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60" r:id="rId4"/>
    <p:sldId id="257" r:id="rId5"/>
    <p:sldId id="261" r:id="rId6"/>
    <p:sldId id="258" r:id="rId7"/>
    <p:sldId id="263" r:id="rId8"/>
    <p:sldId id="266" r:id="rId9"/>
    <p:sldId id="262"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6DA48B3-79AE-4C1B-9D7F-8D7FB7F85A8E}">
          <p14:sldIdLst>
            <p14:sldId id="256"/>
            <p14:sldId id="264"/>
            <p14:sldId id="260"/>
            <p14:sldId id="257"/>
            <p14:sldId id="261"/>
            <p14:sldId id="258"/>
            <p14:sldId id="263"/>
            <p14:sldId id="266"/>
            <p14:sldId id="262"/>
            <p14:sldId id="265"/>
            <p14:sldId id="267"/>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CA8CEB-3C01-985B-44B8-B93301CA5416}" v="24" dt="2023-10-19T14:24:04.619"/>
    <p1510:client id="{2505CA5A-6D7E-4E30-B7D4-0373BD5E0C70}" v="148" dt="2023-10-20T08:50:23.842"/>
    <p1510:client id="{303024CD-10FF-4275-9359-6E0A06961C1C}" v="128" dt="2023-10-19T14:07:12.511"/>
    <p1510:client id="{3ADDBFFE-5353-7D8C-6363-BB184D34C3A1}" v="406" dt="2023-10-20T08:35:15.351"/>
    <p1510:client id="{3CA5E4FA-DB9F-62AF-D1DF-66FC92D63C61}" v="4" dt="2023-10-19T14:27:11.499"/>
    <p1510:client id="{69AD21F8-FE1B-1CBF-CD08-57AA244DB1B9}" v="16" dt="2023-10-19T23:37:49.778"/>
    <p1510:client id="{6ED5D7A5-C133-1B59-9D95-D45630B64A96}" v="1059" dt="2023-10-19T14:55:18.871"/>
    <p1510:client id="{7912E4C0-DE08-C0C7-89C7-6452823BEDC4}" v="3" dt="2023-10-19T14:14:00.839"/>
    <p1510:client id="{824DA11E-C404-41B3-A579-DAE96482F016}" v="3" dt="2023-10-19T13:04:25.132"/>
    <p1510:client id="{F21CC8CB-2239-3373-852C-72A3DBB49DED}" v="28" dt="2023-10-19T23:33:21.193"/>
    <p1510:client id="{F5FB7027-DDAE-4070-EC98-7CA5C25B0DBD}" v="738" dt="2023-10-20T08:52:20.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ADDBFFE-5353-7D8C-6363-BB184D34C3A1}"/>
    <pc:docChg chg="modSld">
      <pc:chgData name="" userId="" providerId="" clId="Web-{3ADDBFFE-5353-7D8C-6363-BB184D34C3A1}" dt="2023-10-20T08:11:21.757" v="4" actId="20577"/>
      <pc:docMkLst>
        <pc:docMk/>
      </pc:docMkLst>
      <pc:sldChg chg="modSp">
        <pc:chgData name="" userId="" providerId="" clId="Web-{3ADDBFFE-5353-7D8C-6363-BB184D34C3A1}" dt="2023-10-20T08:11:21.757" v="4" actId="20577"/>
        <pc:sldMkLst>
          <pc:docMk/>
          <pc:sldMk cId="109857222" sldId="256"/>
        </pc:sldMkLst>
        <pc:spChg chg="mod">
          <ac:chgData name="" userId="" providerId="" clId="Web-{3ADDBFFE-5353-7D8C-6363-BB184D34C3A1}" dt="2023-10-20T08:11:21.757" v="4" actId="20577"/>
          <ac:spMkLst>
            <pc:docMk/>
            <pc:sldMk cId="109857222" sldId="256"/>
            <ac:spMk id="3" creationId="{00000000-0000-0000-0000-000000000000}"/>
          </ac:spMkLst>
        </pc:spChg>
      </pc:sldChg>
    </pc:docChg>
  </pc:docChgLst>
  <pc:docChgLst>
    <pc:chgData name="Nathan Willis (2103532)" userId="S::2103532@student.uwtsd.ac.uk::e207d753-8ec4-490c-9536-cb9287f30986" providerId="AD" clId="Web-{303024CD-10FF-4275-9359-6E0A06961C1C}"/>
    <pc:docChg chg="addSld modSld sldOrd">
      <pc:chgData name="Nathan Willis (2103532)" userId="S::2103532@student.uwtsd.ac.uk::e207d753-8ec4-490c-9536-cb9287f30986" providerId="AD" clId="Web-{303024CD-10FF-4275-9359-6E0A06961C1C}" dt="2023-10-19T14:07:12.511" v="133" actId="1076"/>
      <pc:docMkLst>
        <pc:docMk/>
      </pc:docMkLst>
      <pc:sldChg chg="addSp delSp modSp mod setBg addAnim delAnim setClrOvrMap">
        <pc:chgData name="Nathan Willis (2103532)" userId="S::2103532@student.uwtsd.ac.uk::e207d753-8ec4-490c-9536-cb9287f30986" providerId="AD" clId="Web-{303024CD-10FF-4275-9359-6E0A06961C1C}" dt="2023-10-19T14:02:57.173" v="104" actId="20577"/>
        <pc:sldMkLst>
          <pc:docMk/>
          <pc:sldMk cId="109857222" sldId="256"/>
        </pc:sldMkLst>
        <pc:spChg chg="mod">
          <ac:chgData name="Nathan Willis (2103532)" userId="S::2103532@student.uwtsd.ac.uk::e207d753-8ec4-490c-9536-cb9287f30986" providerId="AD" clId="Web-{303024CD-10FF-4275-9359-6E0A06961C1C}" dt="2023-10-19T14:02:52.626" v="103" actId="20577"/>
          <ac:spMkLst>
            <pc:docMk/>
            <pc:sldMk cId="109857222" sldId="256"/>
            <ac:spMk id="2" creationId="{00000000-0000-0000-0000-000000000000}"/>
          </ac:spMkLst>
        </pc:spChg>
        <pc:spChg chg="mod">
          <ac:chgData name="Nathan Willis (2103532)" userId="S::2103532@student.uwtsd.ac.uk::e207d753-8ec4-490c-9536-cb9287f30986" providerId="AD" clId="Web-{303024CD-10FF-4275-9359-6E0A06961C1C}" dt="2023-10-19T14:02:57.173" v="104" actId="20577"/>
          <ac:spMkLst>
            <pc:docMk/>
            <pc:sldMk cId="109857222" sldId="256"/>
            <ac:spMk id="3" creationId="{00000000-0000-0000-0000-000000000000}"/>
          </ac:spMkLst>
        </pc:spChg>
        <pc:spChg chg="add del">
          <ac:chgData name="Nathan Willis (2103532)" userId="S::2103532@student.uwtsd.ac.uk::e207d753-8ec4-490c-9536-cb9287f30986" providerId="AD" clId="Web-{303024CD-10FF-4275-9359-6E0A06961C1C}" dt="2023-10-19T14:02:27.515" v="90"/>
          <ac:spMkLst>
            <pc:docMk/>
            <pc:sldMk cId="109857222" sldId="256"/>
            <ac:spMk id="9" creationId="{C1DD1A8A-57D5-4A81-AD04-532B043C5611}"/>
          </ac:spMkLst>
        </pc:spChg>
        <pc:spChg chg="add del">
          <ac:chgData name="Nathan Willis (2103532)" userId="S::2103532@student.uwtsd.ac.uk::e207d753-8ec4-490c-9536-cb9287f30986" providerId="AD" clId="Web-{303024CD-10FF-4275-9359-6E0A06961C1C}" dt="2023-10-19T14:02:27.515" v="90"/>
          <ac:spMkLst>
            <pc:docMk/>
            <pc:sldMk cId="109857222" sldId="256"/>
            <ac:spMk id="11" creationId="{007891EC-4501-44ED-A8C8-B11B6DB767AB}"/>
          </ac:spMkLst>
        </pc:spChg>
        <pc:spChg chg="add del">
          <ac:chgData name="Nathan Willis (2103532)" userId="S::2103532@student.uwtsd.ac.uk::e207d753-8ec4-490c-9536-cb9287f30986" providerId="AD" clId="Web-{303024CD-10FF-4275-9359-6E0A06961C1C}" dt="2023-10-19T14:02:29.969" v="96"/>
          <ac:spMkLst>
            <pc:docMk/>
            <pc:sldMk cId="109857222" sldId="256"/>
            <ac:spMk id="13" creationId="{71B2258F-86CA-4D4D-8270-BC05FCDEBFB3}"/>
          </ac:spMkLst>
        </pc:spChg>
        <pc:spChg chg="add del">
          <ac:chgData name="Nathan Willis (2103532)" userId="S::2103532@student.uwtsd.ac.uk::e207d753-8ec4-490c-9536-cb9287f30986" providerId="AD" clId="Web-{303024CD-10FF-4275-9359-6E0A06961C1C}" dt="2023-10-19T14:02:44.516" v="102"/>
          <ac:spMkLst>
            <pc:docMk/>
            <pc:sldMk cId="109857222" sldId="256"/>
            <ac:spMk id="16" creationId="{C1DD1A8A-57D5-4A81-AD04-532B043C5611}"/>
          </ac:spMkLst>
        </pc:spChg>
        <pc:spChg chg="add del">
          <ac:chgData name="Nathan Willis (2103532)" userId="S::2103532@student.uwtsd.ac.uk::e207d753-8ec4-490c-9536-cb9287f30986" providerId="AD" clId="Web-{303024CD-10FF-4275-9359-6E0A06961C1C}" dt="2023-10-19T14:02:44.516" v="102"/>
          <ac:spMkLst>
            <pc:docMk/>
            <pc:sldMk cId="109857222" sldId="256"/>
            <ac:spMk id="18" creationId="{007891EC-4501-44ED-A8C8-B11B6DB767AB}"/>
          </ac:spMkLst>
        </pc:spChg>
        <pc:spChg chg="add del">
          <ac:chgData name="Nathan Willis (2103532)" userId="S::2103532@student.uwtsd.ac.uk::e207d753-8ec4-490c-9536-cb9287f30986" providerId="AD" clId="Web-{303024CD-10FF-4275-9359-6E0A06961C1C}" dt="2023-10-19T14:02:44.500" v="101"/>
          <ac:spMkLst>
            <pc:docMk/>
            <pc:sldMk cId="109857222" sldId="256"/>
            <ac:spMk id="23" creationId="{06DA9DF9-31F7-4056-B42E-878CC92417B8}"/>
          </ac:spMkLst>
        </pc:spChg>
        <pc:spChg chg="add">
          <ac:chgData name="Nathan Willis (2103532)" userId="S::2103532@student.uwtsd.ac.uk::e207d753-8ec4-490c-9536-cb9287f30986" providerId="AD" clId="Web-{303024CD-10FF-4275-9359-6E0A06961C1C}" dt="2023-10-19T14:02:44.516" v="102"/>
          <ac:spMkLst>
            <pc:docMk/>
            <pc:sldMk cId="109857222" sldId="256"/>
            <ac:spMk id="25" creationId="{007891EC-4501-44ED-A8C8-B11B6DB767AB}"/>
          </ac:spMkLst>
        </pc:spChg>
        <pc:spChg chg="add">
          <ac:chgData name="Nathan Willis (2103532)" userId="S::2103532@student.uwtsd.ac.uk::e207d753-8ec4-490c-9536-cb9287f30986" providerId="AD" clId="Web-{303024CD-10FF-4275-9359-6E0A06961C1C}" dt="2023-10-19T14:02:44.516" v="102"/>
          <ac:spMkLst>
            <pc:docMk/>
            <pc:sldMk cId="109857222" sldId="256"/>
            <ac:spMk id="26" creationId="{C1DD1A8A-57D5-4A81-AD04-532B043C5611}"/>
          </ac:spMkLst>
        </pc:spChg>
        <pc:picChg chg="add del">
          <ac:chgData name="Nathan Willis (2103532)" userId="S::2103532@student.uwtsd.ac.uk::e207d753-8ec4-490c-9536-cb9287f30986" providerId="AD" clId="Web-{303024CD-10FF-4275-9359-6E0A06961C1C}" dt="2023-10-19T14:02:27.515" v="90"/>
          <ac:picMkLst>
            <pc:docMk/>
            <pc:sldMk cId="109857222" sldId="256"/>
            <ac:picMk id="5" creationId="{38122128-90E5-5D39-FEC8-81EB8D6251FB}"/>
          </ac:picMkLst>
        </pc:picChg>
        <pc:picChg chg="add del">
          <ac:chgData name="Nathan Willis (2103532)" userId="S::2103532@student.uwtsd.ac.uk::e207d753-8ec4-490c-9536-cb9287f30986" providerId="AD" clId="Web-{303024CD-10FF-4275-9359-6E0A06961C1C}" dt="2023-10-19T14:02:29.969" v="96"/>
          <ac:picMkLst>
            <pc:docMk/>
            <pc:sldMk cId="109857222" sldId="256"/>
            <ac:picMk id="14" creationId="{DF4BC83C-E11B-7C3C-C805-0E9FF7A91AF2}"/>
          </ac:picMkLst>
        </pc:picChg>
        <pc:picChg chg="add mod ord">
          <ac:chgData name="Nathan Willis (2103532)" userId="S::2103532@student.uwtsd.ac.uk::e207d753-8ec4-490c-9536-cb9287f30986" providerId="AD" clId="Web-{303024CD-10FF-4275-9359-6E0A06961C1C}" dt="2023-10-19T14:02:44.516" v="102"/>
          <ac:picMkLst>
            <pc:docMk/>
            <pc:sldMk cId="109857222" sldId="256"/>
            <ac:picMk id="17" creationId="{BD999E04-6834-BBB8-BE86-4E3CEDBC2C9F}"/>
          </ac:picMkLst>
        </pc:picChg>
      </pc:sldChg>
      <pc:sldChg chg="addSp delSp modSp new mod setBg addAnim">
        <pc:chgData name="Nathan Willis (2103532)" userId="S::2103532@student.uwtsd.ac.uk::e207d753-8ec4-490c-9536-cb9287f30986" providerId="AD" clId="Web-{303024CD-10FF-4275-9359-6E0A06961C1C}" dt="2023-10-19T14:04:40.192" v="120"/>
        <pc:sldMkLst>
          <pc:docMk/>
          <pc:sldMk cId="915132019" sldId="260"/>
        </pc:sldMkLst>
        <pc:spChg chg="mod">
          <ac:chgData name="Nathan Willis (2103532)" userId="S::2103532@student.uwtsd.ac.uk::e207d753-8ec4-490c-9536-cb9287f30986" providerId="AD" clId="Web-{303024CD-10FF-4275-9359-6E0A06961C1C}" dt="2023-10-19T14:04:40.192" v="119"/>
          <ac:spMkLst>
            <pc:docMk/>
            <pc:sldMk cId="915132019" sldId="260"/>
            <ac:spMk id="2" creationId="{ADC7BC05-2613-EDD1-BD5F-CCB60AD3A3CA}"/>
          </ac:spMkLst>
        </pc:spChg>
        <pc:spChg chg="del">
          <ac:chgData name="Nathan Willis (2103532)" userId="S::2103532@student.uwtsd.ac.uk::e207d753-8ec4-490c-9536-cb9287f30986" providerId="AD" clId="Web-{303024CD-10FF-4275-9359-6E0A06961C1C}" dt="2023-10-19T13:55:18.998" v="1"/>
          <ac:spMkLst>
            <pc:docMk/>
            <pc:sldMk cId="915132019" sldId="260"/>
            <ac:spMk id="3" creationId="{2096F8A0-C58F-59F5-19C0-BD913A4C3784}"/>
          </ac:spMkLst>
        </pc:spChg>
        <pc:spChg chg="add del mod">
          <ac:chgData name="Nathan Willis (2103532)" userId="S::2103532@student.uwtsd.ac.uk::e207d753-8ec4-490c-9536-cb9287f30986" providerId="AD" clId="Web-{303024CD-10FF-4275-9359-6E0A06961C1C}" dt="2023-10-19T14:04:33.270" v="115"/>
          <ac:spMkLst>
            <pc:docMk/>
            <pc:sldMk cId="915132019" sldId="260"/>
            <ac:spMk id="5" creationId="{34847BA0-AD7D-BC35-8CCC-BD9638B9C0DE}"/>
          </ac:spMkLst>
        </pc:spChg>
        <pc:spChg chg="add del">
          <ac:chgData name="Nathan Willis (2103532)" userId="S::2103532@student.uwtsd.ac.uk::e207d753-8ec4-490c-9536-cb9287f30986" providerId="AD" clId="Web-{303024CD-10FF-4275-9359-6E0A06961C1C}" dt="2023-10-19T14:04:40.161" v="118"/>
          <ac:spMkLst>
            <pc:docMk/>
            <pc:sldMk cId="915132019" sldId="260"/>
            <ac:spMk id="7" creationId="{C3896A03-3945-419A-B66B-4EE266EDD152}"/>
          </ac:spMkLst>
        </pc:spChg>
        <pc:spChg chg="add del">
          <ac:chgData name="Nathan Willis (2103532)" userId="S::2103532@student.uwtsd.ac.uk::e207d753-8ec4-490c-9536-cb9287f30986" providerId="AD" clId="Web-{303024CD-10FF-4275-9359-6E0A06961C1C}" dt="2023-10-19T14:04:40.161" v="118"/>
          <ac:spMkLst>
            <pc:docMk/>
            <pc:sldMk cId="915132019" sldId="260"/>
            <ac:spMk id="9" creationId="{B34F5AD2-EDBD-4BBD-A55C-EAFFD0C7097A}"/>
          </ac:spMkLst>
        </pc:spChg>
        <pc:grpChg chg="add">
          <ac:chgData name="Nathan Willis (2103532)" userId="S::2103532@student.uwtsd.ac.uk::e207d753-8ec4-490c-9536-cb9287f30986" providerId="AD" clId="Web-{303024CD-10FF-4275-9359-6E0A06961C1C}" dt="2023-10-19T14:04:40.192" v="119"/>
          <ac:grpSpMkLst>
            <pc:docMk/>
            <pc:sldMk cId="915132019" sldId="260"/>
            <ac:grpSpMk id="8" creationId="{17F72E41-D8D7-F589-0125-D336DE2AF8BC}"/>
          </ac:grpSpMkLst>
        </pc:grpChg>
        <pc:picChg chg="add del mod">
          <ac:chgData name="Nathan Willis (2103532)" userId="S::2103532@student.uwtsd.ac.uk::e207d753-8ec4-490c-9536-cb9287f30986" providerId="AD" clId="Web-{303024CD-10FF-4275-9359-6E0A06961C1C}" dt="2023-10-19T14:04:33.270" v="116"/>
          <ac:picMkLst>
            <pc:docMk/>
            <pc:sldMk cId="915132019" sldId="260"/>
            <ac:picMk id="4" creationId="{15172AB4-DD52-23E4-9F47-897B887B7BFB}"/>
          </ac:picMkLst>
        </pc:picChg>
        <pc:picChg chg="add">
          <ac:chgData name="Nathan Willis (2103532)" userId="S::2103532@student.uwtsd.ac.uk::e207d753-8ec4-490c-9536-cb9287f30986" providerId="AD" clId="Web-{303024CD-10FF-4275-9359-6E0A06961C1C}" dt="2023-10-19T14:04:40.192" v="119"/>
          <ac:picMkLst>
            <pc:docMk/>
            <pc:sldMk cId="915132019" sldId="260"/>
            <ac:picMk id="14" creationId="{4E70829C-2612-7342-48BE-54CEAE4B285C}"/>
          </ac:picMkLst>
        </pc:picChg>
      </pc:sldChg>
      <pc:sldChg chg="addSp delSp modSp new mod setBg">
        <pc:chgData name="Nathan Willis (2103532)" userId="S::2103532@student.uwtsd.ac.uk::e207d753-8ec4-490c-9536-cb9287f30986" providerId="AD" clId="Web-{303024CD-10FF-4275-9359-6E0A06961C1C}" dt="2023-10-19T14:04:55.099" v="121"/>
        <pc:sldMkLst>
          <pc:docMk/>
          <pc:sldMk cId="138614455" sldId="261"/>
        </pc:sldMkLst>
        <pc:spChg chg="mod">
          <ac:chgData name="Nathan Willis (2103532)" userId="S::2103532@student.uwtsd.ac.uk::e207d753-8ec4-490c-9536-cb9287f30986" providerId="AD" clId="Web-{303024CD-10FF-4275-9359-6E0A06961C1C}" dt="2023-10-19T14:04:55.099" v="121"/>
          <ac:spMkLst>
            <pc:docMk/>
            <pc:sldMk cId="138614455" sldId="261"/>
            <ac:spMk id="2" creationId="{7AD2DA16-B2A8-87DF-7C40-0382D8277D9C}"/>
          </ac:spMkLst>
        </pc:spChg>
        <pc:spChg chg="del">
          <ac:chgData name="Nathan Willis (2103532)" userId="S::2103532@student.uwtsd.ac.uk::e207d753-8ec4-490c-9536-cb9287f30986" providerId="AD" clId="Web-{303024CD-10FF-4275-9359-6E0A06961C1C}" dt="2023-10-19T13:55:54.656" v="13"/>
          <ac:spMkLst>
            <pc:docMk/>
            <pc:sldMk cId="138614455" sldId="261"/>
            <ac:spMk id="3" creationId="{9F18304B-D399-8B4D-AE38-3E998E5EA9FF}"/>
          </ac:spMkLst>
        </pc:spChg>
        <pc:spChg chg="add">
          <ac:chgData name="Nathan Willis (2103532)" userId="S::2103532@student.uwtsd.ac.uk::e207d753-8ec4-490c-9536-cb9287f30986" providerId="AD" clId="Web-{303024CD-10FF-4275-9359-6E0A06961C1C}" dt="2023-10-19T14:04:55.099" v="121"/>
          <ac:spMkLst>
            <pc:docMk/>
            <pc:sldMk cId="138614455" sldId="261"/>
            <ac:spMk id="8" creationId="{53306540-870A-7346-8CFF-A1B08DE50CF9}"/>
          </ac:spMkLst>
        </pc:spChg>
        <pc:grpChg chg="add">
          <ac:chgData name="Nathan Willis (2103532)" userId="S::2103532@student.uwtsd.ac.uk::e207d753-8ec4-490c-9536-cb9287f30986" providerId="AD" clId="Web-{303024CD-10FF-4275-9359-6E0A06961C1C}" dt="2023-10-19T14:04:55.099" v="121"/>
          <ac:grpSpMkLst>
            <pc:docMk/>
            <pc:sldMk cId="138614455" sldId="261"/>
            <ac:grpSpMk id="10" creationId="{A6A79260-DC16-1E89-E412-78DBD431A19B}"/>
          </ac:grpSpMkLst>
        </pc:grpChg>
        <pc:picChg chg="add">
          <ac:chgData name="Nathan Willis (2103532)" userId="S::2103532@student.uwtsd.ac.uk::e207d753-8ec4-490c-9536-cb9287f30986" providerId="AD" clId="Web-{303024CD-10FF-4275-9359-6E0A06961C1C}" dt="2023-10-19T14:04:55.099" v="121"/>
          <ac:picMkLst>
            <pc:docMk/>
            <pc:sldMk cId="138614455" sldId="261"/>
            <ac:picMk id="4" creationId="{55C790B9-670B-B508-0ADF-5580C35DFBD9}"/>
          </ac:picMkLst>
        </pc:picChg>
      </pc:sldChg>
      <pc:sldChg chg="addSp delSp modSp new mod ord setBg">
        <pc:chgData name="Nathan Willis (2103532)" userId="S::2103532@student.uwtsd.ac.uk::e207d753-8ec4-490c-9536-cb9287f30986" providerId="AD" clId="Web-{303024CD-10FF-4275-9359-6E0A06961C1C}" dt="2023-10-19T14:05:32.866" v="124" actId="20577"/>
        <pc:sldMkLst>
          <pc:docMk/>
          <pc:sldMk cId="3318427462" sldId="262"/>
        </pc:sldMkLst>
        <pc:spChg chg="mod">
          <ac:chgData name="Nathan Willis (2103532)" userId="S::2103532@student.uwtsd.ac.uk::e207d753-8ec4-490c-9536-cb9287f30986" providerId="AD" clId="Web-{303024CD-10FF-4275-9359-6E0A06961C1C}" dt="2023-10-19T14:05:32.866" v="124" actId="20577"/>
          <ac:spMkLst>
            <pc:docMk/>
            <pc:sldMk cId="3318427462" sldId="262"/>
            <ac:spMk id="2" creationId="{0FB0F660-B8E1-4D29-D356-FB0D99EB2D2B}"/>
          </ac:spMkLst>
        </pc:spChg>
        <pc:spChg chg="del">
          <ac:chgData name="Nathan Willis (2103532)" userId="S::2103532@student.uwtsd.ac.uk::e207d753-8ec4-490c-9536-cb9287f30986" providerId="AD" clId="Web-{303024CD-10FF-4275-9359-6E0A06961C1C}" dt="2023-10-19T13:56:22.719" v="25"/>
          <ac:spMkLst>
            <pc:docMk/>
            <pc:sldMk cId="3318427462" sldId="262"/>
            <ac:spMk id="3" creationId="{D5AE90FE-A2F4-4345-1A6B-311FBFCD6C99}"/>
          </ac:spMkLst>
        </pc:spChg>
        <pc:spChg chg="add">
          <ac:chgData name="Nathan Willis (2103532)" userId="S::2103532@student.uwtsd.ac.uk::e207d753-8ec4-490c-9536-cb9287f30986" providerId="AD" clId="Web-{303024CD-10FF-4275-9359-6E0A06961C1C}" dt="2023-10-19T14:05:00.506" v="122"/>
          <ac:spMkLst>
            <pc:docMk/>
            <pc:sldMk cId="3318427462" sldId="262"/>
            <ac:spMk id="8" creationId="{4D60F200-5EB0-B223-2439-C96C67F0FEE1}"/>
          </ac:spMkLst>
        </pc:spChg>
        <pc:spChg chg="add">
          <ac:chgData name="Nathan Willis (2103532)" userId="S::2103532@student.uwtsd.ac.uk::e207d753-8ec4-490c-9536-cb9287f30986" providerId="AD" clId="Web-{303024CD-10FF-4275-9359-6E0A06961C1C}" dt="2023-10-19T14:05:00.506" v="122"/>
          <ac:spMkLst>
            <pc:docMk/>
            <pc:sldMk cId="3318427462" sldId="262"/>
            <ac:spMk id="10" creationId="{74067CD3-146F-6228-E362-39AA720C25F7}"/>
          </ac:spMkLst>
        </pc:spChg>
        <pc:spChg chg="add">
          <ac:chgData name="Nathan Willis (2103532)" userId="S::2103532@student.uwtsd.ac.uk::e207d753-8ec4-490c-9536-cb9287f30986" providerId="AD" clId="Web-{303024CD-10FF-4275-9359-6E0A06961C1C}" dt="2023-10-19T14:05:00.506" v="122"/>
          <ac:spMkLst>
            <pc:docMk/>
            <pc:sldMk cId="3318427462" sldId="262"/>
            <ac:spMk id="12" creationId="{271C7E5C-A0F8-E9FA-56DB-31A257FD4EDB}"/>
          </ac:spMkLst>
        </pc:spChg>
        <pc:spChg chg="add">
          <ac:chgData name="Nathan Willis (2103532)" userId="S::2103532@student.uwtsd.ac.uk::e207d753-8ec4-490c-9536-cb9287f30986" providerId="AD" clId="Web-{303024CD-10FF-4275-9359-6E0A06961C1C}" dt="2023-10-19T14:05:00.506" v="122"/>
          <ac:spMkLst>
            <pc:docMk/>
            <pc:sldMk cId="3318427462" sldId="262"/>
            <ac:spMk id="14" creationId="{33F70A3C-4474-2A39-470C-FD55A8837503}"/>
          </ac:spMkLst>
        </pc:spChg>
        <pc:spChg chg="add">
          <ac:chgData name="Nathan Willis (2103532)" userId="S::2103532@student.uwtsd.ac.uk::e207d753-8ec4-490c-9536-cb9287f30986" providerId="AD" clId="Web-{303024CD-10FF-4275-9359-6E0A06961C1C}" dt="2023-10-19T14:05:00.506" v="122"/>
          <ac:spMkLst>
            <pc:docMk/>
            <pc:sldMk cId="3318427462" sldId="262"/>
            <ac:spMk id="16" creationId="{BAC3F7D4-9613-0E1F-901C-98FE831DEBC0}"/>
          </ac:spMkLst>
        </pc:spChg>
        <pc:spChg chg="add">
          <ac:chgData name="Nathan Willis (2103532)" userId="S::2103532@student.uwtsd.ac.uk::e207d753-8ec4-490c-9536-cb9287f30986" providerId="AD" clId="Web-{303024CD-10FF-4275-9359-6E0A06961C1C}" dt="2023-10-19T14:05:00.506" v="122"/>
          <ac:spMkLst>
            <pc:docMk/>
            <pc:sldMk cId="3318427462" sldId="262"/>
            <ac:spMk id="18" creationId="{AFD5167C-AF48-26F0-7A9F-3F7643374872}"/>
          </ac:spMkLst>
        </pc:spChg>
        <pc:spChg chg="add">
          <ac:chgData name="Nathan Willis (2103532)" userId="S::2103532@student.uwtsd.ac.uk::e207d753-8ec4-490c-9536-cb9287f30986" providerId="AD" clId="Web-{303024CD-10FF-4275-9359-6E0A06961C1C}" dt="2023-10-19T14:05:00.506" v="122"/>
          <ac:spMkLst>
            <pc:docMk/>
            <pc:sldMk cId="3318427462" sldId="262"/>
            <ac:spMk id="20" creationId="{87B30A01-FCA8-86A5-A840-C32A3BE2EDD6}"/>
          </ac:spMkLst>
        </pc:spChg>
        <pc:picChg chg="add">
          <ac:chgData name="Nathan Willis (2103532)" userId="S::2103532@student.uwtsd.ac.uk::e207d753-8ec4-490c-9536-cb9287f30986" providerId="AD" clId="Web-{303024CD-10FF-4275-9359-6E0A06961C1C}" dt="2023-10-19T14:05:00.506" v="122"/>
          <ac:picMkLst>
            <pc:docMk/>
            <pc:sldMk cId="3318427462" sldId="262"/>
            <ac:picMk id="4" creationId="{189E7175-71B1-2AF1-CB25-047560D21A77}"/>
          </ac:picMkLst>
        </pc:picChg>
      </pc:sldChg>
      <pc:sldChg chg="addSp delSp modSp new">
        <pc:chgData name="Nathan Willis (2103532)" userId="S::2103532@student.uwtsd.ac.uk::e207d753-8ec4-490c-9536-cb9287f30986" providerId="AD" clId="Web-{303024CD-10FF-4275-9359-6E0A06961C1C}" dt="2023-10-19T14:07:12.511" v="133" actId="1076"/>
        <pc:sldMkLst>
          <pc:docMk/>
          <pc:sldMk cId="3027087758" sldId="264"/>
        </pc:sldMkLst>
        <pc:spChg chg="del">
          <ac:chgData name="Nathan Willis (2103532)" userId="S::2103532@student.uwtsd.ac.uk::e207d753-8ec4-490c-9536-cb9287f30986" providerId="AD" clId="Web-{303024CD-10FF-4275-9359-6E0A06961C1C}" dt="2023-10-19T14:06:02.336" v="127"/>
          <ac:spMkLst>
            <pc:docMk/>
            <pc:sldMk cId="3027087758" sldId="264"/>
            <ac:spMk id="2" creationId="{A37B3D34-E28E-3004-92AA-170CEDB06C40}"/>
          </ac:spMkLst>
        </pc:spChg>
        <pc:spChg chg="del">
          <ac:chgData name="Nathan Willis (2103532)" userId="S::2103532@student.uwtsd.ac.uk::e207d753-8ec4-490c-9536-cb9287f30986" providerId="AD" clId="Web-{303024CD-10FF-4275-9359-6E0A06961C1C}" dt="2023-10-19T14:06:01.790" v="126"/>
          <ac:spMkLst>
            <pc:docMk/>
            <pc:sldMk cId="3027087758" sldId="264"/>
            <ac:spMk id="3" creationId="{73C4E1C6-B17A-CF19-3A34-2B59AC0F8402}"/>
          </ac:spMkLst>
        </pc:spChg>
        <pc:picChg chg="add mod">
          <ac:chgData name="Nathan Willis (2103532)" userId="S::2103532@student.uwtsd.ac.uk::e207d753-8ec4-490c-9536-cb9287f30986" providerId="AD" clId="Web-{303024CD-10FF-4275-9359-6E0A06961C1C}" dt="2023-10-19T14:07:12.511" v="133" actId="1076"/>
          <ac:picMkLst>
            <pc:docMk/>
            <pc:sldMk cId="3027087758" sldId="264"/>
            <ac:picMk id="4" creationId="{A8A33BF6-FC01-D265-5011-DFD3DA0D8615}"/>
          </ac:picMkLst>
        </pc:picChg>
      </pc:sldChg>
    </pc:docChg>
  </pc:docChgLst>
  <pc:docChgLst>
    <pc:chgData name="Nathan Willis (2103532)" userId="S::2103532@student.uwtsd.ac.uk::e207d753-8ec4-490c-9536-cb9287f30986" providerId="AD" clId="Web-{3ADDBFFE-5353-7D8C-6363-BB184D34C3A1}"/>
    <pc:docChg chg="addSld modSld sldOrd modSection">
      <pc:chgData name="Nathan Willis (2103532)" userId="S::2103532@student.uwtsd.ac.uk::e207d753-8ec4-490c-9536-cb9287f30986" providerId="AD" clId="Web-{3ADDBFFE-5353-7D8C-6363-BB184D34C3A1}" dt="2023-10-20T08:35:15.351" v="388" actId="20577"/>
      <pc:docMkLst>
        <pc:docMk/>
      </pc:docMkLst>
      <pc:sldChg chg="modSp">
        <pc:chgData name="Nathan Willis (2103532)" userId="S::2103532@student.uwtsd.ac.uk::e207d753-8ec4-490c-9536-cb9287f30986" providerId="AD" clId="Web-{3ADDBFFE-5353-7D8C-6363-BB184D34C3A1}" dt="2023-10-20T08:11:28.601" v="4" actId="20577"/>
        <pc:sldMkLst>
          <pc:docMk/>
          <pc:sldMk cId="109857222" sldId="256"/>
        </pc:sldMkLst>
        <pc:spChg chg="mod">
          <ac:chgData name="Nathan Willis (2103532)" userId="S::2103532@student.uwtsd.ac.uk::e207d753-8ec4-490c-9536-cb9287f30986" providerId="AD" clId="Web-{3ADDBFFE-5353-7D8C-6363-BB184D34C3A1}" dt="2023-10-20T08:11:28.601" v="4" actId="20577"/>
          <ac:spMkLst>
            <pc:docMk/>
            <pc:sldMk cId="109857222" sldId="256"/>
            <ac:spMk id="3" creationId="{00000000-0000-0000-0000-000000000000}"/>
          </ac:spMkLst>
        </pc:spChg>
      </pc:sldChg>
      <pc:sldChg chg="modTransition delAnim">
        <pc:chgData name="Nathan Willis (2103532)" userId="S::2103532@student.uwtsd.ac.uk::e207d753-8ec4-490c-9536-cb9287f30986" providerId="AD" clId="Web-{3ADDBFFE-5353-7D8C-6363-BB184D34C3A1}" dt="2023-10-20T08:31:33.094" v="343"/>
        <pc:sldMkLst>
          <pc:docMk/>
          <pc:sldMk cId="3318427462" sldId="262"/>
        </pc:sldMkLst>
      </pc:sldChg>
      <pc:sldChg chg="ord">
        <pc:chgData name="Nathan Willis (2103532)" userId="S::2103532@student.uwtsd.ac.uk::e207d753-8ec4-490c-9536-cb9287f30986" providerId="AD" clId="Web-{3ADDBFFE-5353-7D8C-6363-BB184D34C3A1}" dt="2023-10-20T08:33:25.598" v="374"/>
        <pc:sldMkLst>
          <pc:docMk/>
          <pc:sldMk cId="566195458" sldId="263"/>
        </pc:sldMkLst>
      </pc:sldChg>
      <pc:sldChg chg="addSp modSp">
        <pc:chgData name="Nathan Willis (2103532)" userId="S::2103532@student.uwtsd.ac.uk::e207d753-8ec4-490c-9536-cb9287f30986" providerId="AD" clId="Web-{3ADDBFFE-5353-7D8C-6363-BB184D34C3A1}" dt="2023-10-20T08:33:12.410" v="372" actId="1076"/>
        <pc:sldMkLst>
          <pc:docMk/>
          <pc:sldMk cId="3027087758" sldId="264"/>
        </pc:sldMkLst>
        <pc:spChg chg="add mod">
          <ac:chgData name="Nathan Willis (2103532)" userId="S::2103532@student.uwtsd.ac.uk::e207d753-8ec4-490c-9536-cb9287f30986" providerId="AD" clId="Web-{3ADDBFFE-5353-7D8C-6363-BB184D34C3A1}" dt="2023-10-20T08:33:12.410" v="372" actId="1076"/>
          <ac:spMkLst>
            <pc:docMk/>
            <pc:sldMk cId="3027087758" sldId="264"/>
            <ac:spMk id="2" creationId="{B8FD4F33-5BAB-1DD8-DAFE-50BD857DDA73}"/>
          </ac:spMkLst>
        </pc:spChg>
        <pc:picChg chg="mod">
          <ac:chgData name="Nathan Willis (2103532)" userId="S::2103532@student.uwtsd.ac.uk::e207d753-8ec4-490c-9536-cb9287f30986" providerId="AD" clId="Web-{3ADDBFFE-5353-7D8C-6363-BB184D34C3A1}" dt="2023-10-20T08:31:59.845" v="344" actId="1076"/>
          <ac:picMkLst>
            <pc:docMk/>
            <pc:sldMk cId="3027087758" sldId="264"/>
            <ac:picMk id="4" creationId="{A8A33BF6-FC01-D265-5011-DFD3DA0D8615}"/>
          </ac:picMkLst>
        </pc:picChg>
      </pc:sldChg>
      <pc:sldChg chg="addSp modSp mod setBg">
        <pc:chgData name="Nathan Willis (2103532)" userId="S::2103532@student.uwtsd.ac.uk::e207d753-8ec4-490c-9536-cb9287f30986" providerId="AD" clId="Web-{3ADDBFFE-5353-7D8C-6363-BB184D34C3A1}" dt="2023-10-20T08:26:09.489" v="214"/>
        <pc:sldMkLst>
          <pc:docMk/>
          <pc:sldMk cId="1592140902" sldId="265"/>
        </pc:sldMkLst>
        <pc:spChg chg="mod">
          <ac:chgData name="Nathan Willis (2103532)" userId="S::2103532@student.uwtsd.ac.uk::e207d753-8ec4-490c-9536-cb9287f30986" providerId="AD" clId="Web-{3ADDBFFE-5353-7D8C-6363-BB184D34C3A1}" dt="2023-10-20T08:26:09.489" v="214"/>
          <ac:spMkLst>
            <pc:docMk/>
            <pc:sldMk cId="1592140902" sldId="265"/>
            <ac:spMk id="2" creationId="{70D8E90A-8D08-FCD8-75BF-6ADD8E043777}"/>
          </ac:spMkLst>
        </pc:spChg>
        <pc:spChg chg="mod">
          <ac:chgData name="Nathan Willis (2103532)" userId="S::2103532@student.uwtsd.ac.uk::e207d753-8ec4-490c-9536-cb9287f30986" providerId="AD" clId="Web-{3ADDBFFE-5353-7D8C-6363-BB184D34C3A1}" dt="2023-10-20T08:26:09.489" v="214"/>
          <ac:spMkLst>
            <pc:docMk/>
            <pc:sldMk cId="1592140902" sldId="265"/>
            <ac:spMk id="3" creationId="{30293EF9-CAF9-07DD-C0F7-09E61706F99D}"/>
          </ac:spMkLst>
        </pc:spChg>
        <pc:spChg chg="add">
          <ac:chgData name="Nathan Willis (2103532)" userId="S::2103532@student.uwtsd.ac.uk::e207d753-8ec4-490c-9536-cb9287f30986" providerId="AD" clId="Web-{3ADDBFFE-5353-7D8C-6363-BB184D34C3A1}" dt="2023-10-20T08:26:09.489" v="214"/>
          <ac:spMkLst>
            <pc:docMk/>
            <pc:sldMk cId="1592140902" sldId="265"/>
            <ac:spMk id="9" creationId="{C0763A76-9F1C-4FC5-82B7-DD475DA461B2}"/>
          </ac:spMkLst>
        </pc:spChg>
        <pc:spChg chg="add">
          <ac:chgData name="Nathan Willis (2103532)" userId="S::2103532@student.uwtsd.ac.uk::e207d753-8ec4-490c-9536-cb9287f30986" providerId="AD" clId="Web-{3ADDBFFE-5353-7D8C-6363-BB184D34C3A1}" dt="2023-10-20T08:26:09.489" v="214"/>
          <ac:spMkLst>
            <pc:docMk/>
            <pc:sldMk cId="1592140902" sldId="265"/>
            <ac:spMk id="11" creationId="{E81BF4F6-F2CF-4984-9D14-D6966D92F99F}"/>
          </ac:spMkLst>
        </pc:spChg>
        <pc:picChg chg="add">
          <ac:chgData name="Nathan Willis (2103532)" userId="S::2103532@student.uwtsd.ac.uk::e207d753-8ec4-490c-9536-cb9287f30986" providerId="AD" clId="Web-{3ADDBFFE-5353-7D8C-6363-BB184D34C3A1}" dt="2023-10-20T08:26:09.489" v="214"/>
          <ac:picMkLst>
            <pc:docMk/>
            <pc:sldMk cId="1592140902" sldId="265"/>
            <ac:picMk id="5" creationId="{430CF087-DF12-C11F-C0CA-3D07AF3A9809}"/>
          </ac:picMkLst>
        </pc:picChg>
      </pc:sldChg>
      <pc:sldChg chg="addSp modSp new mod setBg">
        <pc:chgData name="Nathan Willis (2103532)" userId="S::2103532@student.uwtsd.ac.uk::e207d753-8ec4-490c-9536-cb9287f30986" providerId="AD" clId="Web-{3ADDBFFE-5353-7D8C-6363-BB184D34C3A1}" dt="2023-10-20T08:26:17.083" v="215"/>
        <pc:sldMkLst>
          <pc:docMk/>
          <pc:sldMk cId="1336034297" sldId="267"/>
        </pc:sldMkLst>
        <pc:spChg chg="mod">
          <ac:chgData name="Nathan Willis (2103532)" userId="S::2103532@student.uwtsd.ac.uk::e207d753-8ec4-490c-9536-cb9287f30986" providerId="AD" clId="Web-{3ADDBFFE-5353-7D8C-6363-BB184D34C3A1}" dt="2023-10-20T08:26:17.083" v="215"/>
          <ac:spMkLst>
            <pc:docMk/>
            <pc:sldMk cId="1336034297" sldId="267"/>
            <ac:spMk id="2" creationId="{54CC4EAF-FC10-864C-4FDB-024778EC1DC4}"/>
          </ac:spMkLst>
        </pc:spChg>
        <pc:spChg chg="mod">
          <ac:chgData name="Nathan Willis (2103532)" userId="S::2103532@student.uwtsd.ac.uk::e207d753-8ec4-490c-9536-cb9287f30986" providerId="AD" clId="Web-{3ADDBFFE-5353-7D8C-6363-BB184D34C3A1}" dt="2023-10-20T08:26:17.083" v="215"/>
          <ac:spMkLst>
            <pc:docMk/>
            <pc:sldMk cId="1336034297" sldId="267"/>
            <ac:spMk id="3" creationId="{89FA0C5C-110A-2335-1367-0172CA299A37}"/>
          </ac:spMkLst>
        </pc:spChg>
        <pc:spChg chg="add">
          <ac:chgData name="Nathan Willis (2103532)" userId="S::2103532@student.uwtsd.ac.uk::e207d753-8ec4-490c-9536-cb9287f30986" providerId="AD" clId="Web-{3ADDBFFE-5353-7D8C-6363-BB184D34C3A1}" dt="2023-10-20T08:26:17.083" v="215"/>
          <ac:spMkLst>
            <pc:docMk/>
            <pc:sldMk cId="1336034297" sldId="267"/>
            <ac:spMk id="9" creationId="{B65C0385-5E30-4D2E-AF9F-4639659D34E9}"/>
          </ac:spMkLst>
        </pc:spChg>
        <pc:spChg chg="add">
          <ac:chgData name="Nathan Willis (2103532)" userId="S::2103532@student.uwtsd.ac.uk::e207d753-8ec4-490c-9536-cb9287f30986" providerId="AD" clId="Web-{3ADDBFFE-5353-7D8C-6363-BB184D34C3A1}" dt="2023-10-20T08:26:17.083" v="215"/>
          <ac:spMkLst>
            <pc:docMk/>
            <pc:sldMk cId="1336034297" sldId="267"/>
            <ac:spMk id="11" creationId="{E335820B-3A29-42C5-AA8D-10ECA43CD985}"/>
          </ac:spMkLst>
        </pc:spChg>
        <pc:picChg chg="add">
          <ac:chgData name="Nathan Willis (2103532)" userId="S::2103532@student.uwtsd.ac.uk::e207d753-8ec4-490c-9536-cb9287f30986" providerId="AD" clId="Web-{3ADDBFFE-5353-7D8C-6363-BB184D34C3A1}" dt="2023-10-20T08:26:17.083" v="215"/>
          <ac:picMkLst>
            <pc:docMk/>
            <pc:sldMk cId="1336034297" sldId="267"/>
            <ac:picMk id="5" creationId="{2BC0FAD4-A367-E947-08C9-9BDBCDDE015C}"/>
          </ac:picMkLst>
        </pc:picChg>
      </pc:sldChg>
      <pc:sldChg chg="addSp delSp modSp new mod ord setBg">
        <pc:chgData name="Nathan Willis (2103532)" userId="S::2103532@student.uwtsd.ac.uk::e207d753-8ec4-490c-9536-cb9287f30986" providerId="AD" clId="Web-{3ADDBFFE-5353-7D8C-6363-BB184D34C3A1}" dt="2023-10-20T08:35:15.351" v="388" actId="20577"/>
        <pc:sldMkLst>
          <pc:docMk/>
          <pc:sldMk cId="4279279403" sldId="268"/>
        </pc:sldMkLst>
        <pc:spChg chg="mod">
          <ac:chgData name="Nathan Willis (2103532)" userId="S::2103532@student.uwtsd.ac.uk::e207d753-8ec4-490c-9536-cb9287f30986" providerId="AD" clId="Web-{3ADDBFFE-5353-7D8C-6363-BB184D34C3A1}" dt="2023-10-20T08:30:05.888" v="292"/>
          <ac:spMkLst>
            <pc:docMk/>
            <pc:sldMk cId="4279279403" sldId="268"/>
            <ac:spMk id="2" creationId="{34322C4F-CB15-2652-FC09-467D72B5031B}"/>
          </ac:spMkLst>
        </pc:spChg>
        <pc:spChg chg="mod">
          <ac:chgData name="Nathan Willis (2103532)" userId="S::2103532@student.uwtsd.ac.uk::e207d753-8ec4-490c-9536-cb9287f30986" providerId="AD" clId="Web-{3ADDBFFE-5353-7D8C-6363-BB184D34C3A1}" dt="2023-10-20T08:35:15.351" v="388" actId="20577"/>
          <ac:spMkLst>
            <pc:docMk/>
            <pc:sldMk cId="4279279403" sldId="268"/>
            <ac:spMk id="3" creationId="{D853506F-1D0F-0AC9-EDB7-EF1DC3E84EA1}"/>
          </ac:spMkLst>
        </pc:spChg>
        <pc:spChg chg="add del">
          <ac:chgData name="Nathan Willis (2103532)" userId="S::2103532@student.uwtsd.ac.uk::e207d753-8ec4-490c-9536-cb9287f30986" providerId="AD" clId="Web-{3ADDBFFE-5353-7D8C-6363-BB184D34C3A1}" dt="2023-10-20T08:30:05.888" v="292"/>
          <ac:spMkLst>
            <pc:docMk/>
            <pc:sldMk cId="4279279403" sldId="268"/>
            <ac:spMk id="9" creationId="{F13C74B1-5B17-4795-BED0-7140497B445A}"/>
          </ac:spMkLst>
        </pc:spChg>
        <pc:spChg chg="add del">
          <ac:chgData name="Nathan Willis (2103532)" userId="S::2103532@student.uwtsd.ac.uk::e207d753-8ec4-490c-9536-cb9287f30986" providerId="AD" clId="Web-{3ADDBFFE-5353-7D8C-6363-BB184D34C3A1}" dt="2023-10-20T08:30:05.888" v="292"/>
          <ac:spMkLst>
            <pc:docMk/>
            <pc:sldMk cId="4279279403" sldId="268"/>
            <ac:spMk id="11" creationId="{D4974D33-8DC5-464E-8C6D-BE58F0669C17}"/>
          </ac:spMkLst>
        </pc:spChg>
        <pc:spChg chg="add">
          <ac:chgData name="Nathan Willis (2103532)" userId="S::2103532@student.uwtsd.ac.uk::e207d753-8ec4-490c-9536-cb9287f30986" providerId="AD" clId="Web-{3ADDBFFE-5353-7D8C-6363-BB184D34C3A1}" dt="2023-10-20T08:30:05.888" v="292"/>
          <ac:spMkLst>
            <pc:docMk/>
            <pc:sldMk cId="4279279403" sldId="268"/>
            <ac:spMk id="16" creationId="{9F7D5CDA-D291-4307-BF55-1381FED29634}"/>
          </ac:spMkLst>
        </pc:spChg>
        <pc:picChg chg="add mod">
          <ac:chgData name="Nathan Willis (2103532)" userId="S::2103532@student.uwtsd.ac.uk::e207d753-8ec4-490c-9536-cb9287f30986" providerId="AD" clId="Web-{3ADDBFFE-5353-7D8C-6363-BB184D34C3A1}" dt="2023-10-20T08:30:05.888" v="292"/>
          <ac:picMkLst>
            <pc:docMk/>
            <pc:sldMk cId="4279279403" sldId="268"/>
            <ac:picMk id="5" creationId="{F1BA1FD0-4CEE-3FF1-32E2-471CC613302A}"/>
          </ac:picMkLst>
        </pc:picChg>
      </pc:sldChg>
    </pc:docChg>
  </pc:docChgLst>
  <pc:docChgLst>
    <pc:chgData name="Michal Pfeiffer (2204569)" userId="S::2204569@student.uwtsd.ac.uk::40cc8f4e-b505-4d48-9a33-64f0f5d2f9dc" providerId="AD" clId="Web-{824DA11E-C404-41B3-A579-DAE96482F016}"/>
    <pc:docChg chg="addSld">
      <pc:chgData name="Michal Pfeiffer (2204569)" userId="S::2204569@student.uwtsd.ac.uk::40cc8f4e-b505-4d48-9a33-64f0f5d2f9dc" providerId="AD" clId="Web-{824DA11E-C404-41B3-A579-DAE96482F016}" dt="2023-10-19T13:04:25.132" v="2"/>
      <pc:docMkLst>
        <pc:docMk/>
      </pc:docMkLst>
      <pc:sldChg chg="new">
        <pc:chgData name="Michal Pfeiffer (2204569)" userId="S::2204569@student.uwtsd.ac.uk::40cc8f4e-b505-4d48-9a33-64f0f5d2f9dc" providerId="AD" clId="Web-{824DA11E-C404-41B3-A579-DAE96482F016}" dt="2023-10-19T13:04:23.491" v="0"/>
        <pc:sldMkLst>
          <pc:docMk/>
          <pc:sldMk cId="1253534279" sldId="257"/>
        </pc:sldMkLst>
      </pc:sldChg>
      <pc:sldChg chg="new">
        <pc:chgData name="Michal Pfeiffer (2204569)" userId="S::2204569@student.uwtsd.ac.uk::40cc8f4e-b505-4d48-9a33-64f0f5d2f9dc" providerId="AD" clId="Web-{824DA11E-C404-41B3-A579-DAE96482F016}" dt="2023-10-19T13:04:24.335" v="1"/>
        <pc:sldMkLst>
          <pc:docMk/>
          <pc:sldMk cId="3223848927" sldId="258"/>
        </pc:sldMkLst>
      </pc:sldChg>
      <pc:sldChg chg="new">
        <pc:chgData name="Michal Pfeiffer (2204569)" userId="S::2204569@student.uwtsd.ac.uk::40cc8f4e-b505-4d48-9a33-64f0f5d2f9dc" providerId="AD" clId="Web-{824DA11E-C404-41B3-A579-DAE96482F016}" dt="2023-10-19T13:04:25.132" v="2"/>
        <pc:sldMkLst>
          <pc:docMk/>
          <pc:sldMk cId="2545219523" sldId="259"/>
        </pc:sldMkLst>
      </pc:sldChg>
    </pc:docChg>
  </pc:docChgLst>
  <pc:docChgLst>
    <pc:chgData name="Michal Pfeiffer (2204569)" userId="S::2204569@student.uwtsd.ac.uk::40cc8f4e-b505-4d48-9a33-64f0f5d2f9dc" providerId="AD" clId="Web-{F5FB7027-DDAE-4070-EC98-7CA5C25B0DBD}"/>
    <pc:docChg chg="modSld">
      <pc:chgData name="Michal Pfeiffer (2204569)" userId="S::2204569@student.uwtsd.ac.uk::40cc8f4e-b505-4d48-9a33-64f0f5d2f9dc" providerId="AD" clId="Web-{F5FB7027-DDAE-4070-EC98-7CA5C25B0DBD}" dt="2023-10-20T08:52:20.699" v="741" actId="14100"/>
      <pc:docMkLst>
        <pc:docMk/>
      </pc:docMkLst>
      <pc:sldChg chg="delAnim">
        <pc:chgData name="Michal Pfeiffer (2204569)" userId="S::2204569@student.uwtsd.ac.uk::40cc8f4e-b505-4d48-9a33-64f0f5d2f9dc" providerId="AD" clId="Web-{F5FB7027-DDAE-4070-EC98-7CA5C25B0DBD}" dt="2023-10-20T08:32:14.401" v="710"/>
        <pc:sldMkLst>
          <pc:docMk/>
          <pc:sldMk cId="109857222" sldId="256"/>
        </pc:sldMkLst>
      </pc:sldChg>
      <pc:sldChg chg="addSp modSp mod setBg">
        <pc:chgData name="Michal Pfeiffer (2204569)" userId="S::2204569@student.uwtsd.ac.uk::40cc8f4e-b505-4d48-9a33-64f0f5d2f9dc" providerId="AD" clId="Web-{F5FB7027-DDAE-4070-EC98-7CA5C25B0DBD}" dt="2023-10-20T08:33:53.482" v="730" actId="20577"/>
        <pc:sldMkLst>
          <pc:docMk/>
          <pc:sldMk cId="1253534279" sldId="257"/>
        </pc:sldMkLst>
        <pc:spChg chg="mod">
          <ac:chgData name="Michal Pfeiffer (2204569)" userId="S::2204569@student.uwtsd.ac.uk::40cc8f4e-b505-4d48-9a33-64f0f5d2f9dc" providerId="AD" clId="Web-{F5FB7027-DDAE-4070-EC98-7CA5C25B0DBD}" dt="2023-10-20T08:33:35.247" v="724" actId="14100"/>
          <ac:spMkLst>
            <pc:docMk/>
            <pc:sldMk cId="1253534279" sldId="257"/>
            <ac:spMk id="2" creationId="{F3C6FBDA-8305-3086-9796-C8291617AD12}"/>
          </ac:spMkLst>
        </pc:spChg>
        <pc:spChg chg="mod">
          <ac:chgData name="Michal Pfeiffer (2204569)" userId="S::2204569@student.uwtsd.ac.uk::40cc8f4e-b505-4d48-9a33-64f0f5d2f9dc" providerId="AD" clId="Web-{F5FB7027-DDAE-4070-EC98-7CA5C25B0DBD}" dt="2023-10-20T08:33:53.482" v="730" actId="20577"/>
          <ac:spMkLst>
            <pc:docMk/>
            <pc:sldMk cId="1253534279" sldId="257"/>
            <ac:spMk id="3" creationId="{29EE1317-EAEB-AB2D-CAED-3B4FF8DD3E35}"/>
          </ac:spMkLst>
        </pc:spChg>
        <pc:spChg chg="add">
          <ac:chgData name="Michal Pfeiffer (2204569)" userId="S::2204569@student.uwtsd.ac.uk::40cc8f4e-b505-4d48-9a33-64f0f5d2f9dc" providerId="AD" clId="Web-{F5FB7027-DDAE-4070-EC98-7CA5C25B0DBD}" dt="2023-10-20T08:33:08.777" v="713"/>
          <ac:spMkLst>
            <pc:docMk/>
            <pc:sldMk cId="1253534279" sldId="257"/>
            <ac:spMk id="10" creationId="{7DE220E6-BA55-4F04-B3C4-F4985F3E77AF}"/>
          </ac:spMkLst>
        </pc:spChg>
        <pc:spChg chg="add">
          <ac:chgData name="Michal Pfeiffer (2204569)" userId="S::2204569@student.uwtsd.ac.uk::40cc8f4e-b505-4d48-9a33-64f0f5d2f9dc" providerId="AD" clId="Web-{F5FB7027-DDAE-4070-EC98-7CA5C25B0DBD}" dt="2023-10-20T08:33:08.777" v="713"/>
          <ac:spMkLst>
            <pc:docMk/>
            <pc:sldMk cId="1253534279" sldId="257"/>
            <ac:spMk id="12" creationId="{5AE190BC-D2FD-433E-AB89-0DF68EFD6D09}"/>
          </ac:spMkLst>
        </pc:spChg>
        <pc:spChg chg="add">
          <ac:chgData name="Michal Pfeiffer (2204569)" userId="S::2204569@student.uwtsd.ac.uk::40cc8f4e-b505-4d48-9a33-64f0f5d2f9dc" providerId="AD" clId="Web-{F5FB7027-DDAE-4070-EC98-7CA5C25B0DBD}" dt="2023-10-20T08:33:08.777" v="713"/>
          <ac:spMkLst>
            <pc:docMk/>
            <pc:sldMk cId="1253534279" sldId="257"/>
            <ac:spMk id="14" creationId="{43E8FEA2-54EE-4F84-B5DB-A055A7D805EE}"/>
          </ac:spMkLst>
        </pc:spChg>
        <pc:picChg chg="add">
          <ac:chgData name="Michal Pfeiffer (2204569)" userId="S::2204569@student.uwtsd.ac.uk::40cc8f4e-b505-4d48-9a33-64f0f5d2f9dc" providerId="AD" clId="Web-{F5FB7027-DDAE-4070-EC98-7CA5C25B0DBD}" dt="2023-10-20T08:33:08.777" v="713"/>
          <ac:picMkLst>
            <pc:docMk/>
            <pc:sldMk cId="1253534279" sldId="257"/>
            <ac:picMk id="7" creationId="{8904E2C3-B787-4196-9A23-69C7DECEA595}"/>
          </ac:picMkLst>
        </pc:picChg>
      </pc:sldChg>
      <pc:sldChg chg="modTransition">
        <pc:chgData name="Michal Pfeiffer (2204569)" userId="S::2204569@student.uwtsd.ac.uk::40cc8f4e-b505-4d48-9a33-64f0f5d2f9dc" providerId="AD" clId="Web-{F5FB7027-DDAE-4070-EC98-7CA5C25B0DBD}" dt="2023-10-20T08:34:23.154" v="732"/>
        <pc:sldMkLst>
          <pc:docMk/>
          <pc:sldMk cId="3223848927" sldId="258"/>
        </pc:sldMkLst>
      </pc:sldChg>
      <pc:sldChg chg="modSp delAnim">
        <pc:chgData name="Michal Pfeiffer (2204569)" userId="S::2204569@student.uwtsd.ac.uk::40cc8f4e-b505-4d48-9a33-64f0f5d2f9dc" providerId="AD" clId="Web-{F5FB7027-DDAE-4070-EC98-7CA5C25B0DBD}" dt="2023-10-20T08:32:19.354" v="711"/>
        <pc:sldMkLst>
          <pc:docMk/>
          <pc:sldMk cId="915132019" sldId="260"/>
        </pc:sldMkLst>
        <pc:spChg chg="mod">
          <ac:chgData name="Michal Pfeiffer (2204569)" userId="S::2204569@student.uwtsd.ac.uk::40cc8f4e-b505-4d48-9a33-64f0f5d2f9dc" providerId="AD" clId="Web-{F5FB7027-DDAE-4070-EC98-7CA5C25B0DBD}" dt="2023-10-20T08:11:55.118" v="9" actId="20577"/>
          <ac:spMkLst>
            <pc:docMk/>
            <pc:sldMk cId="915132019" sldId="260"/>
            <ac:spMk id="2" creationId="{ADC7BC05-2613-EDD1-BD5F-CCB60AD3A3CA}"/>
          </ac:spMkLst>
        </pc:spChg>
      </pc:sldChg>
      <pc:sldChg chg="modTransition delAnim">
        <pc:chgData name="Michal Pfeiffer (2204569)" userId="S::2204569@student.uwtsd.ac.uk::40cc8f4e-b505-4d48-9a33-64f0f5d2f9dc" providerId="AD" clId="Web-{F5FB7027-DDAE-4070-EC98-7CA5C25B0DBD}" dt="2023-10-20T08:34:21.436" v="731"/>
        <pc:sldMkLst>
          <pc:docMk/>
          <pc:sldMk cId="138614455" sldId="261"/>
        </pc:sldMkLst>
      </pc:sldChg>
      <pc:sldChg chg="modSp">
        <pc:chgData name="Michal Pfeiffer (2204569)" userId="S::2204569@student.uwtsd.ac.uk::40cc8f4e-b505-4d48-9a33-64f0f5d2f9dc" providerId="AD" clId="Web-{F5FB7027-DDAE-4070-EC98-7CA5C25B0DBD}" dt="2023-10-20T08:11:59.133" v="10" actId="20577"/>
        <pc:sldMkLst>
          <pc:docMk/>
          <pc:sldMk cId="3318427462" sldId="262"/>
        </pc:sldMkLst>
        <pc:spChg chg="mod">
          <ac:chgData name="Michal Pfeiffer (2204569)" userId="S::2204569@student.uwtsd.ac.uk::40cc8f4e-b505-4d48-9a33-64f0f5d2f9dc" providerId="AD" clId="Web-{F5FB7027-DDAE-4070-EC98-7CA5C25B0DBD}" dt="2023-10-20T08:11:59.133" v="10" actId="20577"/>
          <ac:spMkLst>
            <pc:docMk/>
            <pc:sldMk cId="3318427462" sldId="262"/>
            <ac:spMk id="2" creationId="{0FB0F660-B8E1-4D29-D356-FB0D99EB2D2B}"/>
          </ac:spMkLst>
        </pc:spChg>
      </pc:sldChg>
      <pc:sldChg chg="modTransition">
        <pc:chgData name="Michal Pfeiffer (2204569)" userId="S::2204569@student.uwtsd.ac.uk::40cc8f4e-b505-4d48-9a33-64f0f5d2f9dc" providerId="AD" clId="Web-{F5FB7027-DDAE-4070-EC98-7CA5C25B0DBD}" dt="2023-10-20T08:34:24.998" v="733"/>
        <pc:sldMkLst>
          <pc:docMk/>
          <pc:sldMk cId="566195458" sldId="263"/>
        </pc:sldMkLst>
      </pc:sldChg>
      <pc:sldChg chg="modSp">
        <pc:chgData name="Michal Pfeiffer (2204569)" userId="S::2204569@student.uwtsd.ac.uk::40cc8f4e-b505-4d48-9a33-64f0f5d2f9dc" providerId="AD" clId="Web-{F5FB7027-DDAE-4070-EC98-7CA5C25B0DBD}" dt="2023-10-20T08:50:50.291" v="740" actId="20577"/>
        <pc:sldMkLst>
          <pc:docMk/>
          <pc:sldMk cId="1592140902" sldId="265"/>
        </pc:sldMkLst>
        <pc:spChg chg="mod">
          <ac:chgData name="Michal Pfeiffer (2204569)" userId="S::2204569@student.uwtsd.ac.uk::40cc8f4e-b505-4d48-9a33-64f0f5d2f9dc" providerId="AD" clId="Web-{F5FB7027-DDAE-4070-EC98-7CA5C25B0DBD}" dt="2023-10-20T08:50:50.291" v="740" actId="20577"/>
          <ac:spMkLst>
            <pc:docMk/>
            <pc:sldMk cId="1592140902" sldId="265"/>
            <ac:spMk id="3" creationId="{30293EF9-CAF9-07DD-C0F7-09E61706F99D}"/>
          </ac:spMkLst>
        </pc:spChg>
      </pc:sldChg>
      <pc:sldChg chg="modSp modTransition">
        <pc:chgData name="Michal Pfeiffer (2204569)" userId="S::2204569@student.uwtsd.ac.uk::40cc8f4e-b505-4d48-9a33-64f0f5d2f9dc" providerId="AD" clId="Web-{F5FB7027-DDAE-4070-EC98-7CA5C25B0DBD}" dt="2023-10-20T08:36:22.080" v="736" actId="20577"/>
        <pc:sldMkLst>
          <pc:docMk/>
          <pc:sldMk cId="2211094825" sldId="266"/>
        </pc:sldMkLst>
        <pc:spChg chg="mod">
          <ac:chgData name="Michal Pfeiffer (2204569)" userId="S::2204569@student.uwtsd.ac.uk::40cc8f4e-b505-4d48-9a33-64f0f5d2f9dc" providerId="AD" clId="Web-{F5FB7027-DDAE-4070-EC98-7CA5C25B0DBD}" dt="2023-10-20T08:36:22.080" v="736" actId="20577"/>
          <ac:spMkLst>
            <pc:docMk/>
            <pc:sldMk cId="2211094825" sldId="266"/>
            <ac:spMk id="3" creationId="{5FABEBE2-EC2D-57A5-A103-076A3A5DE40F}"/>
          </ac:spMkLst>
        </pc:spChg>
      </pc:sldChg>
      <pc:sldChg chg="modSp">
        <pc:chgData name="Michal Pfeiffer (2204569)" userId="S::2204569@student.uwtsd.ac.uk::40cc8f4e-b505-4d48-9a33-64f0f5d2f9dc" providerId="AD" clId="Web-{F5FB7027-DDAE-4070-EC98-7CA5C25B0DBD}" dt="2023-10-20T08:50:44.509" v="739" actId="20577"/>
        <pc:sldMkLst>
          <pc:docMk/>
          <pc:sldMk cId="1336034297" sldId="267"/>
        </pc:sldMkLst>
        <pc:spChg chg="mod">
          <ac:chgData name="Michal Pfeiffer (2204569)" userId="S::2204569@student.uwtsd.ac.uk::40cc8f4e-b505-4d48-9a33-64f0f5d2f9dc" providerId="AD" clId="Web-{F5FB7027-DDAE-4070-EC98-7CA5C25B0DBD}" dt="2023-10-20T08:50:44.509" v="739" actId="20577"/>
          <ac:spMkLst>
            <pc:docMk/>
            <pc:sldMk cId="1336034297" sldId="267"/>
            <ac:spMk id="3" creationId="{89FA0C5C-110A-2335-1367-0172CA299A37}"/>
          </ac:spMkLst>
        </pc:spChg>
      </pc:sldChg>
      <pc:sldChg chg="modSp">
        <pc:chgData name="Michal Pfeiffer (2204569)" userId="S::2204569@student.uwtsd.ac.uk::40cc8f4e-b505-4d48-9a33-64f0f5d2f9dc" providerId="AD" clId="Web-{F5FB7027-DDAE-4070-EC98-7CA5C25B0DBD}" dt="2023-10-20T08:52:20.699" v="741" actId="14100"/>
        <pc:sldMkLst>
          <pc:docMk/>
          <pc:sldMk cId="2647608030" sldId="269"/>
        </pc:sldMkLst>
        <pc:spChg chg="mod">
          <ac:chgData name="Michal Pfeiffer (2204569)" userId="S::2204569@student.uwtsd.ac.uk::40cc8f4e-b505-4d48-9a33-64f0f5d2f9dc" providerId="AD" clId="Web-{F5FB7027-DDAE-4070-EC98-7CA5C25B0DBD}" dt="2023-10-20T08:52:20.699" v="741" actId="14100"/>
          <ac:spMkLst>
            <pc:docMk/>
            <pc:sldMk cId="2647608030" sldId="269"/>
            <ac:spMk id="2" creationId="{970A168F-1BAE-5A17-9396-6E13DA71F9F8}"/>
          </ac:spMkLst>
        </pc:spChg>
      </pc:sldChg>
    </pc:docChg>
  </pc:docChgLst>
  <pc:docChgLst>
    <pc:chgData name="Nathan Willis (2103532)" userId="S::2103532@student.uwtsd.ac.uk::e207d753-8ec4-490c-9536-cb9287f30986" providerId="AD" clId="Web-{3CA5E4FA-DB9F-62AF-D1DF-66FC92D63C61}"/>
    <pc:docChg chg="addSld delSld modSld addSection delSection modSection">
      <pc:chgData name="Nathan Willis (2103532)" userId="S::2103532@student.uwtsd.ac.uk::e207d753-8ec4-490c-9536-cb9287f30986" providerId="AD" clId="Web-{3CA5E4FA-DB9F-62AF-D1DF-66FC92D63C61}" dt="2023-10-19T14:27:11.499" v="4"/>
      <pc:docMkLst>
        <pc:docMk/>
      </pc:docMkLst>
      <pc:sldChg chg="modSp del">
        <pc:chgData name="Nathan Willis (2103532)" userId="S::2103532@student.uwtsd.ac.uk::e207d753-8ec4-490c-9536-cb9287f30986" providerId="AD" clId="Web-{3CA5E4FA-DB9F-62AF-D1DF-66FC92D63C61}" dt="2023-10-19T14:26:50.780" v="1"/>
        <pc:sldMkLst>
          <pc:docMk/>
          <pc:sldMk cId="2545219523" sldId="259"/>
        </pc:sldMkLst>
        <pc:graphicFrameChg chg="mod">
          <ac:chgData name="Nathan Willis (2103532)" userId="S::2103532@student.uwtsd.ac.uk::e207d753-8ec4-490c-9536-cb9287f30986" providerId="AD" clId="Web-{3CA5E4FA-DB9F-62AF-D1DF-66FC92D63C61}" dt="2023-10-19T14:26:45.717" v="0" actId="1076"/>
          <ac:graphicFrameMkLst>
            <pc:docMk/>
            <pc:sldMk cId="2545219523" sldId="259"/>
            <ac:graphicFrameMk id="4" creationId="{29DE85CA-9201-CD4E-9ACC-3015FA893E45}"/>
          </ac:graphicFrameMkLst>
        </pc:graphicFrameChg>
      </pc:sldChg>
      <pc:sldChg chg="new">
        <pc:chgData name="Nathan Willis (2103532)" userId="S::2103532@student.uwtsd.ac.uk::e207d753-8ec4-490c-9536-cb9287f30986" providerId="AD" clId="Web-{3CA5E4FA-DB9F-62AF-D1DF-66FC92D63C61}" dt="2023-10-19T14:27:08.624" v="3"/>
        <pc:sldMkLst>
          <pc:docMk/>
          <pc:sldMk cId="1592140902" sldId="265"/>
        </pc:sldMkLst>
      </pc:sldChg>
    </pc:docChg>
  </pc:docChgLst>
  <pc:docChgLst>
    <pc:chgData name="Michal Pfeiffer (2204569)" userId="S::2204569@student.uwtsd.ac.uk::40cc8f4e-b505-4d48-9a33-64f0f5d2f9dc" providerId="AD" clId="Web-{F21CC8CB-2239-3373-852C-72A3DBB49DED}"/>
    <pc:docChg chg="modSld">
      <pc:chgData name="Michal Pfeiffer (2204569)" userId="S::2204569@student.uwtsd.ac.uk::40cc8f4e-b505-4d48-9a33-64f0f5d2f9dc" providerId="AD" clId="Web-{F21CC8CB-2239-3373-852C-72A3DBB49DED}" dt="2023-10-19T23:33:19.990" v="21"/>
      <pc:docMkLst>
        <pc:docMk/>
      </pc:docMkLst>
      <pc:sldChg chg="addSp delSp modSp mod setBg">
        <pc:chgData name="Michal Pfeiffer (2204569)" userId="S::2204569@student.uwtsd.ac.uk::40cc8f4e-b505-4d48-9a33-64f0f5d2f9dc" providerId="AD" clId="Web-{F21CC8CB-2239-3373-852C-72A3DBB49DED}" dt="2023-10-19T23:33:19.990" v="21"/>
        <pc:sldMkLst>
          <pc:docMk/>
          <pc:sldMk cId="2211094825" sldId="266"/>
        </pc:sldMkLst>
        <pc:spChg chg="mod">
          <ac:chgData name="Michal Pfeiffer (2204569)" userId="S::2204569@student.uwtsd.ac.uk::40cc8f4e-b505-4d48-9a33-64f0f5d2f9dc" providerId="AD" clId="Web-{F21CC8CB-2239-3373-852C-72A3DBB49DED}" dt="2023-10-19T23:33:19.990" v="21"/>
          <ac:spMkLst>
            <pc:docMk/>
            <pc:sldMk cId="2211094825" sldId="266"/>
            <ac:spMk id="2" creationId="{98CE14B0-22C0-F98C-6856-1F6E147260B1}"/>
          </ac:spMkLst>
        </pc:spChg>
        <pc:spChg chg="mod">
          <ac:chgData name="Michal Pfeiffer (2204569)" userId="S::2204569@student.uwtsd.ac.uk::40cc8f4e-b505-4d48-9a33-64f0f5d2f9dc" providerId="AD" clId="Web-{F21CC8CB-2239-3373-852C-72A3DBB49DED}" dt="2023-10-19T23:33:19.990" v="21"/>
          <ac:spMkLst>
            <pc:docMk/>
            <pc:sldMk cId="2211094825" sldId="266"/>
            <ac:spMk id="3" creationId="{5FABEBE2-EC2D-57A5-A103-076A3A5DE40F}"/>
          </ac:spMkLst>
        </pc:spChg>
        <pc:spChg chg="add del">
          <ac:chgData name="Michal Pfeiffer (2204569)" userId="S::2204569@student.uwtsd.ac.uk::40cc8f4e-b505-4d48-9a33-64f0f5d2f9dc" providerId="AD" clId="Web-{F21CC8CB-2239-3373-852C-72A3DBB49DED}" dt="2023-10-19T23:32:12.660" v="1"/>
          <ac:spMkLst>
            <pc:docMk/>
            <pc:sldMk cId="2211094825" sldId="266"/>
            <ac:spMk id="10" creationId="{6897DEB4-4A88-4293-A935-9B25506C1530}"/>
          </ac:spMkLst>
        </pc:spChg>
        <pc:spChg chg="add del">
          <ac:chgData name="Michal Pfeiffer (2204569)" userId="S::2204569@student.uwtsd.ac.uk::40cc8f4e-b505-4d48-9a33-64f0f5d2f9dc" providerId="AD" clId="Web-{F21CC8CB-2239-3373-852C-72A3DBB49DED}" dt="2023-10-19T23:32:12.660" v="1"/>
          <ac:spMkLst>
            <pc:docMk/>
            <pc:sldMk cId="2211094825" sldId="266"/>
            <ac:spMk id="12" creationId="{FBE42BC3-6707-4CBF-9386-048B994A4F19}"/>
          </ac:spMkLst>
        </pc:spChg>
        <pc:spChg chg="add del">
          <ac:chgData name="Michal Pfeiffer (2204569)" userId="S::2204569@student.uwtsd.ac.uk::40cc8f4e-b505-4d48-9a33-64f0f5d2f9dc" providerId="AD" clId="Web-{F21CC8CB-2239-3373-852C-72A3DBB49DED}" dt="2023-10-19T23:33:19.990" v="21"/>
          <ac:spMkLst>
            <pc:docMk/>
            <pc:sldMk cId="2211094825" sldId="266"/>
            <ac:spMk id="14" creationId="{F821940F-7A1D-4ACC-85B4-A932898ABB37}"/>
          </ac:spMkLst>
        </pc:spChg>
        <pc:spChg chg="add del">
          <ac:chgData name="Michal Pfeiffer (2204569)" userId="S::2204569@student.uwtsd.ac.uk::40cc8f4e-b505-4d48-9a33-64f0f5d2f9dc" providerId="AD" clId="Web-{F21CC8CB-2239-3373-852C-72A3DBB49DED}" dt="2023-10-19T23:33:19.990" v="21"/>
          <ac:spMkLst>
            <pc:docMk/>
            <pc:sldMk cId="2211094825" sldId="266"/>
            <ac:spMk id="15" creationId="{16674508-81D3-48CF-96BF-7FC60EAA572A}"/>
          </ac:spMkLst>
        </pc:spChg>
        <pc:picChg chg="add del">
          <ac:chgData name="Michal Pfeiffer (2204569)" userId="S::2204569@student.uwtsd.ac.uk::40cc8f4e-b505-4d48-9a33-64f0f5d2f9dc" providerId="AD" clId="Web-{F21CC8CB-2239-3373-852C-72A3DBB49DED}" dt="2023-10-19T23:32:12.660" v="1"/>
          <ac:picMkLst>
            <pc:docMk/>
            <pc:sldMk cId="2211094825" sldId="266"/>
            <ac:picMk id="7" creationId="{9D252B06-B61E-18E8-F5CE-C95C984650F7}"/>
          </ac:picMkLst>
        </pc:picChg>
        <pc:picChg chg="add del">
          <ac:chgData name="Michal Pfeiffer (2204569)" userId="S::2204569@student.uwtsd.ac.uk::40cc8f4e-b505-4d48-9a33-64f0f5d2f9dc" providerId="AD" clId="Web-{F21CC8CB-2239-3373-852C-72A3DBB49DED}" dt="2023-10-19T23:33:19.990" v="21"/>
          <ac:picMkLst>
            <pc:docMk/>
            <pc:sldMk cId="2211094825" sldId="266"/>
            <ac:picMk id="16" creationId="{D9A76AB3-D098-B33F-40A9-B41614250400}"/>
          </ac:picMkLst>
        </pc:picChg>
      </pc:sldChg>
    </pc:docChg>
  </pc:docChgLst>
  <pc:docChgLst>
    <pc:chgData name="Michal Pfeiffer (2204569)" userId="S::2204569@student.uwtsd.ac.uk::40cc8f4e-b505-4d48-9a33-64f0f5d2f9dc" providerId="AD" clId="Web-{69AD21F8-FE1B-1CBF-CD08-57AA244DB1B9}"/>
    <pc:docChg chg="modSld">
      <pc:chgData name="Michal Pfeiffer (2204569)" userId="S::2204569@student.uwtsd.ac.uk::40cc8f4e-b505-4d48-9a33-64f0f5d2f9dc" providerId="AD" clId="Web-{69AD21F8-FE1B-1CBF-CD08-57AA244DB1B9}" dt="2023-10-19T23:37:49.778" v="17"/>
      <pc:docMkLst>
        <pc:docMk/>
      </pc:docMkLst>
      <pc:sldChg chg="addSp delSp modSp">
        <pc:chgData name="Michal Pfeiffer (2204569)" userId="S::2204569@student.uwtsd.ac.uk::40cc8f4e-b505-4d48-9a33-64f0f5d2f9dc" providerId="AD" clId="Web-{69AD21F8-FE1B-1CBF-CD08-57AA244DB1B9}" dt="2023-10-19T23:34:54.798" v="10" actId="20577"/>
        <pc:sldMkLst>
          <pc:docMk/>
          <pc:sldMk cId="3223848927" sldId="258"/>
        </pc:sldMkLst>
        <pc:spChg chg="mod">
          <ac:chgData name="Michal Pfeiffer (2204569)" userId="S::2204569@student.uwtsd.ac.uk::40cc8f4e-b505-4d48-9a33-64f0f5d2f9dc" providerId="AD" clId="Web-{69AD21F8-FE1B-1CBF-CD08-57AA244DB1B9}" dt="2023-10-19T23:34:07.686" v="1"/>
          <ac:spMkLst>
            <pc:docMk/>
            <pc:sldMk cId="3223848927" sldId="258"/>
            <ac:spMk id="2" creationId="{8BB78F24-B4D4-0C11-115A-F9A04FC20F25}"/>
          </ac:spMkLst>
        </pc:spChg>
        <pc:spChg chg="mod">
          <ac:chgData name="Michal Pfeiffer (2204569)" userId="S::2204569@student.uwtsd.ac.uk::40cc8f4e-b505-4d48-9a33-64f0f5d2f9dc" providerId="AD" clId="Web-{69AD21F8-FE1B-1CBF-CD08-57AA244DB1B9}" dt="2023-10-19T23:34:54.798" v="10" actId="20577"/>
          <ac:spMkLst>
            <pc:docMk/>
            <pc:sldMk cId="3223848927" sldId="258"/>
            <ac:spMk id="3" creationId="{37EF3ED8-8D0B-B14F-6854-E191D8558E85}"/>
          </ac:spMkLst>
        </pc:spChg>
        <pc:spChg chg="del">
          <ac:chgData name="Michal Pfeiffer (2204569)" userId="S::2204569@student.uwtsd.ac.uk::40cc8f4e-b505-4d48-9a33-64f0f5d2f9dc" providerId="AD" clId="Web-{69AD21F8-FE1B-1CBF-CD08-57AA244DB1B9}" dt="2023-10-19T23:34:07.686" v="1"/>
          <ac:spMkLst>
            <pc:docMk/>
            <pc:sldMk cId="3223848927" sldId="258"/>
            <ac:spMk id="13" creationId="{9F7D5CDA-D291-4307-BF55-1381FED29634}"/>
          </ac:spMkLst>
        </pc:spChg>
        <pc:spChg chg="add">
          <ac:chgData name="Michal Pfeiffer (2204569)" userId="S::2204569@student.uwtsd.ac.uk::40cc8f4e-b505-4d48-9a33-64f0f5d2f9dc" providerId="AD" clId="Web-{69AD21F8-FE1B-1CBF-CD08-57AA244DB1B9}" dt="2023-10-19T23:34:07.686" v="1"/>
          <ac:spMkLst>
            <pc:docMk/>
            <pc:sldMk cId="3223848927" sldId="258"/>
            <ac:spMk id="19" creationId="{C0763A76-9F1C-4FC5-82B7-DD475DA461B2}"/>
          </ac:spMkLst>
        </pc:spChg>
        <pc:spChg chg="add">
          <ac:chgData name="Michal Pfeiffer (2204569)" userId="S::2204569@student.uwtsd.ac.uk::40cc8f4e-b505-4d48-9a33-64f0f5d2f9dc" providerId="AD" clId="Web-{69AD21F8-FE1B-1CBF-CD08-57AA244DB1B9}" dt="2023-10-19T23:34:07.686" v="1"/>
          <ac:spMkLst>
            <pc:docMk/>
            <pc:sldMk cId="3223848927" sldId="258"/>
            <ac:spMk id="21" creationId="{E81BF4F6-F2CF-4984-9D14-D6966D92F99F}"/>
          </ac:spMkLst>
        </pc:spChg>
        <pc:picChg chg="mod">
          <ac:chgData name="Michal Pfeiffer (2204569)" userId="S::2204569@student.uwtsd.ac.uk::40cc8f4e-b505-4d48-9a33-64f0f5d2f9dc" providerId="AD" clId="Web-{69AD21F8-FE1B-1CBF-CD08-57AA244DB1B9}" dt="2023-10-19T23:34:07.686" v="1"/>
          <ac:picMkLst>
            <pc:docMk/>
            <pc:sldMk cId="3223848927" sldId="258"/>
            <ac:picMk id="14" creationId="{F66FE5B0-71A5-8B2B-215A-B7461E583ACA}"/>
          </ac:picMkLst>
        </pc:picChg>
      </pc:sldChg>
      <pc:sldChg chg="modTransition">
        <pc:chgData name="Michal Pfeiffer (2204569)" userId="S::2204569@student.uwtsd.ac.uk::40cc8f4e-b505-4d48-9a33-64f0f5d2f9dc" providerId="AD" clId="Web-{69AD21F8-FE1B-1CBF-CD08-57AA244DB1B9}" dt="2023-10-19T23:37:49.778" v="17"/>
        <pc:sldMkLst>
          <pc:docMk/>
          <pc:sldMk cId="566195458" sldId="263"/>
        </pc:sldMkLst>
      </pc:sldChg>
      <pc:sldChg chg="addSp modSp mod modTransition setBg">
        <pc:chgData name="Michal Pfeiffer (2204569)" userId="S::2204569@student.uwtsd.ac.uk::40cc8f4e-b505-4d48-9a33-64f0f5d2f9dc" providerId="AD" clId="Web-{69AD21F8-FE1B-1CBF-CD08-57AA244DB1B9}" dt="2023-10-19T23:37:23.260" v="16"/>
        <pc:sldMkLst>
          <pc:docMk/>
          <pc:sldMk cId="2211094825" sldId="266"/>
        </pc:sldMkLst>
        <pc:spChg chg="mod">
          <ac:chgData name="Michal Pfeiffer (2204569)" userId="S::2204569@student.uwtsd.ac.uk::40cc8f4e-b505-4d48-9a33-64f0f5d2f9dc" providerId="AD" clId="Web-{69AD21F8-FE1B-1CBF-CD08-57AA244DB1B9}" dt="2023-10-19T23:33:57.185" v="0"/>
          <ac:spMkLst>
            <pc:docMk/>
            <pc:sldMk cId="2211094825" sldId="266"/>
            <ac:spMk id="2" creationId="{98CE14B0-22C0-F98C-6856-1F6E147260B1}"/>
          </ac:spMkLst>
        </pc:spChg>
        <pc:spChg chg="mod">
          <ac:chgData name="Michal Pfeiffer (2204569)" userId="S::2204569@student.uwtsd.ac.uk::40cc8f4e-b505-4d48-9a33-64f0f5d2f9dc" providerId="AD" clId="Web-{69AD21F8-FE1B-1CBF-CD08-57AA244DB1B9}" dt="2023-10-19T23:34:36.359" v="7" actId="20577"/>
          <ac:spMkLst>
            <pc:docMk/>
            <pc:sldMk cId="2211094825" sldId="266"/>
            <ac:spMk id="3" creationId="{5FABEBE2-EC2D-57A5-A103-076A3A5DE40F}"/>
          </ac:spMkLst>
        </pc:spChg>
        <pc:spChg chg="add">
          <ac:chgData name="Michal Pfeiffer (2204569)" userId="S::2204569@student.uwtsd.ac.uk::40cc8f4e-b505-4d48-9a33-64f0f5d2f9dc" providerId="AD" clId="Web-{69AD21F8-FE1B-1CBF-CD08-57AA244DB1B9}" dt="2023-10-19T23:33:57.185" v="0"/>
          <ac:spMkLst>
            <pc:docMk/>
            <pc:sldMk cId="2211094825" sldId="266"/>
            <ac:spMk id="9" creationId="{C0763A76-9F1C-4FC5-82B7-DD475DA461B2}"/>
          </ac:spMkLst>
        </pc:spChg>
        <pc:spChg chg="add">
          <ac:chgData name="Michal Pfeiffer (2204569)" userId="S::2204569@student.uwtsd.ac.uk::40cc8f4e-b505-4d48-9a33-64f0f5d2f9dc" providerId="AD" clId="Web-{69AD21F8-FE1B-1CBF-CD08-57AA244DB1B9}" dt="2023-10-19T23:33:57.185" v="0"/>
          <ac:spMkLst>
            <pc:docMk/>
            <pc:sldMk cId="2211094825" sldId="266"/>
            <ac:spMk id="11" creationId="{E81BF4F6-F2CF-4984-9D14-D6966D92F99F}"/>
          </ac:spMkLst>
        </pc:spChg>
        <pc:picChg chg="add">
          <ac:chgData name="Michal Pfeiffer (2204569)" userId="S::2204569@student.uwtsd.ac.uk::40cc8f4e-b505-4d48-9a33-64f0f5d2f9dc" providerId="AD" clId="Web-{69AD21F8-FE1B-1CBF-CD08-57AA244DB1B9}" dt="2023-10-19T23:33:57.185" v="0"/>
          <ac:picMkLst>
            <pc:docMk/>
            <pc:sldMk cId="2211094825" sldId="266"/>
            <ac:picMk id="5" creationId="{38116BAF-F8EF-340B-3FBC-70C60A0EDF46}"/>
          </ac:picMkLst>
        </pc:picChg>
      </pc:sldChg>
    </pc:docChg>
  </pc:docChgLst>
  <pc:docChgLst>
    <pc:chgData name="Nathan Willis (2103532)" userId="S::2103532@student.uwtsd.ac.uk::e207d753-8ec4-490c-9536-cb9287f30986" providerId="AD" clId="Web-{1ECA8CEB-3C01-985B-44B8-B93301CA5416}"/>
    <pc:docChg chg="modSld">
      <pc:chgData name="Nathan Willis (2103532)" userId="S::2103532@student.uwtsd.ac.uk::e207d753-8ec4-490c-9536-cb9287f30986" providerId="AD" clId="Web-{1ECA8CEB-3C01-985B-44B8-B93301CA5416}" dt="2023-10-19T14:24:04.619" v="28"/>
      <pc:docMkLst>
        <pc:docMk/>
      </pc:docMkLst>
      <pc:sldChg chg="modSp addAnim delAnim modAnim">
        <pc:chgData name="Nathan Willis (2103532)" userId="S::2103532@student.uwtsd.ac.uk::e207d753-8ec4-490c-9536-cb9287f30986" providerId="AD" clId="Web-{1ECA8CEB-3C01-985B-44B8-B93301CA5416}" dt="2023-10-19T14:16:04.508" v="6"/>
        <pc:sldMkLst>
          <pc:docMk/>
          <pc:sldMk cId="109857222" sldId="256"/>
        </pc:sldMkLst>
        <pc:picChg chg="mod">
          <ac:chgData name="Nathan Willis (2103532)" userId="S::2103532@student.uwtsd.ac.uk::e207d753-8ec4-490c-9536-cb9287f30986" providerId="AD" clId="Web-{1ECA8CEB-3C01-985B-44B8-B93301CA5416}" dt="2023-10-19T14:14:38.143" v="3" actId="1076"/>
          <ac:picMkLst>
            <pc:docMk/>
            <pc:sldMk cId="109857222" sldId="256"/>
            <ac:picMk id="17" creationId="{BD999E04-6834-BBB8-BE86-4E3CEDBC2C9F}"/>
          </ac:picMkLst>
        </pc:picChg>
      </pc:sldChg>
      <pc:sldChg chg="delSp modSp">
        <pc:chgData name="Nathan Willis (2103532)" userId="S::2103532@student.uwtsd.ac.uk::e207d753-8ec4-490c-9536-cb9287f30986" providerId="AD" clId="Web-{1ECA8CEB-3C01-985B-44B8-B93301CA5416}" dt="2023-10-19T14:23:41.946" v="24"/>
        <pc:sldMkLst>
          <pc:docMk/>
          <pc:sldMk cId="3223848927" sldId="258"/>
        </pc:sldMkLst>
        <pc:graphicFrameChg chg="del mod">
          <ac:chgData name="Nathan Willis (2103532)" userId="S::2103532@student.uwtsd.ac.uk::e207d753-8ec4-490c-9536-cb9287f30986" providerId="AD" clId="Web-{1ECA8CEB-3C01-985B-44B8-B93301CA5416}" dt="2023-10-19T14:23:41.946" v="24"/>
          <ac:graphicFrameMkLst>
            <pc:docMk/>
            <pc:sldMk cId="3223848927" sldId="258"/>
            <ac:graphicFrameMk id="4" creationId="{43AC993E-0B31-FA5A-9201-BEAD505C9578}"/>
          </ac:graphicFrameMkLst>
        </pc:graphicFrameChg>
      </pc:sldChg>
      <pc:sldChg chg="delSp modSp modTransition">
        <pc:chgData name="Nathan Willis (2103532)" userId="S::2103532@student.uwtsd.ac.uk::e207d753-8ec4-490c-9536-cb9287f30986" providerId="AD" clId="Web-{1ECA8CEB-3C01-985B-44B8-B93301CA5416}" dt="2023-10-19T14:24:04.619" v="28"/>
        <pc:sldMkLst>
          <pc:docMk/>
          <pc:sldMk cId="2545219523" sldId="259"/>
        </pc:sldMkLst>
        <pc:spChg chg="del">
          <ac:chgData name="Nathan Willis (2103532)" userId="S::2103532@student.uwtsd.ac.uk::e207d753-8ec4-490c-9536-cb9287f30986" providerId="AD" clId="Web-{1ECA8CEB-3C01-985B-44B8-B93301CA5416}" dt="2023-10-19T14:24:02.666" v="27"/>
          <ac:spMkLst>
            <pc:docMk/>
            <pc:sldMk cId="2545219523" sldId="259"/>
            <ac:spMk id="2" creationId="{64010C51-E728-5A6F-BD58-1216E54632B6}"/>
          </ac:spMkLst>
        </pc:spChg>
        <pc:spChg chg="del">
          <ac:chgData name="Nathan Willis (2103532)" userId="S::2103532@student.uwtsd.ac.uk::e207d753-8ec4-490c-9536-cb9287f30986" providerId="AD" clId="Web-{1ECA8CEB-3C01-985B-44B8-B93301CA5416}" dt="2023-10-19T14:24:04.619" v="28"/>
          <ac:spMkLst>
            <pc:docMk/>
            <pc:sldMk cId="2545219523" sldId="259"/>
            <ac:spMk id="3" creationId="{D340EA2E-D8FD-B1A7-2162-874E25D1D141}"/>
          </ac:spMkLst>
        </pc:spChg>
        <pc:graphicFrameChg chg="mod">
          <ac:chgData name="Nathan Willis (2103532)" userId="S::2103532@student.uwtsd.ac.uk::e207d753-8ec4-490c-9536-cb9287f30986" providerId="AD" clId="Web-{1ECA8CEB-3C01-985B-44B8-B93301CA5416}" dt="2023-10-19T14:23:58.728" v="26" actId="14100"/>
          <ac:graphicFrameMkLst>
            <pc:docMk/>
            <pc:sldMk cId="2545219523" sldId="259"/>
            <ac:graphicFrameMk id="4" creationId="{29DE85CA-9201-CD4E-9ACC-3015FA893E45}"/>
          </ac:graphicFrameMkLst>
        </pc:graphicFrameChg>
      </pc:sldChg>
      <pc:sldChg chg="addAnim delAnim">
        <pc:chgData name="Nathan Willis (2103532)" userId="S::2103532@student.uwtsd.ac.uk::e207d753-8ec4-490c-9536-cb9287f30986" providerId="AD" clId="Web-{1ECA8CEB-3C01-985B-44B8-B93301CA5416}" dt="2023-10-19T14:17:42.077" v="9"/>
        <pc:sldMkLst>
          <pc:docMk/>
          <pc:sldMk cId="915132019" sldId="260"/>
        </pc:sldMkLst>
      </pc:sldChg>
      <pc:sldChg chg="modTransition addAnim">
        <pc:chgData name="Nathan Willis (2103532)" userId="S::2103532@student.uwtsd.ac.uk::e207d753-8ec4-490c-9536-cb9287f30986" providerId="AD" clId="Web-{1ECA8CEB-3C01-985B-44B8-B93301CA5416}" dt="2023-10-19T14:18:32.081" v="11"/>
        <pc:sldMkLst>
          <pc:docMk/>
          <pc:sldMk cId="3318427462" sldId="262"/>
        </pc:sldMkLst>
      </pc:sldChg>
    </pc:docChg>
  </pc:docChgLst>
  <pc:docChgLst>
    <pc:chgData name="Nathan Willis (2103532)" userId="S::2103532@student.uwtsd.ac.uk::e207d753-8ec4-490c-9536-cb9287f30986" providerId="AD" clId="Web-{2505CA5A-6D7E-4E30-B7D4-0373BD5E0C70}"/>
    <pc:docChg chg="addSld modSld sldOrd modSection">
      <pc:chgData name="Nathan Willis (2103532)" userId="S::2103532@student.uwtsd.ac.uk::e207d753-8ec4-490c-9536-cb9287f30986" providerId="AD" clId="Web-{2505CA5A-6D7E-4E30-B7D4-0373BD5E0C70}" dt="2023-10-20T08:50:23.842" v="145" actId="1076"/>
      <pc:docMkLst>
        <pc:docMk/>
      </pc:docMkLst>
      <pc:sldChg chg="ord">
        <pc:chgData name="Nathan Willis (2103532)" userId="S::2103532@student.uwtsd.ac.uk::e207d753-8ec4-490c-9536-cb9287f30986" providerId="AD" clId="Web-{2505CA5A-6D7E-4E30-B7D4-0373BD5E0C70}" dt="2023-10-20T08:49:11.325" v="142"/>
        <pc:sldMkLst>
          <pc:docMk/>
          <pc:sldMk cId="1253534279" sldId="257"/>
        </pc:sldMkLst>
      </pc:sldChg>
      <pc:sldChg chg="modSp">
        <pc:chgData name="Nathan Willis (2103532)" userId="S::2103532@student.uwtsd.ac.uk::e207d753-8ec4-490c-9536-cb9287f30986" providerId="AD" clId="Web-{2505CA5A-6D7E-4E30-B7D4-0373BD5E0C70}" dt="2023-10-20T08:36:07.975" v="1" actId="20577"/>
        <pc:sldMkLst>
          <pc:docMk/>
          <pc:sldMk cId="3223848927" sldId="258"/>
        </pc:sldMkLst>
        <pc:spChg chg="mod">
          <ac:chgData name="Nathan Willis (2103532)" userId="S::2103532@student.uwtsd.ac.uk::e207d753-8ec4-490c-9536-cb9287f30986" providerId="AD" clId="Web-{2505CA5A-6D7E-4E30-B7D4-0373BD5E0C70}" dt="2023-10-20T08:36:07.975" v="1" actId="20577"/>
          <ac:spMkLst>
            <pc:docMk/>
            <pc:sldMk cId="3223848927" sldId="258"/>
            <ac:spMk id="3" creationId="{37EF3ED8-8D0B-B14F-6854-E191D8558E85}"/>
          </ac:spMkLst>
        </pc:spChg>
      </pc:sldChg>
      <pc:sldChg chg="ord">
        <pc:chgData name="Nathan Willis (2103532)" userId="S::2103532@student.uwtsd.ac.uk::e207d753-8ec4-490c-9536-cb9287f30986" providerId="AD" clId="Web-{2505CA5A-6D7E-4E30-B7D4-0373BD5E0C70}" dt="2023-10-20T08:49:15.168" v="144"/>
        <pc:sldMkLst>
          <pc:docMk/>
          <pc:sldMk cId="915132019" sldId="260"/>
        </pc:sldMkLst>
      </pc:sldChg>
      <pc:sldChg chg="modSp">
        <pc:chgData name="Nathan Willis (2103532)" userId="S::2103532@student.uwtsd.ac.uk::e207d753-8ec4-490c-9536-cb9287f30986" providerId="AD" clId="Web-{2505CA5A-6D7E-4E30-B7D4-0373BD5E0C70}" dt="2023-10-20T08:47:19.056" v="133" actId="20577"/>
        <pc:sldMkLst>
          <pc:docMk/>
          <pc:sldMk cId="3318427462" sldId="262"/>
        </pc:sldMkLst>
        <pc:spChg chg="mod">
          <ac:chgData name="Nathan Willis (2103532)" userId="S::2103532@student.uwtsd.ac.uk::e207d753-8ec4-490c-9536-cb9287f30986" providerId="AD" clId="Web-{2505CA5A-6D7E-4E30-B7D4-0373BD5E0C70}" dt="2023-10-20T08:47:19.056" v="133" actId="20577"/>
          <ac:spMkLst>
            <pc:docMk/>
            <pc:sldMk cId="3318427462" sldId="262"/>
            <ac:spMk id="2" creationId="{0FB0F660-B8E1-4D29-D356-FB0D99EB2D2B}"/>
          </ac:spMkLst>
        </pc:spChg>
      </pc:sldChg>
      <pc:sldChg chg="addSp delSp modSp ord">
        <pc:chgData name="Nathan Willis (2103532)" userId="S::2103532@student.uwtsd.ac.uk::e207d753-8ec4-490c-9536-cb9287f30986" providerId="AD" clId="Web-{2505CA5A-6D7E-4E30-B7D4-0373BD5E0C70}" dt="2023-10-20T08:48:35.745" v="136"/>
        <pc:sldMkLst>
          <pc:docMk/>
          <pc:sldMk cId="1592140902" sldId="265"/>
        </pc:sldMkLst>
        <pc:spChg chg="mod">
          <ac:chgData name="Nathan Willis (2103532)" userId="S::2103532@student.uwtsd.ac.uk::e207d753-8ec4-490c-9536-cb9287f30986" providerId="AD" clId="Web-{2505CA5A-6D7E-4E30-B7D4-0373BD5E0C70}" dt="2023-10-20T08:48:35.745" v="136"/>
          <ac:spMkLst>
            <pc:docMk/>
            <pc:sldMk cId="1592140902" sldId="265"/>
            <ac:spMk id="2" creationId="{70D8E90A-8D08-FCD8-75BF-6ADD8E043777}"/>
          </ac:spMkLst>
        </pc:spChg>
        <pc:spChg chg="mod">
          <ac:chgData name="Nathan Willis (2103532)" userId="S::2103532@student.uwtsd.ac.uk::e207d753-8ec4-490c-9536-cb9287f30986" providerId="AD" clId="Web-{2505CA5A-6D7E-4E30-B7D4-0373BD5E0C70}" dt="2023-10-20T08:48:35.745" v="136"/>
          <ac:spMkLst>
            <pc:docMk/>
            <pc:sldMk cId="1592140902" sldId="265"/>
            <ac:spMk id="3" creationId="{30293EF9-CAF9-07DD-C0F7-09E61706F99D}"/>
          </ac:spMkLst>
        </pc:spChg>
        <pc:spChg chg="del">
          <ac:chgData name="Nathan Willis (2103532)" userId="S::2103532@student.uwtsd.ac.uk::e207d753-8ec4-490c-9536-cb9287f30986" providerId="AD" clId="Web-{2505CA5A-6D7E-4E30-B7D4-0373BD5E0C70}" dt="2023-10-20T08:48:35.745" v="136"/>
          <ac:spMkLst>
            <pc:docMk/>
            <pc:sldMk cId="1592140902" sldId="265"/>
            <ac:spMk id="9" creationId="{C0763A76-9F1C-4FC5-82B7-DD475DA461B2}"/>
          </ac:spMkLst>
        </pc:spChg>
        <pc:spChg chg="del">
          <ac:chgData name="Nathan Willis (2103532)" userId="S::2103532@student.uwtsd.ac.uk::e207d753-8ec4-490c-9536-cb9287f30986" providerId="AD" clId="Web-{2505CA5A-6D7E-4E30-B7D4-0373BD5E0C70}" dt="2023-10-20T08:48:35.745" v="136"/>
          <ac:spMkLst>
            <pc:docMk/>
            <pc:sldMk cId="1592140902" sldId="265"/>
            <ac:spMk id="11" creationId="{E81BF4F6-F2CF-4984-9D14-D6966D92F99F}"/>
          </ac:spMkLst>
        </pc:spChg>
        <pc:spChg chg="add">
          <ac:chgData name="Nathan Willis (2103532)" userId="S::2103532@student.uwtsd.ac.uk::e207d753-8ec4-490c-9536-cb9287f30986" providerId="AD" clId="Web-{2505CA5A-6D7E-4E30-B7D4-0373BD5E0C70}" dt="2023-10-20T08:48:35.745" v="136"/>
          <ac:spMkLst>
            <pc:docMk/>
            <pc:sldMk cId="1592140902" sldId="265"/>
            <ac:spMk id="16" creationId="{B65C0385-5E30-4D2E-AF9F-4639659D34E9}"/>
          </ac:spMkLst>
        </pc:spChg>
        <pc:spChg chg="add">
          <ac:chgData name="Nathan Willis (2103532)" userId="S::2103532@student.uwtsd.ac.uk::e207d753-8ec4-490c-9536-cb9287f30986" providerId="AD" clId="Web-{2505CA5A-6D7E-4E30-B7D4-0373BD5E0C70}" dt="2023-10-20T08:48:35.745" v="136"/>
          <ac:spMkLst>
            <pc:docMk/>
            <pc:sldMk cId="1592140902" sldId="265"/>
            <ac:spMk id="18" creationId="{E335820B-3A29-42C5-AA8D-10ECA43CD985}"/>
          </ac:spMkLst>
        </pc:spChg>
        <pc:picChg chg="mod ord">
          <ac:chgData name="Nathan Willis (2103532)" userId="S::2103532@student.uwtsd.ac.uk::e207d753-8ec4-490c-9536-cb9287f30986" providerId="AD" clId="Web-{2505CA5A-6D7E-4E30-B7D4-0373BD5E0C70}" dt="2023-10-20T08:48:35.745" v="136"/>
          <ac:picMkLst>
            <pc:docMk/>
            <pc:sldMk cId="1592140902" sldId="265"/>
            <ac:picMk id="5" creationId="{430CF087-DF12-C11F-C0CA-3D07AF3A9809}"/>
          </ac:picMkLst>
        </pc:picChg>
      </pc:sldChg>
      <pc:sldChg chg="addSp delSp modSp ord">
        <pc:chgData name="Nathan Willis (2103532)" userId="S::2103532@student.uwtsd.ac.uk::e207d753-8ec4-490c-9536-cb9287f30986" providerId="AD" clId="Web-{2505CA5A-6D7E-4E30-B7D4-0373BD5E0C70}" dt="2023-10-20T08:50:23.842" v="145" actId="1076"/>
        <pc:sldMkLst>
          <pc:docMk/>
          <pc:sldMk cId="1336034297" sldId="267"/>
        </pc:sldMkLst>
        <pc:spChg chg="mod">
          <ac:chgData name="Nathan Willis (2103532)" userId="S::2103532@student.uwtsd.ac.uk::e207d753-8ec4-490c-9536-cb9287f30986" providerId="AD" clId="Web-{2505CA5A-6D7E-4E30-B7D4-0373BD5E0C70}" dt="2023-10-20T08:48:40.433" v="137"/>
          <ac:spMkLst>
            <pc:docMk/>
            <pc:sldMk cId="1336034297" sldId="267"/>
            <ac:spMk id="2" creationId="{54CC4EAF-FC10-864C-4FDB-024778EC1DC4}"/>
          </ac:spMkLst>
        </pc:spChg>
        <pc:spChg chg="mod">
          <ac:chgData name="Nathan Willis (2103532)" userId="S::2103532@student.uwtsd.ac.uk::e207d753-8ec4-490c-9536-cb9287f30986" providerId="AD" clId="Web-{2505CA5A-6D7E-4E30-B7D4-0373BD5E0C70}" dt="2023-10-20T08:50:23.842" v="145" actId="1076"/>
          <ac:spMkLst>
            <pc:docMk/>
            <pc:sldMk cId="1336034297" sldId="267"/>
            <ac:spMk id="3" creationId="{89FA0C5C-110A-2335-1367-0172CA299A37}"/>
          </ac:spMkLst>
        </pc:spChg>
        <pc:spChg chg="del">
          <ac:chgData name="Nathan Willis (2103532)" userId="S::2103532@student.uwtsd.ac.uk::e207d753-8ec4-490c-9536-cb9287f30986" providerId="AD" clId="Web-{2505CA5A-6D7E-4E30-B7D4-0373BD5E0C70}" dt="2023-10-20T08:48:40.433" v="137"/>
          <ac:spMkLst>
            <pc:docMk/>
            <pc:sldMk cId="1336034297" sldId="267"/>
            <ac:spMk id="9" creationId="{B65C0385-5E30-4D2E-AF9F-4639659D34E9}"/>
          </ac:spMkLst>
        </pc:spChg>
        <pc:spChg chg="del">
          <ac:chgData name="Nathan Willis (2103532)" userId="S::2103532@student.uwtsd.ac.uk::e207d753-8ec4-490c-9536-cb9287f30986" providerId="AD" clId="Web-{2505CA5A-6D7E-4E30-B7D4-0373BD5E0C70}" dt="2023-10-20T08:48:40.433" v="137"/>
          <ac:spMkLst>
            <pc:docMk/>
            <pc:sldMk cId="1336034297" sldId="267"/>
            <ac:spMk id="11" creationId="{E335820B-3A29-42C5-AA8D-10ECA43CD985}"/>
          </ac:spMkLst>
        </pc:spChg>
        <pc:spChg chg="add">
          <ac:chgData name="Nathan Willis (2103532)" userId="S::2103532@student.uwtsd.ac.uk::e207d753-8ec4-490c-9536-cb9287f30986" providerId="AD" clId="Web-{2505CA5A-6D7E-4E30-B7D4-0373BD5E0C70}" dt="2023-10-20T08:48:40.433" v="137"/>
          <ac:spMkLst>
            <pc:docMk/>
            <pc:sldMk cId="1336034297" sldId="267"/>
            <ac:spMk id="16" creationId="{9F7D5CDA-D291-4307-BF55-1381FED29634}"/>
          </ac:spMkLst>
        </pc:spChg>
        <pc:spChg chg="add">
          <ac:chgData name="Nathan Willis (2103532)" userId="S::2103532@student.uwtsd.ac.uk::e207d753-8ec4-490c-9536-cb9287f30986" providerId="AD" clId="Web-{2505CA5A-6D7E-4E30-B7D4-0373BD5E0C70}" dt="2023-10-20T08:48:40.433" v="137"/>
          <ac:spMkLst>
            <pc:docMk/>
            <pc:sldMk cId="1336034297" sldId="267"/>
            <ac:spMk id="18" creationId="{59B296B9-C5A5-4E4F-9B60-C907B5F1466C}"/>
          </ac:spMkLst>
        </pc:spChg>
        <pc:spChg chg="add">
          <ac:chgData name="Nathan Willis (2103532)" userId="S::2103532@student.uwtsd.ac.uk::e207d753-8ec4-490c-9536-cb9287f30986" providerId="AD" clId="Web-{2505CA5A-6D7E-4E30-B7D4-0373BD5E0C70}" dt="2023-10-20T08:48:40.433" v="137"/>
          <ac:spMkLst>
            <pc:docMk/>
            <pc:sldMk cId="1336034297" sldId="267"/>
            <ac:spMk id="20" creationId="{D0300FD3-5AF1-6305-15FA-9078072672E2}"/>
          </ac:spMkLst>
        </pc:spChg>
        <pc:picChg chg="mod">
          <ac:chgData name="Nathan Willis (2103532)" userId="S::2103532@student.uwtsd.ac.uk::e207d753-8ec4-490c-9536-cb9287f30986" providerId="AD" clId="Web-{2505CA5A-6D7E-4E30-B7D4-0373BD5E0C70}" dt="2023-10-20T08:48:40.433" v="137"/>
          <ac:picMkLst>
            <pc:docMk/>
            <pc:sldMk cId="1336034297" sldId="267"/>
            <ac:picMk id="5" creationId="{2BC0FAD4-A367-E947-08C9-9BDBCDDE015C}"/>
          </ac:picMkLst>
        </pc:picChg>
      </pc:sldChg>
      <pc:sldChg chg="addSp delSp modSp ord">
        <pc:chgData name="Nathan Willis (2103532)" userId="S::2103532@student.uwtsd.ac.uk::e207d753-8ec4-490c-9536-cb9287f30986" providerId="AD" clId="Web-{2505CA5A-6D7E-4E30-B7D4-0373BD5E0C70}" dt="2023-10-20T08:49:02.496" v="140"/>
        <pc:sldMkLst>
          <pc:docMk/>
          <pc:sldMk cId="4279279403" sldId="268"/>
        </pc:sldMkLst>
        <pc:spChg chg="mod">
          <ac:chgData name="Nathan Willis (2103532)" userId="S::2103532@student.uwtsd.ac.uk::e207d753-8ec4-490c-9536-cb9287f30986" providerId="AD" clId="Web-{2505CA5A-6D7E-4E30-B7D4-0373BD5E0C70}" dt="2023-10-20T08:49:02.496" v="140"/>
          <ac:spMkLst>
            <pc:docMk/>
            <pc:sldMk cId="4279279403" sldId="268"/>
            <ac:spMk id="2" creationId="{34322C4F-CB15-2652-FC09-467D72B5031B}"/>
          </ac:spMkLst>
        </pc:spChg>
        <pc:spChg chg="mod ord">
          <ac:chgData name="Nathan Willis (2103532)" userId="S::2103532@student.uwtsd.ac.uk::e207d753-8ec4-490c-9536-cb9287f30986" providerId="AD" clId="Web-{2505CA5A-6D7E-4E30-B7D4-0373BD5E0C70}" dt="2023-10-20T08:49:02.496" v="140"/>
          <ac:spMkLst>
            <pc:docMk/>
            <pc:sldMk cId="4279279403" sldId="268"/>
            <ac:spMk id="3" creationId="{D853506F-1D0F-0AC9-EDB7-EF1DC3E84EA1}"/>
          </ac:spMkLst>
        </pc:spChg>
        <pc:spChg chg="del">
          <ac:chgData name="Nathan Willis (2103532)" userId="S::2103532@student.uwtsd.ac.uk::e207d753-8ec4-490c-9536-cb9287f30986" providerId="AD" clId="Web-{2505CA5A-6D7E-4E30-B7D4-0373BD5E0C70}" dt="2023-10-20T08:48:48.074" v="138"/>
          <ac:spMkLst>
            <pc:docMk/>
            <pc:sldMk cId="4279279403" sldId="268"/>
            <ac:spMk id="16" creationId="{9F7D5CDA-D291-4307-BF55-1381FED29634}"/>
          </ac:spMkLst>
        </pc:spChg>
        <pc:spChg chg="add del">
          <ac:chgData name="Nathan Willis (2103532)" userId="S::2103532@student.uwtsd.ac.uk::e207d753-8ec4-490c-9536-cb9287f30986" providerId="AD" clId="Web-{2505CA5A-6D7E-4E30-B7D4-0373BD5E0C70}" dt="2023-10-20T08:49:02.496" v="140"/>
          <ac:spMkLst>
            <pc:docMk/>
            <pc:sldMk cId="4279279403" sldId="268"/>
            <ac:spMk id="21" creationId="{D380959B-464C-9ED8-C9EB-AB6FC997C1B8}"/>
          </ac:spMkLst>
        </pc:spChg>
        <pc:spChg chg="add del">
          <ac:chgData name="Nathan Willis (2103532)" userId="S::2103532@student.uwtsd.ac.uk::e207d753-8ec4-490c-9536-cb9287f30986" providerId="AD" clId="Web-{2505CA5A-6D7E-4E30-B7D4-0373BD5E0C70}" dt="2023-10-20T08:49:02.496" v="140"/>
          <ac:spMkLst>
            <pc:docMk/>
            <pc:sldMk cId="4279279403" sldId="268"/>
            <ac:spMk id="23" creationId="{06B83858-ED7D-57B6-6CAA-83168807C43C}"/>
          </ac:spMkLst>
        </pc:spChg>
        <pc:spChg chg="add del">
          <ac:chgData name="Nathan Willis (2103532)" userId="S::2103532@student.uwtsd.ac.uk::e207d753-8ec4-490c-9536-cb9287f30986" providerId="AD" clId="Web-{2505CA5A-6D7E-4E30-B7D4-0373BD5E0C70}" dt="2023-10-20T08:49:02.496" v="140"/>
          <ac:spMkLst>
            <pc:docMk/>
            <pc:sldMk cId="4279279403" sldId="268"/>
            <ac:spMk id="25" creationId="{FF97FFD4-A8B9-3D4D-1623-7BE467E46A6A}"/>
          </ac:spMkLst>
        </pc:spChg>
        <pc:spChg chg="add">
          <ac:chgData name="Nathan Willis (2103532)" userId="S::2103532@student.uwtsd.ac.uk::e207d753-8ec4-490c-9536-cb9287f30986" providerId="AD" clId="Web-{2505CA5A-6D7E-4E30-B7D4-0373BD5E0C70}" dt="2023-10-20T08:49:02.496" v="140"/>
          <ac:spMkLst>
            <pc:docMk/>
            <pc:sldMk cId="4279279403" sldId="268"/>
            <ac:spMk id="30" creationId="{B210AC1D-4063-4C6E-9528-FA9C4C0C18E6}"/>
          </ac:spMkLst>
        </pc:spChg>
        <pc:spChg chg="add">
          <ac:chgData name="Nathan Willis (2103532)" userId="S::2103532@student.uwtsd.ac.uk::e207d753-8ec4-490c-9536-cb9287f30986" providerId="AD" clId="Web-{2505CA5A-6D7E-4E30-B7D4-0373BD5E0C70}" dt="2023-10-20T08:49:02.496" v="140"/>
          <ac:spMkLst>
            <pc:docMk/>
            <pc:sldMk cId="4279279403" sldId="268"/>
            <ac:spMk id="32" creationId="{02F8C595-E68C-4306-AED8-DC7826A0A506}"/>
          </ac:spMkLst>
        </pc:spChg>
        <pc:picChg chg="mod">
          <ac:chgData name="Nathan Willis (2103532)" userId="S::2103532@student.uwtsd.ac.uk::e207d753-8ec4-490c-9536-cb9287f30986" providerId="AD" clId="Web-{2505CA5A-6D7E-4E30-B7D4-0373BD5E0C70}" dt="2023-10-20T08:49:02.496" v="140"/>
          <ac:picMkLst>
            <pc:docMk/>
            <pc:sldMk cId="4279279403" sldId="268"/>
            <ac:picMk id="5" creationId="{F1BA1FD0-4CEE-3FF1-32E2-471CC613302A}"/>
          </ac:picMkLst>
        </pc:picChg>
      </pc:sldChg>
      <pc:sldChg chg="addSp delSp modSp new mod ord setBg">
        <pc:chgData name="Nathan Willis (2103532)" userId="S::2103532@student.uwtsd.ac.uk::e207d753-8ec4-490c-9536-cb9287f30986" providerId="AD" clId="Web-{2505CA5A-6D7E-4E30-B7D4-0373BD5E0C70}" dt="2023-10-20T08:48:58.684" v="139"/>
        <pc:sldMkLst>
          <pc:docMk/>
          <pc:sldMk cId="2647608030" sldId="269"/>
        </pc:sldMkLst>
        <pc:spChg chg="mod">
          <ac:chgData name="Nathan Willis (2103532)" userId="S::2103532@student.uwtsd.ac.uk::e207d753-8ec4-490c-9536-cb9287f30986" providerId="AD" clId="Web-{2505CA5A-6D7E-4E30-B7D4-0373BD5E0C70}" dt="2023-10-20T08:48:58.684" v="139"/>
          <ac:spMkLst>
            <pc:docMk/>
            <pc:sldMk cId="2647608030" sldId="269"/>
            <ac:spMk id="2" creationId="{970A168F-1BAE-5A17-9396-6E13DA71F9F8}"/>
          </ac:spMkLst>
        </pc:spChg>
        <pc:spChg chg="mod">
          <ac:chgData name="Nathan Willis (2103532)" userId="S::2103532@student.uwtsd.ac.uk::e207d753-8ec4-490c-9536-cb9287f30986" providerId="AD" clId="Web-{2505CA5A-6D7E-4E30-B7D4-0373BD5E0C70}" dt="2023-10-20T08:48:58.684" v="139"/>
          <ac:spMkLst>
            <pc:docMk/>
            <pc:sldMk cId="2647608030" sldId="269"/>
            <ac:spMk id="3" creationId="{CCF8255B-C645-AA26-ADC3-46848E097627}"/>
          </ac:spMkLst>
        </pc:spChg>
        <pc:spChg chg="add del">
          <ac:chgData name="Nathan Willis (2103532)" userId="S::2103532@student.uwtsd.ac.uk::e207d753-8ec4-490c-9536-cb9287f30986" providerId="AD" clId="Web-{2505CA5A-6D7E-4E30-B7D4-0373BD5E0C70}" dt="2023-10-20T08:48:58.684" v="139"/>
          <ac:spMkLst>
            <pc:docMk/>
            <pc:sldMk cId="2647608030" sldId="269"/>
            <ac:spMk id="6" creationId="{B65C0385-5E30-4D2E-AF9F-4639659D34E9}"/>
          </ac:spMkLst>
        </pc:spChg>
        <pc:spChg chg="add del">
          <ac:chgData name="Nathan Willis (2103532)" userId="S::2103532@student.uwtsd.ac.uk::e207d753-8ec4-490c-9536-cb9287f30986" providerId="AD" clId="Web-{2505CA5A-6D7E-4E30-B7D4-0373BD5E0C70}" dt="2023-10-20T08:48:58.684" v="139"/>
          <ac:spMkLst>
            <pc:docMk/>
            <pc:sldMk cId="2647608030" sldId="269"/>
            <ac:spMk id="8" creationId="{E335820B-3A29-42C5-AA8D-10ECA43CD985}"/>
          </ac:spMkLst>
        </pc:spChg>
        <pc:spChg chg="add del">
          <ac:chgData name="Nathan Willis (2103532)" userId="S::2103532@student.uwtsd.ac.uk::e207d753-8ec4-490c-9536-cb9287f30986" providerId="AD" clId="Web-{2505CA5A-6D7E-4E30-B7D4-0373BD5E0C70}" dt="2023-10-20T08:42:43.579" v="23"/>
          <ac:spMkLst>
            <pc:docMk/>
            <pc:sldMk cId="2647608030" sldId="269"/>
            <ac:spMk id="9" creationId="{C0763A76-9F1C-4FC5-82B7-DD475DA461B2}"/>
          </ac:spMkLst>
        </pc:spChg>
        <pc:spChg chg="add del">
          <ac:chgData name="Nathan Willis (2103532)" userId="S::2103532@student.uwtsd.ac.uk::e207d753-8ec4-490c-9536-cb9287f30986" providerId="AD" clId="Web-{2505CA5A-6D7E-4E30-B7D4-0373BD5E0C70}" dt="2023-10-20T08:42:43.579" v="23"/>
          <ac:spMkLst>
            <pc:docMk/>
            <pc:sldMk cId="2647608030" sldId="269"/>
            <ac:spMk id="11" creationId="{E81BF4F6-F2CF-4984-9D14-D6966D92F99F}"/>
          </ac:spMkLst>
        </pc:spChg>
        <pc:spChg chg="add">
          <ac:chgData name="Nathan Willis (2103532)" userId="S::2103532@student.uwtsd.ac.uk::e207d753-8ec4-490c-9536-cb9287f30986" providerId="AD" clId="Web-{2505CA5A-6D7E-4E30-B7D4-0373BD5E0C70}" dt="2023-10-20T08:48:58.684" v="139"/>
          <ac:spMkLst>
            <pc:docMk/>
            <pc:sldMk cId="2647608030" sldId="269"/>
            <ac:spMk id="13" creationId="{AE3A741D-C19B-960A-5803-1C5887147820}"/>
          </ac:spMkLst>
        </pc:spChg>
        <pc:spChg chg="add">
          <ac:chgData name="Nathan Willis (2103532)" userId="S::2103532@student.uwtsd.ac.uk::e207d753-8ec4-490c-9536-cb9287f30986" providerId="AD" clId="Web-{2505CA5A-6D7E-4E30-B7D4-0373BD5E0C70}" dt="2023-10-20T08:48:58.684" v="139"/>
          <ac:spMkLst>
            <pc:docMk/>
            <pc:sldMk cId="2647608030" sldId="269"/>
            <ac:spMk id="15" creationId="{9C3A50E9-9119-7BC3-083B-2D84CCC78E47}"/>
          </ac:spMkLst>
        </pc:spChg>
        <pc:spChg chg="add">
          <ac:chgData name="Nathan Willis (2103532)" userId="S::2103532@student.uwtsd.ac.uk::e207d753-8ec4-490c-9536-cb9287f30986" providerId="AD" clId="Web-{2505CA5A-6D7E-4E30-B7D4-0373BD5E0C70}" dt="2023-10-20T08:48:58.684" v="139"/>
          <ac:spMkLst>
            <pc:docMk/>
            <pc:sldMk cId="2647608030" sldId="269"/>
            <ac:spMk id="17" creationId="{DC39DE25-0E4E-0AA7-0932-1D78C2372786}"/>
          </ac:spMkLst>
        </pc:spChg>
        <pc:spChg chg="add">
          <ac:chgData name="Nathan Willis (2103532)" userId="S::2103532@student.uwtsd.ac.uk::e207d753-8ec4-490c-9536-cb9287f30986" providerId="AD" clId="Web-{2505CA5A-6D7E-4E30-B7D4-0373BD5E0C70}" dt="2023-10-20T08:48:58.684" v="139"/>
          <ac:spMkLst>
            <pc:docMk/>
            <pc:sldMk cId="2647608030" sldId="269"/>
            <ac:spMk id="19" creationId="{8D6EA299-0840-6DEA-E670-C49AEBC87E89}"/>
          </ac:spMkLst>
        </pc:spChg>
        <pc:picChg chg="add del mod">
          <ac:chgData name="Nathan Willis (2103532)" userId="S::2103532@student.uwtsd.ac.uk::e207d753-8ec4-490c-9536-cb9287f30986" providerId="AD" clId="Web-{2505CA5A-6D7E-4E30-B7D4-0373BD5E0C70}" dt="2023-10-20T08:42:43.579" v="23"/>
          <ac:picMkLst>
            <pc:docMk/>
            <pc:sldMk cId="2647608030" sldId="269"/>
            <ac:picMk id="5" creationId="{DE610361-D1B7-1EA0-E4EF-B335A16B6E65}"/>
          </ac:picMkLst>
        </pc:picChg>
        <pc:picChg chg="add mod ord">
          <ac:chgData name="Nathan Willis (2103532)" userId="S::2103532@student.uwtsd.ac.uk::e207d753-8ec4-490c-9536-cb9287f30986" providerId="AD" clId="Web-{2505CA5A-6D7E-4E30-B7D4-0373BD5E0C70}" dt="2023-10-20T08:48:58.684" v="139"/>
          <ac:picMkLst>
            <pc:docMk/>
            <pc:sldMk cId="2647608030" sldId="269"/>
            <ac:picMk id="7" creationId="{598FF24C-CB48-ECB8-6E6B-3A4C7FA0428A}"/>
          </ac:picMkLst>
        </pc:picChg>
      </pc:sldChg>
    </pc:docChg>
  </pc:docChgLst>
  <pc:docChgLst>
    <pc:chgData name="Michal Pfeiffer (2204569)" userId="S::2204569@student.uwtsd.ac.uk::40cc8f4e-b505-4d48-9a33-64f0f5d2f9dc" providerId="AD" clId="Web-{6ED5D7A5-C133-1B59-9D95-D45630B64A96}"/>
    <pc:docChg chg="addSld modSld sldOrd modSection">
      <pc:chgData name="Michal Pfeiffer (2204569)" userId="S::2204569@student.uwtsd.ac.uk::40cc8f4e-b505-4d48-9a33-64f0f5d2f9dc" providerId="AD" clId="Web-{6ED5D7A5-C133-1B59-9D95-D45630B64A96}" dt="2023-10-19T14:55:18.871" v="1038"/>
      <pc:docMkLst>
        <pc:docMk/>
      </pc:docMkLst>
      <pc:sldChg chg="addSp delSp modSp mod modTransition setBg">
        <pc:chgData name="Michal Pfeiffer (2204569)" userId="S::2204569@student.uwtsd.ac.uk::40cc8f4e-b505-4d48-9a33-64f0f5d2f9dc" providerId="AD" clId="Web-{6ED5D7A5-C133-1B59-9D95-D45630B64A96}" dt="2023-10-19T14:55:16.309" v="1037"/>
        <pc:sldMkLst>
          <pc:docMk/>
          <pc:sldMk cId="3223848927" sldId="258"/>
        </pc:sldMkLst>
        <pc:spChg chg="mod">
          <ac:chgData name="Michal Pfeiffer (2204569)" userId="S::2204569@student.uwtsd.ac.uk::40cc8f4e-b505-4d48-9a33-64f0f5d2f9dc" providerId="AD" clId="Web-{6ED5D7A5-C133-1B59-9D95-D45630B64A96}" dt="2023-10-19T14:50:44.099" v="1005" actId="20577"/>
          <ac:spMkLst>
            <pc:docMk/>
            <pc:sldMk cId="3223848927" sldId="258"/>
            <ac:spMk id="2" creationId="{8BB78F24-B4D4-0C11-115A-F9A04FC20F25}"/>
          </ac:spMkLst>
        </pc:spChg>
        <pc:spChg chg="mod">
          <ac:chgData name="Michal Pfeiffer (2204569)" userId="S::2204569@student.uwtsd.ac.uk::40cc8f4e-b505-4d48-9a33-64f0f5d2f9dc" providerId="AD" clId="Web-{6ED5D7A5-C133-1B59-9D95-D45630B64A96}" dt="2023-10-19T14:50:36.177" v="1004" actId="20577"/>
          <ac:spMkLst>
            <pc:docMk/>
            <pc:sldMk cId="3223848927" sldId="258"/>
            <ac:spMk id="3" creationId="{37EF3ED8-8D0B-B14F-6854-E191D8558E85}"/>
          </ac:spMkLst>
        </pc:spChg>
        <pc:spChg chg="add del">
          <ac:chgData name="Michal Pfeiffer (2204569)" userId="S::2204569@student.uwtsd.ac.uk::40cc8f4e-b505-4d48-9a33-64f0f5d2f9dc" providerId="AD" clId="Web-{6ED5D7A5-C133-1B59-9D95-D45630B64A96}" dt="2023-10-19T14:49:36.800" v="996"/>
          <ac:spMkLst>
            <pc:docMk/>
            <pc:sldMk cId="3223848927" sldId="258"/>
            <ac:spMk id="9" creationId="{3ECBE1F1-D69B-4AFA-ABD5-8E41720EF6DE}"/>
          </ac:spMkLst>
        </pc:spChg>
        <pc:spChg chg="add del">
          <ac:chgData name="Michal Pfeiffer (2204569)" userId="S::2204569@student.uwtsd.ac.uk::40cc8f4e-b505-4d48-9a33-64f0f5d2f9dc" providerId="AD" clId="Web-{6ED5D7A5-C133-1B59-9D95-D45630B64A96}" dt="2023-10-19T14:49:36.800" v="996"/>
          <ac:spMkLst>
            <pc:docMk/>
            <pc:sldMk cId="3223848927" sldId="258"/>
            <ac:spMk id="11" creationId="{603A6265-E10C-4B85-9C20-E75FCAF9CC63}"/>
          </ac:spMkLst>
        </pc:spChg>
        <pc:spChg chg="add">
          <ac:chgData name="Michal Pfeiffer (2204569)" userId="S::2204569@student.uwtsd.ac.uk::40cc8f4e-b505-4d48-9a33-64f0f5d2f9dc" providerId="AD" clId="Web-{6ED5D7A5-C133-1B59-9D95-D45630B64A96}" dt="2023-10-19T14:49:36.816" v="997"/>
          <ac:spMkLst>
            <pc:docMk/>
            <pc:sldMk cId="3223848927" sldId="258"/>
            <ac:spMk id="13" creationId="{9F7D5CDA-D291-4307-BF55-1381FED29634}"/>
          </ac:spMkLst>
        </pc:spChg>
        <pc:picChg chg="add del">
          <ac:chgData name="Michal Pfeiffer (2204569)" userId="S::2204569@student.uwtsd.ac.uk::40cc8f4e-b505-4d48-9a33-64f0f5d2f9dc" providerId="AD" clId="Web-{6ED5D7A5-C133-1B59-9D95-D45630B64A96}" dt="2023-10-19T14:49:36.800" v="996"/>
          <ac:picMkLst>
            <pc:docMk/>
            <pc:sldMk cId="3223848927" sldId="258"/>
            <ac:picMk id="5" creationId="{D1714E3B-EABC-A1C2-B565-BDD9F01E5250}"/>
          </ac:picMkLst>
        </pc:picChg>
        <pc:picChg chg="add">
          <ac:chgData name="Michal Pfeiffer (2204569)" userId="S::2204569@student.uwtsd.ac.uk::40cc8f4e-b505-4d48-9a33-64f0f5d2f9dc" providerId="AD" clId="Web-{6ED5D7A5-C133-1B59-9D95-D45630B64A96}" dt="2023-10-19T14:49:36.816" v="997"/>
          <ac:picMkLst>
            <pc:docMk/>
            <pc:sldMk cId="3223848927" sldId="258"/>
            <ac:picMk id="14" creationId="{F66FE5B0-71A5-8B2B-215A-B7461E583ACA}"/>
          </ac:picMkLst>
        </pc:picChg>
      </pc:sldChg>
      <pc:sldChg chg="addSp delSp modSp modTransition addAnim">
        <pc:chgData name="Michal Pfeiffer (2204569)" userId="S::2204569@student.uwtsd.ac.uk::40cc8f4e-b505-4d48-9a33-64f0f5d2f9dc" providerId="AD" clId="Web-{6ED5D7A5-C133-1B59-9D95-D45630B64A96}" dt="2023-10-19T14:51:37.085" v="1010"/>
        <pc:sldMkLst>
          <pc:docMk/>
          <pc:sldMk cId="138614455" sldId="261"/>
        </pc:sldMkLst>
        <pc:spChg chg="mod">
          <ac:chgData name="Michal Pfeiffer (2204569)" userId="S::2204569@student.uwtsd.ac.uk::40cc8f4e-b505-4d48-9a33-64f0f5d2f9dc" providerId="AD" clId="Web-{6ED5D7A5-C133-1B59-9D95-D45630B64A96}" dt="2023-10-19T14:51:37.085" v="1010"/>
          <ac:spMkLst>
            <pc:docMk/>
            <pc:sldMk cId="138614455" sldId="261"/>
            <ac:spMk id="2" creationId="{7AD2DA16-B2A8-87DF-7C40-0382D8277D9C}"/>
          </ac:spMkLst>
        </pc:spChg>
        <pc:spChg chg="add del">
          <ac:chgData name="Michal Pfeiffer (2204569)" userId="S::2204569@student.uwtsd.ac.uk::40cc8f4e-b505-4d48-9a33-64f0f5d2f9dc" providerId="AD" clId="Web-{6ED5D7A5-C133-1B59-9D95-D45630B64A96}" dt="2023-10-19T14:51:37.085" v="1010"/>
          <ac:spMkLst>
            <pc:docMk/>
            <pc:sldMk cId="138614455" sldId="261"/>
            <ac:spMk id="8" creationId="{53306540-870A-7346-8CFF-A1B08DE50CF9}"/>
          </ac:spMkLst>
        </pc:spChg>
        <pc:spChg chg="add del">
          <ac:chgData name="Michal Pfeiffer (2204569)" userId="S::2204569@student.uwtsd.ac.uk::40cc8f4e-b505-4d48-9a33-64f0f5d2f9dc" providerId="AD" clId="Web-{6ED5D7A5-C133-1B59-9D95-D45630B64A96}" dt="2023-10-19T14:51:37.085" v="1010"/>
          <ac:spMkLst>
            <pc:docMk/>
            <pc:sldMk cId="138614455" sldId="261"/>
            <ac:spMk id="19" creationId="{0671A8AE-40A1-4631-A6B8-581AFF065482}"/>
          </ac:spMkLst>
        </pc:spChg>
        <pc:spChg chg="add del">
          <ac:chgData name="Michal Pfeiffer (2204569)" userId="S::2204569@student.uwtsd.ac.uk::40cc8f4e-b505-4d48-9a33-64f0f5d2f9dc" providerId="AD" clId="Web-{6ED5D7A5-C133-1B59-9D95-D45630B64A96}" dt="2023-10-19T14:51:37.085" v="1010"/>
          <ac:spMkLst>
            <pc:docMk/>
            <pc:sldMk cId="138614455" sldId="261"/>
            <ac:spMk id="21" creationId="{AB58EF07-17C2-48CF-ABB0-EEF1F17CB8F0}"/>
          </ac:spMkLst>
        </pc:spChg>
        <pc:spChg chg="add del">
          <ac:chgData name="Michal Pfeiffer (2204569)" userId="S::2204569@student.uwtsd.ac.uk::40cc8f4e-b505-4d48-9a33-64f0f5d2f9dc" providerId="AD" clId="Web-{6ED5D7A5-C133-1B59-9D95-D45630B64A96}" dt="2023-10-19T14:51:37.085" v="1010"/>
          <ac:spMkLst>
            <pc:docMk/>
            <pc:sldMk cId="138614455" sldId="261"/>
            <ac:spMk id="23" creationId="{AF2F604E-43BE-4DC3-B983-E071523364F8}"/>
          </ac:spMkLst>
        </pc:spChg>
        <pc:spChg chg="add del">
          <ac:chgData name="Michal Pfeiffer (2204569)" userId="S::2204569@student.uwtsd.ac.uk::40cc8f4e-b505-4d48-9a33-64f0f5d2f9dc" providerId="AD" clId="Web-{6ED5D7A5-C133-1B59-9D95-D45630B64A96}" dt="2023-10-19T14:51:37.085" v="1010"/>
          <ac:spMkLst>
            <pc:docMk/>
            <pc:sldMk cId="138614455" sldId="261"/>
            <ac:spMk id="25" creationId="{08C9B587-E65E-4B52-B37C-ABEBB6E87928}"/>
          </ac:spMkLst>
        </pc:spChg>
        <pc:grpChg chg="add del">
          <ac:chgData name="Michal Pfeiffer (2204569)" userId="S::2204569@student.uwtsd.ac.uk::40cc8f4e-b505-4d48-9a33-64f0f5d2f9dc" providerId="AD" clId="Web-{6ED5D7A5-C133-1B59-9D95-D45630B64A96}" dt="2023-10-19T14:51:37.085" v="1010"/>
          <ac:grpSpMkLst>
            <pc:docMk/>
            <pc:sldMk cId="138614455" sldId="261"/>
            <ac:grpSpMk id="10" creationId="{A6A79260-DC16-1E89-E412-78DBD431A19B}"/>
          </ac:grpSpMkLst>
        </pc:grpChg>
        <pc:picChg chg="mod">
          <ac:chgData name="Michal Pfeiffer (2204569)" userId="S::2204569@student.uwtsd.ac.uk::40cc8f4e-b505-4d48-9a33-64f0f5d2f9dc" providerId="AD" clId="Web-{6ED5D7A5-C133-1B59-9D95-D45630B64A96}" dt="2023-10-19T14:51:37.085" v="1010"/>
          <ac:picMkLst>
            <pc:docMk/>
            <pc:sldMk cId="138614455" sldId="261"/>
            <ac:picMk id="4" creationId="{55C790B9-670B-B508-0ADF-5580C35DFBD9}"/>
          </ac:picMkLst>
        </pc:picChg>
      </pc:sldChg>
      <pc:sldChg chg="addSp delSp modSp new mod ord modTransition setBg">
        <pc:chgData name="Michal Pfeiffer (2204569)" userId="S::2204569@student.uwtsd.ac.uk::40cc8f4e-b505-4d48-9a33-64f0f5d2f9dc" providerId="AD" clId="Web-{6ED5D7A5-C133-1B59-9D95-D45630B64A96}" dt="2023-10-19T14:55:18.871" v="1038"/>
        <pc:sldMkLst>
          <pc:docMk/>
          <pc:sldMk cId="566195458" sldId="263"/>
        </pc:sldMkLst>
        <pc:spChg chg="mod">
          <ac:chgData name="Michal Pfeiffer (2204569)" userId="S::2204569@student.uwtsd.ac.uk::40cc8f4e-b505-4d48-9a33-64f0f5d2f9dc" providerId="AD" clId="Web-{6ED5D7A5-C133-1B59-9D95-D45630B64A96}" dt="2023-10-19T14:54:27.511" v="1029"/>
          <ac:spMkLst>
            <pc:docMk/>
            <pc:sldMk cId="566195458" sldId="263"/>
            <ac:spMk id="2" creationId="{98EC3EA2-C652-F676-55BF-35F3B04A94CC}"/>
          </ac:spMkLst>
        </pc:spChg>
        <pc:spChg chg="mod">
          <ac:chgData name="Michal Pfeiffer (2204569)" userId="S::2204569@student.uwtsd.ac.uk::40cc8f4e-b505-4d48-9a33-64f0f5d2f9dc" providerId="AD" clId="Web-{6ED5D7A5-C133-1B59-9D95-D45630B64A96}" dt="2023-10-19T14:54:59.511" v="1036" actId="20577"/>
          <ac:spMkLst>
            <pc:docMk/>
            <pc:sldMk cId="566195458" sldId="263"/>
            <ac:spMk id="3" creationId="{797AE5AD-7183-483C-AEA6-3713D0E90A55}"/>
          </ac:spMkLst>
        </pc:spChg>
        <pc:spChg chg="add del">
          <ac:chgData name="Michal Pfeiffer (2204569)" userId="S::2204569@student.uwtsd.ac.uk::40cc8f4e-b505-4d48-9a33-64f0f5d2f9dc" providerId="AD" clId="Web-{6ED5D7A5-C133-1B59-9D95-D45630B64A96}" dt="2023-10-19T14:54:16.620" v="1028"/>
          <ac:spMkLst>
            <pc:docMk/>
            <pc:sldMk cId="566195458" sldId="263"/>
            <ac:spMk id="8" creationId="{B210AC1D-4063-4C6E-9528-FA9C4C0C18E6}"/>
          </ac:spMkLst>
        </pc:spChg>
        <pc:spChg chg="add del">
          <ac:chgData name="Michal Pfeiffer (2204569)" userId="S::2204569@student.uwtsd.ac.uk::40cc8f4e-b505-4d48-9a33-64f0f5d2f9dc" providerId="AD" clId="Web-{6ED5D7A5-C133-1B59-9D95-D45630B64A96}" dt="2023-10-19T14:54:16.620" v="1028"/>
          <ac:spMkLst>
            <pc:docMk/>
            <pc:sldMk cId="566195458" sldId="263"/>
            <ac:spMk id="11" creationId="{02F8C595-E68C-4306-AED8-DC7826A0A506}"/>
          </ac:spMkLst>
        </pc:spChg>
        <pc:spChg chg="add">
          <ac:chgData name="Michal Pfeiffer (2204569)" userId="S::2204569@student.uwtsd.ac.uk::40cc8f4e-b505-4d48-9a33-64f0f5d2f9dc" providerId="AD" clId="Web-{6ED5D7A5-C133-1B59-9D95-D45630B64A96}" dt="2023-10-19T14:54:27.511" v="1029"/>
          <ac:spMkLst>
            <pc:docMk/>
            <pc:sldMk cId="566195458" sldId="263"/>
            <ac:spMk id="12" creationId="{3ECBE1F1-D69B-4AFA-ABD5-8E41720EF6DE}"/>
          </ac:spMkLst>
        </pc:spChg>
        <pc:spChg chg="add">
          <ac:chgData name="Michal Pfeiffer (2204569)" userId="S::2204569@student.uwtsd.ac.uk::40cc8f4e-b505-4d48-9a33-64f0f5d2f9dc" providerId="AD" clId="Web-{6ED5D7A5-C133-1B59-9D95-D45630B64A96}" dt="2023-10-19T14:54:27.511" v="1029"/>
          <ac:spMkLst>
            <pc:docMk/>
            <pc:sldMk cId="566195458" sldId="263"/>
            <ac:spMk id="14" creationId="{603A6265-E10C-4B85-9C20-E75FCAF9CC63}"/>
          </ac:spMkLst>
        </pc:spChg>
        <pc:spChg chg="add del">
          <ac:chgData name="Michal Pfeiffer (2204569)" userId="S::2204569@student.uwtsd.ac.uk::40cc8f4e-b505-4d48-9a33-64f0f5d2f9dc" providerId="AD" clId="Web-{6ED5D7A5-C133-1B59-9D95-D45630B64A96}" dt="2023-10-19T14:53:27.400" v="1018"/>
          <ac:spMkLst>
            <pc:docMk/>
            <pc:sldMk cId="566195458" sldId="263"/>
            <ac:spMk id="16" creationId="{9F7D5CDA-D291-4307-BF55-1381FED29634}"/>
          </ac:spMkLst>
        </pc:spChg>
        <pc:spChg chg="add del">
          <ac:chgData name="Michal Pfeiffer (2204569)" userId="S::2204569@student.uwtsd.ac.uk::40cc8f4e-b505-4d48-9a33-64f0f5d2f9dc" providerId="AD" clId="Web-{6ED5D7A5-C133-1B59-9D95-D45630B64A96}" dt="2023-10-19T14:53:27.400" v="1018"/>
          <ac:spMkLst>
            <pc:docMk/>
            <pc:sldMk cId="566195458" sldId="263"/>
            <ac:spMk id="18" creationId="{59B296B9-C5A5-4E4F-9B60-C907B5F1466C}"/>
          </ac:spMkLst>
        </pc:spChg>
        <pc:spChg chg="add del">
          <ac:chgData name="Michal Pfeiffer (2204569)" userId="S::2204569@student.uwtsd.ac.uk::40cc8f4e-b505-4d48-9a33-64f0f5d2f9dc" providerId="AD" clId="Web-{6ED5D7A5-C133-1B59-9D95-D45630B64A96}" dt="2023-10-19T14:53:27.400" v="1018"/>
          <ac:spMkLst>
            <pc:docMk/>
            <pc:sldMk cId="566195458" sldId="263"/>
            <ac:spMk id="20" creationId="{D0300FD3-5AF1-6305-15FA-9078072672E2}"/>
          </ac:spMkLst>
        </pc:spChg>
        <pc:grpChg chg="add del">
          <ac:chgData name="Michal Pfeiffer (2204569)" userId="S::2204569@student.uwtsd.ac.uk::40cc8f4e-b505-4d48-9a33-64f0f5d2f9dc" providerId="AD" clId="Web-{6ED5D7A5-C133-1B59-9D95-D45630B64A96}" dt="2023-10-19T14:53:36.353" v="1022"/>
          <ac:grpSpMkLst>
            <pc:docMk/>
            <pc:sldMk cId="566195458" sldId="263"/>
            <ac:grpSpMk id="7" creationId="{8CE57D37-C2D0-066B-1AE3-6F4244344F27}"/>
          </ac:grpSpMkLst>
        </pc:grpChg>
        <pc:grpChg chg="add del">
          <ac:chgData name="Michal Pfeiffer (2204569)" userId="S::2204569@student.uwtsd.ac.uk::40cc8f4e-b505-4d48-9a33-64f0f5d2f9dc" providerId="AD" clId="Web-{6ED5D7A5-C133-1B59-9D95-D45630B64A96}" dt="2023-10-19T14:52:29.336" v="1012"/>
          <ac:grpSpMkLst>
            <pc:docMk/>
            <pc:sldMk cId="566195458" sldId="263"/>
            <ac:grpSpMk id="9" creationId="{8CE57D37-C2D0-066B-1AE3-6F4244344F27}"/>
          </ac:grpSpMkLst>
        </pc:grpChg>
        <pc:picChg chg="add del">
          <ac:chgData name="Michal Pfeiffer (2204569)" userId="S::2204569@student.uwtsd.ac.uk::40cc8f4e-b505-4d48-9a33-64f0f5d2f9dc" providerId="AD" clId="Web-{6ED5D7A5-C133-1B59-9D95-D45630B64A96}" dt="2023-10-19T14:52:29.336" v="1012"/>
          <ac:picMkLst>
            <pc:docMk/>
            <pc:sldMk cId="566195458" sldId="263"/>
            <ac:picMk id="5" creationId="{3B4348F9-00FE-EABD-1B63-31AF4AA76E19}"/>
          </ac:picMkLst>
        </pc:picChg>
        <pc:picChg chg="add del mod ord">
          <ac:chgData name="Michal Pfeiffer (2204569)" userId="S::2204569@student.uwtsd.ac.uk::40cc8f4e-b505-4d48-9a33-64f0f5d2f9dc" providerId="AD" clId="Web-{6ED5D7A5-C133-1B59-9D95-D45630B64A96}" dt="2023-10-19T14:53:36.353" v="1022"/>
          <ac:picMkLst>
            <pc:docMk/>
            <pc:sldMk cId="566195458" sldId="263"/>
            <ac:picMk id="6" creationId="{59AAB8A5-3CF3-3993-8F90-4C57F3959296}"/>
          </ac:picMkLst>
        </pc:picChg>
        <pc:picChg chg="add del">
          <ac:chgData name="Michal Pfeiffer (2204569)" userId="S::2204569@student.uwtsd.ac.uk::40cc8f4e-b505-4d48-9a33-64f0f5d2f9dc" providerId="AD" clId="Web-{6ED5D7A5-C133-1B59-9D95-D45630B64A96}" dt="2023-10-19T14:54:16.620" v="1028"/>
          <ac:picMkLst>
            <pc:docMk/>
            <pc:sldMk cId="566195458" sldId="263"/>
            <ac:picMk id="10" creationId="{9ADF0C2F-E9A7-13E1-B548-111D08D82C9F}"/>
          </ac:picMkLst>
        </pc:picChg>
        <pc:picChg chg="add">
          <ac:chgData name="Michal Pfeiffer (2204569)" userId="S::2204569@student.uwtsd.ac.uk::40cc8f4e-b505-4d48-9a33-64f0f5d2f9dc" providerId="AD" clId="Web-{6ED5D7A5-C133-1B59-9D95-D45630B64A96}" dt="2023-10-19T14:54:27.511" v="1029"/>
          <ac:picMkLst>
            <pc:docMk/>
            <pc:sldMk cId="566195458" sldId="263"/>
            <ac:picMk id="13" creationId="{6602C10E-7364-E002-01E3-8495C4F2C68E}"/>
          </ac:picMkLst>
        </pc:picChg>
      </pc:sldChg>
      <pc:sldChg chg="modSp new ord">
        <pc:chgData name="Michal Pfeiffer (2204569)" userId="S::2204569@student.uwtsd.ac.uk::40cc8f4e-b505-4d48-9a33-64f0f5d2f9dc" providerId="AD" clId="Web-{6ED5D7A5-C133-1B59-9D95-D45630B64A96}" dt="2023-10-19T14:54:11.916" v="1026"/>
        <pc:sldMkLst>
          <pc:docMk/>
          <pc:sldMk cId="2211094825" sldId="266"/>
        </pc:sldMkLst>
        <pc:spChg chg="mod">
          <ac:chgData name="Michal Pfeiffer (2204569)" userId="S::2204569@student.uwtsd.ac.uk::40cc8f4e-b505-4d48-9a33-64f0f5d2f9dc" providerId="AD" clId="Web-{6ED5D7A5-C133-1B59-9D95-D45630B64A96}" dt="2023-10-19T14:50:57.146" v="1007" actId="20577"/>
          <ac:spMkLst>
            <pc:docMk/>
            <pc:sldMk cId="2211094825" sldId="266"/>
            <ac:spMk id="2" creationId="{98CE14B0-22C0-F98C-6856-1F6E147260B1}"/>
          </ac:spMkLst>
        </pc:spChg>
        <pc:spChg chg="mod">
          <ac:chgData name="Michal Pfeiffer (2204569)" userId="S::2204569@student.uwtsd.ac.uk::40cc8f4e-b505-4d48-9a33-64f0f5d2f9dc" providerId="AD" clId="Web-{6ED5D7A5-C133-1B59-9D95-D45630B64A96}" dt="2023-10-19T14:47:34.266" v="991" actId="20577"/>
          <ac:spMkLst>
            <pc:docMk/>
            <pc:sldMk cId="2211094825" sldId="266"/>
            <ac:spMk id="3" creationId="{5FABEBE2-EC2D-57A5-A103-076A3A5DE40F}"/>
          </ac:spMkLst>
        </pc:spChg>
      </pc:sldChg>
    </pc:docChg>
  </pc:docChgLst>
  <pc:docChgLst>
    <pc:chgData name="Nathan Willis (2103532)" userId="S::2103532@student.uwtsd.ac.uk::e207d753-8ec4-490c-9536-cb9287f30986" providerId="AD" clId="Web-{7912E4C0-DE08-C0C7-89C7-6452823BEDC4}"/>
    <pc:docChg chg="sldOrd">
      <pc:chgData name="Nathan Willis (2103532)" userId="S::2103532@student.uwtsd.ac.uk::e207d753-8ec4-490c-9536-cb9287f30986" providerId="AD" clId="Web-{7912E4C0-DE08-C0C7-89C7-6452823BEDC4}" dt="2023-10-19T14:14:00.839" v="2"/>
      <pc:docMkLst>
        <pc:docMk/>
      </pc:docMkLst>
      <pc:sldChg chg="ord">
        <pc:chgData name="Nathan Willis (2103532)" userId="S::2103532@student.uwtsd.ac.uk::e207d753-8ec4-490c-9536-cb9287f30986" providerId="AD" clId="Web-{7912E4C0-DE08-C0C7-89C7-6452823BEDC4}" dt="2023-10-19T14:14:00.839" v="2"/>
        <pc:sldMkLst>
          <pc:docMk/>
          <pc:sldMk cId="109857222" sldId="256"/>
        </pc:sldMkLst>
      </pc:sldChg>
      <pc:sldChg chg="ord">
        <pc:chgData name="Nathan Willis (2103532)" userId="S::2103532@student.uwtsd.ac.uk::e207d753-8ec4-490c-9536-cb9287f30986" providerId="AD" clId="Web-{7912E4C0-DE08-C0C7-89C7-6452823BEDC4}" dt="2023-10-19T14:13:55.839" v="1"/>
        <pc:sldMkLst>
          <pc:docMk/>
          <pc:sldMk cId="915132019"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Blank ID holder">
            <a:extLst>
              <a:ext uri="{FF2B5EF4-FFF2-40B4-BE49-F238E27FC236}">
                <a16:creationId xmlns:a16="http://schemas.microsoft.com/office/drawing/2014/main" id="{BD999E04-6834-BBB8-BE86-4E3CEDBC2C9F}"/>
              </a:ext>
            </a:extLst>
          </p:cNvPr>
          <p:cNvPicPr>
            <a:picLocks noChangeAspect="1"/>
          </p:cNvPicPr>
          <p:nvPr/>
        </p:nvPicPr>
        <p:blipFill rotWithShape="1">
          <a:blip r:embed="rId2"/>
          <a:srcRect t="14876" b="855"/>
          <a:stretch/>
        </p:blipFill>
        <p:spPr>
          <a:xfrm>
            <a:off x="-3047" y="10"/>
            <a:ext cx="12191999" cy="6857990"/>
          </a:xfrm>
          <a:prstGeom prst="rect">
            <a:avLst/>
          </a:prstGeom>
        </p:spPr>
      </p:pic>
      <p:sp>
        <p:nvSpPr>
          <p:cNvPr id="25" name="Rectangle 2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cs typeface="Calibri Light"/>
              </a:rPr>
              <a:t>IDPS in a Security Environment</a:t>
            </a:r>
            <a:endParaRPr lang="en-US" sz="5200"/>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a:cs typeface="Calibri"/>
              </a:rPr>
              <a:t>Michal and Nathan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background with black text&#10;&#10;Description automatically generated">
            <a:extLst>
              <a:ext uri="{FF2B5EF4-FFF2-40B4-BE49-F238E27FC236}">
                <a16:creationId xmlns:a16="http://schemas.microsoft.com/office/drawing/2014/main" id="{A8A33BF6-FC01-D265-5011-DFD3DA0D8615}"/>
              </a:ext>
            </a:extLst>
          </p:cNvPr>
          <p:cNvPicPr>
            <a:picLocks noChangeAspect="1"/>
          </p:cNvPicPr>
          <p:nvPr/>
        </p:nvPicPr>
        <p:blipFill>
          <a:blip r:embed="rId2"/>
          <a:stretch>
            <a:fillRect/>
          </a:stretch>
        </p:blipFill>
        <p:spPr>
          <a:xfrm>
            <a:off x="540590" y="2733399"/>
            <a:ext cx="11125199" cy="2872072"/>
          </a:xfrm>
          <a:prstGeom prst="rect">
            <a:avLst/>
          </a:prstGeom>
        </p:spPr>
      </p:pic>
      <p:sp>
        <p:nvSpPr>
          <p:cNvPr id="2" name="TextBox 1">
            <a:extLst>
              <a:ext uri="{FF2B5EF4-FFF2-40B4-BE49-F238E27FC236}">
                <a16:creationId xmlns:a16="http://schemas.microsoft.com/office/drawing/2014/main" id="{B8FD4F33-5BAB-1DD8-DAFE-50BD857DDA73}"/>
              </a:ext>
            </a:extLst>
          </p:cNvPr>
          <p:cNvSpPr txBox="1"/>
          <p:nvPr/>
        </p:nvSpPr>
        <p:spPr>
          <a:xfrm>
            <a:off x="2678746" y="1327978"/>
            <a:ext cx="682082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a:ea typeface="Calibri"/>
                <a:cs typeface="Calibri"/>
              </a:rPr>
              <a:t>Group A</a:t>
            </a:r>
            <a:endParaRPr lang="en-US"/>
          </a:p>
        </p:txBody>
      </p:sp>
    </p:spTree>
    <p:extLst>
      <p:ext uri="{BB962C8B-B14F-4D97-AF65-F5344CB8AC3E}">
        <p14:creationId xmlns:p14="http://schemas.microsoft.com/office/powerpoint/2010/main" val="3027087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Torn rope">
            <a:extLst>
              <a:ext uri="{FF2B5EF4-FFF2-40B4-BE49-F238E27FC236}">
                <a16:creationId xmlns:a16="http://schemas.microsoft.com/office/drawing/2014/main" id="{4E70829C-2612-7342-48BE-54CEAE4B285C}"/>
              </a:ext>
            </a:extLst>
          </p:cNvPr>
          <p:cNvPicPr>
            <a:picLocks noChangeAspect="1"/>
          </p:cNvPicPr>
          <p:nvPr/>
        </p:nvPicPr>
        <p:blipFill rotWithShape="1">
          <a:blip r:embed="rId2"/>
          <a:srcRect t="9974" r="-2" b="2486"/>
          <a:stretch/>
        </p:blipFill>
        <p:spPr>
          <a:xfrm>
            <a:off x="3" y="10"/>
            <a:ext cx="12191997" cy="6857988"/>
          </a:xfrm>
          <a:prstGeom prst="rect">
            <a:avLst/>
          </a:prstGeom>
        </p:spPr>
      </p:pic>
      <p:grpSp>
        <p:nvGrpSpPr>
          <p:cNvPr id="8" name="Group 7">
            <a:extLst>
              <a:ext uri="{FF2B5EF4-FFF2-40B4-BE49-F238E27FC236}">
                <a16:creationId xmlns:a16="http://schemas.microsoft.com/office/drawing/2014/main" id="{17F72E41-D8D7-F589-0125-D336DE2AF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8" y="21736"/>
            <a:ext cx="12206598" cy="6879745"/>
            <a:chOff x="-14598" y="21736"/>
            <a:chExt cx="12206598" cy="6879745"/>
          </a:xfrm>
        </p:grpSpPr>
        <p:sp>
          <p:nvSpPr>
            <p:cNvPr id="15" name="Rectangle 14">
              <a:extLst>
                <a:ext uri="{FF2B5EF4-FFF2-40B4-BE49-F238E27FC236}">
                  <a16:creationId xmlns:a16="http://schemas.microsoft.com/office/drawing/2014/main" id="{FC13EADE-3A56-21CF-6809-E58C7DDCB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4578264" y="-733992"/>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B1EA0F4-FEA8-8A8D-25F3-BCCDA3F4F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3832304"/>
              <a:ext cx="12192000" cy="3055057"/>
            </a:xfrm>
            <a:prstGeom prst="rect">
              <a:avLst/>
            </a:prstGeom>
            <a:gradFill flip="none" rotWithShape="1">
              <a:gsLst>
                <a:gs pos="0">
                  <a:schemeClr val="accent5"/>
                </a:gs>
                <a:gs pos="75000">
                  <a:schemeClr val="accent5">
                    <a:lumMod val="60000"/>
                    <a:lumOff val="40000"/>
                    <a:alpha val="0"/>
                  </a:schemeClr>
                </a:gs>
              </a:gsLst>
              <a:lin ang="55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Rectangle 10">
              <a:extLst>
                <a:ext uri="{FF2B5EF4-FFF2-40B4-BE49-F238E27FC236}">
                  <a16:creationId xmlns:a16="http://schemas.microsoft.com/office/drawing/2014/main" id="{DD3842CE-80A1-1110-8DDA-D6F18BE0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617204" y="1610686"/>
              <a:ext cx="4574794" cy="5290794"/>
            </a:xfrm>
            <a:prstGeom prst="rect">
              <a:avLst/>
            </a:prstGeom>
            <a:gradFill flip="none" rotWithShape="1">
              <a:gsLst>
                <a:gs pos="5000">
                  <a:schemeClr val="accent2"/>
                </a:gs>
                <a:gs pos="49000">
                  <a:schemeClr val="accent5">
                    <a:lumMod val="60000"/>
                    <a:lumOff val="40000"/>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1C9318B-F00C-0365-EC3A-B46DF3523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4597" y="21736"/>
              <a:ext cx="3585523"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E92A2C8-D25D-5522-FFDD-CF5793AEF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06026" y="1712428"/>
              <a:ext cx="4354310" cy="5995557"/>
            </a:xfrm>
            <a:prstGeom prst="rect">
              <a:avLst/>
            </a:prstGeom>
            <a:gradFill flip="none" rotWithShape="1">
              <a:gsLst>
                <a:gs pos="0">
                  <a:schemeClr val="accent5">
                    <a:lumMod val="60000"/>
                    <a:lumOff val="40000"/>
                  </a:schemeClr>
                </a:gs>
                <a:gs pos="54000">
                  <a:schemeClr val="accent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DC7BC05-2613-EDD1-BD5F-CCB60AD3A3CA}"/>
              </a:ext>
            </a:extLst>
          </p:cNvPr>
          <p:cNvSpPr>
            <a:spLocks noGrp="1"/>
          </p:cNvSpPr>
          <p:nvPr>
            <p:ph type="title"/>
          </p:nvPr>
        </p:nvSpPr>
        <p:spPr>
          <a:xfrm>
            <a:off x="838200" y="4693447"/>
            <a:ext cx="10141040" cy="1126109"/>
          </a:xfrm>
        </p:spPr>
        <p:txBody>
          <a:bodyPr vert="horz" lIns="91440" tIns="45720" rIns="91440" bIns="45720" rtlCol="0" anchor="b">
            <a:normAutofit/>
          </a:bodyPr>
          <a:lstStyle/>
          <a:p>
            <a:r>
              <a:rPr lang="en-US" sz="3600" u="sng">
                <a:solidFill>
                  <a:srgbClr val="FFFFFF"/>
                </a:solidFill>
              </a:rPr>
              <a:t>Similar systems to IDPS</a:t>
            </a:r>
            <a:endParaRPr lang="en-US" sz="3600" u="sng">
              <a:solidFill>
                <a:srgbClr val="FFFFFF"/>
              </a:solidFill>
              <a:cs typeface="Calibri Light"/>
            </a:endParaRPr>
          </a:p>
        </p:txBody>
      </p:sp>
    </p:spTree>
    <p:extLst>
      <p:ext uri="{BB962C8B-B14F-4D97-AF65-F5344CB8AC3E}">
        <p14:creationId xmlns:p14="http://schemas.microsoft.com/office/powerpoint/2010/main" val="915132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6444" y="0"/>
            <a:ext cx="6075554" cy="6858000"/>
          </a:xfrm>
          <a:prstGeom prst="rect">
            <a:avLst/>
          </a:prstGeom>
          <a:ln>
            <a:noFill/>
          </a:ln>
          <a:effectLst>
            <a:outerShdw blurRad="508000" dist="190500" dir="5460000" sx="93000" sy="93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6FBDA-8305-3086-9796-C8291617AD12}"/>
              </a:ext>
            </a:extLst>
          </p:cNvPr>
          <p:cNvSpPr>
            <a:spLocks noGrp="1"/>
          </p:cNvSpPr>
          <p:nvPr>
            <p:ph type="title"/>
          </p:nvPr>
        </p:nvSpPr>
        <p:spPr>
          <a:xfrm>
            <a:off x="6816432" y="254001"/>
            <a:ext cx="4554680" cy="842763"/>
          </a:xfrm>
        </p:spPr>
        <p:txBody>
          <a:bodyPr anchor="ctr">
            <a:normAutofit/>
          </a:bodyPr>
          <a:lstStyle/>
          <a:p>
            <a:r>
              <a:rPr lang="en-US" sz="4000" u="sng">
                <a:cs typeface="Calibri Light"/>
              </a:rPr>
              <a:t>IDPS and IDS</a:t>
            </a:r>
          </a:p>
        </p:txBody>
      </p:sp>
      <p:pic>
        <p:nvPicPr>
          <p:cNvPr id="7" name="Graphic 6" descr="Laptop Secure">
            <a:extLst>
              <a:ext uri="{FF2B5EF4-FFF2-40B4-BE49-F238E27FC236}">
                <a16:creationId xmlns:a16="http://schemas.microsoft.com/office/drawing/2014/main" id="{8904E2C3-B787-4196-9A23-69C7DECEA5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1367" y="1158500"/>
            <a:ext cx="4541003" cy="4541003"/>
          </a:xfrm>
          <a:prstGeom prst="rect">
            <a:avLst/>
          </a:prstGeom>
        </p:spPr>
      </p:pic>
      <p:sp>
        <p:nvSpPr>
          <p:cNvPr id="3" name="Content Placeholder 2">
            <a:extLst>
              <a:ext uri="{FF2B5EF4-FFF2-40B4-BE49-F238E27FC236}">
                <a16:creationId xmlns:a16="http://schemas.microsoft.com/office/drawing/2014/main" id="{29EE1317-EAEB-AB2D-CAED-3B4FF8DD3E35}"/>
              </a:ext>
            </a:extLst>
          </p:cNvPr>
          <p:cNvSpPr>
            <a:spLocks noGrp="1"/>
          </p:cNvSpPr>
          <p:nvPr>
            <p:ph idx="1"/>
          </p:nvPr>
        </p:nvSpPr>
        <p:spPr>
          <a:xfrm>
            <a:off x="6816432" y="1049727"/>
            <a:ext cx="4554680" cy="5613685"/>
          </a:xfrm>
        </p:spPr>
        <p:txBody>
          <a:bodyPr vert="horz" lIns="91440" tIns="45720" rIns="91440" bIns="45720" rtlCol="0" anchor="ctr">
            <a:noAutofit/>
          </a:bodyPr>
          <a:lstStyle/>
          <a:p>
            <a:r>
              <a:rPr lang="en-GB" sz="1650">
                <a:cs typeface="Calibri"/>
              </a:rPr>
              <a:t>An IDPS (Intrusion Detection and Prevention System) is like an IDS (Intrusion Detection System)</a:t>
            </a:r>
          </a:p>
          <a:p>
            <a:r>
              <a:rPr lang="en-GB" sz="1650">
                <a:cs typeface="Calibri"/>
              </a:rPr>
              <a:t>They both do similar functionalities like:</a:t>
            </a:r>
          </a:p>
          <a:p>
            <a:pPr lvl="1"/>
            <a:r>
              <a:rPr lang="en-GB" sz="1650">
                <a:cs typeface="Calibri"/>
              </a:rPr>
              <a:t>Monitoring and analysing threats that occur</a:t>
            </a:r>
          </a:p>
          <a:p>
            <a:pPr lvl="1"/>
            <a:r>
              <a:rPr lang="en-GB" sz="1650">
                <a:cs typeface="Calibri"/>
              </a:rPr>
              <a:t>Generating alerts/notifications when threats are detected</a:t>
            </a:r>
          </a:p>
          <a:p>
            <a:pPr lvl="1"/>
            <a:r>
              <a:rPr lang="en-GB" sz="1650">
                <a:cs typeface="Calibri"/>
              </a:rPr>
              <a:t>Logging any threat that does occur so security professionals can review them</a:t>
            </a:r>
          </a:p>
          <a:p>
            <a:r>
              <a:rPr lang="en-GB" sz="1650">
                <a:cs typeface="Calibri"/>
              </a:rPr>
              <a:t>An IDPS differs from an IDS in certain ways, like:</a:t>
            </a:r>
          </a:p>
          <a:p>
            <a:pPr lvl="1"/>
            <a:r>
              <a:rPr lang="en-GB" sz="1650">
                <a:cs typeface="Calibri"/>
              </a:rPr>
              <a:t>Capability to prevent threats that occur, as an IDS focuses on detecting threats only</a:t>
            </a:r>
          </a:p>
          <a:p>
            <a:pPr lvl="1"/>
            <a:r>
              <a:rPr lang="en-GB" sz="1650">
                <a:cs typeface="Calibri"/>
              </a:rPr>
              <a:t>An IDPS is usually deployed where there is network traffic and can more actively block and prevent threats where an IDS is more passive, this is called Inline Deployment</a:t>
            </a:r>
          </a:p>
          <a:p>
            <a:pPr lvl="1"/>
            <a:r>
              <a:rPr lang="en-GB" sz="1650">
                <a:cs typeface="Calibri"/>
              </a:rPr>
              <a:t>An IDPS is more complex and is more resource-intensive as it acts in real-time</a:t>
            </a:r>
          </a:p>
        </p:txBody>
      </p:sp>
    </p:spTree>
    <p:extLst>
      <p:ext uri="{BB962C8B-B14F-4D97-AF65-F5344CB8AC3E}">
        <p14:creationId xmlns:p14="http://schemas.microsoft.com/office/powerpoint/2010/main" val="1253534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55C790B9-670B-B508-0ADF-5580C35DFBD9}"/>
              </a:ext>
            </a:extLst>
          </p:cNvPr>
          <p:cNvPicPr>
            <a:picLocks noChangeAspect="1"/>
          </p:cNvPicPr>
          <p:nvPr/>
        </p:nvPicPr>
        <p:blipFill rotWithShape="1">
          <a:blip r:embed="rId2"/>
          <a:srcRect r="-2" b="15582"/>
          <a:stretch/>
        </p:blipFill>
        <p:spPr>
          <a:xfrm>
            <a:off x="20" y="-11728"/>
            <a:ext cx="12191980" cy="6869728"/>
          </a:xfrm>
          <a:prstGeom prst="rect">
            <a:avLst/>
          </a:prstGeom>
        </p:spPr>
      </p:pic>
      <p:sp>
        <p:nvSpPr>
          <p:cNvPr id="8" name="Rectangle 7">
            <a:extLst>
              <a:ext uri="{FF2B5EF4-FFF2-40B4-BE49-F238E27FC236}">
                <a16:creationId xmlns:a16="http://schemas.microsoft.com/office/drawing/2014/main" id="{53306540-870A-7346-8CFF-A1B08DE50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51563" y="-1474817"/>
            <a:ext cx="4488873" cy="12192000"/>
          </a:xfrm>
          <a:prstGeom prst="rect">
            <a:avLst/>
          </a:prstGeom>
          <a:gradFill>
            <a:gsLst>
              <a:gs pos="0">
                <a:srgbClr val="000000">
                  <a:alpha val="0"/>
                </a:srgbClr>
              </a:gs>
              <a:gs pos="98739">
                <a:srgbClr val="000000">
                  <a:alpha val="61000"/>
                </a:srgbClr>
              </a:gs>
              <a:gs pos="72000">
                <a:srgbClr val="000000">
                  <a:alpha val="43000"/>
                </a:srgb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2DA16-B2A8-87DF-7C40-0382D8277D9C}"/>
              </a:ext>
            </a:extLst>
          </p:cNvPr>
          <p:cNvSpPr>
            <a:spLocks noGrp="1"/>
          </p:cNvSpPr>
          <p:nvPr>
            <p:ph type="title"/>
          </p:nvPr>
        </p:nvSpPr>
        <p:spPr>
          <a:xfrm>
            <a:off x="896111" y="3735248"/>
            <a:ext cx="8708241" cy="1914043"/>
          </a:xfrm>
        </p:spPr>
        <p:txBody>
          <a:bodyPr vert="horz" lIns="91440" tIns="45720" rIns="91440" bIns="45720" rtlCol="0" anchor="b">
            <a:normAutofit/>
          </a:bodyPr>
          <a:lstStyle/>
          <a:p>
            <a:r>
              <a:rPr lang="en-US" sz="3600" u="sng">
                <a:solidFill>
                  <a:srgbClr val="FFFFFF"/>
                </a:solidFill>
              </a:rPr>
              <a:t>False Positives and False Negatives</a:t>
            </a:r>
            <a:endParaRPr lang="en-US" sz="3600" u="sng">
              <a:solidFill>
                <a:srgbClr val="FFFFFF"/>
              </a:solidFill>
              <a:ea typeface="Calibri Light"/>
              <a:cs typeface="Calibri Light"/>
            </a:endParaRPr>
          </a:p>
        </p:txBody>
      </p:sp>
      <p:grpSp>
        <p:nvGrpSpPr>
          <p:cNvPr id="10" name="Group 9">
            <a:extLst>
              <a:ext uri="{FF2B5EF4-FFF2-40B4-BE49-F238E27FC236}">
                <a16:creationId xmlns:a16="http://schemas.microsoft.com/office/drawing/2014/main" id="{A6A79260-DC16-1E89-E412-78DBD431A1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84227" y="4514"/>
            <a:ext cx="2506801" cy="1683387"/>
            <a:chOff x="9534627" y="4514"/>
            <a:chExt cx="2884678" cy="1937143"/>
          </a:xfrm>
        </p:grpSpPr>
        <p:sp>
          <p:nvSpPr>
            <p:cNvPr id="11" name="Freeform: Shape 10">
              <a:extLst>
                <a:ext uri="{FF2B5EF4-FFF2-40B4-BE49-F238E27FC236}">
                  <a16:creationId xmlns:a16="http://schemas.microsoft.com/office/drawing/2014/main" id="{121D6409-0F5D-2C86-7C2D-CD581A700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248279" flipH="1">
              <a:off x="11002552" y="1096525"/>
              <a:ext cx="1416753" cy="845132"/>
            </a:xfrm>
            <a:custGeom>
              <a:avLst/>
              <a:gdLst>
                <a:gd name="connsiteX0" fmla="*/ 0 w 1416753"/>
                <a:gd name="connsiteY0" fmla="*/ 623770 h 845132"/>
                <a:gd name="connsiteX1" fmla="*/ 375766 w 1416753"/>
                <a:gd name="connsiteY1" fmla="*/ 720266 h 845132"/>
                <a:gd name="connsiteX2" fmla="*/ 979113 w 1416753"/>
                <a:gd name="connsiteY2" fmla="*/ 845132 h 845132"/>
                <a:gd name="connsiteX3" fmla="*/ 1416753 w 1416753"/>
                <a:gd name="connsiteY3" fmla="*/ 338205 h 845132"/>
                <a:gd name="connsiteX4" fmla="*/ 1382623 w 1416753"/>
                <a:gd name="connsiteY4" fmla="*/ 291276 h 845132"/>
                <a:gd name="connsiteX5" fmla="*/ 1205515 w 1416753"/>
                <a:gd name="connsiteY5" fmla="*/ 112415 h 845132"/>
                <a:gd name="connsiteX6" fmla="*/ 867275 w 1416753"/>
                <a:gd name="connsiteY6" fmla="*/ 157 h 845132"/>
                <a:gd name="connsiteX7" fmla="*/ 386071 w 1416753"/>
                <a:gd name="connsiteY7" fmla="*/ 95930 h 845132"/>
                <a:gd name="connsiteX8" fmla="*/ 107879 w 1416753"/>
                <a:gd name="connsiteY8" fmla="*/ 390877 h 845132"/>
                <a:gd name="connsiteX9" fmla="*/ 0 w 1416753"/>
                <a:gd name="connsiteY9" fmla="*/ 623770 h 84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6753" h="845132">
                  <a:moveTo>
                    <a:pt x="0" y="623770"/>
                  </a:moveTo>
                  <a:cubicBezTo>
                    <a:pt x="121532" y="654592"/>
                    <a:pt x="234160" y="689669"/>
                    <a:pt x="375766" y="720266"/>
                  </a:cubicBezTo>
                  <a:lnTo>
                    <a:pt x="979113" y="845132"/>
                  </a:lnTo>
                  <a:lnTo>
                    <a:pt x="1416753" y="338205"/>
                  </a:lnTo>
                  <a:lnTo>
                    <a:pt x="1382623" y="291276"/>
                  </a:lnTo>
                  <a:cubicBezTo>
                    <a:pt x="1332671" y="227450"/>
                    <a:pt x="1275038" y="165108"/>
                    <a:pt x="1205515" y="112415"/>
                  </a:cubicBezTo>
                  <a:cubicBezTo>
                    <a:pt x="1159167" y="77287"/>
                    <a:pt x="1003849" y="2905"/>
                    <a:pt x="867275" y="157"/>
                  </a:cubicBezTo>
                  <a:cubicBezTo>
                    <a:pt x="730700" y="-2591"/>
                    <a:pt x="512636" y="30810"/>
                    <a:pt x="386071" y="95930"/>
                  </a:cubicBezTo>
                  <a:cubicBezTo>
                    <a:pt x="259506" y="161051"/>
                    <a:pt x="165229" y="266255"/>
                    <a:pt x="107879" y="390877"/>
                  </a:cubicBezTo>
                  <a:cubicBezTo>
                    <a:pt x="85997" y="439158"/>
                    <a:pt x="10951" y="584952"/>
                    <a:pt x="0" y="623770"/>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7FEF39C-B200-AB91-50E5-AA69C0462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248279" flipH="1">
              <a:off x="11002552" y="1096525"/>
              <a:ext cx="1416753" cy="845132"/>
            </a:xfrm>
            <a:custGeom>
              <a:avLst/>
              <a:gdLst>
                <a:gd name="connsiteX0" fmla="*/ 0 w 1416753"/>
                <a:gd name="connsiteY0" fmla="*/ 623770 h 845132"/>
                <a:gd name="connsiteX1" fmla="*/ 375767 w 1416753"/>
                <a:gd name="connsiteY1" fmla="*/ 720266 h 845132"/>
                <a:gd name="connsiteX2" fmla="*/ 979113 w 1416753"/>
                <a:gd name="connsiteY2" fmla="*/ 845132 h 845132"/>
                <a:gd name="connsiteX3" fmla="*/ 1416753 w 1416753"/>
                <a:gd name="connsiteY3" fmla="*/ 338205 h 845132"/>
                <a:gd name="connsiteX4" fmla="*/ 1382623 w 1416753"/>
                <a:gd name="connsiteY4" fmla="*/ 291276 h 845132"/>
                <a:gd name="connsiteX5" fmla="*/ 1205515 w 1416753"/>
                <a:gd name="connsiteY5" fmla="*/ 112415 h 845132"/>
                <a:gd name="connsiteX6" fmla="*/ 867275 w 1416753"/>
                <a:gd name="connsiteY6" fmla="*/ 157 h 845132"/>
                <a:gd name="connsiteX7" fmla="*/ 386071 w 1416753"/>
                <a:gd name="connsiteY7" fmla="*/ 95930 h 845132"/>
                <a:gd name="connsiteX8" fmla="*/ 107879 w 1416753"/>
                <a:gd name="connsiteY8" fmla="*/ 390877 h 845132"/>
                <a:gd name="connsiteX9" fmla="*/ 0 w 1416753"/>
                <a:gd name="connsiteY9" fmla="*/ 623770 h 84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6753" h="845132">
                  <a:moveTo>
                    <a:pt x="0" y="623770"/>
                  </a:moveTo>
                  <a:cubicBezTo>
                    <a:pt x="121532" y="654592"/>
                    <a:pt x="234160" y="689669"/>
                    <a:pt x="375767" y="720266"/>
                  </a:cubicBezTo>
                  <a:lnTo>
                    <a:pt x="979113" y="845132"/>
                  </a:lnTo>
                  <a:lnTo>
                    <a:pt x="1416753" y="338205"/>
                  </a:lnTo>
                  <a:lnTo>
                    <a:pt x="1382623" y="291276"/>
                  </a:lnTo>
                  <a:cubicBezTo>
                    <a:pt x="1332671" y="227450"/>
                    <a:pt x="1275038" y="165108"/>
                    <a:pt x="1205515" y="112415"/>
                  </a:cubicBezTo>
                  <a:cubicBezTo>
                    <a:pt x="1159167" y="77287"/>
                    <a:pt x="1003849" y="2905"/>
                    <a:pt x="867275" y="157"/>
                  </a:cubicBezTo>
                  <a:cubicBezTo>
                    <a:pt x="730700" y="-2591"/>
                    <a:pt x="512637" y="30809"/>
                    <a:pt x="386071" y="95930"/>
                  </a:cubicBezTo>
                  <a:cubicBezTo>
                    <a:pt x="259506" y="161051"/>
                    <a:pt x="165229" y="266254"/>
                    <a:pt x="107879" y="390877"/>
                  </a:cubicBezTo>
                  <a:cubicBezTo>
                    <a:pt x="85997" y="439158"/>
                    <a:pt x="10951" y="584952"/>
                    <a:pt x="0" y="623770"/>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F57CAB-3859-C6CD-2A74-2FE32FF2C5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061467">
              <a:off x="10003253" y="-464112"/>
              <a:ext cx="1000157" cy="1937410"/>
            </a:xfrm>
            <a:custGeom>
              <a:avLst/>
              <a:gdLst>
                <a:gd name="connsiteX0" fmla="*/ 1000157 w 1000157"/>
                <a:gd name="connsiteY0" fmla="*/ 1102232 h 1937410"/>
                <a:gd name="connsiteX1" fmla="*/ 890809 w 1000157"/>
                <a:gd name="connsiteY1" fmla="*/ 1420244 h 1937410"/>
                <a:gd name="connsiteX2" fmla="*/ 830886 w 1000157"/>
                <a:gd name="connsiteY2" fmla="*/ 1430049 h 1937410"/>
                <a:gd name="connsiteX3" fmla="*/ 625381 w 1000157"/>
                <a:gd name="connsiteY3" fmla="*/ 1421725 h 1937410"/>
                <a:gd name="connsiteX4" fmla="*/ 394115 w 1000157"/>
                <a:gd name="connsiteY4" fmla="*/ 1353020 h 1937410"/>
                <a:gd name="connsiteX5" fmla="*/ 227806 w 1000157"/>
                <a:gd name="connsiteY5" fmla="*/ 1262595 h 1937410"/>
                <a:gd name="connsiteX6" fmla="*/ 222077 w 1000157"/>
                <a:gd name="connsiteY6" fmla="*/ 1293937 h 1937410"/>
                <a:gd name="connsiteX7" fmla="*/ 257021 w 1000157"/>
                <a:gd name="connsiteY7" fmla="*/ 1521425 h 1937410"/>
                <a:gd name="connsiteX8" fmla="*/ 329718 w 1000157"/>
                <a:gd name="connsiteY8" fmla="*/ 1788932 h 1937410"/>
                <a:gd name="connsiteX9" fmla="*/ 358171 w 1000157"/>
                <a:gd name="connsiteY9" fmla="*/ 1866810 h 1937410"/>
                <a:gd name="connsiteX10" fmla="*/ 162274 w 1000157"/>
                <a:gd name="connsiteY10" fmla="*/ 1937410 h 1937410"/>
                <a:gd name="connsiteX11" fmla="*/ 40999 w 1000157"/>
                <a:gd name="connsiteY11" fmla="*/ 1530780 h 1937410"/>
                <a:gd name="connsiteX12" fmla="*/ 130 w 1000157"/>
                <a:gd name="connsiteY12" fmla="*/ 1094879 h 1937410"/>
                <a:gd name="connsiteX13" fmla="*/ 77747 w 1000157"/>
                <a:gd name="connsiteY13" fmla="*/ 588060 h 1937410"/>
                <a:gd name="connsiteX14" fmla="*/ 199588 w 1000157"/>
                <a:gd name="connsiteY14" fmla="*/ 280523 h 1937410"/>
                <a:gd name="connsiteX15" fmla="*/ 306776 w 1000157"/>
                <a:gd name="connsiteY15" fmla="*/ 111727 h 1937410"/>
                <a:gd name="connsiteX16" fmla="*/ 416130 w 1000157"/>
                <a:gd name="connsiteY16" fmla="*/ 0 h 1937410"/>
                <a:gd name="connsiteX17" fmla="*/ 493343 w 1000157"/>
                <a:gd name="connsiteY17" fmla="*/ 215052 h 1937410"/>
                <a:gd name="connsiteX18" fmla="*/ 488736 w 1000157"/>
                <a:gd name="connsiteY18" fmla="*/ 439153 h 1937410"/>
                <a:gd name="connsiteX19" fmla="*/ 374038 w 1000157"/>
                <a:gd name="connsiteY19" fmla="*/ 651386 h 1937410"/>
                <a:gd name="connsiteX20" fmla="*/ 375640 w 1000157"/>
                <a:gd name="connsiteY20" fmla="*/ 679923 h 1937410"/>
                <a:gd name="connsiteX21" fmla="*/ 646830 w 1000157"/>
                <a:gd name="connsiteY21" fmla="*/ 526786 h 1937410"/>
                <a:gd name="connsiteX22" fmla="*/ 965722 w 1000157"/>
                <a:gd name="connsiteY22" fmla="*/ 454195 h 1937410"/>
                <a:gd name="connsiteX23" fmla="*/ 973884 w 1000157"/>
                <a:gd name="connsiteY23" fmla="*/ 458787 h 1937410"/>
                <a:gd name="connsiteX24" fmla="*/ 933346 w 1000157"/>
                <a:gd name="connsiteY24" fmla="*/ 595705 h 1937410"/>
                <a:gd name="connsiteX25" fmla="*/ 790087 w 1000157"/>
                <a:gd name="connsiteY25" fmla="*/ 785667 h 1937410"/>
                <a:gd name="connsiteX26" fmla="*/ 608178 w 1000157"/>
                <a:gd name="connsiteY26" fmla="*/ 939447 h 1937410"/>
                <a:gd name="connsiteX27" fmla="*/ 386518 w 1000157"/>
                <a:gd name="connsiteY27" fmla="*/ 1057102 h 1937410"/>
                <a:gd name="connsiteX28" fmla="*/ 496842 w 1000157"/>
                <a:gd name="connsiteY28" fmla="*/ 1070816 h 1937410"/>
                <a:gd name="connsiteX29" fmla="*/ 845020 w 1000157"/>
                <a:gd name="connsiteY29" fmla="*/ 1072001 h 1937410"/>
                <a:gd name="connsiteX30" fmla="*/ 985924 w 1000157"/>
                <a:gd name="connsiteY30" fmla="*/ 1097986 h 193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000157" h="1937410">
                  <a:moveTo>
                    <a:pt x="1000157" y="1102232"/>
                  </a:moveTo>
                  <a:lnTo>
                    <a:pt x="890809" y="1420244"/>
                  </a:lnTo>
                  <a:lnTo>
                    <a:pt x="830886" y="1430049"/>
                  </a:lnTo>
                  <a:cubicBezTo>
                    <a:pt x="753449" y="1439654"/>
                    <a:pt x="698175" y="1434563"/>
                    <a:pt x="625381" y="1421725"/>
                  </a:cubicBezTo>
                  <a:cubicBezTo>
                    <a:pt x="552586" y="1408887"/>
                    <a:pt x="460377" y="1379541"/>
                    <a:pt x="394115" y="1353020"/>
                  </a:cubicBezTo>
                  <a:cubicBezTo>
                    <a:pt x="327853" y="1326498"/>
                    <a:pt x="238957" y="1270351"/>
                    <a:pt x="227806" y="1262595"/>
                  </a:cubicBezTo>
                  <a:cubicBezTo>
                    <a:pt x="216655" y="1254837"/>
                    <a:pt x="217208" y="1250799"/>
                    <a:pt x="222077" y="1293937"/>
                  </a:cubicBezTo>
                  <a:cubicBezTo>
                    <a:pt x="226946" y="1337076"/>
                    <a:pt x="239081" y="1438925"/>
                    <a:pt x="257021" y="1521425"/>
                  </a:cubicBezTo>
                  <a:cubicBezTo>
                    <a:pt x="274961" y="1603924"/>
                    <a:pt x="302922" y="1709752"/>
                    <a:pt x="329718" y="1788932"/>
                  </a:cubicBezTo>
                  <a:lnTo>
                    <a:pt x="358171" y="1866810"/>
                  </a:lnTo>
                  <a:cubicBezTo>
                    <a:pt x="306835" y="1903850"/>
                    <a:pt x="211687" y="1922195"/>
                    <a:pt x="162274" y="1937410"/>
                  </a:cubicBezTo>
                  <a:cubicBezTo>
                    <a:pt x="110713" y="1802684"/>
                    <a:pt x="68023" y="1671202"/>
                    <a:pt x="40999" y="1530780"/>
                  </a:cubicBezTo>
                  <a:cubicBezTo>
                    <a:pt x="13975" y="1390358"/>
                    <a:pt x="-1594" y="1249608"/>
                    <a:pt x="130" y="1094879"/>
                  </a:cubicBezTo>
                  <a:cubicBezTo>
                    <a:pt x="1852" y="940150"/>
                    <a:pt x="44504" y="723786"/>
                    <a:pt x="77747" y="588060"/>
                  </a:cubicBezTo>
                  <a:cubicBezTo>
                    <a:pt x="110990" y="452334"/>
                    <a:pt x="161416" y="359911"/>
                    <a:pt x="199588" y="280523"/>
                  </a:cubicBezTo>
                  <a:cubicBezTo>
                    <a:pt x="237760" y="201134"/>
                    <a:pt x="268654" y="158777"/>
                    <a:pt x="306776" y="111727"/>
                  </a:cubicBezTo>
                  <a:cubicBezTo>
                    <a:pt x="340133" y="70559"/>
                    <a:pt x="385416" y="11405"/>
                    <a:pt x="416130" y="0"/>
                  </a:cubicBezTo>
                  <a:cubicBezTo>
                    <a:pt x="459534" y="74707"/>
                    <a:pt x="477949" y="136046"/>
                    <a:pt x="493343" y="215052"/>
                  </a:cubicBezTo>
                  <a:cubicBezTo>
                    <a:pt x="505787" y="309500"/>
                    <a:pt x="505983" y="354742"/>
                    <a:pt x="488736" y="439153"/>
                  </a:cubicBezTo>
                  <a:cubicBezTo>
                    <a:pt x="471153" y="525202"/>
                    <a:pt x="392887" y="611257"/>
                    <a:pt x="374038" y="651386"/>
                  </a:cubicBezTo>
                  <a:cubicBezTo>
                    <a:pt x="355188" y="691514"/>
                    <a:pt x="330175" y="700690"/>
                    <a:pt x="375640" y="679923"/>
                  </a:cubicBezTo>
                  <a:cubicBezTo>
                    <a:pt x="421105" y="659158"/>
                    <a:pt x="548483" y="564408"/>
                    <a:pt x="646830" y="526786"/>
                  </a:cubicBezTo>
                  <a:cubicBezTo>
                    <a:pt x="745176" y="489165"/>
                    <a:pt x="936630" y="451491"/>
                    <a:pt x="965722" y="454195"/>
                  </a:cubicBezTo>
                  <a:cubicBezTo>
                    <a:pt x="969359" y="454533"/>
                    <a:pt x="972038" y="456135"/>
                    <a:pt x="973884" y="458787"/>
                  </a:cubicBezTo>
                  <a:cubicBezTo>
                    <a:pt x="986811" y="477348"/>
                    <a:pt x="958960" y="547365"/>
                    <a:pt x="933346" y="595705"/>
                  </a:cubicBezTo>
                  <a:cubicBezTo>
                    <a:pt x="904074" y="650950"/>
                    <a:pt x="844282" y="728377"/>
                    <a:pt x="790087" y="785667"/>
                  </a:cubicBezTo>
                  <a:cubicBezTo>
                    <a:pt x="735893" y="842958"/>
                    <a:pt x="675440" y="894207"/>
                    <a:pt x="608178" y="939447"/>
                  </a:cubicBezTo>
                  <a:cubicBezTo>
                    <a:pt x="540917" y="984686"/>
                    <a:pt x="392691" y="1049620"/>
                    <a:pt x="386518" y="1057102"/>
                  </a:cubicBezTo>
                  <a:cubicBezTo>
                    <a:pt x="380344" y="1064584"/>
                    <a:pt x="420424" y="1068334"/>
                    <a:pt x="496842" y="1070816"/>
                  </a:cubicBezTo>
                  <a:cubicBezTo>
                    <a:pt x="573259" y="1073299"/>
                    <a:pt x="743805" y="1061595"/>
                    <a:pt x="845020" y="1072001"/>
                  </a:cubicBezTo>
                  <a:cubicBezTo>
                    <a:pt x="895627" y="1077203"/>
                    <a:pt x="942667" y="1086821"/>
                    <a:pt x="985924" y="10979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647B7B6-B12B-DDFA-E170-0805D756F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10058270" y="132226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8614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78F24-B4D4-0C11-115A-F9A04FC20F25}"/>
              </a:ext>
            </a:extLst>
          </p:cNvPr>
          <p:cNvSpPr>
            <a:spLocks noGrp="1"/>
          </p:cNvSpPr>
          <p:nvPr>
            <p:ph type="title"/>
          </p:nvPr>
        </p:nvSpPr>
        <p:spPr>
          <a:xfrm>
            <a:off x="761803" y="350196"/>
            <a:ext cx="4646904" cy="1624520"/>
          </a:xfrm>
        </p:spPr>
        <p:txBody>
          <a:bodyPr anchor="ctr">
            <a:normAutofit/>
          </a:bodyPr>
          <a:lstStyle/>
          <a:p>
            <a:r>
              <a:rPr lang="en-US" sz="4000" u="sng">
                <a:ea typeface="Calibri Light"/>
                <a:cs typeface="Calibri Light"/>
              </a:rPr>
              <a:t>False Positive</a:t>
            </a:r>
          </a:p>
        </p:txBody>
      </p:sp>
      <p:sp>
        <p:nvSpPr>
          <p:cNvPr id="3" name="Content Placeholder 2">
            <a:extLst>
              <a:ext uri="{FF2B5EF4-FFF2-40B4-BE49-F238E27FC236}">
                <a16:creationId xmlns:a16="http://schemas.microsoft.com/office/drawing/2014/main" id="{37EF3ED8-8D0B-B14F-6854-E191D8558E85}"/>
              </a:ext>
            </a:extLst>
          </p:cNvPr>
          <p:cNvSpPr>
            <a:spLocks noGrp="1"/>
          </p:cNvSpPr>
          <p:nvPr>
            <p:ph idx="1"/>
          </p:nvPr>
        </p:nvSpPr>
        <p:spPr>
          <a:xfrm>
            <a:off x="761802" y="2283481"/>
            <a:ext cx="4646905" cy="4072868"/>
          </a:xfrm>
        </p:spPr>
        <p:txBody>
          <a:bodyPr vert="horz" lIns="91440" tIns="45720" rIns="91440" bIns="45720" rtlCol="0" anchor="ctr">
            <a:normAutofit/>
          </a:bodyPr>
          <a:lstStyle/>
          <a:p>
            <a:r>
              <a:rPr lang="en-US" sz="1800">
                <a:ea typeface="Calibri"/>
                <a:cs typeface="Calibri"/>
              </a:rPr>
              <a:t>A False Positive indicates that a condition exists when it does not</a:t>
            </a:r>
          </a:p>
          <a:p>
            <a:r>
              <a:rPr lang="en-US" sz="1800">
                <a:ea typeface="Calibri"/>
                <a:cs typeface="Calibri"/>
              </a:rPr>
              <a:t>Examples:</a:t>
            </a:r>
          </a:p>
          <a:p>
            <a:pPr lvl="1"/>
            <a:r>
              <a:rPr lang="en-US" sz="1800">
                <a:ea typeface="Calibri"/>
                <a:cs typeface="Calibri"/>
              </a:rPr>
              <a:t>Falsely banning a user in-game when they did not cheat</a:t>
            </a:r>
          </a:p>
          <a:p>
            <a:pPr lvl="1"/>
            <a:r>
              <a:rPr lang="en-US" sz="1800">
                <a:ea typeface="Calibri"/>
                <a:cs typeface="Calibri"/>
              </a:rPr>
              <a:t>Charging an innocent person to jail time</a:t>
            </a:r>
          </a:p>
          <a:p>
            <a:r>
              <a:rPr lang="en-US" sz="1800">
                <a:ea typeface="Calibri"/>
                <a:cs typeface="Calibri"/>
              </a:rPr>
              <a:t>In context, they are security alerts that are incorrectly </a:t>
            </a:r>
            <a:r>
              <a:rPr lang="en-GB" sz="1800">
                <a:ea typeface="Calibri"/>
                <a:cs typeface="Calibri"/>
              </a:rPr>
              <a:t>categorised</a:t>
            </a:r>
            <a:r>
              <a:rPr lang="en-US" sz="1800">
                <a:ea typeface="Calibri"/>
                <a:cs typeface="Calibri"/>
              </a:rPr>
              <a:t> as possible threats when there are none</a:t>
            </a:r>
          </a:p>
          <a:p>
            <a:r>
              <a:rPr lang="en-US" sz="1800">
                <a:ea typeface="Calibri"/>
                <a:cs typeface="Calibri"/>
              </a:rPr>
              <a:t>They can be considered as overwhelming and time-wasting</a:t>
            </a:r>
          </a:p>
          <a:p>
            <a:r>
              <a:rPr lang="en-US" sz="1800">
                <a:ea typeface="Calibri"/>
                <a:cs typeface="Calibri"/>
              </a:rPr>
              <a:t>This can overburden a security team, but it depends on the amount of False Positives</a:t>
            </a:r>
          </a:p>
        </p:txBody>
      </p:sp>
      <p:pic>
        <p:nvPicPr>
          <p:cNvPr id="14" name="Picture 13" descr="Exclamation mark on a yellow background">
            <a:extLst>
              <a:ext uri="{FF2B5EF4-FFF2-40B4-BE49-F238E27FC236}">
                <a16:creationId xmlns:a16="http://schemas.microsoft.com/office/drawing/2014/main" id="{F66FE5B0-71A5-8B2B-215A-B7461E583ACA}"/>
              </a:ext>
            </a:extLst>
          </p:cNvPr>
          <p:cNvPicPr>
            <a:picLocks noChangeAspect="1"/>
          </p:cNvPicPr>
          <p:nvPr/>
        </p:nvPicPr>
        <p:blipFill rotWithShape="1">
          <a:blip r:embed="rId2"/>
          <a:srcRect l="23076" r="10183"/>
          <a:stretch/>
        </p:blipFill>
        <p:spPr>
          <a:xfrm>
            <a:off x="6096000" y="1"/>
            <a:ext cx="6102825" cy="6858000"/>
          </a:xfrm>
          <a:prstGeom prst="rect">
            <a:avLst/>
          </a:prstGeom>
        </p:spPr>
      </p:pic>
    </p:spTree>
    <p:extLst>
      <p:ext uri="{BB962C8B-B14F-4D97-AF65-F5344CB8AC3E}">
        <p14:creationId xmlns:p14="http://schemas.microsoft.com/office/powerpoint/2010/main" val="3223848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Exclamation mark on a yellow background">
            <a:extLst>
              <a:ext uri="{FF2B5EF4-FFF2-40B4-BE49-F238E27FC236}">
                <a16:creationId xmlns:a16="http://schemas.microsoft.com/office/drawing/2014/main" id="{6602C10E-7364-E002-01E3-8495C4F2C68E}"/>
              </a:ext>
            </a:extLst>
          </p:cNvPr>
          <p:cNvPicPr>
            <a:picLocks noChangeAspect="1"/>
          </p:cNvPicPr>
          <p:nvPr/>
        </p:nvPicPr>
        <p:blipFill rotWithShape="1">
          <a:blip r:embed="rId2"/>
          <a:srcRect l="26952" r="13884" b="3"/>
          <a:stretch/>
        </p:blipFill>
        <p:spPr>
          <a:xfrm>
            <a:off x="-1" y="-2"/>
            <a:ext cx="5410198"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C3EA2-C652-F676-55BF-35F3B04A94CC}"/>
              </a:ext>
            </a:extLst>
          </p:cNvPr>
          <p:cNvSpPr>
            <a:spLocks noGrp="1"/>
          </p:cNvSpPr>
          <p:nvPr>
            <p:ph type="title"/>
          </p:nvPr>
        </p:nvSpPr>
        <p:spPr>
          <a:xfrm>
            <a:off x="6115317" y="405685"/>
            <a:ext cx="5464968" cy="1559301"/>
          </a:xfrm>
        </p:spPr>
        <p:txBody>
          <a:bodyPr>
            <a:normAutofit/>
          </a:bodyPr>
          <a:lstStyle/>
          <a:p>
            <a:r>
              <a:rPr lang="en-US" sz="4000" u="sng">
                <a:ea typeface="Calibri Light"/>
                <a:cs typeface="Calibri Light"/>
              </a:rPr>
              <a:t>False Negative</a:t>
            </a:r>
          </a:p>
        </p:txBody>
      </p:sp>
      <p:sp>
        <p:nvSpPr>
          <p:cNvPr id="3" name="Content Placeholder 2">
            <a:extLst>
              <a:ext uri="{FF2B5EF4-FFF2-40B4-BE49-F238E27FC236}">
                <a16:creationId xmlns:a16="http://schemas.microsoft.com/office/drawing/2014/main" id="{797AE5AD-7183-483C-AEA6-3713D0E90A55}"/>
              </a:ext>
            </a:extLst>
          </p:cNvPr>
          <p:cNvSpPr>
            <a:spLocks noGrp="1"/>
          </p:cNvSpPr>
          <p:nvPr>
            <p:ph idx="1"/>
          </p:nvPr>
        </p:nvSpPr>
        <p:spPr>
          <a:xfrm>
            <a:off x="6115317" y="2286000"/>
            <a:ext cx="5247340" cy="4267842"/>
          </a:xfrm>
        </p:spPr>
        <p:txBody>
          <a:bodyPr vert="horz" lIns="91440" tIns="45720" rIns="91440" bIns="45720" rtlCol="0" anchor="ctr">
            <a:noAutofit/>
          </a:bodyPr>
          <a:lstStyle/>
          <a:p>
            <a:r>
              <a:rPr lang="en-US" sz="1800">
                <a:ea typeface="Calibri"/>
                <a:cs typeface="Calibri"/>
              </a:rPr>
              <a:t>A False Negative wrongly indicates that a condition does not hold</a:t>
            </a:r>
          </a:p>
          <a:p>
            <a:r>
              <a:rPr lang="en-US" sz="1800">
                <a:ea typeface="Calibri"/>
                <a:cs typeface="Calibri"/>
              </a:rPr>
              <a:t>Examples:</a:t>
            </a:r>
          </a:p>
          <a:p>
            <a:pPr lvl="1"/>
            <a:r>
              <a:rPr lang="en-US" sz="1800">
                <a:ea typeface="Calibri"/>
                <a:cs typeface="Calibri"/>
              </a:rPr>
              <a:t>An Anti-cheat system that does not ban a user that is cheating in-game</a:t>
            </a:r>
          </a:p>
          <a:p>
            <a:pPr lvl="1"/>
            <a:r>
              <a:rPr lang="en-US" sz="1800">
                <a:ea typeface="Calibri"/>
                <a:cs typeface="Calibri"/>
              </a:rPr>
              <a:t>A criminal being acquitted of their crimes</a:t>
            </a:r>
          </a:p>
          <a:p>
            <a:r>
              <a:rPr lang="en-US" sz="1800">
                <a:ea typeface="Calibri"/>
                <a:cs typeface="Calibri"/>
              </a:rPr>
              <a:t>In context, it as an attack that has been missed by security tools</a:t>
            </a:r>
          </a:p>
          <a:p>
            <a:r>
              <a:rPr lang="en-US" sz="1800">
                <a:ea typeface="Calibri"/>
                <a:cs typeface="Calibri"/>
              </a:rPr>
              <a:t>That is due to; inactivity, very sophisticated (file-less or capable of lateral movement), or lacks the technological ability to identify said attack</a:t>
            </a:r>
          </a:p>
          <a:p>
            <a:r>
              <a:rPr lang="en-US" sz="1800">
                <a:ea typeface="Calibri"/>
                <a:cs typeface="Calibri"/>
              </a:rPr>
              <a:t>These can be more severe, as these represent missed opportunities to prevent an attack, as it can lead to data breaches, DDoS, etc.</a:t>
            </a:r>
          </a:p>
        </p:txBody>
      </p:sp>
    </p:spTree>
    <p:extLst>
      <p:ext uri="{BB962C8B-B14F-4D97-AF65-F5344CB8AC3E}">
        <p14:creationId xmlns:p14="http://schemas.microsoft.com/office/powerpoint/2010/main" val="566195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E14B0-22C0-F98C-6856-1F6E147260B1}"/>
              </a:ext>
            </a:extLst>
          </p:cNvPr>
          <p:cNvSpPr>
            <a:spLocks noGrp="1"/>
          </p:cNvSpPr>
          <p:nvPr>
            <p:ph type="title"/>
          </p:nvPr>
        </p:nvSpPr>
        <p:spPr>
          <a:xfrm>
            <a:off x="761803" y="350196"/>
            <a:ext cx="4646904" cy="1624520"/>
          </a:xfrm>
        </p:spPr>
        <p:txBody>
          <a:bodyPr anchor="ctr">
            <a:normAutofit/>
          </a:bodyPr>
          <a:lstStyle/>
          <a:p>
            <a:r>
              <a:rPr lang="en-US" sz="3700" u="sng">
                <a:ea typeface="Calibri Light"/>
                <a:cs typeface="Calibri Light"/>
              </a:rPr>
              <a:t>What is worse? False Positives or False Negatives?</a:t>
            </a:r>
          </a:p>
        </p:txBody>
      </p:sp>
      <p:sp>
        <p:nvSpPr>
          <p:cNvPr id="3" name="Content Placeholder 2">
            <a:extLst>
              <a:ext uri="{FF2B5EF4-FFF2-40B4-BE49-F238E27FC236}">
                <a16:creationId xmlns:a16="http://schemas.microsoft.com/office/drawing/2014/main" id="{5FABEBE2-EC2D-57A5-A103-076A3A5DE40F}"/>
              </a:ext>
            </a:extLst>
          </p:cNvPr>
          <p:cNvSpPr>
            <a:spLocks noGrp="1"/>
          </p:cNvSpPr>
          <p:nvPr>
            <p:ph idx="1"/>
          </p:nvPr>
        </p:nvSpPr>
        <p:spPr>
          <a:xfrm>
            <a:off x="761802" y="2283481"/>
            <a:ext cx="4646905" cy="4337363"/>
          </a:xfrm>
        </p:spPr>
        <p:txBody>
          <a:bodyPr vert="horz" lIns="91440" tIns="45720" rIns="91440" bIns="45720" rtlCol="0" anchor="ctr">
            <a:normAutofit/>
          </a:bodyPr>
          <a:lstStyle/>
          <a:p>
            <a:r>
              <a:rPr lang="en-US" sz="2000">
                <a:ea typeface="Calibri"/>
                <a:cs typeface="Calibri"/>
              </a:rPr>
              <a:t>False Positives are more of a nuisance, as they can require more investigation and filtering to identify it as such</a:t>
            </a:r>
          </a:p>
          <a:p>
            <a:r>
              <a:rPr lang="en-US" sz="2000">
                <a:ea typeface="Calibri"/>
                <a:cs typeface="Calibri"/>
              </a:rPr>
              <a:t>False Negatives are less desirable as they directly result in potential security breaches and leave the security vulnerable for more attacks</a:t>
            </a:r>
          </a:p>
          <a:p>
            <a:r>
              <a:rPr lang="en-US" sz="2000">
                <a:ea typeface="Calibri"/>
                <a:cs typeface="Calibri"/>
              </a:rPr>
              <a:t>Security professionals tend to strike an even balance between </a:t>
            </a:r>
            <a:r>
              <a:rPr lang="en-GB" sz="2000">
                <a:ea typeface="Calibri"/>
                <a:cs typeface="Calibri"/>
              </a:rPr>
              <a:t>minimising</a:t>
            </a:r>
            <a:r>
              <a:rPr lang="en-US" sz="2000">
                <a:ea typeface="Calibri"/>
                <a:cs typeface="Calibri"/>
              </a:rPr>
              <a:t> False Positives and ensuring the system can detect and not miss real threats</a:t>
            </a:r>
          </a:p>
          <a:p>
            <a:r>
              <a:rPr lang="en-US" sz="2000">
                <a:ea typeface="Calibri"/>
                <a:cs typeface="Calibri"/>
              </a:rPr>
              <a:t>To conclude, False Negatives are worse than False Positives</a:t>
            </a:r>
          </a:p>
        </p:txBody>
      </p:sp>
      <p:pic>
        <p:nvPicPr>
          <p:cNvPr id="5" name="Picture 4" descr="Exclamation mark on a yellow background">
            <a:extLst>
              <a:ext uri="{FF2B5EF4-FFF2-40B4-BE49-F238E27FC236}">
                <a16:creationId xmlns:a16="http://schemas.microsoft.com/office/drawing/2014/main" id="{38116BAF-F8EF-340B-3FBC-70C60A0EDF46}"/>
              </a:ext>
            </a:extLst>
          </p:cNvPr>
          <p:cNvPicPr>
            <a:picLocks noChangeAspect="1"/>
          </p:cNvPicPr>
          <p:nvPr/>
        </p:nvPicPr>
        <p:blipFill rotWithShape="1">
          <a:blip r:embed="rId2"/>
          <a:srcRect l="23165" r="10096" b="3"/>
          <a:stretch/>
        </p:blipFill>
        <p:spPr>
          <a:xfrm>
            <a:off x="6096000" y="1"/>
            <a:ext cx="6102825" cy="6858000"/>
          </a:xfrm>
          <a:prstGeom prst="rect">
            <a:avLst/>
          </a:prstGeom>
        </p:spPr>
      </p:pic>
    </p:spTree>
    <p:extLst>
      <p:ext uri="{BB962C8B-B14F-4D97-AF65-F5344CB8AC3E}">
        <p14:creationId xmlns:p14="http://schemas.microsoft.com/office/powerpoint/2010/main" val="221109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9E7175-71B1-2AF1-CB25-047560D21A77}"/>
              </a:ext>
            </a:extLst>
          </p:cNvPr>
          <p:cNvPicPr>
            <a:picLocks noChangeAspect="1"/>
          </p:cNvPicPr>
          <p:nvPr/>
        </p:nvPicPr>
        <p:blipFill rotWithShape="1">
          <a:blip r:embed="rId2"/>
          <a:srcRect r="6647" b="6247"/>
          <a:stretch/>
        </p:blipFill>
        <p:spPr>
          <a:xfrm>
            <a:off x="20" y="-7619"/>
            <a:ext cx="12191979" cy="6887364"/>
          </a:xfrm>
          <a:prstGeom prst="rect">
            <a:avLst/>
          </a:prstGeom>
        </p:spPr>
      </p:pic>
      <p:sp>
        <p:nvSpPr>
          <p:cNvPr id="8" name="Rectangle 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0F660-B8E1-4D29-D356-FB0D99EB2D2B}"/>
              </a:ext>
            </a:extLst>
          </p:cNvPr>
          <p:cNvSpPr>
            <a:spLocks noGrp="1"/>
          </p:cNvSpPr>
          <p:nvPr>
            <p:ph type="title"/>
          </p:nvPr>
        </p:nvSpPr>
        <p:spPr>
          <a:xfrm>
            <a:off x="859028" y="2155188"/>
            <a:ext cx="4160233" cy="2839273"/>
          </a:xfrm>
        </p:spPr>
        <p:txBody>
          <a:bodyPr vert="horz" lIns="91440" tIns="45720" rIns="91440" bIns="45720" rtlCol="0" anchor="b">
            <a:normAutofit/>
          </a:bodyPr>
          <a:lstStyle/>
          <a:p>
            <a:r>
              <a:rPr lang="en-US" sz="4000">
                <a:solidFill>
                  <a:srgbClr val="FFFFFF"/>
                </a:solidFill>
              </a:rPr>
              <a:t>Network Vs Host IDPS</a:t>
            </a:r>
            <a:endParaRPr lang="en-US" sz="4000">
              <a:solidFill>
                <a:srgbClr val="FFFFFF"/>
              </a:solidFill>
              <a:cs typeface="Calibri Light"/>
            </a:endParaRPr>
          </a:p>
        </p:txBody>
      </p:sp>
    </p:spTree>
    <p:extLst>
      <p:ext uri="{BB962C8B-B14F-4D97-AF65-F5344CB8AC3E}">
        <p14:creationId xmlns:p14="http://schemas.microsoft.com/office/powerpoint/2010/main" val="3318427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3D pattern of ring shapes connected by lines">
            <a:extLst>
              <a:ext uri="{FF2B5EF4-FFF2-40B4-BE49-F238E27FC236}">
                <a16:creationId xmlns:a16="http://schemas.microsoft.com/office/drawing/2014/main" id="{430CF087-DF12-C11F-C0CA-3D07AF3A9809}"/>
              </a:ext>
            </a:extLst>
          </p:cNvPr>
          <p:cNvPicPr>
            <a:picLocks noChangeAspect="1"/>
          </p:cNvPicPr>
          <p:nvPr/>
        </p:nvPicPr>
        <p:blipFill rotWithShape="1">
          <a:blip r:embed="rId2"/>
          <a:srcRect r="33838"/>
          <a:stretch/>
        </p:blipFill>
        <p:spPr>
          <a:xfrm>
            <a:off x="20" y="1666568"/>
            <a:ext cx="6106195" cy="5191432"/>
          </a:xfrm>
          <a:prstGeom prst="rect">
            <a:avLst/>
          </a:prstGeom>
        </p:spPr>
      </p:pic>
      <p:sp useBgFill="1">
        <p:nvSpPr>
          <p:cNvPr id="18" name="Rectangle 17">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8E90A-8D08-FCD8-75BF-6ADD8E043777}"/>
              </a:ext>
            </a:extLst>
          </p:cNvPr>
          <p:cNvSpPr>
            <a:spLocks noGrp="1"/>
          </p:cNvSpPr>
          <p:nvPr>
            <p:ph type="title"/>
          </p:nvPr>
        </p:nvSpPr>
        <p:spPr>
          <a:xfrm>
            <a:off x="761801" y="352766"/>
            <a:ext cx="10591999" cy="1023584"/>
          </a:xfrm>
        </p:spPr>
        <p:txBody>
          <a:bodyPr>
            <a:normAutofit/>
          </a:bodyPr>
          <a:lstStyle/>
          <a:p>
            <a:r>
              <a:rPr lang="en-US" sz="4000">
                <a:ea typeface="Calibri Light"/>
                <a:cs typeface="Calibri Light"/>
              </a:rPr>
              <a:t>Network-based IDPS</a:t>
            </a:r>
            <a:endParaRPr lang="en-US" sz="4000"/>
          </a:p>
        </p:txBody>
      </p:sp>
      <p:sp>
        <p:nvSpPr>
          <p:cNvPr id="3" name="Content Placeholder 2">
            <a:extLst>
              <a:ext uri="{FF2B5EF4-FFF2-40B4-BE49-F238E27FC236}">
                <a16:creationId xmlns:a16="http://schemas.microsoft.com/office/drawing/2014/main" id="{30293EF9-CAF9-07DD-C0F7-09E61706F99D}"/>
              </a:ext>
            </a:extLst>
          </p:cNvPr>
          <p:cNvSpPr>
            <a:spLocks noGrp="1"/>
          </p:cNvSpPr>
          <p:nvPr>
            <p:ph idx="1"/>
          </p:nvPr>
        </p:nvSpPr>
        <p:spPr>
          <a:xfrm>
            <a:off x="6803408" y="2249766"/>
            <a:ext cx="4550391" cy="4070303"/>
          </a:xfrm>
        </p:spPr>
        <p:txBody>
          <a:bodyPr vert="horz" lIns="91440" tIns="45720" rIns="91440" bIns="45720" rtlCol="0" anchor="ctr">
            <a:normAutofit/>
          </a:bodyPr>
          <a:lstStyle/>
          <a:p>
            <a:pPr marL="0" indent="0">
              <a:buNone/>
            </a:pPr>
            <a:r>
              <a:rPr lang="en-US" sz="2400">
                <a:ea typeface="Calibri"/>
                <a:cs typeface="Calibri"/>
              </a:rPr>
              <a:t>Network-Based IDPS (NIDPS) monitors network traffic for suspicious or malicious patterns, signatures and anomalies. </a:t>
            </a:r>
            <a:r>
              <a:rPr lang="en-US" sz="2400">
                <a:ea typeface="+mn-lt"/>
                <a:cs typeface="+mn-lt"/>
              </a:rPr>
              <a:t>It operates at the network level and can examine traffic across a network segment or an entire network.</a:t>
            </a:r>
            <a:endParaRPr lang="en-US" sz="2400">
              <a:ea typeface="Calibri"/>
              <a:cs typeface="Calibri"/>
            </a:endParaRPr>
          </a:p>
        </p:txBody>
      </p:sp>
    </p:spTree>
    <p:extLst>
      <p:ext uri="{BB962C8B-B14F-4D97-AF65-F5344CB8AC3E}">
        <p14:creationId xmlns:p14="http://schemas.microsoft.com/office/powerpoint/2010/main" val="1592140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erver room panel">
            <a:extLst>
              <a:ext uri="{FF2B5EF4-FFF2-40B4-BE49-F238E27FC236}">
                <a16:creationId xmlns:a16="http://schemas.microsoft.com/office/drawing/2014/main" id="{2BC0FAD4-A367-E947-08C9-9BDBCDDE015C}"/>
              </a:ext>
            </a:extLst>
          </p:cNvPr>
          <p:cNvPicPr>
            <a:picLocks noChangeAspect="1"/>
          </p:cNvPicPr>
          <p:nvPr/>
        </p:nvPicPr>
        <p:blipFill rotWithShape="1">
          <a:blip r:embed="rId2"/>
          <a:srcRect l="13517" r="27217" b="-1"/>
          <a:stretch/>
        </p:blipFill>
        <p:spPr>
          <a:xfrm>
            <a:off x="6103027" y="10"/>
            <a:ext cx="6088971" cy="6857990"/>
          </a:xfrm>
          <a:prstGeom prst="rect">
            <a:avLst/>
          </a:prstGeom>
        </p:spPr>
      </p:pic>
      <p:sp useBgFill="1">
        <p:nvSpPr>
          <p:cNvPr id="18" name="Rectangle 1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C4EAF-FC10-864C-4FDB-024778EC1DC4}"/>
              </a:ext>
            </a:extLst>
          </p:cNvPr>
          <p:cNvSpPr>
            <a:spLocks noGrp="1"/>
          </p:cNvSpPr>
          <p:nvPr>
            <p:ph type="title"/>
          </p:nvPr>
        </p:nvSpPr>
        <p:spPr>
          <a:xfrm>
            <a:off x="761801" y="328512"/>
            <a:ext cx="4778387" cy="1628970"/>
          </a:xfrm>
        </p:spPr>
        <p:txBody>
          <a:bodyPr anchor="ctr">
            <a:normAutofit/>
          </a:bodyPr>
          <a:lstStyle/>
          <a:p>
            <a:r>
              <a:rPr lang="en-US" sz="4000">
                <a:ea typeface="Calibri Light"/>
                <a:cs typeface="Calibri Light"/>
              </a:rPr>
              <a:t>Host-based IDPS</a:t>
            </a:r>
            <a:endParaRPr lang="en-US" sz="4000"/>
          </a:p>
        </p:txBody>
      </p:sp>
      <p:sp>
        <p:nvSpPr>
          <p:cNvPr id="3" name="Content Placeholder 2">
            <a:extLst>
              <a:ext uri="{FF2B5EF4-FFF2-40B4-BE49-F238E27FC236}">
                <a16:creationId xmlns:a16="http://schemas.microsoft.com/office/drawing/2014/main" id="{89FA0C5C-110A-2335-1367-0172CA299A37}"/>
              </a:ext>
            </a:extLst>
          </p:cNvPr>
          <p:cNvSpPr>
            <a:spLocks noGrp="1"/>
          </p:cNvSpPr>
          <p:nvPr>
            <p:ph idx="1"/>
          </p:nvPr>
        </p:nvSpPr>
        <p:spPr>
          <a:xfrm>
            <a:off x="724171" y="2367522"/>
            <a:ext cx="4659756" cy="3374137"/>
          </a:xfrm>
        </p:spPr>
        <p:txBody>
          <a:bodyPr vert="horz" lIns="91440" tIns="45720" rIns="91440" bIns="45720" rtlCol="0" anchor="ctr">
            <a:noAutofit/>
          </a:bodyPr>
          <a:lstStyle/>
          <a:p>
            <a:pPr marL="0" indent="0">
              <a:buNone/>
            </a:pPr>
            <a:r>
              <a:rPr lang="en-US" sz="2400">
                <a:ea typeface="+mn-lt"/>
                <a:cs typeface="+mn-lt"/>
              </a:rPr>
              <a:t>Host-based IDPS (HIDPS) operates at the host or individual system level. It focuses on monitoring activities on a specific computer or server. It can provide insight into what's happening within a host's operating system and applications.</a:t>
            </a:r>
            <a:endParaRPr lang="en-US" sz="2400">
              <a:cs typeface="Calibri"/>
            </a:endParaRPr>
          </a:p>
        </p:txBody>
      </p:sp>
    </p:spTree>
    <p:extLst>
      <p:ext uri="{BB962C8B-B14F-4D97-AF65-F5344CB8AC3E}">
        <p14:creationId xmlns:p14="http://schemas.microsoft.com/office/powerpoint/2010/main" val="1336034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22C4F-CB15-2652-FC09-467D72B5031B}"/>
              </a:ext>
            </a:extLst>
          </p:cNvPr>
          <p:cNvSpPr>
            <a:spLocks noGrp="1"/>
          </p:cNvSpPr>
          <p:nvPr>
            <p:ph type="title"/>
          </p:nvPr>
        </p:nvSpPr>
        <p:spPr>
          <a:xfrm>
            <a:off x="6803409" y="762001"/>
            <a:ext cx="4156512" cy="1708244"/>
          </a:xfrm>
        </p:spPr>
        <p:txBody>
          <a:bodyPr anchor="ctr">
            <a:normAutofit/>
          </a:bodyPr>
          <a:lstStyle/>
          <a:p>
            <a:r>
              <a:rPr lang="en-US" sz="4000">
                <a:ea typeface="Calibri Light"/>
                <a:cs typeface="Calibri Light"/>
              </a:rPr>
              <a:t>Deployment</a:t>
            </a:r>
            <a:endParaRPr lang="en-US" sz="4000"/>
          </a:p>
        </p:txBody>
      </p:sp>
      <p:pic>
        <p:nvPicPr>
          <p:cNvPr id="5" name="Picture 4" descr="Sphere of mesh and nodes">
            <a:extLst>
              <a:ext uri="{FF2B5EF4-FFF2-40B4-BE49-F238E27FC236}">
                <a16:creationId xmlns:a16="http://schemas.microsoft.com/office/drawing/2014/main" id="{F1BA1FD0-4CEE-3FF1-32E2-471CC613302A}"/>
              </a:ext>
            </a:extLst>
          </p:cNvPr>
          <p:cNvPicPr>
            <a:picLocks noChangeAspect="1"/>
          </p:cNvPicPr>
          <p:nvPr/>
        </p:nvPicPr>
        <p:blipFill rotWithShape="1">
          <a:blip r:embed="rId2"/>
          <a:srcRect l="32978" r="356"/>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D853506F-1D0F-0AC9-EDB7-EF1DC3E84EA1}"/>
              </a:ext>
            </a:extLst>
          </p:cNvPr>
          <p:cNvSpPr>
            <a:spLocks noGrp="1"/>
          </p:cNvSpPr>
          <p:nvPr>
            <p:ph idx="1"/>
          </p:nvPr>
        </p:nvSpPr>
        <p:spPr>
          <a:xfrm>
            <a:off x="6803409" y="2470245"/>
            <a:ext cx="4156512" cy="3769835"/>
          </a:xfrm>
        </p:spPr>
        <p:txBody>
          <a:bodyPr vert="horz" lIns="91440" tIns="45720" rIns="91440" bIns="45720" rtlCol="0" anchor="ctr">
            <a:normAutofit/>
          </a:bodyPr>
          <a:lstStyle/>
          <a:p>
            <a:pPr marL="0" indent="0">
              <a:buNone/>
            </a:pPr>
            <a:r>
              <a:rPr lang="en-US" sz="2000">
                <a:ea typeface="Calibri" panose="020F0502020204030204"/>
                <a:cs typeface="Calibri" panose="020F0502020204030204"/>
              </a:rPr>
              <a:t>The two versions of IDPS differ greatly in terms of deployment. </a:t>
            </a:r>
            <a:r>
              <a:rPr lang="en-US" sz="2000">
                <a:ea typeface="+mn-lt"/>
                <a:cs typeface="+mn-lt"/>
              </a:rPr>
              <a:t>NIDPS is used within the network infrastructure to monitor network traffic and protect against network-level threats, while HIDPS is used with individual host systems to provide deep visibility and protection at the host or system level. Essentially, NIDPS is for networks while HIDPS is for servers.</a:t>
            </a:r>
            <a:endParaRPr lang="en-US" sz="2000">
              <a:ea typeface="Calibri" panose="020F0502020204030204"/>
              <a:cs typeface="Calibri" panose="020F0502020204030204"/>
            </a:endParaRPr>
          </a:p>
        </p:txBody>
      </p:sp>
    </p:spTree>
    <p:extLst>
      <p:ext uri="{BB962C8B-B14F-4D97-AF65-F5344CB8AC3E}">
        <p14:creationId xmlns:p14="http://schemas.microsoft.com/office/powerpoint/2010/main" val="4279279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A168F-1BAE-5A17-9396-6E13DA71F9F8}"/>
              </a:ext>
            </a:extLst>
          </p:cNvPr>
          <p:cNvSpPr>
            <a:spLocks noGrp="1"/>
          </p:cNvSpPr>
          <p:nvPr>
            <p:ph type="title"/>
          </p:nvPr>
        </p:nvSpPr>
        <p:spPr>
          <a:xfrm>
            <a:off x="876693" y="741391"/>
            <a:ext cx="4355265" cy="1024533"/>
          </a:xfrm>
        </p:spPr>
        <p:txBody>
          <a:bodyPr anchor="b">
            <a:normAutofit/>
          </a:bodyPr>
          <a:lstStyle/>
          <a:p>
            <a:r>
              <a:rPr lang="en-US" sz="3200">
                <a:cs typeface="Calibri Light"/>
              </a:rPr>
              <a:t>Protection Systems</a:t>
            </a:r>
            <a:endParaRPr lang="en-US" sz="3200"/>
          </a:p>
        </p:txBody>
      </p:sp>
      <p:sp>
        <p:nvSpPr>
          <p:cNvPr id="3" name="Content Placeholder 2">
            <a:extLst>
              <a:ext uri="{FF2B5EF4-FFF2-40B4-BE49-F238E27FC236}">
                <a16:creationId xmlns:a16="http://schemas.microsoft.com/office/drawing/2014/main" id="{CCF8255B-C645-AA26-ADC3-46848E097627}"/>
              </a:ext>
            </a:extLst>
          </p:cNvPr>
          <p:cNvSpPr>
            <a:spLocks noGrp="1"/>
          </p:cNvSpPr>
          <p:nvPr>
            <p:ph idx="1"/>
          </p:nvPr>
        </p:nvSpPr>
        <p:spPr>
          <a:xfrm>
            <a:off x="876692" y="2533476"/>
            <a:ext cx="4355265" cy="3447832"/>
          </a:xfrm>
        </p:spPr>
        <p:txBody>
          <a:bodyPr vert="horz" lIns="91440" tIns="45720" rIns="91440" bIns="45720" rtlCol="0" anchor="t">
            <a:normAutofit/>
          </a:bodyPr>
          <a:lstStyle/>
          <a:p>
            <a:pPr>
              <a:buNone/>
            </a:pPr>
            <a:r>
              <a:rPr lang="en-US" sz="2000">
                <a:ea typeface="+mn-lt"/>
                <a:cs typeface="+mn-lt"/>
              </a:rPr>
              <a:t>    Another key difference between NIDPS and HIDPS is how they offer protection. NIDPS primarily focuses on network-level protection by monitoring and safeguarding network traffic, while HIDPS concentrates on host-level protection, providing a more granular approach to security by monitoring and protecting individual host systems, applications, and user activities. </a:t>
            </a:r>
            <a:endParaRPr lang="en-US" sz="2000"/>
          </a:p>
        </p:txBody>
      </p:sp>
      <p:pic>
        <p:nvPicPr>
          <p:cNvPr id="7" name="Picture 6" descr="Padlock on computer motherboard">
            <a:extLst>
              <a:ext uri="{FF2B5EF4-FFF2-40B4-BE49-F238E27FC236}">
                <a16:creationId xmlns:a16="http://schemas.microsoft.com/office/drawing/2014/main" id="{598FF24C-CB48-ECB8-6E6B-3A4C7FA0428A}"/>
              </a:ext>
            </a:extLst>
          </p:cNvPr>
          <p:cNvPicPr>
            <a:picLocks noChangeAspect="1"/>
          </p:cNvPicPr>
          <p:nvPr/>
        </p:nvPicPr>
        <p:blipFill rotWithShape="1">
          <a:blip r:embed="rId2"/>
          <a:srcRect l="6857" r="33809" b="-1"/>
          <a:stretch/>
        </p:blipFill>
        <p:spPr>
          <a:xfrm>
            <a:off x="6096000" y="10"/>
            <a:ext cx="6095999" cy="6857990"/>
          </a:xfrm>
          <a:prstGeom prst="rect">
            <a:avLst/>
          </a:prstGeom>
        </p:spPr>
      </p:pic>
      <p:sp>
        <p:nvSpPr>
          <p:cNvPr id="13" name="Rectangle 12">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6476080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IDPS in a Security Environment</vt:lpstr>
      <vt:lpstr>PowerPoint Presentation</vt:lpstr>
      <vt:lpstr>Similar systems to IDPS</vt:lpstr>
      <vt:lpstr>IDPS and IDS</vt:lpstr>
      <vt:lpstr>False Positives and False Negatives</vt:lpstr>
      <vt:lpstr>False Positive</vt:lpstr>
      <vt:lpstr>False Negative</vt:lpstr>
      <vt:lpstr>What is worse? False Positives or False Negatives?</vt:lpstr>
      <vt:lpstr>Network Vs Host IDPS</vt:lpstr>
      <vt:lpstr>Network-based IDPS</vt:lpstr>
      <vt:lpstr>Host-based IDPS</vt:lpstr>
      <vt:lpstr>Deployment</vt:lpstr>
      <vt:lpstr>Protection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2023-10-19T13:04:01Z</dcterms:created>
  <dcterms:modified xsi:type="dcterms:W3CDTF">2023-10-20T08:52:21Z</dcterms:modified>
</cp:coreProperties>
</file>