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08" r:id="rId2"/>
    <p:sldMasterId id="2147483720" r:id="rId3"/>
    <p:sldMasterId id="2147483732" r:id="rId4"/>
    <p:sldMasterId id="2147483744" r:id="rId5"/>
    <p:sldMasterId id="2147483756" r:id="rId6"/>
    <p:sldMasterId id="2147483768" r:id="rId7"/>
    <p:sldMasterId id="2147483780" r:id="rId8"/>
    <p:sldMasterId id="2147483792" r:id="rId9"/>
    <p:sldMasterId id="2147483804" r:id="rId10"/>
    <p:sldMasterId id="2147483816" r:id="rId11"/>
    <p:sldMasterId id="2147483828" r:id="rId12"/>
    <p:sldMasterId id="2147483840" r:id="rId13"/>
    <p:sldMasterId id="2147483852" r:id="rId14"/>
    <p:sldMasterId id="2147483864" r:id="rId15"/>
  </p:sldMasterIdLst>
  <p:notesMasterIdLst>
    <p:notesMasterId r:id="rId42"/>
  </p:notesMasterIdLst>
  <p:sldIdLst>
    <p:sldId id="256" r:id="rId16"/>
    <p:sldId id="283" r:id="rId17"/>
    <p:sldId id="288" r:id="rId18"/>
    <p:sldId id="261" r:id="rId19"/>
    <p:sldId id="263" r:id="rId20"/>
    <p:sldId id="289" r:id="rId21"/>
    <p:sldId id="290" r:id="rId22"/>
    <p:sldId id="291" r:id="rId23"/>
    <p:sldId id="292" r:id="rId24"/>
    <p:sldId id="265" r:id="rId25"/>
    <p:sldId id="293" r:id="rId26"/>
    <p:sldId id="294" r:id="rId27"/>
    <p:sldId id="295" r:id="rId28"/>
    <p:sldId id="296" r:id="rId29"/>
    <p:sldId id="297" r:id="rId30"/>
    <p:sldId id="266" r:id="rId31"/>
    <p:sldId id="298" r:id="rId32"/>
    <p:sldId id="299" r:id="rId33"/>
    <p:sldId id="303" r:id="rId34"/>
    <p:sldId id="304" r:id="rId35"/>
    <p:sldId id="306" r:id="rId36"/>
    <p:sldId id="307" r:id="rId37"/>
    <p:sldId id="300" r:id="rId38"/>
    <p:sldId id="301" r:id="rId39"/>
    <p:sldId id="302" r:id="rId40"/>
    <p:sldId id="25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D4F91"/>
    <a:srgbClr val="04ADCE"/>
    <a:srgbClr val="C4C6C3"/>
    <a:srgbClr val="2017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6C983-6278-4464-96D8-7BE655ACD36D}" v="6" dt="2024-05-23T10:58:36.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89737" autoAdjust="0"/>
  </p:normalViewPr>
  <p:slideViewPr>
    <p:cSldViewPr snapToGrid="0">
      <p:cViewPr varScale="1">
        <p:scale>
          <a:sx n="96" d="100"/>
          <a:sy n="96" d="100"/>
        </p:scale>
        <p:origin x="106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3" Type="http://schemas.openxmlformats.org/officeDocument/2006/relationships/slideMaster" Target="slideMasters/slideMaster3.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xml"/><Relationship Id="rId20" Type="http://schemas.openxmlformats.org/officeDocument/2006/relationships/slide" Target="slides/slide5.xml"/><Relationship Id="rId29" Type="http://schemas.openxmlformats.org/officeDocument/2006/relationships/slide" Target="slides/slide14.xml"/><Relationship Id="rId41"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10" Type="http://schemas.openxmlformats.org/officeDocument/2006/relationships/slideMaster" Target="slideMasters/slideMaster10.xml"/><Relationship Id="rId19" Type="http://schemas.openxmlformats.org/officeDocument/2006/relationships/slide" Target="slides/slide4.xml"/><Relationship Id="rId31" Type="http://schemas.openxmlformats.org/officeDocument/2006/relationships/slide" Target="slides/slide16.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presProps" Target="presProps.xml"/><Relationship Id="rId48"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Williams" userId="6b363b10-14f5-4b4a-9532-5ad6ee86cd5a" providerId="ADAL" clId="{EDB53F12-AEED-4CE5-8295-23C520AC7729}"/>
    <pc:docChg chg="modSld">
      <pc:chgData name="Stuart Williams" userId="6b363b10-14f5-4b4a-9532-5ad6ee86cd5a" providerId="ADAL" clId="{EDB53F12-AEED-4CE5-8295-23C520AC7729}" dt="2024-02-28T08:26:16.857" v="21" actId="403"/>
      <pc:docMkLst>
        <pc:docMk/>
      </pc:docMkLst>
      <pc:sldChg chg="modSp mod">
        <pc:chgData name="Stuart Williams" userId="6b363b10-14f5-4b4a-9532-5ad6ee86cd5a" providerId="ADAL" clId="{EDB53F12-AEED-4CE5-8295-23C520AC7729}" dt="2024-02-28T08:26:16.857" v="21" actId="403"/>
        <pc:sldMkLst>
          <pc:docMk/>
          <pc:sldMk cId="3616088894" sldId="302"/>
        </pc:sldMkLst>
        <pc:graphicFrameChg chg="mod modGraphic">
          <ac:chgData name="Stuart Williams" userId="6b363b10-14f5-4b4a-9532-5ad6ee86cd5a" providerId="ADAL" clId="{EDB53F12-AEED-4CE5-8295-23C520AC7729}" dt="2024-02-28T08:26:16.857" v="21" actId="403"/>
          <ac:graphicFrameMkLst>
            <pc:docMk/>
            <pc:sldMk cId="3616088894" sldId="302"/>
            <ac:graphicFrameMk id="4" creationId="{00000000-0000-0000-0000-000000000000}"/>
          </ac:graphicFrameMkLst>
        </pc:graphicFrameChg>
      </pc:sldChg>
    </pc:docChg>
  </pc:docChgLst>
  <pc:docChgLst>
    <pc:chgData name="Stuart Williams" userId="6b363b10-14f5-4b4a-9532-5ad6ee86cd5a" providerId="ADAL" clId="{3BC6C983-6278-4464-96D8-7BE655ACD36D}"/>
    <pc:docChg chg="modSld">
      <pc:chgData name="Stuart Williams" userId="6b363b10-14f5-4b4a-9532-5ad6ee86cd5a" providerId="ADAL" clId="{3BC6C983-6278-4464-96D8-7BE655ACD36D}" dt="2024-05-23T10:58:36.861" v="17" actId="20577"/>
      <pc:docMkLst>
        <pc:docMk/>
      </pc:docMkLst>
      <pc:sldChg chg="modSp mod">
        <pc:chgData name="Stuart Williams" userId="6b363b10-14f5-4b4a-9532-5ad6ee86cd5a" providerId="ADAL" clId="{3BC6C983-6278-4464-96D8-7BE655ACD36D}" dt="2024-05-23T10:55:03.775" v="0" actId="6549"/>
        <pc:sldMkLst>
          <pc:docMk/>
          <pc:sldMk cId="822807969" sldId="295"/>
        </pc:sldMkLst>
        <pc:spChg chg="mod">
          <ac:chgData name="Stuart Williams" userId="6b363b10-14f5-4b4a-9532-5ad6ee86cd5a" providerId="ADAL" clId="{3BC6C983-6278-4464-96D8-7BE655ACD36D}" dt="2024-05-23T10:55:03.775" v="0" actId="6549"/>
          <ac:spMkLst>
            <pc:docMk/>
            <pc:sldMk cId="822807969" sldId="295"/>
            <ac:spMk id="3" creationId="{00000000-0000-0000-0000-000000000000}"/>
          </ac:spMkLst>
        </pc:spChg>
      </pc:sldChg>
      <pc:sldChg chg="modSp mod">
        <pc:chgData name="Stuart Williams" userId="6b363b10-14f5-4b4a-9532-5ad6ee86cd5a" providerId="ADAL" clId="{3BC6C983-6278-4464-96D8-7BE655ACD36D}" dt="2024-05-23T10:55:29.989" v="11" actId="20577"/>
        <pc:sldMkLst>
          <pc:docMk/>
          <pc:sldMk cId="3121185637" sldId="296"/>
        </pc:sldMkLst>
        <pc:spChg chg="mod">
          <ac:chgData name="Stuart Williams" userId="6b363b10-14f5-4b4a-9532-5ad6ee86cd5a" providerId="ADAL" clId="{3BC6C983-6278-4464-96D8-7BE655ACD36D}" dt="2024-05-23T10:55:29.989" v="11" actId="20577"/>
          <ac:spMkLst>
            <pc:docMk/>
            <pc:sldMk cId="3121185637" sldId="296"/>
            <ac:spMk id="3" creationId="{00000000-0000-0000-0000-000000000000}"/>
          </ac:spMkLst>
        </pc:spChg>
      </pc:sldChg>
      <pc:sldChg chg="modSp">
        <pc:chgData name="Stuart Williams" userId="6b363b10-14f5-4b4a-9532-5ad6ee86cd5a" providerId="ADAL" clId="{3BC6C983-6278-4464-96D8-7BE655ACD36D}" dt="2024-05-23T10:58:36.861" v="17" actId="20577"/>
        <pc:sldMkLst>
          <pc:docMk/>
          <pc:sldMk cId="237669946" sldId="306"/>
        </pc:sldMkLst>
        <pc:graphicFrameChg chg="mod">
          <ac:chgData name="Stuart Williams" userId="6b363b10-14f5-4b4a-9532-5ad6ee86cd5a" providerId="ADAL" clId="{3BC6C983-6278-4464-96D8-7BE655ACD36D}" dt="2024-05-23T10:58:36.861" v="17" actId="20577"/>
          <ac:graphicFrameMkLst>
            <pc:docMk/>
            <pc:sldMk cId="237669946" sldId="306"/>
            <ac:graphicFrameMk id="6" creationId="{00000000-0000-0000-0000-00000000000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AA737-393C-4FBC-9B39-2190C170A0F6}"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AF546F96-90F4-4827-8B94-868B90A9E21C}">
      <dgm:prSet phldrT="[Text]" custT="1"/>
      <dgm:spPr>
        <a:solidFill>
          <a:srgbClr val="FF0000"/>
        </a:solidFill>
      </dgm:spPr>
      <dgm:t>
        <a:bodyPr/>
        <a:lstStyle/>
        <a:p>
          <a:r>
            <a:rPr lang="en-US" sz="1800" dirty="0" err="1"/>
            <a:t>Eich</a:t>
          </a:r>
          <a:r>
            <a:rPr lang="en-US" sz="1800" dirty="0"/>
            <a:t> </a:t>
          </a:r>
          <a:r>
            <a:rPr lang="en-US" sz="1800" dirty="0" err="1"/>
            <a:t>Cyfweliad</a:t>
          </a:r>
          <a:endParaRPr lang="en-US" sz="1800" dirty="0"/>
        </a:p>
      </dgm:t>
    </dgm:pt>
    <dgm:pt modelId="{18990E7E-9C7A-4348-ABE6-639AB04D2D6C}" type="parTrans" cxnId="{99CACEF0-DC97-4612-A294-5F12BC496B3C}">
      <dgm:prSet/>
      <dgm:spPr/>
      <dgm:t>
        <a:bodyPr/>
        <a:lstStyle/>
        <a:p>
          <a:endParaRPr lang="en-US"/>
        </a:p>
      </dgm:t>
    </dgm:pt>
    <dgm:pt modelId="{D3D94C3C-1B7E-420E-81AA-DC812D0E97DE}" type="sibTrans" cxnId="{99CACEF0-DC97-4612-A294-5F12BC496B3C}">
      <dgm:prSet/>
      <dgm:spPr/>
      <dgm:t>
        <a:bodyPr/>
        <a:lstStyle/>
        <a:p>
          <a:endParaRPr lang="en-US"/>
        </a:p>
      </dgm:t>
    </dgm:pt>
    <dgm:pt modelId="{7624B23B-CEF7-4BD5-B917-FA05644DB73A}">
      <dgm:prSet phldrT="[Text]" custT="1"/>
      <dgm:spPr/>
      <dgm:t>
        <a:bodyPr/>
        <a:lstStyle/>
        <a:p>
          <a:r>
            <a:rPr lang="en-US" sz="1800" dirty="0"/>
            <a:t>Beth </a:t>
          </a:r>
          <a:r>
            <a:rPr lang="en-US" sz="1800" dirty="0" err="1"/>
            <a:t>i’w</a:t>
          </a:r>
          <a:r>
            <a:rPr lang="en-US" sz="1800" dirty="0"/>
            <a:t> </a:t>
          </a:r>
          <a:r>
            <a:rPr lang="en-US" sz="1800" dirty="0" err="1"/>
            <a:t>ddisgwyl</a:t>
          </a:r>
          <a:endParaRPr lang="en-US" sz="1800" dirty="0"/>
        </a:p>
      </dgm:t>
    </dgm:pt>
    <dgm:pt modelId="{DE9AE8D1-5452-4140-9951-7E5869E4D2BB}" type="parTrans" cxnId="{3F778146-8848-4FCF-946F-13654AEEE8B1}">
      <dgm:prSet/>
      <dgm:spPr/>
      <dgm:t>
        <a:bodyPr/>
        <a:lstStyle/>
        <a:p>
          <a:endParaRPr lang="en-US"/>
        </a:p>
      </dgm:t>
    </dgm:pt>
    <dgm:pt modelId="{C3A3233F-F1AA-48DB-9F89-6166BFACFDD9}" type="sibTrans" cxnId="{3F778146-8848-4FCF-946F-13654AEEE8B1}">
      <dgm:prSet/>
      <dgm:spPr/>
      <dgm:t>
        <a:bodyPr/>
        <a:lstStyle/>
        <a:p>
          <a:endParaRPr lang="en-US"/>
        </a:p>
      </dgm:t>
    </dgm:pt>
    <dgm:pt modelId="{637BF3E2-772B-42AC-A930-6CB9E0777E6B}">
      <dgm:prSet phldrT="[Text]" custT="1"/>
      <dgm:spPr/>
      <dgm:t>
        <a:bodyPr/>
        <a:lstStyle/>
        <a:p>
          <a:r>
            <a:rPr lang="en-US" sz="1800" dirty="0" err="1"/>
            <a:t>Awgrym</a:t>
          </a:r>
          <a:r>
            <a:rPr lang="en-US" sz="1800" dirty="0"/>
            <a:t> da</a:t>
          </a:r>
        </a:p>
      </dgm:t>
    </dgm:pt>
    <dgm:pt modelId="{3C891D09-9402-4352-909D-022738BFED68}" type="parTrans" cxnId="{D2747A4F-56F5-4F51-B506-8CE52450AE49}">
      <dgm:prSet/>
      <dgm:spPr/>
      <dgm:t>
        <a:bodyPr/>
        <a:lstStyle/>
        <a:p>
          <a:endParaRPr lang="en-US"/>
        </a:p>
      </dgm:t>
    </dgm:pt>
    <dgm:pt modelId="{8CC46D99-D375-49C8-B3C1-39FE975D2608}" type="sibTrans" cxnId="{D2747A4F-56F5-4F51-B506-8CE52450AE49}">
      <dgm:prSet/>
      <dgm:spPr/>
      <dgm:t>
        <a:bodyPr/>
        <a:lstStyle/>
        <a:p>
          <a:endParaRPr lang="en-US"/>
        </a:p>
      </dgm:t>
    </dgm:pt>
    <dgm:pt modelId="{224CF3FB-68FE-4914-A942-5EF1C6A09B48}">
      <dgm:prSet phldrT="[Text]" custT="1"/>
      <dgm:spPr/>
      <dgm:t>
        <a:bodyPr/>
        <a:lstStyle/>
        <a:p>
          <a:r>
            <a:rPr lang="en-US" sz="1800" dirty="0" err="1"/>
            <a:t>Cwestiynau</a:t>
          </a:r>
          <a:r>
            <a:rPr lang="en-US" sz="1800" dirty="0"/>
            <a:t> </a:t>
          </a:r>
          <a:r>
            <a:rPr lang="en-US" sz="1800" dirty="0" err="1"/>
            <a:t>posib</a:t>
          </a:r>
          <a:endParaRPr lang="en-US" sz="1800" dirty="0"/>
        </a:p>
      </dgm:t>
    </dgm:pt>
    <dgm:pt modelId="{3AB480E5-ED8F-45B8-B8A8-FF1869A7711E}" type="parTrans" cxnId="{941027FF-E290-4A68-9128-6EDC29CA13B6}">
      <dgm:prSet/>
      <dgm:spPr/>
      <dgm:t>
        <a:bodyPr/>
        <a:lstStyle/>
        <a:p>
          <a:endParaRPr lang="en-US"/>
        </a:p>
      </dgm:t>
    </dgm:pt>
    <dgm:pt modelId="{BC8BBA2E-9E67-4832-AF9A-0237670562DD}" type="sibTrans" cxnId="{941027FF-E290-4A68-9128-6EDC29CA13B6}">
      <dgm:prSet/>
      <dgm:spPr/>
      <dgm:t>
        <a:bodyPr/>
        <a:lstStyle/>
        <a:p>
          <a:endParaRPr lang="en-US"/>
        </a:p>
      </dgm:t>
    </dgm:pt>
    <dgm:pt modelId="{E2228B87-97C5-4B66-BB37-7DB8A5F9153A}">
      <dgm:prSet phldrT="[Text]" custT="1"/>
      <dgm:spPr>
        <a:solidFill>
          <a:srgbClr val="0099FF"/>
        </a:solidFill>
      </dgm:spPr>
      <dgm:t>
        <a:bodyPr/>
        <a:lstStyle/>
        <a:p>
          <a:r>
            <a:rPr lang="en-US" sz="1800" dirty="0" err="1"/>
            <a:t>Camau</a:t>
          </a:r>
          <a:r>
            <a:rPr lang="en-US" sz="1800" dirty="0"/>
            <a:t> </a:t>
          </a:r>
          <a:r>
            <a:rPr lang="en-US" sz="1800" dirty="0" err="1"/>
            <a:t>nesaf</a:t>
          </a:r>
          <a:endParaRPr lang="en-US" sz="1800" dirty="0"/>
        </a:p>
      </dgm:t>
    </dgm:pt>
    <dgm:pt modelId="{C939235C-4D08-48FC-8152-0937E3D4DD78}" type="parTrans" cxnId="{36DDFF0F-6C9C-47CE-89CB-BFF7A1E99A65}">
      <dgm:prSet/>
      <dgm:spPr/>
      <dgm:t>
        <a:bodyPr/>
        <a:lstStyle/>
        <a:p>
          <a:endParaRPr lang="en-US"/>
        </a:p>
      </dgm:t>
    </dgm:pt>
    <dgm:pt modelId="{48D129EC-D3DF-4E4B-BAC7-2851BCE44F46}" type="sibTrans" cxnId="{36DDFF0F-6C9C-47CE-89CB-BFF7A1E99A65}">
      <dgm:prSet/>
      <dgm:spPr/>
      <dgm:t>
        <a:bodyPr/>
        <a:lstStyle/>
        <a:p>
          <a:endParaRPr lang="en-US"/>
        </a:p>
      </dgm:t>
    </dgm:pt>
    <dgm:pt modelId="{355E35FD-478A-43D8-85AF-C45D8606FA1C}">
      <dgm:prSet phldrT="[Text]" custT="1"/>
      <dgm:spPr/>
      <dgm:t>
        <a:bodyPr/>
        <a:lstStyle/>
        <a:p>
          <a:r>
            <a:rPr lang="en-US" sz="1800" dirty="0" err="1"/>
            <a:t>Derbyn</a:t>
          </a:r>
          <a:r>
            <a:rPr lang="en-US" sz="1800" dirty="0"/>
            <a:t> </a:t>
          </a:r>
          <a:r>
            <a:rPr lang="en-US" sz="1800" dirty="0" err="1"/>
            <a:t>swydd</a:t>
          </a:r>
          <a:endParaRPr lang="en-US" sz="1800" dirty="0"/>
        </a:p>
      </dgm:t>
    </dgm:pt>
    <dgm:pt modelId="{587413A6-FF01-4487-AC03-500100265CA0}" type="parTrans" cxnId="{E7249AD5-C313-4FB9-9874-77335F754288}">
      <dgm:prSet/>
      <dgm:spPr/>
      <dgm:t>
        <a:bodyPr/>
        <a:lstStyle/>
        <a:p>
          <a:endParaRPr lang="en-US"/>
        </a:p>
      </dgm:t>
    </dgm:pt>
    <dgm:pt modelId="{390999F3-1085-4A20-BB83-534A93C25942}" type="sibTrans" cxnId="{E7249AD5-C313-4FB9-9874-77335F754288}">
      <dgm:prSet/>
      <dgm:spPr/>
      <dgm:t>
        <a:bodyPr/>
        <a:lstStyle/>
        <a:p>
          <a:endParaRPr lang="en-US"/>
        </a:p>
      </dgm:t>
    </dgm:pt>
    <dgm:pt modelId="{EEA479D6-F0E6-4D9E-B99F-214E4CDE1504}">
      <dgm:prSet phldrT="[Text]" custT="1"/>
      <dgm:spPr/>
      <dgm:t>
        <a:bodyPr/>
        <a:lstStyle/>
        <a:p>
          <a:r>
            <a:rPr lang="en-US" sz="1800" dirty="0" err="1"/>
            <a:t>Os</a:t>
          </a:r>
          <a:r>
            <a:rPr lang="en-US" sz="1800" dirty="0"/>
            <a:t> </a:t>
          </a:r>
          <a:r>
            <a:rPr lang="en-US" sz="1800" dirty="0" err="1"/>
            <a:t>yn</a:t>
          </a:r>
          <a:r>
            <a:rPr lang="en-US" sz="1800" dirty="0"/>
            <a:t> </a:t>
          </a:r>
          <a:r>
            <a:rPr lang="en-US" sz="1800" dirty="0" err="1"/>
            <a:t>aflwyddiannus</a:t>
          </a:r>
          <a:endParaRPr lang="en-US" sz="1800" dirty="0"/>
        </a:p>
      </dgm:t>
    </dgm:pt>
    <dgm:pt modelId="{E8C76824-87DE-461E-B122-2692D0DA8859}" type="parTrans" cxnId="{7B0B69A0-580C-4CEE-B0C1-99336CAFDFEB}">
      <dgm:prSet/>
      <dgm:spPr/>
      <dgm:t>
        <a:bodyPr/>
        <a:lstStyle/>
        <a:p>
          <a:endParaRPr lang="en-US"/>
        </a:p>
      </dgm:t>
    </dgm:pt>
    <dgm:pt modelId="{A9A7CE2D-E991-4496-A599-874AEC6CBF7D}" type="sibTrans" cxnId="{7B0B69A0-580C-4CEE-B0C1-99336CAFDFEB}">
      <dgm:prSet/>
      <dgm:spPr/>
      <dgm:t>
        <a:bodyPr/>
        <a:lstStyle/>
        <a:p>
          <a:endParaRPr lang="en-US"/>
        </a:p>
      </dgm:t>
    </dgm:pt>
    <dgm:pt modelId="{7ED4FCE9-C725-44FE-B180-2B0AD237046E}">
      <dgm:prSet phldrT="[Text]" custT="1"/>
      <dgm:spPr/>
      <dgm:t>
        <a:bodyPr/>
        <a:lstStyle/>
        <a:p>
          <a:r>
            <a:rPr lang="en-US" sz="1800" dirty="0" err="1"/>
            <a:t>Opsiynau</a:t>
          </a:r>
          <a:r>
            <a:rPr lang="en-US" sz="1800" dirty="0"/>
            <a:t> </a:t>
          </a:r>
          <a:r>
            <a:rPr lang="en-US" sz="1800" dirty="0" err="1"/>
            <a:t>eraill</a:t>
          </a:r>
          <a:endParaRPr lang="en-US" sz="1800" dirty="0"/>
        </a:p>
      </dgm:t>
    </dgm:pt>
    <dgm:pt modelId="{DB97224B-F355-4ADC-AE23-C4717BB669E2}" type="parTrans" cxnId="{946AFAC4-1F05-4285-BA32-95B71FAA487C}">
      <dgm:prSet/>
      <dgm:spPr/>
      <dgm:t>
        <a:bodyPr/>
        <a:lstStyle/>
        <a:p>
          <a:endParaRPr lang="en-US"/>
        </a:p>
      </dgm:t>
    </dgm:pt>
    <dgm:pt modelId="{3C70BBF2-8B44-4004-882A-576EC54E253A}" type="sibTrans" cxnId="{946AFAC4-1F05-4285-BA32-95B71FAA487C}">
      <dgm:prSet/>
      <dgm:spPr/>
      <dgm:t>
        <a:bodyPr/>
        <a:lstStyle/>
        <a:p>
          <a:endParaRPr lang="en-US"/>
        </a:p>
      </dgm:t>
    </dgm:pt>
    <dgm:pt modelId="{E338F4E5-19F9-41C2-969C-3C577D0FA352}" type="pres">
      <dgm:prSet presAssocID="{75DAA737-393C-4FBC-9B39-2190C170A0F6}" presName="Name0" presStyleCnt="0">
        <dgm:presLayoutVars>
          <dgm:dir/>
          <dgm:animLvl val="lvl"/>
          <dgm:resizeHandles val="exact"/>
        </dgm:presLayoutVars>
      </dgm:prSet>
      <dgm:spPr/>
    </dgm:pt>
    <dgm:pt modelId="{F5754036-0B27-4704-93AB-D616470AB20E}" type="pres">
      <dgm:prSet presAssocID="{E2228B87-97C5-4B66-BB37-7DB8A5F9153A}" presName="boxAndChildren" presStyleCnt="0"/>
      <dgm:spPr/>
    </dgm:pt>
    <dgm:pt modelId="{6B17FA72-6A95-40D2-BDDC-4EF8C6EE97D7}" type="pres">
      <dgm:prSet presAssocID="{E2228B87-97C5-4B66-BB37-7DB8A5F9153A}" presName="parentTextBox" presStyleLbl="node1" presStyleIdx="0" presStyleCnt="2"/>
      <dgm:spPr/>
    </dgm:pt>
    <dgm:pt modelId="{475E94D7-00AC-4FEA-9A6E-BCACAA8F7EE4}" type="pres">
      <dgm:prSet presAssocID="{E2228B87-97C5-4B66-BB37-7DB8A5F9153A}" presName="entireBox" presStyleLbl="node1" presStyleIdx="0" presStyleCnt="2"/>
      <dgm:spPr/>
    </dgm:pt>
    <dgm:pt modelId="{23F617E8-CC79-42B3-991F-E43B5CD57894}" type="pres">
      <dgm:prSet presAssocID="{E2228B87-97C5-4B66-BB37-7DB8A5F9153A}" presName="descendantBox" presStyleCnt="0"/>
      <dgm:spPr/>
    </dgm:pt>
    <dgm:pt modelId="{36F5CAB7-E2DF-420D-B38E-7F6837B852FE}" type="pres">
      <dgm:prSet presAssocID="{355E35FD-478A-43D8-85AF-C45D8606FA1C}" presName="childTextBox" presStyleLbl="fgAccFollowNode1" presStyleIdx="0" presStyleCnt="6">
        <dgm:presLayoutVars>
          <dgm:bulletEnabled val="1"/>
        </dgm:presLayoutVars>
      </dgm:prSet>
      <dgm:spPr/>
    </dgm:pt>
    <dgm:pt modelId="{75588F15-9C29-4FBF-A92D-B7D961C5FE4B}" type="pres">
      <dgm:prSet presAssocID="{EEA479D6-F0E6-4D9E-B99F-214E4CDE1504}" presName="childTextBox" presStyleLbl="fgAccFollowNode1" presStyleIdx="1" presStyleCnt="6">
        <dgm:presLayoutVars>
          <dgm:bulletEnabled val="1"/>
        </dgm:presLayoutVars>
      </dgm:prSet>
      <dgm:spPr/>
    </dgm:pt>
    <dgm:pt modelId="{ACD769F1-D6AF-41E0-B8DC-FDAFC3885397}" type="pres">
      <dgm:prSet presAssocID="{7ED4FCE9-C725-44FE-B180-2B0AD237046E}" presName="childTextBox" presStyleLbl="fgAccFollowNode1" presStyleIdx="2" presStyleCnt="6">
        <dgm:presLayoutVars>
          <dgm:bulletEnabled val="1"/>
        </dgm:presLayoutVars>
      </dgm:prSet>
      <dgm:spPr/>
    </dgm:pt>
    <dgm:pt modelId="{6630B349-394F-47CD-BBF0-DA9D66341517}" type="pres">
      <dgm:prSet presAssocID="{D3D94C3C-1B7E-420E-81AA-DC812D0E97DE}" presName="sp" presStyleCnt="0"/>
      <dgm:spPr/>
    </dgm:pt>
    <dgm:pt modelId="{318714C1-9268-4474-8E4F-0FED86E661C4}" type="pres">
      <dgm:prSet presAssocID="{AF546F96-90F4-4827-8B94-868B90A9E21C}" presName="arrowAndChildren" presStyleCnt="0"/>
      <dgm:spPr/>
    </dgm:pt>
    <dgm:pt modelId="{5F26E99E-3CD8-49E5-9A44-A1AF201094CE}" type="pres">
      <dgm:prSet presAssocID="{AF546F96-90F4-4827-8B94-868B90A9E21C}" presName="parentTextArrow" presStyleLbl="node1" presStyleIdx="0" presStyleCnt="2"/>
      <dgm:spPr/>
    </dgm:pt>
    <dgm:pt modelId="{9722A2FE-5ADA-4126-BFBD-3E4A8D62CF67}" type="pres">
      <dgm:prSet presAssocID="{AF546F96-90F4-4827-8B94-868B90A9E21C}" presName="arrow" presStyleLbl="node1" presStyleIdx="1" presStyleCnt="2"/>
      <dgm:spPr/>
    </dgm:pt>
    <dgm:pt modelId="{5CC6C1A5-5467-443E-9854-3DA73BEF01CE}" type="pres">
      <dgm:prSet presAssocID="{AF546F96-90F4-4827-8B94-868B90A9E21C}" presName="descendantArrow" presStyleCnt="0"/>
      <dgm:spPr/>
    </dgm:pt>
    <dgm:pt modelId="{075FA44B-BF84-4123-A76C-EBE51D8E444D}" type="pres">
      <dgm:prSet presAssocID="{7624B23B-CEF7-4BD5-B917-FA05644DB73A}" presName="childTextArrow" presStyleLbl="fgAccFollowNode1" presStyleIdx="3" presStyleCnt="6">
        <dgm:presLayoutVars>
          <dgm:bulletEnabled val="1"/>
        </dgm:presLayoutVars>
      </dgm:prSet>
      <dgm:spPr/>
    </dgm:pt>
    <dgm:pt modelId="{E84C6AD2-2DB5-4E23-AABF-6CEFF0AE9EFE}" type="pres">
      <dgm:prSet presAssocID="{637BF3E2-772B-42AC-A930-6CB9E0777E6B}" presName="childTextArrow" presStyleLbl="fgAccFollowNode1" presStyleIdx="4" presStyleCnt="6">
        <dgm:presLayoutVars>
          <dgm:bulletEnabled val="1"/>
        </dgm:presLayoutVars>
      </dgm:prSet>
      <dgm:spPr/>
    </dgm:pt>
    <dgm:pt modelId="{9C6F369D-6DF4-45B5-9E32-F6630069C471}" type="pres">
      <dgm:prSet presAssocID="{224CF3FB-68FE-4914-A942-5EF1C6A09B48}" presName="childTextArrow" presStyleLbl="fgAccFollowNode1" presStyleIdx="5" presStyleCnt="6">
        <dgm:presLayoutVars>
          <dgm:bulletEnabled val="1"/>
        </dgm:presLayoutVars>
      </dgm:prSet>
      <dgm:spPr/>
    </dgm:pt>
  </dgm:ptLst>
  <dgm:cxnLst>
    <dgm:cxn modelId="{36DDFF0F-6C9C-47CE-89CB-BFF7A1E99A65}" srcId="{75DAA737-393C-4FBC-9B39-2190C170A0F6}" destId="{E2228B87-97C5-4B66-BB37-7DB8A5F9153A}" srcOrd="1" destOrd="0" parTransId="{C939235C-4D08-48FC-8152-0937E3D4DD78}" sibTransId="{48D129EC-D3DF-4E4B-BAC7-2851BCE44F46}"/>
    <dgm:cxn modelId="{67956017-A993-4ACC-90A9-09F4FA1F160A}" type="presOf" srcId="{AF546F96-90F4-4827-8B94-868B90A9E21C}" destId="{5F26E99E-3CD8-49E5-9A44-A1AF201094CE}" srcOrd="0" destOrd="0" presId="urn:microsoft.com/office/officeart/2005/8/layout/process4"/>
    <dgm:cxn modelId="{F3164C2E-57F0-4A22-A3C4-4F84F712CC1F}" type="presOf" srcId="{7ED4FCE9-C725-44FE-B180-2B0AD237046E}" destId="{ACD769F1-D6AF-41E0-B8DC-FDAFC3885397}" srcOrd="0" destOrd="0" presId="urn:microsoft.com/office/officeart/2005/8/layout/process4"/>
    <dgm:cxn modelId="{458A3460-22D4-48A9-9FA3-4A33555D5BDE}" type="presOf" srcId="{EEA479D6-F0E6-4D9E-B99F-214E4CDE1504}" destId="{75588F15-9C29-4FBF-A92D-B7D961C5FE4B}" srcOrd="0" destOrd="0" presId="urn:microsoft.com/office/officeart/2005/8/layout/process4"/>
    <dgm:cxn modelId="{3F778146-8848-4FCF-946F-13654AEEE8B1}" srcId="{AF546F96-90F4-4827-8B94-868B90A9E21C}" destId="{7624B23B-CEF7-4BD5-B917-FA05644DB73A}" srcOrd="0" destOrd="0" parTransId="{DE9AE8D1-5452-4140-9951-7E5869E4D2BB}" sibTransId="{C3A3233F-F1AA-48DB-9F89-6166BFACFDD9}"/>
    <dgm:cxn modelId="{79F5EA69-9936-40CA-9002-CFC7616382C7}" type="presOf" srcId="{E2228B87-97C5-4B66-BB37-7DB8A5F9153A}" destId="{6B17FA72-6A95-40D2-BDDC-4EF8C6EE97D7}" srcOrd="0" destOrd="0" presId="urn:microsoft.com/office/officeart/2005/8/layout/process4"/>
    <dgm:cxn modelId="{5D241E6B-4B8D-4E5E-AFD2-7835B1DE0AF6}" type="presOf" srcId="{7624B23B-CEF7-4BD5-B917-FA05644DB73A}" destId="{075FA44B-BF84-4123-A76C-EBE51D8E444D}" srcOrd="0" destOrd="0" presId="urn:microsoft.com/office/officeart/2005/8/layout/process4"/>
    <dgm:cxn modelId="{7CD3234B-4B81-4D56-8559-8ECCA3C0ED32}" type="presOf" srcId="{224CF3FB-68FE-4914-A942-5EF1C6A09B48}" destId="{9C6F369D-6DF4-45B5-9E32-F6630069C471}" srcOrd="0" destOrd="0" presId="urn:microsoft.com/office/officeart/2005/8/layout/process4"/>
    <dgm:cxn modelId="{D2747A4F-56F5-4F51-B506-8CE52450AE49}" srcId="{AF546F96-90F4-4827-8B94-868B90A9E21C}" destId="{637BF3E2-772B-42AC-A930-6CB9E0777E6B}" srcOrd="1" destOrd="0" parTransId="{3C891D09-9402-4352-909D-022738BFED68}" sibTransId="{8CC46D99-D375-49C8-B3C1-39FE975D2608}"/>
    <dgm:cxn modelId="{275CA083-D2FF-4F7D-8A2E-7B4286097B10}" type="presOf" srcId="{AF546F96-90F4-4827-8B94-868B90A9E21C}" destId="{9722A2FE-5ADA-4126-BFBD-3E4A8D62CF67}" srcOrd="1" destOrd="0" presId="urn:microsoft.com/office/officeart/2005/8/layout/process4"/>
    <dgm:cxn modelId="{7B0B69A0-580C-4CEE-B0C1-99336CAFDFEB}" srcId="{E2228B87-97C5-4B66-BB37-7DB8A5F9153A}" destId="{EEA479D6-F0E6-4D9E-B99F-214E4CDE1504}" srcOrd="1" destOrd="0" parTransId="{E8C76824-87DE-461E-B122-2692D0DA8859}" sibTransId="{A9A7CE2D-E991-4496-A599-874AEC6CBF7D}"/>
    <dgm:cxn modelId="{F5F1E6C0-54CD-43B0-AFF7-0A2934E99E2F}" type="presOf" srcId="{E2228B87-97C5-4B66-BB37-7DB8A5F9153A}" destId="{475E94D7-00AC-4FEA-9A6E-BCACAA8F7EE4}" srcOrd="1" destOrd="0" presId="urn:microsoft.com/office/officeart/2005/8/layout/process4"/>
    <dgm:cxn modelId="{678FDAC4-A220-47C3-97F4-D3DEF6113CC4}" type="presOf" srcId="{75DAA737-393C-4FBC-9B39-2190C170A0F6}" destId="{E338F4E5-19F9-41C2-969C-3C577D0FA352}" srcOrd="0" destOrd="0" presId="urn:microsoft.com/office/officeart/2005/8/layout/process4"/>
    <dgm:cxn modelId="{946AFAC4-1F05-4285-BA32-95B71FAA487C}" srcId="{E2228B87-97C5-4B66-BB37-7DB8A5F9153A}" destId="{7ED4FCE9-C725-44FE-B180-2B0AD237046E}" srcOrd="2" destOrd="0" parTransId="{DB97224B-F355-4ADC-AE23-C4717BB669E2}" sibTransId="{3C70BBF2-8B44-4004-882A-576EC54E253A}"/>
    <dgm:cxn modelId="{E7249AD5-C313-4FB9-9874-77335F754288}" srcId="{E2228B87-97C5-4B66-BB37-7DB8A5F9153A}" destId="{355E35FD-478A-43D8-85AF-C45D8606FA1C}" srcOrd="0" destOrd="0" parTransId="{587413A6-FF01-4487-AC03-500100265CA0}" sibTransId="{390999F3-1085-4A20-BB83-534A93C25942}"/>
    <dgm:cxn modelId="{6A1D82EB-603F-4397-B6BF-0D66868F1842}" type="presOf" srcId="{637BF3E2-772B-42AC-A930-6CB9E0777E6B}" destId="{E84C6AD2-2DB5-4E23-AABF-6CEFF0AE9EFE}" srcOrd="0" destOrd="0" presId="urn:microsoft.com/office/officeart/2005/8/layout/process4"/>
    <dgm:cxn modelId="{5369A8EB-3E62-44BF-89AB-0C9149FBD551}" type="presOf" srcId="{355E35FD-478A-43D8-85AF-C45D8606FA1C}" destId="{36F5CAB7-E2DF-420D-B38E-7F6837B852FE}" srcOrd="0" destOrd="0" presId="urn:microsoft.com/office/officeart/2005/8/layout/process4"/>
    <dgm:cxn modelId="{99CACEF0-DC97-4612-A294-5F12BC496B3C}" srcId="{75DAA737-393C-4FBC-9B39-2190C170A0F6}" destId="{AF546F96-90F4-4827-8B94-868B90A9E21C}" srcOrd="0" destOrd="0" parTransId="{18990E7E-9C7A-4348-ABE6-639AB04D2D6C}" sibTransId="{D3D94C3C-1B7E-420E-81AA-DC812D0E97DE}"/>
    <dgm:cxn modelId="{941027FF-E290-4A68-9128-6EDC29CA13B6}" srcId="{AF546F96-90F4-4827-8B94-868B90A9E21C}" destId="{224CF3FB-68FE-4914-A942-5EF1C6A09B48}" srcOrd="2" destOrd="0" parTransId="{3AB480E5-ED8F-45B8-B8A8-FF1869A7711E}" sibTransId="{BC8BBA2E-9E67-4832-AF9A-0237670562DD}"/>
    <dgm:cxn modelId="{01DD1DE0-4A5C-48ED-8556-FCD5FB851B00}" type="presParOf" srcId="{E338F4E5-19F9-41C2-969C-3C577D0FA352}" destId="{F5754036-0B27-4704-93AB-D616470AB20E}" srcOrd="0" destOrd="0" presId="urn:microsoft.com/office/officeart/2005/8/layout/process4"/>
    <dgm:cxn modelId="{92230D7A-A70C-4ECA-96D8-F436EBFD45E6}" type="presParOf" srcId="{F5754036-0B27-4704-93AB-D616470AB20E}" destId="{6B17FA72-6A95-40D2-BDDC-4EF8C6EE97D7}" srcOrd="0" destOrd="0" presId="urn:microsoft.com/office/officeart/2005/8/layout/process4"/>
    <dgm:cxn modelId="{FB99F0EE-C433-45DF-B281-6F93BD544DBB}" type="presParOf" srcId="{F5754036-0B27-4704-93AB-D616470AB20E}" destId="{475E94D7-00AC-4FEA-9A6E-BCACAA8F7EE4}" srcOrd="1" destOrd="0" presId="urn:microsoft.com/office/officeart/2005/8/layout/process4"/>
    <dgm:cxn modelId="{251FD69A-7146-4CD1-9931-9FAD5CD114C9}" type="presParOf" srcId="{F5754036-0B27-4704-93AB-D616470AB20E}" destId="{23F617E8-CC79-42B3-991F-E43B5CD57894}" srcOrd="2" destOrd="0" presId="urn:microsoft.com/office/officeart/2005/8/layout/process4"/>
    <dgm:cxn modelId="{4BADE362-69EA-48D0-8D1F-58091CAD1B5C}" type="presParOf" srcId="{23F617E8-CC79-42B3-991F-E43B5CD57894}" destId="{36F5CAB7-E2DF-420D-B38E-7F6837B852FE}" srcOrd="0" destOrd="0" presId="urn:microsoft.com/office/officeart/2005/8/layout/process4"/>
    <dgm:cxn modelId="{EC0582A2-A816-4D60-9850-4ACC53AAA78B}" type="presParOf" srcId="{23F617E8-CC79-42B3-991F-E43B5CD57894}" destId="{75588F15-9C29-4FBF-A92D-B7D961C5FE4B}" srcOrd="1" destOrd="0" presId="urn:microsoft.com/office/officeart/2005/8/layout/process4"/>
    <dgm:cxn modelId="{CF8CAA60-49E7-4C18-B232-76A7F3F763DC}" type="presParOf" srcId="{23F617E8-CC79-42B3-991F-E43B5CD57894}" destId="{ACD769F1-D6AF-41E0-B8DC-FDAFC3885397}" srcOrd="2" destOrd="0" presId="urn:microsoft.com/office/officeart/2005/8/layout/process4"/>
    <dgm:cxn modelId="{FFAD0D17-9EA2-4259-A976-EDF5C3244C1B}" type="presParOf" srcId="{E338F4E5-19F9-41C2-969C-3C577D0FA352}" destId="{6630B349-394F-47CD-BBF0-DA9D66341517}" srcOrd="1" destOrd="0" presId="urn:microsoft.com/office/officeart/2005/8/layout/process4"/>
    <dgm:cxn modelId="{C0782A9F-B8DB-4947-AD35-37C0FEDB77AE}" type="presParOf" srcId="{E338F4E5-19F9-41C2-969C-3C577D0FA352}" destId="{318714C1-9268-4474-8E4F-0FED86E661C4}" srcOrd="2" destOrd="0" presId="urn:microsoft.com/office/officeart/2005/8/layout/process4"/>
    <dgm:cxn modelId="{B4303EB3-B9E2-4206-9ED4-C79F28BD2904}" type="presParOf" srcId="{318714C1-9268-4474-8E4F-0FED86E661C4}" destId="{5F26E99E-3CD8-49E5-9A44-A1AF201094CE}" srcOrd="0" destOrd="0" presId="urn:microsoft.com/office/officeart/2005/8/layout/process4"/>
    <dgm:cxn modelId="{8391D348-AD04-4F84-A867-6554E8D7F1A9}" type="presParOf" srcId="{318714C1-9268-4474-8E4F-0FED86E661C4}" destId="{9722A2FE-5ADA-4126-BFBD-3E4A8D62CF67}" srcOrd="1" destOrd="0" presId="urn:microsoft.com/office/officeart/2005/8/layout/process4"/>
    <dgm:cxn modelId="{F72BEE87-4E69-40D5-86C8-53B238D2CB9D}" type="presParOf" srcId="{318714C1-9268-4474-8E4F-0FED86E661C4}" destId="{5CC6C1A5-5467-443E-9854-3DA73BEF01CE}" srcOrd="2" destOrd="0" presId="urn:microsoft.com/office/officeart/2005/8/layout/process4"/>
    <dgm:cxn modelId="{81A1AABE-300E-485D-BFB9-455E7261565A}" type="presParOf" srcId="{5CC6C1A5-5467-443E-9854-3DA73BEF01CE}" destId="{075FA44B-BF84-4123-A76C-EBE51D8E444D}" srcOrd="0" destOrd="0" presId="urn:microsoft.com/office/officeart/2005/8/layout/process4"/>
    <dgm:cxn modelId="{7ED53BDD-F1FC-4617-9F95-6A85909FCD97}" type="presParOf" srcId="{5CC6C1A5-5467-443E-9854-3DA73BEF01CE}" destId="{E84C6AD2-2DB5-4E23-AABF-6CEFF0AE9EFE}" srcOrd="1" destOrd="0" presId="urn:microsoft.com/office/officeart/2005/8/layout/process4"/>
    <dgm:cxn modelId="{1830740A-12F5-4ACC-A7C4-6FD893E27446}" type="presParOf" srcId="{5CC6C1A5-5467-443E-9854-3DA73BEF01CE}" destId="{9C6F369D-6DF4-45B5-9E32-F6630069C471}"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BC2E9006-67A6-429D-BA1C-4633D3D759C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D6C4219-E516-44B6-B9E0-773A43FE48B0}">
      <dgm:prSet phldrT="[Text]"/>
      <dgm:spPr>
        <a:solidFill>
          <a:srgbClr val="0099FF"/>
        </a:solidFill>
      </dgm:spPr>
      <dgm:t>
        <a:bodyPr/>
        <a:lstStyle/>
        <a:p>
          <a:r>
            <a:rPr lang="en-US" dirty="0" err="1"/>
            <a:t>Ymlaen</a:t>
          </a:r>
          <a:r>
            <a:rPr lang="en-US" dirty="0"/>
            <a:t> </a:t>
          </a:r>
          <a:r>
            <a:rPr lang="en-US" dirty="0" err="1"/>
            <a:t>llaw</a:t>
          </a:r>
          <a:endParaRPr lang="en-US" dirty="0"/>
        </a:p>
      </dgm:t>
    </dgm:pt>
    <dgm:pt modelId="{09A2DB04-BDD2-41C4-B29C-CB8A27B0D7F2}" type="parTrans" cxnId="{45AC6ADF-DE0C-456A-B3A5-0253598E4EC0}">
      <dgm:prSet/>
      <dgm:spPr/>
      <dgm:t>
        <a:bodyPr/>
        <a:lstStyle/>
        <a:p>
          <a:endParaRPr lang="en-US"/>
        </a:p>
      </dgm:t>
    </dgm:pt>
    <dgm:pt modelId="{CC5E4ECB-39F7-4913-AFEA-8978C1219F89}" type="sibTrans" cxnId="{45AC6ADF-DE0C-456A-B3A5-0253598E4EC0}">
      <dgm:prSet/>
      <dgm:spPr/>
      <dgm:t>
        <a:bodyPr/>
        <a:lstStyle/>
        <a:p>
          <a:endParaRPr lang="en-US"/>
        </a:p>
      </dgm:t>
    </dgm:pt>
    <dgm:pt modelId="{C6165583-ADC3-486E-8C5E-095083143607}">
      <dgm:prSet phldrT="[Text]"/>
      <dgm:spPr>
        <a:solidFill>
          <a:srgbClr val="7030A0"/>
        </a:solidFill>
      </dgm:spPr>
      <dgm:t>
        <a:bodyPr/>
        <a:lstStyle/>
        <a:p>
          <a:r>
            <a:rPr lang="en-US" dirty="0" err="1"/>
            <a:t>Noson</a:t>
          </a:r>
          <a:r>
            <a:rPr lang="en-US" dirty="0"/>
            <a:t> </a:t>
          </a:r>
          <a:r>
            <a:rPr lang="en-US" dirty="0" err="1"/>
            <a:t>cynt</a:t>
          </a:r>
          <a:endParaRPr lang="en-US" dirty="0"/>
        </a:p>
      </dgm:t>
    </dgm:pt>
    <dgm:pt modelId="{BD359A94-8AB3-4522-A7A7-3FB7290E116E}" type="parTrans" cxnId="{C8E002AF-722B-4271-B25A-2306C4F85501}">
      <dgm:prSet/>
      <dgm:spPr/>
      <dgm:t>
        <a:bodyPr/>
        <a:lstStyle/>
        <a:p>
          <a:endParaRPr lang="en-US"/>
        </a:p>
      </dgm:t>
    </dgm:pt>
    <dgm:pt modelId="{D9026D78-E998-44FA-8F89-5FB23F7C7E01}" type="sibTrans" cxnId="{C8E002AF-722B-4271-B25A-2306C4F85501}">
      <dgm:prSet/>
      <dgm:spPr/>
      <dgm:t>
        <a:bodyPr/>
        <a:lstStyle/>
        <a:p>
          <a:endParaRPr lang="en-US"/>
        </a:p>
      </dgm:t>
    </dgm:pt>
    <dgm:pt modelId="{9BEB1C2C-29CB-411A-92CA-D1EC85FB03DF}">
      <dgm:prSet phldrT="[Text]"/>
      <dgm:spPr>
        <a:solidFill>
          <a:srgbClr val="1D4F91"/>
        </a:solidFill>
      </dgm:spPr>
      <dgm:t>
        <a:bodyPr/>
        <a:lstStyle/>
        <a:p>
          <a:r>
            <a:rPr lang="en-US" dirty="0" err="1"/>
            <a:t>Ar</a:t>
          </a:r>
          <a:r>
            <a:rPr lang="en-US" dirty="0"/>
            <a:t> y </a:t>
          </a:r>
          <a:r>
            <a:rPr lang="en-US" dirty="0" err="1"/>
            <a:t>diwrnod</a:t>
          </a:r>
          <a:endParaRPr lang="en-US" dirty="0"/>
        </a:p>
      </dgm:t>
    </dgm:pt>
    <dgm:pt modelId="{DFC80056-64EB-4DB1-BB46-EF7CE754034F}" type="parTrans" cxnId="{67AE54F0-8D11-42C1-A280-08FD1016DF4A}">
      <dgm:prSet/>
      <dgm:spPr/>
      <dgm:t>
        <a:bodyPr/>
        <a:lstStyle/>
        <a:p>
          <a:endParaRPr lang="en-US"/>
        </a:p>
      </dgm:t>
    </dgm:pt>
    <dgm:pt modelId="{3A819099-CCF8-4517-8179-1B67E3B46918}" type="sibTrans" cxnId="{67AE54F0-8D11-42C1-A280-08FD1016DF4A}">
      <dgm:prSet/>
      <dgm:spPr/>
      <dgm:t>
        <a:bodyPr/>
        <a:lstStyle/>
        <a:p>
          <a:endParaRPr lang="en-US"/>
        </a:p>
      </dgm:t>
    </dgm:pt>
    <dgm:pt modelId="{B6FB7877-EB52-41FB-B02D-43C309B2AA08}">
      <dgm:prSet phldrT="[Text]"/>
      <dgm:spPr>
        <a:ln>
          <a:solidFill>
            <a:srgbClr val="00B0F0"/>
          </a:solidFill>
        </a:ln>
      </dgm:spPr>
      <dgm:t>
        <a:bodyPr/>
        <a:lstStyle/>
        <a:p>
          <a:r>
            <a:rPr lang="en-GB" dirty="0" err="1"/>
            <a:t>Cadarnhau</a:t>
          </a:r>
          <a:r>
            <a:rPr lang="en-GB" dirty="0"/>
            <a:t> </a:t>
          </a:r>
          <a:r>
            <a:rPr lang="en-GB" dirty="0" err="1"/>
            <a:t>eich</a:t>
          </a:r>
          <a:r>
            <a:rPr lang="en-GB" dirty="0"/>
            <a:t> </a:t>
          </a:r>
          <a:r>
            <a:rPr lang="en-GB" dirty="0" err="1"/>
            <a:t>presenoldeb</a:t>
          </a:r>
          <a:endParaRPr lang="en-US" dirty="0"/>
        </a:p>
      </dgm:t>
    </dgm:pt>
    <dgm:pt modelId="{3D5A348B-AEB2-4953-9516-9EE71EB7FBA3}" type="parTrans" cxnId="{C4E3DFFE-D619-4765-B565-79A468E90F0A}">
      <dgm:prSet/>
      <dgm:spPr/>
      <dgm:t>
        <a:bodyPr/>
        <a:lstStyle/>
        <a:p>
          <a:endParaRPr lang="en-US"/>
        </a:p>
      </dgm:t>
    </dgm:pt>
    <dgm:pt modelId="{AE21CA04-596D-4F49-A73B-65353B499526}" type="sibTrans" cxnId="{C4E3DFFE-D619-4765-B565-79A468E90F0A}">
      <dgm:prSet/>
      <dgm:spPr/>
      <dgm:t>
        <a:bodyPr/>
        <a:lstStyle/>
        <a:p>
          <a:endParaRPr lang="en-US"/>
        </a:p>
      </dgm:t>
    </dgm:pt>
    <dgm:pt modelId="{DCE19C90-9253-4F02-8924-084EF9955A3E}">
      <dgm:prSet phldrT="[Text]"/>
      <dgm:spPr>
        <a:ln>
          <a:solidFill>
            <a:srgbClr val="00B0F0"/>
          </a:solidFill>
        </a:ln>
      </dgm:spPr>
      <dgm:t>
        <a:bodyPr/>
        <a:lstStyle/>
        <a:p>
          <a:r>
            <a:rPr lang="en-US" dirty="0" err="1"/>
            <a:t>Ymchwilio</a:t>
          </a:r>
          <a:r>
            <a:rPr lang="en-US" dirty="0"/>
            <a:t> (</a:t>
          </a:r>
          <a:r>
            <a:rPr lang="en-US" dirty="0" err="1"/>
            <a:t>Estyn</a:t>
          </a:r>
          <a:r>
            <a:rPr lang="en-US" dirty="0"/>
            <a:t>) ac </a:t>
          </a:r>
          <a:r>
            <a:rPr lang="en-US" dirty="0" err="1"/>
            <a:t>ymweld</a:t>
          </a:r>
          <a:r>
            <a:rPr lang="en-US" dirty="0"/>
            <a:t> </a:t>
          </a:r>
          <a:r>
            <a:rPr lang="en-US" dirty="0" err="1"/>
            <a:t>a’r</a:t>
          </a:r>
          <a:r>
            <a:rPr lang="en-US" dirty="0"/>
            <a:t> </a:t>
          </a:r>
          <a:r>
            <a:rPr lang="en-US" dirty="0" err="1"/>
            <a:t>ysgol</a:t>
          </a:r>
          <a:r>
            <a:rPr lang="en-US" dirty="0"/>
            <a:t> (</a:t>
          </a:r>
          <a:r>
            <a:rPr lang="en-US" i="1" dirty="0"/>
            <a:t>gut feeling</a:t>
          </a:r>
          <a:r>
            <a:rPr lang="en-US" dirty="0"/>
            <a:t>)</a:t>
          </a:r>
        </a:p>
      </dgm:t>
    </dgm:pt>
    <dgm:pt modelId="{4F474960-7CA6-41FA-89F2-4942F2F28E1D}" type="parTrans" cxnId="{C3D4F484-4254-4C02-9D9E-8D916F595389}">
      <dgm:prSet/>
      <dgm:spPr/>
      <dgm:t>
        <a:bodyPr/>
        <a:lstStyle/>
        <a:p>
          <a:endParaRPr lang="en-US"/>
        </a:p>
      </dgm:t>
    </dgm:pt>
    <dgm:pt modelId="{7A61CED6-D3DE-4A88-8EA0-45B4892166A1}" type="sibTrans" cxnId="{C3D4F484-4254-4C02-9D9E-8D916F595389}">
      <dgm:prSet/>
      <dgm:spPr/>
      <dgm:t>
        <a:bodyPr/>
        <a:lstStyle/>
        <a:p>
          <a:endParaRPr lang="en-US"/>
        </a:p>
      </dgm:t>
    </dgm:pt>
    <dgm:pt modelId="{EEFCCEDB-4173-490D-93EE-3690A6B88D3E}">
      <dgm:prSet phldrT="[Text]"/>
      <dgm:spPr>
        <a:ln>
          <a:solidFill>
            <a:srgbClr val="00B0F0"/>
          </a:solidFill>
        </a:ln>
      </dgm:spPr>
      <dgm:t>
        <a:bodyPr/>
        <a:lstStyle/>
        <a:p>
          <a:r>
            <a:rPr lang="en-US" dirty="0" err="1"/>
            <a:t>Cynlluniwch</a:t>
          </a:r>
          <a:r>
            <a:rPr lang="en-US" dirty="0"/>
            <a:t> </a:t>
          </a:r>
          <a:r>
            <a:rPr lang="en-US" dirty="0" err="1"/>
            <a:t>eich</a:t>
          </a:r>
          <a:r>
            <a:rPr lang="en-US" dirty="0"/>
            <a:t> </a:t>
          </a:r>
          <a:r>
            <a:rPr lang="en-US" dirty="0" err="1"/>
            <a:t>siwrna</a:t>
          </a:r>
          <a:endParaRPr lang="en-US" dirty="0"/>
        </a:p>
      </dgm:t>
    </dgm:pt>
    <dgm:pt modelId="{0CA6936F-AEAE-41E2-9BED-D6F0B104ADA3}" type="parTrans" cxnId="{774FDA3C-894E-4D03-AE78-3A7054CD259C}">
      <dgm:prSet/>
      <dgm:spPr/>
      <dgm:t>
        <a:bodyPr/>
        <a:lstStyle/>
        <a:p>
          <a:endParaRPr lang="en-US"/>
        </a:p>
      </dgm:t>
    </dgm:pt>
    <dgm:pt modelId="{8DD1EEF5-D3E4-450C-9124-E2F2F730B5EC}" type="sibTrans" cxnId="{774FDA3C-894E-4D03-AE78-3A7054CD259C}">
      <dgm:prSet/>
      <dgm:spPr/>
      <dgm:t>
        <a:bodyPr/>
        <a:lstStyle/>
        <a:p>
          <a:endParaRPr lang="en-US"/>
        </a:p>
      </dgm:t>
    </dgm:pt>
    <dgm:pt modelId="{4252459B-699D-4F49-ADDC-8F20CAB1BE9A}">
      <dgm:prSet phldrT="[Text]"/>
      <dgm:spPr>
        <a:ln>
          <a:solidFill>
            <a:srgbClr val="7030A0"/>
          </a:solidFill>
        </a:ln>
      </dgm:spPr>
      <dgm:t>
        <a:bodyPr/>
        <a:lstStyle/>
        <a:p>
          <a:r>
            <a:rPr lang="en-US" dirty="0" err="1"/>
            <a:t>Paratoi</a:t>
          </a:r>
          <a:r>
            <a:rPr lang="en-US" dirty="0"/>
            <a:t> </a:t>
          </a:r>
          <a:r>
            <a:rPr lang="en-US" dirty="0" err="1"/>
            <a:t>ambell</a:t>
          </a:r>
          <a:r>
            <a:rPr lang="en-US" dirty="0"/>
            <a:t> </a:t>
          </a:r>
          <a:r>
            <a:rPr lang="en-US" dirty="0" err="1"/>
            <a:t>i</a:t>
          </a:r>
          <a:r>
            <a:rPr lang="en-US" dirty="0"/>
            <a:t> </a:t>
          </a:r>
          <a:r>
            <a:rPr lang="en-US" dirty="0" err="1"/>
            <a:t>gwestiwn</a:t>
          </a:r>
          <a:endParaRPr lang="en-US" dirty="0"/>
        </a:p>
      </dgm:t>
    </dgm:pt>
    <dgm:pt modelId="{E4748D56-96B6-4BA7-9012-90B7A190B29B}" type="parTrans" cxnId="{F0D197C8-3272-4A17-98BA-7179F1A100AF}">
      <dgm:prSet/>
      <dgm:spPr/>
      <dgm:t>
        <a:bodyPr/>
        <a:lstStyle/>
        <a:p>
          <a:endParaRPr lang="en-US"/>
        </a:p>
      </dgm:t>
    </dgm:pt>
    <dgm:pt modelId="{38773806-707E-4920-912F-AB1BB7B6E22D}" type="sibTrans" cxnId="{F0D197C8-3272-4A17-98BA-7179F1A100AF}">
      <dgm:prSet/>
      <dgm:spPr/>
      <dgm:t>
        <a:bodyPr/>
        <a:lstStyle/>
        <a:p>
          <a:endParaRPr lang="en-US"/>
        </a:p>
      </dgm:t>
    </dgm:pt>
    <dgm:pt modelId="{72B50C0F-98B0-4650-9113-A462087AE31A}">
      <dgm:prSet phldrT="[Text]"/>
      <dgm:spPr>
        <a:ln>
          <a:solidFill>
            <a:srgbClr val="7030A0"/>
          </a:solidFill>
        </a:ln>
      </dgm:spPr>
      <dgm:t>
        <a:bodyPr/>
        <a:lstStyle/>
        <a:p>
          <a:r>
            <a:rPr lang="en-US" dirty="0" err="1"/>
            <a:t>Mynd</a:t>
          </a:r>
          <a:r>
            <a:rPr lang="en-US" dirty="0"/>
            <a:t> </a:t>
          </a:r>
          <a:r>
            <a:rPr lang="en-US" dirty="0" err="1"/>
            <a:t>dros</a:t>
          </a:r>
          <a:r>
            <a:rPr lang="en-US" dirty="0"/>
            <a:t> </a:t>
          </a:r>
          <a:r>
            <a:rPr lang="en-US" dirty="0" err="1"/>
            <a:t>trefniadau’r</a:t>
          </a:r>
          <a:r>
            <a:rPr lang="en-US" dirty="0"/>
            <a:t> </a:t>
          </a:r>
          <a:r>
            <a:rPr lang="en-US" dirty="0" err="1"/>
            <a:t>dydd</a:t>
          </a:r>
          <a:endParaRPr lang="en-US" dirty="0"/>
        </a:p>
      </dgm:t>
    </dgm:pt>
    <dgm:pt modelId="{5E912727-A119-4AAD-9F7F-ABFB6C7D2B56}" type="parTrans" cxnId="{F4085EBB-69A8-424B-970E-63168E6B6E8D}">
      <dgm:prSet/>
      <dgm:spPr/>
      <dgm:t>
        <a:bodyPr/>
        <a:lstStyle/>
        <a:p>
          <a:endParaRPr lang="en-US"/>
        </a:p>
      </dgm:t>
    </dgm:pt>
    <dgm:pt modelId="{E9DA6332-6849-439B-AAD6-9E8E0F7A14CF}" type="sibTrans" cxnId="{F4085EBB-69A8-424B-970E-63168E6B6E8D}">
      <dgm:prSet/>
      <dgm:spPr/>
      <dgm:t>
        <a:bodyPr/>
        <a:lstStyle/>
        <a:p>
          <a:endParaRPr lang="en-US"/>
        </a:p>
      </dgm:t>
    </dgm:pt>
    <dgm:pt modelId="{7B229F2B-3BCA-4A46-B4EB-2B014C9361F6}">
      <dgm:prSet phldrT="[Text]"/>
      <dgm:spPr>
        <a:ln>
          <a:solidFill>
            <a:srgbClr val="7030A0"/>
          </a:solidFill>
        </a:ln>
      </dgm:spPr>
      <dgm:t>
        <a:bodyPr/>
        <a:lstStyle/>
        <a:p>
          <a:r>
            <a:rPr lang="de-DE" dirty="0"/>
            <a:t>Cadw at eich trefn arferol</a:t>
          </a:r>
          <a:endParaRPr lang="en-US" dirty="0"/>
        </a:p>
      </dgm:t>
    </dgm:pt>
    <dgm:pt modelId="{959D971B-63F8-4815-9E7D-99A2773C111E}" type="parTrans" cxnId="{A99B149F-FB03-4E9C-94CE-9FD97385DF10}">
      <dgm:prSet/>
      <dgm:spPr/>
      <dgm:t>
        <a:bodyPr/>
        <a:lstStyle/>
        <a:p>
          <a:endParaRPr lang="en-US"/>
        </a:p>
      </dgm:t>
    </dgm:pt>
    <dgm:pt modelId="{9656B10F-3A92-4E2C-962C-984345221B93}" type="sibTrans" cxnId="{A99B149F-FB03-4E9C-94CE-9FD97385DF10}">
      <dgm:prSet/>
      <dgm:spPr/>
      <dgm:t>
        <a:bodyPr/>
        <a:lstStyle/>
        <a:p>
          <a:endParaRPr lang="en-US"/>
        </a:p>
      </dgm:t>
    </dgm:pt>
    <dgm:pt modelId="{CCC4F807-8070-4E56-8603-6D28767D1767}">
      <dgm:prSet phldrT="[Text]"/>
      <dgm:spPr>
        <a:ln>
          <a:solidFill>
            <a:srgbClr val="1D4F91"/>
          </a:solidFill>
        </a:ln>
      </dgm:spPr>
      <dgm:t>
        <a:bodyPr/>
        <a:lstStyle/>
        <a:p>
          <a:r>
            <a:rPr lang="en-US" dirty="0" err="1"/>
            <a:t>Meddwl</a:t>
          </a:r>
          <a:r>
            <a:rPr lang="en-US" dirty="0"/>
            <a:t> </a:t>
          </a:r>
          <a:r>
            <a:rPr lang="en-US" dirty="0" err="1"/>
            <a:t>yn</a:t>
          </a:r>
          <a:r>
            <a:rPr lang="en-US" dirty="0"/>
            <a:t> </a:t>
          </a:r>
          <a:r>
            <a:rPr lang="en-US" dirty="0" err="1"/>
            <a:t>bositif</a:t>
          </a:r>
          <a:endParaRPr lang="en-US" dirty="0"/>
        </a:p>
      </dgm:t>
    </dgm:pt>
    <dgm:pt modelId="{A7295F7F-DFE6-4206-9394-C8C3AF8A829D}" type="parTrans" cxnId="{27AE6712-0449-4BF8-8020-61A1B4304FC0}">
      <dgm:prSet/>
      <dgm:spPr/>
      <dgm:t>
        <a:bodyPr/>
        <a:lstStyle/>
        <a:p>
          <a:endParaRPr lang="en-US"/>
        </a:p>
      </dgm:t>
    </dgm:pt>
    <dgm:pt modelId="{0DD0AE3A-D3E8-4977-BB6A-EC4EC478238D}" type="sibTrans" cxnId="{27AE6712-0449-4BF8-8020-61A1B4304FC0}">
      <dgm:prSet/>
      <dgm:spPr/>
      <dgm:t>
        <a:bodyPr/>
        <a:lstStyle/>
        <a:p>
          <a:endParaRPr lang="en-US"/>
        </a:p>
      </dgm:t>
    </dgm:pt>
    <dgm:pt modelId="{9D6CBCB8-7B3D-4CFD-9AE7-155E10AD0D2B}">
      <dgm:prSet phldrT="[Text]"/>
      <dgm:spPr>
        <a:ln>
          <a:solidFill>
            <a:srgbClr val="7030A0"/>
          </a:solidFill>
        </a:ln>
      </dgm:spPr>
      <dgm:t>
        <a:bodyPr/>
        <a:lstStyle/>
        <a:p>
          <a:r>
            <a:rPr lang="en-US" dirty="0" err="1"/>
            <a:t>Mynd</a:t>
          </a:r>
          <a:r>
            <a:rPr lang="en-US" dirty="0"/>
            <a:t> </a:t>
          </a:r>
          <a:r>
            <a:rPr lang="en-US" dirty="0" err="1"/>
            <a:t>dros</a:t>
          </a:r>
          <a:r>
            <a:rPr lang="en-US" dirty="0"/>
            <a:t> </a:t>
          </a:r>
          <a:r>
            <a:rPr lang="en-US" dirty="0" err="1"/>
            <a:t>eich</a:t>
          </a:r>
          <a:r>
            <a:rPr lang="en-US" dirty="0"/>
            <a:t> </a:t>
          </a:r>
          <a:r>
            <a:rPr lang="en-US" dirty="0" err="1"/>
            <a:t>Datganiad</a:t>
          </a:r>
          <a:r>
            <a:rPr lang="en-US" dirty="0"/>
            <a:t> </a:t>
          </a:r>
          <a:r>
            <a:rPr lang="en-US" dirty="0" err="1"/>
            <a:t>Personol</a:t>
          </a:r>
          <a:endParaRPr lang="en-US" dirty="0"/>
        </a:p>
      </dgm:t>
    </dgm:pt>
    <dgm:pt modelId="{D380DD8D-6B9F-46C6-9D85-30D2662DF995}" type="parTrans" cxnId="{55DFBBE7-E430-4913-AB6F-554F924A6A97}">
      <dgm:prSet/>
      <dgm:spPr/>
      <dgm:t>
        <a:bodyPr/>
        <a:lstStyle/>
        <a:p>
          <a:endParaRPr lang="en-US"/>
        </a:p>
      </dgm:t>
    </dgm:pt>
    <dgm:pt modelId="{D5273FA4-14A5-437F-85FF-861B94681CBE}" type="sibTrans" cxnId="{55DFBBE7-E430-4913-AB6F-554F924A6A97}">
      <dgm:prSet/>
      <dgm:spPr/>
      <dgm:t>
        <a:bodyPr/>
        <a:lstStyle/>
        <a:p>
          <a:endParaRPr lang="en-US"/>
        </a:p>
      </dgm:t>
    </dgm:pt>
    <dgm:pt modelId="{3A7409A4-EC8D-4362-A3A4-FC653163A7BE}">
      <dgm:prSet phldrT="[Text]"/>
      <dgm:spPr>
        <a:ln>
          <a:solidFill>
            <a:srgbClr val="1D4F91"/>
          </a:solidFill>
        </a:ln>
      </dgm:spPr>
      <dgm:t>
        <a:bodyPr/>
        <a:lstStyle/>
        <a:p>
          <a:r>
            <a:rPr lang="en-GB" dirty="0" err="1"/>
            <a:t>Mae'r</a:t>
          </a:r>
          <a:r>
            <a:rPr lang="en-GB" dirty="0"/>
            <a:t> </a:t>
          </a:r>
          <a:r>
            <a:rPr lang="en-GB" dirty="0" err="1"/>
            <a:t>argraff</a:t>
          </a:r>
          <a:r>
            <a:rPr lang="en-GB" dirty="0"/>
            <a:t> </a:t>
          </a:r>
          <a:r>
            <a:rPr lang="en-GB" dirty="0" err="1"/>
            <a:t>cyntaf</a:t>
          </a:r>
          <a:r>
            <a:rPr lang="en-GB" dirty="0"/>
            <a:t> </a:t>
          </a:r>
          <a:r>
            <a:rPr lang="en-GB" dirty="0" err="1"/>
            <a:t>yn</a:t>
          </a:r>
          <a:r>
            <a:rPr lang="en-GB" dirty="0"/>
            <a:t> </a:t>
          </a:r>
          <a:r>
            <a:rPr lang="en-GB" dirty="0" err="1"/>
            <a:t>bwysig</a:t>
          </a:r>
          <a:endParaRPr lang="en-US" dirty="0"/>
        </a:p>
      </dgm:t>
    </dgm:pt>
    <dgm:pt modelId="{90DF4E9C-EA93-47A5-9EA4-396F831120BE}" type="parTrans" cxnId="{E63CE23D-B1BC-489C-8FDE-E2280EFA689A}">
      <dgm:prSet/>
      <dgm:spPr/>
      <dgm:t>
        <a:bodyPr/>
        <a:lstStyle/>
        <a:p>
          <a:endParaRPr lang="en-US"/>
        </a:p>
      </dgm:t>
    </dgm:pt>
    <dgm:pt modelId="{7846A7C8-8EE2-4024-A72D-39333D445871}" type="sibTrans" cxnId="{E63CE23D-B1BC-489C-8FDE-E2280EFA689A}">
      <dgm:prSet/>
      <dgm:spPr/>
      <dgm:t>
        <a:bodyPr/>
        <a:lstStyle/>
        <a:p>
          <a:endParaRPr lang="en-US"/>
        </a:p>
      </dgm:t>
    </dgm:pt>
    <dgm:pt modelId="{CA228683-DEAF-4217-A36C-8E7B6AA2AB18}">
      <dgm:prSet phldrT="[Text]"/>
      <dgm:spPr>
        <a:ln>
          <a:solidFill>
            <a:srgbClr val="1D4F91"/>
          </a:solidFill>
        </a:ln>
      </dgm:spPr>
      <dgm:t>
        <a:bodyPr/>
        <a:lstStyle/>
        <a:p>
          <a:r>
            <a:rPr lang="en-US" dirty="0" err="1"/>
            <a:t>Cyrraedd</a:t>
          </a:r>
          <a:r>
            <a:rPr lang="en-US" dirty="0"/>
            <a:t> </a:t>
          </a:r>
          <a:r>
            <a:rPr lang="en-US" dirty="0" err="1"/>
            <a:t>ar</a:t>
          </a:r>
          <a:r>
            <a:rPr lang="en-US" dirty="0"/>
            <a:t> </a:t>
          </a:r>
          <a:r>
            <a:rPr lang="en-US" dirty="0" err="1"/>
            <a:t>amser</a:t>
          </a:r>
          <a:endParaRPr lang="en-US" dirty="0"/>
        </a:p>
      </dgm:t>
    </dgm:pt>
    <dgm:pt modelId="{216701FF-10A5-4632-88A9-6301868EC9B5}" type="parTrans" cxnId="{06C157AA-C194-47EA-802C-9528ACB7A118}">
      <dgm:prSet/>
      <dgm:spPr/>
      <dgm:t>
        <a:bodyPr/>
        <a:lstStyle/>
        <a:p>
          <a:endParaRPr lang="en-US"/>
        </a:p>
      </dgm:t>
    </dgm:pt>
    <dgm:pt modelId="{AF0CF022-5642-4410-B5B2-4FBA3E4728CA}" type="sibTrans" cxnId="{06C157AA-C194-47EA-802C-9528ACB7A118}">
      <dgm:prSet/>
      <dgm:spPr/>
      <dgm:t>
        <a:bodyPr/>
        <a:lstStyle/>
        <a:p>
          <a:endParaRPr lang="en-US"/>
        </a:p>
      </dgm:t>
    </dgm:pt>
    <dgm:pt modelId="{F5C16437-852F-41BF-8766-5033B4A8571C}">
      <dgm:prSet phldrT="[Text]"/>
      <dgm:spPr>
        <a:ln>
          <a:solidFill>
            <a:srgbClr val="7030A0"/>
          </a:solidFill>
        </a:ln>
      </dgm:spPr>
      <dgm:t>
        <a:bodyPr/>
        <a:lstStyle/>
        <a:p>
          <a:r>
            <a:rPr lang="en-GB" dirty="0"/>
            <a:t>Cael </a:t>
          </a:r>
          <a:r>
            <a:rPr lang="en-GB" dirty="0" err="1"/>
            <a:t>noson</a:t>
          </a:r>
          <a:r>
            <a:rPr lang="en-GB" dirty="0"/>
            <a:t> </a:t>
          </a:r>
          <a:r>
            <a:rPr lang="en-GB" dirty="0" err="1"/>
            <a:t>dda</a:t>
          </a:r>
          <a:r>
            <a:rPr lang="en-GB" dirty="0"/>
            <a:t> o </a:t>
          </a:r>
          <a:r>
            <a:rPr lang="en-GB" dirty="0" err="1"/>
            <a:t>gwsg</a:t>
          </a:r>
          <a:r>
            <a:rPr lang="en-GB" dirty="0"/>
            <a:t>!</a:t>
          </a:r>
          <a:endParaRPr lang="en-US" dirty="0"/>
        </a:p>
      </dgm:t>
    </dgm:pt>
    <dgm:pt modelId="{AC870D1B-2A35-43FB-B5F0-76C66DB10A95}" type="parTrans" cxnId="{EA5115D6-7202-4E54-8F76-CC211BB711F5}">
      <dgm:prSet/>
      <dgm:spPr/>
      <dgm:t>
        <a:bodyPr/>
        <a:lstStyle/>
        <a:p>
          <a:endParaRPr lang="en-GB"/>
        </a:p>
      </dgm:t>
    </dgm:pt>
    <dgm:pt modelId="{F353FE0E-BA28-4D35-B10C-AE7150D94E68}" type="sibTrans" cxnId="{EA5115D6-7202-4E54-8F76-CC211BB711F5}">
      <dgm:prSet/>
      <dgm:spPr/>
      <dgm:t>
        <a:bodyPr/>
        <a:lstStyle/>
        <a:p>
          <a:endParaRPr lang="en-GB"/>
        </a:p>
      </dgm:t>
    </dgm:pt>
    <dgm:pt modelId="{656E5D02-DCFD-413F-B77A-6264669CFA53}" type="pres">
      <dgm:prSet presAssocID="{BC2E9006-67A6-429D-BA1C-4633D3D759C9}" presName="linear" presStyleCnt="0">
        <dgm:presLayoutVars>
          <dgm:dir/>
          <dgm:animLvl val="lvl"/>
          <dgm:resizeHandles val="exact"/>
        </dgm:presLayoutVars>
      </dgm:prSet>
      <dgm:spPr/>
    </dgm:pt>
    <dgm:pt modelId="{3DF2B7A6-816A-49D8-A3D3-7FB3419826FA}" type="pres">
      <dgm:prSet presAssocID="{5D6C4219-E516-44B6-B9E0-773A43FE48B0}" presName="parentLin" presStyleCnt="0"/>
      <dgm:spPr/>
    </dgm:pt>
    <dgm:pt modelId="{363E2E07-82CF-45AB-B0CC-60BB295AA07B}" type="pres">
      <dgm:prSet presAssocID="{5D6C4219-E516-44B6-B9E0-773A43FE48B0}" presName="parentLeftMargin" presStyleLbl="node1" presStyleIdx="0" presStyleCnt="3"/>
      <dgm:spPr/>
    </dgm:pt>
    <dgm:pt modelId="{D97ADA1D-9A15-4369-B89A-732FFEFCAACD}" type="pres">
      <dgm:prSet presAssocID="{5D6C4219-E516-44B6-B9E0-773A43FE48B0}" presName="parentText" presStyleLbl="node1" presStyleIdx="0" presStyleCnt="3">
        <dgm:presLayoutVars>
          <dgm:chMax val="0"/>
          <dgm:bulletEnabled val="1"/>
        </dgm:presLayoutVars>
      </dgm:prSet>
      <dgm:spPr/>
    </dgm:pt>
    <dgm:pt modelId="{E0B05F11-0E75-41CA-A231-9A0925706680}" type="pres">
      <dgm:prSet presAssocID="{5D6C4219-E516-44B6-B9E0-773A43FE48B0}" presName="negativeSpace" presStyleCnt="0"/>
      <dgm:spPr/>
    </dgm:pt>
    <dgm:pt modelId="{21B3F4FE-2760-4D1D-9ED9-AB6C0314E481}" type="pres">
      <dgm:prSet presAssocID="{5D6C4219-E516-44B6-B9E0-773A43FE48B0}" presName="childText" presStyleLbl="conFgAcc1" presStyleIdx="0" presStyleCnt="3">
        <dgm:presLayoutVars>
          <dgm:bulletEnabled val="1"/>
        </dgm:presLayoutVars>
      </dgm:prSet>
      <dgm:spPr/>
    </dgm:pt>
    <dgm:pt modelId="{40CD102C-E833-4046-A802-BD74D7B99F63}" type="pres">
      <dgm:prSet presAssocID="{CC5E4ECB-39F7-4913-AFEA-8978C1219F89}" presName="spaceBetweenRectangles" presStyleCnt="0"/>
      <dgm:spPr/>
    </dgm:pt>
    <dgm:pt modelId="{2879585A-98FB-47E1-8E95-8E776985A0BD}" type="pres">
      <dgm:prSet presAssocID="{C6165583-ADC3-486E-8C5E-095083143607}" presName="parentLin" presStyleCnt="0"/>
      <dgm:spPr/>
    </dgm:pt>
    <dgm:pt modelId="{0FC61F59-2730-45F4-8077-653E3EAE0A65}" type="pres">
      <dgm:prSet presAssocID="{C6165583-ADC3-486E-8C5E-095083143607}" presName="parentLeftMargin" presStyleLbl="node1" presStyleIdx="0" presStyleCnt="3"/>
      <dgm:spPr/>
    </dgm:pt>
    <dgm:pt modelId="{A50CB58F-1546-4073-9E90-DCE64AE502DC}" type="pres">
      <dgm:prSet presAssocID="{C6165583-ADC3-486E-8C5E-095083143607}" presName="parentText" presStyleLbl="node1" presStyleIdx="1" presStyleCnt="3">
        <dgm:presLayoutVars>
          <dgm:chMax val="0"/>
          <dgm:bulletEnabled val="1"/>
        </dgm:presLayoutVars>
      </dgm:prSet>
      <dgm:spPr/>
    </dgm:pt>
    <dgm:pt modelId="{55FAB763-CB63-4238-B5BD-D2443E6B1748}" type="pres">
      <dgm:prSet presAssocID="{C6165583-ADC3-486E-8C5E-095083143607}" presName="negativeSpace" presStyleCnt="0"/>
      <dgm:spPr/>
    </dgm:pt>
    <dgm:pt modelId="{F8D773D9-AE2D-4FED-8A98-AC74EE54E675}" type="pres">
      <dgm:prSet presAssocID="{C6165583-ADC3-486E-8C5E-095083143607}" presName="childText" presStyleLbl="conFgAcc1" presStyleIdx="1" presStyleCnt="3">
        <dgm:presLayoutVars>
          <dgm:bulletEnabled val="1"/>
        </dgm:presLayoutVars>
      </dgm:prSet>
      <dgm:spPr/>
    </dgm:pt>
    <dgm:pt modelId="{85E5C99B-2715-46F8-A438-5FCADED6765D}" type="pres">
      <dgm:prSet presAssocID="{D9026D78-E998-44FA-8F89-5FB23F7C7E01}" presName="spaceBetweenRectangles" presStyleCnt="0"/>
      <dgm:spPr/>
    </dgm:pt>
    <dgm:pt modelId="{091AD143-2CF3-485D-A50E-D326B980C362}" type="pres">
      <dgm:prSet presAssocID="{9BEB1C2C-29CB-411A-92CA-D1EC85FB03DF}" presName="parentLin" presStyleCnt="0"/>
      <dgm:spPr/>
    </dgm:pt>
    <dgm:pt modelId="{AC945A5C-C3B6-477D-A00A-578A46294D29}" type="pres">
      <dgm:prSet presAssocID="{9BEB1C2C-29CB-411A-92CA-D1EC85FB03DF}" presName="parentLeftMargin" presStyleLbl="node1" presStyleIdx="1" presStyleCnt="3"/>
      <dgm:spPr/>
    </dgm:pt>
    <dgm:pt modelId="{B89552A5-CF11-4855-9C21-DBCFDFC89343}" type="pres">
      <dgm:prSet presAssocID="{9BEB1C2C-29CB-411A-92CA-D1EC85FB03DF}" presName="parentText" presStyleLbl="node1" presStyleIdx="2" presStyleCnt="3">
        <dgm:presLayoutVars>
          <dgm:chMax val="0"/>
          <dgm:bulletEnabled val="1"/>
        </dgm:presLayoutVars>
      </dgm:prSet>
      <dgm:spPr/>
    </dgm:pt>
    <dgm:pt modelId="{B89CEB6A-8847-4480-B187-1845EA3626C8}" type="pres">
      <dgm:prSet presAssocID="{9BEB1C2C-29CB-411A-92CA-D1EC85FB03DF}" presName="negativeSpace" presStyleCnt="0"/>
      <dgm:spPr/>
    </dgm:pt>
    <dgm:pt modelId="{BE0C6A9F-F201-474E-84C0-83018F2CF881}" type="pres">
      <dgm:prSet presAssocID="{9BEB1C2C-29CB-411A-92CA-D1EC85FB03DF}" presName="childText" presStyleLbl="conFgAcc1" presStyleIdx="2" presStyleCnt="3">
        <dgm:presLayoutVars>
          <dgm:bulletEnabled val="1"/>
        </dgm:presLayoutVars>
      </dgm:prSet>
      <dgm:spPr/>
    </dgm:pt>
  </dgm:ptLst>
  <dgm:cxnLst>
    <dgm:cxn modelId="{25B48302-FAC5-45E6-A3E9-FA3B98710EDD}" type="presOf" srcId="{9BEB1C2C-29CB-411A-92CA-D1EC85FB03DF}" destId="{B89552A5-CF11-4855-9C21-DBCFDFC89343}" srcOrd="1" destOrd="0" presId="urn:microsoft.com/office/officeart/2005/8/layout/list1"/>
    <dgm:cxn modelId="{8318C408-C691-4138-B4BE-B23941413EA3}" type="presOf" srcId="{3A7409A4-EC8D-4362-A3A4-FC653163A7BE}" destId="{BE0C6A9F-F201-474E-84C0-83018F2CF881}" srcOrd="0" destOrd="1" presId="urn:microsoft.com/office/officeart/2005/8/layout/list1"/>
    <dgm:cxn modelId="{113E770B-BDED-462F-AEF3-CC56DB0E8AC2}" type="presOf" srcId="{5D6C4219-E516-44B6-B9E0-773A43FE48B0}" destId="{363E2E07-82CF-45AB-B0CC-60BB295AA07B}" srcOrd="0" destOrd="0" presId="urn:microsoft.com/office/officeart/2005/8/layout/list1"/>
    <dgm:cxn modelId="{27AE6712-0449-4BF8-8020-61A1B4304FC0}" srcId="{9BEB1C2C-29CB-411A-92CA-D1EC85FB03DF}" destId="{CCC4F807-8070-4E56-8603-6D28767D1767}" srcOrd="0" destOrd="0" parTransId="{A7295F7F-DFE6-4206-9394-C8C3AF8A829D}" sibTransId="{0DD0AE3A-D3E8-4977-BB6A-EC4EC478238D}"/>
    <dgm:cxn modelId="{78FA3E1E-4526-4DB5-A8C1-3DC5AC713C6F}" type="presOf" srcId="{BC2E9006-67A6-429D-BA1C-4633D3D759C9}" destId="{656E5D02-DCFD-413F-B77A-6264669CFA53}" srcOrd="0" destOrd="0" presId="urn:microsoft.com/office/officeart/2005/8/layout/list1"/>
    <dgm:cxn modelId="{473D1D22-21FC-49F7-89E0-E9E9CB226F1C}" type="presOf" srcId="{CA228683-DEAF-4217-A36C-8E7B6AA2AB18}" destId="{BE0C6A9F-F201-474E-84C0-83018F2CF881}" srcOrd="0" destOrd="2" presId="urn:microsoft.com/office/officeart/2005/8/layout/list1"/>
    <dgm:cxn modelId="{F2B1D429-D461-4F1D-BAE9-D82FA86C70A6}" type="presOf" srcId="{5D6C4219-E516-44B6-B9E0-773A43FE48B0}" destId="{D97ADA1D-9A15-4369-B89A-732FFEFCAACD}" srcOrd="1" destOrd="0" presId="urn:microsoft.com/office/officeart/2005/8/layout/list1"/>
    <dgm:cxn modelId="{1A0F0F34-9DCE-4FC1-A24B-FDEC07559A04}" type="presOf" srcId="{C6165583-ADC3-486E-8C5E-095083143607}" destId="{A50CB58F-1546-4073-9E90-DCE64AE502DC}" srcOrd="1" destOrd="0" presId="urn:microsoft.com/office/officeart/2005/8/layout/list1"/>
    <dgm:cxn modelId="{47C24139-8BD4-44D8-BA1A-2D1B051787A4}" type="presOf" srcId="{EEFCCEDB-4173-490D-93EE-3690A6B88D3E}" destId="{21B3F4FE-2760-4D1D-9ED9-AB6C0314E481}" srcOrd="0" destOrd="2" presId="urn:microsoft.com/office/officeart/2005/8/layout/list1"/>
    <dgm:cxn modelId="{774FDA3C-894E-4D03-AE78-3A7054CD259C}" srcId="{5D6C4219-E516-44B6-B9E0-773A43FE48B0}" destId="{EEFCCEDB-4173-490D-93EE-3690A6B88D3E}" srcOrd="2" destOrd="0" parTransId="{0CA6936F-AEAE-41E2-9BED-D6F0B104ADA3}" sibTransId="{8DD1EEF5-D3E4-450C-9124-E2F2F730B5EC}"/>
    <dgm:cxn modelId="{E63CE23D-B1BC-489C-8FDE-E2280EFA689A}" srcId="{9BEB1C2C-29CB-411A-92CA-D1EC85FB03DF}" destId="{3A7409A4-EC8D-4362-A3A4-FC653163A7BE}" srcOrd="1" destOrd="0" parTransId="{90DF4E9C-EA93-47A5-9EA4-396F831120BE}" sibTransId="{7846A7C8-8EE2-4024-A72D-39333D445871}"/>
    <dgm:cxn modelId="{587A0B63-BB90-499F-8564-3C6FEF1F47F9}" type="presOf" srcId="{B6FB7877-EB52-41FB-B02D-43C309B2AA08}" destId="{21B3F4FE-2760-4D1D-9ED9-AB6C0314E481}" srcOrd="0" destOrd="0" presId="urn:microsoft.com/office/officeart/2005/8/layout/list1"/>
    <dgm:cxn modelId="{B07C9150-33DC-4918-9F1A-6CC7A7FD3649}" type="presOf" srcId="{CCC4F807-8070-4E56-8603-6D28767D1767}" destId="{BE0C6A9F-F201-474E-84C0-83018F2CF881}" srcOrd="0" destOrd="0" presId="urn:microsoft.com/office/officeart/2005/8/layout/list1"/>
    <dgm:cxn modelId="{ADD86E7D-E41F-4401-AEA4-A1424B02AEF0}" type="presOf" srcId="{7B229F2B-3BCA-4A46-B4EB-2B014C9361F6}" destId="{F8D773D9-AE2D-4FED-8A98-AC74EE54E675}" srcOrd="0" destOrd="2" presId="urn:microsoft.com/office/officeart/2005/8/layout/list1"/>
    <dgm:cxn modelId="{F76CFF83-EADA-450C-93D1-50D1ECEDD227}" type="presOf" srcId="{DCE19C90-9253-4F02-8924-084EF9955A3E}" destId="{21B3F4FE-2760-4D1D-9ED9-AB6C0314E481}" srcOrd="0" destOrd="1" presId="urn:microsoft.com/office/officeart/2005/8/layout/list1"/>
    <dgm:cxn modelId="{C3D4F484-4254-4C02-9D9E-8D916F595389}" srcId="{5D6C4219-E516-44B6-B9E0-773A43FE48B0}" destId="{DCE19C90-9253-4F02-8924-084EF9955A3E}" srcOrd="1" destOrd="0" parTransId="{4F474960-7CA6-41FA-89F2-4942F2F28E1D}" sibTransId="{7A61CED6-D3DE-4A88-8EA0-45B4892166A1}"/>
    <dgm:cxn modelId="{A99B149F-FB03-4E9C-94CE-9FD97385DF10}" srcId="{C6165583-ADC3-486E-8C5E-095083143607}" destId="{7B229F2B-3BCA-4A46-B4EB-2B014C9361F6}" srcOrd="2" destOrd="0" parTransId="{959D971B-63F8-4815-9E7D-99A2773C111E}" sibTransId="{9656B10F-3A92-4E2C-962C-984345221B93}"/>
    <dgm:cxn modelId="{C8C651A7-C775-4BBB-8C00-6869F5AA0313}" type="presOf" srcId="{C6165583-ADC3-486E-8C5E-095083143607}" destId="{0FC61F59-2730-45F4-8077-653E3EAE0A65}" srcOrd="0" destOrd="0" presId="urn:microsoft.com/office/officeart/2005/8/layout/list1"/>
    <dgm:cxn modelId="{06C157AA-C194-47EA-802C-9528ACB7A118}" srcId="{9BEB1C2C-29CB-411A-92CA-D1EC85FB03DF}" destId="{CA228683-DEAF-4217-A36C-8E7B6AA2AB18}" srcOrd="2" destOrd="0" parTransId="{216701FF-10A5-4632-88A9-6301868EC9B5}" sibTransId="{AF0CF022-5642-4410-B5B2-4FBA3E4728CA}"/>
    <dgm:cxn modelId="{C8E002AF-722B-4271-B25A-2306C4F85501}" srcId="{BC2E9006-67A6-429D-BA1C-4633D3D759C9}" destId="{C6165583-ADC3-486E-8C5E-095083143607}" srcOrd="1" destOrd="0" parTransId="{BD359A94-8AB3-4522-A7A7-3FB7290E116E}" sibTransId="{D9026D78-E998-44FA-8F89-5FB23F7C7E01}"/>
    <dgm:cxn modelId="{222EC1B7-61FB-40E4-8400-56325A59B6F3}" type="presOf" srcId="{72B50C0F-98B0-4650-9113-A462087AE31A}" destId="{F8D773D9-AE2D-4FED-8A98-AC74EE54E675}" srcOrd="0" destOrd="1" presId="urn:microsoft.com/office/officeart/2005/8/layout/list1"/>
    <dgm:cxn modelId="{73432CBB-BE82-4451-A394-CB4BFD9DBB1A}" type="presOf" srcId="{9D6CBCB8-7B3D-4CFD-9AE7-155E10AD0D2B}" destId="{F8D773D9-AE2D-4FED-8A98-AC74EE54E675}" srcOrd="0" destOrd="3" presId="urn:microsoft.com/office/officeart/2005/8/layout/list1"/>
    <dgm:cxn modelId="{F4085EBB-69A8-424B-970E-63168E6B6E8D}" srcId="{C6165583-ADC3-486E-8C5E-095083143607}" destId="{72B50C0F-98B0-4650-9113-A462087AE31A}" srcOrd="1" destOrd="0" parTransId="{5E912727-A119-4AAD-9F7F-ABFB6C7D2B56}" sibTransId="{E9DA6332-6849-439B-AAD6-9E8E0F7A14CF}"/>
    <dgm:cxn modelId="{F0D197C8-3272-4A17-98BA-7179F1A100AF}" srcId="{C6165583-ADC3-486E-8C5E-095083143607}" destId="{4252459B-699D-4F49-ADDC-8F20CAB1BE9A}" srcOrd="0" destOrd="0" parTransId="{E4748D56-96B6-4BA7-9012-90B7A190B29B}" sibTransId="{38773806-707E-4920-912F-AB1BB7B6E22D}"/>
    <dgm:cxn modelId="{EA5115D6-7202-4E54-8F76-CC211BB711F5}" srcId="{C6165583-ADC3-486E-8C5E-095083143607}" destId="{F5C16437-852F-41BF-8766-5033B4A8571C}" srcOrd="4" destOrd="0" parTransId="{AC870D1B-2A35-43FB-B5F0-76C66DB10A95}" sibTransId="{F353FE0E-BA28-4D35-B10C-AE7150D94E68}"/>
    <dgm:cxn modelId="{62F4A2D9-2F42-47CD-AE63-70E4CD8B5273}" type="presOf" srcId="{4252459B-699D-4F49-ADDC-8F20CAB1BE9A}" destId="{F8D773D9-AE2D-4FED-8A98-AC74EE54E675}" srcOrd="0" destOrd="0" presId="urn:microsoft.com/office/officeart/2005/8/layout/list1"/>
    <dgm:cxn modelId="{45AC6ADF-DE0C-456A-B3A5-0253598E4EC0}" srcId="{BC2E9006-67A6-429D-BA1C-4633D3D759C9}" destId="{5D6C4219-E516-44B6-B9E0-773A43FE48B0}" srcOrd="0" destOrd="0" parTransId="{09A2DB04-BDD2-41C4-B29C-CB8A27B0D7F2}" sibTransId="{CC5E4ECB-39F7-4913-AFEA-8978C1219F89}"/>
    <dgm:cxn modelId="{CAF1ADE1-6076-4D4F-8231-8605747F0F47}" type="presOf" srcId="{9BEB1C2C-29CB-411A-92CA-D1EC85FB03DF}" destId="{AC945A5C-C3B6-477D-A00A-578A46294D29}" srcOrd="0" destOrd="0" presId="urn:microsoft.com/office/officeart/2005/8/layout/list1"/>
    <dgm:cxn modelId="{55DFBBE7-E430-4913-AB6F-554F924A6A97}" srcId="{C6165583-ADC3-486E-8C5E-095083143607}" destId="{9D6CBCB8-7B3D-4CFD-9AE7-155E10AD0D2B}" srcOrd="3" destOrd="0" parTransId="{D380DD8D-6B9F-46C6-9D85-30D2662DF995}" sibTransId="{D5273FA4-14A5-437F-85FF-861B94681CBE}"/>
    <dgm:cxn modelId="{224280E8-38B6-4C14-9311-4EF260C91AA1}" type="presOf" srcId="{F5C16437-852F-41BF-8766-5033B4A8571C}" destId="{F8D773D9-AE2D-4FED-8A98-AC74EE54E675}" srcOrd="0" destOrd="4" presId="urn:microsoft.com/office/officeart/2005/8/layout/list1"/>
    <dgm:cxn modelId="{67AE54F0-8D11-42C1-A280-08FD1016DF4A}" srcId="{BC2E9006-67A6-429D-BA1C-4633D3D759C9}" destId="{9BEB1C2C-29CB-411A-92CA-D1EC85FB03DF}" srcOrd="2" destOrd="0" parTransId="{DFC80056-64EB-4DB1-BB46-EF7CE754034F}" sibTransId="{3A819099-CCF8-4517-8179-1B67E3B46918}"/>
    <dgm:cxn modelId="{C4E3DFFE-D619-4765-B565-79A468E90F0A}" srcId="{5D6C4219-E516-44B6-B9E0-773A43FE48B0}" destId="{B6FB7877-EB52-41FB-B02D-43C309B2AA08}" srcOrd="0" destOrd="0" parTransId="{3D5A348B-AEB2-4953-9516-9EE71EB7FBA3}" sibTransId="{AE21CA04-596D-4F49-A73B-65353B499526}"/>
    <dgm:cxn modelId="{9665CCA9-365F-4CC8-8D9E-6CDAB91C7AFA}" type="presParOf" srcId="{656E5D02-DCFD-413F-B77A-6264669CFA53}" destId="{3DF2B7A6-816A-49D8-A3D3-7FB3419826FA}" srcOrd="0" destOrd="0" presId="urn:microsoft.com/office/officeart/2005/8/layout/list1"/>
    <dgm:cxn modelId="{1D43987A-7900-4BF2-B6A0-418BD52978E9}" type="presParOf" srcId="{3DF2B7A6-816A-49D8-A3D3-7FB3419826FA}" destId="{363E2E07-82CF-45AB-B0CC-60BB295AA07B}" srcOrd="0" destOrd="0" presId="urn:microsoft.com/office/officeart/2005/8/layout/list1"/>
    <dgm:cxn modelId="{E6D0B0F8-D652-443C-A2AD-AB01984607DB}" type="presParOf" srcId="{3DF2B7A6-816A-49D8-A3D3-7FB3419826FA}" destId="{D97ADA1D-9A15-4369-B89A-732FFEFCAACD}" srcOrd="1" destOrd="0" presId="urn:microsoft.com/office/officeart/2005/8/layout/list1"/>
    <dgm:cxn modelId="{55E15860-5D2A-4B18-A12B-74FC088B9C0A}" type="presParOf" srcId="{656E5D02-DCFD-413F-B77A-6264669CFA53}" destId="{E0B05F11-0E75-41CA-A231-9A0925706680}" srcOrd="1" destOrd="0" presId="urn:microsoft.com/office/officeart/2005/8/layout/list1"/>
    <dgm:cxn modelId="{F0164AD4-1F00-42B8-92B0-1D7594A7C882}" type="presParOf" srcId="{656E5D02-DCFD-413F-B77A-6264669CFA53}" destId="{21B3F4FE-2760-4D1D-9ED9-AB6C0314E481}" srcOrd="2" destOrd="0" presId="urn:microsoft.com/office/officeart/2005/8/layout/list1"/>
    <dgm:cxn modelId="{BC4D49B6-DDA0-46C7-8ECA-AEC584F73E40}" type="presParOf" srcId="{656E5D02-DCFD-413F-B77A-6264669CFA53}" destId="{40CD102C-E833-4046-A802-BD74D7B99F63}" srcOrd="3" destOrd="0" presId="urn:microsoft.com/office/officeart/2005/8/layout/list1"/>
    <dgm:cxn modelId="{BBFEECEA-E87E-459B-9215-2ADEDDB9007B}" type="presParOf" srcId="{656E5D02-DCFD-413F-B77A-6264669CFA53}" destId="{2879585A-98FB-47E1-8E95-8E776985A0BD}" srcOrd="4" destOrd="0" presId="urn:microsoft.com/office/officeart/2005/8/layout/list1"/>
    <dgm:cxn modelId="{B11FD597-0420-4585-B702-658EAD43B0C8}" type="presParOf" srcId="{2879585A-98FB-47E1-8E95-8E776985A0BD}" destId="{0FC61F59-2730-45F4-8077-653E3EAE0A65}" srcOrd="0" destOrd="0" presId="urn:microsoft.com/office/officeart/2005/8/layout/list1"/>
    <dgm:cxn modelId="{3673F0DC-A45C-44A3-848C-317A38450885}" type="presParOf" srcId="{2879585A-98FB-47E1-8E95-8E776985A0BD}" destId="{A50CB58F-1546-4073-9E90-DCE64AE502DC}" srcOrd="1" destOrd="0" presId="urn:microsoft.com/office/officeart/2005/8/layout/list1"/>
    <dgm:cxn modelId="{1BD03225-5BF7-4E13-88FF-203034B692E6}" type="presParOf" srcId="{656E5D02-DCFD-413F-B77A-6264669CFA53}" destId="{55FAB763-CB63-4238-B5BD-D2443E6B1748}" srcOrd="5" destOrd="0" presId="urn:microsoft.com/office/officeart/2005/8/layout/list1"/>
    <dgm:cxn modelId="{56F59D53-D6E1-4F23-B374-F1A227FAD836}" type="presParOf" srcId="{656E5D02-DCFD-413F-B77A-6264669CFA53}" destId="{F8D773D9-AE2D-4FED-8A98-AC74EE54E675}" srcOrd="6" destOrd="0" presId="urn:microsoft.com/office/officeart/2005/8/layout/list1"/>
    <dgm:cxn modelId="{9A222745-57E6-453A-A2E1-4D27701E3259}" type="presParOf" srcId="{656E5D02-DCFD-413F-B77A-6264669CFA53}" destId="{85E5C99B-2715-46F8-A438-5FCADED6765D}" srcOrd="7" destOrd="0" presId="urn:microsoft.com/office/officeart/2005/8/layout/list1"/>
    <dgm:cxn modelId="{61F34388-2DB6-483D-B43E-BA7BB700E0F3}" type="presParOf" srcId="{656E5D02-DCFD-413F-B77A-6264669CFA53}" destId="{091AD143-2CF3-485D-A50E-D326B980C362}" srcOrd="8" destOrd="0" presId="urn:microsoft.com/office/officeart/2005/8/layout/list1"/>
    <dgm:cxn modelId="{6F985EA4-C178-4375-901A-264300F7A7A1}" type="presParOf" srcId="{091AD143-2CF3-485D-A50E-D326B980C362}" destId="{AC945A5C-C3B6-477D-A00A-578A46294D29}" srcOrd="0" destOrd="0" presId="urn:microsoft.com/office/officeart/2005/8/layout/list1"/>
    <dgm:cxn modelId="{73CF1F42-0A54-4186-AD4C-B0BC1BD3B31B}" type="presParOf" srcId="{091AD143-2CF3-485D-A50E-D326B980C362}" destId="{B89552A5-CF11-4855-9C21-DBCFDFC89343}" srcOrd="1" destOrd="0" presId="urn:microsoft.com/office/officeart/2005/8/layout/list1"/>
    <dgm:cxn modelId="{A24E78F3-B7A5-4C63-99E8-1F86756F5951}" type="presParOf" srcId="{656E5D02-DCFD-413F-B77A-6264669CFA53}" destId="{B89CEB6A-8847-4480-B187-1845EA3626C8}" srcOrd="9" destOrd="0" presId="urn:microsoft.com/office/officeart/2005/8/layout/list1"/>
    <dgm:cxn modelId="{3D6E2D72-8C6B-4755-B85B-35ADF79F57ED}" type="presParOf" srcId="{656E5D02-DCFD-413F-B77A-6264669CFA53}" destId="{BE0C6A9F-F201-474E-84C0-83018F2CF88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5D6488-A503-408B-A408-94E692A2D743}"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D4264C96-D541-41D1-9968-0CDB9769332F}">
      <dgm:prSet phldrT="[Text]" custT="1"/>
      <dgm:spPr/>
      <dgm:t>
        <a:bodyPr/>
        <a:lstStyle/>
        <a:p>
          <a:r>
            <a:rPr lang="en-GB" sz="1600" dirty="0" err="1"/>
            <a:t>Taith</a:t>
          </a:r>
          <a:r>
            <a:rPr lang="en-GB" sz="1600" dirty="0"/>
            <a:t> o </a:t>
          </a:r>
          <a:r>
            <a:rPr lang="en-GB" sz="1600" dirty="0" err="1"/>
            <a:t>amgylch</a:t>
          </a:r>
          <a:r>
            <a:rPr lang="en-GB" sz="1600" dirty="0"/>
            <a:t> </a:t>
          </a:r>
          <a:r>
            <a:rPr lang="en-GB" sz="1600" dirty="0" err="1"/>
            <a:t>yr</a:t>
          </a:r>
          <a:r>
            <a:rPr lang="en-GB" sz="1600" dirty="0"/>
            <a:t> </a:t>
          </a:r>
          <a:r>
            <a:rPr lang="en-GB" sz="1600" dirty="0" err="1"/>
            <a:t>ysgol</a:t>
          </a:r>
          <a:endParaRPr lang="en-US" sz="1600" dirty="0"/>
        </a:p>
      </dgm:t>
    </dgm:pt>
    <dgm:pt modelId="{47211249-6E6C-4380-9226-68084062301D}" type="parTrans" cxnId="{CCDBEFAB-2345-4794-BE3D-ED71DF2932D3}">
      <dgm:prSet/>
      <dgm:spPr/>
      <dgm:t>
        <a:bodyPr/>
        <a:lstStyle/>
        <a:p>
          <a:endParaRPr lang="en-US"/>
        </a:p>
      </dgm:t>
    </dgm:pt>
    <dgm:pt modelId="{40E282B1-9102-45C2-B839-862120062183}" type="sibTrans" cxnId="{CCDBEFAB-2345-4794-BE3D-ED71DF2932D3}">
      <dgm:prSet/>
      <dgm:spPr/>
      <dgm:t>
        <a:bodyPr/>
        <a:lstStyle/>
        <a:p>
          <a:endParaRPr lang="en-US"/>
        </a:p>
      </dgm:t>
    </dgm:pt>
    <dgm:pt modelId="{F7D5401D-552C-44F0-8FAD-3842CE755706}">
      <dgm:prSet phldrT="[Text]" custT="1"/>
      <dgm:spPr/>
      <dgm:t>
        <a:bodyPr/>
        <a:lstStyle/>
        <a:p>
          <a:r>
            <a:rPr lang="en-US" sz="1600" dirty="0" err="1"/>
            <a:t>Sesiwn</a:t>
          </a:r>
          <a:r>
            <a:rPr lang="en-US" sz="1600" dirty="0"/>
            <a:t> </a:t>
          </a:r>
          <a:r>
            <a:rPr lang="en-US" sz="1600" dirty="0" err="1"/>
            <a:t>addysgu</a:t>
          </a:r>
          <a:r>
            <a:rPr lang="en-US" sz="1600" dirty="0"/>
            <a:t> (</a:t>
          </a:r>
          <a:r>
            <a:rPr lang="en-US" sz="1600" dirty="0" err="1"/>
            <a:t>dysgu</a:t>
          </a:r>
          <a:r>
            <a:rPr lang="en-US" sz="1600" dirty="0"/>
            <a:t> </a:t>
          </a:r>
          <a:r>
            <a:rPr lang="en-US" sz="1600" dirty="0" err="1"/>
            <a:t>gwers</a:t>
          </a:r>
          <a:r>
            <a:rPr lang="en-US" sz="1600" dirty="0"/>
            <a:t>)</a:t>
          </a:r>
        </a:p>
      </dgm:t>
    </dgm:pt>
    <dgm:pt modelId="{B9747961-157A-48F0-9BA8-D8B5D1F5A182}" type="parTrans" cxnId="{59DD88A4-F48B-4CB4-8441-5584A91264FB}">
      <dgm:prSet/>
      <dgm:spPr/>
      <dgm:t>
        <a:bodyPr/>
        <a:lstStyle/>
        <a:p>
          <a:endParaRPr lang="en-US"/>
        </a:p>
      </dgm:t>
    </dgm:pt>
    <dgm:pt modelId="{189F72F3-CD1A-4F3A-8ADE-D186BCFEF351}" type="sibTrans" cxnId="{59DD88A4-F48B-4CB4-8441-5584A91264FB}">
      <dgm:prSet/>
      <dgm:spPr/>
      <dgm:t>
        <a:bodyPr/>
        <a:lstStyle/>
        <a:p>
          <a:endParaRPr lang="en-US"/>
        </a:p>
      </dgm:t>
    </dgm:pt>
    <dgm:pt modelId="{54EC897E-E555-49F6-956C-A1A6516EF724}">
      <dgm:prSet phldrT="[Text]" custT="1"/>
      <dgm:spPr/>
      <dgm:t>
        <a:bodyPr/>
        <a:lstStyle/>
        <a:p>
          <a:r>
            <a:rPr lang="en-US" sz="1600" dirty="0" err="1"/>
            <a:t>Cyfweliad</a:t>
          </a:r>
          <a:r>
            <a:rPr lang="en-US" sz="1600" dirty="0"/>
            <a:t> a </a:t>
          </a:r>
          <a:r>
            <a:rPr lang="en-US" sz="1600" dirty="0" err="1"/>
            <a:t>phanel</a:t>
          </a:r>
          <a:endParaRPr lang="en-US" sz="1600" dirty="0"/>
        </a:p>
      </dgm:t>
    </dgm:pt>
    <dgm:pt modelId="{0EC555D4-3679-4859-A32B-94AF047FFE61}" type="parTrans" cxnId="{63CA6B93-4F34-44DF-A65D-6D521257523C}">
      <dgm:prSet/>
      <dgm:spPr/>
      <dgm:t>
        <a:bodyPr/>
        <a:lstStyle/>
        <a:p>
          <a:endParaRPr lang="en-US"/>
        </a:p>
      </dgm:t>
    </dgm:pt>
    <dgm:pt modelId="{CB2C3FE2-212B-496E-BC0D-48576809B724}" type="sibTrans" cxnId="{63CA6B93-4F34-44DF-A65D-6D521257523C}">
      <dgm:prSet/>
      <dgm:spPr/>
      <dgm:t>
        <a:bodyPr/>
        <a:lstStyle/>
        <a:p>
          <a:endParaRPr lang="en-US"/>
        </a:p>
      </dgm:t>
    </dgm:pt>
    <dgm:pt modelId="{E87DAE5C-3AA0-4EE9-A88B-363FCD490514}">
      <dgm:prSet phldrT="[Text]" custT="1"/>
      <dgm:spPr/>
      <dgm:t>
        <a:bodyPr/>
        <a:lstStyle/>
        <a:p>
          <a:r>
            <a:rPr lang="en-US" sz="1600" dirty="0" err="1"/>
            <a:t>Cyngor</a:t>
          </a:r>
          <a:r>
            <a:rPr lang="en-US" sz="1600" dirty="0"/>
            <a:t> </a:t>
          </a:r>
          <a:r>
            <a:rPr lang="en-US" sz="1600" dirty="0" err="1"/>
            <a:t>Ysgol</a:t>
          </a:r>
          <a:endParaRPr lang="en-US" sz="1600" dirty="0"/>
        </a:p>
      </dgm:t>
    </dgm:pt>
    <dgm:pt modelId="{89C69E87-F816-43EF-BA68-CA769552D0FF}" type="parTrans" cxnId="{EA8AD11B-599D-4DAE-B12F-79036064696C}">
      <dgm:prSet/>
      <dgm:spPr/>
      <dgm:t>
        <a:bodyPr/>
        <a:lstStyle/>
        <a:p>
          <a:endParaRPr lang="en-US"/>
        </a:p>
      </dgm:t>
    </dgm:pt>
    <dgm:pt modelId="{73CD4502-9817-402D-B9F4-60E02D1EECFF}" type="sibTrans" cxnId="{EA8AD11B-599D-4DAE-B12F-79036064696C}">
      <dgm:prSet/>
      <dgm:spPr/>
      <dgm:t>
        <a:bodyPr/>
        <a:lstStyle/>
        <a:p>
          <a:endParaRPr lang="en-US"/>
        </a:p>
      </dgm:t>
    </dgm:pt>
    <dgm:pt modelId="{4EB74D3E-B7D2-4AB7-96E6-F221AFC42678}">
      <dgm:prSet phldrT="[Text]" custT="1"/>
      <dgm:spPr/>
      <dgm:t>
        <a:bodyPr/>
        <a:lstStyle/>
        <a:p>
          <a:r>
            <a:rPr lang="en-GB" sz="1600" dirty="0" err="1"/>
            <a:t>Cyfarfod</a:t>
          </a:r>
          <a:r>
            <a:rPr lang="en-GB" sz="1600" dirty="0"/>
            <a:t> </a:t>
          </a:r>
          <a:r>
            <a:rPr lang="en-GB" sz="1600" dirty="0" err="1"/>
            <a:t>ymgeiswyr</a:t>
          </a:r>
          <a:r>
            <a:rPr lang="en-GB" sz="1600" dirty="0"/>
            <a:t> </a:t>
          </a:r>
          <a:r>
            <a:rPr lang="en-GB" sz="1600" dirty="0" err="1"/>
            <a:t>eraill</a:t>
          </a:r>
          <a:endParaRPr lang="en-US" sz="1600" dirty="0"/>
        </a:p>
      </dgm:t>
    </dgm:pt>
    <dgm:pt modelId="{DC0630C4-31A0-4B9D-98D9-249AAE589985}" type="parTrans" cxnId="{AA72370F-6BCC-4DAD-BEF3-F40C1D77F723}">
      <dgm:prSet/>
      <dgm:spPr/>
      <dgm:t>
        <a:bodyPr/>
        <a:lstStyle/>
        <a:p>
          <a:endParaRPr lang="en-US"/>
        </a:p>
      </dgm:t>
    </dgm:pt>
    <dgm:pt modelId="{62F8FEA1-6537-4095-B5CE-F92109F6F21F}" type="sibTrans" cxnId="{AA72370F-6BCC-4DAD-BEF3-F40C1D77F723}">
      <dgm:prSet/>
      <dgm:spPr/>
      <dgm:t>
        <a:bodyPr/>
        <a:lstStyle/>
        <a:p>
          <a:endParaRPr lang="en-US"/>
        </a:p>
      </dgm:t>
    </dgm:pt>
    <dgm:pt modelId="{1E0A8314-56C6-4583-97C8-56540EA71DAA}">
      <dgm:prSet phldrT="[Text]" custT="1"/>
      <dgm:spPr/>
      <dgm:t>
        <a:bodyPr/>
        <a:lstStyle/>
        <a:p>
          <a:r>
            <a:rPr lang="en-GB" sz="1600" dirty="0" err="1"/>
            <a:t>Cynnig</a:t>
          </a:r>
          <a:r>
            <a:rPr lang="en-GB" sz="1600" dirty="0"/>
            <a:t> </a:t>
          </a:r>
          <a:r>
            <a:rPr lang="en-GB" sz="1600" dirty="0" err="1"/>
            <a:t>swydd</a:t>
          </a:r>
          <a:r>
            <a:rPr lang="en-GB" sz="1600" dirty="0"/>
            <a:t> </a:t>
          </a:r>
          <a:r>
            <a:rPr lang="en-GB" sz="1600" dirty="0" err="1"/>
            <a:t>yn</a:t>
          </a:r>
          <a:r>
            <a:rPr lang="en-GB" sz="1600" dirty="0"/>
            <a:t> </a:t>
          </a:r>
          <a:r>
            <a:rPr lang="en-GB" sz="1600" dirty="0" err="1"/>
            <a:t>bersonol</a:t>
          </a:r>
          <a:r>
            <a:rPr lang="en-GB" sz="1600" dirty="0"/>
            <a:t> </a:t>
          </a:r>
          <a:r>
            <a:rPr lang="en-GB" sz="1600" dirty="0" err="1"/>
            <a:t>neu</a:t>
          </a:r>
          <a:r>
            <a:rPr lang="en-GB" sz="1600" dirty="0"/>
            <a:t> </a:t>
          </a:r>
          <a:r>
            <a:rPr lang="en-GB" sz="1600" dirty="0" err="1"/>
            <a:t>dros</a:t>
          </a:r>
          <a:r>
            <a:rPr lang="en-GB" sz="1600" dirty="0"/>
            <a:t> y </a:t>
          </a:r>
          <a:r>
            <a:rPr lang="en-GB" sz="1600" dirty="0" err="1"/>
            <a:t>ffôn</a:t>
          </a:r>
          <a:endParaRPr lang="en-US" sz="1600" dirty="0"/>
        </a:p>
      </dgm:t>
    </dgm:pt>
    <dgm:pt modelId="{BFCFFBF8-4815-4FEC-A4E9-E909C3226F08}" type="parTrans" cxnId="{F5CBB972-715B-4F57-B14C-9624468F05C0}">
      <dgm:prSet/>
      <dgm:spPr/>
      <dgm:t>
        <a:bodyPr/>
        <a:lstStyle/>
        <a:p>
          <a:endParaRPr lang="en-US"/>
        </a:p>
      </dgm:t>
    </dgm:pt>
    <dgm:pt modelId="{F2A289B0-B5AB-4573-9EAE-D790B72021FF}" type="sibTrans" cxnId="{F5CBB972-715B-4F57-B14C-9624468F05C0}">
      <dgm:prSet/>
      <dgm:spPr/>
      <dgm:t>
        <a:bodyPr/>
        <a:lstStyle/>
        <a:p>
          <a:endParaRPr lang="en-US"/>
        </a:p>
      </dgm:t>
    </dgm:pt>
    <dgm:pt modelId="{D4BBAB08-5B49-4C2B-A21B-B2CFB1FF6672}">
      <dgm:prSet phldrT="[Text]" custT="1"/>
      <dgm:spPr/>
      <dgm:t>
        <a:bodyPr/>
        <a:lstStyle/>
        <a:p>
          <a:r>
            <a:rPr lang="en-US" sz="1600" dirty="0" err="1"/>
            <a:t>Cyfweliadau</a:t>
          </a:r>
          <a:r>
            <a:rPr lang="en-US" sz="1600" dirty="0"/>
            <a:t> </a:t>
          </a:r>
          <a:r>
            <a:rPr lang="en-US" sz="1600" dirty="0" err="1"/>
            <a:t>gyda’r</a:t>
          </a:r>
          <a:r>
            <a:rPr lang="en-US" sz="1600" dirty="0"/>
            <a:t> </a:t>
          </a:r>
          <a:r>
            <a:rPr lang="en-US" sz="1600" dirty="0" err="1"/>
            <a:t>UDRh</a:t>
          </a:r>
          <a:endParaRPr lang="en-US" sz="1600" dirty="0"/>
        </a:p>
      </dgm:t>
    </dgm:pt>
    <dgm:pt modelId="{BC9C05F4-13DC-4B18-8CDD-1A1E724406E6}" type="sibTrans" cxnId="{1FBA1F99-DDE4-482E-8572-07812333CA25}">
      <dgm:prSet/>
      <dgm:spPr/>
      <dgm:t>
        <a:bodyPr/>
        <a:lstStyle/>
        <a:p>
          <a:endParaRPr lang="en-US"/>
        </a:p>
      </dgm:t>
    </dgm:pt>
    <dgm:pt modelId="{7A9F0667-E198-4E87-BA54-9895A6440157}" type="parTrans" cxnId="{1FBA1F99-DDE4-482E-8572-07812333CA25}">
      <dgm:prSet/>
      <dgm:spPr/>
      <dgm:t>
        <a:bodyPr/>
        <a:lstStyle/>
        <a:p>
          <a:endParaRPr lang="en-US"/>
        </a:p>
      </dgm:t>
    </dgm:pt>
    <dgm:pt modelId="{6A999A9B-648C-442E-9F9D-96879859D871}">
      <dgm:prSet phldrT="[Text]" custT="1"/>
      <dgm:spPr/>
      <dgm:t>
        <a:bodyPr/>
        <a:lstStyle/>
        <a:p>
          <a:r>
            <a:rPr lang="en-GB" sz="1600" dirty="0" err="1"/>
            <a:t>Efallai</a:t>
          </a:r>
          <a:r>
            <a:rPr lang="en-GB" sz="1600" dirty="0"/>
            <a:t> y </a:t>
          </a:r>
          <a:r>
            <a:rPr lang="en-GB" sz="1600" dirty="0" err="1"/>
            <a:t>gofynnir</a:t>
          </a:r>
          <a:r>
            <a:rPr lang="en-GB" sz="1600" dirty="0"/>
            <a:t> am </a:t>
          </a:r>
          <a:r>
            <a:rPr lang="en-GB" sz="1600" dirty="0" err="1"/>
            <a:t>bortffolio</a:t>
          </a:r>
          <a:endParaRPr lang="en-US" sz="1600" dirty="0"/>
        </a:p>
      </dgm:t>
    </dgm:pt>
    <dgm:pt modelId="{796B0E6A-B480-41CE-A1FA-96F45B322F04}" type="parTrans" cxnId="{7049E121-579E-4379-949A-E4EF34EE2FF6}">
      <dgm:prSet/>
      <dgm:spPr/>
      <dgm:t>
        <a:bodyPr/>
        <a:lstStyle/>
        <a:p>
          <a:endParaRPr lang="en-US"/>
        </a:p>
      </dgm:t>
    </dgm:pt>
    <dgm:pt modelId="{B68E2AEE-2D47-4A76-BDA6-B0C63A51BC61}" type="sibTrans" cxnId="{7049E121-579E-4379-949A-E4EF34EE2FF6}">
      <dgm:prSet/>
      <dgm:spPr/>
      <dgm:t>
        <a:bodyPr/>
        <a:lstStyle/>
        <a:p>
          <a:endParaRPr lang="en-US"/>
        </a:p>
      </dgm:t>
    </dgm:pt>
    <dgm:pt modelId="{C3C53CAE-D66F-4D0C-AAA7-0134503237A6}" type="pres">
      <dgm:prSet presAssocID="{845D6488-A503-408B-A408-94E692A2D743}" presName="cycle" presStyleCnt="0">
        <dgm:presLayoutVars>
          <dgm:dir/>
          <dgm:resizeHandles val="exact"/>
        </dgm:presLayoutVars>
      </dgm:prSet>
      <dgm:spPr/>
    </dgm:pt>
    <dgm:pt modelId="{FC1D3F2F-B108-4828-9669-043BB98F0ED5}" type="pres">
      <dgm:prSet presAssocID="{4EB74D3E-B7D2-4AB7-96E6-F221AFC42678}" presName="dummy" presStyleCnt="0"/>
      <dgm:spPr/>
    </dgm:pt>
    <dgm:pt modelId="{2E9FB2A1-C570-484E-AB52-729422EE8B30}" type="pres">
      <dgm:prSet presAssocID="{4EB74D3E-B7D2-4AB7-96E6-F221AFC42678}" presName="node" presStyleLbl="revTx" presStyleIdx="0" presStyleCnt="8" custScaleX="170203" custRadScaleRad="115822" custRadScaleInc="77167">
        <dgm:presLayoutVars>
          <dgm:bulletEnabled val="1"/>
        </dgm:presLayoutVars>
      </dgm:prSet>
      <dgm:spPr/>
    </dgm:pt>
    <dgm:pt modelId="{501E2AF6-343A-454C-9DC5-0167F9F255A5}" type="pres">
      <dgm:prSet presAssocID="{62F8FEA1-6537-4095-B5CE-F92109F6F21F}" presName="sibTrans" presStyleLbl="node1" presStyleIdx="0" presStyleCnt="8"/>
      <dgm:spPr/>
    </dgm:pt>
    <dgm:pt modelId="{56C130F3-3049-413F-AC6C-5693A5A2A39C}" type="pres">
      <dgm:prSet presAssocID="{D4264C96-D541-41D1-9968-0CDB9769332F}" presName="dummy" presStyleCnt="0"/>
      <dgm:spPr/>
    </dgm:pt>
    <dgm:pt modelId="{6CE219C6-0540-452F-A0E9-15C9956C1BB0}" type="pres">
      <dgm:prSet presAssocID="{D4264C96-D541-41D1-9968-0CDB9769332F}" presName="node" presStyleLbl="revTx" presStyleIdx="1" presStyleCnt="8" custScaleX="205781" custScaleY="55322" custRadScaleRad="126921" custRadScaleInc="24779">
        <dgm:presLayoutVars>
          <dgm:bulletEnabled val="1"/>
        </dgm:presLayoutVars>
      </dgm:prSet>
      <dgm:spPr/>
    </dgm:pt>
    <dgm:pt modelId="{B1F42354-2CA3-46DC-A41C-A03FCA29C932}" type="pres">
      <dgm:prSet presAssocID="{40E282B1-9102-45C2-B839-862120062183}" presName="sibTrans" presStyleLbl="node1" presStyleIdx="1" presStyleCnt="8"/>
      <dgm:spPr/>
    </dgm:pt>
    <dgm:pt modelId="{7E8DE1F5-BDE9-4073-9B64-3E09F2EEB5E3}" type="pres">
      <dgm:prSet presAssocID="{F7D5401D-552C-44F0-8FAD-3842CE755706}" presName="dummy" presStyleCnt="0"/>
      <dgm:spPr/>
    </dgm:pt>
    <dgm:pt modelId="{87590230-AA1B-4B16-BD7E-0713C3A35368}" type="pres">
      <dgm:prSet presAssocID="{F7D5401D-552C-44F0-8FAD-3842CE755706}" presName="node" presStyleLbl="revTx" presStyleIdx="2" presStyleCnt="8" custScaleX="217066" custScaleY="85039" custRadScaleRad="133809" custRadScaleInc="-48701">
        <dgm:presLayoutVars>
          <dgm:bulletEnabled val="1"/>
        </dgm:presLayoutVars>
      </dgm:prSet>
      <dgm:spPr/>
    </dgm:pt>
    <dgm:pt modelId="{1FD028F6-F3FB-4708-A05B-29B27032C4B0}" type="pres">
      <dgm:prSet presAssocID="{189F72F3-CD1A-4F3A-8ADE-D186BCFEF351}" presName="sibTrans" presStyleLbl="node1" presStyleIdx="2" presStyleCnt="8"/>
      <dgm:spPr/>
    </dgm:pt>
    <dgm:pt modelId="{59EC0255-38EB-479A-A566-E07099F9E1EA}" type="pres">
      <dgm:prSet presAssocID="{D4BBAB08-5B49-4C2B-A21B-B2CFB1FF6672}" presName="dummy" presStyleCnt="0"/>
      <dgm:spPr/>
    </dgm:pt>
    <dgm:pt modelId="{53FCA249-43A5-4F0A-90A0-78435CCE9A90}" type="pres">
      <dgm:prSet presAssocID="{D4BBAB08-5B49-4C2B-A21B-B2CFB1FF6672}" presName="node" presStyleLbl="revTx" presStyleIdx="3" presStyleCnt="8" custScaleX="189928" custScaleY="53738" custRadScaleRad="103764" custRadScaleInc="-65449">
        <dgm:presLayoutVars>
          <dgm:bulletEnabled val="1"/>
        </dgm:presLayoutVars>
      </dgm:prSet>
      <dgm:spPr/>
    </dgm:pt>
    <dgm:pt modelId="{6E48B8DE-6D91-48A2-96ED-55F9D98CB0D6}" type="pres">
      <dgm:prSet presAssocID="{BC9C05F4-13DC-4B18-8CDD-1A1E724406E6}" presName="sibTrans" presStyleLbl="node1" presStyleIdx="3" presStyleCnt="8"/>
      <dgm:spPr/>
    </dgm:pt>
    <dgm:pt modelId="{0F0A1A5F-0700-44FA-9D3E-FE1A258F2AEA}" type="pres">
      <dgm:prSet presAssocID="{54EC897E-E555-49F6-956C-A1A6516EF724}" presName="dummy" presStyleCnt="0"/>
      <dgm:spPr/>
    </dgm:pt>
    <dgm:pt modelId="{A1B1B7D9-B362-447D-806A-EA6C56111151}" type="pres">
      <dgm:prSet presAssocID="{54EC897E-E555-49F6-956C-A1A6516EF724}" presName="node" presStyleLbl="revTx" presStyleIdx="4" presStyleCnt="8" custScaleX="188381" custScaleY="59385">
        <dgm:presLayoutVars>
          <dgm:bulletEnabled val="1"/>
        </dgm:presLayoutVars>
      </dgm:prSet>
      <dgm:spPr/>
    </dgm:pt>
    <dgm:pt modelId="{FF9FA2D3-B36B-4737-9FE1-BA79453893D9}" type="pres">
      <dgm:prSet presAssocID="{CB2C3FE2-212B-496E-BC0D-48576809B724}" presName="sibTrans" presStyleLbl="node1" presStyleIdx="4" presStyleCnt="8"/>
      <dgm:spPr/>
    </dgm:pt>
    <dgm:pt modelId="{31172A70-4041-4AE0-80CD-DF18DF28F9DB}" type="pres">
      <dgm:prSet presAssocID="{E87DAE5C-3AA0-4EE9-A88B-363FCD490514}" presName="dummy" presStyleCnt="0"/>
      <dgm:spPr/>
    </dgm:pt>
    <dgm:pt modelId="{CD64A854-33E6-4863-85B2-37C66DF5D81E}" type="pres">
      <dgm:prSet presAssocID="{E87DAE5C-3AA0-4EE9-A88B-363FCD490514}" presName="node" presStyleLbl="revTx" presStyleIdx="5" presStyleCnt="8" custScaleX="211404" custScaleY="78454">
        <dgm:presLayoutVars>
          <dgm:bulletEnabled val="1"/>
        </dgm:presLayoutVars>
      </dgm:prSet>
      <dgm:spPr/>
    </dgm:pt>
    <dgm:pt modelId="{CA2B99FC-1404-4F6F-9006-350FC4C7BBF2}" type="pres">
      <dgm:prSet presAssocID="{73CD4502-9817-402D-B9F4-60E02D1EECFF}" presName="sibTrans" presStyleLbl="node1" presStyleIdx="5" presStyleCnt="8"/>
      <dgm:spPr/>
    </dgm:pt>
    <dgm:pt modelId="{913AE096-8E82-4099-9298-9025207D11E9}" type="pres">
      <dgm:prSet presAssocID="{6A999A9B-648C-442E-9F9D-96879859D871}" presName="dummy" presStyleCnt="0"/>
      <dgm:spPr/>
    </dgm:pt>
    <dgm:pt modelId="{2F370A35-E696-46FD-9D5F-2AED7B4C1C8B}" type="pres">
      <dgm:prSet presAssocID="{6A999A9B-648C-442E-9F9D-96879859D871}" presName="node" presStyleLbl="revTx" presStyleIdx="6" presStyleCnt="8" custScaleX="202783" custScaleY="76816">
        <dgm:presLayoutVars>
          <dgm:bulletEnabled val="1"/>
        </dgm:presLayoutVars>
      </dgm:prSet>
      <dgm:spPr/>
    </dgm:pt>
    <dgm:pt modelId="{8530BF17-4C8F-47E3-9ECF-283259309862}" type="pres">
      <dgm:prSet presAssocID="{B68E2AEE-2D47-4A76-BDA6-B0C63A51BC61}" presName="sibTrans" presStyleLbl="node1" presStyleIdx="6" presStyleCnt="8"/>
      <dgm:spPr/>
    </dgm:pt>
    <dgm:pt modelId="{7D7220C4-DDDC-4AB9-ADA1-0B5145F18534}" type="pres">
      <dgm:prSet presAssocID="{1E0A8314-56C6-4583-97C8-56540EA71DAA}" presName="dummy" presStyleCnt="0"/>
      <dgm:spPr/>
    </dgm:pt>
    <dgm:pt modelId="{4224B4ED-34C3-4AB6-99B5-6D970FFA281B}" type="pres">
      <dgm:prSet presAssocID="{1E0A8314-56C6-4583-97C8-56540EA71DAA}" presName="node" presStyleLbl="revTx" presStyleIdx="7" presStyleCnt="8" custScaleX="166706">
        <dgm:presLayoutVars>
          <dgm:bulletEnabled val="1"/>
        </dgm:presLayoutVars>
      </dgm:prSet>
      <dgm:spPr/>
    </dgm:pt>
    <dgm:pt modelId="{31B725E2-A31F-42E5-8652-8C72A23E230F}" type="pres">
      <dgm:prSet presAssocID="{F2A289B0-B5AB-4573-9EAE-D790B72021FF}" presName="sibTrans" presStyleLbl="node1" presStyleIdx="7" presStyleCnt="8"/>
      <dgm:spPr/>
    </dgm:pt>
  </dgm:ptLst>
  <dgm:cxnLst>
    <dgm:cxn modelId="{7E8F5107-247C-44B9-8487-CCA597B10659}" type="presOf" srcId="{F2A289B0-B5AB-4573-9EAE-D790B72021FF}" destId="{31B725E2-A31F-42E5-8652-8C72A23E230F}" srcOrd="0" destOrd="0" presId="urn:microsoft.com/office/officeart/2005/8/layout/cycle1"/>
    <dgm:cxn modelId="{AA72370F-6BCC-4DAD-BEF3-F40C1D77F723}" srcId="{845D6488-A503-408B-A408-94E692A2D743}" destId="{4EB74D3E-B7D2-4AB7-96E6-F221AFC42678}" srcOrd="0" destOrd="0" parTransId="{DC0630C4-31A0-4B9D-98D9-249AAE589985}" sibTransId="{62F8FEA1-6537-4095-B5CE-F92109F6F21F}"/>
    <dgm:cxn modelId="{EA8AD11B-599D-4DAE-B12F-79036064696C}" srcId="{845D6488-A503-408B-A408-94E692A2D743}" destId="{E87DAE5C-3AA0-4EE9-A88B-363FCD490514}" srcOrd="5" destOrd="0" parTransId="{89C69E87-F816-43EF-BA68-CA769552D0FF}" sibTransId="{73CD4502-9817-402D-B9F4-60E02D1EECFF}"/>
    <dgm:cxn modelId="{65B2331C-79BD-403E-BF5C-336463C74DB5}" type="presOf" srcId="{4EB74D3E-B7D2-4AB7-96E6-F221AFC42678}" destId="{2E9FB2A1-C570-484E-AB52-729422EE8B30}" srcOrd="0" destOrd="0" presId="urn:microsoft.com/office/officeart/2005/8/layout/cycle1"/>
    <dgm:cxn modelId="{7049E121-579E-4379-949A-E4EF34EE2FF6}" srcId="{845D6488-A503-408B-A408-94E692A2D743}" destId="{6A999A9B-648C-442E-9F9D-96879859D871}" srcOrd="6" destOrd="0" parTransId="{796B0E6A-B480-41CE-A1FA-96F45B322F04}" sibTransId="{B68E2AEE-2D47-4A76-BDA6-B0C63A51BC61}"/>
    <dgm:cxn modelId="{4649AE2C-FA86-46FF-8537-30BB23174985}" type="presOf" srcId="{6A999A9B-648C-442E-9F9D-96879859D871}" destId="{2F370A35-E696-46FD-9D5F-2AED7B4C1C8B}" srcOrd="0" destOrd="0" presId="urn:microsoft.com/office/officeart/2005/8/layout/cycle1"/>
    <dgm:cxn modelId="{EF211146-B66C-4305-853F-6C5AECC3515E}" type="presOf" srcId="{62F8FEA1-6537-4095-B5CE-F92109F6F21F}" destId="{501E2AF6-343A-454C-9DC5-0167F9F255A5}" srcOrd="0" destOrd="0" presId="urn:microsoft.com/office/officeart/2005/8/layout/cycle1"/>
    <dgm:cxn modelId="{B7756E70-60BA-48D6-B316-837E217C1127}" type="presOf" srcId="{BC9C05F4-13DC-4B18-8CDD-1A1E724406E6}" destId="{6E48B8DE-6D91-48A2-96ED-55F9D98CB0D6}" srcOrd="0" destOrd="0" presId="urn:microsoft.com/office/officeart/2005/8/layout/cycle1"/>
    <dgm:cxn modelId="{874C7152-CFE8-439B-9D48-86C08C8ACB6F}" type="presOf" srcId="{73CD4502-9817-402D-B9F4-60E02D1EECFF}" destId="{CA2B99FC-1404-4F6F-9006-350FC4C7BBF2}" srcOrd="0" destOrd="0" presId="urn:microsoft.com/office/officeart/2005/8/layout/cycle1"/>
    <dgm:cxn modelId="{F5CBB972-715B-4F57-B14C-9624468F05C0}" srcId="{845D6488-A503-408B-A408-94E692A2D743}" destId="{1E0A8314-56C6-4583-97C8-56540EA71DAA}" srcOrd="7" destOrd="0" parTransId="{BFCFFBF8-4815-4FEC-A4E9-E909C3226F08}" sibTransId="{F2A289B0-B5AB-4573-9EAE-D790B72021FF}"/>
    <dgm:cxn modelId="{8355C355-6421-4ADC-A669-ADF0E5FDD616}" type="presOf" srcId="{CB2C3FE2-212B-496E-BC0D-48576809B724}" destId="{FF9FA2D3-B36B-4737-9FE1-BA79453893D9}" srcOrd="0" destOrd="0" presId="urn:microsoft.com/office/officeart/2005/8/layout/cycle1"/>
    <dgm:cxn modelId="{C4A20578-EF24-4D12-A517-8A2B27059C31}" type="presOf" srcId="{189F72F3-CD1A-4F3A-8ADE-D186BCFEF351}" destId="{1FD028F6-F3FB-4708-A05B-29B27032C4B0}" srcOrd="0" destOrd="0" presId="urn:microsoft.com/office/officeart/2005/8/layout/cycle1"/>
    <dgm:cxn modelId="{2699BB92-DC12-4361-BAC0-AF17608B0033}" type="presOf" srcId="{54EC897E-E555-49F6-956C-A1A6516EF724}" destId="{A1B1B7D9-B362-447D-806A-EA6C56111151}" srcOrd="0" destOrd="0" presId="urn:microsoft.com/office/officeart/2005/8/layout/cycle1"/>
    <dgm:cxn modelId="{63CA6B93-4F34-44DF-A65D-6D521257523C}" srcId="{845D6488-A503-408B-A408-94E692A2D743}" destId="{54EC897E-E555-49F6-956C-A1A6516EF724}" srcOrd="4" destOrd="0" parTransId="{0EC555D4-3679-4859-A32B-94AF047FFE61}" sibTransId="{CB2C3FE2-212B-496E-BC0D-48576809B724}"/>
    <dgm:cxn modelId="{1FBA1F99-DDE4-482E-8572-07812333CA25}" srcId="{845D6488-A503-408B-A408-94E692A2D743}" destId="{D4BBAB08-5B49-4C2B-A21B-B2CFB1FF6672}" srcOrd="3" destOrd="0" parTransId="{7A9F0667-E198-4E87-BA54-9895A6440157}" sibTransId="{BC9C05F4-13DC-4B18-8CDD-1A1E724406E6}"/>
    <dgm:cxn modelId="{54ED1EA1-5EA8-4C1C-BDAA-438058B67D71}" type="presOf" srcId="{D4BBAB08-5B49-4C2B-A21B-B2CFB1FF6672}" destId="{53FCA249-43A5-4F0A-90A0-78435CCE9A90}" srcOrd="0" destOrd="0" presId="urn:microsoft.com/office/officeart/2005/8/layout/cycle1"/>
    <dgm:cxn modelId="{697F6EA2-ABCC-419C-932B-993C1AA8010E}" type="presOf" srcId="{40E282B1-9102-45C2-B839-862120062183}" destId="{B1F42354-2CA3-46DC-A41C-A03FCA29C932}" srcOrd="0" destOrd="0" presId="urn:microsoft.com/office/officeart/2005/8/layout/cycle1"/>
    <dgm:cxn modelId="{8C7B29A4-9772-4C62-A327-EC76DE98AB80}" type="presOf" srcId="{B68E2AEE-2D47-4A76-BDA6-B0C63A51BC61}" destId="{8530BF17-4C8F-47E3-9ECF-283259309862}" srcOrd="0" destOrd="0" presId="urn:microsoft.com/office/officeart/2005/8/layout/cycle1"/>
    <dgm:cxn modelId="{59DD88A4-F48B-4CB4-8441-5584A91264FB}" srcId="{845D6488-A503-408B-A408-94E692A2D743}" destId="{F7D5401D-552C-44F0-8FAD-3842CE755706}" srcOrd="2" destOrd="0" parTransId="{B9747961-157A-48F0-9BA8-D8B5D1F5A182}" sibTransId="{189F72F3-CD1A-4F3A-8ADE-D186BCFEF351}"/>
    <dgm:cxn modelId="{8CDF1AA7-B7A8-41D0-9D6A-61F6EC089F21}" type="presOf" srcId="{E87DAE5C-3AA0-4EE9-A88B-363FCD490514}" destId="{CD64A854-33E6-4863-85B2-37C66DF5D81E}" srcOrd="0" destOrd="0" presId="urn:microsoft.com/office/officeart/2005/8/layout/cycle1"/>
    <dgm:cxn modelId="{CCDBEFAB-2345-4794-BE3D-ED71DF2932D3}" srcId="{845D6488-A503-408B-A408-94E692A2D743}" destId="{D4264C96-D541-41D1-9968-0CDB9769332F}" srcOrd="1" destOrd="0" parTransId="{47211249-6E6C-4380-9226-68084062301D}" sibTransId="{40E282B1-9102-45C2-B839-862120062183}"/>
    <dgm:cxn modelId="{6BACC8D4-0A1B-439B-90E9-8B2A4FFEF8BF}" type="presOf" srcId="{845D6488-A503-408B-A408-94E692A2D743}" destId="{C3C53CAE-D66F-4D0C-AAA7-0134503237A6}" srcOrd="0" destOrd="0" presId="urn:microsoft.com/office/officeart/2005/8/layout/cycle1"/>
    <dgm:cxn modelId="{1B9CDAD8-26D9-4719-9D0C-0CE42DCC327A}" type="presOf" srcId="{D4264C96-D541-41D1-9968-0CDB9769332F}" destId="{6CE219C6-0540-452F-A0E9-15C9956C1BB0}" srcOrd="0" destOrd="0" presId="urn:microsoft.com/office/officeart/2005/8/layout/cycle1"/>
    <dgm:cxn modelId="{7C64C5F6-00D0-4F59-B229-900F8881F534}" type="presOf" srcId="{1E0A8314-56C6-4583-97C8-56540EA71DAA}" destId="{4224B4ED-34C3-4AB6-99B5-6D970FFA281B}" srcOrd="0" destOrd="0" presId="urn:microsoft.com/office/officeart/2005/8/layout/cycle1"/>
    <dgm:cxn modelId="{2E043FFE-2767-4078-AB72-A0F282A9F3DD}" type="presOf" srcId="{F7D5401D-552C-44F0-8FAD-3842CE755706}" destId="{87590230-AA1B-4B16-BD7E-0713C3A35368}" srcOrd="0" destOrd="0" presId="urn:microsoft.com/office/officeart/2005/8/layout/cycle1"/>
    <dgm:cxn modelId="{BC017BE6-99B8-467E-B860-DF91EFD61DAC}" type="presParOf" srcId="{C3C53CAE-D66F-4D0C-AAA7-0134503237A6}" destId="{FC1D3F2F-B108-4828-9669-043BB98F0ED5}" srcOrd="0" destOrd="0" presId="urn:microsoft.com/office/officeart/2005/8/layout/cycle1"/>
    <dgm:cxn modelId="{834B9D27-412D-4F3E-9CA1-30ADCC6FD16E}" type="presParOf" srcId="{C3C53CAE-D66F-4D0C-AAA7-0134503237A6}" destId="{2E9FB2A1-C570-484E-AB52-729422EE8B30}" srcOrd="1" destOrd="0" presId="urn:microsoft.com/office/officeart/2005/8/layout/cycle1"/>
    <dgm:cxn modelId="{ECE2DB54-1A3D-4DEB-A6E7-A633A93F6AC3}" type="presParOf" srcId="{C3C53CAE-D66F-4D0C-AAA7-0134503237A6}" destId="{501E2AF6-343A-454C-9DC5-0167F9F255A5}" srcOrd="2" destOrd="0" presId="urn:microsoft.com/office/officeart/2005/8/layout/cycle1"/>
    <dgm:cxn modelId="{D5FDE899-6EA7-4D0F-AF1A-2F2743466E93}" type="presParOf" srcId="{C3C53CAE-D66F-4D0C-AAA7-0134503237A6}" destId="{56C130F3-3049-413F-AC6C-5693A5A2A39C}" srcOrd="3" destOrd="0" presId="urn:microsoft.com/office/officeart/2005/8/layout/cycle1"/>
    <dgm:cxn modelId="{8F9CBF2A-2A0D-484B-82BD-9A3E5CE189DF}" type="presParOf" srcId="{C3C53CAE-D66F-4D0C-AAA7-0134503237A6}" destId="{6CE219C6-0540-452F-A0E9-15C9956C1BB0}" srcOrd="4" destOrd="0" presId="urn:microsoft.com/office/officeart/2005/8/layout/cycle1"/>
    <dgm:cxn modelId="{199C1A6F-7942-4804-9E96-04D12F837AAB}" type="presParOf" srcId="{C3C53CAE-D66F-4D0C-AAA7-0134503237A6}" destId="{B1F42354-2CA3-46DC-A41C-A03FCA29C932}" srcOrd="5" destOrd="0" presId="urn:microsoft.com/office/officeart/2005/8/layout/cycle1"/>
    <dgm:cxn modelId="{431EF888-04C9-48BC-8096-93727A92FC49}" type="presParOf" srcId="{C3C53CAE-D66F-4D0C-AAA7-0134503237A6}" destId="{7E8DE1F5-BDE9-4073-9B64-3E09F2EEB5E3}" srcOrd="6" destOrd="0" presId="urn:microsoft.com/office/officeart/2005/8/layout/cycle1"/>
    <dgm:cxn modelId="{E8197514-9070-41E6-9BB3-50BE28FB0F55}" type="presParOf" srcId="{C3C53CAE-D66F-4D0C-AAA7-0134503237A6}" destId="{87590230-AA1B-4B16-BD7E-0713C3A35368}" srcOrd="7" destOrd="0" presId="urn:microsoft.com/office/officeart/2005/8/layout/cycle1"/>
    <dgm:cxn modelId="{60A34CBC-76B2-44C2-853A-686E4B560688}" type="presParOf" srcId="{C3C53CAE-D66F-4D0C-AAA7-0134503237A6}" destId="{1FD028F6-F3FB-4708-A05B-29B27032C4B0}" srcOrd="8" destOrd="0" presId="urn:microsoft.com/office/officeart/2005/8/layout/cycle1"/>
    <dgm:cxn modelId="{D3A0F912-A5CA-417B-A1A5-2BD55FC185D5}" type="presParOf" srcId="{C3C53CAE-D66F-4D0C-AAA7-0134503237A6}" destId="{59EC0255-38EB-479A-A566-E07099F9E1EA}" srcOrd="9" destOrd="0" presId="urn:microsoft.com/office/officeart/2005/8/layout/cycle1"/>
    <dgm:cxn modelId="{FECC9919-C240-42AB-A0F5-D96287F63E18}" type="presParOf" srcId="{C3C53CAE-D66F-4D0C-AAA7-0134503237A6}" destId="{53FCA249-43A5-4F0A-90A0-78435CCE9A90}" srcOrd="10" destOrd="0" presId="urn:microsoft.com/office/officeart/2005/8/layout/cycle1"/>
    <dgm:cxn modelId="{C4B05252-FC65-420B-93B2-B733C1AE0A82}" type="presParOf" srcId="{C3C53CAE-D66F-4D0C-AAA7-0134503237A6}" destId="{6E48B8DE-6D91-48A2-96ED-55F9D98CB0D6}" srcOrd="11" destOrd="0" presId="urn:microsoft.com/office/officeart/2005/8/layout/cycle1"/>
    <dgm:cxn modelId="{322B96D1-1B01-4073-BD3C-F4749BCFFB6D}" type="presParOf" srcId="{C3C53CAE-D66F-4D0C-AAA7-0134503237A6}" destId="{0F0A1A5F-0700-44FA-9D3E-FE1A258F2AEA}" srcOrd="12" destOrd="0" presId="urn:microsoft.com/office/officeart/2005/8/layout/cycle1"/>
    <dgm:cxn modelId="{599B5BA9-997C-4279-AD75-9AB35A4ADBAA}" type="presParOf" srcId="{C3C53CAE-D66F-4D0C-AAA7-0134503237A6}" destId="{A1B1B7D9-B362-447D-806A-EA6C56111151}" srcOrd="13" destOrd="0" presId="urn:microsoft.com/office/officeart/2005/8/layout/cycle1"/>
    <dgm:cxn modelId="{C64377DA-BBAB-479A-A87B-9B6C75E1872D}" type="presParOf" srcId="{C3C53CAE-D66F-4D0C-AAA7-0134503237A6}" destId="{FF9FA2D3-B36B-4737-9FE1-BA79453893D9}" srcOrd="14" destOrd="0" presId="urn:microsoft.com/office/officeart/2005/8/layout/cycle1"/>
    <dgm:cxn modelId="{9B50820E-E528-470B-919A-94EA567619A3}" type="presParOf" srcId="{C3C53CAE-D66F-4D0C-AAA7-0134503237A6}" destId="{31172A70-4041-4AE0-80CD-DF18DF28F9DB}" srcOrd="15" destOrd="0" presId="urn:microsoft.com/office/officeart/2005/8/layout/cycle1"/>
    <dgm:cxn modelId="{778FB622-0EFD-4496-9789-2601C2512D65}" type="presParOf" srcId="{C3C53CAE-D66F-4D0C-AAA7-0134503237A6}" destId="{CD64A854-33E6-4863-85B2-37C66DF5D81E}" srcOrd="16" destOrd="0" presId="urn:microsoft.com/office/officeart/2005/8/layout/cycle1"/>
    <dgm:cxn modelId="{6902B781-F6DF-4A7A-B592-C277CA65E06A}" type="presParOf" srcId="{C3C53CAE-D66F-4D0C-AAA7-0134503237A6}" destId="{CA2B99FC-1404-4F6F-9006-350FC4C7BBF2}" srcOrd="17" destOrd="0" presId="urn:microsoft.com/office/officeart/2005/8/layout/cycle1"/>
    <dgm:cxn modelId="{B13FC2EB-7378-4824-B827-CC0F811DFE1D}" type="presParOf" srcId="{C3C53CAE-D66F-4D0C-AAA7-0134503237A6}" destId="{913AE096-8E82-4099-9298-9025207D11E9}" srcOrd="18" destOrd="0" presId="urn:microsoft.com/office/officeart/2005/8/layout/cycle1"/>
    <dgm:cxn modelId="{255874BB-6A03-466A-82CB-DC98648E185A}" type="presParOf" srcId="{C3C53CAE-D66F-4D0C-AAA7-0134503237A6}" destId="{2F370A35-E696-46FD-9D5F-2AED7B4C1C8B}" srcOrd="19" destOrd="0" presId="urn:microsoft.com/office/officeart/2005/8/layout/cycle1"/>
    <dgm:cxn modelId="{225E9B91-62CE-4236-AE0C-A9AAE7D3DFAA}" type="presParOf" srcId="{C3C53CAE-D66F-4D0C-AAA7-0134503237A6}" destId="{8530BF17-4C8F-47E3-9ECF-283259309862}" srcOrd="20" destOrd="0" presId="urn:microsoft.com/office/officeart/2005/8/layout/cycle1"/>
    <dgm:cxn modelId="{0BA36E96-4CD9-4243-A2C7-3855CEBCC119}" type="presParOf" srcId="{C3C53CAE-D66F-4D0C-AAA7-0134503237A6}" destId="{7D7220C4-DDDC-4AB9-ADA1-0B5145F18534}" srcOrd="21" destOrd="0" presId="urn:microsoft.com/office/officeart/2005/8/layout/cycle1"/>
    <dgm:cxn modelId="{B05248F6-0931-4051-B8AA-39949D5D7F1A}" type="presParOf" srcId="{C3C53CAE-D66F-4D0C-AAA7-0134503237A6}" destId="{4224B4ED-34C3-4AB6-99B5-6D970FFA281B}" srcOrd="22" destOrd="0" presId="urn:microsoft.com/office/officeart/2005/8/layout/cycle1"/>
    <dgm:cxn modelId="{78413225-E290-4E04-B6D1-3851E59605D8}" type="presParOf" srcId="{C3C53CAE-D66F-4D0C-AAA7-0134503237A6}" destId="{31B725E2-A31F-42E5-8652-8C72A23E230F}" srcOrd="23"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dgm:spPr>
        <a:solidFill>
          <a:srgbClr val="1D4F91"/>
        </a:solidFill>
        <a:ln>
          <a:solidFill>
            <a:srgbClr val="1D4F91"/>
          </a:solidFill>
        </a:ln>
      </dgm:spPr>
      <dgm:t>
        <a:bodyPr/>
        <a:lstStyle/>
        <a:p>
          <a:r>
            <a:rPr lang="en-US" dirty="0"/>
            <a:t>Beth </a:t>
          </a:r>
          <a:r>
            <a:rPr lang="en-US" dirty="0" err="1"/>
            <a:t>i’w</a:t>
          </a:r>
          <a:r>
            <a:rPr lang="en-US" dirty="0"/>
            <a:t> </a:t>
          </a:r>
          <a:r>
            <a:rPr lang="en-US" dirty="0" err="1"/>
            <a:t>ddisgwyl</a:t>
          </a:r>
          <a:endParaRPr lang="en-US" dirty="0"/>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dgm:spPr>
        <a:ln>
          <a:solidFill>
            <a:srgbClr val="1D4F91"/>
          </a:solidFill>
        </a:ln>
      </dgm:spPr>
      <dgm:t>
        <a:bodyPr/>
        <a:lstStyle/>
        <a:p>
          <a:r>
            <a:rPr lang="en-US" dirty="0" err="1">
              <a:solidFill>
                <a:srgbClr val="1D4F91"/>
              </a:solidFill>
            </a:rPr>
            <a:t>Bydd</a:t>
          </a:r>
          <a:r>
            <a:rPr lang="en-US" dirty="0">
              <a:solidFill>
                <a:srgbClr val="1D4F91"/>
              </a:solidFill>
            </a:rPr>
            <a:t> panel o 3-5 </a:t>
          </a:r>
          <a:r>
            <a:rPr lang="en-US" dirty="0" err="1">
              <a:solidFill>
                <a:srgbClr val="1D4F91"/>
              </a:solidFill>
            </a:rPr>
            <a:t>yn</a:t>
          </a:r>
          <a:r>
            <a:rPr lang="en-US" dirty="0">
              <a:solidFill>
                <a:srgbClr val="1D4F91"/>
              </a:solidFill>
            </a:rPr>
            <a:t> </a:t>
          </a:r>
          <a:r>
            <a:rPr lang="en-US" dirty="0" err="1">
              <a:solidFill>
                <a:srgbClr val="1D4F91"/>
              </a:solidFill>
            </a:rPr>
            <a:t>arferol</a:t>
          </a:r>
          <a:endParaRPr lang="en-US" dirty="0">
            <a:solidFill>
              <a:srgbClr val="1D4F91"/>
            </a:solidFill>
          </a:endParaRP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0B2B8308-D6A0-45CA-998C-0CBA247FF2A7}">
      <dgm:prSet phldrT="[Text]"/>
      <dgm:spPr>
        <a:ln>
          <a:solidFill>
            <a:srgbClr val="1D4F91"/>
          </a:solidFill>
        </a:ln>
      </dgm:spPr>
      <dgm:t>
        <a:bodyPr/>
        <a:lstStyle/>
        <a:p>
          <a:r>
            <a:rPr lang="en-US" dirty="0">
              <a:solidFill>
                <a:srgbClr val="1D4F91"/>
              </a:solidFill>
            </a:rPr>
            <a:t>Pennaeth, Pennaeth </a:t>
          </a:r>
          <a:r>
            <a:rPr lang="en-US" dirty="0" err="1">
              <a:solidFill>
                <a:srgbClr val="1D4F91"/>
              </a:solidFill>
            </a:rPr>
            <a:t>Adran</a:t>
          </a:r>
          <a:r>
            <a:rPr lang="en-US" dirty="0">
              <a:solidFill>
                <a:srgbClr val="1D4F91"/>
              </a:solidFill>
            </a:rPr>
            <a:t>/</a:t>
          </a:r>
          <a:r>
            <a:rPr lang="en-US" dirty="0" err="1">
              <a:solidFill>
                <a:srgbClr val="1D4F91"/>
              </a:solidFill>
            </a:rPr>
            <a:t>Cyfnod</a:t>
          </a:r>
          <a:r>
            <a:rPr lang="en-US" dirty="0">
              <a:solidFill>
                <a:srgbClr val="1D4F91"/>
              </a:solidFill>
            </a:rPr>
            <a:t> </a:t>
          </a:r>
          <a:r>
            <a:rPr lang="en-US" dirty="0" err="1">
              <a:solidFill>
                <a:srgbClr val="1D4F91"/>
              </a:solidFill>
            </a:rPr>
            <a:t>Allweddol</a:t>
          </a:r>
          <a:r>
            <a:rPr lang="en-US" dirty="0">
              <a:solidFill>
                <a:srgbClr val="1D4F91"/>
              </a:solidFill>
            </a:rPr>
            <a:t>, </a:t>
          </a:r>
          <a:r>
            <a:rPr lang="en-US" dirty="0" err="1">
              <a:solidFill>
                <a:srgbClr val="1D4F91"/>
              </a:solidFill>
            </a:rPr>
            <a:t>Arweinwyr</a:t>
          </a:r>
          <a:r>
            <a:rPr lang="en-US" dirty="0">
              <a:solidFill>
                <a:srgbClr val="1D4F91"/>
              </a:solidFill>
            </a:rPr>
            <a:t> </a:t>
          </a:r>
          <a:r>
            <a:rPr lang="en-US" dirty="0" err="1">
              <a:solidFill>
                <a:srgbClr val="1D4F91"/>
              </a:solidFill>
            </a:rPr>
            <a:t>Pwnc</a:t>
          </a:r>
          <a:r>
            <a:rPr lang="en-US" dirty="0">
              <a:solidFill>
                <a:srgbClr val="1D4F91"/>
              </a:solidFill>
            </a:rPr>
            <a:t>, </a:t>
          </a:r>
          <a:r>
            <a:rPr lang="en-US" dirty="0" err="1">
              <a:solidFill>
                <a:srgbClr val="1D4F91"/>
              </a:solidFill>
            </a:rPr>
            <a:t>Llywodraethwr</a:t>
          </a:r>
          <a:r>
            <a:rPr lang="en-US" dirty="0">
              <a:solidFill>
                <a:srgbClr val="1D4F91"/>
              </a:solidFill>
            </a:rPr>
            <a:t>, </a:t>
          </a:r>
          <a:r>
            <a:rPr lang="en-US" dirty="0" err="1">
              <a:solidFill>
                <a:srgbClr val="1D4F91"/>
              </a:solidFill>
            </a:rPr>
            <a:t>Cynrychiolydd</a:t>
          </a:r>
          <a:r>
            <a:rPr lang="en-US" dirty="0">
              <a:solidFill>
                <a:srgbClr val="1D4F91"/>
              </a:solidFill>
            </a:rPr>
            <a:t> </a:t>
          </a:r>
          <a:r>
            <a:rPr lang="en-US" dirty="0" err="1">
              <a:solidFill>
                <a:srgbClr val="1D4F91"/>
              </a:solidFill>
            </a:rPr>
            <a:t>Adnoddau</a:t>
          </a:r>
          <a:r>
            <a:rPr lang="en-US" dirty="0">
              <a:solidFill>
                <a:srgbClr val="1D4F91"/>
              </a:solidFill>
            </a:rPr>
            <a:t> </a:t>
          </a:r>
          <a:r>
            <a:rPr lang="en-US" dirty="0" err="1">
              <a:solidFill>
                <a:srgbClr val="1D4F91"/>
              </a:solidFill>
            </a:rPr>
            <a:t>Dynol</a:t>
          </a:r>
          <a:r>
            <a:rPr lang="en-US" dirty="0">
              <a:solidFill>
                <a:srgbClr val="1D4F91"/>
              </a:solidFill>
            </a:rPr>
            <a:t> (HR)</a:t>
          </a:r>
        </a:p>
      </dgm:t>
    </dgm:pt>
    <dgm:pt modelId="{EDE47C8D-E8F7-48A3-BA4B-41850163C549}" type="parTrans" cxnId="{ED518494-4769-4C08-96CC-F846ABFBAD69}">
      <dgm:prSet/>
      <dgm:spPr/>
      <dgm:t>
        <a:bodyPr/>
        <a:lstStyle/>
        <a:p>
          <a:endParaRPr lang="en-US"/>
        </a:p>
      </dgm:t>
    </dgm:pt>
    <dgm:pt modelId="{D19C9B9E-B229-4AD7-8EA4-97C373AC7153}" type="sibTrans" cxnId="{ED518494-4769-4C08-96CC-F846ABFBAD69}">
      <dgm:prSet/>
      <dgm:spPr/>
      <dgm:t>
        <a:bodyPr/>
        <a:lstStyle/>
        <a:p>
          <a:endParaRPr lang="en-US"/>
        </a:p>
      </dgm:t>
    </dgm:pt>
    <dgm:pt modelId="{3994FBE2-CCCC-4CA3-8579-45841602B172}">
      <dgm:prSet phldrT="[Text]"/>
      <dgm:spPr>
        <a:ln>
          <a:solidFill>
            <a:srgbClr val="1D4F91"/>
          </a:solidFill>
        </a:ln>
      </dgm:spPr>
      <dgm:t>
        <a:bodyPr/>
        <a:lstStyle/>
        <a:p>
          <a:r>
            <a:rPr lang="en-US" dirty="0" err="1">
              <a:solidFill>
                <a:srgbClr val="1D4F91"/>
              </a:solidFill>
            </a:rPr>
            <a:t>Tua</a:t>
          </a:r>
          <a:r>
            <a:rPr lang="en-US" dirty="0">
              <a:solidFill>
                <a:srgbClr val="1D4F91"/>
              </a:solidFill>
            </a:rPr>
            <a:t> 30 </a:t>
          </a:r>
          <a:r>
            <a:rPr lang="en-US" dirty="0" err="1">
              <a:solidFill>
                <a:srgbClr val="1D4F91"/>
              </a:solidFill>
            </a:rPr>
            <a:t>munud</a:t>
          </a:r>
          <a:endParaRPr lang="en-US" dirty="0">
            <a:solidFill>
              <a:srgbClr val="1D4F91"/>
            </a:solidFill>
          </a:endParaRPr>
        </a:p>
      </dgm:t>
    </dgm:pt>
    <dgm:pt modelId="{FBFDCB7F-5AC5-47A6-99FD-B5063DEAD41C}" type="parTrans" cxnId="{57B82D04-C643-493C-97D3-0E2FCD702DEA}">
      <dgm:prSet/>
      <dgm:spPr/>
      <dgm:t>
        <a:bodyPr/>
        <a:lstStyle/>
        <a:p>
          <a:endParaRPr lang="en-US"/>
        </a:p>
      </dgm:t>
    </dgm:pt>
    <dgm:pt modelId="{F999B1A7-7F76-4A9A-8A68-D38F79381FAB}" type="sibTrans" cxnId="{57B82D04-C643-493C-97D3-0E2FCD702DEA}">
      <dgm:prSet/>
      <dgm:spPr/>
      <dgm:t>
        <a:bodyPr/>
        <a:lstStyle/>
        <a:p>
          <a:endParaRPr lang="en-US"/>
        </a:p>
      </dgm:t>
    </dgm:pt>
    <dgm:pt modelId="{344EE9BD-0400-405F-8822-9F4E5A1AF102}">
      <dgm:prSet phldrT="[Text]"/>
      <dgm:spPr>
        <a:ln>
          <a:solidFill>
            <a:srgbClr val="1D4F91"/>
          </a:solidFill>
        </a:ln>
      </dgm:spPr>
      <dgm:t>
        <a:bodyPr/>
        <a:lstStyle/>
        <a:p>
          <a:r>
            <a:rPr lang="en-US" dirty="0" err="1">
              <a:solidFill>
                <a:srgbClr val="1D4F91"/>
              </a:solidFill>
            </a:rPr>
            <a:t>Cwestiynau</a:t>
          </a:r>
          <a:r>
            <a:rPr lang="en-US" dirty="0">
              <a:solidFill>
                <a:srgbClr val="1D4F91"/>
              </a:solidFill>
            </a:rPr>
            <a:t>, </a:t>
          </a:r>
          <a:r>
            <a:rPr lang="en-US" dirty="0" err="1">
              <a:solidFill>
                <a:srgbClr val="1D4F91"/>
              </a:solidFill>
            </a:rPr>
            <a:t>Gwybodaeth</a:t>
          </a:r>
          <a:r>
            <a:rPr lang="en-US" dirty="0">
              <a:solidFill>
                <a:srgbClr val="1D4F91"/>
              </a:solidFill>
            </a:rPr>
            <a:t>, </a:t>
          </a:r>
          <a:r>
            <a:rPr lang="en-GB" dirty="0" err="1">
              <a:solidFill>
                <a:srgbClr val="1D4F91"/>
              </a:solidFill>
            </a:rPr>
            <a:t>Cwestiynau</a:t>
          </a:r>
          <a:r>
            <a:rPr lang="en-GB" dirty="0">
              <a:solidFill>
                <a:srgbClr val="1D4F91"/>
              </a:solidFill>
            </a:rPr>
            <a:t> </a:t>
          </a:r>
          <a:r>
            <a:rPr lang="en-GB" dirty="0" err="1">
              <a:solidFill>
                <a:srgbClr val="1D4F91"/>
              </a:solidFill>
            </a:rPr>
            <a:t>Senario</a:t>
          </a:r>
          <a:endParaRPr lang="en-US" dirty="0">
            <a:solidFill>
              <a:srgbClr val="1D4F91"/>
            </a:solidFill>
          </a:endParaRPr>
        </a:p>
      </dgm:t>
    </dgm:pt>
    <dgm:pt modelId="{E13A9061-5670-4300-BA47-239C7C2FE8DD}" type="parTrans" cxnId="{9EFEE6A4-E2C1-4818-B8F5-E45263C8D79C}">
      <dgm:prSet/>
      <dgm:spPr/>
      <dgm:t>
        <a:bodyPr/>
        <a:lstStyle/>
        <a:p>
          <a:endParaRPr lang="en-US"/>
        </a:p>
      </dgm:t>
    </dgm:pt>
    <dgm:pt modelId="{982B899E-983F-48AF-8584-67B321145A83}" type="sibTrans" cxnId="{9EFEE6A4-E2C1-4818-B8F5-E45263C8D79C}">
      <dgm:prSet/>
      <dgm:spPr/>
      <dgm:t>
        <a:bodyPr/>
        <a:lstStyle/>
        <a:p>
          <a:endParaRPr lang="en-US"/>
        </a:p>
      </dgm:t>
    </dgm:pt>
    <dgm:pt modelId="{89044FB3-09EA-4CFD-91A1-24F03CDB545B}">
      <dgm:prSet phldrT="[Text]"/>
      <dgm:spPr>
        <a:ln>
          <a:solidFill>
            <a:srgbClr val="1D4F91"/>
          </a:solidFill>
        </a:ln>
      </dgm:spPr>
      <dgm:t>
        <a:bodyPr/>
        <a:lstStyle/>
        <a:p>
          <a:r>
            <a:rPr lang="en-US" dirty="0" err="1">
              <a:solidFill>
                <a:srgbClr val="1D4F91"/>
              </a:solidFill>
            </a:rPr>
            <a:t>Gofyn</a:t>
          </a:r>
          <a:r>
            <a:rPr lang="en-US" dirty="0">
              <a:solidFill>
                <a:srgbClr val="1D4F91"/>
              </a:solidFill>
            </a:rPr>
            <a:t> </a:t>
          </a:r>
          <a:r>
            <a:rPr lang="en-US" dirty="0" err="1">
              <a:solidFill>
                <a:srgbClr val="1D4F91"/>
              </a:solidFill>
            </a:rPr>
            <a:t>i</a:t>
          </a:r>
          <a:r>
            <a:rPr lang="en-US" dirty="0">
              <a:solidFill>
                <a:srgbClr val="1D4F91"/>
              </a:solidFill>
            </a:rPr>
            <a:t> chi </a:t>
          </a:r>
          <a:r>
            <a:rPr lang="en-US" dirty="0" err="1">
              <a:solidFill>
                <a:srgbClr val="1D4F91"/>
              </a:solidFill>
            </a:rPr>
            <a:t>adolygu</a:t>
          </a:r>
          <a:r>
            <a:rPr lang="en-US" dirty="0">
              <a:solidFill>
                <a:srgbClr val="1D4F91"/>
              </a:solidFill>
            </a:rPr>
            <a:t> </a:t>
          </a:r>
          <a:r>
            <a:rPr lang="en-US" dirty="0" err="1">
              <a:solidFill>
                <a:srgbClr val="1D4F91"/>
              </a:solidFill>
            </a:rPr>
            <a:t>eich</a:t>
          </a:r>
          <a:r>
            <a:rPr lang="en-US" dirty="0">
              <a:solidFill>
                <a:srgbClr val="1D4F91"/>
              </a:solidFill>
            </a:rPr>
            <a:t> </a:t>
          </a:r>
          <a:r>
            <a:rPr lang="en-US" dirty="0" err="1">
              <a:solidFill>
                <a:srgbClr val="1D4F91"/>
              </a:solidFill>
            </a:rPr>
            <a:t>gwers</a:t>
          </a:r>
          <a:endParaRPr lang="en-US" dirty="0">
            <a:solidFill>
              <a:srgbClr val="1D4F91"/>
            </a:solidFill>
          </a:endParaRPr>
        </a:p>
      </dgm:t>
    </dgm:pt>
    <dgm:pt modelId="{A738FC29-1AB7-48E4-9BDD-2D477CFC080C}" type="parTrans" cxnId="{7156867A-AE4B-4A79-8161-7DBABCE3B135}">
      <dgm:prSet/>
      <dgm:spPr/>
      <dgm:t>
        <a:bodyPr/>
        <a:lstStyle/>
        <a:p>
          <a:endParaRPr lang="en-US"/>
        </a:p>
      </dgm:t>
    </dgm:pt>
    <dgm:pt modelId="{9441BD11-1C2C-4B42-83B4-29702CB3723C}" type="sibTrans" cxnId="{7156867A-AE4B-4A79-8161-7DBABCE3B135}">
      <dgm:prSet/>
      <dgm:spPr/>
      <dgm:t>
        <a:bodyPr/>
        <a:lstStyle/>
        <a:p>
          <a:endParaRPr lang="en-US"/>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dgm:presLayoutVars>
          <dgm:bulletEnabled val="1"/>
        </dgm:presLayoutVars>
      </dgm:prSet>
      <dgm:spPr/>
    </dgm:pt>
  </dgm:ptLst>
  <dgm:cxnLst>
    <dgm:cxn modelId="{57B82D04-C643-493C-97D3-0E2FCD702DEA}" srcId="{1DD7C685-C052-4670-BC2C-199893DD2E06}" destId="{3994FBE2-CCCC-4CA3-8579-45841602B172}" srcOrd="2" destOrd="0" parTransId="{FBFDCB7F-5AC5-47A6-99FD-B5063DEAD41C}" sibTransId="{F999B1A7-7F76-4A9A-8A68-D38F79381FAB}"/>
    <dgm:cxn modelId="{4422A71A-4690-47C4-B09E-46CF5502D4A3}" type="presOf" srcId="{0B2B8308-D6A0-45CA-998C-0CBA247FF2A7}" destId="{6C56574F-3607-41AB-B50C-D0684462E87F}" srcOrd="0" destOrd="1" presId="urn:microsoft.com/office/officeart/2005/8/layout/list1"/>
    <dgm:cxn modelId="{0AA24144-14C2-46CE-A0DD-56A04DCEA253}" type="presOf" srcId="{3994FBE2-CCCC-4CA3-8579-45841602B172}" destId="{6C56574F-3607-41AB-B50C-D0684462E87F}" srcOrd="0" destOrd="2" presId="urn:microsoft.com/office/officeart/2005/8/layout/list1"/>
    <dgm:cxn modelId="{BADD3E72-501D-44D2-9C6D-42E7DF9736A5}" type="presOf" srcId="{1DD7C685-C052-4670-BC2C-199893DD2E06}" destId="{2EE6A142-74C5-495A-89BB-CB2362C0B199}" srcOrd="0" destOrd="0" presId="urn:microsoft.com/office/officeart/2005/8/layout/list1"/>
    <dgm:cxn modelId="{38755459-4B78-4814-A310-C936D8ED1BEB}" srcId="{1DD7C685-C052-4670-BC2C-199893DD2E06}" destId="{3FDB1032-3CA2-4045-ADDE-ABEAC02342D1}" srcOrd="0" destOrd="0" parTransId="{FBE52959-74FD-4D5F-B061-F93FD6FE3580}" sibTransId="{25529378-0135-4706-9208-CA3B55994526}"/>
    <dgm:cxn modelId="{7156867A-AE4B-4A79-8161-7DBABCE3B135}" srcId="{1DD7C685-C052-4670-BC2C-199893DD2E06}" destId="{89044FB3-09EA-4CFD-91A1-24F03CDB545B}" srcOrd="4" destOrd="0" parTransId="{A738FC29-1AB7-48E4-9BDD-2D477CFC080C}" sibTransId="{9441BD11-1C2C-4B42-83B4-29702CB3723C}"/>
    <dgm:cxn modelId="{ED518494-4769-4C08-96CC-F846ABFBAD69}" srcId="{1DD7C685-C052-4670-BC2C-199893DD2E06}" destId="{0B2B8308-D6A0-45CA-998C-0CBA247FF2A7}" srcOrd="1" destOrd="0" parTransId="{EDE47C8D-E8F7-48A3-BA4B-41850163C549}" sibTransId="{D19C9B9E-B229-4AD7-8EA4-97C373AC7153}"/>
    <dgm:cxn modelId="{82FB66A4-84F2-459C-BBD4-316E127392D9}" type="presOf" srcId="{99A603B4-184E-4261-BA6D-73DAAB782852}" destId="{9253A46D-C49D-459A-821C-C92A151562D1}" srcOrd="0" destOrd="0" presId="urn:microsoft.com/office/officeart/2005/8/layout/list1"/>
    <dgm:cxn modelId="{9EFEE6A4-E2C1-4818-B8F5-E45263C8D79C}" srcId="{1DD7C685-C052-4670-BC2C-199893DD2E06}" destId="{344EE9BD-0400-405F-8822-9F4E5A1AF102}" srcOrd="3" destOrd="0" parTransId="{E13A9061-5670-4300-BA47-239C7C2FE8DD}" sibTransId="{982B899E-983F-48AF-8584-67B321145A83}"/>
    <dgm:cxn modelId="{CDAB36C5-90B7-410F-9B2E-FAF3EB50A10A}" type="presOf" srcId="{344EE9BD-0400-405F-8822-9F4E5A1AF102}" destId="{6C56574F-3607-41AB-B50C-D0684462E87F}" srcOrd="0" destOrd="3" presId="urn:microsoft.com/office/officeart/2005/8/layout/list1"/>
    <dgm:cxn modelId="{6A6088E4-1FBA-401B-8D42-EF2F429A59A9}" type="presOf" srcId="{89044FB3-09EA-4CFD-91A1-24F03CDB545B}" destId="{6C56574F-3607-41AB-B50C-D0684462E87F}" srcOrd="0" destOrd="4" presId="urn:microsoft.com/office/officeart/2005/8/layout/list1"/>
    <dgm:cxn modelId="{CA36E0ED-FB95-435F-A2D4-A5C9E79EE52E}" srcId="{99A603B4-184E-4261-BA6D-73DAAB782852}" destId="{1DD7C685-C052-4670-BC2C-199893DD2E06}" srcOrd="0" destOrd="0" parTransId="{E156BA4B-84A2-4060-B519-57A16550DE83}" sibTransId="{DE14B9A5-2EC2-4310-8624-EA0C715EC3F1}"/>
    <dgm:cxn modelId="{C0DC7AEE-D458-435A-B99F-C33C703F8961}" type="presOf" srcId="{3FDB1032-3CA2-4045-ADDE-ABEAC02342D1}" destId="{6C56574F-3607-41AB-B50C-D0684462E87F}" srcOrd="0" destOrd="0" presId="urn:microsoft.com/office/officeart/2005/8/layout/list1"/>
    <dgm:cxn modelId="{D5C479F1-BF2F-462F-9F98-4C650F046E1A}" type="presOf" srcId="{1DD7C685-C052-4670-BC2C-199893DD2E06}" destId="{D20D7D5D-A9D2-4CE4-B18B-1517BC118674}" srcOrd="1" destOrd="0" presId="urn:microsoft.com/office/officeart/2005/8/layout/list1"/>
    <dgm:cxn modelId="{B11BB1D4-3950-4973-8B5D-EF46C8D98601}" type="presParOf" srcId="{9253A46D-C49D-459A-821C-C92A151562D1}" destId="{17CFDAE6-0395-4BFF-999C-4CE7E2CD4984}" srcOrd="0" destOrd="0" presId="urn:microsoft.com/office/officeart/2005/8/layout/list1"/>
    <dgm:cxn modelId="{774CB768-8743-4DA7-B8AD-19F378FFC657}" type="presParOf" srcId="{17CFDAE6-0395-4BFF-999C-4CE7E2CD4984}" destId="{2EE6A142-74C5-495A-89BB-CB2362C0B199}" srcOrd="0" destOrd="0" presId="urn:microsoft.com/office/officeart/2005/8/layout/list1"/>
    <dgm:cxn modelId="{7C04A65D-7A17-4AC9-B7F0-F62B4ABEE808}" type="presParOf" srcId="{17CFDAE6-0395-4BFF-999C-4CE7E2CD4984}" destId="{D20D7D5D-A9D2-4CE4-B18B-1517BC118674}" srcOrd="1" destOrd="0" presId="urn:microsoft.com/office/officeart/2005/8/layout/list1"/>
    <dgm:cxn modelId="{591ABBE9-60EA-4B4D-BDC3-D6AADCF50B97}" type="presParOf" srcId="{9253A46D-C49D-459A-821C-C92A151562D1}" destId="{F77B242B-7082-4341-BA91-C485106EFCC6}" srcOrd="1" destOrd="0" presId="urn:microsoft.com/office/officeart/2005/8/layout/list1"/>
    <dgm:cxn modelId="{3783F40D-04A3-4CF1-9F1A-6359192CC03A}"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dgm:spPr>
        <a:solidFill>
          <a:srgbClr val="04ADCE"/>
        </a:solidFill>
        <a:ln>
          <a:solidFill>
            <a:srgbClr val="04ADCE"/>
          </a:solidFill>
        </a:ln>
      </dgm:spPr>
      <dgm:t>
        <a:bodyPr/>
        <a:lstStyle/>
        <a:p>
          <a:r>
            <a:rPr lang="en-US" dirty="0" err="1"/>
            <a:t>Iaith</a:t>
          </a:r>
          <a:r>
            <a:rPr lang="en-US" dirty="0"/>
            <a:t> </a:t>
          </a:r>
          <a:r>
            <a:rPr lang="en-US" dirty="0" err="1"/>
            <a:t>Corff</a:t>
          </a:r>
          <a:r>
            <a:rPr lang="en-US" dirty="0"/>
            <a:t> </a:t>
          </a:r>
          <a:r>
            <a:rPr lang="en-US" i="1" dirty="0"/>
            <a:t>(Body Language)</a:t>
          </a:r>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custT="1"/>
      <dgm:spPr>
        <a:ln>
          <a:solidFill>
            <a:srgbClr val="04ADCE"/>
          </a:solidFill>
        </a:ln>
      </dgm:spPr>
      <dgm:t>
        <a:bodyPr/>
        <a:lstStyle/>
        <a:p>
          <a:r>
            <a:rPr lang="en-US" sz="2300" dirty="0" err="1">
              <a:solidFill>
                <a:srgbClr val="1D4F91"/>
              </a:solidFill>
            </a:rPr>
            <a:t>Ysgwyd</a:t>
          </a:r>
          <a:r>
            <a:rPr lang="en-US" sz="2300" dirty="0">
              <a:solidFill>
                <a:srgbClr val="1D4F91"/>
              </a:solidFill>
            </a:rPr>
            <a:t> </a:t>
          </a:r>
          <a:r>
            <a:rPr lang="en-US" sz="2300" dirty="0" err="1">
              <a:solidFill>
                <a:srgbClr val="1D4F91"/>
              </a:solidFill>
            </a:rPr>
            <a:t>llaw</a:t>
          </a:r>
          <a:r>
            <a:rPr lang="en-US" sz="2300" dirty="0">
              <a:solidFill>
                <a:srgbClr val="1D4F91"/>
              </a:solidFill>
            </a:rPr>
            <a:t> </a:t>
          </a:r>
          <a:r>
            <a:rPr lang="en-US" sz="2300" dirty="0" err="1">
              <a:solidFill>
                <a:srgbClr val="1D4F91"/>
              </a:solidFill>
            </a:rPr>
            <a:t>yn</a:t>
          </a:r>
          <a:r>
            <a:rPr lang="en-US" sz="2300" dirty="0">
              <a:solidFill>
                <a:srgbClr val="1D4F91"/>
              </a:solidFill>
            </a:rPr>
            <a:t> </a:t>
          </a:r>
          <a:r>
            <a:rPr lang="en-US" sz="2300" dirty="0" err="1">
              <a:solidFill>
                <a:srgbClr val="1D4F91"/>
              </a:solidFill>
            </a:rPr>
            <a:t>gadarn</a:t>
          </a:r>
          <a:endParaRPr lang="en-US" sz="2300" dirty="0">
            <a:solidFill>
              <a:srgbClr val="1D4F91"/>
            </a:solidFill>
          </a:endParaRP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AE1B890D-6F68-49E4-B8EF-5632138A0412}">
      <dgm:prSet phldrT="[Text]" custT="1"/>
      <dgm:spPr>
        <a:ln>
          <a:solidFill>
            <a:srgbClr val="04ADCE"/>
          </a:solidFill>
        </a:ln>
      </dgm:spPr>
      <dgm:t>
        <a:bodyPr/>
        <a:lstStyle/>
        <a:p>
          <a:r>
            <a:rPr lang="en-GB" sz="2300" dirty="0" err="1">
              <a:solidFill>
                <a:srgbClr val="1D4F91"/>
              </a:solidFill>
            </a:rPr>
            <a:t>Gwnewch</a:t>
          </a:r>
          <a:r>
            <a:rPr lang="en-GB" sz="2300" dirty="0">
              <a:solidFill>
                <a:srgbClr val="1D4F91"/>
              </a:solidFill>
            </a:rPr>
            <a:t> </a:t>
          </a:r>
          <a:r>
            <a:rPr lang="en-GB" sz="2300" dirty="0" err="1">
              <a:solidFill>
                <a:srgbClr val="1D4F91"/>
              </a:solidFill>
            </a:rPr>
            <a:t>gyswllt</a:t>
          </a:r>
          <a:r>
            <a:rPr lang="en-GB" sz="2300" dirty="0">
              <a:solidFill>
                <a:srgbClr val="1D4F91"/>
              </a:solidFill>
            </a:rPr>
            <a:t> </a:t>
          </a:r>
          <a:r>
            <a:rPr lang="en-GB" sz="2300" dirty="0" err="1">
              <a:solidFill>
                <a:srgbClr val="1D4F91"/>
              </a:solidFill>
            </a:rPr>
            <a:t>llygaid</a:t>
          </a:r>
          <a:endParaRPr lang="en-US" sz="2300" dirty="0">
            <a:solidFill>
              <a:srgbClr val="1D4F91"/>
            </a:solidFill>
          </a:endParaRPr>
        </a:p>
      </dgm:t>
    </dgm:pt>
    <dgm:pt modelId="{BA8616E8-7100-4CC6-BD15-B5F9011973BE}" type="parTrans" cxnId="{F16F70ED-F9EB-4BA3-B77F-D76A0FC3186C}">
      <dgm:prSet/>
      <dgm:spPr/>
      <dgm:t>
        <a:bodyPr/>
        <a:lstStyle/>
        <a:p>
          <a:endParaRPr lang="en-US"/>
        </a:p>
      </dgm:t>
    </dgm:pt>
    <dgm:pt modelId="{FA51DA4E-799A-432E-AA38-3639E30C9282}" type="sibTrans" cxnId="{F16F70ED-F9EB-4BA3-B77F-D76A0FC3186C}">
      <dgm:prSet/>
      <dgm:spPr/>
      <dgm:t>
        <a:bodyPr/>
        <a:lstStyle/>
        <a:p>
          <a:endParaRPr lang="en-US"/>
        </a:p>
      </dgm:t>
    </dgm:pt>
    <dgm:pt modelId="{A96EC45D-1CCA-4475-A034-22FBC800A362}">
      <dgm:prSet phldrT="[Text]" custT="1"/>
      <dgm:spPr>
        <a:ln>
          <a:solidFill>
            <a:srgbClr val="04ADCE"/>
          </a:solidFill>
        </a:ln>
      </dgm:spPr>
      <dgm:t>
        <a:bodyPr/>
        <a:lstStyle/>
        <a:p>
          <a:r>
            <a:rPr lang="en-US" sz="2300" dirty="0" err="1">
              <a:solidFill>
                <a:srgbClr val="1D4F91"/>
              </a:solidFill>
            </a:rPr>
            <a:t>Gwenwch</a:t>
          </a:r>
          <a:endParaRPr lang="en-US" sz="2300" dirty="0">
            <a:solidFill>
              <a:srgbClr val="1D4F91"/>
            </a:solidFill>
          </a:endParaRPr>
        </a:p>
      </dgm:t>
    </dgm:pt>
    <dgm:pt modelId="{2ECE087D-C141-47B7-97AB-95A029F1C2D8}" type="parTrans" cxnId="{B2B700D8-CEF0-4C15-B7F6-EE977DD4C9D5}">
      <dgm:prSet/>
      <dgm:spPr/>
      <dgm:t>
        <a:bodyPr/>
        <a:lstStyle/>
        <a:p>
          <a:endParaRPr lang="en-US"/>
        </a:p>
      </dgm:t>
    </dgm:pt>
    <dgm:pt modelId="{688A744F-04DD-43B7-B187-2A74FD394316}" type="sibTrans" cxnId="{B2B700D8-CEF0-4C15-B7F6-EE977DD4C9D5}">
      <dgm:prSet/>
      <dgm:spPr/>
      <dgm:t>
        <a:bodyPr/>
        <a:lstStyle/>
        <a:p>
          <a:endParaRPr lang="en-US"/>
        </a:p>
      </dgm:t>
    </dgm:pt>
    <dgm:pt modelId="{07528D65-947F-4F18-84DC-E4CBB7B29A96}">
      <dgm:prSet phldrT="[Text]" custT="1"/>
      <dgm:spPr>
        <a:ln>
          <a:solidFill>
            <a:srgbClr val="04ADCE"/>
          </a:solidFill>
        </a:ln>
      </dgm:spPr>
      <dgm:t>
        <a:bodyPr/>
        <a:lstStyle/>
        <a:p>
          <a:r>
            <a:rPr lang="en-GB" sz="2300" dirty="0" err="1">
              <a:solidFill>
                <a:srgbClr val="1D4F91"/>
              </a:solidFill>
            </a:rPr>
            <a:t>Byddwch</a:t>
          </a:r>
          <a:r>
            <a:rPr lang="en-GB" sz="2300" dirty="0">
              <a:solidFill>
                <a:srgbClr val="1D4F91"/>
              </a:solidFill>
            </a:rPr>
            <a:t> </a:t>
          </a:r>
          <a:r>
            <a:rPr lang="en-GB" sz="2300" dirty="0" err="1">
              <a:solidFill>
                <a:srgbClr val="1D4F91"/>
              </a:solidFill>
            </a:rPr>
            <a:t>yn</a:t>
          </a:r>
          <a:r>
            <a:rPr lang="en-GB" sz="2300" dirty="0">
              <a:solidFill>
                <a:srgbClr val="1D4F91"/>
              </a:solidFill>
            </a:rPr>
            <a:t> </a:t>
          </a:r>
          <a:r>
            <a:rPr lang="en-GB" sz="2300" dirty="0" err="1">
              <a:solidFill>
                <a:srgbClr val="1D4F91"/>
              </a:solidFill>
            </a:rPr>
            <a:t>ymwybodol</a:t>
          </a:r>
          <a:r>
            <a:rPr lang="en-GB" sz="2300" dirty="0">
              <a:solidFill>
                <a:srgbClr val="1D4F91"/>
              </a:solidFill>
            </a:rPr>
            <a:t> </a:t>
          </a:r>
          <a:r>
            <a:rPr lang="en-GB" sz="2300" dirty="0" err="1">
              <a:solidFill>
                <a:srgbClr val="1D4F91"/>
              </a:solidFill>
            </a:rPr>
            <a:t>o'ch</a:t>
          </a:r>
          <a:r>
            <a:rPr lang="en-GB" sz="2300" dirty="0">
              <a:solidFill>
                <a:srgbClr val="1D4F91"/>
              </a:solidFill>
            </a:rPr>
            <a:t> </a:t>
          </a:r>
          <a:r>
            <a:rPr lang="en-GB" sz="2300" dirty="0" err="1">
              <a:solidFill>
                <a:srgbClr val="1D4F91"/>
              </a:solidFill>
            </a:rPr>
            <a:t>ystum</a:t>
          </a:r>
          <a:r>
            <a:rPr lang="en-GB" sz="2300" dirty="0">
              <a:solidFill>
                <a:srgbClr val="1D4F91"/>
              </a:solidFill>
            </a:rPr>
            <a:t> </a:t>
          </a:r>
          <a:r>
            <a:rPr lang="en-GB" sz="2300" i="1" dirty="0">
              <a:solidFill>
                <a:srgbClr val="1D4F91"/>
              </a:solidFill>
            </a:rPr>
            <a:t>(posture)</a:t>
          </a:r>
          <a:endParaRPr lang="en-US" sz="2300" dirty="0">
            <a:solidFill>
              <a:srgbClr val="1D4F91"/>
            </a:solidFill>
          </a:endParaRPr>
        </a:p>
      </dgm:t>
    </dgm:pt>
    <dgm:pt modelId="{25165A5C-5B44-47B4-850A-B615C96392DA}" type="parTrans" cxnId="{14B3C807-118E-40F0-A0F2-A526E8B74FA5}">
      <dgm:prSet/>
      <dgm:spPr/>
      <dgm:t>
        <a:bodyPr/>
        <a:lstStyle/>
        <a:p>
          <a:endParaRPr lang="en-US"/>
        </a:p>
      </dgm:t>
    </dgm:pt>
    <dgm:pt modelId="{D09B269D-4D51-4D57-AAA6-8132180B5A9A}" type="sibTrans" cxnId="{14B3C807-118E-40F0-A0F2-A526E8B74FA5}">
      <dgm:prSet/>
      <dgm:spPr/>
      <dgm:t>
        <a:bodyPr/>
        <a:lstStyle/>
        <a:p>
          <a:endParaRPr lang="en-US"/>
        </a:p>
      </dgm:t>
    </dgm:pt>
    <dgm:pt modelId="{F98A4BEE-86F5-47B2-90EC-5BBBBBA35921}">
      <dgm:prSet phldrT="[Text]" custT="1"/>
      <dgm:spPr>
        <a:ln>
          <a:solidFill>
            <a:srgbClr val="04ADCE"/>
          </a:solidFill>
        </a:ln>
      </dgm:spPr>
      <dgm:t>
        <a:bodyPr/>
        <a:lstStyle/>
        <a:p>
          <a:r>
            <a:rPr lang="en-US" sz="2300" dirty="0" err="1">
              <a:solidFill>
                <a:srgbClr val="1D4F91"/>
              </a:solidFill>
            </a:rPr>
            <a:t>Cyflymdra</a:t>
          </a:r>
          <a:r>
            <a:rPr lang="en-US" sz="2300" dirty="0">
              <a:solidFill>
                <a:srgbClr val="1D4F91"/>
              </a:solidFill>
            </a:rPr>
            <a:t> a </a:t>
          </a:r>
          <a:r>
            <a:rPr lang="en-US" sz="2300" dirty="0" err="1">
              <a:solidFill>
                <a:srgbClr val="1D4F91"/>
              </a:solidFill>
            </a:rPr>
            <a:t>th</a:t>
          </a:r>
          <a:r>
            <a:rPr lang="en-US" sz="2300" dirty="0" err="1">
              <a:solidFill>
                <a:srgbClr val="1D4F91"/>
              </a:solidFill>
              <a:latin typeface="Calibri"/>
            </a:rPr>
            <a:t>ô</a:t>
          </a:r>
          <a:r>
            <a:rPr lang="en-US" sz="2300" dirty="0" err="1">
              <a:solidFill>
                <a:srgbClr val="1D4F91"/>
              </a:solidFill>
            </a:rPr>
            <a:t>n</a:t>
          </a:r>
          <a:r>
            <a:rPr lang="en-US" sz="2300" dirty="0">
              <a:solidFill>
                <a:srgbClr val="1D4F91"/>
              </a:solidFill>
            </a:rPr>
            <a:t> pan </a:t>
          </a:r>
          <a:r>
            <a:rPr lang="en-US" sz="2300" dirty="0" err="1">
              <a:solidFill>
                <a:srgbClr val="1D4F91"/>
              </a:solidFill>
            </a:rPr>
            <a:t>yn</a:t>
          </a:r>
          <a:r>
            <a:rPr lang="en-US" sz="2300" dirty="0">
              <a:solidFill>
                <a:srgbClr val="1D4F91"/>
              </a:solidFill>
            </a:rPr>
            <a:t> </a:t>
          </a:r>
          <a:r>
            <a:rPr lang="en-US" sz="2300" dirty="0" err="1">
              <a:solidFill>
                <a:srgbClr val="1D4F91"/>
              </a:solidFill>
            </a:rPr>
            <a:t>siarad</a:t>
          </a:r>
          <a:endParaRPr lang="en-US" sz="2300" dirty="0">
            <a:solidFill>
              <a:srgbClr val="1D4F91"/>
            </a:solidFill>
          </a:endParaRPr>
        </a:p>
      </dgm:t>
    </dgm:pt>
    <dgm:pt modelId="{D0321C44-5E5D-448E-8BD2-B16194EFC591}" type="parTrans" cxnId="{B4FCC12A-BEF3-495E-B90C-40763EB085BC}">
      <dgm:prSet/>
      <dgm:spPr/>
      <dgm:t>
        <a:bodyPr/>
        <a:lstStyle/>
        <a:p>
          <a:endParaRPr lang="en-US"/>
        </a:p>
      </dgm:t>
    </dgm:pt>
    <dgm:pt modelId="{1871A606-1E2E-4C44-9477-A9EF3E2BF146}" type="sibTrans" cxnId="{B4FCC12A-BEF3-495E-B90C-40763EB085BC}">
      <dgm:prSet/>
      <dgm:spPr/>
      <dgm:t>
        <a:bodyPr/>
        <a:lstStyle/>
        <a:p>
          <a:endParaRPr lang="en-US"/>
        </a:p>
      </dgm:t>
    </dgm:pt>
    <dgm:pt modelId="{2B91DC1B-8564-453B-993F-87A5C792316B}">
      <dgm:prSet phldrT="[Text]" custT="1"/>
      <dgm:spPr>
        <a:ln>
          <a:solidFill>
            <a:srgbClr val="04ADCE"/>
          </a:solidFill>
        </a:ln>
      </dgm:spPr>
      <dgm:t>
        <a:bodyPr/>
        <a:lstStyle/>
        <a:p>
          <a:r>
            <a:rPr lang="en-US" sz="2300" dirty="0" err="1">
              <a:solidFill>
                <a:srgbClr val="1D4F91"/>
              </a:solidFill>
            </a:rPr>
            <a:t>Osgoi</a:t>
          </a:r>
          <a:r>
            <a:rPr lang="en-US" sz="2300" dirty="0">
              <a:solidFill>
                <a:srgbClr val="1D4F91"/>
              </a:solidFill>
            </a:rPr>
            <a:t> </a:t>
          </a:r>
          <a:r>
            <a:rPr lang="en-US" sz="2300" dirty="0" err="1">
              <a:solidFill>
                <a:srgbClr val="1D4F91"/>
              </a:solidFill>
            </a:rPr>
            <a:t>gwingo</a:t>
          </a:r>
          <a:r>
            <a:rPr lang="en-US" sz="2300" dirty="0">
              <a:solidFill>
                <a:srgbClr val="1D4F91"/>
              </a:solidFill>
            </a:rPr>
            <a:t> a </a:t>
          </a:r>
          <a:r>
            <a:rPr lang="en-US" sz="2300" dirty="0" err="1">
              <a:solidFill>
                <a:srgbClr val="1D4F91"/>
              </a:solidFill>
            </a:rPr>
            <a:t>ffidlan</a:t>
          </a:r>
          <a:endParaRPr lang="en-US" sz="2300" dirty="0">
            <a:solidFill>
              <a:srgbClr val="1D4F91"/>
            </a:solidFill>
          </a:endParaRPr>
        </a:p>
      </dgm:t>
    </dgm:pt>
    <dgm:pt modelId="{A7598D6D-E52B-42AE-9DC5-F32F6265566F}" type="parTrans" cxnId="{3AE2E339-045B-446F-9D2F-59C916A1B853}">
      <dgm:prSet/>
      <dgm:spPr/>
      <dgm:t>
        <a:bodyPr/>
        <a:lstStyle/>
        <a:p>
          <a:endParaRPr lang="en-US"/>
        </a:p>
      </dgm:t>
    </dgm:pt>
    <dgm:pt modelId="{92A08A80-4AE9-4FF7-899E-4D24A13FC025}" type="sibTrans" cxnId="{3AE2E339-045B-446F-9D2F-59C916A1B853}">
      <dgm:prSet/>
      <dgm:spPr/>
      <dgm:t>
        <a:bodyPr/>
        <a:lstStyle/>
        <a:p>
          <a:endParaRPr lang="en-US"/>
        </a:p>
      </dgm:t>
    </dgm:pt>
    <dgm:pt modelId="{F6B8C215-1DF0-4480-9BF9-9EE8D233059F}">
      <dgm:prSet phldrT="[Text]" custT="1"/>
      <dgm:spPr>
        <a:ln>
          <a:solidFill>
            <a:srgbClr val="04ADCE"/>
          </a:solidFill>
        </a:ln>
      </dgm:spPr>
      <dgm:t>
        <a:bodyPr/>
        <a:lstStyle/>
        <a:p>
          <a:r>
            <a:rPr lang="en-GB" sz="2300" dirty="0" err="1">
              <a:solidFill>
                <a:srgbClr val="1D4F91"/>
              </a:solidFill>
            </a:rPr>
            <a:t>Byddwch</a:t>
          </a:r>
          <a:r>
            <a:rPr lang="en-GB" sz="2300" dirty="0">
              <a:solidFill>
                <a:srgbClr val="1D4F91"/>
              </a:solidFill>
            </a:rPr>
            <a:t> </a:t>
          </a:r>
          <a:r>
            <a:rPr lang="en-GB" sz="2300" dirty="0" err="1">
              <a:solidFill>
                <a:srgbClr val="1D4F91"/>
              </a:solidFill>
            </a:rPr>
            <a:t>yn</a:t>
          </a:r>
          <a:r>
            <a:rPr lang="en-GB" sz="2300" dirty="0">
              <a:solidFill>
                <a:srgbClr val="1D4F91"/>
              </a:solidFill>
            </a:rPr>
            <a:t> </a:t>
          </a:r>
          <a:r>
            <a:rPr lang="en-GB" sz="2300" dirty="0" err="1">
              <a:solidFill>
                <a:srgbClr val="1D4F91"/>
              </a:solidFill>
            </a:rPr>
            <a:t>ymwybodol</a:t>
          </a:r>
          <a:r>
            <a:rPr lang="en-GB" sz="2300" dirty="0">
              <a:solidFill>
                <a:srgbClr val="1D4F91"/>
              </a:solidFill>
            </a:rPr>
            <a:t> o </a:t>
          </a:r>
          <a:r>
            <a:rPr lang="en-GB" sz="2300" dirty="0" err="1">
              <a:solidFill>
                <a:srgbClr val="1D4F91"/>
              </a:solidFill>
            </a:rPr>
            <a:t>iaith</a:t>
          </a:r>
          <a:r>
            <a:rPr lang="en-GB" sz="2300" dirty="0">
              <a:solidFill>
                <a:srgbClr val="1D4F91"/>
              </a:solidFill>
            </a:rPr>
            <a:t> </a:t>
          </a:r>
          <a:r>
            <a:rPr lang="en-GB" sz="2300" dirty="0" err="1">
              <a:solidFill>
                <a:srgbClr val="1D4F91"/>
              </a:solidFill>
            </a:rPr>
            <a:t>corff</a:t>
          </a:r>
          <a:r>
            <a:rPr lang="en-GB" sz="2300" dirty="0">
              <a:solidFill>
                <a:srgbClr val="1D4F91"/>
              </a:solidFill>
            </a:rPr>
            <a:t> </a:t>
          </a:r>
          <a:r>
            <a:rPr lang="en-GB" sz="2300" dirty="0" err="1">
              <a:solidFill>
                <a:srgbClr val="1D4F91"/>
              </a:solidFill>
            </a:rPr>
            <a:t>negyddol</a:t>
          </a:r>
          <a:r>
            <a:rPr lang="en-GB" sz="2300" dirty="0">
              <a:solidFill>
                <a:srgbClr val="1D4F91"/>
              </a:solidFill>
            </a:rPr>
            <a:t> </a:t>
          </a:r>
          <a:r>
            <a:rPr lang="en-GB" sz="2000" dirty="0">
              <a:solidFill>
                <a:srgbClr val="1D4F91"/>
              </a:solidFill>
            </a:rPr>
            <a:t>(</a:t>
          </a:r>
          <a:r>
            <a:rPr lang="en-GB" sz="2000" dirty="0" err="1">
              <a:solidFill>
                <a:srgbClr val="1D4F91"/>
              </a:solidFill>
            </a:rPr>
            <a:t>e.e</a:t>
          </a:r>
          <a:r>
            <a:rPr lang="en-GB" sz="2000" dirty="0">
              <a:solidFill>
                <a:srgbClr val="1D4F91"/>
              </a:solidFill>
            </a:rPr>
            <a:t>. </a:t>
          </a:r>
          <a:r>
            <a:rPr lang="en-GB" sz="2000" dirty="0" err="1">
              <a:solidFill>
                <a:srgbClr val="1D4F91"/>
              </a:solidFill>
            </a:rPr>
            <a:t>breichiau</a:t>
          </a:r>
          <a:r>
            <a:rPr lang="en-GB" sz="2000" dirty="0">
              <a:solidFill>
                <a:srgbClr val="1D4F91"/>
              </a:solidFill>
            </a:rPr>
            <a:t> </a:t>
          </a:r>
          <a:r>
            <a:rPr lang="en-GB" sz="2000" dirty="0" err="1">
              <a:solidFill>
                <a:srgbClr val="1D4F91"/>
              </a:solidFill>
            </a:rPr>
            <a:t>wedi'u</a:t>
          </a:r>
          <a:r>
            <a:rPr lang="en-GB" sz="2000" dirty="0">
              <a:solidFill>
                <a:srgbClr val="1D4F91"/>
              </a:solidFill>
            </a:rPr>
            <a:t> </a:t>
          </a:r>
          <a:r>
            <a:rPr lang="en-GB" sz="2000" dirty="0" err="1">
              <a:solidFill>
                <a:srgbClr val="1D4F91"/>
              </a:solidFill>
            </a:rPr>
            <a:t>croesi</a:t>
          </a:r>
          <a:r>
            <a:rPr lang="en-GB" sz="2000" dirty="0">
              <a:solidFill>
                <a:srgbClr val="1D4F91"/>
              </a:solidFill>
            </a:rPr>
            <a:t>, </a:t>
          </a:r>
          <a:r>
            <a:rPr lang="en-GB" sz="2000" dirty="0" err="1">
              <a:solidFill>
                <a:srgbClr val="1D4F91"/>
              </a:solidFill>
            </a:rPr>
            <a:t>gwargrymu</a:t>
          </a:r>
          <a:r>
            <a:rPr lang="en-GB" sz="2000" dirty="0">
              <a:solidFill>
                <a:srgbClr val="1D4F91"/>
              </a:solidFill>
            </a:rPr>
            <a:t> </a:t>
          </a:r>
          <a:r>
            <a:rPr lang="en-GB" sz="2000" dirty="0" err="1">
              <a:solidFill>
                <a:srgbClr val="1D4F91"/>
              </a:solidFill>
            </a:rPr>
            <a:t>yn</a:t>
          </a:r>
          <a:r>
            <a:rPr lang="en-GB" sz="2000" dirty="0">
              <a:solidFill>
                <a:srgbClr val="1D4F91"/>
              </a:solidFill>
            </a:rPr>
            <a:t> y </a:t>
          </a:r>
          <a:r>
            <a:rPr lang="en-GB" sz="2000" dirty="0" err="1">
              <a:solidFill>
                <a:srgbClr val="1D4F91"/>
              </a:solidFill>
            </a:rPr>
            <a:t>gadair</a:t>
          </a:r>
          <a:r>
            <a:rPr lang="en-GB" sz="2000" dirty="0">
              <a:solidFill>
                <a:srgbClr val="1D4F91"/>
              </a:solidFill>
            </a:rPr>
            <a:t>)</a:t>
          </a:r>
          <a:endParaRPr lang="en-US" sz="2000" dirty="0">
            <a:solidFill>
              <a:srgbClr val="1D4F91"/>
            </a:solidFill>
          </a:endParaRPr>
        </a:p>
      </dgm:t>
    </dgm:pt>
    <dgm:pt modelId="{7F06563D-2D73-4314-9ECA-4A324CD344F7}" type="parTrans" cxnId="{BFD6D043-153B-43B8-B666-E2EB4D236486}">
      <dgm:prSet/>
      <dgm:spPr/>
      <dgm:t>
        <a:bodyPr/>
        <a:lstStyle/>
        <a:p>
          <a:endParaRPr lang="en-US"/>
        </a:p>
      </dgm:t>
    </dgm:pt>
    <dgm:pt modelId="{E6CB1D1E-70D8-404F-B646-2CB6C07A14CC}" type="sibTrans" cxnId="{BFD6D043-153B-43B8-B666-E2EB4D236486}">
      <dgm:prSet/>
      <dgm:spPr/>
      <dgm:t>
        <a:bodyPr/>
        <a:lstStyle/>
        <a:p>
          <a:endParaRPr lang="en-US"/>
        </a:p>
      </dgm:t>
    </dgm:pt>
    <dgm:pt modelId="{847B8F30-C7F8-44E5-BFD0-F331D401C108}">
      <dgm:prSet phldrT="[Text]" custT="1"/>
      <dgm:spPr>
        <a:ln>
          <a:solidFill>
            <a:srgbClr val="04ADCE"/>
          </a:solidFill>
        </a:ln>
      </dgm:spPr>
      <dgm:t>
        <a:bodyPr/>
        <a:lstStyle/>
        <a:p>
          <a:r>
            <a:rPr lang="en-GB" sz="2300" dirty="0" err="1">
              <a:solidFill>
                <a:srgbClr val="1D4F91"/>
              </a:solidFill>
            </a:rPr>
            <a:t>Ceisiwch</a:t>
          </a:r>
          <a:r>
            <a:rPr lang="en-GB" sz="2300" dirty="0">
              <a:solidFill>
                <a:srgbClr val="1D4F91"/>
              </a:solidFill>
            </a:rPr>
            <a:t> gofio </a:t>
          </a:r>
          <a:r>
            <a:rPr lang="en-GB" sz="2300" dirty="0" err="1">
              <a:solidFill>
                <a:srgbClr val="1D4F91"/>
              </a:solidFill>
            </a:rPr>
            <a:t>enwau</a:t>
          </a:r>
          <a:endParaRPr lang="en-US" sz="2300" dirty="0">
            <a:solidFill>
              <a:srgbClr val="1D4F91"/>
            </a:solidFill>
          </a:endParaRPr>
        </a:p>
      </dgm:t>
    </dgm:pt>
    <dgm:pt modelId="{C1A4ABF5-D1F3-49F0-93B5-E3BF7B03A1F1}" type="parTrans" cxnId="{E44848C5-B499-4619-BF81-E3B0440B3BB4}">
      <dgm:prSet/>
      <dgm:spPr/>
      <dgm:t>
        <a:bodyPr/>
        <a:lstStyle/>
        <a:p>
          <a:endParaRPr lang="en-GB"/>
        </a:p>
      </dgm:t>
    </dgm:pt>
    <dgm:pt modelId="{8DC6C473-226C-422C-BB72-6368ECE9788B}" type="sibTrans" cxnId="{E44848C5-B499-4619-BF81-E3B0440B3BB4}">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dgm:presLayoutVars>
          <dgm:bulletEnabled val="1"/>
        </dgm:presLayoutVars>
      </dgm:prSet>
      <dgm:spPr/>
    </dgm:pt>
  </dgm:ptLst>
  <dgm:cxnLst>
    <dgm:cxn modelId="{14B3C807-118E-40F0-A0F2-A526E8B74FA5}" srcId="{1DD7C685-C052-4670-BC2C-199893DD2E06}" destId="{07528D65-947F-4F18-84DC-E4CBB7B29A96}" srcOrd="3" destOrd="0" parTransId="{25165A5C-5B44-47B4-850A-B615C96392DA}" sibTransId="{D09B269D-4D51-4D57-AAA6-8132180B5A9A}"/>
    <dgm:cxn modelId="{61294F1F-181A-402C-A32F-161A990D865C}" type="presOf" srcId="{1DD7C685-C052-4670-BC2C-199893DD2E06}" destId="{2EE6A142-74C5-495A-89BB-CB2362C0B199}" srcOrd="0" destOrd="0" presId="urn:microsoft.com/office/officeart/2005/8/layout/list1"/>
    <dgm:cxn modelId="{A65E6821-FF9C-4224-A34A-3BEE337EF667}" type="presOf" srcId="{AE1B890D-6F68-49E4-B8EF-5632138A0412}" destId="{6C56574F-3607-41AB-B50C-D0684462E87F}" srcOrd="0" destOrd="1" presId="urn:microsoft.com/office/officeart/2005/8/layout/list1"/>
    <dgm:cxn modelId="{B4FCC12A-BEF3-495E-B90C-40763EB085BC}" srcId="{1DD7C685-C052-4670-BC2C-199893DD2E06}" destId="{F98A4BEE-86F5-47B2-90EC-5BBBBBA35921}" srcOrd="4" destOrd="0" parTransId="{D0321C44-5E5D-448E-8BD2-B16194EFC591}" sibTransId="{1871A606-1E2E-4C44-9477-A9EF3E2BF146}"/>
    <dgm:cxn modelId="{3AE2E339-045B-446F-9D2F-59C916A1B853}" srcId="{1DD7C685-C052-4670-BC2C-199893DD2E06}" destId="{2B91DC1B-8564-453B-993F-87A5C792316B}" srcOrd="5" destOrd="0" parTransId="{A7598D6D-E52B-42AE-9DC5-F32F6265566F}" sibTransId="{92A08A80-4AE9-4FF7-899E-4D24A13FC025}"/>
    <dgm:cxn modelId="{B744AF60-A50C-447C-B5E1-91A64C395ED2}" type="presOf" srcId="{A96EC45D-1CCA-4475-A034-22FBC800A362}" destId="{6C56574F-3607-41AB-B50C-D0684462E87F}" srcOrd="0" destOrd="2" presId="urn:microsoft.com/office/officeart/2005/8/layout/list1"/>
    <dgm:cxn modelId="{BFD6D043-153B-43B8-B666-E2EB4D236486}" srcId="{1DD7C685-C052-4670-BC2C-199893DD2E06}" destId="{F6B8C215-1DF0-4480-9BF9-9EE8D233059F}" srcOrd="6" destOrd="0" parTransId="{7F06563D-2D73-4314-9ECA-4A324CD344F7}" sibTransId="{E6CB1D1E-70D8-404F-B646-2CB6C07A14CC}"/>
    <dgm:cxn modelId="{4DEEA148-191D-4D97-A8BE-632AA13BA784}" type="presOf" srcId="{F6B8C215-1DF0-4480-9BF9-9EE8D233059F}" destId="{6C56574F-3607-41AB-B50C-D0684462E87F}" srcOrd="0" destOrd="6" presId="urn:microsoft.com/office/officeart/2005/8/layout/list1"/>
    <dgm:cxn modelId="{38755459-4B78-4814-A310-C936D8ED1BEB}" srcId="{1DD7C685-C052-4670-BC2C-199893DD2E06}" destId="{3FDB1032-3CA2-4045-ADDE-ABEAC02342D1}" srcOrd="0" destOrd="0" parTransId="{FBE52959-74FD-4D5F-B061-F93FD6FE3580}" sibTransId="{25529378-0135-4706-9208-CA3B55994526}"/>
    <dgm:cxn modelId="{A1056C84-578E-4FA6-8815-2DDF1AA1E4E7}" type="presOf" srcId="{2B91DC1B-8564-453B-993F-87A5C792316B}" destId="{6C56574F-3607-41AB-B50C-D0684462E87F}" srcOrd="0" destOrd="5" presId="urn:microsoft.com/office/officeart/2005/8/layout/list1"/>
    <dgm:cxn modelId="{56664987-4C0E-461D-B0FC-EC9B14C88F6A}" type="presOf" srcId="{1DD7C685-C052-4670-BC2C-199893DD2E06}" destId="{D20D7D5D-A9D2-4CE4-B18B-1517BC118674}" srcOrd="1" destOrd="0" presId="urn:microsoft.com/office/officeart/2005/8/layout/list1"/>
    <dgm:cxn modelId="{8AB8D8A1-9C36-4C0B-AC79-86EC3629DE70}" type="presOf" srcId="{847B8F30-C7F8-44E5-BFD0-F331D401C108}" destId="{6C56574F-3607-41AB-B50C-D0684462E87F}" srcOrd="0" destOrd="7" presId="urn:microsoft.com/office/officeart/2005/8/layout/list1"/>
    <dgm:cxn modelId="{232E14AB-49B6-426D-A014-518F1CD0943F}" type="presOf" srcId="{3FDB1032-3CA2-4045-ADDE-ABEAC02342D1}" destId="{6C56574F-3607-41AB-B50C-D0684462E87F}" srcOrd="0" destOrd="0" presId="urn:microsoft.com/office/officeart/2005/8/layout/list1"/>
    <dgm:cxn modelId="{E44848C5-B499-4619-BF81-E3B0440B3BB4}" srcId="{1DD7C685-C052-4670-BC2C-199893DD2E06}" destId="{847B8F30-C7F8-44E5-BFD0-F331D401C108}" srcOrd="7" destOrd="0" parTransId="{C1A4ABF5-D1F3-49F0-93B5-E3BF7B03A1F1}" sibTransId="{8DC6C473-226C-422C-BB72-6368ECE9788B}"/>
    <dgm:cxn modelId="{93AEB0D0-D0B3-45B2-98C4-598D05B7E33B}" type="presOf" srcId="{F98A4BEE-86F5-47B2-90EC-5BBBBBA35921}" destId="{6C56574F-3607-41AB-B50C-D0684462E87F}" srcOrd="0" destOrd="4" presId="urn:microsoft.com/office/officeart/2005/8/layout/list1"/>
    <dgm:cxn modelId="{C305A0D1-93C5-47D9-871F-A94206E63B42}" type="presOf" srcId="{07528D65-947F-4F18-84DC-E4CBB7B29A96}" destId="{6C56574F-3607-41AB-B50C-D0684462E87F}" srcOrd="0" destOrd="3" presId="urn:microsoft.com/office/officeart/2005/8/layout/list1"/>
    <dgm:cxn modelId="{B2B700D8-CEF0-4C15-B7F6-EE977DD4C9D5}" srcId="{1DD7C685-C052-4670-BC2C-199893DD2E06}" destId="{A96EC45D-1CCA-4475-A034-22FBC800A362}" srcOrd="2" destOrd="0" parTransId="{2ECE087D-C141-47B7-97AB-95A029F1C2D8}" sibTransId="{688A744F-04DD-43B7-B187-2A74FD394316}"/>
    <dgm:cxn modelId="{F16F70ED-F9EB-4BA3-B77F-D76A0FC3186C}" srcId="{1DD7C685-C052-4670-BC2C-199893DD2E06}" destId="{AE1B890D-6F68-49E4-B8EF-5632138A0412}" srcOrd="1" destOrd="0" parTransId="{BA8616E8-7100-4CC6-BD15-B5F9011973BE}" sibTransId="{FA51DA4E-799A-432E-AA38-3639E30C9282}"/>
    <dgm:cxn modelId="{CA36E0ED-FB95-435F-A2D4-A5C9E79EE52E}" srcId="{99A603B4-184E-4261-BA6D-73DAAB782852}" destId="{1DD7C685-C052-4670-BC2C-199893DD2E06}" srcOrd="0" destOrd="0" parTransId="{E156BA4B-84A2-4060-B519-57A16550DE83}" sibTransId="{DE14B9A5-2EC2-4310-8624-EA0C715EC3F1}"/>
    <dgm:cxn modelId="{26BD57F2-7B13-4524-B97A-7307AA9C747E}" type="presOf" srcId="{99A603B4-184E-4261-BA6D-73DAAB782852}" destId="{9253A46D-C49D-459A-821C-C92A151562D1}" srcOrd="0" destOrd="0" presId="urn:microsoft.com/office/officeart/2005/8/layout/list1"/>
    <dgm:cxn modelId="{9D7461C1-5FED-4194-BC13-BACCDC1B6A10}" type="presParOf" srcId="{9253A46D-C49D-459A-821C-C92A151562D1}" destId="{17CFDAE6-0395-4BFF-999C-4CE7E2CD4984}" srcOrd="0" destOrd="0" presId="urn:microsoft.com/office/officeart/2005/8/layout/list1"/>
    <dgm:cxn modelId="{2F3CEE05-EF88-4B87-B0DC-A15A043FF114}" type="presParOf" srcId="{17CFDAE6-0395-4BFF-999C-4CE7E2CD4984}" destId="{2EE6A142-74C5-495A-89BB-CB2362C0B199}" srcOrd="0" destOrd="0" presId="urn:microsoft.com/office/officeart/2005/8/layout/list1"/>
    <dgm:cxn modelId="{1BCE7A39-4D09-4871-B16E-53739FDBAE51}" type="presParOf" srcId="{17CFDAE6-0395-4BFF-999C-4CE7E2CD4984}" destId="{D20D7D5D-A9D2-4CE4-B18B-1517BC118674}" srcOrd="1" destOrd="0" presId="urn:microsoft.com/office/officeart/2005/8/layout/list1"/>
    <dgm:cxn modelId="{BA7E41B7-02BE-42BE-8C22-D221B56E44B2}" type="presParOf" srcId="{9253A46D-C49D-459A-821C-C92A151562D1}" destId="{F77B242B-7082-4341-BA91-C485106EFCC6}" srcOrd="1" destOrd="0" presId="urn:microsoft.com/office/officeart/2005/8/layout/list1"/>
    <dgm:cxn modelId="{57A4E629-CA13-4367-8A30-CB1273D13374}"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C913F80-A6E0-4518-9751-FA1E8D318350}">
      <dgm:prSet phldrT="[Text]" custT="1"/>
      <dgm:spPr>
        <a:solidFill>
          <a:srgbClr val="0070C0"/>
        </a:solidFill>
      </dgm:spPr>
      <dgm:t>
        <a:bodyPr/>
        <a:lstStyle/>
        <a:p>
          <a:r>
            <a:rPr lang="en-US" sz="2200" dirty="0" err="1"/>
            <a:t>Ateb</a:t>
          </a:r>
          <a:r>
            <a:rPr lang="en-US" sz="2200" dirty="0"/>
            <a:t> </a:t>
          </a:r>
          <a:r>
            <a:rPr lang="en-US" sz="2200" dirty="0" err="1"/>
            <a:t>cwestiynau</a:t>
          </a:r>
          <a:endParaRPr lang="en-US" sz="2200" dirty="0"/>
        </a:p>
      </dgm:t>
    </dgm:pt>
    <dgm:pt modelId="{472211F3-01C2-48A9-91A8-67DADFB6EA8B}" type="parTrans" cxnId="{60C41ED0-2955-4AB7-81F8-0ADB9CB3B682}">
      <dgm:prSet/>
      <dgm:spPr/>
      <dgm:t>
        <a:bodyPr/>
        <a:lstStyle/>
        <a:p>
          <a:endParaRPr lang="en-US"/>
        </a:p>
      </dgm:t>
    </dgm:pt>
    <dgm:pt modelId="{B287EEBF-0963-4FBA-B820-32EA166E20A5}" type="sibTrans" cxnId="{60C41ED0-2955-4AB7-81F8-0ADB9CB3B682}">
      <dgm:prSet/>
      <dgm:spPr/>
      <dgm:t>
        <a:bodyPr/>
        <a:lstStyle/>
        <a:p>
          <a:endParaRPr lang="en-US"/>
        </a:p>
      </dgm:t>
    </dgm:pt>
    <dgm:pt modelId="{682E02F8-6861-4269-B14F-CDA3FFABFF2F}">
      <dgm:prSet phldrT="[Text]"/>
      <dgm:spPr>
        <a:ln>
          <a:solidFill>
            <a:srgbClr val="0070C0"/>
          </a:solidFill>
        </a:ln>
      </dgm:spPr>
      <dgm:t>
        <a:bodyPr/>
        <a:lstStyle/>
        <a:p>
          <a:r>
            <a:rPr lang="en-GB" dirty="0" err="1">
              <a:solidFill>
                <a:srgbClr val="1D4F91"/>
              </a:solidFill>
            </a:rPr>
            <a:t>Siaradwch</a:t>
          </a:r>
          <a:r>
            <a:rPr lang="en-GB" dirty="0">
              <a:solidFill>
                <a:srgbClr val="1D4F91"/>
              </a:solidFill>
            </a:rPr>
            <a:t> </a:t>
          </a:r>
          <a:r>
            <a:rPr lang="en-GB" dirty="0" err="1">
              <a:solidFill>
                <a:srgbClr val="1D4F91"/>
              </a:solidFill>
            </a:rPr>
            <a:t>gyda’r</a:t>
          </a:r>
          <a:r>
            <a:rPr lang="en-GB" dirty="0">
              <a:solidFill>
                <a:srgbClr val="1D4F91"/>
              </a:solidFill>
            </a:rPr>
            <a:t> panel</a:t>
          </a:r>
          <a:endParaRPr lang="en-US" dirty="0">
            <a:solidFill>
              <a:srgbClr val="1D4F91"/>
            </a:solidFill>
          </a:endParaRPr>
        </a:p>
      </dgm:t>
    </dgm:pt>
    <dgm:pt modelId="{5F6276E2-66E4-4FD9-9F3F-FF4F3B5E43D8}" type="parTrans" cxnId="{DDF35B78-59D2-4BFC-9167-388892BCC510}">
      <dgm:prSet/>
      <dgm:spPr/>
      <dgm:t>
        <a:bodyPr/>
        <a:lstStyle/>
        <a:p>
          <a:endParaRPr lang="en-US"/>
        </a:p>
      </dgm:t>
    </dgm:pt>
    <dgm:pt modelId="{2F55CC38-05A2-46A1-8E7D-1FBC2305F1C6}" type="sibTrans" cxnId="{DDF35B78-59D2-4BFC-9167-388892BCC510}">
      <dgm:prSet/>
      <dgm:spPr/>
      <dgm:t>
        <a:bodyPr/>
        <a:lstStyle/>
        <a:p>
          <a:endParaRPr lang="en-US"/>
        </a:p>
      </dgm:t>
    </dgm:pt>
    <dgm:pt modelId="{CBC07198-7557-44F8-82E0-54B7A7CC17D8}">
      <dgm:prSet phldrT="[Text]"/>
      <dgm:spPr>
        <a:ln>
          <a:solidFill>
            <a:srgbClr val="0070C0"/>
          </a:solidFill>
        </a:ln>
      </dgm:spPr>
      <dgm:t>
        <a:bodyPr/>
        <a:lstStyle/>
        <a:p>
          <a:r>
            <a:rPr lang="en-GB" dirty="0" err="1">
              <a:solidFill>
                <a:srgbClr val="1D4F91"/>
              </a:solidFill>
            </a:rPr>
            <a:t>Siaradwch</a:t>
          </a:r>
          <a:r>
            <a:rPr lang="en-GB" dirty="0">
              <a:solidFill>
                <a:srgbClr val="1D4F91"/>
              </a:solidFill>
            </a:rPr>
            <a:t> </a:t>
          </a:r>
          <a:r>
            <a:rPr lang="en-GB" dirty="0" err="1">
              <a:solidFill>
                <a:srgbClr val="1D4F91"/>
              </a:solidFill>
            </a:rPr>
            <a:t>yn</a:t>
          </a:r>
          <a:r>
            <a:rPr lang="en-GB" dirty="0">
              <a:solidFill>
                <a:srgbClr val="1D4F91"/>
              </a:solidFill>
            </a:rPr>
            <a:t> </a:t>
          </a:r>
          <a:r>
            <a:rPr lang="en-GB" dirty="0" err="1">
              <a:solidFill>
                <a:srgbClr val="1D4F91"/>
              </a:solidFill>
            </a:rPr>
            <a:t>angerddol</a:t>
          </a:r>
          <a:r>
            <a:rPr lang="en-GB" dirty="0">
              <a:solidFill>
                <a:srgbClr val="1D4F91"/>
              </a:solidFill>
            </a:rPr>
            <a:t> am </a:t>
          </a:r>
          <a:r>
            <a:rPr lang="en-GB" dirty="0" err="1">
              <a:solidFill>
                <a:srgbClr val="1D4F91"/>
              </a:solidFill>
            </a:rPr>
            <a:t>eich</a:t>
          </a:r>
          <a:r>
            <a:rPr lang="en-GB" dirty="0">
              <a:solidFill>
                <a:srgbClr val="1D4F91"/>
              </a:solidFill>
            </a:rPr>
            <a:t> </a:t>
          </a:r>
          <a:r>
            <a:rPr lang="en-GB" dirty="0" err="1">
              <a:solidFill>
                <a:srgbClr val="1D4F91"/>
              </a:solidFill>
            </a:rPr>
            <a:t>profiad</a:t>
          </a:r>
          <a:endParaRPr lang="en-US" dirty="0">
            <a:solidFill>
              <a:srgbClr val="1D4F91"/>
            </a:solidFill>
          </a:endParaRPr>
        </a:p>
      </dgm:t>
    </dgm:pt>
    <dgm:pt modelId="{1B6B1358-5F11-4CB3-AC87-A3A762DC1F5E}" type="parTrans" cxnId="{075C0AA6-607D-4AE6-A7D2-D15FC50A359A}">
      <dgm:prSet/>
      <dgm:spPr/>
      <dgm:t>
        <a:bodyPr/>
        <a:lstStyle/>
        <a:p>
          <a:endParaRPr lang="en-US"/>
        </a:p>
      </dgm:t>
    </dgm:pt>
    <dgm:pt modelId="{A2898DCD-4C12-4DDD-9224-B58237B91757}" type="sibTrans" cxnId="{075C0AA6-607D-4AE6-A7D2-D15FC50A359A}">
      <dgm:prSet/>
      <dgm:spPr/>
      <dgm:t>
        <a:bodyPr/>
        <a:lstStyle/>
        <a:p>
          <a:endParaRPr lang="en-US"/>
        </a:p>
      </dgm:t>
    </dgm:pt>
    <dgm:pt modelId="{3E66220C-34C0-46D7-ABA7-9A89FB7E4E84}">
      <dgm:prSet phldrT="[Text]"/>
      <dgm:spPr>
        <a:ln>
          <a:solidFill>
            <a:srgbClr val="0070C0"/>
          </a:solidFill>
        </a:ln>
      </dgm:spPr>
      <dgm:t>
        <a:bodyPr/>
        <a:lstStyle/>
        <a:p>
          <a:r>
            <a:rPr lang="en-US" dirty="0" err="1">
              <a:solidFill>
                <a:srgbClr val="1D4F91"/>
              </a:solidFill>
            </a:rPr>
            <a:t>Byddwch</a:t>
          </a:r>
          <a:r>
            <a:rPr lang="en-US" dirty="0">
              <a:solidFill>
                <a:srgbClr val="1D4F91"/>
              </a:solidFill>
            </a:rPr>
            <a:t> </a:t>
          </a:r>
          <a:r>
            <a:rPr lang="en-US" dirty="0" err="1">
              <a:solidFill>
                <a:srgbClr val="1D4F91"/>
              </a:solidFill>
            </a:rPr>
            <a:t>yn</a:t>
          </a:r>
          <a:r>
            <a:rPr lang="en-US" dirty="0">
              <a:solidFill>
                <a:srgbClr val="1D4F91"/>
              </a:solidFill>
            </a:rPr>
            <a:t> </a:t>
          </a:r>
          <a:r>
            <a:rPr lang="en-US" dirty="0" err="1">
              <a:solidFill>
                <a:srgbClr val="1D4F91"/>
              </a:solidFill>
            </a:rPr>
            <a:t>hyderus</a:t>
          </a:r>
          <a:r>
            <a:rPr lang="en-US" dirty="0">
              <a:solidFill>
                <a:srgbClr val="1D4F91"/>
              </a:solidFill>
            </a:rPr>
            <a:t> </a:t>
          </a:r>
          <a:r>
            <a:rPr lang="en-US" dirty="0" err="1">
              <a:solidFill>
                <a:srgbClr val="1D4F91"/>
              </a:solidFill>
            </a:rPr>
            <a:t>ond</a:t>
          </a:r>
          <a:r>
            <a:rPr lang="en-US" dirty="0">
              <a:solidFill>
                <a:srgbClr val="1D4F91"/>
              </a:solidFill>
            </a:rPr>
            <a:t> m</a:t>
          </a:r>
          <a:r>
            <a:rPr lang="en-GB" dirty="0">
              <a:solidFill>
                <a:srgbClr val="1D4F91"/>
              </a:solidFill>
            </a:rPr>
            <a:t>ae </a:t>
          </a:r>
          <a:r>
            <a:rPr lang="en-GB" dirty="0" err="1">
              <a:solidFill>
                <a:srgbClr val="1D4F91"/>
              </a:solidFill>
            </a:rPr>
            <a:t>yna</a:t>
          </a:r>
          <a:r>
            <a:rPr lang="en-GB" dirty="0">
              <a:solidFill>
                <a:srgbClr val="1D4F91"/>
              </a:solidFill>
            </a:rPr>
            <a:t> </a:t>
          </a:r>
          <a:r>
            <a:rPr lang="en-GB" dirty="0" err="1">
              <a:solidFill>
                <a:srgbClr val="1D4F91"/>
              </a:solidFill>
            </a:rPr>
            <a:t>ffîn</a:t>
          </a:r>
          <a:r>
            <a:rPr lang="en-GB" dirty="0">
              <a:solidFill>
                <a:srgbClr val="1D4F91"/>
              </a:solidFill>
            </a:rPr>
            <a:t> </a:t>
          </a:r>
          <a:r>
            <a:rPr lang="en-GB" dirty="0" err="1">
              <a:solidFill>
                <a:srgbClr val="1D4F91"/>
              </a:solidFill>
            </a:rPr>
            <a:t>denau</a:t>
          </a:r>
          <a:r>
            <a:rPr lang="en-GB" dirty="0">
              <a:solidFill>
                <a:srgbClr val="1D4F91"/>
              </a:solidFill>
            </a:rPr>
            <a:t> </a:t>
          </a:r>
          <a:r>
            <a:rPr lang="en-GB" dirty="0" err="1">
              <a:solidFill>
                <a:srgbClr val="1D4F91"/>
              </a:solidFill>
            </a:rPr>
            <a:t>rhwng</a:t>
          </a:r>
          <a:r>
            <a:rPr lang="en-GB" dirty="0">
              <a:solidFill>
                <a:srgbClr val="1D4F91"/>
              </a:solidFill>
            </a:rPr>
            <a:t> bod </a:t>
          </a:r>
          <a:r>
            <a:rPr lang="en-GB" dirty="0" err="1">
              <a:solidFill>
                <a:srgbClr val="1D4F91"/>
              </a:solidFill>
            </a:rPr>
            <a:t>yn</a:t>
          </a:r>
          <a:r>
            <a:rPr lang="en-GB" dirty="0">
              <a:solidFill>
                <a:srgbClr val="1D4F91"/>
              </a:solidFill>
            </a:rPr>
            <a:t> </a:t>
          </a:r>
          <a:r>
            <a:rPr lang="en-GB" dirty="0" err="1">
              <a:solidFill>
                <a:srgbClr val="1D4F91"/>
              </a:solidFill>
            </a:rPr>
            <a:t>hyderus</a:t>
          </a:r>
          <a:r>
            <a:rPr lang="en-GB" dirty="0">
              <a:solidFill>
                <a:srgbClr val="1D4F91"/>
              </a:solidFill>
            </a:rPr>
            <a:t> a </a:t>
          </a:r>
          <a:r>
            <a:rPr lang="en-GB" dirty="0" err="1">
              <a:solidFill>
                <a:srgbClr val="1D4F91"/>
              </a:solidFill>
            </a:rPr>
            <a:t>gor-hyderus</a:t>
          </a:r>
          <a:r>
            <a:rPr lang="en-GB" dirty="0">
              <a:solidFill>
                <a:srgbClr val="1D4F91"/>
              </a:solidFill>
            </a:rPr>
            <a:t> </a:t>
          </a:r>
          <a:endParaRPr lang="en-US" dirty="0">
            <a:solidFill>
              <a:srgbClr val="1D4F91"/>
            </a:solidFill>
          </a:endParaRPr>
        </a:p>
      </dgm:t>
    </dgm:pt>
    <dgm:pt modelId="{E15DD284-7C97-42E4-AA6A-01ADB034C294}" type="parTrans" cxnId="{D1C14263-370B-47D8-A99D-5B0A868B50EA}">
      <dgm:prSet/>
      <dgm:spPr/>
      <dgm:t>
        <a:bodyPr/>
        <a:lstStyle/>
        <a:p>
          <a:endParaRPr lang="en-US"/>
        </a:p>
      </dgm:t>
    </dgm:pt>
    <dgm:pt modelId="{6286FE33-8859-4565-8CF4-C799B57DBC5E}" type="sibTrans" cxnId="{D1C14263-370B-47D8-A99D-5B0A868B50EA}">
      <dgm:prSet/>
      <dgm:spPr/>
      <dgm:t>
        <a:bodyPr/>
        <a:lstStyle/>
        <a:p>
          <a:endParaRPr lang="en-US"/>
        </a:p>
      </dgm:t>
    </dgm:pt>
    <dgm:pt modelId="{9D96CE98-4352-46BE-9C53-580E6220F09C}">
      <dgm:prSet phldrT="[Text]"/>
      <dgm:spPr>
        <a:ln>
          <a:solidFill>
            <a:srgbClr val="0070C0"/>
          </a:solidFill>
        </a:ln>
      </dgm:spPr>
      <dgm:t>
        <a:bodyPr/>
        <a:lstStyle/>
        <a:p>
          <a:r>
            <a:rPr lang="en-GB" dirty="0" err="1">
              <a:solidFill>
                <a:srgbClr val="1D4F91"/>
              </a:solidFill>
            </a:rPr>
            <a:t>Gwrandewch</a:t>
          </a:r>
          <a:r>
            <a:rPr lang="en-GB" dirty="0">
              <a:solidFill>
                <a:srgbClr val="1D4F91"/>
              </a:solidFill>
            </a:rPr>
            <a:t> </a:t>
          </a:r>
          <a:r>
            <a:rPr lang="en-GB" dirty="0" err="1">
              <a:solidFill>
                <a:srgbClr val="1D4F91"/>
              </a:solidFill>
            </a:rPr>
            <a:t>yn</a:t>
          </a:r>
          <a:r>
            <a:rPr lang="en-GB" dirty="0">
              <a:solidFill>
                <a:srgbClr val="1D4F91"/>
              </a:solidFill>
            </a:rPr>
            <a:t> </a:t>
          </a:r>
          <a:r>
            <a:rPr lang="en-GB" dirty="0" err="1">
              <a:solidFill>
                <a:srgbClr val="1D4F91"/>
              </a:solidFill>
            </a:rPr>
            <a:t>ofalus</a:t>
          </a:r>
          <a:r>
            <a:rPr lang="en-GB" dirty="0">
              <a:solidFill>
                <a:srgbClr val="1D4F91"/>
              </a:solidFill>
            </a:rPr>
            <a:t> </a:t>
          </a:r>
          <a:r>
            <a:rPr lang="en-GB" dirty="0" err="1">
              <a:solidFill>
                <a:srgbClr val="1D4F91"/>
              </a:solidFill>
            </a:rPr>
            <a:t>ar</a:t>
          </a:r>
          <a:r>
            <a:rPr lang="en-GB" dirty="0">
              <a:solidFill>
                <a:srgbClr val="1D4F91"/>
              </a:solidFill>
            </a:rPr>
            <a:t> y </a:t>
          </a:r>
          <a:r>
            <a:rPr lang="en-GB" dirty="0" err="1">
              <a:solidFill>
                <a:srgbClr val="1D4F91"/>
              </a:solidFill>
            </a:rPr>
            <a:t>cwestiwn</a:t>
          </a:r>
          <a:endParaRPr lang="en-US" dirty="0">
            <a:solidFill>
              <a:srgbClr val="1D4F91"/>
            </a:solidFill>
          </a:endParaRPr>
        </a:p>
      </dgm:t>
    </dgm:pt>
    <dgm:pt modelId="{12C4A3E5-9576-4DD3-A798-C54AF6DE2EC6}" type="parTrans" cxnId="{6E344B05-4922-4185-A259-DB2844684CD3}">
      <dgm:prSet/>
      <dgm:spPr/>
      <dgm:t>
        <a:bodyPr/>
        <a:lstStyle/>
        <a:p>
          <a:endParaRPr lang="en-US"/>
        </a:p>
      </dgm:t>
    </dgm:pt>
    <dgm:pt modelId="{507C553C-5D8D-4591-BDC0-1AB1321FED6C}" type="sibTrans" cxnId="{6E344B05-4922-4185-A259-DB2844684CD3}">
      <dgm:prSet/>
      <dgm:spPr/>
      <dgm:t>
        <a:bodyPr/>
        <a:lstStyle/>
        <a:p>
          <a:endParaRPr lang="en-US"/>
        </a:p>
      </dgm:t>
    </dgm:pt>
    <dgm:pt modelId="{CDB46192-54E4-4809-AF77-B064855DFBBC}">
      <dgm:prSet phldrT="[Text]"/>
      <dgm:spPr>
        <a:ln>
          <a:solidFill>
            <a:srgbClr val="0070C0"/>
          </a:solidFill>
        </a:ln>
      </dgm:spPr>
      <dgm:t>
        <a:bodyPr/>
        <a:lstStyle/>
        <a:p>
          <a:r>
            <a:rPr lang="en-US" dirty="0" err="1">
              <a:solidFill>
                <a:srgbClr val="1D4F91"/>
              </a:solidFill>
            </a:rPr>
            <a:t>Ystyriwch</a:t>
          </a:r>
          <a:r>
            <a:rPr lang="en-US" dirty="0">
              <a:solidFill>
                <a:srgbClr val="1D4F91"/>
              </a:solidFill>
            </a:rPr>
            <a:t> </a:t>
          </a:r>
          <a:r>
            <a:rPr lang="en-US" dirty="0" err="1">
              <a:solidFill>
                <a:srgbClr val="1D4F91"/>
              </a:solidFill>
            </a:rPr>
            <a:t>eich</a:t>
          </a:r>
          <a:r>
            <a:rPr lang="en-US" dirty="0">
              <a:solidFill>
                <a:srgbClr val="1D4F91"/>
              </a:solidFill>
            </a:rPr>
            <a:t> </a:t>
          </a:r>
          <a:r>
            <a:rPr lang="en-US" dirty="0" err="1">
              <a:solidFill>
                <a:srgbClr val="1D4F91"/>
              </a:solidFill>
            </a:rPr>
            <a:t>ateb</a:t>
          </a:r>
          <a:r>
            <a:rPr lang="en-US" dirty="0">
              <a:solidFill>
                <a:srgbClr val="1D4F91"/>
              </a:solidFill>
            </a:rPr>
            <a:t> (</a:t>
          </a:r>
          <a:r>
            <a:rPr lang="en-US" dirty="0" err="1">
              <a:solidFill>
                <a:srgbClr val="1D4F91"/>
              </a:solidFill>
            </a:rPr>
            <a:t>Pwynt</a:t>
          </a:r>
          <a:r>
            <a:rPr lang="en-US" dirty="0">
              <a:solidFill>
                <a:srgbClr val="1D4F91"/>
              </a:solidFill>
            </a:rPr>
            <a:t> – </a:t>
          </a:r>
          <a:r>
            <a:rPr lang="en-US" dirty="0" err="1">
              <a:solidFill>
                <a:srgbClr val="1D4F91"/>
              </a:solidFill>
            </a:rPr>
            <a:t>Tystiolaeth</a:t>
          </a:r>
          <a:r>
            <a:rPr lang="en-US" dirty="0">
              <a:solidFill>
                <a:srgbClr val="1D4F91"/>
              </a:solidFill>
            </a:rPr>
            <a:t> – </a:t>
          </a:r>
          <a:r>
            <a:rPr lang="en-US" dirty="0" err="1">
              <a:solidFill>
                <a:srgbClr val="1D4F91"/>
              </a:solidFill>
            </a:rPr>
            <a:t>Arfarniad</a:t>
          </a:r>
          <a:r>
            <a:rPr lang="en-US" dirty="0">
              <a:solidFill>
                <a:srgbClr val="1D4F91"/>
              </a:solidFill>
            </a:rPr>
            <a:t>)</a:t>
          </a:r>
        </a:p>
      </dgm:t>
    </dgm:pt>
    <dgm:pt modelId="{BFA2FF95-1121-45BC-A20D-2DBC279A7614}" type="parTrans" cxnId="{AC30EA9B-2932-4353-9200-4B625CA2C2FA}">
      <dgm:prSet/>
      <dgm:spPr/>
      <dgm:t>
        <a:bodyPr/>
        <a:lstStyle/>
        <a:p>
          <a:endParaRPr lang="en-US"/>
        </a:p>
      </dgm:t>
    </dgm:pt>
    <dgm:pt modelId="{86ADB592-BA41-49C7-AB4C-1F0A8B136E2E}" type="sibTrans" cxnId="{AC30EA9B-2932-4353-9200-4B625CA2C2FA}">
      <dgm:prSet/>
      <dgm:spPr/>
      <dgm:t>
        <a:bodyPr/>
        <a:lstStyle/>
        <a:p>
          <a:endParaRPr lang="en-US"/>
        </a:p>
      </dgm:t>
    </dgm:pt>
    <dgm:pt modelId="{9513F6BB-F060-4EFC-BF1A-7DC334A70DDD}">
      <dgm:prSet phldrT="[Text]"/>
      <dgm:spPr>
        <a:ln>
          <a:solidFill>
            <a:srgbClr val="0070C0"/>
          </a:solidFill>
        </a:ln>
      </dgm:spPr>
      <dgm:t>
        <a:bodyPr/>
        <a:lstStyle/>
        <a:p>
          <a:r>
            <a:rPr lang="en-GB" dirty="0" err="1">
              <a:solidFill>
                <a:srgbClr val="1D4F91"/>
              </a:solidFill>
            </a:rPr>
            <a:t>Byddwch</a:t>
          </a:r>
          <a:r>
            <a:rPr lang="en-GB" dirty="0">
              <a:solidFill>
                <a:srgbClr val="1D4F91"/>
              </a:solidFill>
            </a:rPr>
            <a:t> </a:t>
          </a:r>
          <a:r>
            <a:rPr lang="en-GB" dirty="0" err="1">
              <a:solidFill>
                <a:srgbClr val="1D4F91"/>
              </a:solidFill>
            </a:rPr>
            <a:t>yn</a:t>
          </a:r>
          <a:r>
            <a:rPr lang="en-GB" dirty="0">
              <a:solidFill>
                <a:srgbClr val="1D4F91"/>
              </a:solidFill>
            </a:rPr>
            <a:t> </a:t>
          </a:r>
          <a:r>
            <a:rPr lang="en-GB" dirty="0" err="1">
              <a:solidFill>
                <a:srgbClr val="1D4F91"/>
              </a:solidFill>
            </a:rPr>
            <a:t>glir</a:t>
          </a:r>
          <a:r>
            <a:rPr lang="en-GB" dirty="0">
              <a:solidFill>
                <a:srgbClr val="1D4F91"/>
              </a:solidFill>
            </a:rPr>
            <a:t> ac </a:t>
          </a:r>
          <a:r>
            <a:rPr lang="en-GB" dirty="0" err="1">
              <a:solidFill>
                <a:srgbClr val="1D4F91"/>
              </a:solidFill>
            </a:rPr>
            <a:t>yn</a:t>
          </a:r>
          <a:r>
            <a:rPr lang="en-GB" dirty="0">
              <a:solidFill>
                <a:srgbClr val="1D4F91"/>
              </a:solidFill>
            </a:rPr>
            <a:t> </a:t>
          </a:r>
          <a:r>
            <a:rPr lang="en-GB" dirty="0" err="1">
              <a:solidFill>
                <a:srgbClr val="1D4F91"/>
              </a:solidFill>
            </a:rPr>
            <a:t>gryno</a:t>
          </a:r>
          <a:r>
            <a:rPr lang="en-GB" dirty="0">
              <a:solidFill>
                <a:srgbClr val="1D4F91"/>
              </a:solidFill>
            </a:rPr>
            <a:t>, </a:t>
          </a:r>
          <a:r>
            <a:rPr lang="en-GB" dirty="0" err="1">
              <a:solidFill>
                <a:srgbClr val="1D4F91"/>
              </a:solidFill>
            </a:rPr>
            <a:t>peidiwch</a:t>
          </a:r>
          <a:r>
            <a:rPr lang="en-GB" dirty="0">
              <a:solidFill>
                <a:srgbClr val="1D4F91"/>
              </a:solidFill>
            </a:rPr>
            <a:t> â </a:t>
          </a:r>
          <a:r>
            <a:rPr lang="en-GB" dirty="0" err="1">
              <a:solidFill>
                <a:srgbClr val="1D4F91"/>
              </a:solidFill>
            </a:rPr>
            <a:t>chrwydro</a:t>
          </a:r>
          <a:endParaRPr lang="en-US" dirty="0">
            <a:solidFill>
              <a:srgbClr val="1D4F91"/>
            </a:solidFill>
          </a:endParaRPr>
        </a:p>
      </dgm:t>
    </dgm:pt>
    <dgm:pt modelId="{C54FAEBA-0656-4A3E-8256-BB107FA747A8}" type="parTrans" cxnId="{677ECAF1-29A4-4569-808A-8E32671AE187}">
      <dgm:prSet/>
      <dgm:spPr/>
      <dgm:t>
        <a:bodyPr/>
        <a:lstStyle/>
        <a:p>
          <a:endParaRPr lang="en-US"/>
        </a:p>
      </dgm:t>
    </dgm:pt>
    <dgm:pt modelId="{451D0DE8-B208-4FF2-A86F-F1DF177C59F7}" type="sibTrans" cxnId="{677ECAF1-29A4-4569-808A-8E32671AE187}">
      <dgm:prSet/>
      <dgm:spPr/>
      <dgm:t>
        <a:bodyPr/>
        <a:lstStyle/>
        <a:p>
          <a:endParaRPr lang="en-US"/>
        </a:p>
      </dgm:t>
    </dgm:pt>
    <dgm:pt modelId="{FFF743FE-7088-45AB-9D98-1BEB09B9141D}">
      <dgm:prSet phldrT="[Text]"/>
      <dgm:spPr>
        <a:ln>
          <a:solidFill>
            <a:srgbClr val="0070C0"/>
          </a:solidFill>
        </a:ln>
      </dgm:spPr>
      <dgm:t>
        <a:bodyPr/>
        <a:lstStyle/>
        <a:p>
          <a:r>
            <a:rPr lang="en-GB" dirty="0" err="1">
              <a:solidFill>
                <a:srgbClr val="1D4F91"/>
              </a:solidFill>
            </a:rPr>
            <a:t>Gofynnwch</a:t>
          </a:r>
          <a:r>
            <a:rPr lang="en-GB" dirty="0">
              <a:solidFill>
                <a:srgbClr val="1D4F91"/>
              </a:solidFill>
            </a:rPr>
            <a:t> am </a:t>
          </a:r>
          <a:r>
            <a:rPr lang="en-GB" dirty="0" err="1">
              <a:solidFill>
                <a:srgbClr val="1D4F91"/>
              </a:solidFill>
            </a:rPr>
            <a:t>eglurhad</a:t>
          </a:r>
          <a:r>
            <a:rPr lang="en-GB" dirty="0">
              <a:solidFill>
                <a:srgbClr val="1D4F91"/>
              </a:solidFill>
            </a:rPr>
            <a:t> </a:t>
          </a:r>
          <a:r>
            <a:rPr lang="en-GB" dirty="0" err="1">
              <a:solidFill>
                <a:srgbClr val="1D4F91"/>
              </a:solidFill>
            </a:rPr>
            <a:t>os</a:t>
          </a:r>
          <a:r>
            <a:rPr lang="en-GB" dirty="0">
              <a:solidFill>
                <a:srgbClr val="1D4F91"/>
              </a:solidFill>
            </a:rPr>
            <a:t> </a:t>
          </a:r>
          <a:r>
            <a:rPr lang="en-GB" dirty="0" err="1">
              <a:solidFill>
                <a:srgbClr val="1D4F91"/>
              </a:solidFill>
            </a:rPr>
            <a:t>oes</a:t>
          </a:r>
          <a:r>
            <a:rPr lang="en-GB" dirty="0">
              <a:solidFill>
                <a:srgbClr val="1D4F91"/>
              </a:solidFill>
            </a:rPr>
            <a:t> </a:t>
          </a:r>
          <a:r>
            <a:rPr lang="en-GB" dirty="0" err="1">
              <a:solidFill>
                <a:srgbClr val="1D4F91"/>
              </a:solidFill>
            </a:rPr>
            <a:t>angen</a:t>
          </a:r>
          <a:endParaRPr lang="en-US" dirty="0">
            <a:solidFill>
              <a:srgbClr val="1D4F91"/>
            </a:solidFill>
          </a:endParaRPr>
        </a:p>
      </dgm:t>
    </dgm:pt>
    <dgm:pt modelId="{8C59AC5D-D157-41D7-AF34-B821ABFA7A5D}" type="parTrans" cxnId="{72B47B65-FFC0-4722-B7A8-B478A83146EE}">
      <dgm:prSet/>
      <dgm:spPr/>
      <dgm:t>
        <a:bodyPr/>
        <a:lstStyle/>
        <a:p>
          <a:endParaRPr lang="en-US"/>
        </a:p>
      </dgm:t>
    </dgm:pt>
    <dgm:pt modelId="{E157868E-E990-4170-8DBC-CF23DA048DB9}" type="sibTrans" cxnId="{72B47B65-FFC0-4722-B7A8-B478A83146EE}">
      <dgm:prSet/>
      <dgm:spPr/>
      <dgm:t>
        <a:bodyPr/>
        <a:lstStyle/>
        <a:p>
          <a:endParaRPr lang="en-US"/>
        </a:p>
      </dgm:t>
    </dgm:pt>
    <dgm:pt modelId="{8CEF59C4-6CFB-4949-88EE-91489A39B9FD}">
      <dgm:prSet phldrT="[Text]"/>
      <dgm:spPr>
        <a:ln>
          <a:solidFill>
            <a:srgbClr val="0070C0"/>
          </a:solidFill>
        </a:ln>
      </dgm:spPr>
      <dgm:t>
        <a:bodyPr/>
        <a:lstStyle/>
        <a:p>
          <a:r>
            <a:rPr lang="en-US" dirty="0" err="1">
              <a:solidFill>
                <a:srgbClr val="1D4F91"/>
              </a:solidFill>
            </a:rPr>
            <a:t>Hiwmor</a:t>
          </a:r>
          <a:endParaRPr lang="en-US" dirty="0">
            <a:solidFill>
              <a:srgbClr val="1D4F91"/>
            </a:solidFill>
          </a:endParaRPr>
        </a:p>
      </dgm:t>
    </dgm:pt>
    <dgm:pt modelId="{43DE3408-B046-4754-A54B-165728869426}" type="parTrans" cxnId="{C98D163F-7C39-4B73-B14D-BC840B00DA4E}">
      <dgm:prSet/>
      <dgm:spPr/>
      <dgm:t>
        <a:bodyPr/>
        <a:lstStyle/>
        <a:p>
          <a:endParaRPr lang="en-GB"/>
        </a:p>
      </dgm:t>
    </dgm:pt>
    <dgm:pt modelId="{DE758AFF-4A9F-4C3A-8D79-A8D80B72C9EC}" type="sibTrans" cxnId="{C98D163F-7C39-4B73-B14D-BC840B00DA4E}">
      <dgm:prSet/>
      <dgm:spPr/>
      <dgm:t>
        <a:bodyPr/>
        <a:lstStyle/>
        <a:p>
          <a:endParaRPr lang="en-GB"/>
        </a:p>
      </dgm:t>
    </dgm:pt>
    <dgm:pt modelId="{8C41E6BA-54D0-44BF-B7B3-AD65832F06F1}">
      <dgm:prSet phldrT="[Text]"/>
      <dgm:spPr>
        <a:ln>
          <a:solidFill>
            <a:srgbClr val="0070C0"/>
          </a:solidFill>
        </a:ln>
      </dgm:spPr>
      <dgm:t>
        <a:bodyPr/>
        <a:lstStyle/>
        <a:p>
          <a:r>
            <a:rPr lang="en-GB" dirty="0" err="1">
              <a:solidFill>
                <a:srgbClr val="1D4F91"/>
              </a:solidFill>
            </a:rPr>
            <a:t>Atebwch</a:t>
          </a:r>
          <a:r>
            <a:rPr lang="en-GB" dirty="0">
              <a:solidFill>
                <a:srgbClr val="1D4F91"/>
              </a:solidFill>
            </a:rPr>
            <a:t> y </a:t>
          </a:r>
          <a:r>
            <a:rPr lang="en-GB" dirty="0" err="1">
              <a:solidFill>
                <a:srgbClr val="1D4F91"/>
              </a:solidFill>
            </a:rPr>
            <a:t>cwestiwn</a:t>
          </a:r>
          <a:r>
            <a:rPr lang="en-GB" dirty="0">
              <a:solidFill>
                <a:srgbClr val="1D4F91"/>
              </a:solidFill>
            </a:rPr>
            <a:t> </a:t>
          </a:r>
          <a:r>
            <a:rPr lang="en-GB" dirty="0" err="1">
              <a:solidFill>
                <a:srgbClr val="1D4F91"/>
              </a:solidFill>
            </a:rPr>
            <a:t>ond</a:t>
          </a:r>
          <a:r>
            <a:rPr lang="en-GB" dirty="0">
              <a:solidFill>
                <a:srgbClr val="1D4F91"/>
              </a:solidFill>
            </a:rPr>
            <a:t> </a:t>
          </a:r>
          <a:r>
            <a:rPr lang="en-GB" dirty="0" err="1">
              <a:solidFill>
                <a:srgbClr val="1D4F91"/>
              </a:solidFill>
            </a:rPr>
            <a:t>cael</a:t>
          </a:r>
          <a:r>
            <a:rPr lang="en-GB" dirty="0">
              <a:solidFill>
                <a:srgbClr val="1D4F91"/>
              </a:solidFill>
            </a:rPr>
            <a:t> </a:t>
          </a:r>
          <a:r>
            <a:rPr lang="en-GB" dirty="0" err="1">
              <a:solidFill>
                <a:srgbClr val="1D4F91"/>
              </a:solidFill>
            </a:rPr>
            <a:t>eich</a:t>
          </a:r>
          <a:r>
            <a:rPr lang="en-GB" dirty="0">
              <a:solidFill>
                <a:srgbClr val="1D4F91"/>
              </a:solidFill>
            </a:rPr>
            <a:t> </a:t>
          </a:r>
          <a:r>
            <a:rPr lang="en-GB" dirty="0" err="1">
              <a:solidFill>
                <a:srgbClr val="1D4F91"/>
              </a:solidFill>
            </a:rPr>
            <a:t>pwynt</a:t>
          </a:r>
          <a:r>
            <a:rPr lang="en-GB" dirty="0">
              <a:solidFill>
                <a:srgbClr val="1D4F91"/>
              </a:solidFill>
            </a:rPr>
            <a:t> </a:t>
          </a:r>
          <a:r>
            <a:rPr lang="en-GB" dirty="0" err="1">
              <a:solidFill>
                <a:srgbClr val="1D4F91"/>
              </a:solidFill>
            </a:rPr>
            <a:t>drosodd</a:t>
          </a:r>
          <a:endParaRPr lang="en-US" dirty="0">
            <a:solidFill>
              <a:srgbClr val="1D4F91"/>
            </a:solidFill>
          </a:endParaRPr>
        </a:p>
      </dgm:t>
    </dgm:pt>
    <dgm:pt modelId="{67C296D3-1065-4E3E-BC05-CC60FE887655}" type="parTrans" cxnId="{69AB58C9-789C-464A-A688-16AB8E221286}">
      <dgm:prSet/>
      <dgm:spPr/>
      <dgm:t>
        <a:bodyPr/>
        <a:lstStyle/>
        <a:p>
          <a:endParaRPr lang="en-GB"/>
        </a:p>
      </dgm:t>
    </dgm:pt>
    <dgm:pt modelId="{BAD8A38A-65C8-4E82-AE1A-6A89FBA2113D}" type="sibTrans" cxnId="{69AB58C9-789C-464A-A688-16AB8E221286}">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CC8A5B77-13AC-4D03-ABC3-450669EE4626}" type="pres">
      <dgm:prSet presAssocID="{DC913F80-A6E0-4518-9751-FA1E8D318350}" presName="parentLin" presStyleCnt="0"/>
      <dgm:spPr/>
    </dgm:pt>
    <dgm:pt modelId="{CA1A3582-B4BA-4CCF-8867-A7B2AB3CCB39}" type="pres">
      <dgm:prSet presAssocID="{DC913F80-A6E0-4518-9751-FA1E8D318350}" presName="parentLeftMargin" presStyleLbl="node1" presStyleIdx="0" presStyleCnt="1"/>
      <dgm:spPr/>
    </dgm:pt>
    <dgm:pt modelId="{AC30581F-3F99-415C-9041-55114B11806B}" type="pres">
      <dgm:prSet presAssocID="{DC913F80-A6E0-4518-9751-FA1E8D318350}" presName="parentText" presStyleLbl="node1" presStyleIdx="0" presStyleCnt="1">
        <dgm:presLayoutVars>
          <dgm:chMax val="0"/>
          <dgm:bulletEnabled val="1"/>
        </dgm:presLayoutVars>
      </dgm:prSet>
      <dgm:spPr/>
    </dgm:pt>
    <dgm:pt modelId="{81FA0058-8579-46B2-ACB7-1C7F8995D4FB}" type="pres">
      <dgm:prSet presAssocID="{DC913F80-A6E0-4518-9751-FA1E8D318350}" presName="negativeSpace" presStyleCnt="0"/>
      <dgm:spPr/>
    </dgm:pt>
    <dgm:pt modelId="{8DAA1D57-006B-495A-BDC3-367B2A4B3AEE}" type="pres">
      <dgm:prSet presAssocID="{DC913F80-A6E0-4518-9751-FA1E8D318350}" presName="childText" presStyleLbl="conFgAcc1" presStyleIdx="0" presStyleCnt="1">
        <dgm:presLayoutVars>
          <dgm:bulletEnabled val="1"/>
        </dgm:presLayoutVars>
      </dgm:prSet>
      <dgm:spPr/>
    </dgm:pt>
  </dgm:ptLst>
  <dgm:cxnLst>
    <dgm:cxn modelId="{6E344B05-4922-4185-A259-DB2844684CD3}" srcId="{DC913F80-A6E0-4518-9751-FA1E8D318350}" destId="{9D96CE98-4352-46BE-9C53-580E6220F09C}" srcOrd="0" destOrd="0" parTransId="{12C4A3E5-9576-4DD3-A798-C54AF6DE2EC6}" sibTransId="{507C553C-5D8D-4591-BDC0-1AB1321FED6C}"/>
    <dgm:cxn modelId="{1ADF4F0D-84E0-4B5B-A714-33F05C2A6ADB}" type="presOf" srcId="{CDB46192-54E4-4809-AF77-B064855DFBBC}" destId="{8DAA1D57-006B-495A-BDC3-367B2A4B3AEE}" srcOrd="0" destOrd="2" presId="urn:microsoft.com/office/officeart/2005/8/layout/list1"/>
    <dgm:cxn modelId="{7FE97B1F-E1ED-40CC-89FC-7F1F87455E9D}" type="presOf" srcId="{DC913F80-A6E0-4518-9751-FA1E8D318350}" destId="{AC30581F-3F99-415C-9041-55114B11806B}" srcOrd="1" destOrd="0" presId="urn:microsoft.com/office/officeart/2005/8/layout/list1"/>
    <dgm:cxn modelId="{F33B6931-1D68-42C4-9D8D-B6FD685A7325}" type="presOf" srcId="{CBC07198-7557-44F8-82E0-54B7A7CC17D8}" destId="{8DAA1D57-006B-495A-BDC3-367B2A4B3AEE}" srcOrd="0" destOrd="7" presId="urn:microsoft.com/office/officeart/2005/8/layout/list1"/>
    <dgm:cxn modelId="{8EDE4F34-0936-41E0-BBCD-352843B5A7F9}" type="presOf" srcId="{8C41E6BA-54D0-44BF-B7B3-AD65832F06F1}" destId="{8DAA1D57-006B-495A-BDC3-367B2A4B3AEE}" srcOrd="0" destOrd="5" presId="urn:microsoft.com/office/officeart/2005/8/layout/list1"/>
    <dgm:cxn modelId="{8732043C-2B58-45A0-A2B1-D06B3126D7A3}" type="presOf" srcId="{FFF743FE-7088-45AB-9D98-1BEB09B9141D}" destId="{8DAA1D57-006B-495A-BDC3-367B2A4B3AEE}" srcOrd="0" destOrd="1" presId="urn:microsoft.com/office/officeart/2005/8/layout/list1"/>
    <dgm:cxn modelId="{C98D163F-7C39-4B73-B14D-BC840B00DA4E}" srcId="{DC913F80-A6E0-4518-9751-FA1E8D318350}" destId="{8CEF59C4-6CFB-4949-88EE-91489A39B9FD}" srcOrd="4" destOrd="0" parTransId="{43DE3408-B046-4754-A54B-165728869426}" sibTransId="{DE758AFF-4A9F-4C3A-8D79-A8D80B72C9EC}"/>
    <dgm:cxn modelId="{D1C14263-370B-47D8-A99D-5B0A868B50EA}" srcId="{DC913F80-A6E0-4518-9751-FA1E8D318350}" destId="{3E66220C-34C0-46D7-ABA7-9A89FB7E4E84}" srcOrd="8" destOrd="0" parTransId="{E15DD284-7C97-42E4-AA6A-01ADB034C294}" sibTransId="{6286FE33-8859-4565-8CF4-C799B57DBC5E}"/>
    <dgm:cxn modelId="{72B47B65-FFC0-4722-B7A8-B478A83146EE}" srcId="{DC913F80-A6E0-4518-9751-FA1E8D318350}" destId="{FFF743FE-7088-45AB-9D98-1BEB09B9141D}" srcOrd="1" destOrd="0" parTransId="{8C59AC5D-D157-41D7-AF34-B821ABFA7A5D}" sibTransId="{E157868E-E990-4170-8DBC-CF23DA048DB9}"/>
    <dgm:cxn modelId="{52DCB955-374A-4DAD-A1DE-B83795656B63}" type="presOf" srcId="{DC913F80-A6E0-4518-9751-FA1E8D318350}" destId="{CA1A3582-B4BA-4CCF-8867-A7B2AB3CCB39}" srcOrd="0" destOrd="0" presId="urn:microsoft.com/office/officeart/2005/8/layout/list1"/>
    <dgm:cxn modelId="{DDF35B78-59D2-4BFC-9167-388892BCC510}" srcId="{DC913F80-A6E0-4518-9751-FA1E8D318350}" destId="{682E02F8-6861-4269-B14F-CDA3FFABFF2F}" srcOrd="6" destOrd="0" parTransId="{5F6276E2-66E4-4FD9-9F3F-FF4F3B5E43D8}" sibTransId="{2F55CC38-05A2-46A1-8E7D-1FBC2305F1C6}"/>
    <dgm:cxn modelId="{1B01877B-7EF5-48BC-A4C6-534587D9D200}" type="presOf" srcId="{9513F6BB-F060-4EFC-BF1A-7DC334A70DDD}" destId="{8DAA1D57-006B-495A-BDC3-367B2A4B3AEE}" srcOrd="0" destOrd="3" presId="urn:microsoft.com/office/officeart/2005/8/layout/list1"/>
    <dgm:cxn modelId="{AC30EA9B-2932-4353-9200-4B625CA2C2FA}" srcId="{DC913F80-A6E0-4518-9751-FA1E8D318350}" destId="{CDB46192-54E4-4809-AF77-B064855DFBBC}" srcOrd="2" destOrd="0" parTransId="{BFA2FF95-1121-45BC-A20D-2DBC279A7614}" sibTransId="{86ADB592-BA41-49C7-AB4C-1F0A8B136E2E}"/>
    <dgm:cxn modelId="{075C0AA6-607D-4AE6-A7D2-D15FC50A359A}" srcId="{DC913F80-A6E0-4518-9751-FA1E8D318350}" destId="{CBC07198-7557-44F8-82E0-54B7A7CC17D8}" srcOrd="7" destOrd="0" parTransId="{1B6B1358-5F11-4CB3-AC87-A3A762DC1F5E}" sibTransId="{A2898DCD-4C12-4DDD-9224-B58237B91757}"/>
    <dgm:cxn modelId="{5350D5AA-62EF-4CCA-BC2D-C5031FB0A81F}" type="presOf" srcId="{99A603B4-184E-4261-BA6D-73DAAB782852}" destId="{9253A46D-C49D-459A-821C-C92A151562D1}" srcOrd="0" destOrd="0" presId="urn:microsoft.com/office/officeart/2005/8/layout/list1"/>
    <dgm:cxn modelId="{0BCA6BC1-5AA5-4AA9-94B0-1B98DE3CD1E3}" type="presOf" srcId="{9D96CE98-4352-46BE-9C53-580E6220F09C}" destId="{8DAA1D57-006B-495A-BDC3-367B2A4B3AEE}" srcOrd="0" destOrd="0" presId="urn:microsoft.com/office/officeart/2005/8/layout/list1"/>
    <dgm:cxn modelId="{69AB58C9-789C-464A-A688-16AB8E221286}" srcId="{DC913F80-A6E0-4518-9751-FA1E8D318350}" destId="{8C41E6BA-54D0-44BF-B7B3-AD65832F06F1}" srcOrd="5" destOrd="0" parTransId="{67C296D3-1065-4E3E-BC05-CC60FE887655}" sibTransId="{BAD8A38A-65C8-4E82-AE1A-6A89FBA2113D}"/>
    <dgm:cxn modelId="{26A295CA-437B-4896-BC0B-7EF364858EA2}" type="presOf" srcId="{682E02F8-6861-4269-B14F-CDA3FFABFF2F}" destId="{8DAA1D57-006B-495A-BDC3-367B2A4B3AEE}" srcOrd="0" destOrd="6" presId="urn:microsoft.com/office/officeart/2005/8/layout/list1"/>
    <dgm:cxn modelId="{60C41ED0-2955-4AB7-81F8-0ADB9CB3B682}" srcId="{99A603B4-184E-4261-BA6D-73DAAB782852}" destId="{DC913F80-A6E0-4518-9751-FA1E8D318350}" srcOrd="0" destOrd="0" parTransId="{472211F3-01C2-48A9-91A8-67DADFB6EA8B}" sibTransId="{B287EEBF-0963-4FBA-B820-32EA166E20A5}"/>
    <dgm:cxn modelId="{586957D8-60F3-4873-A1F3-0246FE202B5C}" type="presOf" srcId="{8CEF59C4-6CFB-4949-88EE-91489A39B9FD}" destId="{8DAA1D57-006B-495A-BDC3-367B2A4B3AEE}" srcOrd="0" destOrd="4" presId="urn:microsoft.com/office/officeart/2005/8/layout/list1"/>
    <dgm:cxn modelId="{677ECAF1-29A4-4569-808A-8E32671AE187}" srcId="{DC913F80-A6E0-4518-9751-FA1E8D318350}" destId="{9513F6BB-F060-4EFC-BF1A-7DC334A70DDD}" srcOrd="3" destOrd="0" parTransId="{C54FAEBA-0656-4A3E-8256-BB107FA747A8}" sibTransId="{451D0DE8-B208-4FF2-A86F-F1DF177C59F7}"/>
    <dgm:cxn modelId="{A1BD71FF-D453-4B67-85A0-D08A5832DD0C}" type="presOf" srcId="{3E66220C-34C0-46D7-ABA7-9A89FB7E4E84}" destId="{8DAA1D57-006B-495A-BDC3-367B2A4B3AEE}" srcOrd="0" destOrd="8" presId="urn:microsoft.com/office/officeart/2005/8/layout/list1"/>
    <dgm:cxn modelId="{05F79CA6-BF00-48B9-9468-B1907F43DE98}" type="presParOf" srcId="{9253A46D-C49D-459A-821C-C92A151562D1}" destId="{CC8A5B77-13AC-4D03-ABC3-450669EE4626}" srcOrd="0" destOrd="0" presId="urn:microsoft.com/office/officeart/2005/8/layout/list1"/>
    <dgm:cxn modelId="{E60CB8AA-22C3-421A-AA90-C032DF467026}" type="presParOf" srcId="{CC8A5B77-13AC-4D03-ABC3-450669EE4626}" destId="{CA1A3582-B4BA-4CCF-8867-A7B2AB3CCB39}" srcOrd="0" destOrd="0" presId="urn:microsoft.com/office/officeart/2005/8/layout/list1"/>
    <dgm:cxn modelId="{BB632078-736A-4D52-902C-28712921E28A}" type="presParOf" srcId="{CC8A5B77-13AC-4D03-ABC3-450669EE4626}" destId="{AC30581F-3F99-415C-9041-55114B11806B}" srcOrd="1" destOrd="0" presId="urn:microsoft.com/office/officeart/2005/8/layout/list1"/>
    <dgm:cxn modelId="{75BA1902-C01F-4546-BE6D-D191B8D650A2}" type="presParOf" srcId="{9253A46D-C49D-459A-821C-C92A151562D1}" destId="{81FA0058-8579-46B2-ACB7-1C7F8995D4FB}" srcOrd="1" destOrd="0" presId="urn:microsoft.com/office/officeart/2005/8/layout/list1"/>
    <dgm:cxn modelId="{6F971251-F70B-4084-8922-200558DB0DE4}" type="presParOf" srcId="{9253A46D-C49D-459A-821C-C92A151562D1}" destId="{8DAA1D57-006B-495A-BDC3-367B2A4B3AEE}"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0F2F82-B865-44BA-98E8-F3297E3D1C8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064F1BE-A921-4183-9730-B41923D40FF8}">
      <dgm:prSet phldrT="[Text]"/>
      <dgm:spPr>
        <a:solidFill>
          <a:srgbClr val="04ADCE"/>
        </a:solidFill>
      </dgm:spPr>
      <dgm:t>
        <a:bodyPr/>
        <a:lstStyle/>
        <a:p>
          <a:r>
            <a:rPr lang="en-US" dirty="0" err="1"/>
            <a:t>Peidiwch</a:t>
          </a:r>
          <a:r>
            <a:rPr lang="en-US" dirty="0"/>
            <a:t>…</a:t>
          </a:r>
        </a:p>
      </dgm:t>
    </dgm:pt>
    <dgm:pt modelId="{4CC5AE93-4D11-4E32-AFF6-68CAA8FDF8CC}" type="parTrans" cxnId="{A48BE00F-6F2B-4FE2-9246-C75F45B97C38}">
      <dgm:prSet/>
      <dgm:spPr/>
      <dgm:t>
        <a:bodyPr/>
        <a:lstStyle/>
        <a:p>
          <a:endParaRPr lang="en-US"/>
        </a:p>
      </dgm:t>
    </dgm:pt>
    <dgm:pt modelId="{34604753-9D68-4E08-A5B8-F34312FA555E}" type="sibTrans" cxnId="{A48BE00F-6F2B-4FE2-9246-C75F45B97C38}">
      <dgm:prSet/>
      <dgm:spPr/>
      <dgm:t>
        <a:bodyPr/>
        <a:lstStyle/>
        <a:p>
          <a:endParaRPr lang="en-US"/>
        </a:p>
      </dgm:t>
    </dgm:pt>
    <dgm:pt modelId="{D4010BB3-683E-46E1-AE1B-8A013AD7EEBF}">
      <dgm:prSet phldrT="[Text]"/>
      <dgm:spPr>
        <a:ln>
          <a:solidFill>
            <a:srgbClr val="04ADCE"/>
          </a:solidFill>
        </a:ln>
      </dgm:spPr>
      <dgm:t>
        <a:bodyPr/>
        <a:lstStyle/>
        <a:p>
          <a:r>
            <a:rPr lang="en-US" dirty="0"/>
            <a:t>ag </a:t>
          </a:r>
          <a:r>
            <a:rPr lang="en-US" dirty="0" err="1"/>
            <a:t>eistedd</a:t>
          </a:r>
          <a:r>
            <a:rPr lang="en-US" dirty="0"/>
            <a:t> </a:t>
          </a:r>
          <a:r>
            <a:rPr lang="en-US" dirty="0" err="1"/>
            <a:t>nes</a:t>
          </a:r>
          <a:r>
            <a:rPr lang="en-US" dirty="0"/>
            <a:t> </a:t>
          </a:r>
          <a:r>
            <a:rPr lang="en-US" dirty="0" err="1"/>
            <a:t>eich</a:t>
          </a:r>
          <a:r>
            <a:rPr lang="en-US" dirty="0"/>
            <a:t> </a:t>
          </a:r>
          <a:r>
            <a:rPr lang="en-US" dirty="0" err="1"/>
            <a:t>gwahodd</a:t>
          </a:r>
          <a:endParaRPr lang="en-US" dirty="0"/>
        </a:p>
      </dgm:t>
    </dgm:pt>
    <dgm:pt modelId="{27F7BF75-06CE-463D-8062-CD2DE75D080B}" type="parTrans" cxnId="{B843B6D3-D798-4F4A-8F3D-087C19748A5C}">
      <dgm:prSet/>
      <dgm:spPr/>
      <dgm:t>
        <a:bodyPr/>
        <a:lstStyle/>
        <a:p>
          <a:endParaRPr lang="en-US"/>
        </a:p>
      </dgm:t>
    </dgm:pt>
    <dgm:pt modelId="{D9C6624A-5E4F-4FFA-8B8C-53B6B31ED5D6}" type="sibTrans" cxnId="{B843B6D3-D798-4F4A-8F3D-087C19748A5C}">
      <dgm:prSet/>
      <dgm:spPr/>
      <dgm:t>
        <a:bodyPr/>
        <a:lstStyle/>
        <a:p>
          <a:endParaRPr lang="en-US"/>
        </a:p>
      </dgm:t>
    </dgm:pt>
    <dgm:pt modelId="{F69EC7EA-B421-4458-ABDF-B5CB0F0FD578}">
      <dgm:prSet phldrT="[Text]"/>
      <dgm:spPr>
        <a:ln>
          <a:solidFill>
            <a:srgbClr val="04ADCE"/>
          </a:solidFill>
        </a:ln>
      </dgm:spPr>
      <dgm:t>
        <a:bodyPr/>
        <a:lstStyle/>
        <a:p>
          <a:r>
            <a:rPr lang="en-GB" dirty="0"/>
            <a:t>a </a:t>
          </a:r>
          <a:r>
            <a:rPr lang="en-GB" dirty="0" err="1"/>
            <a:t>defnyddio</a:t>
          </a:r>
          <a:r>
            <a:rPr lang="en-GB" dirty="0"/>
            <a:t> </a:t>
          </a:r>
          <a:r>
            <a:rPr lang="en-GB" dirty="0" err="1"/>
            <a:t>iaith</a:t>
          </a:r>
          <a:r>
            <a:rPr lang="en-GB" dirty="0"/>
            <a:t> </a:t>
          </a:r>
          <a:r>
            <a:rPr lang="en-GB" dirty="0" err="1"/>
            <a:t>gyd-destunol</a:t>
          </a:r>
          <a:r>
            <a:rPr lang="en-GB" dirty="0"/>
            <a:t> </a:t>
          </a:r>
          <a:r>
            <a:rPr lang="en-US" dirty="0"/>
            <a:t>(</a:t>
          </a:r>
          <a:r>
            <a:rPr lang="en-US" i="1" dirty="0"/>
            <a:t>acronyms</a:t>
          </a:r>
          <a:r>
            <a:rPr lang="en-US" dirty="0"/>
            <a:t>)</a:t>
          </a:r>
        </a:p>
      </dgm:t>
    </dgm:pt>
    <dgm:pt modelId="{94A221E6-DFFF-495D-A0CB-3F6F92547D3A}" type="parTrans" cxnId="{DA0720C3-C260-4080-BDE6-0A6965FDCA00}">
      <dgm:prSet/>
      <dgm:spPr/>
      <dgm:t>
        <a:bodyPr/>
        <a:lstStyle/>
        <a:p>
          <a:endParaRPr lang="en-US"/>
        </a:p>
      </dgm:t>
    </dgm:pt>
    <dgm:pt modelId="{796D7689-1EF3-4D4D-8EAA-0C01C8E28851}" type="sibTrans" cxnId="{DA0720C3-C260-4080-BDE6-0A6965FDCA00}">
      <dgm:prSet/>
      <dgm:spPr/>
      <dgm:t>
        <a:bodyPr/>
        <a:lstStyle/>
        <a:p>
          <a:endParaRPr lang="en-US"/>
        </a:p>
      </dgm:t>
    </dgm:pt>
    <dgm:pt modelId="{353B1670-5D37-44F8-B808-B97FCA961C3B}">
      <dgm:prSet phldrT="[Text]"/>
      <dgm:spPr>
        <a:ln>
          <a:solidFill>
            <a:srgbClr val="04ADCE"/>
          </a:solidFill>
        </a:ln>
      </dgm:spPr>
      <dgm:t>
        <a:bodyPr/>
        <a:lstStyle/>
        <a:p>
          <a:r>
            <a:rPr lang="en-US" dirty="0"/>
            <a:t>a bod </a:t>
          </a:r>
          <a:r>
            <a:rPr lang="en-US" dirty="0" err="1"/>
            <a:t>yn</a:t>
          </a:r>
          <a:r>
            <a:rPr lang="en-US" dirty="0"/>
            <a:t> </a:t>
          </a:r>
          <a:r>
            <a:rPr lang="en-US" dirty="0" err="1"/>
            <a:t>wrthdrawiadol</a:t>
          </a:r>
          <a:r>
            <a:rPr lang="en-US" dirty="0"/>
            <a:t> (</a:t>
          </a:r>
          <a:r>
            <a:rPr lang="en-US" i="1" dirty="0"/>
            <a:t>confrontational</a:t>
          </a:r>
          <a:r>
            <a:rPr lang="en-US" dirty="0"/>
            <a:t>)</a:t>
          </a:r>
        </a:p>
      </dgm:t>
    </dgm:pt>
    <dgm:pt modelId="{DD3315B6-44CA-4D76-8049-BACD4F302339}" type="parTrans" cxnId="{5CD2ABC5-6420-4129-A055-2ADDC76FDC94}">
      <dgm:prSet/>
      <dgm:spPr/>
      <dgm:t>
        <a:bodyPr/>
        <a:lstStyle/>
        <a:p>
          <a:endParaRPr lang="en-US"/>
        </a:p>
      </dgm:t>
    </dgm:pt>
    <dgm:pt modelId="{7CFC80EF-AE0C-42C1-815D-73D21D1BEA52}" type="sibTrans" cxnId="{5CD2ABC5-6420-4129-A055-2ADDC76FDC94}">
      <dgm:prSet/>
      <dgm:spPr/>
      <dgm:t>
        <a:bodyPr/>
        <a:lstStyle/>
        <a:p>
          <a:endParaRPr lang="en-US"/>
        </a:p>
      </dgm:t>
    </dgm:pt>
    <dgm:pt modelId="{927D4849-F104-4D71-9F1E-B6B80BB7807E}">
      <dgm:prSet phldrT="[Text]"/>
      <dgm:spPr>
        <a:ln>
          <a:solidFill>
            <a:srgbClr val="04ADCE"/>
          </a:solidFill>
        </a:ln>
      </dgm:spPr>
      <dgm:t>
        <a:bodyPr/>
        <a:lstStyle/>
        <a:p>
          <a:r>
            <a:rPr lang="en-US" dirty="0"/>
            <a:t>a </a:t>
          </a:r>
          <a:r>
            <a:rPr lang="en-US" dirty="0" err="1"/>
            <a:t>chwyno</a:t>
          </a:r>
          <a:r>
            <a:rPr lang="en-US" dirty="0"/>
            <a:t> am </a:t>
          </a:r>
          <a:r>
            <a:rPr lang="en-US" dirty="0" err="1"/>
            <a:t>ysgolion</a:t>
          </a:r>
          <a:r>
            <a:rPr lang="en-US" dirty="0"/>
            <a:t> </a:t>
          </a:r>
          <a:r>
            <a:rPr lang="en-US" dirty="0" err="1"/>
            <a:t>eraill</a:t>
          </a:r>
          <a:endParaRPr lang="en-US" dirty="0"/>
        </a:p>
      </dgm:t>
    </dgm:pt>
    <dgm:pt modelId="{903CE790-BFE2-452F-85FC-4B97B6E5D5FD}" type="parTrans" cxnId="{4B8DCDC0-7EE6-4CE1-84F1-3A38BD706EE7}">
      <dgm:prSet/>
      <dgm:spPr/>
      <dgm:t>
        <a:bodyPr/>
        <a:lstStyle/>
        <a:p>
          <a:endParaRPr lang="en-US"/>
        </a:p>
      </dgm:t>
    </dgm:pt>
    <dgm:pt modelId="{D4F4E6D5-1114-48A4-8C5D-FB7517CF6AC8}" type="sibTrans" cxnId="{4B8DCDC0-7EE6-4CE1-84F1-3A38BD706EE7}">
      <dgm:prSet/>
      <dgm:spPr/>
      <dgm:t>
        <a:bodyPr/>
        <a:lstStyle/>
        <a:p>
          <a:endParaRPr lang="en-US"/>
        </a:p>
      </dgm:t>
    </dgm:pt>
    <dgm:pt modelId="{14C0B864-439C-4A52-A113-B9BF53D2F3CD}">
      <dgm:prSet phldrT="[Text]"/>
      <dgm:spPr>
        <a:ln>
          <a:solidFill>
            <a:srgbClr val="04ADCE"/>
          </a:solidFill>
        </a:ln>
      </dgm:spPr>
      <dgm:t>
        <a:bodyPr/>
        <a:lstStyle/>
        <a:p>
          <a:r>
            <a:rPr lang="en-US" dirty="0"/>
            <a:t>a </a:t>
          </a:r>
          <a:r>
            <a:rPr lang="en-US" dirty="0" err="1"/>
            <a:t>chuddio</a:t>
          </a:r>
          <a:r>
            <a:rPr lang="en-US" dirty="0"/>
            <a:t> </a:t>
          </a:r>
          <a:r>
            <a:rPr lang="en-US" dirty="0" err="1"/>
            <a:t>eich</a:t>
          </a:r>
          <a:r>
            <a:rPr lang="en-US" dirty="0"/>
            <a:t> </a:t>
          </a:r>
          <a:r>
            <a:rPr lang="en-US" dirty="0" err="1"/>
            <a:t>brwdfrydedd</a:t>
          </a:r>
          <a:r>
            <a:rPr lang="en-US" dirty="0"/>
            <a:t>!</a:t>
          </a:r>
        </a:p>
      </dgm:t>
    </dgm:pt>
    <dgm:pt modelId="{6FFC3A73-B11D-4EE3-87C4-389C6A3EB2C4}" type="parTrans" cxnId="{013754A4-09A6-48A0-8D5C-0604D8122F78}">
      <dgm:prSet/>
      <dgm:spPr/>
      <dgm:t>
        <a:bodyPr/>
        <a:lstStyle/>
        <a:p>
          <a:endParaRPr lang="en-US"/>
        </a:p>
      </dgm:t>
    </dgm:pt>
    <dgm:pt modelId="{C6AAADFF-8495-4BE1-821E-A1A8E75674AC}" type="sibTrans" cxnId="{013754A4-09A6-48A0-8D5C-0604D8122F78}">
      <dgm:prSet/>
      <dgm:spPr/>
      <dgm:t>
        <a:bodyPr/>
        <a:lstStyle/>
        <a:p>
          <a:endParaRPr lang="en-US"/>
        </a:p>
      </dgm:t>
    </dgm:pt>
    <dgm:pt modelId="{9C0A6FC0-85CF-42BF-BB90-062767AB4365}">
      <dgm:prSet phldrT="[Text]"/>
      <dgm:spPr>
        <a:solidFill>
          <a:srgbClr val="1D4F91"/>
        </a:solidFill>
      </dgm:spPr>
      <dgm:t>
        <a:bodyPr/>
        <a:lstStyle/>
        <a:p>
          <a:r>
            <a:rPr lang="en-US" dirty="0" err="1"/>
            <a:t>Cofiwch</a:t>
          </a:r>
          <a:r>
            <a:rPr lang="en-US" dirty="0"/>
            <a:t>…</a:t>
          </a:r>
        </a:p>
      </dgm:t>
    </dgm:pt>
    <dgm:pt modelId="{1CAEE94A-78B5-41A5-A193-9538F480C280}" type="parTrans" cxnId="{29436631-4B08-46CE-A51E-125AD35AE146}">
      <dgm:prSet/>
      <dgm:spPr/>
      <dgm:t>
        <a:bodyPr/>
        <a:lstStyle/>
        <a:p>
          <a:endParaRPr lang="en-US"/>
        </a:p>
      </dgm:t>
    </dgm:pt>
    <dgm:pt modelId="{5DB2EBCD-DAC9-4DBD-9C01-6A1C2C063A00}" type="sibTrans" cxnId="{29436631-4B08-46CE-A51E-125AD35AE146}">
      <dgm:prSet/>
      <dgm:spPr/>
      <dgm:t>
        <a:bodyPr/>
        <a:lstStyle/>
        <a:p>
          <a:endParaRPr lang="en-US"/>
        </a:p>
      </dgm:t>
    </dgm:pt>
    <dgm:pt modelId="{43E1A584-CA91-4178-9794-89D88243763B}">
      <dgm:prSet phldrT="[Text]"/>
      <dgm:spPr>
        <a:ln>
          <a:solidFill>
            <a:srgbClr val="1D4F91"/>
          </a:solidFill>
        </a:ln>
      </dgm:spPr>
      <dgm:t>
        <a:bodyPr/>
        <a:lstStyle/>
        <a:p>
          <a:r>
            <a:rPr lang="en-US" dirty="0" err="1"/>
            <a:t>mae’r</a:t>
          </a:r>
          <a:r>
            <a:rPr lang="en-US" dirty="0"/>
            <a:t> </a:t>
          </a:r>
          <a:r>
            <a:rPr lang="en-US" dirty="0" err="1"/>
            <a:t>diwrnod</a:t>
          </a:r>
          <a:r>
            <a:rPr lang="en-US" dirty="0"/>
            <a:t> </a:t>
          </a:r>
          <a:r>
            <a:rPr lang="en-US" dirty="0" err="1"/>
            <a:t>yn</a:t>
          </a:r>
          <a:r>
            <a:rPr lang="en-US" dirty="0"/>
            <a:t> </a:t>
          </a:r>
          <a:r>
            <a:rPr lang="en-US" dirty="0" err="1"/>
            <a:t>gyfle</a:t>
          </a:r>
          <a:r>
            <a:rPr lang="en-US" dirty="0"/>
            <a:t> </a:t>
          </a:r>
          <a:r>
            <a:rPr lang="en-US" dirty="0" err="1"/>
            <a:t>i</a:t>
          </a:r>
          <a:r>
            <a:rPr lang="en-US" dirty="0"/>
            <a:t> chi </a:t>
          </a:r>
          <a:r>
            <a:rPr lang="en-US" dirty="0" err="1"/>
            <a:t>greu</a:t>
          </a:r>
          <a:r>
            <a:rPr lang="en-US" dirty="0"/>
            <a:t> a </a:t>
          </a:r>
          <a:r>
            <a:rPr lang="en-US" dirty="0" err="1"/>
            <a:t>chael</a:t>
          </a:r>
          <a:r>
            <a:rPr lang="en-US" dirty="0"/>
            <a:t> </a:t>
          </a:r>
          <a:r>
            <a:rPr lang="en-US" dirty="0" err="1"/>
            <a:t>argraff</a:t>
          </a:r>
          <a:r>
            <a:rPr lang="en-US" dirty="0"/>
            <a:t> </a:t>
          </a:r>
          <a:r>
            <a:rPr lang="en-US" dirty="0" err="1"/>
            <a:t>o’r</a:t>
          </a:r>
          <a:r>
            <a:rPr lang="en-US" dirty="0"/>
            <a:t> </a:t>
          </a:r>
          <a:r>
            <a:rPr lang="en-US" dirty="0" err="1"/>
            <a:t>ysgol</a:t>
          </a:r>
          <a:r>
            <a:rPr lang="en-US" dirty="0"/>
            <a:t> – </a:t>
          </a:r>
          <a:r>
            <a:rPr lang="en-US" dirty="0" err="1"/>
            <a:t>rydych</a:t>
          </a:r>
          <a:r>
            <a:rPr lang="en-US" dirty="0"/>
            <a:t> chi </a:t>
          </a:r>
          <a:r>
            <a:rPr lang="en-US" dirty="0" err="1"/>
            <a:t>yn</a:t>
          </a:r>
          <a:r>
            <a:rPr lang="en-US" dirty="0"/>
            <a:t> </a:t>
          </a:r>
          <a:r>
            <a:rPr lang="en-US" dirty="0" err="1"/>
            <a:t>asesu’r</a:t>
          </a:r>
          <a:r>
            <a:rPr lang="en-US" dirty="0"/>
            <a:t> </a:t>
          </a:r>
          <a:r>
            <a:rPr lang="en-US" dirty="0" err="1"/>
            <a:t>ysgol</a:t>
          </a:r>
          <a:r>
            <a:rPr lang="en-US" dirty="0"/>
            <a:t> </a:t>
          </a:r>
          <a:r>
            <a:rPr lang="en-US" dirty="0" err="1"/>
            <a:t>hefyd</a:t>
          </a:r>
          <a:r>
            <a:rPr lang="en-US" dirty="0"/>
            <a:t>!</a:t>
          </a:r>
        </a:p>
      </dgm:t>
    </dgm:pt>
    <dgm:pt modelId="{41FAF5B7-4E0B-4535-B1A0-E4DDEB0CE438}" type="parTrans" cxnId="{0CFEE6AB-CFDB-4BE7-B043-D66CFEE14232}">
      <dgm:prSet/>
      <dgm:spPr/>
      <dgm:t>
        <a:bodyPr/>
        <a:lstStyle/>
        <a:p>
          <a:endParaRPr lang="en-US"/>
        </a:p>
      </dgm:t>
    </dgm:pt>
    <dgm:pt modelId="{922AAFBA-6AF3-47B2-A8CE-294B16F7A2E2}" type="sibTrans" cxnId="{0CFEE6AB-CFDB-4BE7-B043-D66CFEE14232}">
      <dgm:prSet/>
      <dgm:spPr/>
      <dgm:t>
        <a:bodyPr/>
        <a:lstStyle/>
        <a:p>
          <a:endParaRPr lang="en-US"/>
        </a:p>
      </dgm:t>
    </dgm:pt>
    <dgm:pt modelId="{CC7A6046-90B9-4E03-80B2-8655FDDB6243}" type="pres">
      <dgm:prSet presAssocID="{FA0F2F82-B865-44BA-98E8-F3297E3D1C81}" presName="linear" presStyleCnt="0">
        <dgm:presLayoutVars>
          <dgm:dir/>
          <dgm:animLvl val="lvl"/>
          <dgm:resizeHandles val="exact"/>
        </dgm:presLayoutVars>
      </dgm:prSet>
      <dgm:spPr/>
    </dgm:pt>
    <dgm:pt modelId="{CADC2B66-59A9-4948-8894-539BC3A52572}" type="pres">
      <dgm:prSet presAssocID="{7064F1BE-A921-4183-9730-B41923D40FF8}" presName="parentLin" presStyleCnt="0"/>
      <dgm:spPr/>
    </dgm:pt>
    <dgm:pt modelId="{16BE90FD-3608-43C4-95C4-0A916D9ABD4A}" type="pres">
      <dgm:prSet presAssocID="{7064F1BE-A921-4183-9730-B41923D40FF8}" presName="parentLeftMargin" presStyleLbl="node1" presStyleIdx="0" presStyleCnt="2"/>
      <dgm:spPr/>
    </dgm:pt>
    <dgm:pt modelId="{0552EF89-FBDE-46E9-A9CC-D8C6346C3FCE}" type="pres">
      <dgm:prSet presAssocID="{7064F1BE-A921-4183-9730-B41923D40FF8}" presName="parentText" presStyleLbl="node1" presStyleIdx="0" presStyleCnt="2">
        <dgm:presLayoutVars>
          <dgm:chMax val="0"/>
          <dgm:bulletEnabled val="1"/>
        </dgm:presLayoutVars>
      </dgm:prSet>
      <dgm:spPr/>
    </dgm:pt>
    <dgm:pt modelId="{15C17BAA-9F48-4237-9696-413FF31E39B8}" type="pres">
      <dgm:prSet presAssocID="{7064F1BE-A921-4183-9730-B41923D40FF8}" presName="negativeSpace" presStyleCnt="0"/>
      <dgm:spPr/>
    </dgm:pt>
    <dgm:pt modelId="{AC89B99C-8255-4226-BAFA-D37C01918CEF}" type="pres">
      <dgm:prSet presAssocID="{7064F1BE-A921-4183-9730-B41923D40FF8}" presName="childText" presStyleLbl="conFgAcc1" presStyleIdx="0" presStyleCnt="2">
        <dgm:presLayoutVars>
          <dgm:bulletEnabled val="1"/>
        </dgm:presLayoutVars>
      </dgm:prSet>
      <dgm:spPr/>
    </dgm:pt>
    <dgm:pt modelId="{614AE2F8-2E1A-4888-8B8B-DC556EABAE5F}" type="pres">
      <dgm:prSet presAssocID="{34604753-9D68-4E08-A5B8-F34312FA555E}" presName="spaceBetweenRectangles" presStyleCnt="0"/>
      <dgm:spPr/>
    </dgm:pt>
    <dgm:pt modelId="{6EC620AB-3FA4-418A-9D4C-59EA437CAEB8}" type="pres">
      <dgm:prSet presAssocID="{9C0A6FC0-85CF-42BF-BB90-062767AB4365}" presName="parentLin" presStyleCnt="0"/>
      <dgm:spPr/>
    </dgm:pt>
    <dgm:pt modelId="{62B74C0E-DA6B-46C4-92CD-3922A60749EB}" type="pres">
      <dgm:prSet presAssocID="{9C0A6FC0-85CF-42BF-BB90-062767AB4365}" presName="parentLeftMargin" presStyleLbl="node1" presStyleIdx="0" presStyleCnt="2"/>
      <dgm:spPr/>
    </dgm:pt>
    <dgm:pt modelId="{0367ED86-5EA2-472A-B325-E70AECBFDC0A}" type="pres">
      <dgm:prSet presAssocID="{9C0A6FC0-85CF-42BF-BB90-062767AB4365}" presName="parentText" presStyleLbl="node1" presStyleIdx="1" presStyleCnt="2">
        <dgm:presLayoutVars>
          <dgm:chMax val="0"/>
          <dgm:bulletEnabled val="1"/>
        </dgm:presLayoutVars>
      </dgm:prSet>
      <dgm:spPr/>
    </dgm:pt>
    <dgm:pt modelId="{D4DC54DB-7C01-4CF5-8784-52BA0FF8CD90}" type="pres">
      <dgm:prSet presAssocID="{9C0A6FC0-85CF-42BF-BB90-062767AB4365}" presName="negativeSpace" presStyleCnt="0"/>
      <dgm:spPr/>
    </dgm:pt>
    <dgm:pt modelId="{7A56ED2B-9A1F-45E9-A934-5851AD302974}" type="pres">
      <dgm:prSet presAssocID="{9C0A6FC0-85CF-42BF-BB90-062767AB4365}" presName="childText" presStyleLbl="conFgAcc1" presStyleIdx="1" presStyleCnt="2">
        <dgm:presLayoutVars>
          <dgm:bulletEnabled val="1"/>
        </dgm:presLayoutVars>
      </dgm:prSet>
      <dgm:spPr/>
    </dgm:pt>
  </dgm:ptLst>
  <dgm:cxnLst>
    <dgm:cxn modelId="{38C1780D-FD18-401A-90F0-CEEBCE2F0F79}" type="presOf" srcId="{14C0B864-439C-4A52-A113-B9BF53D2F3CD}" destId="{AC89B99C-8255-4226-BAFA-D37C01918CEF}" srcOrd="0" destOrd="4" presId="urn:microsoft.com/office/officeart/2005/8/layout/list1"/>
    <dgm:cxn modelId="{A48BE00F-6F2B-4FE2-9246-C75F45B97C38}" srcId="{FA0F2F82-B865-44BA-98E8-F3297E3D1C81}" destId="{7064F1BE-A921-4183-9730-B41923D40FF8}" srcOrd="0" destOrd="0" parTransId="{4CC5AE93-4D11-4E32-AFF6-68CAA8FDF8CC}" sibTransId="{34604753-9D68-4E08-A5B8-F34312FA555E}"/>
    <dgm:cxn modelId="{30E76022-93B5-48C8-84DF-76ED6C36EFD9}" type="presOf" srcId="{7064F1BE-A921-4183-9730-B41923D40FF8}" destId="{0552EF89-FBDE-46E9-A9CC-D8C6346C3FCE}" srcOrd="1" destOrd="0" presId="urn:microsoft.com/office/officeart/2005/8/layout/list1"/>
    <dgm:cxn modelId="{29436631-4B08-46CE-A51E-125AD35AE146}" srcId="{FA0F2F82-B865-44BA-98E8-F3297E3D1C81}" destId="{9C0A6FC0-85CF-42BF-BB90-062767AB4365}" srcOrd="1" destOrd="0" parTransId="{1CAEE94A-78B5-41A5-A193-9538F480C280}" sibTransId="{5DB2EBCD-DAC9-4DBD-9C01-6A1C2C063A00}"/>
    <dgm:cxn modelId="{D231AA38-41DF-4FA6-B43D-0D02F598E2F2}" type="presOf" srcId="{9C0A6FC0-85CF-42BF-BB90-062767AB4365}" destId="{62B74C0E-DA6B-46C4-92CD-3922A60749EB}" srcOrd="0" destOrd="0" presId="urn:microsoft.com/office/officeart/2005/8/layout/list1"/>
    <dgm:cxn modelId="{B3602E5D-AE1C-4239-A54B-B861D8F32405}" type="presOf" srcId="{D4010BB3-683E-46E1-AE1B-8A013AD7EEBF}" destId="{AC89B99C-8255-4226-BAFA-D37C01918CEF}" srcOrd="0" destOrd="0" presId="urn:microsoft.com/office/officeart/2005/8/layout/list1"/>
    <dgm:cxn modelId="{188CAA63-BC01-4511-985E-6056228F459B}" type="presOf" srcId="{9C0A6FC0-85CF-42BF-BB90-062767AB4365}" destId="{0367ED86-5EA2-472A-B325-E70AECBFDC0A}" srcOrd="1" destOrd="0" presId="urn:microsoft.com/office/officeart/2005/8/layout/list1"/>
    <dgm:cxn modelId="{38F9E745-B782-4B12-8829-C32357D7A9E8}" type="presOf" srcId="{7064F1BE-A921-4183-9730-B41923D40FF8}" destId="{16BE90FD-3608-43C4-95C4-0A916D9ABD4A}" srcOrd="0" destOrd="0" presId="urn:microsoft.com/office/officeart/2005/8/layout/list1"/>
    <dgm:cxn modelId="{B41D0177-1592-4EFD-9596-A4060ECB9A2C}" type="presOf" srcId="{F69EC7EA-B421-4458-ABDF-B5CB0F0FD578}" destId="{AC89B99C-8255-4226-BAFA-D37C01918CEF}" srcOrd="0" destOrd="1" presId="urn:microsoft.com/office/officeart/2005/8/layout/list1"/>
    <dgm:cxn modelId="{013754A4-09A6-48A0-8D5C-0604D8122F78}" srcId="{7064F1BE-A921-4183-9730-B41923D40FF8}" destId="{14C0B864-439C-4A52-A113-B9BF53D2F3CD}" srcOrd="4" destOrd="0" parTransId="{6FFC3A73-B11D-4EE3-87C4-389C6A3EB2C4}" sibTransId="{C6AAADFF-8495-4BE1-821E-A1A8E75674AC}"/>
    <dgm:cxn modelId="{0CFEE6AB-CFDB-4BE7-B043-D66CFEE14232}" srcId="{9C0A6FC0-85CF-42BF-BB90-062767AB4365}" destId="{43E1A584-CA91-4178-9794-89D88243763B}" srcOrd="0" destOrd="0" parTransId="{41FAF5B7-4E0B-4535-B1A0-E4DDEB0CE438}" sibTransId="{922AAFBA-6AF3-47B2-A8CE-294B16F7A2E2}"/>
    <dgm:cxn modelId="{1511BDB2-58F9-4788-B368-989B426D4A19}" type="presOf" srcId="{927D4849-F104-4D71-9F1E-B6B80BB7807E}" destId="{AC89B99C-8255-4226-BAFA-D37C01918CEF}" srcOrd="0" destOrd="3" presId="urn:microsoft.com/office/officeart/2005/8/layout/list1"/>
    <dgm:cxn modelId="{9EB375B9-8286-4F8F-AEB0-87A8064ABDD6}" type="presOf" srcId="{43E1A584-CA91-4178-9794-89D88243763B}" destId="{7A56ED2B-9A1F-45E9-A934-5851AD302974}" srcOrd="0" destOrd="0" presId="urn:microsoft.com/office/officeart/2005/8/layout/list1"/>
    <dgm:cxn modelId="{4B8DCDC0-7EE6-4CE1-84F1-3A38BD706EE7}" srcId="{7064F1BE-A921-4183-9730-B41923D40FF8}" destId="{927D4849-F104-4D71-9F1E-B6B80BB7807E}" srcOrd="3" destOrd="0" parTransId="{903CE790-BFE2-452F-85FC-4B97B6E5D5FD}" sibTransId="{D4F4E6D5-1114-48A4-8C5D-FB7517CF6AC8}"/>
    <dgm:cxn modelId="{DA0720C3-C260-4080-BDE6-0A6965FDCA00}" srcId="{7064F1BE-A921-4183-9730-B41923D40FF8}" destId="{F69EC7EA-B421-4458-ABDF-B5CB0F0FD578}" srcOrd="1" destOrd="0" parTransId="{94A221E6-DFFF-495D-A0CB-3F6F92547D3A}" sibTransId="{796D7689-1EF3-4D4D-8EAA-0C01C8E28851}"/>
    <dgm:cxn modelId="{5CD2ABC5-6420-4129-A055-2ADDC76FDC94}" srcId="{7064F1BE-A921-4183-9730-B41923D40FF8}" destId="{353B1670-5D37-44F8-B808-B97FCA961C3B}" srcOrd="2" destOrd="0" parTransId="{DD3315B6-44CA-4D76-8049-BACD4F302339}" sibTransId="{7CFC80EF-AE0C-42C1-815D-73D21D1BEA52}"/>
    <dgm:cxn modelId="{F717CFD0-7D73-4B51-AE61-82B8AAEFB048}" type="presOf" srcId="{FA0F2F82-B865-44BA-98E8-F3297E3D1C81}" destId="{CC7A6046-90B9-4E03-80B2-8655FDDB6243}" srcOrd="0" destOrd="0" presId="urn:microsoft.com/office/officeart/2005/8/layout/list1"/>
    <dgm:cxn modelId="{B843B6D3-D798-4F4A-8F3D-087C19748A5C}" srcId="{7064F1BE-A921-4183-9730-B41923D40FF8}" destId="{D4010BB3-683E-46E1-AE1B-8A013AD7EEBF}" srcOrd="0" destOrd="0" parTransId="{27F7BF75-06CE-463D-8062-CD2DE75D080B}" sibTransId="{D9C6624A-5E4F-4FFA-8B8C-53B6B31ED5D6}"/>
    <dgm:cxn modelId="{AD6C71E7-4E1A-4016-BB6B-12A9A7A5CB74}" type="presOf" srcId="{353B1670-5D37-44F8-B808-B97FCA961C3B}" destId="{AC89B99C-8255-4226-BAFA-D37C01918CEF}" srcOrd="0" destOrd="2" presId="urn:microsoft.com/office/officeart/2005/8/layout/list1"/>
    <dgm:cxn modelId="{1BDAD791-1DD8-494F-9E28-C77AE2611DB6}" type="presParOf" srcId="{CC7A6046-90B9-4E03-80B2-8655FDDB6243}" destId="{CADC2B66-59A9-4948-8894-539BC3A52572}" srcOrd="0" destOrd="0" presId="urn:microsoft.com/office/officeart/2005/8/layout/list1"/>
    <dgm:cxn modelId="{49436B1D-727B-4CD9-B40C-A1C2DE0F12AE}" type="presParOf" srcId="{CADC2B66-59A9-4948-8894-539BC3A52572}" destId="{16BE90FD-3608-43C4-95C4-0A916D9ABD4A}" srcOrd="0" destOrd="0" presId="urn:microsoft.com/office/officeart/2005/8/layout/list1"/>
    <dgm:cxn modelId="{8E72C2FB-A7DD-444C-8E30-AE9AAC619E4D}" type="presParOf" srcId="{CADC2B66-59A9-4948-8894-539BC3A52572}" destId="{0552EF89-FBDE-46E9-A9CC-D8C6346C3FCE}" srcOrd="1" destOrd="0" presId="urn:microsoft.com/office/officeart/2005/8/layout/list1"/>
    <dgm:cxn modelId="{78C62D48-6F57-4B38-B3C1-A98D45819934}" type="presParOf" srcId="{CC7A6046-90B9-4E03-80B2-8655FDDB6243}" destId="{15C17BAA-9F48-4237-9696-413FF31E39B8}" srcOrd="1" destOrd="0" presId="urn:microsoft.com/office/officeart/2005/8/layout/list1"/>
    <dgm:cxn modelId="{EEF3CFC6-06F9-4B75-A3BF-C9C7A0E27AE1}" type="presParOf" srcId="{CC7A6046-90B9-4E03-80B2-8655FDDB6243}" destId="{AC89B99C-8255-4226-BAFA-D37C01918CEF}" srcOrd="2" destOrd="0" presId="urn:microsoft.com/office/officeart/2005/8/layout/list1"/>
    <dgm:cxn modelId="{FC5581C3-F0EF-4FF0-8D3E-C1005447C835}" type="presParOf" srcId="{CC7A6046-90B9-4E03-80B2-8655FDDB6243}" destId="{614AE2F8-2E1A-4888-8B8B-DC556EABAE5F}" srcOrd="3" destOrd="0" presId="urn:microsoft.com/office/officeart/2005/8/layout/list1"/>
    <dgm:cxn modelId="{7C4AA594-EB92-4F03-87A9-1A8559F1F21C}" type="presParOf" srcId="{CC7A6046-90B9-4E03-80B2-8655FDDB6243}" destId="{6EC620AB-3FA4-418A-9D4C-59EA437CAEB8}" srcOrd="4" destOrd="0" presId="urn:microsoft.com/office/officeart/2005/8/layout/list1"/>
    <dgm:cxn modelId="{5DFB67F6-9026-4E34-8F5C-82BE9D78896D}" type="presParOf" srcId="{6EC620AB-3FA4-418A-9D4C-59EA437CAEB8}" destId="{62B74C0E-DA6B-46C4-92CD-3922A60749EB}" srcOrd="0" destOrd="0" presId="urn:microsoft.com/office/officeart/2005/8/layout/list1"/>
    <dgm:cxn modelId="{0C6FA4F3-A2E9-489C-AF12-611E5C633FF1}" type="presParOf" srcId="{6EC620AB-3FA4-418A-9D4C-59EA437CAEB8}" destId="{0367ED86-5EA2-472A-B325-E70AECBFDC0A}" srcOrd="1" destOrd="0" presId="urn:microsoft.com/office/officeart/2005/8/layout/list1"/>
    <dgm:cxn modelId="{29FC4867-F20F-4FB5-BD41-216054A90A33}" type="presParOf" srcId="{CC7A6046-90B9-4E03-80B2-8655FDDB6243}" destId="{D4DC54DB-7C01-4CF5-8784-52BA0FF8CD90}" srcOrd="5" destOrd="0" presId="urn:microsoft.com/office/officeart/2005/8/layout/list1"/>
    <dgm:cxn modelId="{E794CE97-47FD-4905-B395-D04EE9FE34BA}" type="presParOf" srcId="{CC7A6046-90B9-4E03-80B2-8655FDDB6243}" destId="{7A56ED2B-9A1F-45E9-A934-5851AD30297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2E9006-67A6-429D-BA1C-4633D3D759C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D6C4219-E516-44B6-B9E0-773A43FE48B0}">
      <dgm:prSet phldrT="[Text]"/>
      <dgm:spPr>
        <a:solidFill>
          <a:srgbClr val="0099FF"/>
        </a:solidFill>
      </dgm:spPr>
      <dgm:t>
        <a:bodyPr/>
        <a:lstStyle/>
        <a:p>
          <a:r>
            <a:rPr lang="en-GB" dirty="0" err="1"/>
            <a:t>Profwch</a:t>
          </a:r>
          <a:r>
            <a:rPr lang="en-GB" dirty="0"/>
            <a:t> y </a:t>
          </a:r>
          <a:r>
            <a:rPr lang="en-GB" dirty="0" err="1"/>
            <a:t>Dechnoleg</a:t>
          </a:r>
          <a:endParaRPr lang="en-US" dirty="0"/>
        </a:p>
      </dgm:t>
    </dgm:pt>
    <dgm:pt modelId="{09A2DB04-BDD2-41C4-B29C-CB8A27B0D7F2}" type="parTrans" cxnId="{45AC6ADF-DE0C-456A-B3A5-0253598E4EC0}">
      <dgm:prSet/>
      <dgm:spPr/>
      <dgm:t>
        <a:bodyPr/>
        <a:lstStyle/>
        <a:p>
          <a:endParaRPr lang="en-US"/>
        </a:p>
      </dgm:t>
    </dgm:pt>
    <dgm:pt modelId="{CC5E4ECB-39F7-4913-AFEA-8978C1219F89}" type="sibTrans" cxnId="{45AC6ADF-DE0C-456A-B3A5-0253598E4EC0}">
      <dgm:prSet/>
      <dgm:spPr/>
      <dgm:t>
        <a:bodyPr/>
        <a:lstStyle/>
        <a:p>
          <a:endParaRPr lang="en-US"/>
        </a:p>
      </dgm:t>
    </dgm:pt>
    <dgm:pt modelId="{C6165583-ADC3-486E-8C5E-095083143607}">
      <dgm:prSet phldrT="[Text]"/>
      <dgm:spPr>
        <a:solidFill>
          <a:srgbClr val="7030A0"/>
        </a:solidFill>
      </dgm:spPr>
      <dgm:t>
        <a:bodyPr/>
        <a:lstStyle/>
        <a:p>
          <a:r>
            <a:rPr lang="en-US" dirty="0" err="1"/>
            <a:t>Dewis</a:t>
          </a:r>
          <a:r>
            <a:rPr lang="en-US" dirty="0"/>
            <a:t> o Ap / </a:t>
          </a:r>
          <a:r>
            <a:rPr lang="en-US" dirty="0" err="1"/>
            <a:t>Meddalwedd</a:t>
          </a:r>
          <a:endParaRPr lang="en-US" dirty="0"/>
        </a:p>
      </dgm:t>
    </dgm:pt>
    <dgm:pt modelId="{BD359A94-8AB3-4522-A7A7-3FB7290E116E}" type="parTrans" cxnId="{C8E002AF-722B-4271-B25A-2306C4F85501}">
      <dgm:prSet/>
      <dgm:spPr/>
      <dgm:t>
        <a:bodyPr/>
        <a:lstStyle/>
        <a:p>
          <a:endParaRPr lang="en-US"/>
        </a:p>
      </dgm:t>
    </dgm:pt>
    <dgm:pt modelId="{D9026D78-E998-44FA-8F89-5FB23F7C7E01}" type="sibTrans" cxnId="{C8E002AF-722B-4271-B25A-2306C4F85501}">
      <dgm:prSet/>
      <dgm:spPr/>
      <dgm:t>
        <a:bodyPr/>
        <a:lstStyle/>
        <a:p>
          <a:endParaRPr lang="en-US"/>
        </a:p>
      </dgm:t>
    </dgm:pt>
    <dgm:pt modelId="{9BEB1C2C-29CB-411A-92CA-D1EC85FB03DF}">
      <dgm:prSet phldrT="[Text]"/>
      <dgm:spPr>
        <a:solidFill>
          <a:srgbClr val="1D4F91"/>
        </a:solidFill>
      </dgm:spPr>
      <dgm:t>
        <a:bodyPr/>
        <a:lstStyle/>
        <a:p>
          <a:r>
            <a:rPr lang="en-US" dirty="0" err="1"/>
            <a:t>Cyngor</a:t>
          </a:r>
          <a:r>
            <a:rPr lang="en-US" dirty="0"/>
            <a:t> </a:t>
          </a:r>
          <a:r>
            <a:rPr lang="en-US" dirty="0" err="1"/>
            <a:t>Cyffredinol</a:t>
          </a:r>
          <a:endParaRPr lang="en-US" dirty="0"/>
        </a:p>
      </dgm:t>
    </dgm:pt>
    <dgm:pt modelId="{DFC80056-64EB-4DB1-BB46-EF7CE754034F}" type="parTrans" cxnId="{67AE54F0-8D11-42C1-A280-08FD1016DF4A}">
      <dgm:prSet/>
      <dgm:spPr/>
      <dgm:t>
        <a:bodyPr/>
        <a:lstStyle/>
        <a:p>
          <a:endParaRPr lang="en-US"/>
        </a:p>
      </dgm:t>
    </dgm:pt>
    <dgm:pt modelId="{3A819099-CCF8-4517-8179-1B67E3B46918}" type="sibTrans" cxnId="{67AE54F0-8D11-42C1-A280-08FD1016DF4A}">
      <dgm:prSet/>
      <dgm:spPr/>
      <dgm:t>
        <a:bodyPr/>
        <a:lstStyle/>
        <a:p>
          <a:endParaRPr lang="en-US"/>
        </a:p>
      </dgm:t>
    </dgm:pt>
    <dgm:pt modelId="{B6FB7877-EB52-41FB-B02D-43C309B2AA08}">
      <dgm:prSet phldrT="[Text]"/>
      <dgm:spPr>
        <a:ln>
          <a:solidFill>
            <a:srgbClr val="00B0F0"/>
          </a:solidFill>
        </a:ln>
      </dgm:spPr>
      <dgm:t>
        <a:bodyPr/>
        <a:lstStyle/>
        <a:p>
          <a:r>
            <a:rPr lang="en-US" dirty="0"/>
            <a:t>PC, Mac, </a:t>
          </a:r>
          <a:r>
            <a:rPr lang="en-US" dirty="0" err="1"/>
            <a:t>Ff</a:t>
          </a:r>
          <a:r>
            <a:rPr lang="en-US" dirty="0" err="1">
              <a:latin typeface="Calibri" panose="020F0502020204030204" pitchFamily="34" charset="0"/>
              <a:cs typeface="Calibri" panose="020F0502020204030204" pitchFamily="34" charset="0"/>
            </a:rPr>
            <a:t>ô</a:t>
          </a:r>
          <a:r>
            <a:rPr lang="en-US" dirty="0" err="1"/>
            <a:t>n</a:t>
          </a:r>
          <a:r>
            <a:rPr lang="en-US" dirty="0"/>
            <a:t> Smart neu </a:t>
          </a:r>
          <a:r>
            <a:rPr lang="en-US" dirty="0" err="1"/>
            <a:t>Dabled</a:t>
          </a:r>
          <a:endParaRPr lang="en-US" dirty="0"/>
        </a:p>
      </dgm:t>
    </dgm:pt>
    <dgm:pt modelId="{3D5A348B-AEB2-4953-9516-9EE71EB7FBA3}" type="parTrans" cxnId="{C4E3DFFE-D619-4765-B565-79A468E90F0A}">
      <dgm:prSet/>
      <dgm:spPr/>
      <dgm:t>
        <a:bodyPr/>
        <a:lstStyle/>
        <a:p>
          <a:endParaRPr lang="en-US"/>
        </a:p>
      </dgm:t>
    </dgm:pt>
    <dgm:pt modelId="{AE21CA04-596D-4F49-A73B-65353B499526}" type="sibTrans" cxnId="{C4E3DFFE-D619-4765-B565-79A468E90F0A}">
      <dgm:prSet/>
      <dgm:spPr/>
      <dgm:t>
        <a:bodyPr/>
        <a:lstStyle/>
        <a:p>
          <a:endParaRPr lang="en-US"/>
        </a:p>
      </dgm:t>
    </dgm:pt>
    <dgm:pt modelId="{DCE19C90-9253-4F02-8924-084EF9955A3E}">
      <dgm:prSet phldrT="[Text]"/>
      <dgm:spPr>
        <a:ln>
          <a:solidFill>
            <a:srgbClr val="00B0F0"/>
          </a:solidFill>
        </a:ln>
      </dgm:spPr>
      <dgm:t>
        <a:bodyPr/>
        <a:lstStyle/>
        <a:p>
          <a:r>
            <a:rPr lang="en-US" dirty="0" err="1"/>
            <a:t>Ydy’r</a:t>
          </a:r>
          <a:r>
            <a:rPr lang="en-US" dirty="0"/>
            <a:t> camera / </a:t>
          </a:r>
          <a:r>
            <a:rPr lang="en-US" dirty="0" err="1"/>
            <a:t>gwe-gamera</a:t>
          </a:r>
          <a:r>
            <a:rPr lang="en-US" dirty="0"/>
            <a:t> </a:t>
          </a:r>
          <a:r>
            <a:rPr lang="en-US" dirty="0" err="1"/>
            <a:t>yn</a:t>
          </a:r>
          <a:r>
            <a:rPr lang="en-US" dirty="0"/>
            <a:t> </a:t>
          </a:r>
          <a:r>
            <a:rPr lang="en-US" dirty="0" err="1"/>
            <a:t>gweithio</a:t>
          </a:r>
          <a:r>
            <a:rPr lang="en-US" dirty="0"/>
            <a:t> ac </a:t>
          </a:r>
          <a:r>
            <a:rPr lang="en-US" dirty="0" err="1"/>
            <a:t>yn</a:t>
          </a:r>
          <a:r>
            <a:rPr lang="en-US" dirty="0"/>
            <a:t> </a:t>
          </a:r>
          <a:r>
            <a:rPr lang="en-US" dirty="0" err="1"/>
            <a:t>lan</a:t>
          </a:r>
          <a:endParaRPr lang="en-US" dirty="0"/>
        </a:p>
      </dgm:t>
    </dgm:pt>
    <dgm:pt modelId="{4F474960-7CA6-41FA-89F2-4942F2F28E1D}" type="parTrans" cxnId="{C3D4F484-4254-4C02-9D9E-8D916F595389}">
      <dgm:prSet/>
      <dgm:spPr/>
      <dgm:t>
        <a:bodyPr/>
        <a:lstStyle/>
        <a:p>
          <a:endParaRPr lang="en-US"/>
        </a:p>
      </dgm:t>
    </dgm:pt>
    <dgm:pt modelId="{7A61CED6-D3DE-4A88-8EA0-45B4892166A1}" type="sibTrans" cxnId="{C3D4F484-4254-4C02-9D9E-8D916F595389}">
      <dgm:prSet/>
      <dgm:spPr/>
      <dgm:t>
        <a:bodyPr/>
        <a:lstStyle/>
        <a:p>
          <a:endParaRPr lang="en-US"/>
        </a:p>
      </dgm:t>
    </dgm:pt>
    <dgm:pt modelId="{EEFCCEDB-4173-490D-93EE-3690A6B88D3E}">
      <dgm:prSet phldrT="[Text]"/>
      <dgm:spPr>
        <a:ln>
          <a:solidFill>
            <a:srgbClr val="00B0F0"/>
          </a:solidFill>
        </a:ln>
      </dgm:spPr>
      <dgm:t>
        <a:bodyPr/>
        <a:lstStyle/>
        <a:p>
          <a:r>
            <a:rPr lang="en-US" dirty="0" err="1"/>
            <a:t>Ydy’r</a:t>
          </a:r>
          <a:r>
            <a:rPr lang="en-US" dirty="0"/>
            <a:t> </a:t>
          </a:r>
          <a:r>
            <a:rPr lang="en-US" dirty="0" err="1"/>
            <a:t>sain</a:t>
          </a:r>
          <a:r>
            <a:rPr lang="en-US" dirty="0"/>
            <a:t> / </a:t>
          </a:r>
          <a:r>
            <a:rPr lang="en-US" dirty="0" err="1"/>
            <a:t>seinydd</a:t>
          </a:r>
          <a:r>
            <a:rPr lang="en-US" dirty="0"/>
            <a:t> </a:t>
          </a:r>
          <a:r>
            <a:rPr lang="en-US" dirty="0" err="1"/>
            <a:t>yn</a:t>
          </a:r>
          <a:r>
            <a:rPr lang="en-US" dirty="0"/>
            <a:t> </a:t>
          </a:r>
          <a:r>
            <a:rPr lang="en-US" dirty="0" err="1"/>
            <a:t>gweithio</a:t>
          </a:r>
          <a:endParaRPr lang="en-US" dirty="0"/>
        </a:p>
      </dgm:t>
    </dgm:pt>
    <dgm:pt modelId="{0CA6936F-AEAE-41E2-9BED-D6F0B104ADA3}" type="parTrans" cxnId="{774FDA3C-894E-4D03-AE78-3A7054CD259C}">
      <dgm:prSet/>
      <dgm:spPr/>
      <dgm:t>
        <a:bodyPr/>
        <a:lstStyle/>
        <a:p>
          <a:endParaRPr lang="en-US"/>
        </a:p>
      </dgm:t>
    </dgm:pt>
    <dgm:pt modelId="{8DD1EEF5-D3E4-450C-9124-E2F2F730B5EC}" type="sibTrans" cxnId="{774FDA3C-894E-4D03-AE78-3A7054CD259C}">
      <dgm:prSet/>
      <dgm:spPr/>
      <dgm:t>
        <a:bodyPr/>
        <a:lstStyle/>
        <a:p>
          <a:endParaRPr lang="en-US"/>
        </a:p>
      </dgm:t>
    </dgm:pt>
    <dgm:pt modelId="{4252459B-699D-4F49-ADDC-8F20CAB1BE9A}">
      <dgm:prSet phldrT="[Text]"/>
      <dgm:spPr>
        <a:ln>
          <a:solidFill>
            <a:srgbClr val="7030A0"/>
          </a:solidFill>
        </a:ln>
      </dgm:spPr>
      <dgm:t>
        <a:bodyPr/>
        <a:lstStyle/>
        <a:p>
          <a:r>
            <a:rPr lang="en-US" dirty="0"/>
            <a:t>Zoom, MS Teams, Skype, </a:t>
          </a:r>
          <a:r>
            <a:rPr lang="en-US" dirty="0" err="1"/>
            <a:t>GoTo</a:t>
          </a:r>
          <a:r>
            <a:rPr lang="en-US" dirty="0"/>
            <a:t> Meeting, Lifesize, </a:t>
          </a:r>
          <a:r>
            <a:rPr lang="en-US" dirty="0" err="1"/>
            <a:t>Arall</a:t>
          </a:r>
          <a:endParaRPr lang="en-US" dirty="0"/>
        </a:p>
      </dgm:t>
    </dgm:pt>
    <dgm:pt modelId="{E4748D56-96B6-4BA7-9012-90B7A190B29B}" type="parTrans" cxnId="{F0D197C8-3272-4A17-98BA-7179F1A100AF}">
      <dgm:prSet/>
      <dgm:spPr/>
      <dgm:t>
        <a:bodyPr/>
        <a:lstStyle/>
        <a:p>
          <a:endParaRPr lang="en-US"/>
        </a:p>
      </dgm:t>
    </dgm:pt>
    <dgm:pt modelId="{38773806-707E-4920-912F-AB1BB7B6E22D}" type="sibTrans" cxnId="{F0D197C8-3272-4A17-98BA-7179F1A100AF}">
      <dgm:prSet/>
      <dgm:spPr/>
      <dgm:t>
        <a:bodyPr/>
        <a:lstStyle/>
        <a:p>
          <a:endParaRPr lang="en-US"/>
        </a:p>
      </dgm:t>
    </dgm:pt>
    <dgm:pt modelId="{72B50C0F-98B0-4650-9113-A462087AE31A}">
      <dgm:prSet phldrT="[Text]"/>
      <dgm:spPr>
        <a:ln>
          <a:solidFill>
            <a:srgbClr val="7030A0"/>
          </a:solidFill>
        </a:ln>
      </dgm:spPr>
      <dgm:t>
        <a:bodyPr/>
        <a:lstStyle/>
        <a:p>
          <a:r>
            <a:rPr lang="en-GB" dirty="0" err="1"/>
            <a:t>Oes</a:t>
          </a:r>
          <a:r>
            <a:rPr lang="en-GB" dirty="0"/>
            <a:t> </a:t>
          </a:r>
          <a:r>
            <a:rPr lang="en-GB" dirty="0" err="1"/>
            <a:t>gennych</a:t>
          </a:r>
          <a:r>
            <a:rPr lang="en-GB" dirty="0"/>
            <a:t> </a:t>
          </a:r>
          <a:r>
            <a:rPr lang="en-GB" dirty="0" err="1"/>
            <a:t>chi'r</a:t>
          </a:r>
          <a:r>
            <a:rPr lang="en-GB" dirty="0"/>
            <a:t> ap / </a:t>
          </a:r>
          <a:r>
            <a:rPr lang="en-GB" dirty="0" err="1"/>
            <a:t>meddalwedd</a:t>
          </a:r>
          <a:r>
            <a:rPr lang="en-US" dirty="0"/>
            <a:t>?</a:t>
          </a:r>
        </a:p>
      </dgm:t>
    </dgm:pt>
    <dgm:pt modelId="{5E912727-A119-4AAD-9F7F-ABFB6C7D2B56}" type="parTrans" cxnId="{F4085EBB-69A8-424B-970E-63168E6B6E8D}">
      <dgm:prSet/>
      <dgm:spPr/>
      <dgm:t>
        <a:bodyPr/>
        <a:lstStyle/>
        <a:p>
          <a:endParaRPr lang="en-US"/>
        </a:p>
      </dgm:t>
    </dgm:pt>
    <dgm:pt modelId="{E9DA6332-6849-439B-AAD6-9E8E0F7A14CF}" type="sibTrans" cxnId="{F4085EBB-69A8-424B-970E-63168E6B6E8D}">
      <dgm:prSet/>
      <dgm:spPr/>
      <dgm:t>
        <a:bodyPr/>
        <a:lstStyle/>
        <a:p>
          <a:endParaRPr lang="en-US"/>
        </a:p>
      </dgm:t>
    </dgm:pt>
    <dgm:pt modelId="{CCC4F807-8070-4E56-8603-6D28767D1767}">
      <dgm:prSet phldrT="[Text]"/>
      <dgm:spPr>
        <a:ln>
          <a:solidFill>
            <a:srgbClr val="1D4F91"/>
          </a:solidFill>
        </a:ln>
      </dgm:spPr>
      <dgm:t>
        <a:bodyPr/>
        <a:lstStyle/>
        <a:p>
          <a:r>
            <a:rPr lang="en-GB" dirty="0" err="1"/>
            <a:t>Diffoddwch</a:t>
          </a:r>
          <a:r>
            <a:rPr lang="en-GB" dirty="0"/>
            <a:t> </a:t>
          </a:r>
          <a:r>
            <a:rPr lang="en-GB" dirty="0" err="1"/>
            <a:t>hysbysiadau</a:t>
          </a:r>
          <a:r>
            <a:rPr lang="en-GB" dirty="0"/>
            <a:t> (</a:t>
          </a:r>
          <a:r>
            <a:rPr lang="en-GB" i="1" dirty="0"/>
            <a:t>notifications</a:t>
          </a:r>
          <a:r>
            <a:rPr lang="en-GB" dirty="0"/>
            <a:t>) </a:t>
          </a:r>
          <a:r>
            <a:rPr lang="en-US" dirty="0"/>
            <a:t>– GDPR</a:t>
          </a:r>
        </a:p>
      </dgm:t>
    </dgm:pt>
    <dgm:pt modelId="{A7295F7F-DFE6-4206-9394-C8C3AF8A829D}" type="parTrans" cxnId="{27AE6712-0449-4BF8-8020-61A1B4304FC0}">
      <dgm:prSet/>
      <dgm:spPr/>
      <dgm:t>
        <a:bodyPr/>
        <a:lstStyle/>
        <a:p>
          <a:endParaRPr lang="en-US"/>
        </a:p>
      </dgm:t>
    </dgm:pt>
    <dgm:pt modelId="{0DD0AE3A-D3E8-4977-BB6A-EC4EC478238D}" type="sibTrans" cxnId="{27AE6712-0449-4BF8-8020-61A1B4304FC0}">
      <dgm:prSet/>
      <dgm:spPr/>
      <dgm:t>
        <a:bodyPr/>
        <a:lstStyle/>
        <a:p>
          <a:endParaRPr lang="en-US"/>
        </a:p>
      </dgm:t>
    </dgm:pt>
    <dgm:pt modelId="{9D6CBCB8-7B3D-4CFD-9AE7-155E10AD0D2B}">
      <dgm:prSet phldrT="[Text]"/>
      <dgm:spPr>
        <a:ln>
          <a:solidFill>
            <a:srgbClr val="7030A0"/>
          </a:solidFill>
        </a:ln>
      </dgm:spPr>
      <dgm:t>
        <a:bodyPr/>
        <a:lstStyle/>
        <a:p>
          <a:r>
            <a:rPr lang="en-GB" dirty="0" err="1"/>
            <a:t>Dyfais</a:t>
          </a:r>
          <a:r>
            <a:rPr lang="en-GB" dirty="0"/>
            <a:t> </a:t>
          </a:r>
          <a:r>
            <a:rPr lang="en-GB" dirty="0" err="1"/>
            <a:t>cyflogwr</a:t>
          </a:r>
          <a:r>
            <a:rPr lang="en-GB" dirty="0"/>
            <a:t> </a:t>
          </a:r>
          <a:r>
            <a:rPr lang="en-US" dirty="0"/>
            <a:t>– </a:t>
          </a:r>
          <a:r>
            <a:rPr lang="en-GB" dirty="0" err="1"/>
            <a:t>mae</a:t>
          </a:r>
          <a:r>
            <a:rPr lang="en-GB" dirty="0"/>
            <a:t> </a:t>
          </a:r>
          <a:r>
            <a:rPr lang="en-GB" dirty="0" err="1"/>
            <a:t>angen</a:t>
          </a:r>
          <a:r>
            <a:rPr lang="en-GB" dirty="0"/>
            <a:t> </a:t>
          </a:r>
          <a:r>
            <a:rPr lang="en-GB" dirty="0" err="1"/>
            <a:t>caniatâd</a:t>
          </a:r>
          <a:r>
            <a:rPr lang="en-GB" dirty="0"/>
            <a:t> </a:t>
          </a:r>
          <a:r>
            <a:rPr lang="en-GB" dirty="0" err="1"/>
            <a:t>i</a:t>
          </a:r>
          <a:r>
            <a:rPr lang="en-GB" dirty="0"/>
            <a:t> </a:t>
          </a:r>
          <a:r>
            <a:rPr lang="en-GB" dirty="0" err="1"/>
            <a:t>lawrlwytho</a:t>
          </a:r>
          <a:endParaRPr lang="en-US" dirty="0"/>
        </a:p>
      </dgm:t>
    </dgm:pt>
    <dgm:pt modelId="{D380DD8D-6B9F-46C6-9D85-30D2662DF995}" type="parTrans" cxnId="{55DFBBE7-E430-4913-AB6F-554F924A6A97}">
      <dgm:prSet/>
      <dgm:spPr/>
      <dgm:t>
        <a:bodyPr/>
        <a:lstStyle/>
        <a:p>
          <a:endParaRPr lang="en-US"/>
        </a:p>
      </dgm:t>
    </dgm:pt>
    <dgm:pt modelId="{D5273FA4-14A5-437F-85FF-861B94681CBE}" type="sibTrans" cxnId="{55DFBBE7-E430-4913-AB6F-554F924A6A97}">
      <dgm:prSet/>
      <dgm:spPr/>
      <dgm:t>
        <a:bodyPr/>
        <a:lstStyle/>
        <a:p>
          <a:endParaRPr lang="en-US"/>
        </a:p>
      </dgm:t>
    </dgm:pt>
    <dgm:pt modelId="{3A7409A4-EC8D-4362-A3A4-FC653163A7BE}">
      <dgm:prSet phldrT="[Text]"/>
      <dgm:spPr>
        <a:ln>
          <a:solidFill>
            <a:srgbClr val="1D4F91"/>
          </a:solidFill>
        </a:ln>
      </dgm:spPr>
      <dgm:t>
        <a:bodyPr/>
        <a:lstStyle/>
        <a:p>
          <a:r>
            <a:rPr lang="en-US" dirty="0" err="1"/>
            <a:t>Rhannu</a:t>
          </a:r>
          <a:r>
            <a:rPr lang="en-US" dirty="0"/>
            <a:t> </a:t>
          </a:r>
          <a:r>
            <a:rPr lang="en-US" dirty="0" err="1"/>
            <a:t>Sgrin</a:t>
          </a:r>
          <a:r>
            <a:rPr lang="en-US" dirty="0"/>
            <a:t> – </a:t>
          </a:r>
          <a:r>
            <a:rPr lang="en-GB" dirty="0"/>
            <a:t>dim </a:t>
          </a:r>
          <a:r>
            <a:rPr lang="en-GB" dirty="0" err="1"/>
            <a:t>annibendod</a:t>
          </a:r>
          <a:r>
            <a:rPr lang="en-GB" dirty="0"/>
            <a:t>, dim </a:t>
          </a:r>
          <a:r>
            <a:rPr lang="en-GB" dirty="0" err="1"/>
            <a:t>gwybodaeth</a:t>
          </a:r>
          <a:r>
            <a:rPr lang="en-GB" dirty="0"/>
            <a:t> </a:t>
          </a:r>
          <a:r>
            <a:rPr lang="en-GB" dirty="0" err="1"/>
            <a:t>bersonol</a:t>
          </a:r>
          <a:r>
            <a:rPr lang="en-GB" dirty="0"/>
            <a:t>, </a:t>
          </a:r>
          <a:r>
            <a:rPr lang="en-GB" dirty="0" err="1"/>
            <a:t>cau</a:t>
          </a:r>
          <a:r>
            <a:rPr lang="en-GB" dirty="0"/>
            <a:t> </a:t>
          </a:r>
          <a:r>
            <a:rPr lang="en-GB" dirty="0" err="1"/>
            <a:t>pob</a:t>
          </a:r>
          <a:r>
            <a:rPr lang="en-GB" dirty="0"/>
            <a:t> ap</a:t>
          </a:r>
          <a:endParaRPr lang="en-US" dirty="0"/>
        </a:p>
      </dgm:t>
    </dgm:pt>
    <dgm:pt modelId="{90DF4E9C-EA93-47A5-9EA4-396F831120BE}" type="parTrans" cxnId="{E63CE23D-B1BC-489C-8FDE-E2280EFA689A}">
      <dgm:prSet/>
      <dgm:spPr/>
      <dgm:t>
        <a:bodyPr/>
        <a:lstStyle/>
        <a:p>
          <a:endParaRPr lang="en-US"/>
        </a:p>
      </dgm:t>
    </dgm:pt>
    <dgm:pt modelId="{7846A7C8-8EE2-4024-A72D-39333D445871}" type="sibTrans" cxnId="{E63CE23D-B1BC-489C-8FDE-E2280EFA689A}">
      <dgm:prSet/>
      <dgm:spPr/>
      <dgm:t>
        <a:bodyPr/>
        <a:lstStyle/>
        <a:p>
          <a:endParaRPr lang="en-US"/>
        </a:p>
      </dgm:t>
    </dgm:pt>
    <dgm:pt modelId="{CA228683-DEAF-4217-A36C-8E7B6AA2AB18}">
      <dgm:prSet phldrT="[Text]"/>
      <dgm:spPr>
        <a:ln>
          <a:solidFill>
            <a:srgbClr val="1D4F91"/>
          </a:solidFill>
        </a:ln>
      </dgm:spPr>
      <dgm:t>
        <a:bodyPr/>
        <a:lstStyle/>
        <a:p>
          <a:r>
            <a:rPr lang="en-GB" dirty="0" err="1"/>
            <a:t>Ymarfer</a:t>
          </a:r>
          <a:r>
            <a:rPr lang="en-GB" dirty="0"/>
            <a:t> </a:t>
          </a:r>
          <a:r>
            <a:rPr lang="en-GB" dirty="0" err="1"/>
            <a:t>defnyddio'r</a:t>
          </a:r>
          <a:r>
            <a:rPr lang="en-GB" dirty="0"/>
            <a:t> Ap / </a:t>
          </a:r>
          <a:r>
            <a:rPr lang="en-GB" dirty="0" err="1"/>
            <a:t>Meddalwedd</a:t>
          </a:r>
          <a:r>
            <a:rPr lang="en-GB" dirty="0"/>
            <a:t> </a:t>
          </a:r>
          <a:r>
            <a:rPr lang="en-US" dirty="0"/>
            <a:t>–</a:t>
          </a:r>
          <a:r>
            <a:rPr lang="en-GB" dirty="0"/>
            <a:t> </a:t>
          </a:r>
          <a:r>
            <a:rPr lang="en-GB" dirty="0" err="1"/>
            <a:t>disgwyliad</a:t>
          </a:r>
          <a:r>
            <a:rPr lang="en-GB" dirty="0"/>
            <a:t> o </a:t>
          </a:r>
          <a:r>
            <a:rPr lang="en-GB" dirty="0" err="1"/>
            <a:t>sgiliau</a:t>
          </a:r>
          <a:r>
            <a:rPr lang="en-GB" dirty="0"/>
            <a:t> TG da</a:t>
          </a:r>
          <a:endParaRPr lang="en-US" dirty="0"/>
        </a:p>
      </dgm:t>
    </dgm:pt>
    <dgm:pt modelId="{216701FF-10A5-4632-88A9-6301868EC9B5}" type="parTrans" cxnId="{06C157AA-C194-47EA-802C-9528ACB7A118}">
      <dgm:prSet/>
      <dgm:spPr/>
      <dgm:t>
        <a:bodyPr/>
        <a:lstStyle/>
        <a:p>
          <a:endParaRPr lang="en-US"/>
        </a:p>
      </dgm:t>
    </dgm:pt>
    <dgm:pt modelId="{AF0CF022-5642-4410-B5B2-4FBA3E4728CA}" type="sibTrans" cxnId="{06C157AA-C194-47EA-802C-9528ACB7A118}">
      <dgm:prSet/>
      <dgm:spPr/>
      <dgm:t>
        <a:bodyPr/>
        <a:lstStyle/>
        <a:p>
          <a:endParaRPr lang="en-US"/>
        </a:p>
      </dgm:t>
    </dgm:pt>
    <dgm:pt modelId="{E4A203B6-CE8A-4853-9EE8-BEF203E7CD04}">
      <dgm:prSet phldrT="[Text]"/>
      <dgm:spPr>
        <a:ln>
          <a:solidFill>
            <a:srgbClr val="00B0F0"/>
          </a:solidFill>
        </a:ln>
      </dgm:spPr>
      <dgm:t>
        <a:bodyPr/>
        <a:lstStyle/>
        <a:p>
          <a:r>
            <a:rPr lang="en-GB" dirty="0" err="1"/>
            <a:t>Cysylltiad</a:t>
          </a:r>
          <a:r>
            <a:rPr lang="en-GB" dirty="0"/>
            <a:t> </a:t>
          </a:r>
          <a:r>
            <a:rPr lang="en-GB" dirty="0" err="1"/>
            <a:t>rhyngrwyd</a:t>
          </a:r>
          <a:endParaRPr lang="en-US" dirty="0"/>
        </a:p>
      </dgm:t>
    </dgm:pt>
    <dgm:pt modelId="{7C8DB198-D7FE-44DE-A93F-567B05A136CF}" type="parTrans" cxnId="{95FF892A-4E21-40E1-9C7A-AAA5257E8B95}">
      <dgm:prSet/>
      <dgm:spPr/>
      <dgm:t>
        <a:bodyPr/>
        <a:lstStyle/>
        <a:p>
          <a:endParaRPr lang="en-GB"/>
        </a:p>
      </dgm:t>
    </dgm:pt>
    <dgm:pt modelId="{6B70256A-7C8D-4AF3-BBF2-065E49BE1E42}" type="sibTrans" cxnId="{95FF892A-4E21-40E1-9C7A-AAA5257E8B95}">
      <dgm:prSet/>
      <dgm:spPr/>
      <dgm:t>
        <a:bodyPr/>
        <a:lstStyle/>
        <a:p>
          <a:endParaRPr lang="en-GB"/>
        </a:p>
      </dgm:t>
    </dgm:pt>
    <dgm:pt modelId="{9806338C-448F-4E27-8E4D-30834F22B78A}">
      <dgm:prSet phldrT="[Text]"/>
      <dgm:spPr>
        <a:ln>
          <a:solidFill>
            <a:srgbClr val="00B0F0"/>
          </a:solidFill>
        </a:ln>
      </dgm:spPr>
      <dgm:t>
        <a:bodyPr/>
        <a:lstStyle/>
        <a:p>
          <a:r>
            <a:rPr lang="en-GB" dirty="0" err="1"/>
            <a:t>Dyfais</a:t>
          </a:r>
          <a:r>
            <a:rPr lang="en-GB" dirty="0"/>
            <a:t> </a:t>
          </a:r>
          <a:r>
            <a:rPr lang="en-GB" dirty="0" err="1"/>
            <a:t>wrth</a:t>
          </a:r>
          <a:r>
            <a:rPr lang="en-GB" dirty="0"/>
            <a:t> </a:t>
          </a:r>
          <a:r>
            <a:rPr lang="en-GB" dirty="0" err="1"/>
            <a:t>gefn</a:t>
          </a:r>
          <a:endParaRPr lang="en-US" dirty="0"/>
        </a:p>
      </dgm:t>
    </dgm:pt>
    <dgm:pt modelId="{65F49391-23CA-422D-8B31-27891E5203D1}" type="parTrans" cxnId="{1165276A-EA57-4D64-8FCA-69355EC8180E}">
      <dgm:prSet/>
      <dgm:spPr/>
      <dgm:t>
        <a:bodyPr/>
        <a:lstStyle/>
        <a:p>
          <a:endParaRPr lang="en-GB"/>
        </a:p>
      </dgm:t>
    </dgm:pt>
    <dgm:pt modelId="{745178DF-ACBE-4BA1-8CAB-0EF43E6D92DF}" type="sibTrans" cxnId="{1165276A-EA57-4D64-8FCA-69355EC8180E}">
      <dgm:prSet/>
      <dgm:spPr/>
      <dgm:t>
        <a:bodyPr/>
        <a:lstStyle/>
        <a:p>
          <a:endParaRPr lang="en-GB"/>
        </a:p>
      </dgm:t>
    </dgm:pt>
    <dgm:pt modelId="{9F893411-35F0-4584-AE0B-8FE51E19EA09}">
      <dgm:prSet phldrT="[Text]"/>
      <dgm:spPr>
        <a:ln>
          <a:solidFill>
            <a:srgbClr val="7030A0"/>
          </a:solidFill>
        </a:ln>
      </dgm:spPr>
      <dgm:t>
        <a:bodyPr/>
        <a:lstStyle/>
        <a:p>
          <a:r>
            <a:rPr lang="en-US" dirty="0" err="1"/>
            <a:t>Ymgyfarwyddo</a:t>
          </a:r>
          <a:r>
            <a:rPr lang="en-US" dirty="0"/>
            <a:t> </a:t>
          </a:r>
          <a:r>
            <a:rPr lang="en-US" dirty="0" err="1"/>
            <a:t>gyda’r</a:t>
          </a:r>
          <a:r>
            <a:rPr lang="en-US" dirty="0"/>
            <a:t> ap / </a:t>
          </a:r>
          <a:r>
            <a:rPr lang="en-US" dirty="0" err="1"/>
            <a:t>meddalwedd</a:t>
          </a:r>
          <a:r>
            <a:rPr lang="en-US" dirty="0"/>
            <a:t> – </a:t>
          </a:r>
          <a:r>
            <a:rPr lang="en-US" dirty="0" err="1"/>
            <a:t>rhannu</a:t>
          </a:r>
          <a:r>
            <a:rPr lang="en-US" dirty="0"/>
            <a:t> </a:t>
          </a:r>
          <a:r>
            <a:rPr lang="en-US" dirty="0" err="1"/>
            <a:t>sgrin</a:t>
          </a:r>
          <a:r>
            <a:rPr lang="en-US" dirty="0"/>
            <a:t>, </a:t>
          </a:r>
          <a:r>
            <a:rPr lang="en-US" dirty="0" err="1"/>
            <a:t>gosodiadau</a:t>
          </a:r>
          <a:endParaRPr lang="en-US" dirty="0"/>
        </a:p>
      </dgm:t>
    </dgm:pt>
    <dgm:pt modelId="{240E3C78-C67E-4244-B428-5DF44FC33A9D}" type="parTrans" cxnId="{332D6537-CC83-4A67-8FB5-307928C86200}">
      <dgm:prSet/>
      <dgm:spPr/>
      <dgm:t>
        <a:bodyPr/>
        <a:lstStyle/>
        <a:p>
          <a:endParaRPr lang="en-GB"/>
        </a:p>
      </dgm:t>
    </dgm:pt>
    <dgm:pt modelId="{4F640A24-6788-465B-9903-BC97BAEC7E16}" type="sibTrans" cxnId="{332D6537-CC83-4A67-8FB5-307928C86200}">
      <dgm:prSet/>
      <dgm:spPr/>
      <dgm:t>
        <a:bodyPr/>
        <a:lstStyle/>
        <a:p>
          <a:endParaRPr lang="en-GB"/>
        </a:p>
      </dgm:t>
    </dgm:pt>
    <dgm:pt modelId="{E6897146-F9FF-42E2-9D99-C825E244C914}">
      <dgm:prSet phldrT="[Text]"/>
      <dgm:spPr>
        <a:ln>
          <a:solidFill>
            <a:srgbClr val="1D4F91"/>
          </a:solidFill>
        </a:ln>
      </dgm:spPr>
      <dgm:t>
        <a:bodyPr/>
        <a:lstStyle/>
        <a:p>
          <a:r>
            <a:rPr lang="en-US" dirty="0"/>
            <a:t>Iaith y </a:t>
          </a:r>
          <a:r>
            <a:rPr lang="en-US" dirty="0" err="1"/>
            <a:t>Corff</a:t>
          </a:r>
          <a:r>
            <a:rPr lang="en-US" dirty="0"/>
            <a:t> – </a:t>
          </a:r>
          <a:r>
            <a:rPr lang="en-GB" dirty="0" err="1"/>
            <a:t>Eisteddwch</a:t>
          </a:r>
          <a:r>
            <a:rPr lang="en-GB" dirty="0"/>
            <a:t> </a:t>
          </a:r>
          <a:r>
            <a:rPr lang="en-GB" dirty="0" err="1"/>
            <a:t>yn</a:t>
          </a:r>
          <a:r>
            <a:rPr lang="en-GB" dirty="0"/>
            <a:t> </a:t>
          </a:r>
          <a:r>
            <a:rPr lang="en-GB" dirty="0" err="1"/>
            <a:t>unionsyth</a:t>
          </a:r>
          <a:r>
            <a:rPr lang="en-GB" dirty="0"/>
            <a:t>, </a:t>
          </a:r>
          <a:r>
            <a:rPr lang="en-GB" dirty="0" err="1"/>
            <a:t>edrych</a:t>
          </a:r>
          <a:r>
            <a:rPr lang="en-GB" dirty="0"/>
            <a:t> </a:t>
          </a:r>
          <a:r>
            <a:rPr lang="en-GB" dirty="0" err="1"/>
            <a:t>i</a:t>
          </a:r>
          <a:r>
            <a:rPr lang="en-GB" dirty="0"/>
            <a:t> </a:t>
          </a:r>
          <a:r>
            <a:rPr lang="en-GB" dirty="0" err="1"/>
            <a:t>mewn</a:t>
          </a:r>
          <a:r>
            <a:rPr lang="en-GB" dirty="0"/>
            <a:t> </a:t>
          </a:r>
          <a:r>
            <a:rPr lang="en-GB" dirty="0" err="1"/>
            <a:t>i'r</a:t>
          </a:r>
          <a:r>
            <a:rPr lang="en-GB" dirty="0"/>
            <a:t> camera, </a:t>
          </a:r>
          <a:r>
            <a:rPr lang="en-GB" dirty="0" err="1"/>
            <a:t>gwenu</a:t>
          </a:r>
          <a:endParaRPr lang="en-US" dirty="0"/>
        </a:p>
      </dgm:t>
    </dgm:pt>
    <dgm:pt modelId="{A6704893-D305-4D57-BCEA-86F1212D2AFD}" type="parTrans" cxnId="{F9027D53-9E91-4A15-A091-1B187DDE9FE1}">
      <dgm:prSet/>
      <dgm:spPr/>
      <dgm:t>
        <a:bodyPr/>
        <a:lstStyle/>
        <a:p>
          <a:endParaRPr lang="en-GB"/>
        </a:p>
      </dgm:t>
    </dgm:pt>
    <dgm:pt modelId="{4C0233C9-1102-4B68-B9F1-E082C4175EED}" type="sibTrans" cxnId="{F9027D53-9E91-4A15-A091-1B187DDE9FE1}">
      <dgm:prSet/>
      <dgm:spPr/>
      <dgm:t>
        <a:bodyPr/>
        <a:lstStyle/>
        <a:p>
          <a:endParaRPr lang="en-GB"/>
        </a:p>
      </dgm:t>
    </dgm:pt>
    <dgm:pt modelId="{656E5D02-DCFD-413F-B77A-6264669CFA53}" type="pres">
      <dgm:prSet presAssocID="{BC2E9006-67A6-429D-BA1C-4633D3D759C9}" presName="linear" presStyleCnt="0">
        <dgm:presLayoutVars>
          <dgm:dir/>
          <dgm:animLvl val="lvl"/>
          <dgm:resizeHandles val="exact"/>
        </dgm:presLayoutVars>
      </dgm:prSet>
      <dgm:spPr/>
    </dgm:pt>
    <dgm:pt modelId="{3DF2B7A6-816A-49D8-A3D3-7FB3419826FA}" type="pres">
      <dgm:prSet presAssocID="{5D6C4219-E516-44B6-B9E0-773A43FE48B0}" presName="parentLin" presStyleCnt="0"/>
      <dgm:spPr/>
    </dgm:pt>
    <dgm:pt modelId="{363E2E07-82CF-45AB-B0CC-60BB295AA07B}" type="pres">
      <dgm:prSet presAssocID="{5D6C4219-E516-44B6-B9E0-773A43FE48B0}" presName="parentLeftMargin" presStyleLbl="node1" presStyleIdx="0" presStyleCnt="3"/>
      <dgm:spPr/>
    </dgm:pt>
    <dgm:pt modelId="{D97ADA1D-9A15-4369-B89A-732FFEFCAACD}" type="pres">
      <dgm:prSet presAssocID="{5D6C4219-E516-44B6-B9E0-773A43FE48B0}" presName="parentText" presStyleLbl="node1" presStyleIdx="0" presStyleCnt="3">
        <dgm:presLayoutVars>
          <dgm:chMax val="0"/>
          <dgm:bulletEnabled val="1"/>
        </dgm:presLayoutVars>
      </dgm:prSet>
      <dgm:spPr/>
    </dgm:pt>
    <dgm:pt modelId="{E0B05F11-0E75-41CA-A231-9A0925706680}" type="pres">
      <dgm:prSet presAssocID="{5D6C4219-E516-44B6-B9E0-773A43FE48B0}" presName="negativeSpace" presStyleCnt="0"/>
      <dgm:spPr/>
    </dgm:pt>
    <dgm:pt modelId="{21B3F4FE-2760-4D1D-9ED9-AB6C0314E481}" type="pres">
      <dgm:prSet presAssocID="{5D6C4219-E516-44B6-B9E0-773A43FE48B0}" presName="childText" presStyleLbl="conFgAcc1" presStyleIdx="0" presStyleCnt="3">
        <dgm:presLayoutVars>
          <dgm:bulletEnabled val="1"/>
        </dgm:presLayoutVars>
      </dgm:prSet>
      <dgm:spPr/>
    </dgm:pt>
    <dgm:pt modelId="{40CD102C-E833-4046-A802-BD74D7B99F63}" type="pres">
      <dgm:prSet presAssocID="{CC5E4ECB-39F7-4913-AFEA-8978C1219F89}" presName="spaceBetweenRectangles" presStyleCnt="0"/>
      <dgm:spPr/>
    </dgm:pt>
    <dgm:pt modelId="{2879585A-98FB-47E1-8E95-8E776985A0BD}" type="pres">
      <dgm:prSet presAssocID="{C6165583-ADC3-486E-8C5E-095083143607}" presName="parentLin" presStyleCnt="0"/>
      <dgm:spPr/>
    </dgm:pt>
    <dgm:pt modelId="{0FC61F59-2730-45F4-8077-653E3EAE0A65}" type="pres">
      <dgm:prSet presAssocID="{C6165583-ADC3-486E-8C5E-095083143607}" presName="parentLeftMargin" presStyleLbl="node1" presStyleIdx="0" presStyleCnt="3"/>
      <dgm:spPr/>
    </dgm:pt>
    <dgm:pt modelId="{A50CB58F-1546-4073-9E90-DCE64AE502DC}" type="pres">
      <dgm:prSet presAssocID="{C6165583-ADC3-486E-8C5E-095083143607}" presName="parentText" presStyleLbl="node1" presStyleIdx="1" presStyleCnt="3">
        <dgm:presLayoutVars>
          <dgm:chMax val="0"/>
          <dgm:bulletEnabled val="1"/>
        </dgm:presLayoutVars>
      </dgm:prSet>
      <dgm:spPr/>
    </dgm:pt>
    <dgm:pt modelId="{55FAB763-CB63-4238-B5BD-D2443E6B1748}" type="pres">
      <dgm:prSet presAssocID="{C6165583-ADC3-486E-8C5E-095083143607}" presName="negativeSpace" presStyleCnt="0"/>
      <dgm:spPr/>
    </dgm:pt>
    <dgm:pt modelId="{F8D773D9-AE2D-4FED-8A98-AC74EE54E675}" type="pres">
      <dgm:prSet presAssocID="{C6165583-ADC3-486E-8C5E-095083143607}" presName="childText" presStyleLbl="conFgAcc1" presStyleIdx="1" presStyleCnt="3">
        <dgm:presLayoutVars>
          <dgm:bulletEnabled val="1"/>
        </dgm:presLayoutVars>
      </dgm:prSet>
      <dgm:spPr/>
    </dgm:pt>
    <dgm:pt modelId="{85E5C99B-2715-46F8-A438-5FCADED6765D}" type="pres">
      <dgm:prSet presAssocID="{D9026D78-E998-44FA-8F89-5FB23F7C7E01}" presName="spaceBetweenRectangles" presStyleCnt="0"/>
      <dgm:spPr/>
    </dgm:pt>
    <dgm:pt modelId="{091AD143-2CF3-485D-A50E-D326B980C362}" type="pres">
      <dgm:prSet presAssocID="{9BEB1C2C-29CB-411A-92CA-D1EC85FB03DF}" presName="parentLin" presStyleCnt="0"/>
      <dgm:spPr/>
    </dgm:pt>
    <dgm:pt modelId="{AC945A5C-C3B6-477D-A00A-578A46294D29}" type="pres">
      <dgm:prSet presAssocID="{9BEB1C2C-29CB-411A-92CA-D1EC85FB03DF}" presName="parentLeftMargin" presStyleLbl="node1" presStyleIdx="1" presStyleCnt="3"/>
      <dgm:spPr/>
    </dgm:pt>
    <dgm:pt modelId="{B89552A5-CF11-4855-9C21-DBCFDFC89343}" type="pres">
      <dgm:prSet presAssocID="{9BEB1C2C-29CB-411A-92CA-D1EC85FB03DF}" presName="parentText" presStyleLbl="node1" presStyleIdx="2" presStyleCnt="3">
        <dgm:presLayoutVars>
          <dgm:chMax val="0"/>
          <dgm:bulletEnabled val="1"/>
        </dgm:presLayoutVars>
      </dgm:prSet>
      <dgm:spPr/>
    </dgm:pt>
    <dgm:pt modelId="{B89CEB6A-8847-4480-B187-1845EA3626C8}" type="pres">
      <dgm:prSet presAssocID="{9BEB1C2C-29CB-411A-92CA-D1EC85FB03DF}" presName="negativeSpace" presStyleCnt="0"/>
      <dgm:spPr/>
    </dgm:pt>
    <dgm:pt modelId="{BE0C6A9F-F201-474E-84C0-83018F2CF881}" type="pres">
      <dgm:prSet presAssocID="{9BEB1C2C-29CB-411A-92CA-D1EC85FB03DF}" presName="childText" presStyleLbl="conFgAcc1" presStyleIdx="2" presStyleCnt="3">
        <dgm:presLayoutVars>
          <dgm:bulletEnabled val="1"/>
        </dgm:presLayoutVars>
      </dgm:prSet>
      <dgm:spPr/>
    </dgm:pt>
  </dgm:ptLst>
  <dgm:cxnLst>
    <dgm:cxn modelId="{25B48302-FAC5-45E6-A3E9-FA3B98710EDD}" type="presOf" srcId="{9BEB1C2C-29CB-411A-92CA-D1EC85FB03DF}" destId="{B89552A5-CF11-4855-9C21-DBCFDFC89343}" srcOrd="1" destOrd="0" presId="urn:microsoft.com/office/officeart/2005/8/layout/list1"/>
    <dgm:cxn modelId="{8318C408-C691-4138-B4BE-B23941413EA3}" type="presOf" srcId="{3A7409A4-EC8D-4362-A3A4-FC653163A7BE}" destId="{BE0C6A9F-F201-474E-84C0-83018F2CF881}" srcOrd="0" destOrd="1" presId="urn:microsoft.com/office/officeart/2005/8/layout/list1"/>
    <dgm:cxn modelId="{113E770B-BDED-462F-AEF3-CC56DB0E8AC2}" type="presOf" srcId="{5D6C4219-E516-44B6-B9E0-773A43FE48B0}" destId="{363E2E07-82CF-45AB-B0CC-60BB295AA07B}" srcOrd="0" destOrd="0" presId="urn:microsoft.com/office/officeart/2005/8/layout/list1"/>
    <dgm:cxn modelId="{27AE6712-0449-4BF8-8020-61A1B4304FC0}" srcId="{9BEB1C2C-29CB-411A-92CA-D1EC85FB03DF}" destId="{CCC4F807-8070-4E56-8603-6D28767D1767}" srcOrd="0" destOrd="0" parTransId="{A7295F7F-DFE6-4206-9394-C8C3AF8A829D}" sibTransId="{0DD0AE3A-D3E8-4977-BB6A-EC4EC478238D}"/>
    <dgm:cxn modelId="{78FA3E1E-4526-4DB5-A8C1-3DC5AC713C6F}" type="presOf" srcId="{BC2E9006-67A6-429D-BA1C-4633D3D759C9}" destId="{656E5D02-DCFD-413F-B77A-6264669CFA53}" srcOrd="0" destOrd="0" presId="urn:microsoft.com/office/officeart/2005/8/layout/list1"/>
    <dgm:cxn modelId="{473D1D22-21FC-49F7-89E0-E9E9CB226F1C}" type="presOf" srcId="{CA228683-DEAF-4217-A36C-8E7B6AA2AB18}" destId="{BE0C6A9F-F201-474E-84C0-83018F2CF881}" srcOrd="0" destOrd="2" presId="urn:microsoft.com/office/officeart/2005/8/layout/list1"/>
    <dgm:cxn modelId="{F2B1D429-D461-4F1D-BAE9-D82FA86C70A6}" type="presOf" srcId="{5D6C4219-E516-44B6-B9E0-773A43FE48B0}" destId="{D97ADA1D-9A15-4369-B89A-732FFEFCAACD}" srcOrd="1" destOrd="0" presId="urn:microsoft.com/office/officeart/2005/8/layout/list1"/>
    <dgm:cxn modelId="{95FF892A-4E21-40E1-9C7A-AAA5257E8B95}" srcId="{5D6C4219-E516-44B6-B9E0-773A43FE48B0}" destId="{E4A203B6-CE8A-4853-9EE8-BEF203E7CD04}" srcOrd="3" destOrd="0" parTransId="{7C8DB198-D7FE-44DE-A93F-567B05A136CF}" sibTransId="{6B70256A-7C8D-4AF3-BBF2-065E49BE1E42}"/>
    <dgm:cxn modelId="{1A0F0F34-9DCE-4FC1-A24B-FDEC07559A04}" type="presOf" srcId="{C6165583-ADC3-486E-8C5E-095083143607}" destId="{A50CB58F-1546-4073-9E90-DCE64AE502DC}" srcOrd="1" destOrd="0" presId="urn:microsoft.com/office/officeart/2005/8/layout/list1"/>
    <dgm:cxn modelId="{332D6537-CC83-4A67-8FB5-307928C86200}" srcId="{C6165583-ADC3-486E-8C5E-095083143607}" destId="{9F893411-35F0-4584-AE0B-8FE51E19EA09}" srcOrd="2" destOrd="0" parTransId="{240E3C78-C67E-4244-B428-5DF44FC33A9D}" sibTransId="{4F640A24-6788-465B-9903-BC97BAEC7E16}"/>
    <dgm:cxn modelId="{47C24139-8BD4-44D8-BA1A-2D1B051787A4}" type="presOf" srcId="{EEFCCEDB-4173-490D-93EE-3690A6B88D3E}" destId="{21B3F4FE-2760-4D1D-9ED9-AB6C0314E481}" srcOrd="0" destOrd="2" presId="urn:microsoft.com/office/officeart/2005/8/layout/list1"/>
    <dgm:cxn modelId="{774FDA3C-894E-4D03-AE78-3A7054CD259C}" srcId="{5D6C4219-E516-44B6-B9E0-773A43FE48B0}" destId="{EEFCCEDB-4173-490D-93EE-3690A6B88D3E}" srcOrd="2" destOrd="0" parTransId="{0CA6936F-AEAE-41E2-9BED-D6F0B104ADA3}" sibTransId="{8DD1EEF5-D3E4-450C-9124-E2F2F730B5EC}"/>
    <dgm:cxn modelId="{E63CE23D-B1BC-489C-8FDE-E2280EFA689A}" srcId="{9BEB1C2C-29CB-411A-92CA-D1EC85FB03DF}" destId="{3A7409A4-EC8D-4362-A3A4-FC653163A7BE}" srcOrd="1" destOrd="0" parTransId="{90DF4E9C-EA93-47A5-9EA4-396F831120BE}" sibTransId="{7846A7C8-8EE2-4024-A72D-39333D445871}"/>
    <dgm:cxn modelId="{587A0B63-BB90-499F-8564-3C6FEF1F47F9}" type="presOf" srcId="{B6FB7877-EB52-41FB-B02D-43C309B2AA08}" destId="{21B3F4FE-2760-4D1D-9ED9-AB6C0314E481}" srcOrd="0" destOrd="0" presId="urn:microsoft.com/office/officeart/2005/8/layout/list1"/>
    <dgm:cxn modelId="{1165276A-EA57-4D64-8FCA-69355EC8180E}" srcId="{5D6C4219-E516-44B6-B9E0-773A43FE48B0}" destId="{9806338C-448F-4E27-8E4D-30834F22B78A}" srcOrd="4" destOrd="0" parTransId="{65F49391-23CA-422D-8B31-27891E5203D1}" sibTransId="{745178DF-ACBE-4BA1-8CAB-0EF43E6D92DF}"/>
    <dgm:cxn modelId="{B07C9150-33DC-4918-9F1A-6CC7A7FD3649}" type="presOf" srcId="{CCC4F807-8070-4E56-8603-6D28767D1767}" destId="{BE0C6A9F-F201-474E-84C0-83018F2CF881}" srcOrd="0" destOrd="0" presId="urn:microsoft.com/office/officeart/2005/8/layout/list1"/>
    <dgm:cxn modelId="{F9027D53-9E91-4A15-A091-1B187DDE9FE1}" srcId="{9BEB1C2C-29CB-411A-92CA-D1EC85FB03DF}" destId="{E6897146-F9FF-42E2-9D99-C825E244C914}" srcOrd="3" destOrd="0" parTransId="{A6704893-D305-4D57-BCEA-86F1212D2AFD}" sibTransId="{4C0233C9-1102-4B68-B9F1-E082C4175EED}"/>
    <dgm:cxn modelId="{F76CFF83-EADA-450C-93D1-50D1ECEDD227}" type="presOf" srcId="{DCE19C90-9253-4F02-8924-084EF9955A3E}" destId="{21B3F4FE-2760-4D1D-9ED9-AB6C0314E481}" srcOrd="0" destOrd="1" presId="urn:microsoft.com/office/officeart/2005/8/layout/list1"/>
    <dgm:cxn modelId="{C3D4F484-4254-4C02-9D9E-8D916F595389}" srcId="{5D6C4219-E516-44B6-B9E0-773A43FE48B0}" destId="{DCE19C90-9253-4F02-8924-084EF9955A3E}" srcOrd="1" destOrd="0" parTransId="{4F474960-7CA6-41FA-89F2-4942F2F28E1D}" sibTransId="{7A61CED6-D3DE-4A88-8EA0-45B4892166A1}"/>
    <dgm:cxn modelId="{C8C651A7-C775-4BBB-8C00-6869F5AA0313}" type="presOf" srcId="{C6165583-ADC3-486E-8C5E-095083143607}" destId="{0FC61F59-2730-45F4-8077-653E3EAE0A65}" srcOrd="0" destOrd="0" presId="urn:microsoft.com/office/officeart/2005/8/layout/list1"/>
    <dgm:cxn modelId="{06C157AA-C194-47EA-802C-9528ACB7A118}" srcId="{9BEB1C2C-29CB-411A-92CA-D1EC85FB03DF}" destId="{CA228683-DEAF-4217-A36C-8E7B6AA2AB18}" srcOrd="2" destOrd="0" parTransId="{216701FF-10A5-4632-88A9-6301868EC9B5}" sibTransId="{AF0CF022-5642-4410-B5B2-4FBA3E4728CA}"/>
    <dgm:cxn modelId="{9CC929AE-F0F2-425C-8730-C1021245F90F}" type="presOf" srcId="{9F893411-35F0-4584-AE0B-8FE51E19EA09}" destId="{F8D773D9-AE2D-4FED-8A98-AC74EE54E675}" srcOrd="0" destOrd="2" presId="urn:microsoft.com/office/officeart/2005/8/layout/list1"/>
    <dgm:cxn modelId="{C8E002AF-722B-4271-B25A-2306C4F85501}" srcId="{BC2E9006-67A6-429D-BA1C-4633D3D759C9}" destId="{C6165583-ADC3-486E-8C5E-095083143607}" srcOrd="1" destOrd="0" parTransId="{BD359A94-8AB3-4522-A7A7-3FB7290E116E}" sibTransId="{D9026D78-E998-44FA-8F89-5FB23F7C7E01}"/>
    <dgm:cxn modelId="{222EC1B7-61FB-40E4-8400-56325A59B6F3}" type="presOf" srcId="{72B50C0F-98B0-4650-9113-A462087AE31A}" destId="{F8D773D9-AE2D-4FED-8A98-AC74EE54E675}" srcOrd="0" destOrd="1" presId="urn:microsoft.com/office/officeart/2005/8/layout/list1"/>
    <dgm:cxn modelId="{73432CBB-BE82-4451-A394-CB4BFD9DBB1A}" type="presOf" srcId="{9D6CBCB8-7B3D-4CFD-9AE7-155E10AD0D2B}" destId="{F8D773D9-AE2D-4FED-8A98-AC74EE54E675}" srcOrd="0" destOrd="3" presId="urn:microsoft.com/office/officeart/2005/8/layout/list1"/>
    <dgm:cxn modelId="{F4085EBB-69A8-424B-970E-63168E6B6E8D}" srcId="{C6165583-ADC3-486E-8C5E-095083143607}" destId="{72B50C0F-98B0-4650-9113-A462087AE31A}" srcOrd="1" destOrd="0" parTransId="{5E912727-A119-4AAD-9F7F-ABFB6C7D2B56}" sibTransId="{E9DA6332-6849-439B-AAD6-9E8E0F7A14CF}"/>
    <dgm:cxn modelId="{23696DBF-CFAD-4627-8411-F4E051539B86}" type="presOf" srcId="{E4A203B6-CE8A-4853-9EE8-BEF203E7CD04}" destId="{21B3F4FE-2760-4D1D-9ED9-AB6C0314E481}" srcOrd="0" destOrd="3" presId="urn:microsoft.com/office/officeart/2005/8/layout/list1"/>
    <dgm:cxn modelId="{F0D197C8-3272-4A17-98BA-7179F1A100AF}" srcId="{C6165583-ADC3-486E-8C5E-095083143607}" destId="{4252459B-699D-4F49-ADDC-8F20CAB1BE9A}" srcOrd="0" destOrd="0" parTransId="{E4748D56-96B6-4BA7-9012-90B7A190B29B}" sibTransId="{38773806-707E-4920-912F-AB1BB7B6E22D}"/>
    <dgm:cxn modelId="{62F4A2D9-2F42-47CD-AE63-70E4CD8B5273}" type="presOf" srcId="{4252459B-699D-4F49-ADDC-8F20CAB1BE9A}" destId="{F8D773D9-AE2D-4FED-8A98-AC74EE54E675}" srcOrd="0" destOrd="0" presId="urn:microsoft.com/office/officeart/2005/8/layout/list1"/>
    <dgm:cxn modelId="{45AC6ADF-DE0C-456A-B3A5-0253598E4EC0}" srcId="{BC2E9006-67A6-429D-BA1C-4633D3D759C9}" destId="{5D6C4219-E516-44B6-B9E0-773A43FE48B0}" srcOrd="0" destOrd="0" parTransId="{09A2DB04-BDD2-41C4-B29C-CB8A27B0D7F2}" sibTransId="{CC5E4ECB-39F7-4913-AFEA-8978C1219F89}"/>
    <dgm:cxn modelId="{CAF1ADE1-6076-4D4F-8231-8605747F0F47}" type="presOf" srcId="{9BEB1C2C-29CB-411A-92CA-D1EC85FB03DF}" destId="{AC945A5C-C3B6-477D-A00A-578A46294D29}" srcOrd="0" destOrd="0" presId="urn:microsoft.com/office/officeart/2005/8/layout/list1"/>
    <dgm:cxn modelId="{55DFBBE7-E430-4913-AB6F-554F924A6A97}" srcId="{C6165583-ADC3-486E-8C5E-095083143607}" destId="{9D6CBCB8-7B3D-4CFD-9AE7-155E10AD0D2B}" srcOrd="3" destOrd="0" parTransId="{D380DD8D-6B9F-46C6-9D85-30D2662DF995}" sibTransId="{D5273FA4-14A5-437F-85FF-861B94681CBE}"/>
    <dgm:cxn modelId="{67AE54F0-8D11-42C1-A280-08FD1016DF4A}" srcId="{BC2E9006-67A6-429D-BA1C-4633D3D759C9}" destId="{9BEB1C2C-29CB-411A-92CA-D1EC85FB03DF}" srcOrd="2" destOrd="0" parTransId="{DFC80056-64EB-4DB1-BB46-EF7CE754034F}" sibTransId="{3A819099-CCF8-4517-8179-1B67E3B46918}"/>
    <dgm:cxn modelId="{28DD58F2-3F3A-413A-86DE-5CE480EDC7AE}" type="presOf" srcId="{9806338C-448F-4E27-8E4D-30834F22B78A}" destId="{21B3F4FE-2760-4D1D-9ED9-AB6C0314E481}" srcOrd="0" destOrd="4" presId="urn:microsoft.com/office/officeart/2005/8/layout/list1"/>
    <dgm:cxn modelId="{FEB083FC-F670-46B3-B4F8-E8B9E7BE980F}" type="presOf" srcId="{E6897146-F9FF-42E2-9D99-C825E244C914}" destId="{BE0C6A9F-F201-474E-84C0-83018F2CF881}" srcOrd="0" destOrd="3" presId="urn:microsoft.com/office/officeart/2005/8/layout/list1"/>
    <dgm:cxn modelId="{C4E3DFFE-D619-4765-B565-79A468E90F0A}" srcId="{5D6C4219-E516-44B6-B9E0-773A43FE48B0}" destId="{B6FB7877-EB52-41FB-B02D-43C309B2AA08}" srcOrd="0" destOrd="0" parTransId="{3D5A348B-AEB2-4953-9516-9EE71EB7FBA3}" sibTransId="{AE21CA04-596D-4F49-A73B-65353B499526}"/>
    <dgm:cxn modelId="{9665CCA9-365F-4CC8-8D9E-6CDAB91C7AFA}" type="presParOf" srcId="{656E5D02-DCFD-413F-B77A-6264669CFA53}" destId="{3DF2B7A6-816A-49D8-A3D3-7FB3419826FA}" srcOrd="0" destOrd="0" presId="urn:microsoft.com/office/officeart/2005/8/layout/list1"/>
    <dgm:cxn modelId="{1D43987A-7900-4BF2-B6A0-418BD52978E9}" type="presParOf" srcId="{3DF2B7A6-816A-49D8-A3D3-7FB3419826FA}" destId="{363E2E07-82CF-45AB-B0CC-60BB295AA07B}" srcOrd="0" destOrd="0" presId="urn:microsoft.com/office/officeart/2005/8/layout/list1"/>
    <dgm:cxn modelId="{E6D0B0F8-D652-443C-A2AD-AB01984607DB}" type="presParOf" srcId="{3DF2B7A6-816A-49D8-A3D3-7FB3419826FA}" destId="{D97ADA1D-9A15-4369-B89A-732FFEFCAACD}" srcOrd="1" destOrd="0" presId="urn:microsoft.com/office/officeart/2005/8/layout/list1"/>
    <dgm:cxn modelId="{55E15860-5D2A-4B18-A12B-74FC088B9C0A}" type="presParOf" srcId="{656E5D02-DCFD-413F-B77A-6264669CFA53}" destId="{E0B05F11-0E75-41CA-A231-9A0925706680}" srcOrd="1" destOrd="0" presId="urn:microsoft.com/office/officeart/2005/8/layout/list1"/>
    <dgm:cxn modelId="{F0164AD4-1F00-42B8-92B0-1D7594A7C882}" type="presParOf" srcId="{656E5D02-DCFD-413F-B77A-6264669CFA53}" destId="{21B3F4FE-2760-4D1D-9ED9-AB6C0314E481}" srcOrd="2" destOrd="0" presId="urn:microsoft.com/office/officeart/2005/8/layout/list1"/>
    <dgm:cxn modelId="{BC4D49B6-DDA0-46C7-8ECA-AEC584F73E40}" type="presParOf" srcId="{656E5D02-DCFD-413F-B77A-6264669CFA53}" destId="{40CD102C-E833-4046-A802-BD74D7B99F63}" srcOrd="3" destOrd="0" presId="urn:microsoft.com/office/officeart/2005/8/layout/list1"/>
    <dgm:cxn modelId="{BBFEECEA-E87E-459B-9215-2ADEDDB9007B}" type="presParOf" srcId="{656E5D02-DCFD-413F-B77A-6264669CFA53}" destId="{2879585A-98FB-47E1-8E95-8E776985A0BD}" srcOrd="4" destOrd="0" presId="urn:microsoft.com/office/officeart/2005/8/layout/list1"/>
    <dgm:cxn modelId="{B11FD597-0420-4585-B702-658EAD43B0C8}" type="presParOf" srcId="{2879585A-98FB-47E1-8E95-8E776985A0BD}" destId="{0FC61F59-2730-45F4-8077-653E3EAE0A65}" srcOrd="0" destOrd="0" presId="urn:microsoft.com/office/officeart/2005/8/layout/list1"/>
    <dgm:cxn modelId="{3673F0DC-A45C-44A3-848C-317A38450885}" type="presParOf" srcId="{2879585A-98FB-47E1-8E95-8E776985A0BD}" destId="{A50CB58F-1546-4073-9E90-DCE64AE502DC}" srcOrd="1" destOrd="0" presId="urn:microsoft.com/office/officeart/2005/8/layout/list1"/>
    <dgm:cxn modelId="{1BD03225-5BF7-4E13-88FF-203034B692E6}" type="presParOf" srcId="{656E5D02-DCFD-413F-B77A-6264669CFA53}" destId="{55FAB763-CB63-4238-B5BD-D2443E6B1748}" srcOrd="5" destOrd="0" presId="urn:microsoft.com/office/officeart/2005/8/layout/list1"/>
    <dgm:cxn modelId="{56F59D53-D6E1-4F23-B374-F1A227FAD836}" type="presParOf" srcId="{656E5D02-DCFD-413F-B77A-6264669CFA53}" destId="{F8D773D9-AE2D-4FED-8A98-AC74EE54E675}" srcOrd="6" destOrd="0" presId="urn:microsoft.com/office/officeart/2005/8/layout/list1"/>
    <dgm:cxn modelId="{9A222745-57E6-453A-A2E1-4D27701E3259}" type="presParOf" srcId="{656E5D02-DCFD-413F-B77A-6264669CFA53}" destId="{85E5C99B-2715-46F8-A438-5FCADED6765D}" srcOrd="7" destOrd="0" presId="urn:microsoft.com/office/officeart/2005/8/layout/list1"/>
    <dgm:cxn modelId="{61F34388-2DB6-483D-B43E-BA7BB700E0F3}" type="presParOf" srcId="{656E5D02-DCFD-413F-B77A-6264669CFA53}" destId="{091AD143-2CF3-485D-A50E-D326B980C362}" srcOrd="8" destOrd="0" presId="urn:microsoft.com/office/officeart/2005/8/layout/list1"/>
    <dgm:cxn modelId="{6F985EA4-C178-4375-901A-264300F7A7A1}" type="presParOf" srcId="{091AD143-2CF3-485D-A50E-D326B980C362}" destId="{AC945A5C-C3B6-477D-A00A-578A46294D29}" srcOrd="0" destOrd="0" presId="urn:microsoft.com/office/officeart/2005/8/layout/list1"/>
    <dgm:cxn modelId="{73CF1F42-0A54-4186-AD4C-B0BC1BD3B31B}" type="presParOf" srcId="{091AD143-2CF3-485D-A50E-D326B980C362}" destId="{B89552A5-CF11-4855-9C21-DBCFDFC89343}" srcOrd="1" destOrd="0" presId="urn:microsoft.com/office/officeart/2005/8/layout/list1"/>
    <dgm:cxn modelId="{A24E78F3-B7A5-4C63-99E8-1F86756F5951}" type="presParOf" srcId="{656E5D02-DCFD-413F-B77A-6264669CFA53}" destId="{B89CEB6A-8847-4480-B187-1845EA3626C8}" srcOrd="9" destOrd="0" presId="urn:microsoft.com/office/officeart/2005/8/layout/list1"/>
    <dgm:cxn modelId="{3D6E2D72-8C6B-4755-B85B-35ADF79F57ED}" type="presParOf" srcId="{656E5D02-DCFD-413F-B77A-6264669CFA53}" destId="{BE0C6A9F-F201-474E-84C0-83018F2CF88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custT="1"/>
      <dgm:spPr>
        <a:solidFill>
          <a:srgbClr val="04ADCE"/>
        </a:solidFill>
        <a:ln>
          <a:solidFill>
            <a:srgbClr val="04ADCE"/>
          </a:solidFill>
        </a:ln>
      </dgm:spPr>
      <dgm:t>
        <a:bodyPr/>
        <a:lstStyle/>
        <a:p>
          <a:r>
            <a:rPr lang="en-US" sz="2300" dirty="0" err="1"/>
            <a:t>Sicrhewch</a:t>
          </a:r>
          <a:r>
            <a:rPr lang="en-US" sz="2300" dirty="0"/>
            <a:t> </a:t>
          </a:r>
          <a:r>
            <a:rPr lang="en-US" sz="2300" dirty="0" err="1"/>
            <a:t>eich</a:t>
          </a:r>
          <a:r>
            <a:rPr lang="en-US" sz="2300" dirty="0"/>
            <a:t> bod </a:t>
          </a:r>
          <a:r>
            <a:rPr lang="en-US" sz="2300" dirty="0" err="1"/>
            <a:t>yn</a:t>
          </a:r>
          <a:r>
            <a:rPr lang="en-US" sz="2300" dirty="0"/>
            <a:t>…</a:t>
          </a:r>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custT="1"/>
      <dgm:spPr>
        <a:ln>
          <a:solidFill>
            <a:srgbClr val="04ADCE"/>
          </a:solidFill>
        </a:ln>
      </dgm:spPr>
      <dgm:t>
        <a:bodyPr/>
        <a:lstStyle/>
        <a:p>
          <a:r>
            <a:rPr lang="en-GB" sz="2050" dirty="0" err="1">
              <a:solidFill>
                <a:srgbClr val="1D4F91"/>
              </a:solidFill>
            </a:rPr>
            <a:t>dod</a:t>
          </a:r>
          <a:r>
            <a:rPr lang="en-GB" sz="2050" dirty="0">
              <a:solidFill>
                <a:srgbClr val="1D4F91"/>
              </a:solidFill>
            </a:rPr>
            <a:t> o </a:t>
          </a:r>
          <a:r>
            <a:rPr lang="en-GB" sz="2050" dirty="0" err="1">
              <a:solidFill>
                <a:srgbClr val="1D4F91"/>
              </a:solidFill>
            </a:rPr>
            <a:t>hyd</a:t>
          </a:r>
          <a:r>
            <a:rPr lang="en-GB" sz="2050" dirty="0">
              <a:solidFill>
                <a:srgbClr val="1D4F91"/>
              </a:solidFill>
            </a:rPr>
            <a:t> </a:t>
          </a:r>
          <a:r>
            <a:rPr lang="en-GB" sz="2050" dirty="0" err="1">
              <a:solidFill>
                <a:srgbClr val="1D4F91"/>
              </a:solidFill>
            </a:rPr>
            <a:t>i</a:t>
          </a:r>
          <a:r>
            <a:rPr lang="en-GB" sz="2050" dirty="0">
              <a:solidFill>
                <a:srgbClr val="1D4F91"/>
              </a:solidFill>
            </a:rPr>
            <a:t> le </a:t>
          </a:r>
          <a:r>
            <a:rPr lang="en-GB" sz="2050" dirty="0" err="1">
              <a:solidFill>
                <a:srgbClr val="1D4F91"/>
              </a:solidFill>
            </a:rPr>
            <a:t>tawel</a:t>
          </a:r>
          <a:r>
            <a:rPr lang="en-GB" sz="2050" dirty="0">
              <a:solidFill>
                <a:srgbClr val="1D4F91"/>
              </a:solidFill>
            </a:rPr>
            <a:t>, </a:t>
          </a:r>
          <a:r>
            <a:rPr lang="en-GB" sz="2050" dirty="0" err="1">
              <a:solidFill>
                <a:srgbClr val="1D4F91"/>
              </a:solidFill>
            </a:rPr>
            <a:t>diffodd</a:t>
          </a:r>
          <a:r>
            <a:rPr lang="en-GB" sz="2050" dirty="0">
              <a:solidFill>
                <a:srgbClr val="1D4F91"/>
              </a:solidFill>
            </a:rPr>
            <a:t> </a:t>
          </a:r>
          <a:r>
            <a:rPr lang="en-GB" sz="2050" dirty="0" err="1">
              <a:solidFill>
                <a:srgbClr val="1D4F91"/>
              </a:solidFill>
            </a:rPr>
            <a:t>pob</a:t>
          </a:r>
          <a:r>
            <a:rPr lang="en-GB" sz="2050" dirty="0">
              <a:solidFill>
                <a:srgbClr val="1D4F91"/>
              </a:solidFill>
            </a:rPr>
            <a:t> </a:t>
          </a:r>
          <a:r>
            <a:rPr lang="en-GB" sz="2050" dirty="0" err="1">
              <a:solidFill>
                <a:srgbClr val="1D4F91"/>
              </a:solidFill>
            </a:rPr>
            <a:t>dyfais</a:t>
          </a:r>
          <a:r>
            <a:rPr lang="en-GB" sz="2050" dirty="0">
              <a:solidFill>
                <a:srgbClr val="1D4F91"/>
              </a:solidFill>
            </a:rPr>
            <a:t> a </a:t>
          </a:r>
          <a:r>
            <a:rPr lang="en-GB" sz="2050" dirty="0" err="1">
              <a:solidFill>
                <a:srgbClr val="1D4F91"/>
              </a:solidFill>
            </a:rPr>
            <a:t>lleihau</a:t>
          </a:r>
          <a:r>
            <a:rPr lang="en-GB" sz="2050" dirty="0">
              <a:solidFill>
                <a:srgbClr val="1D4F91"/>
              </a:solidFill>
            </a:rPr>
            <a:t> </a:t>
          </a:r>
          <a:r>
            <a:rPr lang="en-GB" sz="2050" dirty="0" err="1">
              <a:solidFill>
                <a:srgbClr val="1D4F91"/>
              </a:solidFill>
            </a:rPr>
            <a:t>sŵn</a:t>
          </a:r>
          <a:endParaRPr lang="en-US" sz="2050" dirty="0">
            <a:solidFill>
              <a:srgbClr val="1D4F91"/>
            </a:solidFill>
          </a:endParaRP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DC7A0AAA-9C1F-4DF7-B0A2-380BB0A04454}">
      <dgm:prSet custT="1"/>
      <dgm:spPr/>
      <dgm:t>
        <a:bodyPr/>
        <a:lstStyle/>
        <a:p>
          <a:r>
            <a:rPr lang="en-GB" sz="2050" dirty="0" err="1">
              <a:solidFill>
                <a:srgbClr val="1D4F91"/>
              </a:solidFill>
            </a:rPr>
            <a:t>edrych</a:t>
          </a:r>
          <a:r>
            <a:rPr lang="en-GB" sz="2050" dirty="0">
              <a:solidFill>
                <a:srgbClr val="1D4F91"/>
              </a:solidFill>
            </a:rPr>
            <a:t> </a:t>
          </a:r>
          <a:r>
            <a:rPr lang="en-GB" sz="2050" dirty="0" err="1">
              <a:solidFill>
                <a:srgbClr val="1D4F91"/>
              </a:solidFill>
            </a:rPr>
            <a:t>ar</a:t>
          </a:r>
          <a:r>
            <a:rPr lang="en-GB" sz="2050" dirty="0">
              <a:solidFill>
                <a:srgbClr val="1D4F91"/>
              </a:solidFill>
            </a:rPr>
            <a:t> y </a:t>
          </a:r>
          <a:r>
            <a:rPr lang="en-GB" sz="2050" dirty="0" err="1">
              <a:solidFill>
                <a:srgbClr val="1D4F91"/>
              </a:solidFill>
            </a:rPr>
            <a:t>goleuo</a:t>
          </a:r>
          <a:endParaRPr lang="en-US" sz="2050" dirty="0">
            <a:solidFill>
              <a:srgbClr val="1D4F91"/>
            </a:solidFill>
          </a:endParaRPr>
        </a:p>
      </dgm:t>
    </dgm:pt>
    <dgm:pt modelId="{58168E85-D8E9-4B42-AADB-023E09F32F91}" type="parTrans" cxnId="{2DB78912-739B-4C42-864A-63E7622A8AB2}">
      <dgm:prSet/>
      <dgm:spPr/>
      <dgm:t>
        <a:bodyPr/>
        <a:lstStyle/>
        <a:p>
          <a:endParaRPr lang="en-GB"/>
        </a:p>
      </dgm:t>
    </dgm:pt>
    <dgm:pt modelId="{EFFDBEF3-05C7-4E17-A6E2-15D54D224C4E}" type="sibTrans" cxnId="{2DB78912-739B-4C42-864A-63E7622A8AB2}">
      <dgm:prSet/>
      <dgm:spPr/>
      <dgm:t>
        <a:bodyPr/>
        <a:lstStyle/>
        <a:p>
          <a:endParaRPr lang="en-GB"/>
        </a:p>
      </dgm:t>
    </dgm:pt>
    <dgm:pt modelId="{99A204C6-56D6-44C4-95B8-F81C9FFF477A}">
      <dgm:prSet custT="1"/>
      <dgm:spPr/>
      <dgm:t>
        <a:bodyPr/>
        <a:lstStyle/>
        <a:p>
          <a:r>
            <a:rPr lang="en-GB" sz="2050" dirty="0" err="1">
              <a:solidFill>
                <a:srgbClr val="1D4F91"/>
              </a:solidFill>
            </a:rPr>
            <a:t>gwirio</a:t>
          </a:r>
          <a:r>
            <a:rPr lang="en-GB" sz="2050" dirty="0">
              <a:solidFill>
                <a:srgbClr val="1D4F91"/>
              </a:solidFill>
            </a:rPr>
            <a:t> </a:t>
          </a:r>
          <a:r>
            <a:rPr lang="en-GB" sz="2050" dirty="0" err="1">
              <a:solidFill>
                <a:srgbClr val="1D4F91"/>
              </a:solidFill>
            </a:rPr>
            <a:t>eich</a:t>
          </a:r>
          <a:r>
            <a:rPr lang="en-GB" sz="2050" dirty="0">
              <a:solidFill>
                <a:srgbClr val="1D4F91"/>
              </a:solidFill>
            </a:rPr>
            <a:t> </a:t>
          </a:r>
          <a:r>
            <a:rPr lang="en-GB" sz="2050" dirty="0" err="1">
              <a:solidFill>
                <a:srgbClr val="1D4F91"/>
              </a:solidFill>
            </a:rPr>
            <a:t>cefndir</a:t>
          </a:r>
          <a:endParaRPr lang="en-US" sz="2050" dirty="0">
            <a:solidFill>
              <a:srgbClr val="1D4F91"/>
            </a:solidFill>
          </a:endParaRPr>
        </a:p>
      </dgm:t>
    </dgm:pt>
    <dgm:pt modelId="{94A54E46-335F-465E-9E29-5928FF91746B}" type="parTrans" cxnId="{10AC3640-E0E7-4A37-8827-35845B85214F}">
      <dgm:prSet/>
      <dgm:spPr/>
      <dgm:t>
        <a:bodyPr/>
        <a:lstStyle/>
        <a:p>
          <a:endParaRPr lang="en-GB"/>
        </a:p>
      </dgm:t>
    </dgm:pt>
    <dgm:pt modelId="{05C27DCD-997B-4BEF-9077-EA1484DF6ED3}" type="sibTrans" cxnId="{10AC3640-E0E7-4A37-8827-35845B85214F}">
      <dgm:prSet/>
      <dgm:spPr/>
      <dgm:t>
        <a:bodyPr/>
        <a:lstStyle/>
        <a:p>
          <a:endParaRPr lang="en-GB"/>
        </a:p>
      </dgm:t>
    </dgm:pt>
    <dgm:pt modelId="{623FB960-D11A-4E95-A874-D78D39DBD3F0}">
      <dgm:prSet custT="1"/>
      <dgm:spPr/>
      <dgm:t>
        <a:bodyPr/>
        <a:lstStyle/>
        <a:p>
          <a:r>
            <a:rPr lang="en-GB" sz="2050" dirty="0" err="1">
              <a:solidFill>
                <a:srgbClr val="1D4F91"/>
              </a:solidFill>
            </a:rPr>
            <a:t>ofalus</a:t>
          </a:r>
          <a:r>
            <a:rPr lang="en-GB" sz="2050" dirty="0">
              <a:solidFill>
                <a:srgbClr val="1D4F91"/>
              </a:solidFill>
            </a:rPr>
            <a:t> </a:t>
          </a:r>
          <a:r>
            <a:rPr lang="en-GB" sz="2050" dirty="0" err="1">
              <a:solidFill>
                <a:srgbClr val="1D4F91"/>
              </a:solidFill>
            </a:rPr>
            <a:t>gyda</a:t>
          </a:r>
          <a:r>
            <a:rPr lang="en-GB" sz="2050" dirty="0">
              <a:solidFill>
                <a:srgbClr val="1D4F91"/>
              </a:solidFill>
            </a:rPr>
            <a:t> </a:t>
          </a:r>
          <a:r>
            <a:rPr lang="en-GB" sz="2050" dirty="0" err="1">
              <a:solidFill>
                <a:srgbClr val="1D4F91"/>
              </a:solidFill>
            </a:rPr>
            <a:t>chefndiroedd</a:t>
          </a:r>
          <a:r>
            <a:rPr lang="en-GB" sz="2050" dirty="0">
              <a:solidFill>
                <a:srgbClr val="1D4F91"/>
              </a:solidFill>
            </a:rPr>
            <a:t> </a:t>
          </a:r>
          <a:r>
            <a:rPr lang="en-GB" sz="2050" dirty="0" err="1">
              <a:solidFill>
                <a:srgbClr val="1D4F91"/>
              </a:solidFill>
            </a:rPr>
            <a:t>rhithwir</a:t>
          </a:r>
          <a:r>
            <a:rPr lang="en-GB" sz="2050" dirty="0">
              <a:solidFill>
                <a:srgbClr val="1D4F91"/>
              </a:solidFill>
            </a:rPr>
            <a:t>, gallant </a:t>
          </a:r>
          <a:r>
            <a:rPr lang="en-GB" sz="2050" dirty="0" err="1">
              <a:solidFill>
                <a:srgbClr val="1D4F91"/>
              </a:solidFill>
            </a:rPr>
            <a:t>gymylu’r</a:t>
          </a:r>
          <a:r>
            <a:rPr lang="en-GB" sz="2050" dirty="0">
              <a:solidFill>
                <a:srgbClr val="1D4F91"/>
              </a:solidFill>
            </a:rPr>
            <a:t> </a:t>
          </a:r>
          <a:r>
            <a:rPr lang="en-GB" sz="2050" dirty="0" err="1">
              <a:solidFill>
                <a:srgbClr val="1D4F91"/>
              </a:solidFill>
            </a:rPr>
            <a:t>darlun</a:t>
          </a:r>
          <a:endParaRPr lang="en-US" sz="2050" dirty="0">
            <a:solidFill>
              <a:srgbClr val="1D4F91"/>
            </a:solidFill>
          </a:endParaRPr>
        </a:p>
      </dgm:t>
    </dgm:pt>
    <dgm:pt modelId="{D3034750-B829-4F5E-98D2-7D1FE5B42516}" type="parTrans" cxnId="{0C05BB78-6FA7-44B4-A97E-05B834100584}">
      <dgm:prSet/>
      <dgm:spPr/>
      <dgm:t>
        <a:bodyPr/>
        <a:lstStyle/>
        <a:p>
          <a:endParaRPr lang="en-GB"/>
        </a:p>
      </dgm:t>
    </dgm:pt>
    <dgm:pt modelId="{0F03BA47-3616-4D3A-BC0B-AFE33FE83328}" type="sibTrans" cxnId="{0C05BB78-6FA7-44B4-A97E-05B834100584}">
      <dgm:prSet/>
      <dgm:spPr/>
      <dgm:t>
        <a:bodyPr/>
        <a:lstStyle/>
        <a:p>
          <a:endParaRPr lang="en-GB"/>
        </a:p>
      </dgm:t>
    </dgm:pt>
    <dgm:pt modelId="{FF7A19FE-B81C-4010-9C6C-2C1080E42845}">
      <dgm:prSet custT="1"/>
      <dgm:spPr/>
      <dgm:t>
        <a:bodyPr/>
        <a:lstStyle/>
        <a:p>
          <a:r>
            <a:rPr lang="en-GB" sz="2050" dirty="0" err="1">
              <a:solidFill>
                <a:srgbClr val="1D4F91"/>
              </a:solidFill>
            </a:rPr>
            <a:t>cadw’r</a:t>
          </a:r>
          <a:r>
            <a:rPr lang="en-GB" sz="2050" dirty="0">
              <a:solidFill>
                <a:srgbClr val="1D4F91"/>
              </a:solidFill>
            </a:rPr>
            <a:t> </a:t>
          </a:r>
          <a:r>
            <a:rPr lang="en-GB" sz="2050" dirty="0" err="1">
              <a:solidFill>
                <a:srgbClr val="1D4F91"/>
              </a:solidFill>
            </a:rPr>
            <a:t>amgylchoedd</a:t>
          </a:r>
          <a:r>
            <a:rPr lang="en-GB" sz="2050" dirty="0">
              <a:solidFill>
                <a:srgbClr val="1D4F91"/>
              </a:solidFill>
            </a:rPr>
            <a:t> </a:t>
          </a:r>
          <a:r>
            <a:rPr lang="en-GB" sz="2050" dirty="0" err="1">
              <a:solidFill>
                <a:srgbClr val="1D4F91"/>
              </a:solidFill>
            </a:rPr>
            <a:t>yn</a:t>
          </a:r>
          <a:r>
            <a:rPr lang="en-GB" sz="2050" dirty="0">
              <a:solidFill>
                <a:srgbClr val="1D4F91"/>
              </a:solidFill>
            </a:rPr>
            <a:t> </a:t>
          </a:r>
          <a:r>
            <a:rPr lang="en-GB" sz="2050" dirty="0" err="1">
              <a:solidFill>
                <a:srgbClr val="1D4F91"/>
              </a:solidFill>
            </a:rPr>
            <a:t>glir</a:t>
          </a:r>
          <a:r>
            <a:rPr lang="en-GB" sz="2050" dirty="0">
              <a:solidFill>
                <a:srgbClr val="1D4F91"/>
              </a:solidFill>
            </a:rPr>
            <a:t> o </a:t>
          </a:r>
          <a:r>
            <a:rPr lang="en-GB" sz="2050" dirty="0" err="1">
              <a:solidFill>
                <a:srgbClr val="1D4F91"/>
              </a:solidFill>
            </a:rPr>
            <a:t>annibendod</a:t>
          </a:r>
          <a:endParaRPr lang="en-US" sz="2050" dirty="0">
            <a:solidFill>
              <a:srgbClr val="1D4F91"/>
            </a:solidFill>
          </a:endParaRPr>
        </a:p>
      </dgm:t>
    </dgm:pt>
    <dgm:pt modelId="{61964DBE-040E-48FD-A340-044A1C53DEAB}" type="parTrans" cxnId="{D73A4CAF-FC07-4F55-889F-DEBC9BA6DF99}">
      <dgm:prSet/>
      <dgm:spPr/>
      <dgm:t>
        <a:bodyPr/>
        <a:lstStyle/>
        <a:p>
          <a:endParaRPr lang="en-GB"/>
        </a:p>
      </dgm:t>
    </dgm:pt>
    <dgm:pt modelId="{CDC2A2C0-03E4-4D2D-96E7-24D272E3CD3D}" type="sibTrans" cxnId="{D73A4CAF-FC07-4F55-889F-DEBC9BA6DF99}">
      <dgm:prSet/>
      <dgm:spPr/>
      <dgm:t>
        <a:bodyPr/>
        <a:lstStyle/>
        <a:p>
          <a:endParaRPr lang="en-GB"/>
        </a:p>
      </dgm:t>
    </dgm:pt>
    <dgm:pt modelId="{EFD41AA4-A31F-47E0-81B5-46E310C338DC}">
      <dgm:prSet custT="1"/>
      <dgm:spPr/>
      <dgm:t>
        <a:bodyPr/>
        <a:lstStyle/>
        <a:p>
          <a:r>
            <a:rPr lang="en-GB" sz="2050" dirty="0" err="1">
              <a:solidFill>
                <a:srgbClr val="1D4F91"/>
              </a:solidFill>
            </a:rPr>
            <a:t>defnyddio</a:t>
          </a:r>
          <a:r>
            <a:rPr lang="en-GB" sz="2050" dirty="0">
              <a:solidFill>
                <a:srgbClr val="1D4F91"/>
              </a:solidFill>
            </a:rPr>
            <a:t> </a:t>
          </a:r>
          <a:r>
            <a:rPr lang="en-GB" sz="2050" dirty="0" err="1">
              <a:solidFill>
                <a:srgbClr val="1D4F91"/>
              </a:solidFill>
            </a:rPr>
            <a:t>enw</a:t>
          </a:r>
          <a:r>
            <a:rPr lang="en-GB" sz="2050" dirty="0">
              <a:solidFill>
                <a:srgbClr val="1D4F91"/>
              </a:solidFill>
            </a:rPr>
            <a:t> </a:t>
          </a:r>
          <a:r>
            <a:rPr lang="en-GB" sz="2050" dirty="0" err="1">
              <a:solidFill>
                <a:srgbClr val="1D4F91"/>
              </a:solidFill>
            </a:rPr>
            <a:t>defnyddiwr</a:t>
          </a:r>
          <a:r>
            <a:rPr lang="en-GB" sz="2050" dirty="0">
              <a:solidFill>
                <a:srgbClr val="1D4F91"/>
              </a:solidFill>
            </a:rPr>
            <a:t> </a:t>
          </a:r>
          <a:r>
            <a:rPr lang="en-GB" sz="2050" dirty="0" err="1">
              <a:solidFill>
                <a:srgbClr val="1D4F91"/>
              </a:solidFill>
            </a:rPr>
            <a:t>proffesiynol</a:t>
          </a:r>
          <a:endParaRPr lang="en-US" sz="2050" dirty="0">
            <a:solidFill>
              <a:srgbClr val="1D4F91"/>
            </a:solidFill>
          </a:endParaRPr>
        </a:p>
      </dgm:t>
    </dgm:pt>
    <dgm:pt modelId="{B54A84A5-31B3-449B-BFF8-88A46BF01D2E}" type="parTrans" cxnId="{46F4D4E6-44A3-4765-AB8F-1DC3603F71FA}">
      <dgm:prSet/>
      <dgm:spPr/>
      <dgm:t>
        <a:bodyPr/>
        <a:lstStyle/>
        <a:p>
          <a:endParaRPr lang="en-GB"/>
        </a:p>
      </dgm:t>
    </dgm:pt>
    <dgm:pt modelId="{220BBB93-7F8E-4A38-98FD-A3061B7EF4A3}" type="sibTrans" cxnId="{46F4D4E6-44A3-4765-AB8F-1DC3603F71FA}">
      <dgm:prSet/>
      <dgm:spPr/>
      <dgm:t>
        <a:bodyPr/>
        <a:lstStyle/>
        <a:p>
          <a:endParaRPr lang="en-GB"/>
        </a:p>
      </dgm:t>
    </dgm:pt>
    <dgm:pt modelId="{06F94BBE-1D2C-49EC-A987-6A49C6233905}">
      <dgm:prSet custT="1"/>
      <dgm:spPr/>
      <dgm:t>
        <a:bodyPr/>
        <a:lstStyle/>
        <a:p>
          <a:r>
            <a:rPr lang="en-GB" sz="2050" dirty="0" err="1">
              <a:solidFill>
                <a:srgbClr val="1D4F91"/>
              </a:solidFill>
            </a:rPr>
            <a:t>gwisgo</a:t>
          </a:r>
          <a:r>
            <a:rPr lang="en-GB" sz="2050" dirty="0">
              <a:solidFill>
                <a:srgbClr val="1D4F91"/>
              </a:solidFill>
            </a:rPr>
            <a:t> </a:t>
          </a:r>
          <a:r>
            <a:rPr lang="en-GB" sz="2050" dirty="0" err="1">
              <a:solidFill>
                <a:srgbClr val="1D4F91"/>
              </a:solidFill>
            </a:rPr>
            <a:t>yn</a:t>
          </a:r>
          <a:r>
            <a:rPr lang="en-GB" sz="2050" dirty="0">
              <a:solidFill>
                <a:srgbClr val="1D4F91"/>
              </a:solidFill>
            </a:rPr>
            <a:t> </a:t>
          </a:r>
          <a:r>
            <a:rPr lang="en-GB" sz="2050" dirty="0" err="1">
              <a:solidFill>
                <a:srgbClr val="1D4F91"/>
              </a:solidFill>
            </a:rPr>
            <a:t>briodol</a:t>
          </a:r>
          <a:r>
            <a:rPr lang="en-GB" sz="2050" dirty="0">
              <a:solidFill>
                <a:srgbClr val="1D4F91"/>
              </a:solidFill>
            </a:rPr>
            <a:t> </a:t>
          </a:r>
          <a:r>
            <a:rPr lang="en-US" sz="2050" dirty="0">
              <a:solidFill>
                <a:srgbClr val="1D4F91"/>
              </a:solidFill>
            </a:rPr>
            <a:t>– smart</a:t>
          </a:r>
        </a:p>
      </dgm:t>
    </dgm:pt>
    <dgm:pt modelId="{95B1906D-DF57-494F-8EEF-D82AC357817C}" type="parTrans" cxnId="{908BE0E0-BE30-4D0D-8113-84FABF340081}">
      <dgm:prSet/>
      <dgm:spPr/>
      <dgm:t>
        <a:bodyPr/>
        <a:lstStyle/>
        <a:p>
          <a:endParaRPr lang="en-GB"/>
        </a:p>
      </dgm:t>
    </dgm:pt>
    <dgm:pt modelId="{8FDF882A-4143-4128-A0DE-6F10551416D8}" type="sibTrans" cxnId="{908BE0E0-BE30-4D0D-8113-84FABF340081}">
      <dgm:prSet/>
      <dgm:spPr/>
      <dgm:t>
        <a:bodyPr/>
        <a:lstStyle/>
        <a:p>
          <a:endParaRPr lang="en-GB"/>
        </a:p>
      </dgm:t>
    </dgm:pt>
    <dgm:pt modelId="{9F5CD134-8E68-4386-B469-C1BF302C0794}">
      <dgm:prSet custT="1"/>
      <dgm:spPr/>
      <dgm:t>
        <a:bodyPr/>
        <a:lstStyle/>
        <a:p>
          <a:r>
            <a:rPr lang="en-US" sz="2050" dirty="0" err="1">
              <a:solidFill>
                <a:srgbClr val="1D4F91"/>
              </a:solidFill>
            </a:rPr>
            <a:t>Gwisgo</a:t>
          </a:r>
          <a:r>
            <a:rPr lang="en-US" sz="2050" dirty="0">
              <a:solidFill>
                <a:srgbClr val="1D4F91"/>
              </a:solidFill>
            </a:rPr>
            <a:t> </a:t>
          </a:r>
          <a:r>
            <a:rPr lang="en-US" sz="2050" dirty="0" err="1">
              <a:solidFill>
                <a:srgbClr val="1D4F91"/>
              </a:solidFill>
            </a:rPr>
            <a:t>ffonau</a:t>
          </a:r>
          <a:r>
            <a:rPr lang="en-US" sz="2050" dirty="0">
              <a:solidFill>
                <a:srgbClr val="1D4F91"/>
              </a:solidFill>
            </a:rPr>
            <a:t> </a:t>
          </a:r>
          <a:r>
            <a:rPr lang="en-US" sz="2050" dirty="0" err="1">
              <a:solidFill>
                <a:srgbClr val="1D4F91"/>
              </a:solidFill>
            </a:rPr>
            <a:t>clust</a:t>
          </a:r>
          <a:r>
            <a:rPr lang="en-US" sz="2050" dirty="0">
              <a:solidFill>
                <a:srgbClr val="1D4F91"/>
              </a:solidFill>
            </a:rPr>
            <a:t>, neu ‘headset’</a:t>
          </a:r>
        </a:p>
      </dgm:t>
    </dgm:pt>
    <dgm:pt modelId="{A3D86F5F-0D79-41FB-936B-3E22A0514389}" type="parTrans" cxnId="{89EAB046-038D-4A7E-A9CF-44815D03D006}">
      <dgm:prSet/>
      <dgm:spPr/>
      <dgm:t>
        <a:bodyPr/>
        <a:lstStyle/>
        <a:p>
          <a:endParaRPr lang="en-GB"/>
        </a:p>
      </dgm:t>
    </dgm:pt>
    <dgm:pt modelId="{40075E48-96AB-43BE-A241-78461BF3B89F}" type="sibTrans" cxnId="{89EAB046-038D-4A7E-A9CF-44815D03D006}">
      <dgm:prSet/>
      <dgm:spPr/>
      <dgm:t>
        <a:bodyPr/>
        <a:lstStyle/>
        <a:p>
          <a:endParaRPr lang="en-GB"/>
        </a:p>
      </dgm:t>
    </dgm:pt>
    <dgm:pt modelId="{8EBF871E-5ED2-40EA-8E28-80EB279F627F}">
      <dgm:prSet custT="1"/>
      <dgm:spPr/>
      <dgm:t>
        <a:bodyPr/>
        <a:lstStyle/>
        <a:p>
          <a:r>
            <a:rPr lang="en-GB" sz="2050" dirty="0" err="1">
              <a:solidFill>
                <a:srgbClr val="1D4F91"/>
              </a:solidFill>
            </a:rPr>
            <a:t>gosod</a:t>
          </a:r>
          <a:r>
            <a:rPr lang="en-GB" sz="2050" dirty="0">
              <a:solidFill>
                <a:srgbClr val="1D4F91"/>
              </a:solidFill>
            </a:rPr>
            <a:t> y camera </a:t>
          </a:r>
          <a:r>
            <a:rPr lang="en-GB" sz="2050" dirty="0" err="1">
              <a:solidFill>
                <a:srgbClr val="1D4F91"/>
              </a:solidFill>
            </a:rPr>
            <a:t>ar</a:t>
          </a:r>
          <a:r>
            <a:rPr lang="en-GB" sz="2050" dirty="0">
              <a:solidFill>
                <a:srgbClr val="1D4F91"/>
              </a:solidFill>
            </a:rPr>
            <a:t> </a:t>
          </a:r>
          <a:r>
            <a:rPr lang="en-GB" sz="2050" dirty="0" err="1">
              <a:solidFill>
                <a:srgbClr val="1D4F91"/>
              </a:solidFill>
            </a:rPr>
            <a:t>lefel</a:t>
          </a:r>
          <a:r>
            <a:rPr lang="en-GB" sz="2050" dirty="0">
              <a:solidFill>
                <a:srgbClr val="1D4F91"/>
              </a:solidFill>
            </a:rPr>
            <a:t> y </a:t>
          </a:r>
          <a:r>
            <a:rPr lang="en-GB" sz="2050" dirty="0" err="1">
              <a:solidFill>
                <a:srgbClr val="1D4F91"/>
              </a:solidFill>
            </a:rPr>
            <a:t>llygad</a:t>
          </a:r>
          <a:r>
            <a:rPr lang="en-GB" sz="2050" dirty="0">
              <a:solidFill>
                <a:srgbClr val="1D4F91"/>
              </a:solidFill>
            </a:rPr>
            <a:t>, </a:t>
          </a:r>
          <a:r>
            <a:rPr lang="en-GB" sz="2050" dirty="0" err="1">
              <a:solidFill>
                <a:srgbClr val="1D4F91"/>
              </a:solidFill>
            </a:rPr>
            <a:t>gan</a:t>
          </a:r>
          <a:r>
            <a:rPr lang="en-GB" sz="2050" dirty="0">
              <a:solidFill>
                <a:srgbClr val="1D4F91"/>
              </a:solidFill>
            </a:rPr>
            <a:t> </a:t>
          </a:r>
          <a:r>
            <a:rPr lang="en-GB" sz="2050" dirty="0" err="1">
              <a:solidFill>
                <a:srgbClr val="1D4F91"/>
              </a:solidFill>
            </a:rPr>
            <a:t>eich</a:t>
          </a:r>
          <a:r>
            <a:rPr lang="en-GB" sz="2050" dirty="0">
              <a:solidFill>
                <a:srgbClr val="1D4F91"/>
              </a:solidFill>
            </a:rPr>
            <a:t> </a:t>
          </a:r>
          <a:r>
            <a:rPr lang="en-GB" sz="2050" dirty="0" err="1">
              <a:solidFill>
                <a:srgbClr val="1D4F91"/>
              </a:solidFill>
            </a:rPr>
            <a:t>dangos</a:t>
          </a:r>
          <a:r>
            <a:rPr lang="en-GB" sz="2050" dirty="0">
              <a:solidFill>
                <a:srgbClr val="1D4F91"/>
              </a:solidFill>
            </a:rPr>
            <a:t> </a:t>
          </a:r>
          <a:r>
            <a:rPr lang="en-GB" sz="2050" dirty="0" err="1">
              <a:solidFill>
                <a:srgbClr val="1D4F91"/>
              </a:solidFill>
            </a:rPr>
            <a:t>o'r</a:t>
          </a:r>
          <a:r>
            <a:rPr lang="en-GB" sz="2050" dirty="0">
              <a:solidFill>
                <a:srgbClr val="1D4F91"/>
              </a:solidFill>
            </a:rPr>
            <a:t> </a:t>
          </a:r>
          <a:r>
            <a:rPr lang="en-GB" sz="2050" dirty="0" err="1">
              <a:solidFill>
                <a:srgbClr val="1D4F91"/>
              </a:solidFill>
            </a:rPr>
            <a:t>canol</a:t>
          </a:r>
          <a:r>
            <a:rPr lang="en-GB" sz="2050" dirty="0">
              <a:solidFill>
                <a:srgbClr val="1D4F91"/>
              </a:solidFill>
            </a:rPr>
            <a:t> </a:t>
          </a:r>
          <a:r>
            <a:rPr lang="en-GB" sz="2050" dirty="0" err="1">
              <a:solidFill>
                <a:srgbClr val="1D4F91"/>
              </a:solidFill>
            </a:rPr>
            <a:t>i</a:t>
          </a:r>
          <a:r>
            <a:rPr lang="en-GB" sz="2050" dirty="0">
              <a:solidFill>
                <a:srgbClr val="1D4F91"/>
              </a:solidFill>
            </a:rPr>
            <a:t> </a:t>
          </a:r>
          <a:r>
            <a:rPr lang="en-GB" sz="2050" dirty="0" err="1">
              <a:solidFill>
                <a:srgbClr val="1D4F91"/>
              </a:solidFill>
            </a:rPr>
            <a:t>fyny</a:t>
          </a:r>
          <a:endParaRPr lang="en-US" sz="2050" dirty="0">
            <a:solidFill>
              <a:srgbClr val="1D4F91"/>
            </a:solidFill>
          </a:endParaRPr>
        </a:p>
      </dgm:t>
    </dgm:pt>
    <dgm:pt modelId="{3127EE81-5024-41C6-94A4-6387465824CC}" type="parTrans" cxnId="{82B1EB06-B281-467E-A9A2-EB830260278F}">
      <dgm:prSet/>
      <dgm:spPr/>
      <dgm:t>
        <a:bodyPr/>
        <a:lstStyle/>
        <a:p>
          <a:endParaRPr lang="en-GB"/>
        </a:p>
      </dgm:t>
    </dgm:pt>
    <dgm:pt modelId="{48014AA9-AC3F-4FEC-A8FB-C1EFED5F29D4}" type="sibTrans" cxnId="{82B1EB06-B281-467E-A9A2-EB830260278F}">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custAng="0">
        <dgm:presLayoutVars>
          <dgm:bulletEnabled val="1"/>
        </dgm:presLayoutVars>
      </dgm:prSet>
      <dgm:spPr/>
    </dgm:pt>
  </dgm:ptLst>
  <dgm:cxnLst>
    <dgm:cxn modelId="{82B1EB06-B281-467E-A9A2-EB830260278F}" srcId="{1DD7C685-C052-4670-BC2C-199893DD2E06}" destId="{8EBF871E-5ED2-40EA-8E28-80EB279F627F}" srcOrd="5" destOrd="0" parTransId="{3127EE81-5024-41C6-94A4-6387465824CC}" sibTransId="{48014AA9-AC3F-4FEC-A8FB-C1EFED5F29D4}"/>
    <dgm:cxn modelId="{2DB78912-739B-4C42-864A-63E7622A8AB2}" srcId="{1DD7C685-C052-4670-BC2C-199893DD2E06}" destId="{DC7A0AAA-9C1F-4DF7-B0A2-380BB0A04454}" srcOrd="1" destOrd="0" parTransId="{58168E85-D8E9-4B42-AADB-023E09F32F91}" sibTransId="{EFFDBEF3-05C7-4E17-A6E2-15D54D224C4E}"/>
    <dgm:cxn modelId="{61294F1F-181A-402C-A32F-161A990D865C}" type="presOf" srcId="{1DD7C685-C052-4670-BC2C-199893DD2E06}" destId="{2EE6A142-74C5-495A-89BB-CB2362C0B199}" srcOrd="0" destOrd="0" presId="urn:microsoft.com/office/officeart/2005/8/layout/list1"/>
    <dgm:cxn modelId="{10AC3640-E0E7-4A37-8827-35845B85214F}" srcId="{1DD7C685-C052-4670-BC2C-199893DD2E06}" destId="{99A204C6-56D6-44C4-95B8-F81C9FFF477A}" srcOrd="2" destOrd="0" parTransId="{94A54E46-335F-465E-9E29-5928FF91746B}" sibTransId="{05C27DCD-997B-4BEF-9077-EA1484DF6ED3}"/>
    <dgm:cxn modelId="{89EAB046-038D-4A7E-A9CF-44815D03D006}" srcId="{1DD7C685-C052-4670-BC2C-199893DD2E06}" destId="{9F5CD134-8E68-4386-B469-C1BF302C0794}" srcOrd="7" destOrd="0" parTransId="{A3D86F5F-0D79-41FB-936B-3E22A0514389}" sibTransId="{40075E48-96AB-43BE-A241-78461BF3B89F}"/>
    <dgm:cxn modelId="{322CD147-77AD-48EF-B213-FE31E827A5AC}" type="presOf" srcId="{99A204C6-56D6-44C4-95B8-F81C9FFF477A}" destId="{6C56574F-3607-41AB-B50C-D0684462E87F}" srcOrd="0" destOrd="2" presId="urn:microsoft.com/office/officeart/2005/8/layout/list1"/>
    <dgm:cxn modelId="{28CED04D-FBE9-45BD-81D9-BEF139BD2DD0}" type="presOf" srcId="{DC7A0AAA-9C1F-4DF7-B0A2-380BB0A04454}" destId="{6C56574F-3607-41AB-B50C-D0684462E87F}" srcOrd="0" destOrd="1" presId="urn:microsoft.com/office/officeart/2005/8/layout/list1"/>
    <dgm:cxn modelId="{260F3872-DA06-47BA-A12C-1A8541D356C9}" type="presOf" srcId="{9F5CD134-8E68-4386-B469-C1BF302C0794}" destId="{6C56574F-3607-41AB-B50C-D0684462E87F}" srcOrd="0" destOrd="7" presId="urn:microsoft.com/office/officeart/2005/8/layout/list1"/>
    <dgm:cxn modelId="{0C05BB78-6FA7-44B4-A97E-05B834100584}" srcId="{1DD7C685-C052-4670-BC2C-199893DD2E06}" destId="{623FB960-D11A-4E95-A874-D78D39DBD3F0}" srcOrd="3" destOrd="0" parTransId="{D3034750-B829-4F5E-98D2-7D1FE5B42516}" sibTransId="{0F03BA47-3616-4D3A-BC0B-AFE33FE83328}"/>
    <dgm:cxn modelId="{38755459-4B78-4814-A310-C936D8ED1BEB}" srcId="{1DD7C685-C052-4670-BC2C-199893DD2E06}" destId="{3FDB1032-3CA2-4045-ADDE-ABEAC02342D1}" srcOrd="0" destOrd="0" parTransId="{FBE52959-74FD-4D5F-B061-F93FD6FE3580}" sibTransId="{25529378-0135-4706-9208-CA3B55994526}"/>
    <dgm:cxn modelId="{46315A86-DCF1-4BB3-A1B3-DBFCB95B1AAE}" type="presOf" srcId="{8EBF871E-5ED2-40EA-8E28-80EB279F627F}" destId="{6C56574F-3607-41AB-B50C-D0684462E87F}" srcOrd="0" destOrd="5" presId="urn:microsoft.com/office/officeart/2005/8/layout/list1"/>
    <dgm:cxn modelId="{56664987-4C0E-461D-B0FC-EC9B14C88F6A}" type="presOf" srcId="{1DD7C685-C052-4670-BC2C-199893DD2E06}" destId="{D20D7D5D-A9D2-4CE4-B18B-1517BC118674}" srcOrd="1" destOrd="0" presId="urn:microsoft.com/office/officeart/2005/8/layout/list1"/>
    <dgm:cxn modelId="{D323178E-1FF4-4BEE-8389-AC967A8A6DD3}" type="presOf" srcId="{623FB960-D11A-4E95-A874-D78D39DBD3F0}" destId="{6C56574F-3607-41AB-B50C-D0684462E87F}" srcOrd="0" destOrd="3" presId="urn:microsoft.com/office/officeart/2005/8/layout/list1"/>
    <dgm:cxn modelId="{232E14AB-49B6-426D-A014-518F1CD0943F}" type="presOf" srcId="{3FDB1032-3CA2-4045-ADDE-ABEAC02342D1}" destId="{6C56574F-3607-41AB-B50C-D0684462E87F}" srcOrd="0" destOrd="0" presId="urn:microsoft.com/office/officeart/2005/8/layout/list1"/>
    <dgm:cxn modelId="{D73A4CAF-FC07-4F55-889F-DEBC9BA6DF99}" srcId="{1DD7C685-C052-4670-BC2C-199893DD2E06}" destId="{FF7A19FE-B81C-4010-9C6C-2C1080E42845}" srcOrd="4" destOrd="0" parTransId="{61964DBE-040E-48FD-A340-044A1C53DEAB}" sibTransId="{CDC2A2C0-03E4-4D2D-96E7-24D272E3CD3D}"/>
    <dgm:cxn modelId="{872A90B1-E40E-4E19-8948-AA0508F18E4E}" type="presOf" srcId="{06F94BBE-1D2C-49EC-A987-6A49C6233905}" destId="{6C56574F-3607-41AB-B50C-D0684462E87F}" srcOrd="0" destOrd="8" presId="urn:microsoft.com/office/officeart/2005/8/layout/list1"/>
    <dgm:cxn modelId="{04C8D9DB-C567-4F44-B5A2-71E30AACB24B}" type="presOf" srcId="{FF7A19FE-B81C-4010-9C6C-2C1080E42845}" destId="{6C56574F-3607-41AB-B50C-D0684462E87F}" srcOrd="0" destOrd="4" presId="urn:microsoft.com/office/officeart/2005/8/layout/list1"/>
    <dgm:cxn modelId="{E7B654DD-2879-4D77-9784-0BD0DB1236E7}" type="presOf" srcId="{EFD41AA4-A31F-47E0-81B5-46E310C338DC}" destId="{6C56574F-3607-41AB-B50C-D0684462E87F}" srcOrd="0" destOrd="6" presId="urn:microsoft.com/office/officeart/2005/8/layout/list1"/>
    <dgm:cxn modelId="{908BE0E0-BE30-4D0D-8113-84FABF340081}" srcId="{1DD7C685-C052-4670-BC2C-199893DD2E06}" destId="{06F94BBE-1D2C-49EC-A987-6A49C6233905}" srcOrd="8" destOrd="0" parTransId="{95B1906D-DF57-494F-8EEF-D82AC357817C}" sibTransId="{8FDF882A-4143-4128-A0DE-6F10551416D8}"/>
    <dgm:cxn modelId="{46F4D4E6-44A3-4765-AB8F-1DC3603F71FA}" srcId="{1DD7C685-C052-4670-BC2C-199893DD2E06}" destId="{EFD41AA4-A31F-47E0-81B5-46E310C338DC}" srcOrd="6" destOrd="0" parTransId="{B54A84A5-31B3-449B-BFF8-88A46BF01D2E}" sibTransId="{220BBB93-7F8E-4A38-98FD-A3061B7EF4A3}"/>
    <dgm:cxn modelId="{CA36E0ED-FB95-435F-A2D4-A5C9E79EE52E}" srcId="{99A603B4-184E-4261-BA6D-73DAAB782852}" destId="{1DD7C685-C052-4670-BC2C-199893DD2E06}" srcOrd="0" destOrd="0" parTransId="{E156BA4B-84A2-4060-B519-57A16550DE83}" sibTransId="{DE14B9A5-2EC2-4310-8624-EA0C715EC3F1}"/>
    <dgm:cxn modelId="{26BD57F2-7B13-4524-B97A-7307AA9C747E}" type="presOf" srcId="{99A603B4-184E-4261-BA6D-73DAAB782852}" destId="{9253A46D-C49D-459A-821C-C92A151562D1}" srcOrd="0" destOrd="0" presId="urn:microsoft.com/office/officeart/2005/8/layout/list1"/>
    <dgm:cxn modelId="{9D7461C1-5FED-4194-BC13-BACCDC1B6A10}" type="presParOf" srcId="{9253A46D-C49D-459A-821C-C92A151562D1}" destId="{17CFDAE6-0395-4BFF-999C-4CE7E2CD4984}" srcOrd="0" destOrd="0" presId="urn:microsoft.com/office/officeart/2005/8/layout/list1"/>
    <dgm:cxn modelId="{2F3CEE05-EF88-4B87-B0DC-A15A043FF114}" type="presParOf" srcId="{17CFDAE6-0395-4BFF-999C-4CE7E2CD4984}" destId="{2EE6A142-74C5-495A-89BB-CB2362C0B199}" srcOrd="0" destOrd="0" presId="urn:microsoft.com/office/officeart/2005/8/layout/list1"/>
    <dgm:cxn modelId="{1BCE7A39-4D09-4871-B16E-53739FDBAE51}" type="presParOf" srcId="{17CFDAE6-0395-4BFF-999C-4CE7E2CD4984}" destId="{D20D7D5D-A9D2-4CE4-B18B-1517BC118674}" srcOrd="1" destOrd="0" presId="urn:microsoft.com/office/officeart/2005/8/layout/list1"/>
    <dgm:cxn modelId="{BA7E41B7-02BE-42BE-8C22-D221B56E44B2}" type="presParOf" srcId="{9253A46D-C49D-459A-821C-C92A151562D1}" destId="{F77B242B-7082-4341-BA91-C485106EFCC6}" srcOrd="1" destOrd="0" presId="urn:microsoft.com/office/officeart/2005/8/layout/list1"/>
    <dgm:cxn modelId="{57A4E629-CA13-4367-8A30-CB1273D13374}"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C913F80-A6E0-4518-9751-FA1E8D318350}">
      <dgm:prSet phldrT="[Text]" custT="1"/>
      <dgm:spPr>
        <a:solidFill>
          <a:srgbClr val="0070C0"/>
        </a:solidFill>
      </dgm:spPr>
      <dgm:t>
        <a:bodyPr/>
        <a:lstStyle/>
        <a:p>
          <a:r>
            <a:rPr lang="en-US" sz="2300" dirty="0" err="1"/>
            <a:t>Arfer</a:t>
          </a:r>
          <a:r>
            <a:rPr lang="en-US" sz="2300" dirty="0"/>
            <a:t> </a:t>
          </a:r>
          <a:r>
            <a:rPr lang="en-US" sz="2300" dirty="0" err="1"/>
            <a:t>Dda</a:t>
          </a:r>
          <a:endParaRPr lang="en-US" sz="2300" dirty="0"/>
        </a:p>
      </dgm:t>
    </dgm:pt>
    <dgm:pt modelId="{472211F3-01C2-48A9-91A8-67DADFB6EA8B}" type="parTrans" cxnId="{60C41ED0-2955-4AB7-81F8-0ADB9CB3B682}">
      <dgm:prSet/>
      <dgm:spPr/>
      <dgm:t>
        <a:bodyPr/>
        <a:lstStyle/>
        <a:p>
          <a:endParaRPr lang="en-US"/>
        </a:p>
      </dgm:t>
    </dgm:pt>
    <dgm:pt modelId="{B287EEBF-0963-4FBA-B820-32EA166E20A5}" type="sibTrans" cxnId="{60C41ED0-2955-4AB7-81F8-0ADB9CB3B682}">
      <dgm:prSet/>
      <dgm:spPr/>
      <dgm:t>
        <a:bodyPr/>
        <a:lstStyle/>
        <a:p>
          <a:endParaRPr lang="en-US"/>
        </a:p>
      </dgm:t>
    </dgm:pt>
    <dgm:pt modelId="{9D96CE98-4352-46BE-9C53-580E6220F09C}">
      <dgm:prSet phldrT="[Text]"/>
      <dgm:spPr>
        <a:ln>
          <a:solidFill>
            <a:srgbClr val="0070C0"/>
          </a:solidFill>
        </a:ln>
      </dgm:spPr>
      <dgm:t>
        <a:bodyPr/>
        <a:lstStyle/>
        <a:p>
          <a:r>
            <a:rPr lang="en-GB" dirty="0" err="1">
              <a:solidFill>
                <a:srgbClr val="1D4F91"/>
              </a:solidFill>
            </a:rPr>
            <a:t>Arhoswch</a:t>
          </a:r>
          <a:r>
            <a:rPr lang="en-GB" dirty="0">
              <a:solidFill>
                <a:srgbClr val="1D4F91"/>
              </a:solidFill>
            </a:rPr>
            <a:t> </a:t>
          </a:r>
          <a:r>
            <a:rPr lang="en-GB" dirty="0" err="1">
              <a:solidFill>
                <a:srgbClr val="1D4F91"/>
              </a:solidFill>
            </a:rPr>
            <a:t>ychydig</a:t>
          </a:r>
          <a:r>
            <a:rPr lang="en-GB" dirty="0">
              <a:solidFill>
                <a:srgbClr val="1D4F91"/>
              </a:solidFill>
            </a:rPr>
            <a:t> </a:t>
          </a:r>
          <a:r>
            <a:rPr lang="en-GB" dirty="0" err="1">
              <a:solidFill>
                <a:srgbClr val="1D4F91"/>
              </a:solidFill>
            </a:rPr>
            <a:t>er</a:t>
          </a:r>
          <a:r>
            <a:rPr lang="en-GB" dirty="0">
              <a:solidFill>
                <a:srgbClr val="1D4F91"/>
              </a:solidFill>
            </a:rPr>
            <a:t> </a:t>
          </a:r>
          <a:r>
            <a:rPr lang="en-GB" dirty="0" err="1">
              <a:solidFill>
                <a:srgbClr val="1D4F91"/>
              </a:solidFill>
            </a:rPr>
            <a:t>mwyn</a:t>
          </a:r>
          <a:r>
            <a:rPr lang="en-GB" dirty="0">
              <a:solidFill>
                <a:srgbClr val="1D4F91"/>
              </a:solidFill>
            </a:rPr>
            <a:t> </a:t>
          </a:r>
          <a:r>
            <a:rPr lang="en-GB" dirty="0" err="1">
              <a:solidFill>
                <a:srgbClr val="1D4F91"/>
              </a:solidFill>
            </a:rPr>
            <a:t>rhoi</a:t>
          </a:r>
          <a:r>
            <a:rPr lang="en-GB" dirty="0">
              <a:solidFill>
                <a:srgbClr val="1D4F91"/>
              </a:solidFill>
            </a:rPr>
            <a:t> </a:t>
          </a:r>
          <a:r>
            <a:rPr lang="en-GB" dirty="0" err="1">
              <a:solidFill>
                <a:srgbClr val="1D4F91"/>
              </a:solidFill>
            </a:rPr>
            <a:t>amser</a:t>
          </a:r>
          <a:r>
            <a:rPr lang="en-GB" dirty="0">
              <a:solidFill>
                <a:srgbClr val="1D4F91"/>
              </a:solidFill>
            </a:rPr>
            <a:t> </a:t>
          </a:r>
          <a:r>
            <a:rPr lang="en-GB" dirty="0" err="1">
              <a:solidFill>
                <a:srgbClr val="1D4F91"/>
              </a:solidFill>
            </a:rPr>
            <a:t>i</a:t>
          </a:r>
          <a:r>
            <a:rPr lang="en-GB" dirty="0">
              <a:solidFill>
                <a:srgbClr val="1D4F91"/>
              </a:solidFill>
            </a:rPr>
            <a:t> </a:t>
          </a:r>
          <a:r>
            <a:rPr lang="en-GB" dirty="0" err="1">
              <a:solidFill>
                <a:srgbClr val="1D4F91"/>
              </a:solidFill>
            </a:rPr>
            <a:t>dderbyn</a:t>
          </a:r>
          <a:r>
            <a:rPr lang="en-GB" dirty="0">
              <a:solidFill>
                <a:srgbClr val="1D4F91"/>
              </a:solidFill>
            </a:rPr>
            <a:t> y </a:t>
          </a:r>
          <a:r>
            <a:rPr lang="en-GB" dirty="0" err="1">
              <a:solidFill>
                <a:srgbClr val="1D4F91"/>
              </a:solidFill>
            </a:rPr>
            <a:t>cwestiwn</a:t>
          </a:r>
          <a:r>
            <a:rPr lang="en-GB" dirty="0">
              <a:solidFill>
                <a:srgbClr val="1D4F91"/>
              </a:solidFill>
            </a:rPr>
            <a:t>. </a:t>
          </a:r>
          <a:r>
            <a:rPr lang="en-GB" dirty="0" err="1">
              <a:solidFill>
                <a:srgbClr val="1D4F91"/>
              </a:solidFill>
            </a:rPr>
            <a:t>Nid</a:t>
          </a:r>
          <a:r>
            <a:rPr lang="en-GB" dirty="0">
              <a:solidFill>
                <a:srgbClr val="1D4F91"/>
              </a:solidFill>
            </a:rPr>
            <a:t> </a:t>
          </a:r>
          <a:r>
            <a:rPr lang="en-GB" dirty="0" err="1">
              <a:solidFill>
                <a:srgbClr val="1D4F91"/>
              </a:solidFill>
            </a:rPr>
            <a:t>ydych</a:t>
          </a:r>
          <a:r>
            <a:rPr lang="en-GB" dirty="0">
              <a:solidFill>
                <a:srgbClr val="1D4F91"/>
              </a:solidFill>
            </a:rPr>
            <a:t> </a:t>
          </a:r>
          <a:r>
            <a:rPr lang="en-GB" dirty="0" err="1">
              <a:solidFill>
                <a:srgbClr val="1D4F91"/>
              </a:solidFill>
            </a:rPr>
            <a:t>eisiau</a:t>
          </a:r>
          <a:r>
            <a:rPr lang="en-GB" dirty="0">
              <a:solidFill>
                <a:srgbClr val="1D4F91"/>
              </a:solidFill>
            </a:rPr>
            <a:t> </a:t>
          </a:r>
          <a:r>
            <a:rPr lang="en-GB" dirty="0" err="1">
              <a:solidFill>
                <a:srgbClr val="1D4F91"/>
              </a:solidFill>
            </a:rPr>
            <a:t>siarad</a:t>
          </a:r>
          <a:r>
            <a:rPr lang="en-GB" dirty="0">
              <a:solidFill>
                <a:srgbClr val="1D4F91"/>
              </a:solidFill>
            </a:rPr>
            <a:t> </a:t>
          </a:r>
          <a:r>
            <a:rPr lang="en-GB" dirty="0" err="1">
              <a:solidFill>
                <a:srgbClr val="1D4F91"/>
              </a:solidFill>
            </a:rPr>
            <a:t>dros</a:t>
          </a:r>
          <a:r>
            <a:rPr lang="en-GB" dirty="0">
              <a:solidFill>
                <a:srgbClr val="1D4F91"/>
              </a:solidFill>
            </a:rPr>
            <a:t> y </a:t>
          </a:r>
          <a:r>
            <a:rPr lang="en-GB" dirty="0" err="1">
              <a:solidFill>
                <a:srgbClr val="1D4F91"/>
              </a:solidFill>
            </a:rPr>
            <a:t>cyfwelydd</a:t>
          </a:r>
          <a:endParaRPr lang="en-US" dirty="0">
            <a:solidFill>
              <a:srgbClr val="1D4F91"/>
            </a:solidFill>
          </a:endParaRPr>
        </a:p>
      </dgm:t>
    </dgm:pt>
    <dgm:pt modelId="{12C4A3E5-9576-4DD3-A798-C54AF6DE2EC6}" type="parTrans" cxnId="{6E344B05-4922-4185-A259-DB2844684CD3}">
      <dgm:prSet/>
      <dgm:spPr/>
      <dgm:t>
        <a:bodyPr/>
        <a:lstStyle/>
        <a:p>
          <a:endParaRPr lang="en-US"/>
        </a:p>
      </dgm:t>
    </dgm:pt>
    <dgm:pt modelId="{507C553C-5D8D-4591-BDC0-1AB1321FED6C}" type="sibTrans" cxnId="{6E344B05-4922-4185-A259-DB2844684CD3}">
      <dgm:prSet/>
      <dgm:spPr/>
      <dgm:t>
        <a:bodyPr/>
        <a:lstStyle/>
        <a:p>
          <a:endParaRPr lang="en-US"/>
        </a:p>
      </dgm:t>
    </dgm:pt>
    <dgm:pt modelId="{7427C463-0193-430E-AB89-D83B256574B2}">
      <dgm:prSet phldrT="[Text]"/>
      <dgm:spPr>
        <a:ln>
          <a:solidFill>
            <a:srgbClr val="0070C0"/>
          </a:solidFill>
        </a:ln>
      </dgm:spPr>
      <dgm:t>
        <a:bodyPr/>
        <a:lstStyle/>
        <a:p>
          <a:r>
            <a:rPr lang="en-GB" dirty="0" err="1">
              <a:solidFill>
                <a:srgbClr val="1D4F91"/>
              </a:solidFill>
            </a:rPr>
            <a:t>Os</a:t>
          </a:r>
          <a:r>
            <a:rPr lang="en-GB" dirty="0">
              <a:solidFill>
                <a:srgbClr val="1D4F91"/>
              </a:solidFill>
            </a:rPr>
            <a:t> </a:t>
          </a:r>
          <a:r>
            <a:rPr lang="en-GB" dirty="0" err="1">
              <a:solidFill>
                <a:srgbClr val="1D4F91"/>
              </a:solidFill>
            </a:rPr>
            <a:t>oes</a:t>
          </a:r>
          <a:r>
            <a:rPr lang="en-GB" dirty="0">
              <a:solidFill>
                <a:srgbClr val="1D4F91"/>
              </a:solidFill>
            </a:rPr>
            <a:t> </a:t>
          </a:r>
          <a:r>
            <a:rPr lang="en-GB" dirty="0" err="1">
              <a:solidFill>
                <a:srgbClr val="1D4F91"/>
              </a:solidFill>
            </a:rPr>
            <a:t>paentiad</a:t>
          </a:r>
          <a:r>
            <a:rPr lang="en-GB" dirty="0">
              <a:solidFill>
                <a:srgbClr val="1D4F91"/>
              </a:solidFill>
            </a:rPr>
            <a:t> neu </a:t>
          </a:r>
          <a:r>
            <a:rPr lang="en-GB" dirty="0" err="1">
              <a:solidFill>
                <a:srgbClr val="1D4F91"/>
              </a:solidFill>
            </a:rPr>
            <a:t>lun</a:t>
          </a:r>
          <a:r>
            <a:rPr lang="en-GB" dirty="0">
              <a:solidFill>
                <a:srgbClr val="1D4F91"/>
              </a:solidFill>
            </a:rPr>
            <a:t> y </a:t>
          </a:r>
          <a:r>
            <a:rPr lang="en-GB" dirty="0" err="1">
              <a:solidFill>
                <a:srgbClr val="1D4F91"/>
              </a:solidFill>
            </a:rPr>
            <a:t>tu</a:t>
          </a:r>
          <a:r>
            <a:rPr lang="en-GB" dirty="0">
              <a:solidFill>
                <a:srgbClr val="1D4F91"/>
              </a:solidFill>
            </a:rPr>
            <a:t> </a:t>
          </a:r>
          <a:r>
            <a:rPr lang="en-GB" dirty="0" err="1">
              <a:solidFill>
                <a:srgbClr val="1D4F91"/>
              </a:solidFill>
            </a:rPr>
            <a:t>ôl</a:t>
          </a:r>
          <a:r>
            <a:rPr lang="en-GB" dirty="0">
              <a:solidFill>
                <a:srgbClr val="1D4F91"/>
              </a:solidFill>
            </a:rPr>
            <a:t> </a:t>
          </a:r>
          <a:r>
            <a:rPr lang="en-GB" dirty="0" err="1">
              <a:solidFill>
                <a:srgbClr val="1D4F91"/>
              </a:solidFill>
            </a:rPr>
            <a:t>i</a:t>
          </a:r>
          <a:r>
            <a:rPr lang="en-GB" dirty="0">
              <a:solidFill>
                <a:srgbClr val="1D4F91"/>
              </a:solidFill>
            </a:rPr>
            <a:t> chi, </a:t>
          </a:r>
          <a:r>
            <a:rPr lang="en-GB" dirty="0" err="1">
              <a:solidFill>
                <a:srgbClr val="1D4F91"/>
              </a:solidFill>
            </a:rPr>
            <a:t>angen</a:t>
          </a:r>
          <a:r>
            <a:rPr lang="en-GB" dirty="0">
              <a:solidFill>
                <a:srgbClr val="1D4F91"/>
              </a:solidFill>
            </a:rPr>
            <a:t> </a:t>
          </a:r>
          <a:r>
            <a:rPr lang="en-GB" dirty="0" err="1">
              <a:solidFill>
                <a:srgbClr val="1D4F91"/>
              </a:solidFill>
            </a:rPr>
            <a:t>gwybod</a:t>
          </a:r>
          <a:r>
            <a:rPr lang="en-GB" dirty="0">
              <a:solidFill>
                <a:srgbClr val="1D4F91"/>
              </a:solidFill>
            </a:rPr>
            <a:t> </a:t>
          </a:r>
          <a:r>
            <a:rPr lang="en-GB" dirty="0" err="1">
              <a:solidFill>
                <a:srgbClr val="1D4F91"/>
              </a:solidFill>
            </a:rPr>
            <a:t>rhywbeth</a:t>
          </a:r>
          <a:r>
            <a:rPr lang="en-GB" dirty="0">
              <a:solidFill>
                <a:srgbClr val="1D4F91"/>
              </a:solidFill>
            </a:rPr>
            <a:t> </a:t>
          </a:r>
          <a:r>
            <a:rPr lang="en-GB" dirty="0" err="1">
              <a:solidFill>
                <a:srgbClr val="1D4F91"/>
              </a:solidFill>
            </a:rPr>
            <a:t>amdano</a:t>
          </a:r>
          <a:endParaRPr lang="en-US" dirty="0">
            <a:solidFill>
              <a:srgbClr val="1D4F91"/>
            </a:solidFill>
          </a:endParaRPr>
        </a:p>
      </dgm:t>
    </dgm:pt>
    <dgm:pt modelId="{A94EC332-749F-49D9-9001-A83BB4E62263}" type="parTrans" cxnId="{72377F00-3193-41CE-8663-E1DF3A291107}">
      <dgm:prSet/>
      <dgm:spPr/>
      <dgm:t>
        <a:bodyPr/>
        <a:lstStyle/>
        <a:p>
          <a:endParaRPr lang="en-GB"/>
        </a:p>
      </dgm:t>
    </dgm:pt>
    <dgm:pt modelId="{B6369E97-D74D-4C11-89A7-344B5D54182B}" type="sibTrans" cxnId="{72377F00-3193-41CE-8663-E1DF3A291107}">
      <dgm:prSet/>
      <dgm:spPr/>
      <dgm:t>
        <a:bodyPr/>
        <a:lstStyle/>
        <a:p>
          <a:endParaRPr lang="en-GB"/>
        </a:p>
      </dgm:t>
    </dgm:pt>
    <dgm:pt modelId="{F2D017B8-160F-4584-998D-FE8EE29A15D5}">
      <dgm:prSet phldrT="[Text]"/>
      <dgm:spPr>
        <a:ln>
          <a:solidFill>
            <a:srgbClr val="0070C0"/>
          </a:solidFill>
        </a:ln>
      </dgm:spPr>
      <dgm:t>
        <a:bodyPr/>
        <a:lstStyle/>
        <a:p>
          <a:r>
            <a:rPr lang="en-GB" dirty="0" err="1">
              <a:solidFill>
                <a:srgbClr val="1D4F91"/>
              </a:solidFill>
            </a:rPr>
            <a:t>Os</a:t>
          </a:r>
          <a:r>
            <a:rPr lang="en-GB" dirty="0">
              <a:solidFill>
                <a:srgbClr val="1D4F91"/>
              </a:solidFill>
            </a:rPr>
            <a:t> </a:t>
          </a:r>
          <a:r>
            <a:rPr lang="en-GB" dirty="0" err="1">
              <a:solidFill>
                <a:srgbClr val="1D4F91"/>
              </a:solidFill>
            </a:rPr>
            <a:t>na</a:t>
          </a:r>
          <a:r>
            <a:rPr lang="en-GB" dirty="0">
              <a:solidFill>
                <a:srgbClr val="1D4F91"/>
              </a:solidFill>
            </a:rPr>
            <a:t> </a:t>
          </a:r>
          <a:r>
            <a:rPr lang="en-GB" dirty="0" err="1">
              <a:solidFill>
                <a:srgbClr val="1D4F91"/>
              </a:solidFill>
            </a:rPr>
            <a:t>allwch</a:t>
          </a:r>
          <a:r>
            <a:rPr lang="en-GB" dirty="0">
              <a:solidFill>
                <a:srgbClr val="1D4F91"/>
              </a:solidFill>
            </a:rPr>
            <a:t> </a:t>
          </a:r>
          <a:r>
            <a:rPr lang="en-GB" dirty="0" err="1">
              <a:solidFill>
                <a:srgbClr val="1D4F91"/>
              </a:solidFill>
            </a:rPr>
            <a:t>glywed</a:t>
          </a:r>
          <a:r>
            <a:rPr lang="en-GB" dirty="0">
              <a:solidFill>
                <a:srgbClr val="1D4F91"/>
              </a:solidFill>
            </a:rPr>
            <a:t> y </a:t>
          </a:r>
          <a:r>
            <a:rPr lang="en-GB" dirty="0" err="1">
              <a:solidFill>
                <a:srgbClr val="1D4F91"/>
              </a:solidFill>
            </a:rPr>
            <a:t>cwestiwn</a:t>
          </a:r>
          <a:r>
            <a:rPr lang="en-GB" dirty="0">
              <a:solidFill>
                <a:srgbClr val="1D4F91"/>
              </a:solidFill>
            </a:rPr>
            <a:t> </a:t>
          </a:r>
          <a:r>
            <a:rPr lang="en-GB" dirty="0" err="1">
              <a:solidFill>
                <a:srgbClr val="1D4F91"/>
              </a:solidFill>
            </a:rPr>
            <a:t>yna</a:t>
          </a:r>
          <a:r>
            <a:rPr lang="en-GB" dirty="0">
              <a:solidFill>
                <a:srgbClr val="1D4F91"/>
              </a:solidFill>
            </a:rPr>
            <a:t> </a:t>
          </a:r>
          <a:r>
            <a:rPr lang="en-GB" dirty="0" err="1">
              <a:solidFill>
                <a:srgbClr val="1D4F91"/>
              </a:solidFill>
            </a:rPr>
            <a:t>dywedwch</a:t>
          </a:r>
          <a:r>
            <a:rPr lang="en-GB" dirty="0">
              <a:solidFill>
                <a:srgbClr val="1D4F91"/>
              </a:solidFill>
            </a:rPr>
            <a:t> </a:t>
          </a:r>
          <a:r>
            <a:rPr lang="en-GB" dirty="0" err="1">
              <a:solidFill>
                <a:srgbClr val="1D4F91"/>
              </a:solidFill>
            </a:rPr>
            <a:t>hynny</a:t>
          </a:r>
          <a:r>
            <a:rPr lang="en-GB" dirty="0">
              <a:solidFill>
                <a:srgbClr val="1D4F91"/>
              </a:solidFill>
            </a:rPr>
            <a:t>, </a:t>
          </a:r>
          <a:r>
            <a:rPr lang="en-GB" dirty="0" err="1">
              <a:solidFill>
                <a:srgbClr val="1D4F91"/>
              </a:solidFill>
            </a:rPr>
            <a:t>nid</a:t>
          </a:r>
          <a:r>
            <a:rPr lang="en-GB" dirty="0">
              <a:solidFill>
                <a:srgbClr val="1D4F91"/>
              </a:solidFill>
            </a:rPr>
            <a:t> </a:t>
          </a:r>
          <a:r>
            <a:rPr lang="en-GB" dirty="0" err="1">
              <a:solidFill>
                <a:srgbClr val="1D4F91"/>
              </a:solidFill>
            </a:rPr>
            <a:t>ydych</a:t>
          </a:r>
          <a:r>
            <a:rPr lang="en-GB" dirty="0">
              <a:solidFill>
                <a:srgbClr val="1D4F91"/>
              </a:solidFill>
            </a:rPr>
            <a:t> </a:t>
          </a:r>
          <a:r>
            <a:rPr lang="en-GB" dirty="0" err="1">
              <a:solidFill>
                <a:srgbClr val="1D4F91"/>
              </a:solidFill>
            </a:rPr>
            <a:t>eisiau</a:t>
          </a:r>
          <a:r>
            <a:rPr lang="en-GB" dirty="0">
              <a:solidFill>
                <a:srgbClr val="1D4F91"/>
              </a:solidFill>
            </a:rPr>
            <a:t> </a:t>
          </a:r>
          <a:r>
            <a:rPr lang="en-GB" dirty="0" err="1">
              <a:solidFill>
                <a:srgbClr val="1D4F91"/>
              </a:solidFill>
            </a:rPr>
            <a:t>ateb</a:t>
          </a:r>
          <a:r>
            <a:rPr lang="en-GB" dirty="0">
              <a:solidFill>
                <a:srgbClr val="1D4F91"/>
              </a:solidFill>
            </a:rPr>
            <a:t> y </a:t>
          </a:r>
          <a:r>
            <a:rPr lang="en-GB" dirty="0" err="1">
              <a:solidFill>
                <a:srgbClr val="1D4F91"/>
              </a:solidFill>
            </a:rPr>
            <a:t>cwestiwn</a:t>
          </a:r>
          <a:r>
            <a:rPr lang="en-GB" dirty="0">
              <a:solidFill>
                <a:srgbClr val="1D4F91"/>
              </a:solidFill>
            </a:rPr>
            <a:t> </a:t>
          </a:r>
          <a:r>
            <a:rPr lang="en-GB" dirty="0" err="1">
              <a:solidFill>
                <a:srgbClr val="1D4F91"/>
              </a:solidFill>
            </a:rPr>
            <a:t>anghywir</a:t>
          </a:r>
          <a:endParaRPr lang="en-US" dirty="0">
            <a:solidFill>
              <a:srgbClr val="1D4F91"/>
            </a:solidFill>
          </a:endParaRPr>
        </a:p>
      </dgm:t>
    </dgm:pt>
    <dgm:pt modelId="{11865E85-AFE8-4889-8F66-86FB0D7D9760}" type="parTrans" cxnId="{6DF61103-CA10-42D5-B80C-1DC37C8706DB}">
      <dgm:prSet/>
      <dgm:spPr/>
      <dgm:t>
        <a:bodyPr/>
        <a:lstStyle/>
        <a:p>
          <a:endParaRPr lang="en-GB"/>
        </a:p>
      </dgm:t>
    </dgm:pt>
    <dgm:pt modelId="{9280E57F-9B68-4182-A4E3-1727D49CF8E0}" type="sibTrans" cxnId="{6DF61103-CA10-42D5-B80C-1DC37C8706DB}">
      <dgm:prSet/>
      <dgm:spPr/>
      <dgm:t>
        <a:bodyPr/>
        <a:lstStyle/>
        <a:p>
          <a:endParaRPr lang="en-GB"/>
        </a:p>
      </dgm:t>
    </dgm:pt>
    <dgm:pt modelId="{F8E36CCF-9571-4B44-A665-B7EEEF9C52C2}">
      <dgm:prSet phldrT="[Text]"/>
      <dgm:spPr>
        <a:ln>
          <a:solidFill>
            <a:srgbClr val="0070C0"/>
          </a:solidFill>
        </a:ln>
      </dgm:spPr>
      <dgm:t>
        <a:bodyPr/>
        <a:lstStyle/>
        <a:p>
          <a:r>
            <a:rPr lang="en-GB" dirty="0" err="1">
              <a:solidFill>
                <a:srgbClr val="1D4F91"/>
              </a:solidFill>
            </a:rPr>
            <a:t>Defnyddiwch</a:t>
          </a:r>
          <a:r>
            <a:rPr lang="en-GB" dirty="0">
              <a:solidFill>
                <a:srgbClr val="1D4F91"/>
              </a:solidFill>
            </a:rPr>
            <a:t> </a:t>
          </a:r>
          <a:r>
            <a:rPr lang="en-GB" dirty="0" err="1">
              <a:solidFill>
                <a:srgbClr val="1D4F91"/>
              </a:solidFill>
            </a:rPr>
            <a:t>hiwmor</a:t>
          </a:r>
          <a:r>
            <a:rPr lang="en-GB" dirty="0">
              <a:solidFill>
                <a:srgbClr val="1D4F91"/>
              </a:solidFill>
            </a:rPr>
            <a:t> </a:t>
          </a:r>
          <a:r>
            <a:rPr lang="en-GB" dirty="0" err="1">
              <a:solidFill>
                <a:srgbClr val="1D4F91"/>
              </a:solidFill>
            </a:rPr>
            <a:t>ond</a:t>
          </a:r>
          <a:r>
            <a:rPr lang="en-GB" dirty="0">
              <a:solidFill>
                <a:srgbClr val="1D4F91"/>
              </a:solidFill>
            </a:rPr>
            <a:t> </a:t>
          </a:r>
          <a:r>
            <a:rPr lang="en-GB" dirty="0" err="1">
              <a:solidFill>
                <a:srgbClr val="1D4F91"/>
              </a:solidFill>
            </a:rPr>
            <a:t>byddwch</a:t>
          </a:r>
          <a:r>
            <a:rPr lang="en-GB" dirty="0">
              <a:solidFill>
                <a:srgbClr val="1D4F91"/>
              </a:solidFill>
            </a:rPr>
            <a:t> </a:t>
          </a:r>
          <a:r>
            <a:rPr lang="en-GB" dirty="0" err="1">
              <a:solidFill>
                <a:srgbClr val="1D4F91"/>
              </a:solidFill>
            </a:rPr>
            <a:t>yn</a:t>
          </a:r>
          <a:r>
            <a:rPr lang="en-GB" dirty="0">
              <a:solidFill>
                <a:srgbClr val="1D4F91"/>
              </a:solidFill>
            </a:rPr>
            <a:t> </a:t>
          </a:r>
          <a:r>
            <a:rPr lang="en-GB" dirty="0" err="1">
              <a:solidFill>
                <a:srgbClr val="1D4F91"/>
              </a:solidFill>
            </a:rPr>
            <a:t>broffesiynol</a:t>
          </a:r>
          <a:endParaRPr lang="en-US" dirty="0">
            <a:solidFill>
              <a:srgbClr val="1D4F91"/>
            </a:solidFill>
          </a:endParaRPr>
        </a:p>
      </dgm:t>
    </dgm:pt>
    <dgm:pt modelId="{BD846D9B-3A3B-4610-84F4-485C391A03FB}" type="parTrans" cxnId="{62BE8FAF-527E-4B59-A0CF-F59AA9E88B90}">
      <dgm:prSet/>
      <dgm:spPr/>
      <dgm:t>
        <a:bodyPr/>
        <a:lstStyle/>
        <a:p>
          <a:endParaRPr lang="en-GB"/>
        </a:p>
      </dgm:t>
    </dgm:pt>
    <dgm:pt modelId="{FE0CF66C-F01C-4AAA-B33B-82FCD23D04A8}" type="sibTrans" cxnId="{62BE8FAF-527E-4B59-A0CF-F59AA9E88B90}">
      <dgm:prSet/>
      <dgm:spPr/>
      <dgm:t>
        <a:bodyPr/>
        <a:lstStyle/>
        <a:p>
          <a:endParaRPr lang="en-GB"/>
        </a:p>
      </dgm:t>
    </dgm:pt>
    <dgm:pt modelId="{3F705906-7E6D-48A3-8456-6C3E17B7064D}">
      <dgm:prSet phldrT="[Text]"/>
      <dgm:spPr>
        <a:ln>
          <a:solidFill>
            <a:srgbClr val="0070C0"/>
          </a:solidFill>
        </a:ln>
      </dgm:spPr>
      <dgm:t>
        <a:bodyPr/>
        <a:lstStyle/>
        <a:p>
          <a:r>
            <a:rPr lang="en-GB" dirty="0" err="1">
              <a:solidFill>
                <a:srgbClr val="1D4F91"/>
              </a:solidFill>
            </a:rPr>
            <a:t>Diolch</a:t>
          </a:r>
          <a:r>
            <a:rPr lang="en-GB" dirty="0">
              <a:solidFill>
                <a:srgbClr val="1D4F91"/>
              </a:solidFill>
            </a:rPr>
            <a:t> </a:t>
          </a:r>
          <a:r>
            <a:rPr lang="en-GB" dirty="0" err="1">
              <a:solidFill>
                <a:srgbClr val="1D4F91"/>
              </a:solidFill>
            </a:rPr>
            <a:t>i</a:t>
          </a:r>
          <a:r>
            <a:rPr lang="en-GB" dirty="0">
              <a:solidFill>
                <a:srgbClr val="1D4F91"/>
              </a:solidFill>
            </a:rPr>
            <a:t> </a:t>
          </a:r>
          <a:r>
            <a:rPr lang="en-GB" dirty="0" err="1">
              <a:solidFill>
                <a:srgbClr val="1D4F91"/>
              </a:solidFill>
            </a:rPr>
            <a:t>bawb</a:t>
          </a:r>
          <a:r>
            <a:rPr lang="en-GB" dirty="0">
              <a:solidFill>
                <a:srgbClr val="1D4F91"/>
              </a:solidFill>
            </a:rPr>
            <a:t> </a:t>
          </a:r>
          <a:r>
            <a:rPr lang="en-GB" dirty="0" err="1">
              <a:solidFill>
                <a:srgbClr val="1D4F91"/>
              </a:solidFill>
            </a:rPr>
            <a:t>ar</a:t>
          </a:r>
          <a:r>
            <a:rPr lang="en-GB" dirty="0">
              <a:solidFill>
                <a:srgbClr val="1D4F91"/>
              </a:solidFill>
            </a:rPr>
            <a:t> y </a:t>
          </a:r>
          <a:r>
            <a:rPr lang="en-GB" dirty="0" err="1">
              <a:solidFill>
                <a:srgbClr val="1D4F91"/>
              </a:solidFill>
            </a:rPr>
            <a:t>diwedd</a:t>
          </a:r>
          <a:endParaRPr lang="en-US" dirty="0">
            <a:solidFill>
              <a:srgbClr val="1D4F91"/>
            </a:solidFill>
          </a:endParaRPr>
        </a:p>
      </dgm:t>
    </dgm:pt>
    <dgm:pt modelId="{4BC9124C-D2F3-4BB2-A198-909B82845BEA}" type="parTrans" cxnId="{685C2D99-B087-430E-829C-8FFB23E99ACC}">
      <dgm:prSet/>
      <dgm:spPr/>
      <dgm:t>
        <a:bodyPr/>
        <a:lstStyle/>
        <a:p>
          <a:endParaRPr lang="en-GB"/>
        </a:p>
      </dgm:t>
    </dgm:pt>
    <dgm:pt modelId="{820F6F4B-84B0-46D2-9A35-FF371C26F869}" type="sibTrans" cxnId="{685C2D99-B087-430E-829C-8FFB23E99ACC}">
      <dgm:prSet/>
      <dgm:spPr/>
      <dgm:t>
        <a:bodyPr/>
        <a:lstStyle/>
        <a:p>
          <a:endParaRPr lang="en-GB"/>
        </a:p>
      </dgm:t>
    </dgm:pt>
    <dgm:pt modelId="{4606FAA6-99FC-4CDF-9617-EB157C0D2596}">
      <dgm:prSet phldrT="[Text]"/>
      <dgm:spPr>
        <a:ln>
          <a:solidFill>
            <a:srgbClr val="0070C0"/>
          </a:solidFill>
        </a:ln>
      </dgm:spPr>
      <dgm:t>
        <a:bodyPr/>
        <a:lstStyle/>
        <a:p>
          <a:r>
            <a:rPr lang="en-GB" dirty="0">
              <a:solidFill>
                <a:srgbClr val="1D4F91"/>
              </a:solidFill>
            </a:rPr>
            <a:t>Dal </a:t>
          </a:r>
          <a:r>
            <a:rPr lang="en-GB" dirty="0" err="1">
              <a:solidFill>
                <a:srgbClr val="1D4F91"/>
              </a:solidFill>
            </a:rPr>
            <a:t>i</a:t>
          </a:r>
          <a:r>
            <a:rPr lang="en-GB" dirty="0">
              <a:solidFill>
                <a:srgbClr val="1D4F91"/>
              </a:solidFill>
            </a:rPr>
            <a:t> </a:t>
          </a:r>
          <a:r>
            <a:rPr lang="en-GB" dirty="0" err="1">
              <a:solidFill>
                <a:srgbClr val="1D4F91"/>
              </a:solidFill>
            </a:rPr>
            <a:t>ddefnyddio</a:t>
          </a:r>
          <a:r>
            <a:rPr lang="en-GB" dirty="0">
              <a:solidFill>
                <a:srgbClr val="1D4F91"/>
              </a:solidFill>
            </a:rPr>
            <a:t> </a:t>
          </a:r>
          <a:r>
            <a:rPr lang="en-GB" dirty="0" err="1">
              <a:solidFill>
                <a:srgbClr val="1D4F91"/>
              </a:solidFill>
            </a:rPr>
            <a:t>atebion</a:t>
          </a:r>
          <a:r>
            <a:rPr lang="en-GB" dirty="0">
              <a:solidFill>
                <a:srgbClr val="1D4F91"/>
              </a:solidFill>
            </a:rPr>
            <a:t> PTA</a:t>
          </a:r>
          <a:endParaRPr lang="en-US" dirty="0">
            <a:solidFill>
              <a:srgbClr val="1D4F91"/>
            </a:solidFill>
          </a:endParaRPr>
        </a:p>
      </dgm:t>
    </dgm:pt>
    <dgm:pt modelId="{2129DE3B-CC31-4B25-8ADA-8066E4607B49}" type="parTrans" cxnId="{4A0ACC68-B176-426B-8035-00FD75156411}">
      <dgm:prSet/>
      <dgm:spPr/>
      <dgm:t>
        <a:bodyPr/>
        <a:lstStyle/>
        <a:p>
          <a:endParaRPr lang="en-GB"/>
        </a:p>
      </dgm:t>
    </dgm:pt>
    <dgm:pt modelId="{DADA9198-0504-4E6F-A418-6519B5221147}" type="sibTrans" cxnId="{4A0ACC68-B176-426B-8035-00FD75156411}">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CC8A5B77-13AC-4D03-ABC3-450669EE4626}" type="pres">
      <dgm:prSet presAssocID="{DC913F80-A6E0-4518-9751-FA1E8D318350}" presName="parentLin" presStyleCnt="0"/>
      <dgm:spPr/>
    </dgm:pt>
    <dgm:pt modelId="{CA1A3582-B4BA-4CCF-8867-A7B2AB3CCB39}" type="pres">
      <dgm:prSet presAssocID="{DC913F80-A6E0-4518-9751-FA1E8D318350}" presName="parentLeftMargin" presStyleLbl="node1" presStyleIdx="0" presStyleCnt="1"/>
      <dgm:spPr/>
    </dgm:pt>
    <dgm:pt modelId="{AC30581F-3F99-415C-9041-55114B11806B}" type="pres">
      <dgm:prSet presAssocID="{DC913F80-A6E0-4518-9751-FA1E8D318350}" presName="parentText" presStyleLbl="node1" presStyleIdx="0" presStyleCnt="1">
        <dgm:presLayoutVars>
          <dgm:chMax val="0"/>
          <dgm:bulletEnabled val="1"/>
        </dgm:presLayoutVars>
      </dgm:prSet>
      <dgm:spPr/>
    </dgm:pt>
    <dgm:pt modelId="{81FA0058-8579-46B2-ACB7-1C7F8995D4FB}" type="pres">
      <dgm:prSet presAssocID="{DC913F80-A6E0-4518-9751-FA1E8D318350}" presName="negativeSpace" presStyleCnt="0"/>
      <dgm:spPr/>
    </dgm:pt>
    <dgm:pt modelId="{8DAA1D57-006B-495A-BDC3-367B2A4B3AEE}" type="pres">
      <dgm:prSet presAssocID="{DC913F80-A6E0-4518-9751-FA1E8D318350}" presName="childText" presStyleLbl="conFgAcc1" presStyleIdx="0" presStyleCnt="1" custAng="0">
        <dgm:presLayoutVars>
          <dgm:bulletEnabled val="1"/>
        </dgm:presLayoutVars>
      </dgm:prSet>
      <dgm:spPr/>
    </dgm:pt>
  </dgm:ptLst>
  <dgm:cxnLst>
    <dgm:cxn modelId="{72377F00-3193-41CE-8663-E1DF3A291107}" srcId="{DC913F80-A6E0-4518-9751-FA1E8D318350}" destId="{7427C463-0193-430E-AB89-D83B256574B2}" srcOrd="3" destOrd="0" parTransId="{A94EC332-749F-49D9-9001-A83BB4E62263}" sibTransId="{B6369E97-D74D-4C11-89A7-344B5D54182B}"/>
    <dgm:cxn modelId="{6DF61103-CA10-42D5-B80C-1DC37C8706DB}" srcId="{DC913F80-A6E0-4518-9751-FA1E8D318350}" destId="{F2D017B8-160F-4584-998D-FE8EE29A15D5}" srcOrd="1" destOrd="0" parTransId="{11865E85-AFE8-4889-8F66-86FB0D7D9760}" sibTransId="{9280E57F-9B68-4182-A4E3-1727D49CF8E0}"/>
    <dgm:cxn modelId="{6E344B05-4922-4185-A259-DB2844684CD3}" srcId="{DC913F80-A6E0-4518-9751-FA1E8D318350}" destId="{9D96CE98-4352-46BE-9C53-580E6220F09C}" srcOrd="0" destOrd="0" parTransId="{12C4A3E5-9576-4DD3-A798-C54AF6DE2EC6}" sibTransId="{507C553C-5D8D-4591-BDC0-1AB1321FED6C}"/>
    <dgm:cxn modelId="{7FE97B1F-E1ED-40CC-89FC-7F1F87455E9D}" type="presOf" srcId="{DC913F80-A6E0-4518-9751-FA1E8D318350}" destId="{AC30581F-3F99-415C-9041-55114B11806B}" srcOrd="1" destOrd="0" presId="urn:microsoft.com/office/officeart/2005/8/layout/list1"/>
    <dgm:cxn modelId="{6092222D-605B-4231-9E61-7025B542C99B}" type="presOf" srcId="{4606FAA6-99FC-4CDF-9617-EB157C0D2596}" destId="{8DAA1D57-006B-495A-BDC3-367B2A4B3AEE}" srcOrd="0" destOrd="2" presId="urn:microsoft.com/office/officeart/2005/8/layout/list1"/>
    <dgm:cxn modelId="{7801483E-8123-48DF-B493-01CCF5F31F00}" type="presOf" srcId="{7427C463-0193-430E-AB89-D83B256574B2}" destId="{8DAA1D57-006B-495A-BDC3-367B2A4B3AEE}" srcOrd="0" destOrd="3" presId="urn:microsoft.com/office/officeart/2005/8/layout/list1"/>
    <dgm:cxn modelId="{4A0ACC68-B176-426B-8035-00FD75156411}" srcId="{DC913F80-A6E0-4518-9751-FA1E8D318350}" destId="{4606FAA6-99FC-4CDF-9617-EB157C0D2596}" srcOrd="2" destOrd="0" parTransId="{2129DE3B-CC31-4B25-8ADA-8066E4607B49}" sibTransId="{DADA9198-0504-4E6F-A418-6519B5221147}"/>
    <dgm:cxn modelId="{52DCB955-374A-4DAD-A1DE-B83795656B63}" type="presOf" srcId="{DC913F80-A6E0-4518-9751-FA1E8D318350}" destId="{CA1A3582-B4BA-4CCF-8867-A7B2AB3CCB39}" srcOrd="0" destOrd="0" presId="urn:microsoft.com/office/officeart/2005/8/layout/list1"/>
    <dgm:cxn modelId="{347D098B-51CF-4B1C-8164-1A60B2545C16}" type="presOf" srcId="{F8E36CCF-9571-4B44-A665-B7EEEF9C52C2}" destId="{8DAA1D57-006B-495A-BDC3-367B2A4B3AEE}" srcOrd="0" destOrd="4" presId="urn:microsoft.com/office/officeart/2005/8/layout/list1"/>
    <dgm:cxn modelId="{685C2D99-B087-430E-829C-8FFB23E99ACC}" srcId="{DC913F80-A6E0-4518-9751-FA1E8D318350}" destId="{3F705906-7E6D-48A3-8456-6C3E17B7064D}" srcOrd="5" destOrd="0" parTransId="{4BC9124C-D2F3-4BB2-A198-909B82845BEA}" sibTransId="{820F6F4B-84B0-46D2-9A35-FF371C26F869}"/>
    <dgm:cxn modelId="{3C976FAA-50D3-4569-8930-E27BBA909314}" type="presOf" srcId="{F2D017B8-160F-4584-998D-FE8EE29A15D5}" destId="{8DAA1D57-006B-495A-BDC3-367B2A4B3AEE}" srcOrd="0" destOrd="1" presId="urn:microsoft.com/office/officeart/2005/8/layout/list1"/>
    <dgm:cxn modelId="{5350D5AA-62EF-4CCA-BC2D-C5031FB0A81F}" type="presOf" srcId="{99A603B4-184E-4261-BA6D-73DAAB782852}" destId="{9253A46D-C49D-459A-821C-C92A151562D1}" srcOrd="0" destOrd="0" presId="urn:microsoft.com/office/officeart/2005/8/layout/list1"/>
    <dgm:cxn modelId="{62BE8FAF-527E-4B59-A0CF-F59AA9E88B90}" srcId="{DC913F80-A6E0-4518-9751-FA1E8D318350}" destId="{F8E36CCF-9571-4B44-A665-B7EEEF9C52C2}" srcOrd="4" destOrd="0" parTransId="{BD846D9B-3A3B-4610-84F4-485C391A03FB}" sibTransId="{FE0CF66C-F01C-4AAA-B33B-82FCD23D04A8}"/>
    <dgm:cxn modelId="{0BCA6BC1-5AA5-4AA9-94B0-1B98DE3CD1E3}" type="presOf" srcId="{9D96CE98-4352-46BE-9C53-580E6220F09C}" destId="{8DAA1D57-006B-495A-BDC3-367B2A4B3AEE}" srcOrd="0" destOrd="0" presId="urn:microsoft.com/office/officeart/2005/8/layout/list1"/>
    <dgm:cxn modelId="{60C41ED0-2955-4AB7-81F8-0ADB9CB3B682}" srcId="{99A603B4-184E-4261-BA6D-73DAAB782852}" destId="{DC913F80-A6E0-4518-9751-FA1E8D318350}" srcOrd="0" destOrd="0" parTransId="{472211F3-01C2-48A9-91A8-67DADFB6EA8B}" sibTransId="{B287EEBF-0963-4FBA-B820-32EA166E20A5}"/>
    <dgm:cxn modelId="{C10375F9-1E26-43EF-91A1-861F3A6F2E2C}" type="presOf" srcId="{3F705906-7E6D-48A3-8456-6C3E17B7064D}" destId="{8DAA1D57-006B-495A-BDC3-367B2A4B3AEE}" srcOrd="0" destOrd="5" presId="urn:microsoft.com/office/officeart/2005/8/layout/list1"/>
    <dgm:cxn modelId="{05F79CA6-BF00-48B9-9468-B1907F43DE98}" type="presParOf" srcId="{9253A46D-C49D-459A-821C-C92A151562D1}" destId="{CC8A5B77-13AC-4D03-ABC3-450669EE4626}" srcOrd="0" destOrd="0" presId="urn:microsoft.com/office/officeart/2005/8/layout/list1"/>
    <dgm:cxn modelId="{E60CB8AA-22C3-421A-AA90-C032DF467026}" type="presParOf" srcId="{CC8A5B77-13AC-4D03-ABC3-450669EE4626}" destId="{CA1A3582-B4BA-4CCF-8867-A7B2AB3CCB39}" srcOrd="0" destOrd="0" presId="urn:microsoft.com/office/officeart/2005/8/layout/list1"/>
    <dgm:cxn modelId="{BB632078-736A-4D52-902C-28712921E28A}" type="presParOf" srcId="{CC8A5B77-13AC-4D03-ABC3-450669EE4626}" destId="{AC30581F-3F99-415C-9041-55114B11806B}" srcOrd="1" destOrd="0" presId="urn:microsoft.com/office/officeart/2005/8/layout/list1"/>
    <dgm:cxn modelId="{75BA1902-C01F-4546-BE6D-D191B8D650A2}" type="presParOf" srcId="{9253A46D-C49D-459A-821C-C92A151562D1}" destId="{81FA0058-8579-46B2-ACB7-1C7F8995D4FB}" srcOrd="1" destOrd="0" presId="urn:microsoft.com/office/officeart/2005/8/layout/list1"/>
    <dgm:cxn modelId="{6F971251-F70B-4084-8922-200558DB0DE4}" type="presParOf" srcId="{9253A46D-C49D-459A-821C-C92A151562D1}" destId="{8DAA1D57-006B-495A-BDC3-367B2A4B3AE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FD3C50-39B6-45B2-BD60-DA5793616E4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87F6A7F-6B2D-4668-BD23-E0D2BA245272}">
      <dgm:prSet phldrT="[Text]"/>
      <dgm:spPr>
        <a:solidFill>
          <a:srgbClr val="00B0F0"/>
        </a:solidFill>
      </dgm:spPr>
      <dgm:t>
        <a:bodyPr/>
        <a:lstStyle/>
        <a:p>
          <a:r>
            <a:rPr lang="en-US" dirty="0" err="1"/>
            <a:t>Pwysig</a:t>
          </a:r>
          <a:r>
            <a:rPr lang="en-US" dirty="0"/>
            <a:t>!</a:t>
          </a:r>
        </a:p>
      </dgm:t>
    </dgm:pt>
    <dgm:pt modelId="{B55E3C96-E112-47E9-950E-C07E7F766316}" type="parTrans" cxnId="{C16A1214-EF26-4520-B6B1-5603953B923C}">
      <dgm:prSet/>
      <dgm:spPr/>
      <dgm:t>
        <a:bodyPr/>
        <a:lstStyle/>
        <a:p>
          <a:endParaRPr lang="en-US"/>
        </a:p>
      </dgm:t>
    </dgm:pt>
    <dgm:pt modelId="{435269AD-6A13-4FA4-BD0E-CE9A6CF9327A}" type="sibTrans" cxnId="{C16A1214-EF26-4520-B6B1-5603953B923C}">
      <dgm:prSet/>
      <dgm:spPr/>
      <dgm:t>
        <a:bodyPr/>
        <a:lstStyle/>
        <a:p>
          <a:endParaRPr lang="en-US"/>
        </a:p>
      </dgm:t>
    </dgm:pt>
    <dgm:pt modelId="{03A49323-F58B-4317-8731-EBA9B9E9A1CA}">
      <dgm:prSet phldrT="[Text]"/>
      <dgm:spPr>
        <a:solidFill>
          <a:srgbClr val="FF5050"/>
        </a:solidFill>
      </dgm:spPr>
      <dgm:t>
        <a:bodyPr/>
        <a:lstStyle/>
        <a:p>
          <a:r>
            <a:rPr lang="en-US" dirty="0" err="1"/>
            <a:t>Meddyliwch</a:t>
          </a:r>
          <a:r>
            <a:rPr lang="en-US" dirty="0"/>
            <a:t> am…</a:t>
          </a:r>
        </a:p>
      </dgm:t>
    </dgm:pt>
    <dgm:pt modelId="{025BA2CC-7B79-490E-8DB7-9AF9CBA283FA}" type="parTrans" cxnId="{7F1DA9DB-C45F-4945-8D53-46A8F3F80B03}">
      <dgm:prSet/>
      <dgm:spPr/>
      <dgm:t>
        <a:bodyPr/>
        <a:lstStyle/>
        <a:p>
          <a:endParaRPr lang="en-US"/>
        </a:p>
      </dgm:t>
    </dgm:pt>
    <dgm:pt modelId="{F9E94CA5-2E73-4C2A-A9CD-8E0AA599D199}" type="sibTrans" cxnId="{7F1DA9DB-C45F-4945-8D53-46A8F3F80B03}">
      <dgm:prSet/>
      <dgm:spPr/>
      <dgm:t>
        <a:bodyPr/>
        <a:lstStyle/>
        <a:p>
          <a:endParaRPr lang="en-US"/>
        </a:p>
      </dgm:t>
    </dgm:pt>
    <dgm:pt modelId="{52B02B7A-2B58-449D-99C1-8E5F533134A4}">
      <dgm:prSet phldrT="[Text]"/>
      <dgm:spPr>
        <a:ln>
          <a:solidFill>
            <a:srgbClr val="FF5050"/>
          </a:solidFill>
        </a:ln>
      </dgm:spPr>
      <dgm:t>
        <a:bodyPr/>
        <a:lstStyle/>
        <a:p>
          <a:r>
            <a:rPr lang="en-GB" dirty="0" err="1"/>
            <a:t>Gallwch</a:t>
          </a:r>
          <a:r>
            <a:rPr lang="en-GB" dirty="0"/>
            <a:t> </a:t>
          </a:r>
          <a:r>
            <a:rPr lang="en-GB" dirty="0" err="1"/>
            <a:t>ofyn</a:t>
          </a:r>
          <a:r>
            <a:rPr lang="en-GB" dirty="0"/>
            <a:t> am </a:t>
          </a:r>
          <a:r>
            <a:rPr lang="en-GB" dirty="0" err="1"/>
            <a:t>ohiriad</a:t>
          </a:r>
          <a:r>
            <a:rPr lang="en-GB" dirty="0"/>
            <a:t> </a:t>
          </a:r>
          <a:r>
            <a:rPr lang="en-GB" dirty="0" err="1"/>
            <a:t>penderfyniad</a:t>
          </a:r>
          <a:r>
            <a:rPr lang="en-GB" dirty="0"/>
            <a:t> am 24 </a:t>
          </a:r>
          <a:r>
            <a:rPr lang="en-GB" dirty="0" err="1"/>
            <a:t>awr</a:t>
          </a:r>
          <a:r>
            <a:rPr lang="en-GB" dirty="0"/>
            <a:t> (</a:t>
          </a:r>
          <a:r>
            <a:rPr lang="en-GB" dirty="0" err="1"/>
            <a:t>ond</a:t>
          </a:r>
          <a:r>
            <a:rPr lang="en-GB" dirty="0"/>
            <a:t> </a:t>
          </a:r>
          <a:r>
            <a:rPr lang="en-GB" dirty="0" err="1"/>
            <a:t>nid</a:t>
          </a:r>
          <a:r>
            <a:rPr lang="en-GB" dirty="0"/>
            <a:t> </a:t>
          </a:r>
          <a:r>
            <a:rPr lang="en-GB" dirty="0" err="1"/>
            <a:t>ydym</a:t>
          </a:r>
          <a:r>
            <a:rPr lang="en-GB" dirty="0"/>
            <a:t> </a:t>
          </a:r>
          <a:r>
            <a:rPr lang="en-GB" dirty="0" err="1"/>
            <a:t>yn</a:t>
          </a:r>
          <a:r>
            <a:rPr lang="en-GB" dirty="0"/>
            <a:t> </a:t>
          </a:r>
          <a:r>
            <a:rPr lang="en-GB" dirty="0" err="1"/>
            <a:t>argymell</a:t>
          </a:r>
          <a:r>
            <a:rPr lang="en-GB" dirty="0"/>
            <a:t> </a:t>
          </a:r>
          <a:r>
            <a:rPr lang="en-GB" dirty="0" err="1"/>
            <a:t>hyn</a:t>
          </a:r>
          <a:r>
            <a:rPr lang="en-GB" dirty="0"/>
            <a:t> </a:t>
          </a:r>
          <a:r>
            <a:rPr lang="en-GB" dirty="0" err="1"/>
            <a:t>oni</a:t>
          </a:r>
          <a:r>
            <a:rPr lang="en-GB" dirty="0"/>
            <a:t> </a:t>
          </a:r>
          <a:r>
            <a:rPr lang="en-GB" dirty="0" err="1"/>
            <a:t>bai</a:t>
          </a:r>
          <a:r>
            <a:rPr lang="en-GB" dirty="0"/>
            <a:t> bod </a:t>
          </a:r>
          <a:r>
            <a:rPr lang="en-GB" dirty="0" err="1"/>
            <a:t>hynny'n</a:t>
          </a:r>
          <a:r>
            <a:rPr lang="en-GB" dirty="0"/>
            <a:t> </a:t>
          </a:r>
          <a:r>
            <a:rPr lang="en-GB" dirty="0" err="1"/>
            <a:t>hollol</a:t>
          </a:r>
          <a:r>
            <a:rPr lang="en-GB" dirty="0"/>
            <a:t> </a:t>
          </a:r>
          <a:r>
            <a:rPr lang="en-GB" dirty="0" err="1"/>
            <a:t>angenrheidiol</a:t>
          </a:r>
          <a:r>
            <a:rPr lang="en-GB" dirty="0"/>
            <a:t>)</a:t>
          </a:r>
          <a:endParaRPr lang="en-US" dirty="0"/>
        </a:p>
      </dgm:t>
    </dgm:pt>
    <dgm:pt modelId="{735A35A7-6242-416A-B94E-2E4E470A91AD}" type="parTrans" cxnId="{718F4ECA-3CB7-443D-88B4-33C3462D4912}">
      <dgm:prSet/>
      <dgm:spPr/>
      <dgm:t>
        <a:bodyPr/>
        <a:lstStyle/>
        <a:p>
          <a:endParaRPr lang="en-US"/>
        </a:p>
      </dgm:t>
    </dgm:pt>
    <dgm:pt modelId="{7866DDA6-58F3-4E8D-9E9E-41E27701DC27}" type="sibTrans" cxnId="{718F4ECA-3CB7-443D-88B4-33C3462D4912}">
      <dgm:prSet/>
      <dgm:spPr/>
      <dgm:t>
        <a:bodyPr/>
        <a:lstStyle/>
        <a:p>
          <a:endParaRPr lang="en-US"/>
        </a:p>
      </dgm:t>
    </dgm:pt>
    <dgm:pt modelId="{F45E2DA6-0D38-48A4-82FC-A7CC5100435B}">
      <dgm:prSet phldrT="[Text]"/>
      <dgm:spPr>
        <a:ln>
          <a:solidFill>
            <a:srgbClr val="0070C0"/>
          </a:solidFill>
        </a:ln>
      </dgm:spPr>
      <dgm:t>
        <a:bodyPr/>
        <a:lstStyle/>
        <a:p>
          <a:r>
            <a:rPr lang="en-GB" dirty="0" err="1"/>
            <a:t>Bydd</a:t>
          </a:r>
          <a:r>
            <a:rPr lang="en-GB" dirty="0"/>
            <a:t> </a:t>
          </a:r>
          <a:r>
            <a:rPr lang="en-GB" dirty="0" err="1"/>
            <a:t>disgwyl</a:t>
          </a:r>
          <a:r>
            <a:rPr lang="en-GB" dirty="0"/>
            <a:t> </a:t>
          </a:r>
          <a:r>
            <a:rPr lang="en-GB" dirty="0" err="1"/>
            <a:t>i</a:t>
          </a:r>
          <a:r>
            <a:rPr lang="en-GB" dirty="0"/>
            <a:t> chi DDERBYN Y SWYDD AR LAFAR</a:t>
          </a:r>
          <a:endParaRPr lang="en-US" dirty="0"/>
        </a:p>
      </dgm:t>
    </dgm:pt>
    <dgm:pt modelId="{981C9B06-B67E-4F0F-895C-914234FE4C64}" type="parTrans" cxnId="{E4FE4239-7207-4F28-BFFC-FFCCB073C8D5}">
      <dgm:prSet/>
      <dgm:spPr/>
      <dgm:t>
        <a:bodyPr/>
        <a:lstStyle/>
        <a:p>
          <a:endParaRPr lang="en-US"/>
        </a:p>
      </dgm:t>
    </dgm:pt>
    <dgm:pt modelId="{E7749711-F885-4240-8C69-5738A9468D3C}" type="sibTrans" cxnId="{E4FE4239-7207-4F28-BFFC-FFCCB073C8D5}">
      <dgm:prSet/>
      <dgm:spPr/>
      <dgm:t>
        <a:bodyPr/>
        <a:lstStyle/>
        <a:p>
          <a:endParaRPr lang="en-US"/>
        </a:p>
      </dgm:t>
    </dgm:pt>
    <dgm:pt modelId="{02AEB6A3-4732-448D-A928-9B0C6D2048BA}">
      <dgm:prSet phldrT="[Text]"/>
      <dgm:spPr>
        <a:ln>
          <a:solidFill>
            <a:srgbClr val="0070C0"/>
          </a:solidFill>
        </a:ln>
      </dgm:spPr>
      <dgm:t>
        <a:bodyPr/>
        <a:lstStyle/>
        <a:p>
          <a:r>
            <a:rPr lang="en-US" dirty="0" err="1"/>
            <a:t>Gellir</a:t>
          </a:r>
          <a:r>
            <a:rPr lang="en-US" dirty="0"/>
            <a:t> </a:t>
          </a:r>
          <a:r>
            <a:rPr lang="en-US" dirty="0" err="1"/>
            <a:t>gofyn</a:t>
          </a:r>
          <a:r>
            <a:rPr lang="en-US" dirty="0"/>
            <a:t> </a:t>
          </a:r>
          <a:r>
            <a:rPr lang="en-US" dirty="0" err="1"/>
            <a:t>i</a:t>
          </a:r>
          <a:r>
            <a:rPr lang="en-US" dirty="0"/>
            <a:t> chi </a:t>
          </a:r>
          <a:r>
            <a:rPr lang="en-US" dirty="0" err="1"/>
            <a:t>gadarnhau</a:t>
          </a:r>
          <a:r>
            <a:rPr lang="en-US" dirty="0"/>
            <a:t> </a:t>
          </a:r>
          <a:r>
            <a:rPr lang="en-US" dirty="0" err="1"/>
            <a:t>derbyn</a:t>
          </a:r>
          <a:r>
            <a:rPr lang="en-US" dirty="0"/>
            <a:t> y </a:t>
          </a:r>
          <a:r>
            <a:rPr lang="en-US" dirty="0" err="1"/>
            <a:t>swydd</a:t>
          </a:r>
          <a:r>
            <a:rPr lang="en-US" dirty="0"/>
            <a:t> </a:t>
          </a:r>
          <a:r>
            <a:rPr lang="en-US" dirty="0" err="1"/>
            <a:t>yn</a:t>
          </a:r>
          <a:r>
            <a:rPr lang="en-US" dirty="0"/>
            <a:t> </a:t>
          </a:r>
          <a:r>
            <a:rPr lang="en-US" dirty="0" err="1"/>
            <a:t>ysgrifenedig</a:t>
          </a:r>
          <a:endParaRPr lang="en-US" dirty="0"/>
        </a:p>
      </dgm:t>
    </dgm:pt>
    <dgm:pt modelId="{17F1A6C4-1906-4161-8EE2-5683A011FD1C}" type="parTrans" cxnId="{257B8678-3184-4112-A79F-40C2E955F3D2}">
      <dgm:prSet/>
      <dgm:spPr/>
      <dgm:t>
        <a:bodyPr/>
        <a:lstStyle/>
        <a:p>
          <a:endParaRPr lang="en-US"/>
        </a:p>
      </dgm:t>
    </dgm:pt>
    <dgm:pt modelId="{4F36BC9F-6AD7-4700-A79A-5BE3AECDD303}" type="sibTrans" cxnId="{257B8678-3184-4112-A79F-40C2E955F3D2}">
      <dgm:prSet/>
      <dgm:spPr/>
      <dgm:t>
        <a:bodyPr/>
        <a:lstStyle/>
        <a:p>
          <a:endParaRPr lang="en-US"/>
        </a:p>
      </dgm:t>
    </dgm:pt>
    <dgm:pt modelId="{040924E9-1896-444E-A623-2BCB89C29281}">
      <dgm:prSet phldrT="[Text]"/>
      <dgm:spPr>
        <a:ln>
          <a:solidFill>
            <a:srgbClr val="0070C0"/>
          </a:solidFill>
        </a:ln>
      </dgm:spPr>
      <dgm:t>
        <a:bodyPr/>
        <a:lstStyle/>
        <a:p>
          <a:r>
            <a:rPr lang="en-US" dirty="0" err="1"/>
            <a:t>Penderfynwch</a:t>
          </a:r>
          <a:r>
            <a:rPr lang="en-US" dirty="0"/>
            <a:t> </a:t>
          </a:r>
          <a:r>
            <a:rPr lang="en-US" dirty="0" err="1"/>
            <a:t>yn</a:t>
          </a:r>
          <a:r>
            <a:rPr lang="en-US" dirty="0"/>
            <a:t> </a:t>
          </a:r>
          <a:r>
            <a:rPr lang="en-US" dirty="0" err="1"/>
            <a:t>ofalus</a:t>
          </a:r>
          <a:r>
            <a:rPr lang="en-US" dirty="0"/>
            <a:t>. </a:t>
          </a:r>
          <a:r>
            <a:rPr lang="en-GB" dirty="0"/>
            <a:t>GALL DERBYN SWYDD YN YR YSGOL ANGHYWIR FOD YN DRYCHINEBUS </a:t>
          </a:r>
          <a:endParaRPr lang="en-US" dirty="0"/>
        </a:p>
      </dgm:t>
    </dgm:pt>
    <dgm:pt modelId="{818D1695-9450-4819-BA79-3199BA8C63E1}" type="parTrans" cxnId="{4462D17E-253F-4E12-AAC1-118C99AA2F0C}">
      <dgm:prSet/>
      <dgm:spPr/>
      <dgm:t>
        <a:bodyPr/>
        <a:lstStyle/>
        <a:p>
          <a:endParaRPr lang="en-US"/>
        </a:p>
      </dgm:t>
    </dgm:pt>
    <dgm:pt modelId="{3B35A59F-1037-44D4-A69A-CDF8EE5E3D93}" type="sibTrans" cxnId="{4462D17E-253F-4E12-AAC1-118C99AA2F0C}">
      <dgm:prSet/>
      <dgm:spPr/>
      <dgm:t>
        <a:bodyPr/>
        <a:lstStyle/>
        <a:p>
          <a:endParaRPr lang="en-US"/>
        </a:p>
      </dgm:t>
    </dgm:pt>
    <dgm:pt modelId="{E30A9D0D-1E07-4BEB-81B8-FA79BF45409E}">
      <dgm:prSet phldrT="[Text]"/>
      <dgm:spPr>
        <a:ln>
          <a:solidFill>
            <a:srgbClr val="0070C0"/>
          </a:solidFill>
        </a:ln>
      </dgm:spPr>
      <dgm:t>
        <a:bodyPr/>
        <a:lstStyle/>
        <a:p>
          <a:r>
            <a:rPr lang="en-US" dirty="0"/>
            <a:t>Gall </a:t>
          </a:r>
          <a:r>
            <a:rPr lang="en-US" dirty="0" err="1"/>
            <a:t>newid</a:t>
          </a:r>
          <a:r>
            <a:rPr lang="en-US" dirty="0"/>
            <a:t> </a:t>
          </a:r>
          <a:r>
            <a:rPr lang="en-US" dirty="0" err="1"/>
            <a:t>eich</a:t>
          </a:r>
          <a:r>
            <a:rPr lang="en-US" dirty="0"/>
            <a:t> </a:t>
          </a:r>
          <a:r>
            <a:rPr lang="en-US" dirty="0" err="1"/>
            <a:t>meddwl</a:t>
          </a:r>
          <a:r>
            <a:rPr lang="en-US" dirty="0"/>
            <a:t> </a:t>
          </a:r>
          <a:r>
            <a:rPr lang="en-US" dirty="0" err="1"/>
            <a:t>arwain</a:t>
          </a:r>
          <a:r>
            <a:rPr lang="en-US" dirty="0"/>
            <a:t> at </a:t>
          </a:r>
          <a:r>
            <a:rPr lang="en-US" dirty="0" err="1"/>
            <a:t>dorri</a:t>
          </a:r>
          <a:r>
            <a:rPr lang="en-US" dirty="0"/>
            <a:t> </a:t>
          </a:r>
          <a:r>
            <a:rPr lang="en-US" dirty="0" err="1"/>
            <a:t>cytundeb</a:t>
          </a:r>
          <a:endParaRPr lang="en-GB" dirty="0"/>
        </a:p>
      </dgm:t>
    </dgm:pt>
    <dgm:pt modelId="{6CF16EDA-701E-4B11-9316-783797A72AF0}" type="parTrans" cxnId="{E546632D-C9DB-4383-98CA-A8272289DEFE}">
      <dgm:prSet/>
      <dgm:spPr/>
      <dgm:t>
        <a:bodyPr/>
        <a:lstStyle/>
        <a:p>
          <a:endParaRPr lang="en-GB"/>
        </a:p>
      </dgm:t>
    </dgm:pt>
    <dgm:pt modelId="{E4A1253E-6595-407B-B652-7903056160F0}" type="sibTrans" cxnId="{E546632D-C9DB-4383-98CA-A8272289DEFE}">
      <dgm:prSet/>
      <dgm:spPr/>
      <dgm:t>
        <a:bodyPr/>
        <a:lstStyle/>
        <a:p>
          <a:endParaRPr lang="en-GB"/>
        </a:p>
      </dgm:t>
    </dgm:pt>
    <dgm:pt modelId="{DB95EC2F-F27D-477A-9832-0362DCA4102D}" type="pres">
      <dgm:prSet presAssocID="{D0FD3C50-39B6-45B2-BD60-DA5793616E41}" presName="linear" presStyleCnt="0">
        <dgm:presLayoutVars>
          <dgm:dir/>
          <dgm:animLvl val="lvl"/>
          <dgm:resizeHandles val="exact"/>
        </dgm:presLayoutVars>
      </dgm:prSet>
      <dgm:spPr/>
    </dgm:pt>
    <dgm:pt modelId="{A4FAF6C3-A3D7-455B-8E88-0773CB80187D}" type="pres">
      <dgm:prSet presAssocID="{287F6A7F-6B2D-4668-BD23-E0D2BA245272}" presName="parentLin" presStyleCnt="0"/>
      <dgm:spPr/>
    </dgm:pt>
    <dgm:pt modelId="{257A6F0F-94E7-4690-8D0A-1249E85C41AD}" type="pres">
      <dgm:prSet presAssocID="{287F6A7F-6B2D-4668-BD23-E0D2BA245272}" presName="parentLeftMargin" presStyleLbl="node1" presStyleIdx="0" presStyleCnt="2"/>
      <dgm:spPr/>
    </dgm:pt>
    <dgm:pt modelId="{D0FADA03-1679-40AB-B0FB-46E2F0B042E1}" type="pres">
      <dgm:prSet presAssocID="{287F6A7F-6B2D-4668-BD23-E0D2BA245272}" presName="parentText" presStyleLbl="node1" presStyleIdx="0" presStyleCnt="2">
        <dgm:presLayoutVars>
          <dgm:chMax val="0"/>
          <dgm:bulletEnabled val="1"/>
        </dgm:presLayoutVars>
      </dgm:prSet>
      <dgm:spPr/>
    </dgm:pt>
    <dgm:pt modelId="{9E344A25-9684-49D0-A613-649588043F72}" type="pres">
      <dgm:prSet presAssocID="{287F6A7F-6B2D-4668-BD23-E0D2BA245272}" presName="negativeSpace" presStyleCnt="0"/>
      <dgm:spPr/>
    </dgm:pt>
    <dgm:pt modelId="{4C225F04-0CB7-40E5-80E7-07FD5AE543C6}" type="pres">
      <dgm:prSet presAssocID="{287F6A7F-6B2D-4668-BD23-E0D2BA245272}" presName="childText" presStyleLbl="conFgAcc1" presStyleIdx="0" presStyleCnt="2">
        <dgm:presLayoutVars>
          <dgm:bulletEnabled val="1"/>
        </dgm:presLayoutVars>
      </dgm:prSet>
      <dgm:spPr/>
    </dgm:pt>
    <dgm:pt modelId="{BBB619A9-798B-4F5B-A1FE-94CB0DA81E50}" type="pres">
      <dgm:prSet presAssocID="{435269AD-6A13-4FA4-BD0E-CE9A6CF9327A}" presName="spaceBetweenRectangles" presStyleCnt="0"/>
      <dgm:spPr/>
    </dgm:pt>
    <dgm:pt modelId="{F11C5050-35F6-4405-8B00-DBE531019BA3}" type="pres">
      <dgm:prSet presAssocID="{03A49323-F58B-4317-8731-EBA9B9E9A1CA}" presName="parentLin" presStyleCnt="0"/>
      <dgm:spPr/>
    </dgm:pt>
    <dgm:pt modelId="{3FD392AF-AE72-4AB4-8576-85832957AD31}" type="pres">
      <dgm:prSet presAssocID="{03A49323-F58B-4317-8731-EBA9B9E9A1CA}" presName="parentLeftMargin" presStyleLbl="node1" presStyleIdx="0" presStyleCnt="2"/>
      <dgm:spPr/>
    </dgm:pt>
    <dgm:pt modelId="{E0D7DE38-B220-419E-9D3A-86EC63C72A1A}" type="pres">
      <dgm:prSet presAssocID="{03A49323-F58B-4317-8731-EBA9B9E9A1CA}" presName="parentText" presStyleLbl="node1" presStyleIdx="1" presStyleCnt="2">
        <dgm:presLayoutVars>
          <dgm:chMax val="0"/>
          <dgm:bulletEnabled val="1"/>
        </dgm:presLayoutVars>
      </dgm:prSet>
      <dgm:spPr/>
    </dgm:pt>
    <dgm:pt modelId="{9115ABDA-ABA8-4919-9479-29F38216874B}" type="pres">
      <dgm:prSet presAssocID="{03A49323-F58B-4317-8731-EBA9B9E9A1CA}" presName="negativeSpace" presStyleCnt="0"/>
      <dgm:spPr/>
    </dgm:pt>
    <dgm:pt modelId="{E5591F7F-66A8-49CA-8A55-284443EE12D6}" type="pres">
      <dgm:prSet presAssocID="{03A49323-F58B-4317-8731-EBA9B9E9A1CA}" presName="childText" presStyleLbl="conFgAcc1" presStyleIdx="1" presStyleCnt="2">
        <dgm:presLayoutVars>
          <dgm:bulletEnabled val="1"/>
        </dgm:presLayoutVars>
      </dgm:prSet>
      <dgm:spPr/>
    </dgm:pt>
  </dgm:ptLst>
  <dgm:cxnLst>
    <dgm:cxn modelId="{46E29E0F-D5A0-4101-A25C-9F148B68BD58}" type="presOf" srcId="{03A49323-F58B-4317-8731-EBA9B9E9A1CA}" destId="{3FD392AF-AE72-4AB4-8576-85832957AD31}" srcOrd="0" destOrd="0" presId="urn:microsoft.com/office/officeart/2005/8/layout/list1"/>
    <dgm:cxn modelId="{C16A1214-EF26-4520-B6B1-5603953B923C}" srcId="{D0FD3C50-39B6-45B2-BD60-DA5793616E41}" destId="{287F6A7F-6B2D-4668-BD23-E0D2BA245272}" srcOrd="0" destOrd="0" parTransId="{B55E3C96-E112-47E9-950E-C07E7F766316}" sibTransId="{435269AD-6A13-4FA4-BD0E-CE9A6CF9327A}"/>
    <dgm:cxn modelId="{D01EDC22-D0BA-4D84-8BB7-191B949B98F7}" type="presOf" srcId="{E30A9D0D-1E07-4BEB-81B8-FA79BF45409E}" destId="{4C225F04-0CB7-40E5-80E7-07FD5AE543C6}" srcOrd="0" destOrd="3" presId="urn:microsoft.com/office/officeart/2005/8/layout/list1"/>
    <dgm:cxn modelId="{E546632D-C9DB-4383-98CA-A8272289DEFE}" srcId="{287F6A7F-6B2D-4668-BD23-E0D2BA245272}" destId="{E30A9D0D-1E07-4BEB-81B8-FA79BF45409E}" srcOrd="3" destOrd="0" parTransId="{6CF16EDA-701E-4B11-9316-783797A72AF0}" sibTransId="{E4A1253E-6595-407B-B652-7903056160F0}"/>
    <dgm:cxn modelId="{E4FE4239-7207-4F28-BFFC-FFCCB073C8D5}" srcId="{287F6A7F-6B2D-4668-BD23-E0D2BA245272}" destId="{F45E2DA6-0D38-48A4-82FC-A7CC5100435B}" srcOrd="0" destOrd="0" parTransId="{981C9B06-B67E-4F0F-895C-914234FE4C64}" sibTransId="{E7749711-F885-4240-8C69-5738A9468D3C}"/>
    <dgm:cxn modelId="{2165C73D-FFE1-4339-ACF4-C35B771808B4}" type="presOf" srcId="{03A49323-F58B-4317-8731-EBA9B9E9A1CA}" destId="{E0D7DE38-B220-419E-9D3A-86EC63C72A1A}" srcOrd="1" destOrd="0" presId="urn:microsoft.com/office/officeart/2005/8/layout/list1"/>
    <dgm:cxn modelId="{2CB58148-F5E3-463E-8180-3243B8F0AD05}" type="presOf" srcId="{02AEB6A3-4732-448D-A928-9B0C6D2048BA}" destId="{4C225F04-0CB7-40E5-80E7-07FD5AE543C6}" srcOrd="0" destOrd="1" presId="urn:microsoft.com/office/officeart/2005/8/layout/list1"/>
    <dgm:cxn modelId="{F501BD6A-A251-46DB-93E2-F8F259374F4E}" type="presOf" srcId="{F45E2DA6-0D38-48A4-82FC-A7CC5100435B}" destId="{4C225F04-0CB7-40E5-80E7-07FD5AE543C6}" srcOrd="0" destOrd="0" presId="urn:microsoft.com/office/officeart/2005/8/layout/list1"/>
    <dgm:cxn modelId="{257B8678-3184-4112-A79F-40C2E955F3D2}" srcId="{287F6A7F-6B2D-4668-BD23-E0D2BA245272}" destId="{02AEB6A3-4732-448D-A928-9B0C6D2048BA}" srcOrd="1" destOrd="0" parTransId="{17F1A6C4-1906-4161-8EE2-5683A011FD1C}" sibTransId="{4F36BC9F-6AD7-4700-A79A-5BE3AECDD303}"/>
    <dgm:cxn modelId="{7873577A-2025-4160-BB6E-DB56270C25A4}" type="presOf" srcId="{287F6A7F-6B2D-4668-BD23-E0D2BA245272}" destId="{D0FADA03-1679-40AB-B0FB-46E2F0B042E1}" srcOrd="1" destOrd="0" presId="urn:microsoft.com/office/officeart/2005/8/layout/list1"/>
    <dgm:cxn modelId="{4462D17E-253F-4E12-AAC1-118C99AA2F0C}" srcId="{287F6A7F-6B2D-4668-BD23-E0D2BA245272}" destId="{040924E9-1896-444E-A623-2BCB89C29281}" srcOrd="2" destOrd="0" parTransId="{818D1695-9450-4819-BA79-3199BA8C63E1}" sibTransId="{3B35A59F-1037-44D4-A69A-CDF8EE5E3D93}"/>
    <dgm:cxn modelId="{5F486987-06FE-4375-9A13-8EFAD5E11671}" type="presOf" srcId="{52B02B7A-2B58-449D-99C1-8E5F533134A4}" destId="{E5591F7F-66A8-49CA-8A55-284443EE12D6}" srcOrd="0" destOrd="0" presId="urn:microsoft.com/office/officeart/2005/8/layout/list1"/>
    <dgm:cxn modelId="{B12698B2-3F8E-40C7-9F13-744A86D0F438}" type="presOf" srcId="{D0FD3C50-39B6-45B2-BD60-DA5793616E41}" destId="{DB95EC2F-F27D-477A-9832-0362DCA4102D}" srcOrd="0" destOrd="0" presId="urn:microsoft.com/office/officeart/2005/8/layout/list1"/>
    <dgm:cxn modelId="{61A214CA-4357-420A-834B-8D88DDE2CB4A}" type="presOf" srcId="{287F6A7F-6B2D-4668-BD23-E0D2BA245272}" destId="{257A6F0F-94E7-4690-8D0A-1249E85C41AD}" srcOrd="0" destOrd="0" presId="urn:microsoft.com/office/officeart/2005/8/layout/list1"/>
    <dgm:cxn modelId="{718F4ECA-3CB7-443D-88B4-33C3462D4912}" srcId="{03A49323-F58B-4317-8731-EBA9B9E9A1CA}" destId="{52B02B7A-2B58-449D-99C1-8E5F533134A4}" srcOrd="0" destOrd="0" parTransId="{735A35A7-6242-416A-B94E-2E4E470A91AD}" sibTransId="{7866DDA6-58F3-4E8D-9E9E-41E27701DC27}"/>
    <dgm:cxn modelId="{7F1DA9DB-C45F-4945-8D53-46A8F3F80B03}" srcId="{D0FD3C50-39B6-45B2-BD60-DA5793616E41}" destId="{03A49323-F58B-4317-8731-EBA9B9E9A1CA}" srcOrd="1" destOrd="0" parTransId="{025BA2CC-7B79-490E-8DB7-9AF9CBA283FA}" sibTransId="{F9E94CA5-2E73-4C2A-A9CD-8E0AA599D199}"/>
    <dgm:cxn modelId="{C6A82FE3-A5D0-459B-AFF4-B8E42CE1929E}" type="presOf" srcId="{040924E9-1896-444E-A623-2BCB89C29281}" destId="{4C225F04-0CB7-40E5-80E7-07FD5AE543C6}" srcOrd="0" destOrd="2" presId="urn:microsoft.com/office/officeart/2005/8/layout/list1"/>
    <dgm:cxn modelId="{D890E0ED-0A9F-4FBE-A646-135115382044}" type="presParOf" srcId="{DB95EC2F-F27D-477A-9832-0362DCA4102D}" destId="{A4FAF6C3-A3D7-455B-8E88-0773CB80187D}" srcOrd="0" destOrd="0" presId="urn:microsoft.com/office/officeart/2005/8/layout/list1"/>
    <dgm:cxn modelId="{8C6D0897-7D8F-4793-8E84-144CC3BE0678}" type="presParOf" srcId="{A4FAF6C3-A3D7-455B-8E88-0773CB80187D}" destId="{257A6F0F-94E7-4690-8D0A-1249E85C41AD}" srcOrd="0" destOrd="0" presId="urn:microsoft.com/office/officeart/2005/8/layout/list1"/>
    <dgm:cxn modelId="{F7703C91-2142-41B9-BA3C-322AEC97BE99}" type="presParOf" srcId="{A4FAF6C3-A3D7-455B-8E88-0773CB80187D}" destId="{D0FADA03-1679-40AB-B0FB-46E2F0B042E1}" srcOrd="1" destOrd="0" presId="urn:microsoft.com/office/officeart/2005/8/layout/list1"/>
    <dgm:cxn modelId="{785AF2EE-C829-4C47-8AE6-BB9B3F85029B}" type="presParOf" srcId="{DB95EC2F-F27D-477A-9832-0362DCA4102D}" destId="{9E344A25-9684-49D0-A613-649588043F72}" srcOrd="1" destOrd="0" presId="urn:microsoft.com/office/officeart/2005/8/layout/list1"/>
    <dgm:cxn modelId="{8C510191-A440-4263-BBA1-CBA822E2D3E7}" type="presParOf" srcId="{DB95EC2F-F27D-477A-9832-0362DCA4102D}" destId="{4C225F04-0CB7-40E5-80E7-07FD5AE543C6}" srcOrd="2" destOrd="0" presId="urn:microsoft.com/office/officeart/2005/8/layout/list1"/>
    <dgm:cxn modelId="{E94A0510-CD1B-4FE4-AF2E-A8B13594F5E9}" type="presParOf" srcId="{DB95EC2F-F27D-477A-9832-0362DCA4102D}" destId="{BBB619A9-798B-4F5B-A1FE-94CB0DA81E50}" srcOrd="3" destOrd="0" presId="urn:microsoft.com/office/officeart/2005/8/layout/list1"/>
    <dgm:cxn modelId="{9C7329AA-22AE-4C79-99C4-7F94CC7F9902}" type="presParOf" srcId="{DB95EC2F-F27D-477A-9832-0362DCA4102D}" destId="{F11C5050-35F6-4405-8B00-DBE531019BA3}" srcOrd="4" destOrd="0" presId="urn:microsoft.com/office/officeart/2005/8/layout/list1"/>
    <dgm:cxn modelId="{D2547847-325A-4B59-9EEB-F2BBEF7ABCFD}" type="presParOf" srcId="{F11C5050-35F6-4405-8B00-DBE531019BA3}" destId="{3FD392AF-AE72-4AB4-8576-85832957AD31}" srcOrd="0" destOrd="0" presId="urn:microsoft.com/office/officeart/2005/8/layout/list1"/>
    <dgm:cxn modelId="{9384CF60-F9BB-4D82-AF5E-58A1E8F6F9F0}" type="presParOf" srcId="{F11C5050-35F6-4405-8B00-DBE531019BA3}" destId="{E0D7DE38-B220-419E-9D3A-86EC63C72A1A}" srcOrd="1" destOrd="0" presId="urn:microsoft.com/office/officeart/2005/8/layout/list1"/>
    <dgm:cxn modelId="{48D6EBA4-D371-48F4-A066-C2E413ED52A7}" type="presParOf" srcId="{DB95EC2F-F27D-477A-9832-0362DCA4102D}" destId="{9115ABDA-ABA8-4919-9479-29F38216874B}" srcOrd="5" destOrd="0" presId="urn:microsoft.com/office/officeart/2005/8/layout/list1"/>
    <dgm:cxn modelId="{ECFF9776-5A32-4DA1-8654-F2B77D3D9019}" type="presParOf" srcId="{DB95EC2F-F27D-477A-9832-0362DCA4102D}" destId="{E5591F7F-66A8-49CA-8A55-284443EE12D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139F63-2740-452F-94AC-2725141EC965}" type="doc">
      <dgm:prSet loTypeId="urn:diagrams.loki3.com/VaryingWidthList" loCatId="list" qsTypeId="urn:microsoft.com/office/officeart/2005/8/quickstyle/simple1" qsCatId="simple" csTypeId="urn:microsoft.com/office/officeart/2005/8/colors/accent1_2" csCatId="accent1" phldr="1"/>
      <dgm:spPr/>
    </dgm:pt>
    <dgm:pt modelId="{16C7560E-5020-45F5-BFA6-F6B6499C1624}">
      <dgm:prSet phldrT="[Text]" custT="1"/>
      <dgm:spPr>
        <a:solidFill>
          <a:srgbClr val="FF5050"/>
        </a:solidFill>
      </dgm:spPr>
      <dgm:t>
        <a:bodyPr/>
        <a:lstStyle/>
        <a:p>
          <a:r>
            <a:rPr lang="en-GB" sz="3200" dirty="0" err="1"/>
            <a:t>Myfyriwch</a:t>
          </a:r>
          <a:r>
            <a:rPr lang="en-GB" sz="3200" dirty="0"/>
            <a:t> a </a:t>
          </a:r>
          <a:r>
            <a:rPr lang="en-GB" sz="3200" dirty="0" err="1"/>
            <a:t>gwerthuswch</a:t>
          </a:r>
          <a:r>
            <a:rPr lang="en-GB" sz="3200" dirty="0"/>
            <a:t> </a:t>
          </a:r>
          <a:r>
            <a:rPr lang="en-GB" sz="3200" dirty="0" err="1"/>
            <a:t>eich</a:t>
          </a:r>
          <a:r>
            <a:rPr lang="en-GB" sz="3200" dirty="0"/>
            <a:t> </a:t>
          </a:r>
          <a:r>
            <a:rPr lang="en-GB" sz="3200" dirty="0" err="1"/>
            <a:t>cryfderau</a:t>
          </a:r>
          <a:r>
            <a:rPr lang="en-GB" sz="3200" dirty="0"/>
            <a:t> </a:t>
          </a:r>
          <a:r>
            <a:rPr lang="en-GB" sz="3200" dirty="0" err="1"/>
            <a:t>a'ch</a:t>
          </a:r>
          <a:r>
            <a:rPr lang="en-GB" sz="3200" dirty="0"/>
            <a:t> </a:t>
          </a:r>
          <a:r>
            <a:rPr lang="en-GB" sz="3200" dirty="0" err="1"/>
            <a:t>gwendidau</a:t>
          </a:r>
          <a:endParaRPr lang="en-US" sz="3200" dirty="0"/>
        </a:p>
      </dgm:t>
    </dgm:pt>
    <dgm:pt modelId="{565E2ECF-1155-4A65-85A6-DF29A7C5AC24}" type="parTrans" cxnId="{67538CD6-C3A9-41F5-8E0D-7DDC14286180}">
      <dgm:prSet/>
      <dgm:spPr/>
      <dgm:t>
        <a:bodyPr/>
        <a:lstStyle/>
        <a:p>
          <a:endParaRPr lang="en-US" sz="1200"/>
        </a:p>
      </dgm:t>
    </dgm:pt>
    <dgm:pt modelId="{48C21AEB-08DC-4158-97B7-5B70A9D7C086}" type="sibTrans" cxnId="{67538CD6-C3A9-41F5-8E0D-7DDC14286180}">
      <dgm:prSet/>
      <dgm:spPr/>
      <dgm:t>
        <a:bodyPr/>
        <a:lstStyle/>
        <a:p>
          <a:endParaRPr lang="en-US" sz="1200"/>
        </a:p>
      </dgm:t>
    </dgm:pt>
    <dgm:pt modelId="{E5D486D3-459B-4E16-BCC5-1CD682B0F4E7}">
      <dgm:prSet custT="1"/>
      <dgm:spPr>
        <a:solidFill>
          <a:srgbClr val="7030A0"/>
        </a:solidFill>
      </dgm:spPr>
      <dgm:t>
        <a:bodyPr/>
        <a:lstStyle/>
        <a:p>
          <a:r>
            <a:rPr lang="en-GB" sz="3200" dirty="0" err="1"/>
            <a:t>Gofynnwch</a:t>
          </a:r>
          <a:r>
            <a:rPr lang="en-GB" sz="3200" dirty="0"/>
            <a:t> am </a:t>
          </a:r>
          <a:r>
            <a:rPr lang="en-GB" sz="3200" dirty="0" err="1"/>
            <a:t>adborth</a:t>
          </a:r>
          <a:endParaRPr lang="en-GB" sz="3200" dirty="0"/>
        </a:p>
        <a:p>
          <a:r>
            <a:rPr lang="en-GB" sz="1800" dirty="0" err="1"/>
            <a:t>Gydag</a:t>
          </a:r>
          <a:r>
            <a:rPr lang="en-GB" sz="1800" dirty="0"/>
            <a:t> </a:t>
          </a:r>
          <a:r>
            <a:rPr lang="en-GB" sz="1800" dirty="0" err="1"/>
            <a:t>adborth</a:t>
          </a:r>
          <a:r>
            <a:rPr lang="en-GB" sz="1800" dirty="0"/>
            <a:t> </a:t>
          </a:r>
          <a:r>
            <a:rPr lang="en-GB" sz="1800" dirty="0" err="1"/>
            <a:t>negyddol</a:t>
          </a:r>
          <a:r>
            <a:rPr lang="en-GB" sz="1800" dirty="0"/>
            <a:t>,</a:t>
          </a:r>
        </a:p>
        <a:p>
          <a:r>
            <a:rPr lang="en-GB" sz="1800" dirty="0" err="1"/>
            <a:t>gofynnwch</a:t>
          </a:r>
          <a:r>
            <a:rPr lang="en-GB" sz="1800" dirty="0"/>
            <a:t> am </a:t>
          </a:r>
          <a:r>
            <a:rPr lang="en-GB" sz="1800" dirty="0" err="1"/>
            <a:t>bethau</a:t>
          </a:r>
          <a:r>
            <a:rPr lang="en-GB" sz="1800" dirty="0"/>
            <a:t> </a:t>
          </a:r>
          <a:r>
            <a:rPr lang="en-GB" sz="1800" dirty="0" err="1"/>
            <a:t>penodol</a:t>
          </a:r>
          <a:r>
            <a:rPr lang="en-GB" sz="1800" dirty="0"/>
            <a:t> y </a:t>
          </a:r>
          <a:r>
            <a:rPr lang="en-GB" sz="1800" dirty="0" err="1"/>
            <a:t>gallwch</a:t>
          </a:r>
          <a:r>
            <a:rPr lang="en-GB" sz="1800" dirty="0"/>
            <a:t> </a:t>
          </a:r>
          <a:r>
            <a:rPr lang="en-GB" sz="1800" dirty="0" err="1"/>
            <a:t>eu</a:t>
          </a:r>
          <a:r>
            <a:rPr lang="en-GB" sz="1800" dirty="0"/>
            <a:t> </a:t>
          </a:r>
          <a:r>
            <a:rPr lang="en-GB" sz="1800" dirty="0" err="1"/>
            <a:t>gwella</a:t>
          </a:r>
          <a:endParaRPr lang="en-GB" sz="1800" dirty="0"/>
        </a:p>
      </dgm:t>
    </dgm:pt>
    <dgm:pt modelId="{77F46E68-0104-4EA3-B3A3-30F09AE97E9D}" type="parTrans" cxnId="{AEC62B90-488C-4489-BAE7-EFBAFAFEA748}">
      <dgm:prSet/>
      <dgm:spPr/>
      <dgm:t>
        <a:bodyPr/>
        <a:lstStyle/>
        <a:p>
          <a:endParaRPr lang="en-US" sz="1200"/>
        </a:p>
      </dgm:t>
    </dgm:pt>
    <dgm:pt modelId="{FA6C8953-9C1E-4FF6-AEE4-4A1CD52F8710}" type="sibTrans" cxnId="{AEC62B90-488C-4489-BAE7-EFBAFAFEA748}">
      <dgm:prSet/>
      <dgm:spPr/>
      <dgm:t>
        <a:bodyPr/>
        <a:lstStyle/>
        <a:p>
          <a:endParaRPr lang="en-US" sz="1200"/>
        </a:p>
      </dgm:t>
    </dgm:pt>
    <dgm:pt modelId="{8B9C9E8A-5F07-45BC-8772-1765E6B5E5AD}">
      <dgm:prSet custT="1"/>
      <dgm:spPr>
        <a:solidFill>
          <a:srgbClr val="04ADCE"/>
        </a:solidFill>
      </dgm:spPr>
      <dgm:t>
        <a:bodyPr/>
        <a:lstStyle/>
        <a:p>
          <a:r>
            <a:rPr lang="en-GB" sz="3200" dirty="0" err="1"/>
            <a:t>Meddyliwch</a:t>
          </a:r>
          <a:r>
            <a:rPr lang="en-GB" sz="3200" dirty="0"/>
            <a:t> </a:t>
          </a:r>
          <a:r>
            <a:rPr lang="en-GB" sz="3200" dirty="0" err="1"/>
            <a:t>yn</a:t>
          </a:r>
          <a:r>
            <a:rPr lang="en-GB" sz="3200" dirty="0"/>
            <a:t> </a:t>
          </a:r>
          <a:r>
            <a:rPr lang="en-GB" sz="3200" dirty="0" err="1"/>
            <a:t>bositif</a:t>
          </a:r>
          <a:r>
            <a:rPr lang="en-GB" sz="3200" dirty="0"/>
            <a:t> – </a:t>
          </a:r>
          <a:r>
            <a:rPr lang="it-IT" sz="3200" dirty="0"/>
            <a:t>mae yna swydd allan yna i chi</a:t>
          </a:r>
          <a:r>
            <a:rPr lang="en-GB" sz="3200" dirty="0"/>
            <a:t>!</a:t>
          </a:r>
        </a:p>
      </dgm:t>
    </dgm:pt>
    <dgm:pt modelId="{9BDAD8B6-10AE-4CB3-AA71-D01C1E4EAE65}" type="parTrans" cxnId="{B2FB5706-378D-4107-80AA-23E3CA5D0D1C}">
      <dgm:prSet/>
      <dgm:spPr/>
      <dgm:t>
        <a:bodyPr/>
        <a:lstStyle/>
        <a:p>
          <a:endParaRPr lang="en-US" sz="1200"/>
        </a:p>
      </dgm:t>
    </dgm:pt>
    <dgm:pt modelId="{FF75BA27-4B02-4DB6-A18A-2DE9B2B0E267}" type="sibTrans" cxnId="{B2FB5706-378D-4107-80AA-23E3CA5D0D1C}">
      <dgm:prSet/>
      <dgm:spPr/>
      <dgm:t>
        <a:bodyPr/>
        <a:lstStyle/>
        <a:p>
          <a:endParaRPr lang="en-US" sz="1200"/>
        </a:p>
      </dgm:t>
    </dgm:pt>
    <dgm:pt modelId="{DBC8F344-34D9-4D0C-B075-75271A512AF9}" type="pres">
      <dgm:prSet presAssocID="{2F139F63-2740-452F-94AC-2725141EC965}" presName="Name0" presStyleCnt="0">
        <dgm:presLayoutVars>
          <dgm:resizeHandles/>
        </dgm:presLayoutVars>
      </dgm:prSet>
      <dgm:spPr/>
    </dgm:pt>
    <dgm:pt modelId="{3D46AB51-BB34-4E29-8DB1-A37EC0514335}" type="pres">
      <dgm:prSet presAssocID="{16C7560E-5020-45F5-BFA6-F6B6499C1624}" presName="text" presStyleLbl="node1" presStyleIdx="0" presStyleCnt="3">
        <dgm:presLayoutVars>
          <dgm:bulletEnabled val="1"/>
        </dgm:presLayoutVars>
      </dgm:prSet>
      <dgm:spPr/>
    </dgm:pt>
    <dgm:pt modelId="{34A5ED4E-C995-49A5-8D92-75842CE84BE1}" type="pres">
      <dgm:prSet presAssocID="{48C21AEB-08DC-4158-97B7-5B70A9D7C086}" presName="space" presStyleCnt="0"/>
      <dgm:spPr/>
    </dgm:pt>
    <dgm:pt modelId="{46760A6D-4D56-4D2C-8EA4-217F461DECF1}" type="pres">
      <dgm:prSet presAssocID="{E5D486D3-459B-4E16-BCC5-1CD682B0F4E7}" presName="text" presStyleLbl="node1" presStyleIdx="1" presStyleCnt="3">
        <dgm:presLayoutVars>
          <dgm:bulletEnabled val="1"/>
        </dgm:presLayoutVars>
      </dgm:prSet>
      <dgm:spPr/>
    </dgm:pt>
    <dgm:pt modelId="{1BE9D477-0745-4916-BE47-1E1AF9F318E1}" type="pres">
      <dgm:prSet presAssocID="{FA6C8953-9C1E-4FF6-AEE4-4A1CD52F8710}" presName="space" presStyleCnt="0"/>
      <dgm:spPr/>
    </dgm:pt>
    <dgm:pt modelId="{7889DA52-2B23-4950-9FF6-7321EDB9135E}" type="pres">
      <dgm:prSet presAssocID="{8B9C9E8A-5F07-45BC-8772-1765E6B5E5AD}" presName="text" presStyleLbl="node1" presStyleIdx="2" presStyleCnt="3">
        <dgm:presLayoutVars>
          <dgm:bulletEnabled val="1"/>
        </dgm:presLayoutVars>
      </dgm:prSet>
      <dgm:spPr/>
    </dgm:pt>
  </dgm:ptLst>
  <dgm:cxnLst>
    <dgm:cxn modelId="{B2FB5706-378D-4107-80AA-23E3CA5D0D1C}" srcId="{2F139F63-2740-452F-94AC-2725141EC965}" destId="{8B9C9E8A-5F07-45BC-8772-1765E6B5E5AD}" srcOrd="2" destOrd="0" parTransId="{9BDAD8B6-10AE-4CB3-AA71-D01C1E4EAE65}" sibTransId="{FF75BA27-4B02-4DB6-A18A-2DE9B2B0E267}"/>
    <dgm:cxn modelId="{E32D940B-356E-494B-9F10-E282E6A3B420}" type="presOf" srcId="{16C7560E-5020-45F5-BFA6-F6B6499C1624}" destId="{3D46AB51-BB34-4E29-8DB1-A37EC0514335}" srcOrd="0" destOrd="0" presId="urn:diagrams.loki3.com/VaryingWidthList"/>
    <dgm:cxn modelId="{F90B592F-D391-47B7-B271-0E38335A59B6}" type="presOf" srcId="{E5D486D3-459B-4E16-BCC5-1CD682B0F4E7}" destId="{46760A6D-4D56-4D2C-8EA4-217F461DECF1}" srcOrd="0" destOrd="0" presId="urn:diagrams.loki3.com/VaryingWidthList"/>
    <dgm:cxn modelId="{AEC62B90-488C-4489-BAE7-EFBAFAFEA748}" srcId="{2F139F63-2740-452F-94AC-2725141EC965}" destId="{E5D486D3-459B-4E16-BCC5-1CD682B0F4E7}" srcOrd="1" destOrd="0" parTransId="{77F46E68-0104-4EA3-B3A3-30F09AE97E9D}" sibTransId="{FA6C8953-9C1E-4FF6-AEE4-4A1CD52F8710}"/>
    <dgm:cxn modelId="{64A326B3-D26A-422C-8DA6-2AD7A69C5772}" type="presOf" srcId="{2F139F63-2740-452F-94AC-2725141EC965}" destId="{DBC8F344-34D9-4D0C-B075-75271A512AF9}" srcOrd="0" destOrd="0" presId="urn:diagrams.loki3.com/VaryingWidthList"/>
    <dgm:cxn modelId="{67538CD6-C3A9-41F5-8E0D-7DDC14286180}" srcId="{2F139F63-2740-452F-94AC-2725141EC965}" destId="{16C7560E-5020-45F5-BFA6-F6B6499C1624}" srcOrd="0" destOrd="0" parTransId="{565E2ECF-1155-4A65-85A6-DF29A7C5AC24}" sibTransId="{48C21AEB-08DC-4158-97B7-5B70A9D7C086}"/>
    <dgm:cxn modelId="{047271ED-BC5C-458F-96C4-582BA788979E}" type="presOf" srcId="{8B9C9E8A-5F07-45BC-8772-1765E6B5E5AD}" destId="{7889DA52-2B23-4950-9FF6-7321EDB9135E}" srcOrd="0" destOrd="0" presId="urn:diagrams.loki3.com/VaryingWidthList"/>
    <dgm:cxn modelId="{E1B28C60-F04B-479B-83DA-3545A949DD28}" type="presParOf" srcId="{DBC8F344-34D9-4D0C-B075-75271A512AF9}" destId="{3D46AB51-BB34-4E29-8DB1-A37EC0514335}" srcOrd="0" destOrd="0" presId="urn:diagrams.loki3.com/VaryingWidthList"/>
    <dgm:cxn modelId="{70777790-C8A7-47E9-A13B-581C0E4C5A96}" type="presParOf" srcId="{DBC8F344-34D9-4D0C-B075-75271A512AF9}" destId="{34A5ED4E-C995-49A5-8D92-75842CE84BE1}" srcOrd="1" destOrd="0" presId="urn:diagrams.loki3.com/VaryingWidthList"/>
    <dgm:cxn modelId="{225B4FCE-A11C-40B5-B557-AB84AC5340C6}" type="presParOf" srcId="{DBC8F344-34D9-4D0C-B075-75271A512AF9}" destId="{46760A6D-4D56-4D2C-8EA4-217F461DECF1}" srcOrd="2" destOrd="0" presId="urn:diagrams.loki3.com/VaryingWidthList"/>
    <dgm:cxn modelId="{0877C112-E2D9-4459-9558-5778FF50CAAA}" type="presParOf" srcId="{DBC8F344-34D9-4D0C-B075-75271A512AF9}" destId="{1BE9D477-0745-4916-BE47-1E1AF9F318E1}" srcOrd="3" destOrd="0" presId="urn:diagrams.loki3.com/VaryingWidthList"/>
    <dgm:cxn modelId="{40B3F9C2-9378-4649-9CFB-A36D4CB7E204}" type="presParOf" srcId="{DBC8F344-34D9-4D0C-B075-75271A512AF9}" destId="{7889DA52-2B23-4950-9FF6-7321EDB9135E}"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474F031-3B71-4E80-A054-B4F84D6AA20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6516501-1C1F-40E8-9C8D-AFF87D35C875}">
      <dgm:prSet phldrT="[Text]"/>
      <dgm:spPr>
        <a:solidFill>
          <a:srgbClr val="1D4F91"/>
        </a:solidFill>
      </dgm:spPr>
      <dgm:t>
        <a:bodyPr/>
        <a:lstStyle/>
        <a:p>
          <a:r>
            <a:rPr lang="en-US" dirty="0" err="1"/>
            <a:t>Opsiynau</a:t>
          </a:r>
          <a:endParaRPr lang="en-US" dirty="0"/>
        </a:p>
      </dgm:t>
    </dgm:pt>
    <dgm:pt modelId="{F0A16F0E-E87C-4FDA-A9AF-106E49AF8995}" type="parTrans" cxnId="{41A5DB23-82FE-4A4F-99A9-CBFB46D4D10A}">
      <dgm:prSet/>
      <dgm:spPr/>
      <dgm:t>
        <a:bodyPr/>
        <a:lstStyle/>
        <a:p>
          <a:endParaRPr lang="en-US"/>
        </a:p>
      </dgm:t>
    </dgm:pt>
    <dgm:pt modelId="{78B46310-1707-4888-BEE5-E57C9A692106}" type="sibTrans" cxnId="{41A5DB23-82FE-4A4F-99A9-CBFB46D4D10A}">
      <dgm:prSet/>
      <dgm:spPr/>
      <dgm:t>
        <a:bodyPr/>
        <a:lstStyle/>
        <a:p>
          <a:endParaRPr lang="en-US"/>
        </a:p>
      </dgm:t>
    </dgm:pt>
    <dgm:pt modelId="{99A1522F-3B89-45B4-92FD-DD08696F5B34}">
      <dgm:prSet phldrT="[Text]"/>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dirty="0"/>
            <a:t>O </a:t>
          </a:r>
          <a:r>
            <a:rPr lang="en-US" dirty="0" err="1"/>
            <a:t>ddydd</a:t>
          </a:r>
          <a:r>
            <a:rPr lang="en-US" dirty="0"/>
            <a:t> </a:t>
          </a:r>
          <a:r>
            <a:rPr lang="en-US" dirty="0" err="1"/>
            <a:t>i</a:t>
          </a:r>
          <a:r>
            <a:rPr lang="en-US" dirty="0"/>
            <a:t> </a:t>
          </a:r>
          <a:r>
            <a:rPr lang="en-US" dirty="0" err="1"/>
            <a:t>dydd</a:t>
          </a:r>
          <a:endParaRPr lang="en-US" dirty="0"/>
        </a:p>
      </dgm:t>
    </dgm:pt>
    <dgm:pt modelId="{964F47E6-F0D6-4871-ACC1-779160583A5D}" type="parTrans" cxnId="{2452C6EF-DE22-4DDA-ACB7-1C4CB6938E4F}">
      <dgm:prSet/>
      <dgm:spPr/>
      <dgm:t>
        <a:bodyPr/>
        <a:lstStyle/>
        <a:p>
          <a:endParaRPr lang="en-US"/>
        </a:p>
      </dgm:t>
    </dgm:pt>
    <dgm:pt modelId="{2C6A92BF-27FD-436C-BD6F-4FD160F4C394}" type="sibTrans" cxnId="{2452C6EF-DE22-4DDA-ACB7-1C4CB6938E4F}">
      <dgm:prSet/>
      <dgm:spPr/>
      <dgm:t>
        <a:bodyPr/>
        <a:lstStyle/>
        <a:p>
          <a:endParaRPr lang="en-US"/>
        </a:p>
      </dgm:t>
    </dgm:pt>
    <dgm:pt modelId="{65F62C52-C6CA-40B5-97A3-A3EC6DBF6713}">
      <dgm:prSet phldrT="[Text]"/>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dirty="0" err="1"/>
            <a:t>Cyfnod</a:t>
          </a:r>
          <a:r>
            <a:rPr lang="en-US" dirty="0"/>
            <a:t> </a:t>
          </a:r>
          <a:r>
            <a:rPr lang="en-US" dirty="0" err="1"/>
            <a:t>byr</a:t>
          </a:r>
          <a:endParaRPr lang="en-US" dirty="0"/>
        </a:p>
      </dgm:t>
    </dgm:pt>
    <dgm:pt modelId="{F7A314F5-19A6-45ED-A82D-83877053467C}" type="parTrans" cxnId="{309E19C0-EB0D-4609-9E0F-6AA183AA6323}">
      <dgm:prSet/>
      <dgm:spPr/>
      <dgm:t>
        <a:bodyPr/>
        <a:lstStyle/>
        <a:p>
          <a:endParaRPr lang="en-US"/>
        </a:p>
      </dgm:t>
    </dgm:pt>
    <dgm:pt modelId="{39EA7AA9-1019-47BC-A739-5C52F4B702CA}" type="sibTrans" cxnId="{309E19C0-EB0D-4609-9E0F-6AA183AA6323}">
      <dgm:prSet/>
      <dgm:spPr/>
      <dgm:t>
        <a:bodyPr/>
        <a:lstStyle/>
        <a:p>
          <a:endParaRPr lang="en-US"/>
        </a:p>
      </dgm:t>
    </dgm:pt>
    <dgm:pt modelId="{A2786498-3C5C-4C81-A245-9F6C94590A5B}">
      <dgm:prSet phldrT="[Text]"/>
      <dgm:spPr>
        <a:solidFill>
          <a:srgbClr val="0099FF"/>
        </a:solidFill>
      </dgm:spPr>
      <dgm:t>
        <a:bodyPr/>
        <a:lstStyle/>
        <a:p>
          <a:r>
            <a:rPr lang="en-US" dirty="0" err="1"/>
            <a:t>Sut</a:t>
          </a:r>
          <a:r>
            <a:rPr lang="en-US" dirty="0"/>
            <a:t>?</a:t>
          </a:r>
        </a:p>
      </dgm:t>
    </dgm:pt>
    <dgm:pt modelId="{ED5BB077-0AF2-4614-B167-AD0A19EC9E9A}" type="parTrans" cxnId="{6ECBCA25-5DDE-4678-9D7B-FF21EDC0B4C3}">
      <dgm:prSet/>
      <dgm:spPr/>
      <dgm:t>
        <a:bodyPr/>
        <a:lstStyle/>
        <a:p>
          <a:endParaRPr lang="en-US"/>
        </a:p>
      </dgm:t>
    </dgm:pt>
    <dgm:pt modelId="{58EE45B5-64EE-4EED-8B00-D719C30C4766}" type="sibTrans" cxnId="{6ECBCA25-5DDE-4678-9D7B-FF21EDC0B4C3}">
      <dgm:prSet/>
      <dgm:spPr/>
      <dgm:t>
        <a:bodyPr/>
        <a:lstStyle/>
        <a:p>
          <a:endParaRPr lang="en-US"/>
        </a:p>
      </dgm:t>
    </dgm:pt>
    <dgm:pt modelId="{144EC724-1DD1-4912-85A8-5A5BB10A1F9E}">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GB" sz="1600" dirty="0" err="1"/>
            <a:t>Pyllau</a:t>
          </a:r>
          <a:r>
            <a:rPr lang="en-GB" sz="1600" dirty="0"/>
            <a:t> </a:t>
          </a:r>
          <a:r>
            <a:rPr lang="en-GB" sz="1600" dirty="0" err="1"/>
            <a:t>cyflenwi</a:t>
          </a:r>
          <a:r>
            <a:rPr lang="en-GB" sz="1600" dirty="0"/>
            <a:t> </a:t>
          </a:r>
          <a:r>
            <a:rPr lang="en-GB" sz="1600" dirty="0" err="1"/>
            <a:t>Awdurdod</a:t>
          </a:r>
          <a:r>
            <a:rPr lang="en-GB" sz="1600" dirty="0"/>
            <a:t> </a:t>
          </a:r>
          <a:r>
            <a:rPr lang="en-GB" sz="1600" dirty="0" err="1"/>
            <a:t>Lleol</a:t>
          </a:r>
          <a:r>
            <a:rPr lang="en-GB" sz="1600" dirty="0"/>
            <a:t> </a:t>
          </a:r>
          <a:r>
            <a:rPr lang="en-US" sz="1600" dirty="0"/>
            <a:t>(</a:t>
          </a:r>
          <a:r>
            <a:rPr lang="en-GB" sz="1600" dirty="0" err="1"/>
            <a:t>llai</a:t>
          </a:r>
          <a:r>
            <a:rPr lang="en-GB" sz="1600" dirty="0"/>
            <a:t> </a:t>
          </a:r>
          <a:r>
            <a:rPr lang="en-GB" sz="1600" dirty="0" err="1"/>
            <a:t>cyffredin</a:t>
          </a:r>
          <a:r>
            <a:rPr lang="en-GB" sz="1600" dirty="0"/>
            <a:t> </a:t>
          </a:r>
          <a:r>
            <a:rPr lang="en-GB" sz="1600" dirty="0" err="1"/>
            <a:t>nawr</a:t>
          </a:r>
          <a:r>
            <a:rPr lang="en-US" sz="1600" dirty="0"/>
            <a:t>)</a:t>
          </a:r>
        </a:p>
      </dgm:t>
    </dgm:pt>
    <dgm:pt modelId="{10D31E29-7763-4DB4-85BC-E4EF7D5D88E7}" type="parTrans" cxnId="{61542F50-CC3A-4CAF-A2A7-9C2ADA8B3670}">
      <dgm:prSet/>
      <dgm:spPr/>
      <dgm:t>
        <a:bodyPr/>
        <a:lstStyle/>
        <a:p>
          <a:endParaRPr lang="en-US"/>
        </a:p>
      </dgm:t>
    </dgm:pt>
    <dgm:pt modelId="{CFA9C542-3C27-464A-943E-854882353A8E}" type="sibTrans" cxnId="{61542F50-CC3A-4CAF-A2A7-9C2ADA8B3670}">
      <dgm:prSet/>
      <dgm:spPr/>
      <dgm:t>
        <a:bodyPr/>
        <a:lstStyle/>
        <a:p>
          <a:endParaRPr lang="en-US"/>
        </a:p>
      </dgm:t>
    </dgm:pt>
    <dgm:pt modelId="{717DE8D2-9C57-469E-BCD2-2D2264A45227}">
      <dgm:prSet phldrT="[Text]"/>
      <dgm:spPr>
        <a:solidFill>
          <a:srgbClr val="7030A0"/>
        </a:solidFill>
      </dgm:spPr>
      <dgm:t>
        <a:bodyPr/>
        <a:lstStyle/>
        <a:p>
          <a:r>
            <a:rPr lang="en-US" dirty="0" err="1"/>
            <a:t>Rheolau</a:t>
          </a:r>
          <a:r>
            <a:rPr lang="en-US" dirty="0"/>
            <a:t>?</a:t>
          </a:r>
        </a:p>
      </dgm:t>
    </dgm:pt>
    <dgm:pt modelId="{AC86C5CF-7459-4524-BFD9-1F05D05108D7}" type="parTrans" cxnId="{C0F2EF82-CF34-458B-A49F-E52C1F1D6962}">
      <dgm:prSet/>
      <dgm:spPr/>
      <dgm:t>
        <a:bodyPr/>
        <a:lstStyle/>
        <a:p>
          <a:endParaRPr lang="en-US"/>
        </a:p>
      </dgm:t>
    </dgm:pt>
    <dgm:pt modelId="{AA7703CD-D8F5-4A15-B3F7-156CF2A996B9}" type="sibTrans" cxnId="{C0F2EF82-CF34-458B-A49F-E52C1F1D6962}">
      <dgm:prSet/>
      <dgm:spPr/>
      <dgm:t>
        <a:bodyPr/>
        <a:lstStyle/>
        <a:p>
          <a:endParaRPr lang="en-US"/>
        </a:p>
      </dgm:t>
    </dgm:pt>
    <dgm:pt modelId="{C6759085-2FBA-45EE-B6E4-F1FE105CDD9D}">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GB" sz="1800" dirty="0" err="1"/>
            <a:t>Gallwch</a:t>
          </a:r>
          <a:r>
            <a:rPr lang="en-GB" sz="1800" dirty="0"/>
            <a:t> </a:t>
          </a:r>
          <a:r>
            <a:rPr lang="en-GB" sz="1800" dirty="0" err="1"/>
            <a:t>ddechrau</a:t>
          </a:r>
          <a:r>
            <a:rPr lang="en-GB" sz="1800" dirty="0"/>
            <a:t> </a:t>
          </a:r>
          <a:r>
            <a:rPr lang="en-GB" sz="1800" dirty="0" err="1"/>
            <a:t>eich</a:t>
          </a:r>
          <a:r>
            <a:rPr lang="en-GB" sz="1800" dirty="0"/>
            <a:t> </a:t>
          </a:r>
          <a:r>
            <a:rPr lang="en-GB" sz="1800" dirty="0" err="1"/>
            <a:t>cyfnod</a:t>
          </a:r>
          <a:r>
            <a:rPr lang="en-GB" sz="1800" dirty="0"/>
            <a:t> </a:t>
          </a:r>
          <a:r>
            <a:rPr lang="en-GB" sz="1800" dirty="0" err="1"/>
            <a:t>sefydlu</a:t>
          </a:r>
          <a:r>
            <a:rPr lang="en-GB" sz="1800" dirty="0"/>
            <a:t> </a:t>
          </a:r>
          <a:r>
            <a:rPr lang="en-GB" sz="1800" dirty="0" err="1"/>
            <a:t>trwy</a:t>
          </a:r>
          <a:r>
            <a:rPr lang="en-GB" sz="1800" dirty="0"/>
            <a:t> </a:t>
          </a:r>
          <a:r>
            <a:rPr lang="en-GB" sz="1800" dirty="0" err="1"/>
            <a:t>gyflenwi</a:t>
          </a:r>
          <a:r>
            <a:rPr lang="en-GB" sz="1800" dirty="0"/>
            <a:t> </a:t>
          </a:r>
          <a:r>
            <a:rPr lang="en-GB" sz="1800" dirty="0" err="1"/>
            <a:t>ond</a:t>
          </a:r>
          <a:r>
            <a:rPr lang="en-GB" sz="1800" dirty="0"/>
            <a:t> </a:t>
          </a:r>
          <a:r>
            <a:rPr lang="en-GB" sz="1800" dirty="0" err="1"/>
            <a:t>mae'n</a:t>
          </a:r>
          <a:r>
            <a:rPr lang="en-GB" sz="1800" dirty="0"/>
            <a:t> </a:t>
          </a:r>
          <a:r>
            <a:rPr lang="en-GB" sz="1800" dirty="0" err="1"/>
            <a:t>rhaid</a:t>
          </a:r>
          <a:r>
            <a:rPr lang="en-GB" sz="1800" dirty="0"/>
            <a:t> </a:t>
          </a:r>
          <a:r>
            <a:rPr lang="en-GB" sz="1800" dirty="0" err="1"/>
            <a:t>i</a:t>
          </a:r>
          <a:r>
            <a:rPr lang="en-GB" sz="1800" dirty="0"/>
            <a:t> chi </a:t>
          </a:r>
          <a:r>
            <a:rPr lang="en-GB" sz="1800" dirty="0" err="1"/>
            <a:t>gofrestru</a:t>
          </a:r>
          <a:r>
            <a:rPr lang="en-GB" sz="1800" dirty="0"/>
            <a:t> </a:t>
          </a:r>
          <a:r>
            <a:rPr lang="en-GB" sz="1800" dirty="0" err="1"/>
            <a:t>pob</a:t>
          </a:r>
          <a:r>
            <a:rPr lang="en-GB" sz="1800" dirty="0"/>
            <a:t> </a:t>
          </a:r>
          <a:r>
            <a:rPr lang="en-GB" sz="1800" dirty="0" err="1"/>
            <a:t>ysgol</a:t>
          </a:r>
          <a:r>
            <a:rPr lang="en-GB" sz="1800" dirty="0"/>
            <a:t> </a:t>
          </a:r>
          <a:r>
            <a:rPr lang="en-GB" sz="1800" dirty="0" err="1"/>
            <a:t>gyda</a:t>
          </a:r>
          <a:r>
            <a:rPr lang="en-GB" sz="1800" dirty="0"/>
            <a:t> CGA o </a:t>
          </a:r>
          <a:r>
            <a:rPr lang="en-GB" sz="1800" dirty="0" err="1"/>
            <a:t>fewn</a:t>
          </a:r>
          <a:r>
            <a:rPr lang="en-GB" sz="1800" dirty="0"/>
            <a:t> </a:t>
          </a:r>
          <a:r>
            <a:rPr lang="en-GB" sz="1800" dirty="0" err="1"/>
            <a:t>pythefnos</a:t>
          </a:r>
          <a:r>
            <a:rPr lang="en-GB" sz="1800" dirty="0"/>
            <a:t> </a:t>
          </a:r>
          <a:r>
            <a:rPr lang="en-GB" sz="1800" dirty="0" err="1"/>
            <a:t>i</a:t>
          </a:r>
          <a:r>
            <a:rPr lang="en-GB" sz="1800" dirty="0"/>
            <a:t> chi </a:t>
          </a:r>
          <a:r>
            <a:rPr lang="en-GB" sz="1800" dirty="0" err="1"/>
            <a:t>weithio</a:t>
          </a:r>
          <a:r>
            <a:rPr lang="en-GB" sz="1800" dirty="0"/>
            <a:t> </a:t>
          </a:r>
          <a:r>
            <a:rPr lang="en-GB" sz="1800" dirty="0" err="1"/>
            <a:t>yno</a:t>
          </a:r>
          <a:r>
            <a:rPr lang="en-GB" sz="1800" dirty="0"/>
            <a:t>.</a:t>
          </a:r>
          <a:endParaRPr lang="en-US" sz="1800" dirty="0"/>
        </a:p>
      </dgm:t>
    </dgm:pt>
    <dgm:pt modelId="{0CB2F1ED-9C02-4FD5-8685-6335127234A1}" type="parTrans" cxnId="{B1099526-FF74-4480-8C96-3E07069198C2}">
      <dgm:prSet/>
      <dgm:spPr/>
      <dgm:t>
        <a:bodyPr/>
        <a:lstStyle/>
        <a:p>
          <a:endParaRPr lang="en-US"/>
        </a:p>
      </dgm:t>
    </dgm:pt>
    <dgm:pt modelId="{47A11765-BF8D-4AFD-86F4-5BC528415409}" type="sibTrans" cxnId="{B1099526-FF74-4480-8C96-3E07069198C2}">
      <dgm:prSet/>
      <dgm:spPr/>
      <dgm:t>
        <a:bodyPr/>
        <a:lstStyle/>
        <a:p>
          <a:endParaRPr lang="en-US"/>
        </a:p>
      </dgm:t>
    </dgm:pt>
    <dgm:pt modelId="{B4D0E1B3-20AA-4F0A-B379-607610751E0D}">
      <dgm:prSet phldrT="[Text]"/>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dirty="0" err="1"/>
            <a:t>Cyfnod</a:t>
          </a:r>
          <a:r>
            <a:rPr lang="en-US" dirty="0"/>
            <a:t> </a:t>
          </a:r>
          <a:r>
            <a:rPr lang="en-US" dirty="0" err="1"/>
            <a:t>hir</a:t>
          </a:r>
          <a:endParaRPr lang="en-US" dirty="0"/>
        </a:p>
      </dgm:t>
    </dgm:pt>
    <dgm:pt modelId="{24FD8650-22D3-4BEA-B1B9-336A360D4917}" type="parTrans" cxnId="{B3692C9F-1540-4D69-AD31-939E8610F551}">
      <dgm:prSet/>
      <dgm:spPr/>
      <dgm:t>
        <a:bodyPr/>
        <a:lstStyle/>
        <a:p>
          <a:endParaRPr lang="en-US"/>
        </a:p>
      </dgm:t>
    </dgm:pt>
    <dgm:pt modelId="{DEB31324-9E5E-4F0C-8FB4-F871F3B04F6F}" type="sibTrans" cxnId="{B3692C9F-1540-4D69-AD31-939E8610F551}">
      <dgm:prSet/>
      <dgm:spPr/>
      <dgm:t>
        <a:bodyPr/>
        <a:lstStyle/>
        <a:p>
          <a:endParaRPr lang="en-US"/>
        </a:p>
      </dgm:t>
    </dgm:pt>
    <dgm:pt modelId="{3512DD3B-135C-4FF7-A268-E069A8F55F03}">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err="1"/>
            <a:t>Asiantaethau</a:t>
          </a:r>
          <a:endParaRPr lang="en-US" sz="1600" dirty="0"/>
        </a:p>
      </dgm:t>
    </dgm:pt>
    <dgm:pt modelId="{200E02DB-0188-4799-A25D-D25811460DAB}" type="parTrans" cxnId="{0BEAEBE4-ADF9-47FB-B45A-40FDDCB18A9E}">
      <dgm:prSet/>
      <dgm:spPr/>
      <dgm:t>
        <a:bodyPr/>
        <a:lstStyle/>
        <a:p>
          <a:endParaRPr lang="en-US"/>
        </a:p>
      </dgm:t>
    </dgm:pt>
    <dgm:pt modelId="{4EFA8AAD-2938-4BF0-909D-E1B4CD327D7F}" type="sibTrans" cxnId="{0BEAEBE4-ADF9-47FB-B45A-40FDDCB18A9E}">
      <dgm:prSet/>
      <dgm:spPr/>
      <dgm:t>
        <a:bodyPr/>
        <a:lstStyle/>
        <a:p>
          <a:endParaRPr lang="en-US"/>
        </a:p>
      </dgm:t>
    </dgm:pt>
    <dgm:pt modelId="{58047584-5640-4ECE-975C-CA7922E73530}">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err="1"/>
            <a:t>Liwt</a:t>
          </a:r>
          <a:r>
            <a:rPr lang="en-US" sz="1600" dirty="0"/>
            <a:t> </a:t>
          </a:r>
          <a:r>
            <a:rPr lang="en-US" sz="1600" dirty="0" err="1"/>
            <a:t>eich</a:t>
          </a:r>
          <a:r>
            <a:rPr lang="en-US" sz="1600" dirty="0"/>
            <a:t> </a:t>
          </a:r>
          <a:r>
            <a:rPr lang="en-US" sz="1600" dirty="0" err="1"/>
            <a:t>hun</a:t>
          </a:r>
          <a:endParaRPr lang="en-US" sz="1600" dirty="0"/>
        </a:p>
      </dgm:t>
    </dgm:pt>
    <dgm:pt modelId="{A9410F32-B63D-4179-BB15-1FEB482761F5}" type="parTrans" cxnId="{99FFBCAF-A95B-4FE1-BFB1-707DACEFFA17}">
      <dgm:prSet/>
      <dgm:spPr/>
      <dgm:t>
        <a:bodyPr/>
        <a:lstStyle/>
        <a:p>
          <a:endParaRPr lang="en-US"/>
        </a:p>
      </dgm:t>
    </dgm:pt>
    <dgm:pt modelId="{FADE8734-D0E5-48F6-9FE9-876DBD0F0498}" type="sibTrans" cxnId="{99FFBCAF-A95B-4FE1-BFB1-707DACEFFA17}">
      <dgm:prSet/>
      <dgm:spPr/>
      <dgm:t>
        <a:bodyPr/>
        <a:lstStyle/>
        <a:p>
          <a:endParaRPr lang="en-US"/>
        </a:p>
      </dgm:t>
    </dgm:pt>
    <dgm:pt modelId="{91A033B0-BC39-4557-AF90-4BD68E3DAEEB}">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GB" sz="1800" dirty="0" err="1"/>
            <a:t>Peidiwch</a:t>
          </a:r>
          <a:r>
            <a:rPr lang="en-GB" sz="1800" dirty="0"/>
            <a:t> </a:t>
          </a:r>
          <a:r>
            <a:rPr lang="en-GB" sz="1800" dirty="0" err="1"/>
            <a:t>anghofio</a:t>
          </a:r>
          <a:r>
            <a:rPr lang="en-GB" sz="1800" dirty="0"/>
            <a:t>, </a:t>
          </a:r>
          <a:r>
            <a:rPr lang="en-GB" sz="1800" dirty="0" err="1"/>
            <a:t>mae</a:t>
          </a:r>
          <a:r>
            <a:rPr lang="en-GB" sz="1800" dirty="0"/>
            <a:t> dal </a:t>
          </a:r>
          <a:r>
            <a:rPr lang="en-GB" sz="1800" dirty="0" err="1"/>
            <a:t>angen</a:t>
          </a:r>
          <a:r>
            <a:rPr lang="en-GB" sz="1800" dirty="0"/>
            <a:t> </a:t>
          </a:r>
          <a:r>
            <a:rPr lang="en-GB" sz="1800" dirty="0" err="1"/>
            <a:t>i</a:t>
          </a:r>
          <a:r>
            <a:rPr lang="en-GB" sz="1800" dirty="0"/>
            <a:t> chi </a:t>
          </a:r>
          <a:r>
            <a:rPr lang="en-GB" sz="1800" dirty="0" err="1"/>
            <a:t>fod</a:t>
          </a:r>
          <a:r>
            <a:rPr lang="en-GB" sz="1800" dirty="0"/>
            <a:t> </a:t>
          </a:r>
          <a:r>
            <a:rPr lang="en-GB" sz="1800" dirty="0" err="1"/>
            <a:t>yn</a:t>
          </a:r>
          <a:r>
            <a:rPr lang="en-GB" sz="1800" dirty="0"/>
            <a:t> </a:t>
          </a:r>
          <a:r>
            <a:rPr lang="en-GB" sz="1800" dirty="0" err="1"/>
            <a:t>aelod</a:t>
          </a:r>
          <a:r>
            <a:rPr lang="en-GB" sz="1800" dirty="0"/>
            <a:t> o </a:t>
          </a:r>
          <a:r>
            <a:rPr lang="en-GB" sz="1800" dirty="0" err="1"/>
            <a:t>undeb</a:t>
          </a:r>
          <a:r>
            <a:rPr lang="en-US" sz="1800" dirty="0"/>
            <a:t>!</a:t>
          </a:r>
        </a:p>
      </dgm:t>
    </dgm:pt>
    <dgm:pt modelId="{BD30F85F-67BE-4C42-B646-FBAEBAE9E2F7}" type="parTrans" cxnId="{6189BD38-4378-42B6-9751-6DC7288B7E8F}">
      <dgm:prSet/>
      <dgm:spPr/>
      <dgm:t>
        <a:bodyPr/>
        <a:lstStyle/>
        <a:p>
          <a:endParaRPr lang="en-US"/>
        </a:p>
      </dgm:t>
    </dgm:pt>
    <dgm:pt modelId="{214CC827-528F-4122-827F-F2A5CAAADB8F}" type="sibTrans" cxnId="{6189BD38-4378-42B6-9751-6DC7288B7E8F}">
      <dgm:prSet/>
      <dgm:spPr/>
      <dgm:t>
        <a:bodyPr/>
        <a:lstStyle/>
        <a:p>
          <a:endParaRPr lang="en-US"/>
        </a:p>
      </dgm:t>
    </dgm:pt>
    <dgm:pt modelId="{C882EA2B-95A3-4545-934A-D50D42348A77}">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GB" sz="1800" dirty="0" err="1"/>
            <a:t>Yng</a:t>
          </a:r>
          <a:r>
            <a:rPr lang="en-GB" sz="1800" dirty="0"/>
            <a:t> </a:t>
          </a:r>
          <a:r>
            <a:rPr lang="en-GB" sz="1800" dirty="0" err="1"/>
            <a:t>Nghymru</a:t>
          </a:r>
          <a:r>
            <a:rPr lang="en-GB" sz="1800" dirty="0"/>
            <a:t> </a:t>
          </a:r>
          <a:r>
            <a:rPr lang="en-GB" sz="1800" dirty="0" err="1"/>
            <a:t>mae</a:t>
          </a:r>
          <a:r>
            <a:rPr lang="en-GB" sz="1800" dirty="0"/>
            <a:t> </a:t>
          </a:r>
          <a:r>
            <a:rPr lang="en-GB" sz="1800" dirty="0" err="1"/>
            <a:t>gennych</a:t>
          </a:r>
          <a:r>
            <a:rPr lang="en-GB" sz="1800" dirty="0"/>
            <a:t> 5 </a:t>
          </a:r>
          <a:r>
            <a:rPr lang="en-GB" sz="1800" dirty="0" err="1"/>
            <a:t>mlynedd</a:t>
          </a:r>
          <a:r>
            <a:rPr lang="en-GB" sz="1800" dirty="0"/>
            <a:t> </a:t>
          </a:r>
          <a:r>
            <a:rPr lang="en-GB" sz="1800" dirty="0" err="1"/>
            <a:t>i</a:t>
          </a:r>
          <a:r>
            <a:rPr lang="en-GB" sz="1800" dirty="0"/>
            <a:t> </a:t>
          </a:r>
          <a:r>
            <a:rPr lang="en-GB" sz="1800" dirty="0" err="1"/>
            <a:t>gwblhau'r</a:t>
          </a:r>
          <a:r>
            <a:rPr lang="en-GB" sz="1800" dirty="0"/>
            <a:t> </a:t>
          </a:r>
          <a:r>
            <a:rPr lang="en-GB" sz="1800" dirty="0" err="1"/>
            <a:t>cyfnod</a:t>
          </a:r>
          <a:r>
            <a:rPr lang="en-GB" sz="1800" dirty="0"/>
            <a:t> </a:t>
          </a:r>
          <a:r>
            <a:rPr lang="en-GB" sz="1800" dirty="0" err="1"/>
            <a:t>sefydlu</a:t>
          </a:r>
          <a:r>
            <a:rPr lang="en-GB" sz="1800" dirty="0"/>
            <a:t>, </a:t>
          </a:r>
          <a:r>
            <a:rPr lang="en-GB" sz="1800" dirty="0" err="1"/>
            <a:t>yn</a:t>
          </a:r>
          <a:r>
            <a:rPr lang="en-GB" sz="1800" dirty="0"/>
            <a:t> </a:t>
          </a:r>
          <a:r>
            <a:rPr lang="en-GB" sz="1800" dirty="0" err="1"/>
            <a:t>Lloegr</a:t>
          </a:r>
          <a:r>
            <a:rPr lang="en-GB" sz="1800" dirty="0"/>
            <a:t> </a:t>
          </a:r>
          <a:r>
            <a:rPr lang="en-GB" sz="1800" dirty="0" err="1"/>
            <a:t>nid</a:t>
          </a:r>
          <a:r>
            <a:rPr lang="en-GB" sz="1800" dirty="0"/>
            <a:t> </a:t>
          </a:r>
          <a:r>
            <a:rPr lang="en-GB" sz="1800" dirty="0" err="1"/>
            <a:t>oes</a:t>
          </a:r>
          <a:r>
            <a:rPr lang="en-GB" sz="1800" dirty="0"/>
            <a:t> </a:t>
          </a:r>
          <a:r>
            <a:rPr lang="en-GB" sz="1800" dirty="0" err="1"/>
            <a:t>terfyn</a:t>
          </a:r>
          <a:r>
            <a:rPr lang="en-GB" sz="1800" dirty="0"/>
            <a:t> </a:t>
          </a:r>
          <a:r>
            <a:rPr lang="en-GB" sz="1800" dirty="0" err="1"/>
            <a:t>amser</a:t>
          </a:r>
          <a:r>
            <a:rPr lang="en-US" sz="1800" dirty="0"/>
            <a:t>.</a:t>
          </a:r>
        </a:p>
      </dgm:t>
    </dgm:pt>
    <dgm:pt modelId="{2D67F052-37F7-4FA9-B84B-2B668120EA4E}" type="parTrans" cxnId="{14FB3AEE-C06B-4FF9-8915-A04752005D9B}">
      <dgm:prSet/>
      <dgm:spPr/>
      <dgm:t>
        <a:bodyPr/>
        <a:lstStyle/>
        <a:p>
          <a:endParaRPr lang="en-GB"/>
        </a:p>
      </dgm:t>
    </dgm:pt>
    <dgm:pt modelId="{D8AD6D5A-1DBD-4C34-8C24-F0BEC736EAEB}" type="sibTrans" cxnId="{14FB3AEE-C06B-4FF9-8915-A04752005D9B}">
      <dgm:prSet/>
      <dgm:spPr/>
      <dgm:t>
        <a:bodyPr/>
        <a:lstStyle/>
        <a:p>
          <a:endParaRPr lang="en-GB"/>
        </a:p>
      </dgm:t>
    </dgm:pt>
    <dgm:pt modelId="{FEED4FA1-125F-46E1-9B17-6FDD943996D0}">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a:t>Teacher Booker</a:t>
          </a:r>
        </a:p>
      </dgm:t>
    </dgm:pt>
    <dgm:pt modelId="{294A9EAE-66EA-42BC-B691-04621EA7B2CE}" type="parTrans" cxnId="{28C8A897-86CC-4DB8-89B8-1430EE7AFB89}">
      <dgm:prSet/>
      <dgm:spPr/>
      <dgm:t>
        <a:bodyPr/>
        <a:lstStyle/>
        <a:p>
          <a:endParaRPr lang="en-GB"/>
        </a:p>
      </dgm:t>
    </dgm:pt>
    <dgm:pt modelId="{CB3E229B-1119-4AFD-863F-74FAD427B189}" type="sibTrans" cxnId="{28C8A897-86CC-4DB8-89B8-1430EE7AFB89}">
      <dgm:prSet/>
      <dgm:spPr/>
      <dgm:t>
        <a:bodyPr/>
        <a:lstStyle/>
        <a:p>
          <a:endParaRPr lang="en-GB"/>
        </a:p>
      </dgm:t>
    </dgm:pt>
    <dgm:pt modelId="{D0DAF088-1528-4E79-AA8C-AABE462660C2}" type="pres">
      <dgm:prSet presAssocID="{2474F031-3B71-4E80-A054-B4F84D6AA206}" presName="Name0" presStyleCnt="0">
        <dgm:presLayoutVars>
          <dgm:dir/>
          <dgm:animLvl val="lvl"/>
          <dgm:resizeHandles val="exact"/>
        </dgm:presLayoutVars>
      </dgm:prSet>
      <dgm:spPr/>
    </dgm:pt>
    <dgm:pt modelId="{EA3C6E4D-05C0-453E-82E6-7BF800D76112}" type="pres">
      <dgm:prSet presAssocID="{56516501-1C1F-40E8-9C8D-AFF87D35C875}" presName="linNode" presStyleCnt="0"/>
      <dgm:spPr/>
    </dgm:pt>
    <dgm:pt modelId="{FEE91EEB-DCDA-42AD-87A4-A1C7D68BBEC5}" type="pres">
      <dgm:prSet presAssocID="{56516501-1C1F-40E8-9C8D-AFF87D35C875}" presName="parentText" presStyleLbl="node1" presStyleIdx="0" presStyleCnt="3" custScaleX="59921">
        <dgm:presLayoutVars>
          <dgm:chMax val="1"/>
          <dgm:bulletEnabled val="1"/>
        </dgm:presLayoutVars>
      </dgm:prSet>
      <dgm:spPr/>
    </dgm:pt>
    <dgm:pt modelId="{11915CEB-59F1-42B2-BD20-F7BC2A4144CE}" type="pres">
      <dgm:prSet presAssocID="{56516501-1C1F-40E8-9C8D-AFF87D35C875}" presName="descendantText" presStyleLbl="alignAccFollowNode1" presStyleIdx="0" presStyleCnt="3" custScaleX="116517">
        <dgm:presLayoutVars>
          <dgm:bulletEnabled val="1"/>
        </dgm:presLayoutVars>
      </dgm:prSet>
      <dgm:spPr/>
    </dgm:pt>
    <dgm:pt modelId="{9D526AF4-1AC8-44A2-BDC1-80E25ACE46BE}" type="pres">
      <dgm:prSet presAssocID="{78B46310-1707-4888-BEE5-E57C9A692106}" presName="sp" presStyleCnt="0"/>
      <dgm:spPr/>
    </dgm:pt>
    <dgm:pt modelId="{6EB65D19-E452-4AC1-A26D-49DD970E034D}" type="pres">
      <dgm:prSet presAssocID="{A2786498-3C5C-4C81-A245-9F6C94590A5B}" presName="linNode" presStyleCnt="0"/>
      <dgm:spPr/>
    </dgm:pt>
    <dgm:pt modelId="{900D58BA-CD5C-4155-A58E-9CDF5AB6E49C}" type="pres">
      <dgm:prSet presAssocID="{A2786498-3C5C-4C81-A245-9F6C94590A5B}" presName="parentText" presStyleLbl="node1" presStyleIdx="1" presStyleCnt="3" custScaleX="60009">
        <dgm:presLayoutVars>
          <dgm:chMax val="1"/>
          <dgm:bulletEnabled val="1"/>
        </dgm:presLayoutVars>
      </dgm:prSet>
      <dgm:spPr/>
    </dgm:pt>
    <dgm:pt modelId="{49F2C64D-A6A3-42F1-AD21-B5B657A260D5}" type="pres">
      <dgm:prSet presAssocID="{A2786498-3C5C-4C81-A245-9F6C94590A5B}" presName="descendantText" presStyleLbl="alignAccFollowNode1" presStyleIdx="1" presStyleCnt="3" custScaleX="118875">
        <dgm:presLayoutVars>
          <dgm:bulletEnabled val="1"/>
        </dgm:presLayoutVars>
      </dgm:prSet>
      <dgm:spPr/>
    </dgm:pt>
    <dgm:pt modelId="{C1BB830E-8AE4-4002-8937-3BDA05C122D7}" type="pres">
      <dgm:prSet presAssocID="{58EE45B5-64EE-4EED-8B00-D719C30C4766}" presName="sp" presStyleCnt="0"/>
      <dgm:spPr/>
    </dgm:pt>
    <dgm:pt modelId="{B819DE57-F5CB-42F0-AADA-DB57891FF1EE}" type="pres">
      <dgm:prSet presAssocID="{717DE8D2-9C57-469E-BCD2-2D2264A45227}" presName="linNode" presStyleCnt="0"/>
      <dgm:spPr/>
    </dgm:pt>
    <dgm:pt modelId="{C279B30C-D597-477A-86D4-FF0F6817ED84}" type="pres">
      <dgm:prSet presAssocID="{717DE8D2-9C57-469E-BCD2-2D2264A45227}" presName="parentText" presStyleLbl="node1" presStyleIdx="2" presStyleCnt="3" custScaleX="59921" custScaleY="165419">
        <dgm:presLayoutVars>
          <dgm:chMax val="1"/>
          <dgm:bulletEnabled val="1"/>
        </dgm:presLayoutVars>
      </dgm:prSet>
      <dgm:spPr/>
    </dgm:pt>
    <dgm:pt modelId="{6BADAD2B-3D88-4F78-AFDC-34244F46A1B8}" type="pres">
      <dgm:prSet presAssocID="{717DE8D2-9C57-469E-BCD2-2D2264A45227}" presName="descendantText" presStyleLbl="alignAccFollowNode1" presStyleIdx="2" presStyleCnt="3" custScaleX="121402" custScaleY="213154">
        <dgm:presLayoutVars>
          <dgm:bulletEnabled val="1"/>
        </dgm:presLayoutVars>
      </dgm:prSet>
      <dgm:spPr/>
    </dgm:pt>
  </dgm:ptLst>
  <dgm:cxnLst>
    <dgm:cxn modelId="{B15CDF09-D388-4D09-9F92-4EEE804B06C5}" type="presOf" srcId="{B4D0E1B3-20AA-4F0A-B379-607610751E0D}" destId="{11915CEB-59F1-42B2-BD20-F7BC2A4144CE}" srcOrd="0" destOrd="2" presId="urn:microsoft.com/office/officeart/2005/8/layout/vList5"/>
    <dgm:cxn modelId="{C9385F1D-814B-4E80-A0F9-3A0AB5B485C5}" type="presOf" srcId="{65F62C52-C6CA-40B5-97A3-A3EC6DBF6713}" destId="{11915CEB-59F1-42B2-BD20-F7BC2A4144CE}" srcOrd="0" destOrd="1" presId="urn:microsoft.com/office/officeart/2005/8/layout/vList5"/>
    <dgm:cxn modelId="{03AAC61D-E349-4910-B5AC-950965DB1544}" type="presOf" srcId="{58047584-5640-4ECE-975C-CA7922E73530}" destId="{49F2C64D-A6A3-42F1-AD21-B5B657A260D5}" srcOrd="0" destOrd="2" presId="urn:microsoft.com/office/officeart/2005/8/layout/vList5"/>
    <dgm:cxn modelId="{41A5DB23-82FE-4A4F-99A9-CBFB46D4D10A}" srcId="{2474F031-3B71-4E80-A054-B4F84D6AA206}" destId="{56516501-1C1F-40E8-9C8D-AFF87D35C875}" srcOrd="0" destOrd="0" parTransId="{F0A16F0E-E87C-4FDA-A9AF-106E49AF8995}" sibTransId="{78B46310-1707-4888-BEE5-E57C9A692106}"/>
    <dgm:cxn modelId="{E479A924-EE3C-4D4A-B7CC-E013F3E88A56}" type="presOf" srcId="{A2786498-3C5C-4C81-A245-9F6C94590A5B}" destId="{900D58BA-CD5C-4155-A58E-9CDF5AB6E49C}" srcOrd="0" destOrd="0" presId="urn:microsoft.com/office/officeart/2005/8/layout/vList5"/>
    <dgm:cxn modelId="{21CD2D25-630A-4062-9111-0D8335801025}" type="presOf" srcId="{C882EA2B-95A3-4545-934A-D50D42348A77}" destId="{6BADAD2B-3D88-4F78-AFDC-34244F46A1B8}" srcOrd="0" destOrd="1" presId="urn:microsoft.com/office/officeart/2005/8/layout/vList5"/>
    <dgm:cxn modelId="{6ECBCA25-5DDE-4678-9D7B-FF21EDC0B4C3}" srcId="{2474F031-3B71-4E80-A054-B4F84D6AA206}" destId="{A2786498-3C5C-4C81-A245-9F6C94590A5B}" srcOrd="1" destOrd="0" parTransId="{ED5BB077-0AF2-4614-B167-AD0A19EC9E9A}" sibTransId="{58EE45B5-64EE-4EED-8B00-D719C30C4766}"/>
    <dgm:cxn modelId="{B1099526-FF74-4480-8C96-3E07069198C2}" srcId="{717DE8D2-9C57-469E-BCD2-2D2264A45227}" destId="{C6759085-2FBA-45EE-B6E4-F1FE105CDD9D}" srcOrd="0" destOrd="0" parTransId="{0CB2F1ED-9C02-4FD5-8685-6335127234A1}" sibTransId="{47A11765-BF8D-4AFD-86F4-5BC528415409}"/>
    <dgm:cxn modelId="{211F8F29-E649-412D-8A0B-266DA8030F12}" type="presOf" srcId="{FEED4FA1-125F-46E1-9B17-6FDD943996D0}" destId="{49F2C64D-A6A3-42F1-AD21-B5B657A260D5}" srcOrd="0" destOrd="3" presId="urn:microsoft.com/office/officeart/2005/8/layout/vList5"/>
    <dgm:cxn modelId="{6189BD38-4378-42B6-9751-6DC7288B7E8F}" srcId="{717DE8D2-9C57-469E-BCD2-2D2264A45227}" destId="{91A033B0-BC39-4557-AF90-4BD68E3DAEEB}" srcOrd="2" destOrd="0" parTransId="{BD30F85F-67BE-4C42-B646-FBAEBAE9E2F7}" sibTransId="{214CC827-528F-4122-827F-F2A5CAAADB8F}"/>
    <dgm:cxn modelId="{3683F962-DCCA-4276-A54E-CFA8D88156E4}" type="presOf" srcId="{C6759085-2FBA-45EE-B6E4-F1FE105CDD9D}" destId="{6BADAD2B-3D88-4F78-AFDC-34244F46A1B8}" srcOrd="0" destOrd="0" presId="urn:microsoft.com/office/officeart/2005/8/layout/vList5"/>
    <dgm:cxn modelId="{61542F50-CC3A-4CAF-A2A7-9C2ADA8B3670}" srcId="{A2786498-3C5C-4C81-A245-9F6C94590A5B}" destId="{144EC724-1DD1-4912-85A8-5A5BB10A1F9E}" srcOrd="0" destOrd="0" parTransId="{10D31E29-7763-4DB4-85BC-E4EF7D5D88E7}" sibTransId="{CFA9C542-3C27-464A-943E-854882353A8E}"/>
    <dgm:cxn modelId="{C0F2EF82-CF34-458B-A49F-E52C1F1D6962}" srcId="{2474F031-3B71-4E80-A054-B4F84D6AA206}" destId="{717DE8D2-9C57-469E-BCD2-2D2264A45227}" srcOrd="2" destOrd="0" parTransId="{AC86C5CF-7459-4524-BFD9-1F05D05108D7}" sibTransId="{AA7703CD-D8F5-4A15-B3F7-156CF2A996B9}"/>
    <dgm:cxn modelId="{847EAF92-1321-40EC-922E-3CBDA4A3008B}" type="presOf" srcId="{2474F031-3B71-4E80-A054-B4F84D6AA206}" destId="{D0DAF088-1528-4E79-AA8C-AABE462660C2}" srcOrd="0" destOrd="0" presId="urn:microsoft.com/office/officeart/2005/8/layout/vList5"/>
    <dgm:cxn modelId="{28C8A897-86CC-4DB8-89B8-1430EE7AFB89}" srcId="{A2786498-3C5C-4C81-A245-9F6C94590A5B}" destId="{FEED4FA1-125F-46E1-9B17-6FDD943996D0}" srcOrd="3" destOrd="0" parTransId="{294A9EAE-66EA-42BC-B691-04621EA7B2CE}" sibTransId="{CB3E229B-1119-4AFD-863F-74FAD427B189}"/>
    <dgm:cxn modelId="{B3692C9F-1540-4D69-AD31-939E8610F551}" srcId="{56516501-1C1F-40E8-9C8D-AFF87D35C875}" destId="{B4D0E1B3-20AA-4F0A-B379-607610751E0D}" srcOrd="2" destOrd="0" parTransId="{24FD8650-22D3-4BEA-B1B9-336A360D4917}" sibTransId="{DEB31324-9E5E-4F0C-8FB4-F871F3B04F6F}"/>
    <dgm:cxn modelId="{7795A5AE-2530-45EA-AEE0-4E6FEE0202F4}" type="presOf" srcId="{144EC724-1DD1-4912-85A8-5A5BB10A1F9E}" destId="{49F2C64D-A6A3-42F1-AD21-B5B657A260D5}" srcOrd="0" destOrd="0" presId="urn:microsoft.com/office/officeart/2005/8/layout/vList5"/>
    <dgm:cxn modelId="{99FFBCAF-A95B-4FE1-BFB1-707DACEFFA17}" srcId="{A2786498-3C5C-4C81-A245-9F6C94590A5B}" destId="{58047584-5640-4ECE-975C-CA7922E73530}" srcOrd="2" destOrd="0" parTransId="{A9410F32-B63D-4179-BB15-1FEB482761F5}" sibTransId="{FADE8734-D0E5-48F6-9FE9-876DBD0F0498}"/>
    <dgm:cxn modelId="{3EE81BB7-B1B8-4379-A341-C14695912A48}" type="presOf" srcId="{717DE8D2-9C57-469E-BCD2-2D2264A45227}" destId="{C279B30C-D597-477A-86D4-FF0F6817ED84}" srcOrd="0" destOrd="0" presId="urn:microsoft.com/office/officeart/2005/8/layout/vList5"/>
    <dgm:cxn modelId="{BCDEE2BB-16F8-439D-9DE6-39EC1C5FEA21}" type="presOf" srcId="{3512DD3B-135C-4FF7-A268-E069A8F55F03}" destId="{49F2C64D-A6A3-42F1-AD21-B5B657A260D5}" srcOrd="0" destOrd="1" presId="urn:microsoft.com/office/officeart/2005/8/layout/vList5"/>
    <dgm:cxn modelId="{309E19C0-EB0D-4609-9E0F-6AA183AA6323}" srcId="{56516501-1C1F-40E8-9C8D-AFF87D35C875}" destId="{65F62C52-C6CA-40B5-97A3-A3EC6DBF6713}" srcOrd="1" destOrd="0" parTransId="{F7A314F5-19A6-45ED-A82D-83877053467C}" sibTransId="{39EA7AA9-1019-47BC-A739-5C52F4B702CA}"/>
    <dgm:cxn modelId="{103F81C6-D490-416A-A9FE-3257EF028F7D}" type="presOf" srcId="{91A033B0-BC39-4557-AF90-4BD68E3DAEEB}" destId="{6BADAD2B-3D88-4F78-AFDC-34244F46A1B8}" srcOrd="0" destOrd="2" presId="urn:microsoft.com/office/officeart/2005/8/layout/vList5"/>
    <dgm:cxn modelId="{ACB594CC-C4B5-4F14-BC75-CDFE06C74C25}" type="presOf" srcId="{56516501-1C1F-40E8-9C8D-AFF87D35C875}" destId="{FEE91EEB-DCDA-42AD-87A4-A1C7D68BBEC5}" srcOrd="0" destOrd="0" presId="urn:microsoft.com/office/officeart/2005/8/layout/vList5"/>
    <dgm:cxn modelId="{0BEAEBE4-ADF9-47FB-B45A-40FDDCB18A9E}" srcId="{A2786498-3C5C-4C81-A245-9F6C94590A5B}" destId="{3512DD3B-135C-4FF7-A268-E069A8F55F03}" srcOrd="1" destOrd="0" parTransId="{200E02DB-0188-4799-A25D-D25811460DAB}" sibTransId="{4EFA8AAD-2938-4BF0-909D-E1B4CD327D7F}"/>
    <dgm:cxn modelId="{14FB3AEE-C06B-4FF9-8915-A04752005D9B}" srcId="{717DE8D2-9C57-469E-BCD2-2D2264A45227}" destId="{C882EA2B-95A3-4545-934A-D50D42348A77}" srcOrd="1" destOrd="0" parTransId="{2D67F052-37F7-4FA9-B84B-2B668120EA4E}" sibTransId="{D8AD6D5A-1DBD-4C34-8C24-F0BEC736EAEB}"/>
    <dgm:cxn modelId="{2452C6EF-DE22-4DDA-ACB7-1C4CB6938E4F}" srcId="{56516501-1C1F-40E8-9C8D-AFF87D35C875}" destId="{99A1522F-3B89-45B4-92FD-DD08696F5B34}" srcOrd="0" destOrd="0" parTransId="{964F47E6-F0D6-4871-ACC1-779160583A5D}" sibTransId="{2C6A92BF-27FD-436C-BD6F-4FD160F4C394}"/>
    <dgm:cxn modelId="{E08CBCFE-AEF7-49DB-A8DF-27514F5C2FE9}" type="presOf" srcId="{99A1522F-3B89-45B4-92FD-DD08696F5B34}" destId="{11915CEB-59F1-42B2-BD20-F7BC2A4144CE}" srcOrd="0" destOrd="0" presId="urn:microsoft.com/office/officeart/2005/8/layout/vList5"/>
    <dgm:cxn modelId="{430E2E40-AE75-463E-833E-D0E9726F0014}" type="presParOf" srcId="{D0DAF088-1528-4E79-AA8C-AABE462660C2}" destId="{EA3C6E4D-05C0-453E-82E6-7BF800D76112}" srcOrd="0" destOrd="0" presId="urn:microsoft.com/office/officeart/2005/8/layout/vList5"/>
    <dgm:cxn modelId="{53FFE9AD-0665-457E-9690-D81EA1FB1E4B}" type="presParOf" srcId="{EA3C6E4D-05C0-453E-82E6-7BF800D76112}" destId="{FEE91EEB-DCDA-42AD-87A4-A1C7D68BBEC5}" srcOrd="0" destOrd="0" presId="urn:microsoft.com/office/officeart/2005/8/layout/vList5"/>
    <dgm:cxn modelId="{18E29CAD-C3EE-421A-A42C-758EF55657F0}" type="presParOf" srcId="{EA3C6E4D-05C0-453E-82E6-7BF800D76112}" destId="{11915CEB-59F1-42B2-BD20-F7BC2A4144CE}" srcOrd="1" destOrd="0" presId="urn:microsoft.com/office/officeart/2005/8/layout/vList5"/>
    <dgm:cxn modelId="{A08BEE21-69A5-4FE5-AE20-FCEDA5DF09CE}" type="presParOf" srcId="{D0DAF088-1528-4E79-AA8C-AABE462660C2}" destId="{9D526AF4-1AC8-44A2-BDC1-80E25ACE46BE}" srcOrd="1" destOrd="0" presId="urn:microsoft.com/office/officeart/2005/8/layout/vList5"/>
    <dgm:cxn modelId="{B50DF6B4-3621-4796-9FAC-0914DD28F573}" type="presParOf" srcId="{D0DAF088-1528-4E79-AA8C-AABE462660C2}" destId="{6EB65D19-E452-4AC1-A26D-49DD970E034D}" srcOrd="2" destOrd="0" presId="urn:microsoft.com/office/officeart/2005/8/layout/vList5"/>
    <dgm:cxn modelId="{D024001F-87FC-499B-9A52-F86FD60DBC7E}" type="presParOf" srcId="{6EB65D19-E452-4AC1-A26D-49DD970E034D}" destId="{900D58BA-CD5C-4155-A58E-9CDF5AB6E49C}" srcOrd="0" destOrd="0" presId="urn:microsoft.com/office/officeart/2005/8/layout/vList5"/>
    <dgm:cxn modelId="{078D6D11-ADAC-4234-AD1E-DE31A6C19BA9}" type="presParOf" srcId="{6EB65D19-E452-4AC1-A26D-49DD970E034D}" destId="{49F2C64D-A6A3-42F1-AD21-B5B657A260D5}" srcOrd="1" destOrd="0" presId="urn:microsoft.com/office/officeart/2005/8/layout/vList5"/>
    <dgm:cxn modelId="{D7E88012-41D4-41C1-BD1D-40A6106A46B2}" type="presParOf" srcId="{D0DAF088-1528-4E79-AA8C-AABE462660C2}" destId="{C1BB830E-8AE4-4002-8937-3BDA05C122D7}" srcOrd="3" destOrd="0" presId="urn:microsoft.com/office/officeart/2005/8/layout/vList5"/>
    <dgm:cxn modelId="{FD010378-1583-450D-BC88-AAB8212ECAD2}" type="presParOf" srcId="{D0DAF088-1528-4E79-AA8C-AABE462660C2}" destId="{B819DE57-F5CB-42F0-AADA-DB57891FF1EE}" srcOrd="4" destOrd="0" presId="urn:microsoft.com/office/officeart/2005/8/layout/vList5"/>
    <dgm:cxn modelId="{CF6DD4CB-CD31-432D-8BF5-3F357296D3A4}" type="presParOf" srcId="{B819DE57-F5CB-42F0-AADA-DB57891FF1EE}" destId="{C279B30C-D597-477A-86D4-FF0F6817ED84}" srcOrd="0" destOrd="0" presId="urn:microsoft.com/office/officeart/2005/8/layout/vList5"/>
    <dgm:cxn modelId="{031E5BB1-AD09-4C2F-B3F1-3C355BD31AE9}" type="presParOf" srcId="{B819DE57-F5CB-42F0-AADA-DB57891FF1EE}" destId="{6BADAD2B-3D88-4F78-AFDC-34244F46A1B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E94D7-00AC-4FEA-9A6E-BCACAA8F7EE4}">
      <dsp:nvSpPr>
        <dsp:cNvPr id="0" name=""/>
        <dsp:cNvSpPr/>
      </dsp:nvSpPr>
      <dsp:spPr>
        <a:xfrm>
          <a:off x="0" y="2626263"/>
          <a:ext cx="7799942" cy="1723112"/>
        </a:xfrm>
        <a:prstGeom prst="rect">
          <a:avLst/>
        </a:prstGeom>
        <a:solidFill>
          <a:srgbClr val="0099FF"/>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Camau</a:t>
          </a:r>
          <a:r>
            <a:rPr lang="en-US" sz="1800" kern="1200" dirty="0"/>
            <a:t> </a:t>
          </a:r>
          <a:r>
            <a:rPr lang="en-US" sz="1800" kern="1200" dirty="0" err="1"/>
            <a:t>nesaf</a:t>
          </a:r>
          <a:endParaRPr lang="en-US" sz="1800" kern="1200" dirty="0"/>
        </a:p>
      </dsp:txBody>
      <dsp:txXfrm>
        <a:off x="0" y="2626263"/>
        <a:ext cx="7799942" cy="930480"/>
      </dsp:txXfrm>
    </dsp:sp>
    <dsp:sp modelId="{36F5CAB7-E2DF-420D-B38E-7F6837B852FE}">
      <dsp:nvSpPr>
        <dsp:cNvPr id="0" name=""/>
        <dsp:cNvSpPr/>
      </dsp:nvSpPr>
      <dsp:spPr>
        <a:xfrm>
          <a:off x="3808"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Derbyn</a:t>
          </a:r>
          <a:r>
            <a:rPr lang="en-US" sz="1800" kern="1200" dirty="0"/>
            <a:t> </a:t>
          </a:r>
          <a:r>
            <a:rPr lang="en-US" sz="1800" kern="1200" dirty="0" err="1"/>
            <a:t>swydd</a:t>
          </a:r>
          <a:endParaRPr lang="en-US" sz="1800" kern="1200" dirty="0"/>
        </a:p>
      </dsp:txBody>
      <dsp:txXfrm>
        <a:off x="3808" y="3522281"/>
        <a:ext cx="2597441" cy="792631"/>
      </dsp:txXfrm>
    </dsp:sp>
    <dsp:sp modelId="{75588F15-9C29-4FBF-A92D-B7D961C5FE4B}">
      <dsp:nvSpPr>
        <dsp:cNvPr id="0" name=""/>
        <dsp:cNvSpPr/>
      </dsp:nvSpPr>
      <dsp:spPr>
        <a:xfrm>
          <a:off x="2601250"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Os</a:t>
          </a:r>
          <a:r>
            <a:rPr lang="en-US" sz="1800" kern="1200" dirty="0"/>
            <a:t> </a:t>
          </a:r>
          <a:r>
            <a:rPr lang="en-US" sz="1800" kern="1200" dirty="0" err="1"/>
            <a:t>yn</a:t>
          </a:r>
          <a:r>
            <a:rPr lang="en-US" sz="1800" kern="1200" dirty="0"/>
            <a:t> </a:t>
          </a:r>
          <a:r>
            <a:rPr lang="en-US" sz="1800" kern="1200" dirty="0" err="1"/>
            <a:t>aflwyddiannus</a:t>
          </a:r>
          <a:endParaRPr lang="en-US" sz="1800" kern="1200" dirty="0"/>
        </a:p>
      </dsp:txBody>
      <dsp:txXfrm>
        <a:off x="2601250" y="3522281"/>
        <a:ext cx="2597441" cy="792631"/>
      </dsp:txXfrm>
    </dsp:sp>
    <dsp:sp modelId="{ACD769F1-D6AF-41E0-B8DC-FDAFC3885397}">
      <dsp:nvSpPr>
        <dsp:cNvPr id="0" name=""/>
        <dsp:cNvSpPr/>
      </dsp:nvSpPr>
      <dsp:spPr>
        <a:xfrm>
          <a:off x="5198691"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Opsiynau</a:t>
          </a:r>
          <a:r>
            <a:rPr lang="en-US" sz="1800" kern="1200" dirty="0"/>
            <a:t> </a:t>
          </a:r>
          <a:r>
            <a:rPr lang="en-US" sz="1800" kern="1200" dirty="0" err="1"/>
            <a:t>eraill</a:t>
          </a:r>
          <a:endParaRPr lang="en-US" sz="1800" kern="1200" dirty="0"/>
        </a:p>
      </dsp:txBody>
      <dsp:txXfrm>
        <a:off x="5198691" y="3522281"/>
        <a:ext cx="2597441" cy="792631"/>
      </dsp:txXfrm>
    </dsp:sp>
    <dsp:sp modelId="{9722A2FE-5ADA-4126-BFBD-3E4A8D62CF67}">
      <dsp:nvSpPr>
        <dsp:cNvPr id="0" name=""/>
        <dsp:cNvSpPr/>
      </dsp:nvSpPr>
      <dsp:spPr>
        <a:xfrm rot="10800000">
          <a:off x="0" y="1962"/>
          <a:ext cx="7799942" cy="2650147"/>
        </a:xfrm>
        <a:prstGeom prst="upArrowCallout">
          <a:avLst/>
        </a:prstGeom>
        <a:solidFill>
          <a:srgbClr val="FF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err="1"/>
            <a:t>Eich</a:t>
          </a:r>
          <a:r>
            <a:rPr lang="en-US" sz="1800" kern="1200" dirty="0"/>
            <a:t> </a:t>
          </a:r>
          <a:r>
            <a:rPr lang="en-US" sz="1800" kern="1200" dirty="0" err="1"/>
            <a:t>Cyfweliad</a:t>
          </a:r>
          <a:endParaRPr lang="en-US" sz="1800" kern="1200" dirty="0"/>
        </a:p>
      </dsp:txBody>
      <dsp:txXfrm rot="-10800000">
        <a:off x="0" y="1962"/>
        <a:ext cx="7799942" cy="930201"/>
      </dsp:txXfrm>
    </dsp:sp>
    <dsp:sp modelId="{075FA44B-BF84-4123-A76C-EBE51D8E444D}">
      <dsp:nvSpPr>
        <dsp:cNvPr id="0" name=""/>
        <dsp:cNvSpPr/>
      </dsp:nvSpPr>
      <dsp:spPr>
        <a:xfrm>
          <a:off x="3808"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Beth </a:t>
          </a:r>
          <a:r>
            <a:rPr lang="en-US" sz="1800" kern="1200" dirty="0" err="1"/>
            <a:t>i’w</a:t>
          </a:r>
          <a:r>
            <a:rPr lang="en-US" sz="1800" kern="1200" dirty="0"/>
            <a:t> </a:t>
          </a:r>
          <a:r>
            <a:rPr lang="en-US" sz="1800" kern="1200" dirty="0" err="1"/>
            <a:t>ddisgwyl</a:t>
          </a:r>
          <a:endParaRPr lang="en-US" sz="1800" kern="1200" dirty="0"/>
        </a:p>
      </dsp:txBody>
      <dsp:txXfrm>
        <a:off x="3808" y="932163"/>
        <a:ext cx="2597441" cy="792394"/>
      </dsp:txXfrm>
    </dsp:sp>
    <dsp:sp modelId="{E84C6AD2-2DB5-4E23-AABF-6CEFF0AE9EFE}">
      <dsp:nvSpPr>
        <dsp:cNvPr id="0" name=""/>
        <dsp:cNvSpPr/>
      </dsp:nvSpPr>
      <dsp:spPr>
        <a:xfrm>
          <a:off x="2601250"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Awgrym</a:t>
          </a:r>
          <a:r>
            <a:rPr lang="en-US" sz="1800" kern="1200" dirty="0"/>
            <a:t> da</a:t>
          </a:r>
        </a:p>
      </dsp:txBody>
      <dsp:txXfrm>
        <a:off x="2601250" y="932163"/>
        <a:ext cx="2597441" cy="792394"/>
      </dsp:txXfrm>
    </dsp:sp>
    <dsp:sp modelId="{9C6F369D-6DF4-45B5-9E32-F6630069C471}">
      <dsp:nvSpPr>
        <dsp:cNvPr id="0" name=""/>
        <dsp:cNvSpPr/>
      </dsp:nvSpPr>
      <dsp:spPr>
        <a:xfrm>
          <a:off x="5198691"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Cwestiynau</a:t>
          </a:r>
          <a:r>
            <a:rPr lang="en-US" sz="1800" kern="1200" dirty="0"/>
            <a:t> </a:t>
          </a:r>
          <a:r>
            <a:rPr lang="en-US" sz="1800" kern="1200" dirty="0" err="1"/>
            <a:t>posib</a:t>
          </a:r>
          <a:endParaRPr lang="en-US" sz="1800" kern="1200" dirty="0"/>
        </a:p>
      </dsp:txBody>
      <dsp:txXfrm>
        <a:off x="5198691" y="932163"/>
        <a:ext cx="2597441" cy="7923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3F4FE-2760-4D1D-9ED9-AB6C0314E481}">
      <dsp:nvSpPr>
        <dsp:cNvPr id="0" name=""/>
        <dsp:cNvSpPr/>
      </dsp:nvSpPr>
      <dsp:spPr>
        <a:xfrm>
          <a:off x="0" y="275883"/>
          <a:ext cx="6336703" cy="1360800"/>
        </a:xfrm>
        <a:prstGeom prst="rect">
          <a:avLst/>
        </a:prstGeom>
        <a:solidFill>
          <a:schemeClr val="lt1">
            <a:alpha val="90000"/>
            <a:hueOff val="0"/>
            <a:satOff val="0"/>
            <a:lumOff val="0"/>
            <a:alphaOff val="0"/>
          </a:schemeClr>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err="1"/>
            <a:t>Cadarnhau</a:t>
          </a:r>
          <a:r>
            <a:rPr lang="en-GB" sz="1800" kern="1200" dirty="0"/>
            <a:t> </a:t>
          </a:r>
          <a:r>
            <a:rPr lang="en-GB" sz="1800" kern="1200" dirty="0" err="1"/>
            <a:t>eich</a:t>
          </a:r>
          <a:r>
            <a:rPr lang="en-GB" sz="1800" kern="1200" dirty="0"/>
            <a:t> </a:t>
          </a:r>
          <a:r>
            <a:rPr lang="en-GB" sz="1800" kern="1200" dirty="0" err="1"/>
            <a:t>presenoldeb</a:t>
          </a:r>
          <a:endParaRPr lang="en-US" sz="1800" kern="1200" dirty="0"/>
        </a:p>
        <a:p>
          <a:pPr marL="171450" lvl="1" indent="-171450" algn="l" defTabSz="800100">
            <a:lnSpc>
              <a:spcPct val="90000"/>
            </a:lnSpc>
            <a:spcBef>
              <a:spcPct val="0"/>
            </a:spcBef>
            <a:spcAft>
              <a:spcPct val="15000"/>
            </a:spcAft>
            <a:buChar char="•"/>
          </a:pPr>
          <a:r>
            <a:rPr lang="en-US" sz="1800" kern="1200" dirty="0" err="1"/>
            <a:t>Ymchwilio</a:t>
          </a:r>
          <a:r>
            <a:rPr lang="en-US" sz="1800" kern="1200" dirty="0"/>
            <a:t> (</a:t>
          </a:r>
          <a:r>
            <a:rPr lang="en-US" sz="1800" kern="1200" dirty="0" err="1"/>
            <a:t>Estyn</a:t>
          </a:r>
          <a:r>
            <a:rPr lang="en-US" sz="1800" kern="1200" dirty="0"/>
            <a:t>) ac </a:t>
          </a:r>
          <a:r>
            <a:rPr lang="en-US" sz="1800" kern="1200" dirty="0" err="1"/>
            <a:t>ymweld</a:t>
          </a:r>
          <a:r>
            <a:rPr lang="en-US" sz="1800" kern="1200" dirty="0"/>
            <a:t> </a:t>
          </a:r>
          <a:r>
            <a:rPr lang="en-US" sz="1800" kern="1200" dirty="0" err="1"/>
            <a:t>a’r</a:t>
          </a:r>
          <a:r>
            <a:rPr lang="en-US" sz="1800" kern="1200" dirty="0"/>
            <a:t> </a:t>
          </a:r>
          <a:r>
            <a:rPr lang="en-US" sz="1800" kern="1200" dirty="0" err="1"/>
            <a:t>ysgol</a:t>
          </a:r>
          <a:r>
            <a:rPr lang="en-US" sz="1800" kern="1200" dirty="0"/>
            <a:t> (</a:t>
          </a:r>
          <a:r>
            <a:rPr lang="en-US" sz="1800" i="1" kern="1200" dirty="0"/>
            <a:t>gut feeling</a:t>
          </a:r>
          <a:r>
            <a:rPr lang="en-US" sz="1800" kern="1200" dirty="0"/>
            <a:t>)</a:t>
          </a:r>
        </a:p>
        <a:p>
          <a:pPr marL="171450" lvl="1" indent="-171450" algn="l" defTabSz="800100">
            <a:lnSpc>
              <a:spcPct val="90000"/>
            </a:lnSpc>
            <a:spcBef>
              <a:spcPct val="0"/>
            </a:spcBef>
            <a:spcAft>
              <a:spcPct val="15000"/>
            </a:spcAft>
            <a:buChar char="•"/>
          </a:pPr>
          <a:r>
            <a:rPr lang="en-US" sz="1800" kern="1200" dirty="0" err="1"/>
            <a:t>Cynlluniwch</a:t>
          </a:r>
          <a:r>
            <a:rPr lang="en-US" sz="1800" kern="1200" dirty="0"/>
            <a:t> </a:t>
          </a:r>
          <a:r>
            <a:rPr lang="en-US" sz="1800" kern="1200" dirty="0" err="1"/>
            <a:t>eich</a:t>
          </a:r>
          <a:r>
            <a:rPr lang="en-US" sz="1800" kern="1200" dirty="0"/>
            <a:t> </a:t>
          </a:r>
          <a:r>
            <a:rPr lang="en-US" sz="1800" kern="1200" dirty="0" err="1"/>
            <a:t>siwrna</a:t>
          </a:r>
          <a:endParaRPr lang="en-US" sz="1800" kern="1200" dirty="0"/>
        </a:p>
      </dsp:txBody>
      <dsp:txXfrm>
        <a:off x="0" y="275883"/>
        <a:ext cx="6336703" cy="1360800"/>
      </dsp:txXfrm>
    </dsp:sp>
    <dsp:sp modelId="{D97ADA1D-9A15-4369-B89A-732FFEFCAACD}">
      <dsp:nvSpPr>
        <dsp:cNvPr id="0" name=""/>
        <dsp:cNvSpPr/>
      </dsp:nvSpPr>
      <dsp:spPr>
        <a:xfrm>
          <a:off x="316835" y="10203"/>
          <a:ext cx="4435692" cy="531360"/>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err="1"/>
            <a:t>Ymlaen</a:t>
          </a:r>
          <a:r>
            <a:rPr lang="en-US" sz="1800" kern="1200" dirty="0"/>
            <a:t> </a:t>
          </a:r>
          <a:r>
            <a:rPr lang="en-US" sz="1800" kern="1200" dirty="0" err="1"/>
            <a:t>llaw</a:t>
          </a:r>
          <a:endParaRPr lang="en-US" sz="1800" kern="1200" dirty="0"/>
        </a:p>
      </dsp:txBody>
      <dsp:txXfrm>
        <a:off x="342774" y="36142"/>
        <a:ext cx="4383814" cy="479482"/>
      </dsp:txXfrm>
    </dsp:sp>
    <dsp:sp modelId="{F8D773D9-AE2D-4FED-8A98-AC74EE54E675}">
      <dsp:nvSpPr>
        <dsp:cNvPr id="0" name=""/>
        <dsp:cNvSpPr/>
      </dsp:nvSpPr>
      <dsp:spPr>
        <a:xfrm>
          <a:off x="0" y="1999564"/>
          <a:ext cx="6336703" cy="1927800"/>
        </a:xfrm>
        <a:prstGeom prst="rect">
          <a:avLst/>
        </a:prstGeom>
        <a:solidFill>
          <a:schemeClr val="lt1">
            <a:alpha val="90000"/>
            <a:hueOff val="0"/>
            <a:satOff val="0"/>
            <a:lumOff val="0"/>
            <a:alphaOff val="0"/>
          </a:schemeClr>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err="1"/>
            <a:t>Paratoi</a:t>
          </a:r>
          <a:r>
            <a:rPr lang="en-US" sz="1800" kern="1200" dirty="0"/>
            <a:t> </a:t>
          </a:r>
          <a:r>
            <a:rPr lang="en-US" sz="1800" kern="1200" dirty="0" err="1"/>
            <a:t>ambell</a:t>
          </a:r>
          <a:r>
            <a:rPr lang="en-US" sz="1800" kern="1200" dirty="0"/>
            <a:t> </a:t>
          </a:r>
          <a:r>
            <a:rPr lang="en-US" sz="1800" kern="1200" dirty="0" err="1"/>
            <a:t>i</a:t>
          </a:r>
          <a:r>
            <a:rPr lang="en-US" sz="1800" kern="1200" dirty="0"/>
            <a:t> </a:t>
          </a:r>
          <a:r>
            <a:rPr lang="en-US" sz="1800" kern="1200" dirty="0" err="1"/>
            <a:t>gwestiwn</a:t>
          </a:r>
          <a:endParaRPr lang="en-US" sz="1800" kern="1200" dirty="0"/>
        </a:p>
        <a:p>
          <a:pPr marL="171450" lvl="1" indent="-171450" algn="l" defTabSz="800100">
            <a:lnSpc>
              <a:spcPct val="90000"/>
            </a:lnSpc>
            <a:spcBef>
              <a:spcPct val="0"/>
            </a:spcBef>
            <a:spcAft>
              <a:spcPct val="15000"/>
            </a:spcAft>
            <a:buChar char="•"/>
          </a:pPr>
          <a:r>
            <a:rPr lang="en-US" sz="1800" kern="1200" dirty="0" err="1"/>
            <a:t>Mynd</a:t>
          </a:r>
          <a:r>
            <a:rPr lang="en-US" sz="1800" kern="1200" dirty="0"/>
            <a:t> </a:t>
          </a:r>
          <a:r>
            <a:rPr lang="en-US" sz="1800" kern="1200" dirty="0" err="1"/>
            <a:t>dros</a:t>
          </a:r>
          <a:r>
            <a:rPr lang="en-US" sz="1800" kern="1200" dirty="0"/>
            <a:t> </a:t>
          </a:r>
          <a:r>
            <a:rPr lang="en-US" sz="1800" kern="1200" dirty="0" err="1"/>
            <a:t>trefniadau’r</a:t>
          </a:r>
          <a:r>
            <a:rPr lang="en-US" sz="1800" kern="1200" dirty="0"/>
            <a:t> </a:t>
          </a:r>
          <a:r>
            <a:rPr lang="en-US" sz="1800" kern="1200" dirty="0" err="1"/>
            <a:t>dydd</a:t>
          </a:r>
          <a:endParaRPr lang="en-US" sz="1800" kern="1200" dirty="0"/>
        </a:p>
        <a:p>
          <a:pPr marL="171450" lvl="1" indent="-171450" algn="l" defTabSz="800100">
            <a:lnSpc>
              <a:spcPct val="90000"/>
            </a:lnSpc>
            <a:spcBef>
              <a:spcPct val="0"/>
            </a:spcBef>
            <a:spcAft>
              <a:spcPct val="15000"/>
            </a:spcAft>
            <a:buChar char="•"/>
          </a:pPr>
          <a:r>
            <a:rPr lang="de-DE" sz="1800" kern="1200" dirty="0"/>
            <a:t>Cadw at eich trefn arferol</a:t>
          </a:r>
          <a:endParaRPr lang="en-US" sz="1800" kern="1200" dirty="0"/>
        </a:p>
        <a:p>
          <a:pPr marL="171450" lvl="1" indent="-171450" algn="l" defTabSz="800100">
            <a:lnSpc>
              <a:spcPct val="90000"/>
            </a:lnSpc>
            <a:spcBef>
              <a:spcPct val="0"/>
            </a:spcBef>
            <a:spcAft>
              <a:spcPct val="15000"/>
            </a:spcAft>
            <a:buChar char="•"/>
          </a:pPr>
          <a:r>
            <a:rPr lang="en-US" sz="1800" kern="1200" dirty="0" err="1"/>
            <a:t>Mynd</a:t>
          </a:r>
          <a:r>
            <a:rPr lang="en-US" sz="1800" kern="1200" dirty="0"/>
            <a:t> </a:t>
          </a:r>
          <a:r>
            <a:rPr lang="en-US" sz="1800" kern="1200" dirty="0" err="1"/>
            <a:t>dros</a:t>
          </a:r>
          <a:r>
            <a:rPr lang="en-US" sz="1800" kern="1200" dirty="0"/>
            <a:t> </a:t>
          </a:r>
          <a:r>
            <a:rPr lang="en-US" sz="1800" kern="1200" dirty="0" err="1"/>
            <a:t>eich</a:t>
          </a:r>
          <a:r>
            <a:rPr lang="en-US" sz="1800" kern="1200" dirty="0"/>
            <a:t> </a:t>
          </a:r>
          <a:r>
            <a:rPr lang="en-US" sz="1800" kern="1200" dirty="0" err="1"/>
            <a:t>Datganiad</a:t>
          </a:r>
          <a:r>
            <a:rPr lang="en-US" sz="1800" kern="1200" dirty="0"/>
            <a:t> </a:t>
          </a:r>
          <a:r>
            <a:rPr lang="en-US" sz="1800" kern="1200" dirty="0" err="1"/>
            <a:t>Personol</a:t>
          </a:r>
          <a:endParaRPr lang="en-US" sz="1800" kern="1200" dirty="0"/>
        </a:p>
        <a:p>
          <a:pPr marL="171450" lvl="1" indent="-171450" algn="l" defTabSz="800100">
            <a:lnSpc>
              <a:spcPct val="90000"/>
            </a:lnSpc>
            <a:spcBef>
              <a:spcPct val="0"/>
            </a:spcBef>
            <a:spcAft>
              <a:spcPct val="15000"/>
            </a:spcAft>
            <a:buChar char="•"/>
          </a:pPr>
          <a:r>
            <a:rPr lang="en-GB" sz="1800" kern="1200" dirty="0"/>
            <a:t>Cael </a:t>
          </a:r>
          <a:r>
            <a:rPr lang="en-GB" sz="1800" kern="1200" dirty="0" err="1"/>
            <a:t>noson</a:t>
          </a:r>
          <a:r>
            <a:rPr lang="en-GB" sz="1800" kern="1200" dirty="0"/>
            <a:t> </a:t>
          </a:r>
          <a:r>
            <a:rPr lang="en-GB" sz="1800" kern="1200" dirty="0" err="1"/>
            <a:t>dda</a:t>
          </a:r>
          <a:r>
            <a:rPr lang="en-GB" sz="1800" kern="1200" dirty="0"/>
            <a:t> o </a:t>
          </a:r>
          <a:r>
            <a:rPr lang="en-GB" sz="1800" kern="1200" dirty="0" err="1"/>
            <a:t>gwsg</a:t>
          </a:r>
          <a:r>
            <a:rPr lang="en-GB" sz="1800" kern="1200" dirty="0"/>
            <a:t>!</a:t>
          </a:r>
          <a:endParaRPr lang="en-US" sz="1800" kern="1200" dirty="0"/>
        </a:p>
      </dsp:txBody>
      <dsp:txXfrm>
        <a:off x="0" y="1999564"/>
        <a:ext cx="6336703" cy="1927800"/>
      </dsp:txXfrm>
    </dsp:sp>
    <dsp:sp modelId="{A50CB58F-1546-4073-9E90-DCE64AE502DC}">
      <dsp:nvSpPr>
        <dsp:cNvPr id="0" name=""/>
        <dsp:cNvSpPr/>
      </dsp:nvSpPr>
      <dsp:spPr>
        <a:xfrm>
          <a:off x="316835" y="1733883"/>
          <a:ext cx="4435692" cy="53136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err="1"/>
            <a:t>Noson</a:t>
          </a:r>
          <a:r>
            <a:rPr lang="en-US" sz="1800" kern="1200" dirty="0"/>
            <a:t> </a:t>
          </a:r>
          <a:r>
            <a:rPr lang="en-US" sz="1800" kern="1200" dirty="0" err="1"/>
            <a:t>cynt</a:t>
          </a:r>
          <a:endParaRPr lang="en-US" sz="1800" kern="1200" dirty="0"/>
        </a:p>
      </dsp:txBody>
      <dsp:txXfrm>
        <a:off x="342774" y="1759822"/>
        <a:ext cx="4383814" cy="479482"/>
      </dsp:txXfrm>
    </dsp:sp>
    <dsp:sp modelId="{BE0C6A9F-F201-474E-84C0-83018F2CF881}">
      <dsp:nvSpPr>
        <dsp:cNvPr id="0" name=""/>
        <dsp:cNvSpPr/>
      </dsp:nvSpPr>
      <dsp:spPr>
        <a:xfrm>
          <a:off x="0" y="4290244"/>
          <a:ext cx="6336703" cy="136080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err="1"/>
            <a:t>Meddwl</a:t>
          </a:r>
          <a:r>
            <a:rPr lang="en-US" sz="1800" kern="1200" dirty="0"/>
            <a:t> </a:t>
          </a:r>
          <a:r>
            <a:rPr lang="en-US" sz="1800" kern="1200" dirty="0" err="1"/>
            <a:t>yn</a:t>
          </a:r>
          <a:r>
            <a:rPr lang="en-US" sz="1800" kern="1200" dirty="0"/>
            <a:t> </a:t>
          </a:r>
          <a:r>
            <a:rPr lang="en-US" sz="1800" kern="1200" dirty="0" err="1"/>
            <a:t>bositif</a:t>
          </a:r>
          <a:endParaRPr lang="en-US" sz="1800" kern="1200" dirty="0"/>
        </a:p>
        <a:p>
          <a:pPr marL="171450" lvl="1" indent="-171450" algn="l" defTabSz="800100">
            <a:lnSpc>
              <a:spcPct val="90000"/>
            </a:lnSpc>
            <a:spcBef>
              <a:spcPct val="0"/>
            </a:spcBef>
            <a:spcAft>
              <a:spcPct val="15000"/>
            </a:spcAft>
            <a:buChar char="•"/>
          </a:pPr>
          <a:r>
            <a:rPr lang="en-GB" sz="1800" kern="1200" dirty="0" err="1"/>
            <a:t>Mae'r</a:t>
          </a:r>
          <a:r>
            <a:rPr lang="en-GB" sz="1800" kern="1200" dirty="0"/>
            <a:t> </a:t>
          </a:r>
          <a:r>
            <a:rPr lang="en-GB" sz="1800" kern="1200" dirty="0" err="1"/>
            <a:t>argraff</a:t>
          </a:r>
          <a:r>
            <a:rPr lang="en-GB" sz="1800" kern="1200" dirty="0"/>
            <a:t> </a:t>
          </a:r>
          <a:r>
            <a:rPr lang="en-GB" sz="1800" kern="1200" dirty="0" err="1"/>
            <a:t>cyntaf</a:t>
          </a:r>
          <a:r>
            <a:rPr lang="en-GB" sz="1800" kern="1200" dirty="0"/>
            <a:t> </a:t>
          </a:r>
          <a:r>
            <a:rPr lang="en-GB" sz="1800" kern="1200" dirty="0" err="1"/>
            <a:t>yn</a:t>
          </a:r>
          <a:r>
            <a:rPr lang="en-GB" sz="1800" kern="1200" dirty="0"/>
            <a:t> </a:t>
          </a:r>
          <a:r>
            <a:rPr lang="en-GB" sz="1800" kern="1200" dirty="0" err="1"/>
            <a:t>bwysig</a:t>
          </a:r>
          <a:endParaRPr lang="en-US" sz="1800" kern="1200" dirty="0"/>
        </a:p>
        <a:p>
          <a:pPr marL="171450" lvl="1" indent="-171450" algn="l" defTabSz="800100">
            <a:lnSpc>
              <a:spcPct val="90000"/>
            </a:lnSpc>
            <a:spcBef>
              <a:spcPct val="0"/>
            </a:spcBef>
            <a:spcAft>
              <a:spcPct val="15000"/>
            </a:spcAft>
            <a:buChar char="•"/>
          </a:pPr>
          <a:r>
            <a:rPr lang="en-US" sz="1800" kern="1200" dirty="0" err="1"/>
            <a:t>Cyrraedd</a:t>
          </a:r>
          <a:r>
            <a:rPr lang="en-US" sz="1800" kern="1200" dirty="0"/>
            <a:t> </a:t>
          </a:r>
          <a:r>
            <a:rPr lang="en-US" sz="1800" kern="1200" dirty="0" err="1"/>
            <a:t>ar</a:t>
          </a:r>
          <a:r>
            <a:rPr lang="en-US" sz="1800" kern="1200" dirty="0"/>
            <a:t> </a:t>
          </a:r>
          <a:r>
            <a:rPr lang="en-US" sz="1800" kern="1200" dirty="0" err="1"/>
            <a:t>amser</a:t>
          </a:r>
          <a:endParaRPr lang="en-US" sz="1800" kern="1200" dirty="0"/>
        </a:p>
      </dsp:txBody>
      <dsp:txXfrm>
        <a:off x="0" y="4290244"/>
        <a:ext cx="6336703" cy="1360800"/>
      </dsp:txXfrm>
    </dsp:sp>
    <dsp:sp modelId="{B89552A5-CF11-4855-9C21-DBCFDFC89343}">
      <dsp:nvSpPr>
        <dsp:cNvPr id="0" name=""/>
        <dsp:cNvSpPr/>
      </dsp:nvSpPr>
      <dsp:spPr>
        <a:xfrm>
          <a:off x="316835" y="4024564"/>
          <a:ext cx="4435692" cy="53136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err="1"/>
            <a:t>Ar</a:t>
          </a:r>
          <a:r>
            <a:rPr lang="en-US" sz="1800" kern="1200" dirty="0"/>
            <a:t> y </a:t>
          </a:r>
          <a:r>
            <a:rPr lang="en-US" sz="1800" kern="1200" dirty="0" err="1"/>
            <a:t>diwrnod</a:t>
          </a:r>
          <a:endParaRPr lang="en-US" sz="1800" kern="1200" dirty="0"/>
        </a:p>
      </dsp:txBody>
      <dsp:txXfrm>
        <a:off x="342774" y="4050503"/>
        <a:ext cx="4383814"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FB2A1-C570-484E-AB52-729422EE8B30}">
      <dsp:nvSpPr>
        <dsp:cNvPr id="0" name=""/>
        <dsp:cNvSpPr/>
      </dsp:nvSpPr>
      <dsp:spPr>
        <a:xfrm>
          <a:off x="4692149" y="0"/>
          <a:ext cx="1459829" cy="857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Cyfarfod</a:t>
          </a:r>
          <a:r>
            <a:rPr lang="en-GB" sz="1600" kern="1200" dirty="0"/>
            <a:t> </a:t>
          </a:r>
          <a:r>
            <a:rPr lang="en-GB" sz="1600" kern="1200" dirty="0" err="1"/>
            <a:t>ymgeiswyr</a:t>
          </a:r>
          <a:r>
            <a:rPr lang="en-GB" sz="1600" kern="1200" dirty="0"/>
            <a:t> </a:t>
          </a:r>
          <a:r>
            <a:rPr lang="en-GB" sz="1600" kern="1200" dirty="0" err="1"/>
            <a:t>eraill</a:t>
          </a:r>
          <a:endParaRPr lang="en-US" sz="1600" kern="1200" dirty="0"/>
        </a:p>
      </dsp:txBody>
      <dsp:txXfrm>
        <a:off x="4692149" y="0"/>
        <a:ext cx="1459829" cy="857699"/>
      </dsp:txXfrm>
    </dsp:sp>
    <dsp:sp modelId="{501E2AF6-343A-454C-9DC5-0167F9F255A5}">
      <dsp:nvSpPr>
        <dsp:cNvPr id="0" name=""/>
        <dsp:cNvSpPr/>
      </dsp:nvSpPr>
      <dsp:spPr>
        <a:xfrm>
          <a:off x="2489439" y="425645"/>
          <a:ext cx="4778635" cy="4778635"/>
        </a:xfrm>
        <a:prstGeom prst="circularArrow">
          <a:avLst>
            <a:gd name="adj1" fmla="val 3500"/>
            <a:gd name="adj2" fmla="val 217025"/>
            <a:gd name="adj3" fmla="val 18933202"/>
            <a:gd name="adj4" fmla="val 17854612"/>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219C6-0540-452F-A0E9-15C9956C1BB0}">
      <dsp:nvSpPr>
        <dsp:cNvPr id="0" name=""/>
        <dsp:cNvSpPr/>
      </dsp:nvSpPr>
      <dsp:spPr>
        <a:xfrm>
          <a:off x="5759987" y="1371264"/>
          <a:ext cx="1764981" cy="47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Taith</a:t>
          </a:r>
          <a:r>
            <a:rPr lang="en-GB" sz="1600" kern="1200" dirty="0"/>
            <a:t> o </a:t>
          </a:r>
          <a:r>
            <a:rPr lang="en-GB" sz="1600" kern="1200" dirty="0" err="1"/>
            <a:t>amgylch</a:t>
          </a:r>
          <a:r>
            <a:rPr lang="en-GB" sz="1600" kern="1200" dirty="0"/>
            <a:t> </a:t>
          </a:r>
          <a:r>
            <a:rPr lang="en-GB" sz="1600" kern="1200" dirty="0" err="1"/>
            <a:t>yr</a:t>
          </a:r>
          <a:r>
            <a:rPr lang="en-GB" sz="1600" kern="1200" dirty="0"/>
            <a:t> </a:t>
          </a:r>
          <a:r>
            <a:rPr lang="en-GB" sz="1600" kern="1200" dirty="0" err="1"/>
            <a:t>ysgol</a:t>
          </a:r>
          <a:endParaRPr lang="en-US" sz="1600" kern="1200" dirty="0"/>
        </a:p>
      </dsp:txBody>
      <dsp:txXfrm>
        <a:off x="5759987" y="1371264"/>
        <a:ext cx="1764981" cy="474496"/>
      </dsp:txXfrm>
    </dsp:sp>
    <dsp:sp modelId="{B1F42354-2CA3-46DC-A41C-A03FCA29C932}">
      <dsp:nvSpPr>
        <dsp:cNvPr id="0" name=""/>
        <dsp:cNvSpPr/>
      </dsp:nvSpPr>
      <dsp:spPr>
        <a:xfrm>
          <a:off x="2322228" y="392067"/>
          <a:ext cx="4778635" cy="4778635"/>
        </a:xfrm>
        <a:prstGeom prst="circularArrow">
          <a:avLst>
            <a:gd name="adj1" fmla="val 3500"/>
            <a:gd name="adj2" fmla="val 217025"/>
            <a:gd name="adj3" fmla="val 21599929"/>
            <a:gd name="adj4" fmla="val 20095828"/>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90230-AA1B-4B16-BD7E-0713C3A35368}">
      <dsp:nvSpPr>
        <dsp:cNvPr id="0" name=""/>
        <dsp:cNvSpPr/>
      </dsp:nvSpPr>
      <dsp:spPr>
        <a:xfrm>
          <a:off x="5909646" y="2920646"/>
          <a:ext cx="1861773" cy="729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t>Sesiwn</a:t>
          </a:r>
          <a:r>
            <a:rPr lang="en-US" sz="1600" kern="1200" dirty="0"/>
            <a:t> </a:t>
          </a:r>
          <a:r>
            <a:rPr lang="en-US" sz="1600" kern="1200" dirty="0" err="1"/>
            <a:t>addysgu</a:t>
          </a:r>
          <a:r>
            <a:rPr lang="en-US" sz="1600" kern="1200" dirty="0"/>
            <a:t> (</a:t>
          </a:r>
          <a:r>
            <a:rPr lang="en-US" sz="1600" kern="1200" dirty="0" err="1"/>
            <a:t>dysgu</a:t>
          </a:r>
          <a:r>
            <a:rPr lang="en-US" sz="1600" kern="1200" dirty="0"/>
            <a:t> </a:t>
          </a:r>
          <a:r>
            <a:rPr lang="en-US" sz="1600" kern="1200" dirty="0" err="1"/>
            <a:t>gwers</a:t>
          </a:r>
          <a:r>
            <a:rPr lang="en-US" sz="1600" kern="1200" dirty="0"/>
            <a:t>)</a:t>
          </a:r>
        </a:p>
      </dsp:txBody>
      <dsp:txXfrm>
        <a:off x="5909646" y="2920646"/>
        <a:ext cx="1861773" cy="729378"/>
      </dsp:txXfrm>
    </dsp:sp>
    <dsp:sp modelId="{1FD028F6-F3FB-4708-A05B-29B27032C4B0}">
      <dsp:nvSpPr>
        <dsp:cNvPr id="0" name=""/>
        <dsp:cNvSpPr/>
      </dsp:nvSpPr>
      <dsp:spPr>
        <a:xfrm>
          <a:off x="2826086" y="-359723"/>
          <a:ext cx="4778635" cy="4778635"/>
        </a:xfrm>
        <a:prstGeom prst="circularArrow">
          <a:avLst>
            <a:gd name="adj1" fmla="val 3500"/>
            <a:gd name="adj2" fmla="val 217025"/>
            <a:gd name="adj3" fmla="val 4709149"/>
            <a:gd name="adj4" fmla="val 2832597"/>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CA249-43A5-4F0A-90A0-78435CCE9A90}">
      <dsp:nvSpPr>
        <dsp:cNvPr id="0" name=""/>
        <dsp:cNvSpPr/>
      </dsp:nvSpPr>
      <dsp:spPr>
        <a:xfrm>
          <a:off x="4399564" y="4216782"/>
          <a:ext cx="1629010" cy="460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t>Cyfweliadau</a:t>
          </a:r>
          <a:r>
            <a:rPr lang="en-US" sz="1600" kern="1200" dirty="0"/>
            <a:t> </a:t>
          </a:r>
          <a:r>
            <a:rPr lang="en-US" sz="1600" kern="1200" dirty="0" err="1"/>
            <a:t>gyda’r</a:t>
          </a:r>
          <a:r>
            <a:rPr lang="en-US" sz="1600" kern="1200" dirty="0"/>
            <a:t> </a:t>
          </a:r>
          <a:r>
            <a:rPr lang="en-US" sz="1600" kern="1200" dirty="0" err="1"/>
            <a:t>UDRh</a:t>
          </a:r>
          <a:endParaRPr lang="en-US" sz="1600" kern="1200" dirty="0"/>
        </a:p>
      </dsp:txBody>
      <dsp:txXfrm>
        <a:off x="4399564" y="4216782"/>
        <a:ext cx="1629010" cy="460910"/>
      </dsp:txXfrm>
    </dsp:sp>
    <dsp:sp modelId="{6E48B8DE-6D91-48A2-96ED-55F9D98CB0D6}">
      <dsp:nvSpPr>
        <dsp:cNvPr id="0" name=""/>
        <dsp:cNvSpPr/>
      </dsp:nvSpPr>
      <dsp:spPr>
        <a:xfrm>
          <a:off x="1839834" y="138738"/>
          <a:ext cx="4778635" cy="4778635"/>
        </a:xfrm>
        <a:prstGeom prst="circularArrow">
          <a:avLst>
            <a:gd name="adj1" fmla="val 3500"/>
            <a:gd name="adj2" fmla="val 217025"/>
            <a:gd name="adj3" fmla="val 5615588"/>
            <a:gd name="adj4" fmla="val 4606965"/>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1B7D9-B362-447D-806A-EA6C56111151}">
      <dsp:nvSpPr>
        <dsp:cNvPr id="0" name=""/>
        <dsp:cNvSpPr/>
      </dsp:nvSpPr>
      <dsp:spPr>
        <a:xfrm>
          <a:off x="2336267" y="4296280"/>
          <a:ext cx="1615742" cy="509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t>Cyfweliad</a:t>
          </a:r>
          <a:r>
            <a:rPr lang="en-US" sz="1600" kern="1200" dirty="0"/>
            <a:t> a </a:t>
          </a:r>
          <a:r>
            <a:rPr lang="en-US" sz="1600" kern="1200" dirty="0" err="1"/>
            <a:t>phanel</a:t>
          </a:r>
          <a:endParaRPr lang="en-US" sz="1600" kern="1200" dirty="0"/>
        </a:p>
      </dsp:txBody>
      <dsp:txXfrm>
        <a:off x="2336267" y="4296280"/>
        <a:ext cx="1615742" cy="509344"/>
      </dsp:txXfrm>
    </dsp:sp>
    <dsp:sp modelId="{FF9FA2D3-B36B-4737-9FE1-BA79453893D9}">
      <dsp:nvSpPr>
        <dsp:cNvPr id="0" name=""/>
        <dsp:cNvSpPr/>
      </dsp:nvSpPr>
      <dsp:spPr>
        <a:xfrm>
          <a:off x="1599834" y="121590"/>
          <a:ext cx="4778635" cy="4778635"/>
        </a:xfrm>
        <a:prstGeom prst="circularArrow">
          <a:avLst>
            <a:gd name="adj1" fmla="val 3500"/>
            <a:gd name="adj2" fmla="val 217025"/>
            <a:gd name="adj3" fmla="val 8642128"/>
            <a:gd name="adj4" fmla="val 7562756"/>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64A854-33E6-4863-85B2-37C66DF5D81E}">
      <dsp:nvSpPr>
        <dsp:cNvPr id="0" name=""/>
        <dsp:cNvSpPr/>
      </dsp:nvSpPr>
      <dsp:spPr>
        <a:xfrm>
          <a:off x="1042502" y="3019472"/>
          <a:ext cx="1813210" cy="672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t>Cyngor</a:t>
          </a:r>
          <a:r>
            <a:rPr lang="en-US" sz="1600" kern="1200" dirty="0"/>
            <a:t> </a:t>
          </a:r>
          <a:r>
            <a:rPr lang="en-US" sz="1600" kern="1200" dirty="0" err="1"/>
            <a:t>Ysgol</a:t>
          </a:r>
          <a:endParaRPr lang="en-US" sz="1600" kern="1200" dirty="0"/>
        </a:p>
      </dsp:txBody>
      <dsp:txXfrm>
        <a:off x="1042502" y="3019472"/>
        <a:ext cx="1813210" cy="672899"/>
      </dsp:txXfrm>
    </dsp:sp>
    <dsp:sp modelId="{CA2B99FC-1404-4F6F-9006-350FC4C7BBF2}">
      <dsp:nvSpPr>
        <dsp:cNvPr id="0" name=""/>
        <dsp:cNvSpPr/>
      </dsp:nvSpPr>
      <dsp:spPr>
        <a:xfrm>
          <a:off x="1599834" y="121590"/>
          <a:ext cx="4778635" cy="4778635"/>
        </a:xfrm>
        <a:prstGeom prst="circularArrow">
          <a:avLst>
            <a:gd name="adj1" fmla="val 3500"/>
            <a:gd name="adj2" fmla="val 217025"/>
            <a:gd name="adj3" fmla="val 11393154"/>
            <a:gd name="adj4" fmla="val 10001064"/>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370A35-E696-46FD-9D5F-2AED7B4C1C8B}">
      <dsp:nvSpPr>
        <dsp:cNvPr id="0" name=""/>
        <dsp:cNvSpPr/>
      </dsp:nvSpPr>
      <dsp:spPr>
        <a:xfrm>
          <a:off x="1079473" y="1336468"/>
          <a:ext cx="1739268" cy="658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Efallai</a:t>
          </a:r>
          <a:r>
            <a:rPr lang="en-GB" sz="1600" kern="1200" dirty="0"/>
            <a:t> y </a:t>
          </a:r>
          <a:r>
            <a:rPr lang="en-GB" sz="1600" kern="1200" dirty="0" err="1"/>
            <a:t>gofynnir</a:t>
          </a:r>
          <a:r>
            <a:rPr lang="en-GB" sz="1600" kern="1200" dirty="0"/>
            <a:t> am </a:t>
          </a:r>
          <a:r>
            <a:rPr lang="en-GB" sz="1600" kern="1200" dirty="0" err="1"/>
            <a:t>bortffolio</a:t>
          </a:r>
          <a:endParaRPr lang="en-US" sz="1600" kern="1200" dirty="0"/>
        </a:p>
      </dsp:txBody>
      <dsp:txXfrm>
        <a:off x="1079473" y="1336468"/>
        <a:ext cx="1739268" cy="658850"/>
      </dsp:txXfrm>
    </dsp:sp>
    <dsp:sp modelId="{8530BF17-4C8F-47E3-9ECF-283259309862}">
      <dsp:nvSpPr>
        <dsp:cNvPr id="0" name=""/>
        <dsp:cNvSpPr/>
      </dsp:nvSpPr>
      <dsp:spPr>
        <a:xfrm>
          <a:off x="1599834" y="121590"/>
          <a:ext cx="4778635" cy="4778635"/>
        </a:xfrm>
        <a:prstGeom prst="circularArrow">
          <a:avLst>
            <a:gd name="adj1" fmla="val 3500"/>
            <a:gd name="adj2" fmla="val 217025"/>
            <a:gd name="adj3" fmla="val 13394477"/>
            <a:gd name="adj4" fmla="val 12727917"/>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24B4ED-34C3-4AB6-99B5-6D970FFA281B}">
      <dsp:nvSpPr>
        <dsp:cNvPr id="0" name=""/>
        <dsp:cNvSpPr/>
      </dsp:nvSpPr>
      <dsp:spPr>
        <a:xfrm>
          <a:off x="2429220" y="42013"/>
          <a:ext cx="1429835" cy="857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t>Cynnig</a:t>
          </a:r>
          <a:r>
            <a:rPr lang="en-GB" sz="1600" kern="1200" dirty="0"/>
            <a:t> </a:t>
          </a:r>
          <a:r>
            <a:rPr lang="en-GB" sz="1600" kern="1200" dirty="0" err="1"/>
            <a:t>swydd</a:t>
          </a:r>
          <a:r>
            <a:rPr lang="en-GB" sz="1600" kern="1200" dirty="0"/>
            <a:t> </a:t>
          </a:r>
          <a:r>
            <a:rPr lang="en-GB" sz="1600" kern="1200" dirty="0" err="1"/>
            <a:t>yn</a:t>
          </a:r>
          <a:r>
            <a:rPr lang="en-GB" sz="1600" kern="1200" dirty="0"/>
            <a:t> </a:t>
          </a:r>
          <a:r>
            <a:rPr lang="en-GB" sz="1600" kern="1200" dirty="0" err="1"/>
            <a:t>bersonol</a:t>
          </a:r>
          <a:r>
            <a:rPr lang="en-GB" sz="1600" kern="1200" dirty="0"/>
            <a:t> </a:t>
          </a:r>
          <a:r>
            <a:rPr lang="en-GB" sz="1600" kern="1200" dirty="0" err="1"/>
            <a:t>neu</a:t>
          </a:r>
          <a:r>
            <a:rPr lang="en-GB" sz="1600" kern="1200" dirty="0"/>
            <a:t> </a:t>
          </a:r>
          <a:r>
            <a:rPr lang="en-GB" sz="1600" kern="1200" dirty="0" err="1"/>
            <a:t>dros</a:t>
          </a:r>
          <a:r>
            <a:rPr lang="en-GB" sz="1600" kern="1200" dirty="0"/>
            <a:t> y </a:t>
          </a:r>
          <a:r>
            <a:rPr lang="en-GB" sz="1600" kern="1200" dirty="0" err="1"/>
            <a:t>ffôn</a:t>
          </a:r>
          <a:endParaRPr lang="en-US" sz="1600" kern="1200" dirty="0"/>
        </a:p>
      </dsp:txBody>
      <dsp:txXfrm>
        <a:off x="2429220" y="42013"/>
        <a:ext cx="1429835" cy="857699"/>
      </dsp:txXfrm>
    </dsp:sp>
    <dsp:sp modelId="{31B725E2-A31F-42E5-8652-8C72A23E230F}">
      <dsp:nvSpPr>
        <dsp:cNvPr id="0" name=""/>
        <dsp:cNvSpPr/>
      </dsp:nvSpPr>
      <dsp:spPr>
        <a:xfrm>
          <a:off x="2447337" y="-102770"/>
          <a:ext cx="4778635" cy="4778635"/>
        </a:xfrm>
        <a:prstGeom prst="circularArrow">
          <a:avLst>
            <a:gd name="adj1" fmla="val 3500"/>
            <a:gd name="adj2" fmla="val 217025"/>
            <a:gd name="adj3" fmla="val 15757839"/>
            <a:gd name="adj4" fmla="val 14623319"/>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40257"/>
          <a:ext cx="7416824" cy="3115349"/>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479044" rIns="57562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err="1">
              <a:solidFill>
                <a:srgbClr val="1D4F91"/>
              </a:solidFill>
            </a:rPr>
            <a:t>Bydd</a:t>
          </a:r>
          <a:r>
            <a:rPr lang="en-US" sz="2300" kern="1200" dirty="0">
              <a:solidFill>
                <a:srgbClr val="1D4F91"/>
              </a:solidFill>
            </a:rPr>
            <a:t> panel o 3-5 </a:t>
          </a:r>
          <a:r>
            <a:rPr lang="en-US" sz="2300" kern="1200" dirty="0" err="1">
              <a:solidFill>
                <a:srgbClr val="1D4F91"/>
              </a:solidFill>
            </a:rPr>
            <a:t>yn</a:t>
          </a:r>
          <a:r>
            <a:rPr lang="en-US" sz="2300" kern="1200" dirty="0">
              <a:solidFill>
                <a:srgbClr val="1D4F91"/>
              </a:solidFill>
            </a:rPr>
            <a:t> </a:t>
          </a:r>
          <a:r>
            <a:rPr lang="en-US" sz="2300" kern="1200" dirty="0" err="1">
              <a:solidFill>
                <a:srgbClr val="1D4F91"/>
              </a:solidFill>
            </a:rPr>
            <a:t>arferol</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a:solidFill>
                <a:srgbClr val="1D4F91"/>
              </a:solidFill>
            </a:rPr>
            <a:t>Pennaeth, Pennaeth </a:t>
          </a:r>
          <a:r>
            <a:rPr lang="en-US" sz="2300" kern="1200" dirty="0" err="1">
              <a:solidFill>
                <a:srgbClr val="1D4F91"/>
              </a:solidFill>
            </a:rPr>
            <a:t>Adran</a:t>
          </a:r>
          <a:r>
            <a:rPr lang="en-US" sz="2300" kern="1200" dirty="0">
              <a:solidFill>
                <a:srgbClr val="1D4F91"/>
              </a:solidFill>
            </a:rPr>
            <a:t>/</a:t>
          </a:r>
          <a:r>
            <a:rPr lang="en-US" sz="2300" kern="1200" dirty="0" err="1">
              <a:solidFill>
                <a:srgbClr val="1D4F91"/>
              </a:solidFill>
            </a:rPr>
            <a:t>Cyfnod</a:t>
          </a:r>
          <a:r>
            <a:rPr lang="en-US" sz="2300" kern="1200" dirty="0">
              <a:solidFill>
                <a:srgbClr val="1D4F91"/>
              </a:solidFill>
            </a:rPr>
            <a:t> </a:t>
          </a:r>
          <a:r>
            <a:rPr lang="en-US" sz="2300" kern="1200" dirty="0" err="1">
              <a:solidFill>
                <a:srgbClr val="1D4F91"/>
              </a:solidFill>
            </a:rPr>
            <a:t>Allweddol</a:t>
          </a:r>
          <a:r>
            <a:rPr lang="en-US" sz="2300" kern="1200" dirty="0">
              <a:solidFill>
                <a:srgbClr val="1D4F91"/>
              </a:solidFill>
            </a:rPr>
            <a:t>, </a:t>
          </a:r>
          <a:r>
            <a:rPr lang="en-US" sz="2300" kern="1200" dirty="0" err="1">
              <a:solidFill>
                <a:srgbClr val="1D4F91"/>
              </a:solidFill>
            </a:rPr>
            <a:t>Arweinwyr</a:t>
          </a:r>
          <a:r>
            <a:rPr lang="en-US" sz="2300" kern="1200" dirty="0">
              <a:solidFill>
                <a:srgbClr val="1D4F91"/>
              </a:solidFill>
            </a:rPr>
            <a:t> </a:t>
          </a:r>
          <a:r>
            <a:rPr lang="en-US" sz="2300" kern="1200" dirty="0" err="1">
              <a:solidFill>
                <a:srgbClr val="1D4F91"/>
              </a:solidFill>
            </a:rPr>
            <a:t>Pwnc</a:t>
          </a:r>
          <a:r>
            <a:rPr lang="en-US" sz="2300" kern="1200" dirty="0">
              <a:solidFill>
                <a:srgbClr val="1D4F91"/>
              </a:solidFill>
            </a:rPr>
            <a:t>, </a:t>
          </a:r>
          <a:r>
            <a:rPr lang="en-US" sz="2300" kern="1200" dirty="0" err="1">
              <a:solidFill>
                <a:srgbClr val="1D4F91"/>
              </a:solidFill>
            </a:rPr>
            <a:t>Llywodraethwr</a:t>
          </a:r>
          <a:r>
            <a:rPr lang="en-US" sz="2300" kern="1200" dirty="0">
              <a:solidFill>
                <a:srgbClr val="1D4F91"/>
              </a:solidFill>
            </a:rPr>
            <a:t>, </a:t>
          </a:r>
          <a:r>
            <a:rPr lang="en-US" sz="2300" kern="1200" dirty="0" err="1">
              <a:solidFill>
                <a:srgbClr val="1D4F91"/>
              </a:solidFill>
            </a:rPr>
            <a:t>Cynrychiolydd</a:t>
          </a:r>
          <a:r>
            <a:rPr lang="en-US" sz="2300" kern="1200" dirty="0">
              <a:solidFill>
                <a:srgbClr val="1D4F91"/>
              </a:solidFill>
            </a:rPr>
            <a:t> </a:t>
          </a:r>
          <a:r>
            <a:rPr lang="en-US" sz="2300" kern="1200" dirty="0" err="1">
              <a:solidFill>
                <a:srgbClr val="1D4F91"/>
              </a:solidFill>
            </a:rPr>
            <a:t>Adnoddau</a:t>
          </a:r>
          <a:r>
            <a:rPr lang="en-US" sz="2300" kern="1200" dirty="0">
              <a:solidFill>
                <a:srgbClr val="1D4F91"/>
              </a:solidFill>
            </a:rPr>
            <a:t> </a:t>
          </a:r>
          <a:r>
            <a:rPr lang="en-US" sz="2300" kern="1200" dirty="0" err="1">
              <a:solidFill>
                <a:srgbClr val="1D4F91"/>
              </a:solidFill>
            </a:rPr>
            <a:t>Dynol</a:t>
          </a:r>
          <a:r>
            <a:rPr lang="en-US" sz="2300" kern="1200" dirty="0">
              <a:solidFill>
                <a:srgbClr val="1D4F91"/>
              </a:solidFill>
            </a:rPr>
            <a:t> (HR)</a:t>
          </a:r>
        </a:p>
        <a:p>
          <a:pPr marL="228600" lvl="1" indent="-228600" algn="l" defTabSz="1022350">
            <a:lnSpc>
              <a:spcPct val="90000"/>
            </a:lnSpc>
            <a:spcBef>
              <a:spcPct val="0"/>
            </a:spcBef>
            <a:spcAft>
              <a:spcPct val="15000"/>
            </a:spcAft>
            <a:buChar char="•"/>
          </a:pPr>
          <a:r>
            <a:rPr lang="en-US" sz="2300" kern="1200" dirty="0" err="1">
              <a:solidFill>
                <a:srgbClr val="1D4F91"/>
              </a:solidFill>
            </a:rPr>
            <a:t>Tua</a:t>
          </a:r>
          <a:r>
            <a:rPr lang="en-US" sz="2300" kern="1200" dirty="0">
              <a:solidFill>
                <a:srgbClr val="1D4F91"/>
              </a:solidFill>
            </a:rPr>
            <a:t> 30 </a:t>
          </a:r>
          <a:r>
            <a:rPr lang="en-US" sz="2300" kern="1200" dirty="0" err="1">
              <a:solidFill>
                <a:srgbClr val="1D4F91"/>
              </a:solidFill>
            </a:rPr>
            <a:t>munud</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err="1">
              <a:solidFill>
                <a:srgbClr val="1D4F91"/>
              </a:solidFill>
            </a:rPr>
            <a:t>Cwestiynau</a:t>
          </a:r>
          <a:r>
            <a:rPr lang="en-US" sz="2300" kern="1200" dirty="0">
              <a:solidFill>
                <a:srgbClr val="1D4F91"/>
              </a:solidFill>
            </a:rPr>
            <a:t>, </a:t>
          </a:r>
          <a:r>
            <a:rPr lang="en-US" sz="2300" kern="1200" dirty="0" err="1">
              <a:solidFill>
                <a:srgbClr val="1D4F91"/>
              </a:solidFill>
            </a:rPr>
            <a:t>Gwybodaeth</a:t>
          </a:r>
          <a:r>
            <a:rPr lang="en-US" sz="2300" kern="1200" dirty="0">
              <a:solidFill>
                <a:srgbClr val="1D4F91"/>
              </a:solidFill>
            </a:rPr>
            <a:t>, </a:t>
          </a:r>
          <a:r>
            <a:rPr lang="en-GB" sz="2300" kern="1200" dirty="0" err="1">
              <a:solidFill>
                <a:srgbClr val="1D4F91"/>
              </a:solidFill>
            </a:rPr>
            <a:t>Cwestiynau</a:t>
          </a:r>
          <a:r>
            <a:rPr lang="en-GB" sz="2300" kern="1200" dirty="0">
              <a:solidFill>
                <a:srgbClr val="1D4F91"/>
              </a:solidFill>
            </a:rPr>
            <a:t> </a:t>
          </a:r>
          <a:r>
            <a:rPr lang="en-GB" sz="2300" kern="1200" dirty="0" err="1">
              <a:solidFill>
                <a:srgbClr val="1D4F91"/>
              </a:solidFill>
            </a:rPr>
            <a:t>Senario</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err="1">
              <a:solidFill>
                <a:srgbClr val="1D4F91"/>
              </a:solidFill>
            </a:rPr>
            <a:t>Gofyn</a:t>
          </a:r>
          <a:r>
            <a:rPr lang="en-US" sz="2300" kern="1200" dirty="0">
              <a:solidFill>
                <a:srgbClr val="1D4F91"/>
              </a:solidFill>
            </a:rPr>
            <a:t> </a:t>
          </a:r>
          <a:r>
            <a:rPr lang="en-US" sz="2300" kern="1200" dirty="0" err="1">
              <a:solidFill>
                <a:srgbClr val="1D4F91"/>
              </a:solidFill>
            </a:rPr>
            <a:t>i</a:t>
          </a:r>
          <a:r>
            <a:rPr lang="en-US" sz="2300" kern="1200" dirty="0">
              <a:solidFill>
                <a:srgbClr val="1D4F91"/>
              </a:solidFill>
            </a:rPr>
            <a:t> chi </a:t>
          </a:r>
          <a:r>
            <a:rPr lang="en-US" sz="2300" kern="1200" dirty="0" err="1">
              <a:solidFill>
                <a:srgbClr val="1D4F91"/>
              </a:solidFill>
            </a:rPr>
            <a:t>adolygu</a:t>
          </a:r>
          <a:r>
            <a:rPr lang="en-US" sz="2300" kern="1200" dirty="0">
              <a:solidFill>
                <a:srgbClr val="1D4F91"/>
              </a:solidFill>
            </a:rPr>
            <a:t> </a:t>
          </a:r>
          <a:r>
            <a:rPr lang="en-US" sz="2300" kern="1200" dirty="0" err="1">
              <a:solidFill>
                <a:srgbClr val="1D4F91"/>
              </a:solidFill>
            </a:rPr>
            <a:t>eich</a:t>
          </a:r>
          <a:r>
            <a:rPr lang="en-US" sz="2300" kern="1200" dirty="0">
              <a:solidFill>
                <a:srgbClr val="1D4F91"/>
              </a:solidFill>
            </a:rPr>
            <a:t> </a:t>
          </a:r>
          <a:r>
            <a:rPr lang="en-US" sz="2300" kern="1200" dirty="0" err="1">
              <a:solidFill>
                <a:srgbClr val="1D4F91"/>
              </a:solidFill>
            </a:rPr>
            <a:t>gwers</a:t>
          </a:r>
          <a:endParaRPr lang="en-US" sz="2300" kern="1200" dirty="0">
            <a:solidFill>
              <a:srgbClr val="1D4F91"/>
            </a:solidFill>
          </a:endParaRPr>
        </a:p>
      </dsp:txBody>
      <dsp:txXfrm>
        <a:off x="0" y="340257"/>
        <a:ext cx="7416824" cy="3115349"/>
      </dsp:txXfrm>
    </dsp:sp>
    <dsp:sp modelId="{D20D7D5D-A9D2-4CE4-B18B-1517BC118674}">
      <dsp:nvSpPr>
        <dsp:cNvPr id="0" name=""/>
        <dsp:cNvSpPr/>
      </dsp:nvSpPr>
      <dsp:spPr>
        <a:xfrm>
          <a:off x="370841" y="776"/>
          <a:ext cx="5191776" cy="678960"/>
        </a:xfrm>
        <a:prstGeom prst="roundRect">
          <a:avLst/>
        </a:prstGeom>
        <a:solidFill>
          <a:srgbClr val="1D4F91"/>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1022350">
            <a:lnSpc>
              <a:spcPct val="90000"/>
            </a:lnSpc>
            <a:spcBef>
              <a:spcPct val="0"/>
            </a:spcBef>
            <a:spcAft>
              <a:spcPct val="35000"/>
            </a:spcAft>
            <a:buNone/>
          </a:pPr>
          <a:r>
            <a:rPr lang="en-US" sz="2300" kern="1200" dirty="0"/>
            <a:t>Beth </a:t>
          </a:r>
          <a:r>
            <a:rPr lang="en-US" sz="2300" kern="1200" dirty="0" err="1"/>
            <a:t>i’w</a:t>
          </a:r>
          <a:r>
            <a:rPr lang="en-US" sz="2300" kern="1200" dirty="0"/>
            <a:t> </a:t>
          </a:r>
          <a:r>
            <a:rPr lang="en-US" sz="2300" kern="1200" dirty="0" err="1"/>
            <a:t>ddisgwyl</a:t>
          </a:r>
          <a:endParaRPr lang="en-US" sz="2300" kern="1200" dirty="0"/>
        </a:p>
      </dsp:txBody>
      <dsp:txXfrm>
        <a:off x="403985" y="33920"/>
        <a:ext cx="5125488" cy="612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34057"/>
          <a:ext cx="7416824" cy="388080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458216" rIns="57562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err="1">
              <a:solidFill>
                <a:srgbClr val="1D4F91"/>
              </a:solidFill>
            </a:rPr>
            <a:t>Ysgwyd</a:t>
          </a:r>
          <a:r>
            <a:rPr lang="en-US" sz="2300" kern="1200" dirty="0">
              <a:solidFill>
                <a:srgbClr val="1D4F91"/>
              </a:solidFill>
            </a:rPr>
            <a:t> </a:t>
          </a:r>
          <a:r>
            <a:rPr lang="en-US" sz="2300" kern="1200" dirty="0" err="1">
              <a:solidFill>
                <a:srgbClr val="1D4F91"/>
              </a:solidFill>
            </a:rPr>
            <a:t>llaw</a:t>
          </a:r>
          <a:r>
            <a:rPr lang="en-US" sz="2300" kern="1200" dirty="0">
              <a:solidFill>
                <a:srgbClr val="1D4F91"/>
              </a:solidFill>
            </a:rPr>
            <a:t> </a:t>
          </a:r>
          <a:r>
            <a:rPr lang="en-US" sz="2300" kern="1200" dirty="0" err="1">
              <a:solidFill>
                <a:srgbClr val="1D4F91"/>
              </a:solidFill>
            </a:rPr>
            <a:t>yn</a:t>
          </a:r>
          <a:r>
            <a:rPr lang="en-US" sz="2300" kern="1200" dirty="0">
              <a:solidFill>
                <a:srgbClr val="1D4F91"/>
              </a:solidFill>
            </a:rPr>
            <a:t> </a:t>
          </a:r>
          <a:r>
            <a:rPr lang="en-US" sz="2300" kern="1200" dirty="0" err="1">
              <a:solidFill>
                <a:srgbClr val="1D4F91"/>
              </a:solidFill>
            </a:rPr>
            <a:t>gadarn</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GB" sz="2300" kern="1200" dirty="0" err="1">
              <a:solidFill>
                <a:srgbClr val="1D4F91"/>
              </a:solidFill>
            </a:rPr>
            <a:t>Gwnewch</a:t>
          </a:r>
          <a:r>
            <a:rPr lang="en-GB" sz="2300" kern="1200" dirty="0">
              <a:solidFill>
                <a:srgbClr val="1D4F91"/>
              </a:solidFill>
            </a:rPr>
            <a:t> </a:t>
          </a:r>
          <a:r>
            <a:rPr lang="en-GB" sz="2300" kern="1200" dirty="0" err="1">
              <a:solidFill>
                <a:srgbClr val="1D4F91"/>
              </a:solidFill>
            </a:rPr>
            <a:t>gyswllt</a:t>
          </a:r>
          <a:r>
            <a:rPr lang="en-GB" sz="2300" kern="1200" dirty="0">
              <a:solidFill>
                <a:srgbClr val="1D4F91"/>
              </a:solidFill>
            </a:rPr>
            <a:t> </a:t>
          </a:r>
          <a:r>
            <a:rPr lang="en-GB" sz="2300" kern="1200" dirty="0" err="1">
              <a:solidFill>
                <a:srgbClr val="1D4F91"/>
              </a:solidFill>
            </a:rPr>
            <a:t>llygaid</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err="1">
              <a:solidFill>
                <a:srgbClr val="1D4F91"/>
              </a:solidFill>
            </a:rPr>
            <a:t>Gwenwch</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GB" sz="2300" kern="1200" dirty="0" err="1">
              <a:solidFill>
                <a:srgbClr val="1D4F91"/>
              </a:solidFill>
            </a:rPr>
            <a:t>Byddwch</a:t>
          </a:r>
          <a:r>
            <a:rPr lang="en-GB" sz="2300" kern="1200" dirty="0">
              <a:solidFill>
                <a:srgbClr val="1D4F91"/>
              </a:solidFill>
            </a:rPr>
            <a:t> </a:t>
          </a:r>
          <a:r>
            <a:rPr lang="en-GB" sz="2300" kern="1200" dirty="0" err="1">
              <a:solidFill>
                <a:srgbClr val="1D4F91"/>
              </a:solidFill>
            </a:rPr>
            <a:t>yn</a:t>
          </a:r>
          <a:r>
            <a:rPr lang="en-GB" sz="2300" kern="1200" dirty="0">
              <a:solidFill>
                <a:srgbClr val="1D4F91"/>
              </a:solidFill>
            </a:rPr>
            <a:t> </a:t>
          </a:r>
          <a:r>
            <a:rPr lang="en-GB" sz="2300" kern="1200" dirty="0" err="1">
              <a:solidFill>
                <a:srgbClr val="1D4F91"/>
              </a:solidFill>
            </a:rPr>
            <a:t>ymwybodol</a:t>
          </a:r>
          <a:r>
            <a:rPr lang="en-GB" sz="2300" kern="1200" dirty="0">
              <a:solidFill>
                <a:srgbClr val="1D4F91"/>
              </a:solidFill>
            </a:rPr>
            <a:t> </a:t>
          </a:r>
          <a:r>
            <a:rPr lang="en-GB" sz="2300" kern="1200" dirty="0" err="1">
              <a:solidFill>
                <a:srgbClr val="1D4F91"/>
              </a:solidFill>
            </a:rPr>
            <a:t>o'ch</a:t>
          </a:r>
          <a:r>
            <a:rPr lang="en-GB" sz="2300" kern="1200" dirty="0">
              <a:solidFill>
                <a:srgbClr val="1D4F91"/>
              </a:solidFill>
            </a:rPr>
            <a:t> </a:t>
          </a:r>
          <a:r>
            <a:rPr lang="en-GB" sz="2300" kern="1200" dirty="0" err="1">
              <a:solidFill>
                <a:srgbClr val="1D4F91"/>
              </a:solidFill>
            </a:rPr>
            <a:t>ystum</a:t>
          </a:r>
          <a:r>
            <a:rPr lang="en-GB" sz="2300" kern="1200" dirty="0">
              <a:solidFill>
                <a:srgbClr val="1D4F91"/>
              </a:solidFill>
            </a:rPr>
            <a:t> </a:t>
          </a:r>
          <a:r>
            <a:rPr lang="en-GB" sz="2300" i="1" kern="1200" dirty="0">
              <a:solidFill>
                <a:srgbClr val="1D4F91"/>
              </a:solidFill>
            </a:rPr>
            <a:t>(posture)</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err="1">
              <a:solidFill>
                <a:srgbClr val="1D4F91"/>
              </a:solidFill>
            </a:rPr>
            <a:t>Cyflymdra</a:t>
          </a:r>
          <a:r>
            <a:rPr lang="en-US" sz="2300" kern="1200" dirty="0">
              <a:solidFill>
                <a:srgbClr val="1D4F91"/>
              </a:solidFill>
            </a:rPr>
            <a:t> a </a:t>
          </a:r>
          <a:r>
            <a:rPr lang="en-US" sz="2300" kern="1200" dirty="0" err="1">
              <a:solidFill>
                <a:srgbClr val="1D4F91"/>
              </a:solidFill>
            </a:rPr>
            <a:t>th</a:t>
          </a:r>
          <a:r>
            <a:rPr lang="en-US" sz="2300" kern="1200" dirty="0" err="1">
              <a:solidFill>
                <a:srgbClr val="1D4F91"/>
              </a:solidFill>
              <a:latin typeface="Calibri"/>
            </a:rPr>
            <a:t>ô</a:t>
          </a:r>
          <a:r>
            <a:rPr lang="en-US" sz="2300" kern="1200" dirty="0" err="1">
              <a:solidFill>
                <a:srgbClr val="1D4F91"/>
              </a:solidFill>
            </a:rPr>
            <a:t>n</a:t>
          </a:r>
          <a:r>
            <a:rPr lang="en-US" sz="2300" kern="1200" dirty="0">
              <a:solidFill>
                <a:srgbClr val="1D4F91"/>
              </a:solidFill>
            </a:rPr>
            <a:t> pan </a:t>
          </a:r>
          <a:r>
            <a:rPr lang="en-US" sz="2300" kern="1200" dirty="0" err="1">
              <a:solidFill>
                <a:srgbClr val="1D4F91"/>
              </a:solidFill>
            </a:rPr>
            <a:t>yn</a:t>
          </a:r>
          <a:r>
            <a:rPr lang="en-US" sz="2300" kern="1200" dirty="0">
              <a:solidFill>
                <a:srgbClr val="1D4F91"/>
              </a:solidFill>
            </a:rPr>
            <a:t> </a:t>
          </a:r>
          <a:r>
            <a:rPr lang="en-US" sz="2300" kern="1200" dirty="0" err="1">
              <a:solidFill>
                <a:srgbClr val="1D4F91"/>
              </a:solidFill>
            </a:rPr>
            <a:t>siarad</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US" sz="2300" kern="1200" dirty="0" err="1">
              <a:solidFill>
                <a:srgbClr val="1D4F91"/>
              </a:solidFill>
            </a:rPr>
            <a:t>Osgoi</a:t>
          </a:r>
          <a:r>
            <a:rPr lang="en-US" sz="2300" kern="1200" dirty="0">
              <a:solidFill>
                <a:srgbClr val="1D4F91"/>
              </a:solidFill>
            </a:rPr>
            <a:t> </a:t>
          </a:r>
          <a:r>
            <a:rPr lang="en-US" sz="2300" kern="1200" dirty="0" err="1">
              <a:solidFill>
                <a:srgbClr val="1D4F91"/>
              </a:solidFill>
            </a:rPr>
            <a:t>gwingo</a:t>
          </a:r>
          <a:r>
            <a:rPr lang="en-US" sz="2300" kern="1200" dirty="0">
              <a:solidFill>
                <a:srgbClr val="1D4F91"/>
              </a:solidFill>
            </a:rPr>
            <a:t> a </a:t>
          </a:r>
          <a:r>
            <a:rPr lang="en-US" sz="2300" kern="1200" dirty="0" err="1">
              <a:solidFill>
                <a:srgbClr val="1D4F91"/>
              </a:solidFill>
            </a:rPr>
            <a:t>ffidlan</a:t>
          </a:r>
          <a:endParaRPr lang="en-US" sz="2300" kern="1200" dirty="0">
            <a:solidFill>
              <a:srgbClr val="1D4F91"/>
            </a:solidFill>
          </a:endParaRPr>
        </a:p>
        <a:p>
          <a:pPr marL="228600" lvl="1" indent="-228600" algn="l" defTabSz="1022350">
            <a:lnSpc>
              <a:spcPct val="90000"/>
            </a:lnSpc>
            <a:spcBef>
              <a:spcPct val="0"/>
            </a:spcBef>
            <a:spcAft>
              <a:spcPct val="15000"/>
            </a:spcAft>
            <a:buChar char="•"/>
          </a:pPr>
          <a:r>
            <a:rPr lang="en-GB" sz="2300" kern="1200" dirty="0" err="1">
              <a:solidFill>
                <a:srgbClr val="1D4F91"/>
              </a:solidFill>
            </a:rPr>
            <a:t>Byddwch</a:t>
          </a:r>
          <a:r>
            <a:rPr lang="en-GB" sz="2300" kern="1200" dirty="0">
              <a:solidFill>
                <a:srgbClr val="1D4F91"/>
              </a:solidFill>
            </a:rPr>
            <a:t> </a:t>
          </a:r>
          <a:r>
            <a:rPr lang="en-GB" sz="2300" kern="1200" dirty="0" err="1">
              <a:solidFill>
                <a:srgbClr val="1D4F91"/>
              </a:solidFill>
            </a:rPr>
            <a:t>yn</a:t>
          </a:r>
          <a:r>
            <a:rPr lang="en-GB" sz="2300" kern="1200" dirty="0">
              <a:solidFill>
                <a:srgbClr val="1D4F91"/>
              </a:solidFill>
            </a:rPr>
            <a:t> </a:t>
          </a:r>
          <a:r>
            <a:rPr lang="en-GB" sz="2300" kern="1200" dirty="0" err="1">
              <a:solidFill>
                <a:srgbClr val="1D4F91"/>
              </a:solidFill>
            </a:rPr>
            <a:t>ymwybodol</a:t>
          </a:r>
          <a:r>
            <a:rPr lang="en-GB" sz="2300" kern="1200" dirty="0">
              <a:solidFill>
                <a:srgbClr val="1D4F91"/>
              </a:solidFill>
            </a:rPr>
            <a:t> o </a:t>
          </a:r>
          <a:r>
            <a:rPr lang="en-GB" sz="2300" kern="1200" dirty="0" err="1">
              <a:solidFill>
                <a:srgbClr val="1D4F91"/>
              </a:solidFill>
            </a:rPr>
            <a:t>iaith</a:t>
          </a:r>
          <a:r>
            <a:rPr lang="en-GB" sz="2300" kern="1200" dirty="0">
              <a:solidFill>
                <a:srgbClr val="1D4F91"/>
              </a:solidFill>
            </a:rPr>
            <a:t> </a:t>
          </a:r>
          <a:r>
            <a:rPr lang="en-GB" sz="2300" kern="1200" dirty="0" err="1">
              <a:solidFill>
                <a:srgbClr val="1D4F91"/>
              </a:solidFill>
            </a:rPr>
            <a:t>corff</a:t>
          </a:r>
          <a:r>
            <a:rPr lang="en-GB" sz="2300" kern="1200" dirty="0">
              <a:solidFill>
                <a:srgbClr val="1D4F91"/>
              </a:solidFill>
            </a:rPr>
            <a:t> </a:t>
          </a:r>
          <a:r>
            <a:rPr lang="en-GB" sz="2300" kern="1200" dirty="0" err="1">
              <a:solidFill>
                <a:srgbClr val="1D4F91"/>
              </a:solidFill>
            </a:rPr>
            <a:t>negyddol</a:t>
          </a:r>
          <a:r>
            <a:rPr lang="en-GB" sz="2300" kern="1200" dirty="0">
              <a:solidFill>
                <a:srgbClr val="1D4F91"/>
              </a:solidFill>
            </a:rPr>
            <a:t> </a:t>
          </a:r>
          <a:r>
            <a:rPr lang="en-GB" sz="2000" kern="1200" dirty="0">
              <a:solidFill>
                <a:srgbClr val="1D4F91"/>
              </a:solidFill>
            </a:rPr>
            <a:t>(</a:t>
          </a:r>
          <a:r>
            <a:rPr lang="en-GB" sz="2000" kern="1200" dirty="0" err="1">
              <a:solidFill>
                <a:srgbClr val="1D4F91"/>
              </a:solidFill>
            </a:rPr>
            <a:t>e.e</a:t>
          </a:r>
          <a:r>
            <a:rPr lang="en-GB" sz="2000" kern="1200" dirty="0">
              <a:solidFill>
                <a:srgbClr val="1D4F91"/>
              </a:solidFill>
            </a:rPr>
            <a:t>. </a:t>
          </a:r>
          <a:r>
            <a:rPr lang="en-GB" sz="2000" kern="1200" dirty="0" err="1">
              <a:solidFill>
                <a:srgbClr val="1D4F91"/>
              </a:solidFill>
            </a:rPr>
            <a:t>breichiau</a:t>
          </a:r>
          <a:r>
            <a:rPr lang="en-GB" sz="2000" kern="1200" dirty="0">
              <a:solidFill>
                <a:srgbClr val="1D4F91"/>
              </a:solidFill>
            </a:rPr>
            <a:t> </a:t>
          </a:r>
          <a:r>
            <a:rPr lang="en-GB" sz="2000" kern="1200" dirty="0" err="1">
              <a:solidFill>
                <a:srgbClr val="1D4F91"/>
              </a:solidFill>
            </a:rPr>
            <a:t>wedi'u</a:t>
          </a:r>
          <a:r>
            <a:rPr lang="en-GB" sz="2000" kern="1200" dirty="0">
              <a:solidFill>
                <a:srgbClr val="1D4F91"/>
              </a:solidFill>
            </a:rPr>
            <a:t> </a:t>
          </a:r>
          <a:r>
            <a:rPr lang="en-GB" sz="2000" kern="1200" dirty="0" err="1">
              <a:solidFill>
                <a:srgbClr val="1D4F91"/>
              </a:solidFill>
            </a:rPr>
            <a:t>croesi</a:t>
          </a:r>
          <a:r>
            <a:rPr lang="en-GB" sz="2000" kern="1200" dirty="0">
              <a:solidFill>
                <a:srgbClr val="1D4F91"/>
              </a:solidFill>
            </a:rPr>
            <a:t>, </a:t>
          </a:r>
          <a:r>
            <a:rPr lang="en-GB" sz="2000" kern="1200" dirty="0" err="1">
              <a:solidFill>
                <a:srgbClr val="1D4F91"/>
              </a:solidFill>
            </a:rPr>
            <a:t>gwargrymu</a:t>
          </a:r>
          <a:r>
            <a:rPr lang="en-GB" sz="2000" kern="1200" dirty="0">
              <a:solidFill>
                <a:srgbClr val="1D4F91"/>
              </a:solidFill>
            </a:rPr>
            <a:t> </a:t>
          </a:r>
          <a:r>
            <a:rPr lang="en-GB" sz="2000" kern="1200" dirty="0" err="1">
              <a:solidFill>
                <a:srgbClr val="1D4F91"/>
              </a:solidFill>
            </a:rPr>
            <a:t>yn</a:t>
          </a:r>
          <a:r>
            <a:rPr lang="en-GB" sz="2000" kern="1200" dirty="0">
              <a:solidFill>
                <a:srgbClr val="1D4F91"/>
              </a:solidFill>
            </a:rPr>
            <a:t> y </a:t>
          </a:r>
          <a:r>
            <a:rPr lang="en-GB" sz="2000" kern="1200" dirty="0" err="1">
              <a:solidFill>
                <a:srgbClr val="1D4F91"/>
              </a:solidFill>
            </a:rPr>
            <a:t>gadair</a:t>
          </a:r>
          <a:r>
            <a:rPr lang="en-GB" sz="2000" kern="1200" dirty="0">
              <a:solidFill>
                <a:srgbClr val="1D4F91"/>
              </a:solidFill>
            </a:rPr>
            <a:t>)</a:t>
          </a:r>
          <a:endParaRPr lang="en-US" sz="2000" kern="1200" dirty="0">
            <a:solidFill>
              <a:srgbClr val="1D4F91"/>
            </a:solidFill>
          </a:endParaRPr>
        </a:p>
        <a:p>
          <a:pPr marL="228600" lvl="1" indent="-228600" algn="l" defTabSz="1022350">
            <a:lnSpc>
              <a:spcPct val="90000"/>
            </a:lnSpc>
            <a:spcBef>
              <a:spcPct val="0"/>
            </a:spcBef>
            <a:spcAft>
              <a:spcPct val="15000"/>
            </a:spcAft>
            <a:buChar char="•"/>
          </a:pPr>
          <a:r>
            <a:rPr lang="en-GB" sz="2300" kern="1200" dirty="0" err="1">
              <a:solidFill>
                <a:srgbClr val="1D4F91"/>
              </a:solidFill>
            </a:rPr>
            <a:t>Ceisiwch</a:t>
          </a:r>
          <a:r>
            <a:rPr lang="en-GB" sz="2300" kern="1200" dirty="0">
              <a:solidFill>
                <a:srgbClr val="1D4F91"/>
              </a:solidFill>
            </a:rPr>
            <a:t> gofio </a:t>
          </a:r>
          <a:r>
            <a:rPr lang="en-GB" sz="2300" kern="1200" dirty="0" err="1">
              <a:solidFill>
                <a:srgbClr val="1D4F91"/>
              </a:solidFill>
            </a:rPr>
            <a:t>enwau</a:t>
          </a:r>
          <a:endParaRPr lang="en-US" sz="2300" kern="1200" dirty="0">
            <a:solidFill>
              <a:srgbClr val="1D4F91"/>
            </a:solidFill>
          </a:endParaRPr>
        </a:p>
      </dsp:txBody>
      <dsp:txXfrm>
        <a:off x="0" y="334057"/>
        <a:ext cx="7416824" cy="3880800"/>
      </dsp:txXfrm>
    </dsp:sp>
    <dsp:sp modelId="{D20D7D5D-A9D2-4CE4-B18B-1517BC118674}">
      <dsp:nvSpPr>
        <dsp:cNvPr id="0" name=""/>
        <dsp:cNvSpPr/>
      </dsp:nvSpPr>
      <dsp:spPr>
        <a:xfrm>
          <a:off x="370841" y="9337"/>
          <a:ext cx="5191776" cy="649440"/>
        </a:xfrm>
        <a:prstGeom prst="roundRect">
          <a:avLst/>
        </a:prstGeom>
        <a:solidFill>
          <a:srgbClr val="04ADCE"/>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977900">
            <a:lnSpc>
              <a:spcPct val="90000"/>
            </a:lnSpc>
            <a:spcBef>
              <a:spcPct val="0"/>
            </a:spcBef>
            <a:spcAft>
              <a:spcPct val="35000"/>
            </a:spcAft>
            <a:buNone/>
          </a:pPr>
          <a:r>
            <a:rPr lang="en-US" sz="2200" kern="1200" dirty="0" err="1"/>
            <a:t>Iaith</a:t>
          </a:r>
          <a:r>
            <a:rPr lang="en-US" sz="2200" kern="1200" dirty="0"/>
            <a:t> </a:t>
          </a:r>
          <a:r>
            <a:rPr lang="en-US" sz="2200" kern="1200" dirty="0" err="1"/>
            <a:t>Corff</a:t>
          </a:r>
          <a:r>
            <a:rPr lang="en-US" sz="2200" kern="1200" dirty="0"/>
            <a:t> </a:t>
          </a:r>
          <a:r>
            <a:rPr lang="en-US" sz="2200" i="1" kern="1200" dirty="0"/>
            <a:t>(Body Language)</a:t>
          </a:r>
        </a:p>
      </dsp:txBody>
      <dsp:txXfrm>
        <a:off x="402544" y="41040"/>
        <a:ext cx="5128370" cy="5860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1D57-006B-495A-BDC3-367B2A4B3AEE}">
      <dsp:nvSpPr>
        <dsp:cNvPr id="0" name=""/>
        <dsp:cNvSpPr/>
      </dsp:nvSpPr>
      <dsp:spPr>
        <a:xfrm>
          <a:off x="0" y="360943"/>
          <a:ext cx="7416824" cy="35910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395732" rIns="575628"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dirty="0" err="1">
              <a:solidFill>
                <a:srgbClr val="1D4F91"/>
              </a:solidFill>
            </a:rPr>
            <a:t>Gwrandewch</a:t>
          </a:r>
          <a:r>
            <a:rPr lang="en-GB" sz="1900" kern="1200" dirty="0">
              <a:solidFill>
                <a:srgbClr val="1D4F91"/>
              </a:solidFill>
            </a:rPr>
            <a:t> </a:t>
          </a:r>
          <a:r>
            <a:rPr lang="en-GB" sz="1900" kern="1200" dirty="0" err="1">
              <a:solidFill>
                <a:srgbClr val="1D4F91"/>
              </a:solidFill>
            </a:rPr>
            <a:t>yn</a:t>
          </a:r>
          <a:r>
            <a:rPr lang="en-GB" sz="1900" kern="1200" dirty="0">
              <a:solidFill>
                <a:srgbClr val="1D4F91"/>
              </a:solidFill>
            </a:rPr>
            <a:t> </a:t>
          </a:r>
          <a:r>
            <a:rPr lang="en-GB" sz="1900" kern="1200" dirty="0" err="1">
              <a:solidFill>
                <a:srgbClr val="1D4F91"/>
              </a:solidFill>
            </a:rPr>
            <a:t>ofalus</a:t>
          </a:r>
          <a:r>
            <a:rPr lang="en-GB" sz="1900" kern="1200" dirty="0">
              <a:solidFill>
                <a:srgbClr val="1D4F91"/>
              </a:solidFill>
            </a:rPr>
            <a:t> </a:t>
          </a:r>
          <a:r>
            <a:rPr lang="en-GB" sz="1900" kern="1200" dirty="0" err="1">
              <a:solidFill>
                <a:srgbClr val="1D4F91"/>
              </a:solidFill>
            </a:rPr>
            <a:t>ar</a:t>
          </a:r>
          <a:r>
            <a:rPr lang="en-GB" sz="1900" kern="1200" dirty="0">
              <a:solidFill>
                <a:srgbClr val="1D4F91"/>
              </a:solidFill>
            </a:rPr>
            <a:t> y </a:t>
          </a:r>
          <a:r>
            <a:rPr lang="en-GB" sz="1900" kern="1200" dirty="0" err="1">
              <a:solidFill>
                <a:srgbClr val="1D4F91"/>
              </a:solidFill>
            </a:rPr>
            <a:t>cwestiwn</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GB" sz="1900" kern="1200" dirty="0" err="1">
              <a:solidFill>
                <a:srgbClr val="1D4F91"/>
              </a:solidFill>
            </a:rPr>
            <a:t>Gofynnwch</a:t>
          </a:r>
          <a:r>
            <a:rPr lang="en-GB" sz="1900" kern="1200" dirty="0">
              <a:solidFill>
                <a:srgbClr val="1D4F91"/>
              </a:solidFill>
            </a:rPr>
            <a:t> am </a:t>
          </a:r>
          <a:r>
            <a:rPr lang="en-GB" sz="1900" kern="1200" dirty="0" err="1">
              <a:solidFill>
                <a:srgbClr val="1D4F91"/>
              </a:solidFill>
            </a:rPr>
            <a:t>eglurhad</a:t>
          </a:r>
          <a:r>
            <a:rPr lang="en-GB" sz="1900" kern="1200" dirty="0">
              <a:solidFill>
                <a:srgbClr val="1D4F91"/>
              </a:solidFill>
            </a:rPr>
            <a:t> </a:t>
          </a:r>
          <a:r>
            <a:rPr lang="en-GB" sz="1900" kern="1200" dirty="0" err="1">
              <a:solidFill>
                <a:srgbClr val="1D4F91"/>
              </a:solidFill>
            </a:rPr>
            <a:t>os</a:t>
          </a:r>
          <a:r>
            <a:rPr lang="en-GB" sz="1900" kern="1200" dirty="0">
              <a:solidFill>
                <a:srgbClr val="1D4F91"/>
              </a:solidFill>
            </a:rPr>
            <a:t> </a:t>
          </a:r>
          <a:r>
            <a:rPr lang="en-GB" sz="1900" kern="1200" dirty="0" err="1">
              <a:solidFill>
                <a:srgbClr val="1D4F91"/>
              </a:solidFill>
            </a:rPr>
            <a:t>oes</a:t>
          </a:r>
          <a:r>
            <a:rPr lang="en-GB" sz="1900" kern="1200" dirty="0">
              <a:solidFill>
                <a:srgbClr val="1D4F91"/>
              </a:solidFill>
            </a:rPr>
            <a:t> </a:t>
          </a:r>
          <a:r>
            <a:rPr lang="en-GB" sz="1900" kern="1200" dirty="0" err="1">
              <a:solidFill>
                <a:srgbClr val="1D4F91"/>
              </a:solidFill>
            </a:rPr>
            <a:t>angen</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US" sz="1900" kern="1200" dirty="0" err="1">
              <a:solidFill>
                <a:srgbClr val="1D4F91"/>
              </a:solidFill>
            </a:rPr>
            <a:t>Ystyriwch</a:t>
          </a:r>
          <a:r>
            <a:rPr lang="en-US" sz="1900" kern="1200" dirty="0">
              <a:solidFill>
                <a:srgbClr val="1D4F91"/>
              </a:solidFill>
            </a:rPr>
            <a:t> </a:t>
          </a:r>
          <a:r>
            <a:rPr lang="en-US" sz="1900" kern="1200" dirty="0" err="1">
              <a:solidFill>
                <a:srgbClr val="1D4F91"/>
              </a:solidFill>
            </a:rPr>
            <a:t>eich</a:t>
          </a:r>
          <a:r>
            <a:rPr lang="en-US" sz="1900" kern="1200" dirty="0">
              <a:solidFill>
                <a:srgbClr val="1D4F91"/>
              </a:solidFill>
            </a:rPr>
            <a:t> </a:t>
          </a:r>
          <a:r>
            <a:rPr lang="en-US" sz="1900" kern="1200" dirty="0" err="1">
              <a:solidFill>
                <a:srgbClr val="1D4F91"/>
              </a:solidFill>
            </a:rPr>
            <a:t>ateb</a:t>
          </a:r>
          <a:r>
            <a:rPr lang="en-US" sz="1900" kern="1200" dirty="0">
              <a:solidFill>
                <a:srgbClr val="1D4F91"/>
              </a:solidFill>
            </a:rPr>
            <a:t> (</a:t>
          </a:r>
          <a:r>
            <a:rPr lang="en-US" sz="1900" kern="1200" dirty="0" err="1">
              <a:solidFill>
                <a:srgbClr val="1D4F91"/>
              </a:solidFill>
            </a:rPr>
            <a:t>Pwynt</a:t>
          </a:r>
          <a:r>
            <a:rPr lang="en-US" sz="1900" kern="1200" dirty="0">
              <a:solidFill>
                <a:srgbClr val="1D4F91"/>
              </a:solidFill>
            </a:rPr>
            <a:t> – </a:t>
          </a:r>
          <a:r>
            <a:rPr lang="en-US" sz="1900" kern="1200" dirty="0" err="1">
              <a:solidFill>
                <a:srgbClr val="1D4F91"/>
              </a:solidFill>
            </a:rPr>
            <a:t>Tystiolaeth</a:t>
          </a:r>
          <a:r>
            <a:rPr lang="en-US" sz="1900" kern="1200" dirty="0">
              <a:solidFill>
                <a:srgbClr val="1D4F91"/>
              </a:solidFill>
            </a:rPr>
            <a:t> – </a:t>
          </a:r>
          <a:r>
            <a:rPr lang="en-US" sz="1900" kern="1200" dirty="0" err="1">
              <a:solidFill>
                <a:srgbClr val="1D4F91"/>
              </a:solidFill>
            </a:rPr>
            <a:t>Arfarniad</a:t>
          </a:r>
          <a:r>
            <a:rPr lang="en-US" sz="1900" kern="1200" dirty="0">
              <a:solidFill>
                <a:srgbClr val="1D4F91"/>
              </a:solidFill>
            </a:rPr>
            <a:t>)</a:t>
          </a:r>
        </a:p>
        <a:p>
          <a:pPr marL="171450" lvl="1" indent="-171450" algn="l" defTabSz="844550">
            <a:lnSpc>
              <a:spcPct val="90000"/>
            </a:lnSpc>
            <a:spcBef>
              <a:spcPct val="0"/>
            </a:spcBef>
            <a:spcAft>
              <a:spcPct val="15000"/>
            </a:spcAft>
            <a:buChar char="•"/>
          </a:pPr>
          <a:r>
            <a:rPr lang="en-GB" sz="1900" kern="1200" dirty="0" err="1">
              <a:solidFill>
                <a:srgbClr val="1D4F91"/>
              </a:solidFill>
            </a:rPr>
            <a:t>Byddwch</a:t>
          </a:r>
          <a:r>
            <a:rPr lang="en-GB" sz="1900" kern="1200" dirty="0">
              <a:solidFill>
                <a:srgbClr val="1D4F91"/>
              </a:solidFill>
            </a:rPr>
            <a:t> </a:t>
          </a:r>
          <a:r>
            <a:rPr lang="en-GB" sz="1900" kern="1200" dirty="0" err="1">
              <a:solidFill>
                <a:srgbClr val="1D4F91"/>
              </a:solidFill>
            </a:rPr>
            <a:t>yn</a:t>
          </a:r>
          <a:r>
            <a:rPr lang="en-GB" sz="1900" kern="1200" dirty="0">
              <a:solidFill>
                <a:srgbClr val="1D4F91"/>
              </a:solidFill>
            </a:rPr>
            <a:t> </a:t>
          </a:r>
          <a:r>
            <a:rPr lang="en-GB" sz="1900" kern="1200" dirty="0" err="1">
              <a:solidFill>
                <a:srgbClr val="1D4F91"/>
              </a:solidFill>
            </a:rPr>
            <a:t>glir</a:t>
          </a:r>
          <a:r>
            <a:rPr lang="en-GB" sz="1900" kern="1200" dirty="0">
              <a:solidFill>
                <a:srgbClr val="1D4F91"/>
              </a:solidFill>
            </a:rPr>
            <a:t> ac </a:t>
          </a:r>
          <a:r>
            <a:rPr lang="en-GB" sz="1900" kern="1200" dirty="0" err="1">
              <a:solidFill>
                <a:srgbClr val="1D4F91"/>
              </a:solidFill>
            </a:rPr>
            <a:t>yn</a:t>
          </a:r>
          <a:r>
            <a:rPr lang="en-GB" sz="1900" kern="1200" dirty="0">
              <a:solidFill>
                <a:srgbClr val="1D4F91"/>
              </a:solidFill>
            </a:rPr>
            <a:t> </a:t>
          </a:r>
          <a:r>
            <a:rPr lang="en-GB" sz="1900" kern="1200" dirty="0" err="1">
              <a:solidFill>
                <a:srgbClr val="1D4F91"/>
              </a:solidFill>
            </a:rPr>
            <a:t>gryno</a:t>
          </a:r>
          <a:r>
            <a:rPr lang="en-GB" sz="1900" kern="1200" dirty="0">
              <a:solidFill>
                <a:srgbClr val="1D4F91"/>
              </a:solidFill>
            </a:rPr>
            <a:t>, </a:t>
          </a:r>
          <a:r>
            <a:rPr lang="en-GB" sz="1900" kern="1200" dirty="0" err="1">
              <a:solidFill>
                <a:srgbClr val="1D4F91"/>
              </a:solidFill>
            </a:rPr>
            <a:t>peidiwch</a:t>
          </a:r>
          <a:r>
            <a:rPr lang="en-GB" sz="1900" kern="1200" dirty="0">
              <a:solidFill>
                <a:srgbClr val="1D4F91"/>
              </a:solidFill>
            </a:rPr>
            <a:t> â </a:t>
          </a:r>
          <a:r>
            <a:rPr lang="en-GB" sz="1900" kern="1200" dirty="0" err="1">
              <a:solidFill>
                <a:srgbClr val="1D4F91"/>
              </a:solidFill>
            </a:rPr>
            <a:t>chrwydro</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US" sz="1900" kern="1200" dirty="0" err="1">
              <a:solidFill>
                <a:srgbClr val="1D4F91"/>
              </a:solidFill>
            </a:rPr>
            <a:t>Hiwmor</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GB" sz="1900" kern="1200" dirty="0" err="1">
              <a:solidFill>
                <a:srgbClr val="1D4F91"/>
              </a:solidFill>
            </a:rPr>
            <a:t>Atebwch</a:t>
          </a:r>
          <a:r>
            <a:rPr lang="en-GB" sz="1900" kern="1200" dirty="0">
              <a:solidFill>
                <a:srgbClr val="1D4F91"/>
              </a:solidFill>
            </a:rPr>
            <a:t> y </a:t>
          </a:r>
          <a:r>
            <a:rPr lang="en-GB" sz="1900" kern="1200" dirty="0" err="1">
              <a:solidFill>
                <a:srgbClr val="1D4F91"/>
              </a:solidFill>
            </a:rPr>
            <a:t>cwestiwn</a:t>
          </a:r>
          <a:r>
            <a:rPr lang="en-GB" sz="1900" kern="1200" dirty="0">
              <a:solidFill>
                <a:srgbClr val="1D4F91"/>
              </a:solidFill>
            </a:rPr>
            <a:t> </a:t>
          </a:r>
          <a:r>
            <a:rPr lang="en-GB" sz="1900" kern="1200" dirty="0" err="1">
              <a:solidFill>
                <a:srgbClr val="1D4F91"/>
              </a:solidFill>
            </a:rPr>
            <a:t>ond</a:t>
          </a:r>
          <a:r>
            <a:rPr lang="en-GB" sz="1900" kern="1200" dirty="0">
              <a:solidFill>
                <a:srgbClr val="1D4F91"/>
              </a:solidFill>
            </a:rPr>
            <a:t> </a:t>
          </a:r>
          <a:r>
            <a:rPr lang="en-GB" sz="1900" kern="1200" dirty="0" err="1">
              <a:solidFill>
                <a:srgbClr val="1D4F91"/>
              </a:solidFill>
            </a:rPr>
            <a:t>cael</a:t>
          </a:r>
          <a:r>
            <a:rPr lang="en-GB" sz="1900" kern="1200" dirty="0">
              <a:solidFill>
                <a:srgbClr val="1D4F91"/>
              </a:solidFill>
            </a:rPr>
            <a:t> </a:t>
          </a:r>
          <a:r>
            <a:rPr lang="en-GB" sz="1900" kern="1200" dirty="0" err="1">
              <a:solidFill>
                <a:srgbClr val="1D4F91"/>
              </a:solidFill>
            </a:rPr>
            <a:t>eich</a:t>
          </a:r>
          <a:r>
            <a:rPr lang="en-GB" sz="1900" kern="1200" dirty="0">
              <a:solidFill>
                <a:srgbClr val="1D4F91"/>
              </a:solidFill>
            </a:rPr>
            <a:t> </a:t>
          </a:r>
          <a:r>
            <a:rPr lang="en-GB" sz="1900" kern="1200" dirty="0" err="1">
              <a:solidFill>
                <a:srgbClr val="1D4F91"/>
              </a:solidFill>
            </a:rPr>
            <a:t>pwynt</a:t>
          </a:r>
          <a:r>
            <a:rPr lang="en-GB" sz="1900" kern="1200" dirty="0">
              <a:solidFill>
                <a:srgbClr val="1D4F91"/>
              </a:solidFill>
            </a:rPr>
            <a:t> </a:t>
          </a:r>
          <a:r>
            <a:rPr lang="en-GB" sz="1900" kern="1200" dirty="0" err="1">
              <a:solidFill>
                <a:srgbClr val="1D4F91"/>
              </a:solidFill>
            </a:rPr>
            <a:t>drosodd</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GB" sz="1900" kern="1200" dirty="0" err="1">
              <a:solidFill>
                <a:srgbClr val="1D4F91"/>
              </a:solidFill>
            </a:rPr>
            <a:t>Siaradwch</a:t>
          </a:r>
          <a:r>
            <a:rPr lang="en-GB" sz="1900" kern="1200" dirty="0">
              <a:solidFill>
                <a:srgbClr val="1D4F91"/>
              </a:solidFill>
            </a:rPr>
            <a:t> </a:t>
          </a:r>
          <a:r>
            <a:rPr lang="en-GB" sz="1900" kern="1200" dirty="0" err="1">
              <a:solidFill>
                <a:srgbClr val="1D4F91"/>
              </a:solidFill>
            </a:rPr>
            <a:t>gyda’r</a:t>
          </a:r>
          <a:r>
            <a:rPr lang="en-GB" sz="1900" kern="1200" dirty="0">
              <a:solidFill>
                <a:srgbClr val="1D4F91"/>
              </a:solidFill>
            </a:rPr>
            <a:t> panel</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GB" sz="1900" kern="1200" dirty="0" err="1">
              <a:solidFill>
                <a:srgbClr val="1D4F91"/>
              </a:solidFill>
            </a:rPr>
            <a:t>Siaradwch</a:t>
          </a:r>
          <a:r>
            <a:rPr lang="en-GB" sz="1900" kern="1200" dirty="0">
              <a:solidFill>
                <a:srgbClr val="1D4F91"/>
              </a:solidFill>
            </a:rPr>
            <a:t> </a:t>
          </a:r>
          <a:r>
            <a:rPr lang="en-GB" sz="1900" kern="1200" dirty="0" err="1">
              <a:solidFill>
                <a:srgbClr val="1D4F91"/>
              </a:solidFill>
            </a:rPr>
            <a:t>yn</a:t>
          </a:r>
          <a:r>
            <a:rPr lang="en-GB" sz="1900" kern="1200" dirty="0">
              <a:solidFill>
                <a:srgbClr val="1D4F91"/>
              </a:solidFill>
            </a:rPr>
            <a:t> </a:t>
          </a:r>
          <a:r>
            <a:rPr lang="en-GB" sz="1900" kern="1200" dirty="0" err="1">
              <a:solidFill>
                <a:srgbClr val="1D4F91"/>
              </a:solidFill>
            </a:rPr>
            <a:t>angerddol</a:t>
          </a:r>
          <a:r>
            <a:rPr lang="en-GB" sz="1900" kern="1200" dirty="0">
              <a:solidFill>
                <a:srgbClr val="1D4F91"/>
              </a:solidFill>
            </a:rPr>
            <a:t> am </a:t>
          </a:r>
          <a:r>
            <a:rPr lang="en-GB" sz="1900" kern="1200" dirty="0" err="1">
              <a:solidFill>
                <a:srgbClr val="1D4F91"/>
              </a:solidFill>
            </a:rPr>
            <a:t>eich</a:t>
          </a:r>
          <a:r>
            <a:rPr lang="en-GB" sz="1900" kern="1200" dirty="0">
              <a:solidFill>
                <a:srgbClr val="1D4F91"/>
              </a:solidFill>
            </a:rPr>
            <a:t> </a:t>
          </a:r>
          <a:r>
            <a:rPr lang="en-GB" sz="1900" kern="1200" dirty="0" err="1">
              <a:solidFill>
                <a:srgbClr val="1D4F91"/>
              </a:solidFill>
            </a:rPr>
            <a:t>profiad</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US" sz="1900" kern="1200" dirty="0" err="1">
              <a:solidFill>
                <a:srgbClr val="1D4F91"/>
              </a:solidFill>
            </a:rPr>
            <a:t>Byddwch</a:t>
          </a:r>
          <a:r>
            <a:rPr lang="en-US" sz="1900" kern="1200" dirty="0">
              <a:solidFill>
                <a:srgbClr val="1D4F91"/>
              </a:solidFill>
            </a:rPr>
            <a:t> </a:t>
          </a:r>
          <a:r>
            <a:rPr lang="en-US" sz="1900" kern="1200" dirty="0" err="1">
              <a:solidFill>
                <a:srgbClr val="1D4F91"/>
              </a:solidFill>
            </a:rPr>
            <a:t>yn</a:t>
          </a:r>
          <a:r>
            <a:rPr lang="en-US" sz="1900" kern="1200" dirty="0">
              <a:solidFill>
                <a:srgbClr val="1D4F91"/>
              </a:solidFill>
            </a:rPr>
            <a:t> </a:t>
          </a:r>
          <a:r>
            <a:rPr lang="en-US" sz="1900" kern="1200" dirty="0" err="1">
              <a:solidFill>
                <a:srgbClr val="1D4F91"/>
              </a:solidFill>
            </a:rPr>
            <a:t>hyderus</a:t>
          </a:r>
          <a:r>
            <a:rPr lang="en-US" sz="1900" kern="1200" dirty="0">
              <a:solidFill>
                <a:srgbClr val="1D4F91"/>
              </a:solidFill>
            </a:rPr>
            <a:t> </a:t>
          </a:r>
          <a:r>
            <a:rPr lang="en-US" sz="1900" kern="1200" dirty="0" err="1">
              <a:solidFill>
                <a:srgbClr val="1D4F91"/>
              </a:solidFill>
            </a:rPr>
            <a:t>ond</a:t>
          </a:r>
          <a:r>
            <a:rPr lang="en-US" sz="1900" kern="1200" dirty="0">
              <a:solidFill>
                <a:srgbClr val="1D4F91"/>
              </a:solidFill>
            </a:rPr>
            <a:t> m</a:t>
          </a:r>
          <a:r>
            <a:rPr lang="en-GB" sz="1900" kern="1200" dirty="0">
              <a:solidFill>
                <a:srgbClr val="1D4F91"/>
              </a:solidFill>
            </a:rPr>
            <a:t>ae </a:t>
          </a:r>
          <a:r>
            <a:rPr lang="en-GB" sz="1900" kern="1200" dirty="0" err="1">
              <a:solidFill>
                <a:srgbClr val="1D4F91"/>
              </a:solidFill>
            </a:rPr>
            <a:t>yna</a:t>
          </a:r>
          <a:r>
            <a:rPr lang="en-GB" sz="1900" kern="1200" dirty="0">
              <a:solidFill>
                <a:srgbClr val="1D4F91"/>
              </a:solidFill>
            </a:rPr>
            <a:t> </a:t>
          </a:r>
          <a:r>
            <a:rPr lang="en-GB" sz="1900" kern="1200" dirty="0" err="1">
              <a:solidFill>
                <a:srgbClr val="1D4F91"/>
              </a:solidFill>
            </a:rPr>
            <a:t>ffîn</a:t>
          </a:r>
          <a:r>
            <a:rPr lang="en-GB" sz="1900" kern="1200" dirty="0">
              <a:solidFill>
                <a:srgbClr val="1D4F91"/>
              </a:solidFill>
            </a:rPr>
            <a:t> </a:t>
          </a:r>
          <a:r>
            <a:rPr lang="en-GB" sz="1900" kern="1200" dirty="0" err="1">
              <a:solidFill>
                <a:srgbClr val="1D4F91"/>
              </a:solidFill>
            </a:rPr>
            <a:t>denau</a:t>
          </a:r>
          <a:r>
            <a:rPr lang="en-GB" sz="1900" kern="1200" dirty="0">
              <a:solidFill>
                <a:srgbClr val="1D4F91"/>
              </a:solidFill>
            </a:rPr>
            <a:t> </a:t>
          </a:r>
          <a:r>
            <a:rPr lang="en-GB" sz="1900" kern="1200" dirty="0" err="1">
              <a:solidFill>
                <a:srgbClr val="1D4F91"/>
              </a:solidFill>
            </a:rPr>
            <a:t>rhwng</a:t>
          </a:r>
          <a:r>
            <a:rPr lang="en-GB" sz="1900" kern="1200" dirty="0">
              <a:solidFill>
                <a:srgbClr val="1D4F91"/>
              </a:solidFill>
            </a:rPr>
            <a:t> bod </a:t>
          </a:r>
          <a:r>
            <a:rPr lang="en-GB" sz="1900" kern="1200" dirty="0" err="1">
              <a:solidFill>
                <a:srgbClr val="1D4F91"/>
              </a:solidFill>
            </a:rPr>
            <a:t>yn</a:t>
          </a:r>
          <a:r>
            <a:rPr lang="en-GB" sz="1900" kern="1200" dirty="0">
              <a:solidFill>
                <a:srgbClr val="1D4F91"/>
              </a:solidFill>
            </a:rPr>
            <a:t> </a:t>
          </a:r>
          <a:r>
            <a:rPr lang="en-GB" sz="1900" kern="1200" dirty="0" err="1">
              <a:solidFill>
                <a:srgbClr val="1D4F91"/>
              </a:solidFill>
            </a:rPr>
            <a:t>hyderus</a:t>
          </a:r>
          <a:r>
            <a:rPr lang="en-GB" sz="1900" kern="1200" dirty="0">
              <a:solidFill>
                <a:srgbClr val="1D4F91"/>
              </a:solidFill>
            </a:rPr>
            <a:t> a </a:t>
          </a:r>
          <a:r>
            <a:rPr lang="en-GB" sz="1900" kern="1200" dirty="0" err="1">
              <a:solidFill>
                <a:srgbClr val="1D4F91"/>
              </a:solidFill>
            </a:rPr>
            <a:t>gor-hyderus</a:t>
          </a:r>
          <a:r>
            <a:rPr lang="en-GB" sz="1900" kern="1200" dirty="0">
              <a:solidFill>
                <a:srgbClr val="1D4F91"/>
              </a:solidFill>
            </a:rPr>
            <a:t> </a:t>
          </a:r>
          <a:endParaRPr lang="en-US" sz="1900" kern="1200" dirty="0">
            <a:solidFill>
              <a:srgbClr val="1D4F91"/>
            </a:solidFill>
          </a:endParaRPr>
        </a:p>
      </dsp:txBody>
      <dsp:txXfrm>
        <a:off x="0" y="360943"/>
        <a:ext cx="7416824" cy="3591000"/>
      </dsp:txXfrm>
    </dsp:sp>
    <dsp:sp modelId="{AC30581F-3F99-415C-9041-55114B11806B}">
      <dsp:nvSpPr>
        <dsp:cNvPr id="0" name=""/>
        <dsp:cNvSpPr/>
      </dsp:nvSpPr>
      <dsp:spPr>
        <a:xfrm>
          <a:off x="370841" y="80503"/>
          <a:ext cx="5191776" cy="56088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977900">
            <a:lnSpc>
              <a:spcPct val="90000"/>
            </a:lnSpc>
            <a:spcBef>
              <a:spcPct val="0"/>
            </a:spcBef>
            <a:spcAft>
              <a:spcPct val="35000"/>
            </a:spcAft>
            <a:buNone/>
          </a:pPr>
          <a:r>
            <a:rPr lang="en-US" sz="2200" kern="1200" dirty="0" err="1"/>
            <a:t>Ateb</a:t>
          </a:r>
          <a:r>
            <a:rPr lang="en-US" sz="2200" kern="1200" dirty="0"/>
            <a:t> </a:t>
          </a:r>
          <a:r>
            <a:rPr lang="en-US" sz="2200" kern="1200" dirty="0" err="1"/>
            <a:t>cwestiynau</a:t>
          </a:r>
          <a:endParaRPr lang="en-US" sz="2200" kern="1200" dirty="0"/>
        </a:p>
      </dsp:txBody>
      <dsp:txXfrm>
        <a:off x="398221" y="107883"/>
        <a:ext cx="5137016" cy="506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9B99C-8255-4226-BAFA-D37C01918CEF}">
      <dsp:nvSpPr>
        <dsp:cNvPr id="0" name=""/>
        <dsp:cNvSpPr/>
      </dsp:nvSpPr>
      <dsp:spPr>
        <a:xfrm>
          <a:off x="0" y="389357"/>
          <a:ext cx="7085409" cy="257040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9906" tIns="499872" rIns="549906"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ag </a:t>
          </a:r>
          <a:r>
            <a:rPr lang="en-US" sz="2400" kern="1200" dirty="0" err="1"/>
            <a:t>eistedd</a:t>
          </a:r>
          <a:r>
            <a:rPr lang="en-US" sz="2400" kern="1200" dirty="0"/>
            <a:t> </a:t>
          </a:r>
          <a:r>
            <a:rPr lang="en-US" sz="2400" kern="1200" dirty="0" err="1"/>
            <a:t>nes</a:t>
          </a:r>
          <a:r>
            <a:rPr lang="en-US" sz="2400" kern="1200" dirty="0"/>
            <a:t> </a:t>
          </a:r>
          <a:r>
            <a:rPr lang="en-US" sz="2400" kern="1200" dirty="0" err="1"/>
            <a:t>eich</a:t>
          </a:r>
          <a:r>
            <a:rPr lang="en-US" sz="2400" kern="1200" dirty="0"/>
            <a:t> </a:t>
          </a:r>
          <a:r>
            <a:rPr lang="en-US" sz="2400" kern="1200" dirty="0" err="1"/>
            <a:t>gwahodd</a:t>
          </a:r>
          <a:endParaRPr lang="en-US" sz="2400" kern="1200" dirty="0"/>
        </a:p>
        <a:p>
          <a:pPr marL="228600" lvl="1" indent="-228600" algn="l" defTabSz="1066800">
            <a:lnSpc>
              <a:spcPct val="90000"/>
            </a:lnSpc>
            <a:spcBef>
              <a:spcPct val="0"/>
            </a:spcBef>
            <a:spcAft>
              <a:spcPct val="15000"/>
            </a:spcAft>
            <a:buChar char="•"/>
          </a:pPr>
          <a:r>
            <a:rPr lang="en-GB" sz="2400" kern="1200" dirty="0"/>
            <a:t>a </a:t>
          </a:r>
          <a:r>
            <a:rPr lang="en-GB" sz="2400" kern="1200" dirty="0" err="1"/>
            <a:t>defnyddio</a:t>
          </a:r>
          <a:r>
            <a:rPr lang="en-GB" sz="2400" kern="1200" dirty="0"/>
            <a:t> </a:t>
          </a:r>
          <a:r>
            <a:rPr lang="en-GB" sz="2400" kern="1200" dirty="0" err="1"/>
            <a:t>iaith</a:t>
          </a:r>
          <a:r>
            <a:rPr lang="en-GB" sz="2400" kern="1200" dirty="0"/>
            <a:t> </a:t>
          </a:r>
          <a:r>
            <a:rPr lang="en-GB" sz="2400" kern="1200" dirty="0" err="1"/>
            <a:t>gyd-destunol</a:t>
          </a:r>
          <a:r>
            <a:rPr lang="en-GB" sz="2400" kern="1200" dirty="0"/>
            <a:t> </a:t>
          </a:r>
          <a:r>
            <a:rPr lang="en-US" sz="2400" kern="1200" dirty="0"/>
            <a:t>(</a:t>
          </a:r>
          <a:r>
            <a:rPr lang="en-US" sz="2400" i="1" kern="1200" dirty="0"/>
            <a:t>acronyms</a:t>
          </a:r>
          <a:r>
            <a:rPr lang="en-US" sz="2400" kern="1200" dirty="0"/>
            <a:t>)</a:t>
          </a:r>
        </a:p>
        <a:p>
          <a:pPr marL="228600" lvl="1" indent="-228600" algn="l" defTabSz="1066800">
            <a:lnSpc>
              <a:spcPct val="90000"/>
            </a:lnSpc>
            <a:spcBef>
              <a:spcPct val="0"/>
            </a:spcBef>
            <a:spcAft>
              <a:spcPct val="15000"/>
            </a:spcAft>
            <a:buChar char="•"/>
          </a:pPr>
          <a:r>
            <a:rPr lang="en-US" sz="2400" kern="1200" dirty="0"/>
            <a:t>a bod </a:t>
          </a:r>
          <a:r>
            <a:rPr lang="en-US" sz="2400" kern="1200" dirty="0" err="1"/>
            <a:t>yn</a:t>
          </a:r>
          <a:r>
            <a:rPr lang="en-US" sz="2400" kern="1200" dirty="0"/>
            <a:t> </a:t>
          </a:r>
          <a:r>
            <a:rPr lang="en-US" sz="2400" kern="1200" dirty="0" err="1"/>
            <a:t>wrthdrawiadol</a:t>
          </a:r>
          <a:r>
            <a:rPr lang="en-US" sz="2400" kern="1200" dirty="0"/>
            <a:t> (</a:t>
          </a:r>
          <a:r>
            <a:rPr lang="en-US" sz="2400" i="1" kern="1200" dirty="0"/>
            <a:t>confrontational</a:t>
          </a:r>
          <a:r>
            <a:rPr lang="en-US" sz="2400" kern="1200" dirty="0"/>
            <a:t>)</a:t>
          </a:r>
        </a:p>
        <a:p>
          <a:pPr marL="228600" lvl="1" indent="-228600" algn="l" defTabSz="1066800">
            <a:lnSpc>
              <a:spcPct val="90000"/>
            </a:lnSpc>
            <a:spcBef>
              <a:spcPct val="0"/>
            </a:spcBef>
            <a:spcAft>
              <a:spcPct val="15000"/>
            </a:spcAft>
            <a:buChar char="•"/>
          </a:pPr>
          <a:r>
            <a:rPr lang="en-US" sz="2400" kern="1200" dirty="0"/>
            <a:t>a </a:t>
          </a:r>
          <a:r>
            <a:rPr lang="en-US" sz="2400" kern="1200" dirty="0" err="1"/>
            <a:t>chwyno</a:t>
          </a:r>
          <a:r>
            <a:rPr lang="en-US" sz="2400" kern="1200" dirty="0"/>
            <a:t> am </a:t>
          </a:r>
          <a:r>
            <a:rPr lang="en-US" sz="2400" kern="1200" dirty="0" err="1"/>
            <a:t>ysgolion</a:t>
          </a:r>
          <a:r>
            <a:rPr lang="en-US" sz="2400" kern="1200" dirty="0"/>
            <a:t> </a:t>
          </a:r>
          <a:r>
            <a:rPr lang="en-US" sz="2400" kern="1200" dirty="0" err="1"/>
            <a:t>eraill</a:t>
          </a:r>
          <a:endParaRPr lang="en-US" sz="2400" kern="1200" dirty="0"/>
        </a:p>
        <a:p>
          <a:pPr marL="228600" lvl="1" indent="-228600" algn="l" defTabSz="1066800">
            <a:lnSpc>
              <a:spcPct val="90000"/>
            </a:lnSpc>
            <a:spcBef>
              <a:spcPct val="0"/>
            </a:spcBef>
            <a:spcAft>
              <a:spcPct val="15000"/>
            </a:spcAft>
            <a:buChar char="•"/>
          </a:pPr>
          <a:r>
            <a:rPr lang="en-US" sz="2400" kern="1200" dirty="0"/>
            <a:t>a </a:t>
          </a:r>
          <a:r>
            <a:rPr lang="en-US" sz="2400" kern="1200" dirty="0" err="1"/>
            <a:t>chuddio</a:t>
          </a:r>
          <a:r>
            <a:rPr lang="en-US" sz="2400" kern="1200" dirty="0"/>
            <a:t> </a:t>
          </a:r>
          <a:r>
            <a:rPr lang="en-US" sz="2400" kern="1200" dirty="0" err="1"/>
            <a:t>eich</a:t>
          </a:r>
          <a:r>
            <a:rPr lang="en-US" sz="2400" kern="1200" dirty="0"/>
            <a:t> </a:t>
          </a:r>
          <a:r>
            <a:rPr lang="en-US" sz="2400" kern="1200" dirty="0" err="1"/>
            <a:t>brwdfrydedd</a:t>
          </a:r>
          <a:r>
            <a:rPr lang="en-US" sz="2400" kern="1200" dirty="0"/>
            <a:t>!</a:t>
          </a:r>
        </a:p>
      </dsp:txBody>
      <dsp:txXfrm>
        <a:off x="0" y="389357"/>
        <a:ext cx="7085409" cy="2570400"/>
      </dsp:txXfrm>
    </dsp:sp>
    <dsp:sp modelId="{0552EF89-FBDE-46E9-A9CC-D8C6346C3FCE}">
      <dsp:nvSpPr>
        <dsp:cNvPr id="0" name=""/>
        <dsp:cNvSpPr/>
      </dsp:nvSpPr>
      <dsp:spPr>
        <a:xfrm>
          <a:off x="354270" y="35117"/>
          <a:ext cx="4959786" cy="708480"/>
        </a:xfrm>
        <a:prstGeom prst="roundRect">
          <a:avLst/>
        </a:prstGeom>
        <a:solidFill>
          <a:srgbClr val="04AD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468" tIns="0" rIns="187468" bIns="0" numCol="1" spcCol="1270" anchor="ctr" anchorCtr="0">
          <a:noAutofit/>
        </a:bodyPr>
        <a:lstStyle/>
        <a:p>
          <a:pPr marL="0" lvl="0" indent="0" algn="l" defTabSz="1066800">
            <a:lnSpc>
              <a:spcPct val="90000"/>
            </a:lnSpc>
            <a:spcBef>
              <a:spcPct val="0"/>
            </a:spcBef>
            <a:spcAft>
              <a:spcPct val="35000"/>
            </a:spcAft>
            <a:buNone/>
          </a:pPr>
          <a:r>
            <a:rPr lang="en-US" sz="2400" kern="1200" dirty="0" err="1"/>
            <a:t>Peidiwch</a:t>
          </a:r>
          <a:r>
            <a:rPr lang="en-US" sz="2400" kern="1200" dirty="0"/>
            <a:t>…</a:t>
          </a:r>
        </a:p>
      </dsp:txBody>
      <dsp:txXfrm>
        <a:off x="388855" y="69702"/>
        <a:ext cx="4890616" cy="639310"/>
      </dsp:txXfrm>
    </dsp:sp>
    <dsp:sp modelId="{7A56ED2B-9A1F-45E9-A934-5851AD302974}">
      <dsp:nvSpPr>
        <dsp:cNvPr id="0" name=""/>
        <dsp:cNvSpPr/>
      </dsp:nvSpPr>
      <dsp:spPr>
        <a:xfrm>
          <a:off x="0" y="3443597"/>
          <a:ext cx="7085409" cy="170100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9906" tIns="499872" rIns="549906"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err="1"/>
            <a:t>mae’r</a:t>
          </a:r>
          <a:r>
            <a:rPr lang="en-US" sz="2400" kern="1200" dirty="0"/>
            <a:t> </a:t>
          </a:r>
          <a:r>
            <a:rPr lang="en-US" sz="2400" kern="1200" dirty="0" err="1"/>
            <a:t>diwrnod</a:t>
          </a:r>
          <a:r>
            <a:rPr lang="en-US" sz="2400" kern="1200" dirty="0"/>
            <a:t> </a:t>
          </a:r>
          <a:r>
            <a:rPr lang="en-US" sz="2400" kern="1200" dirty="0" err="1"/>
            <a:t>yn</a:t>
          </a:r>
          <a:r>
            <a:rPr lang="en-US" sz="2400" kern="1200" dirty="0"/>
            <a:t> </a:t>
          </a:r>
          <a:r>
            <a:rPr lang="en-US" sz="2400" kern="1200" dirty="0" err="1"/>
            <a:t>gyfle</a:t>
          </a:r>
          <a:r>
            <a:rPr lang="en-US" sz="2400" kern="1200" dirty="0"/>
            <a:t> </a:t>
          </a:r>
          <a:r>
            <a:rPr lang="en-US" sz="2400" kern="1200" dirty="0" err="1"/>
            <a:t>i</a:t>
          </a:r>
          <a:r>
            <a:rPr lang="en-US" sz="2400" kern="1200" dirty="0"/>
            <a:t> chi </a:t>
          </a:r>
          <a:r>
            <a:rPr lang="en-US" sz="2400" kern="1200" dirty="0" err="1"/>
            <a:t>greu</a:t>
          </a:r>
          <a:r>
            <a:rPr lang="en-US" sz="2400" kern="1200" dirty="0"/>
            <a:t> a </a:t>
          </a:r>
          <a:r>
            <a:rPr lang="en-US" sz="2400" kern="1200" dirty="0" err="1"/>
            <a:t>chael</a:t>
          </a:r>
          <a:r>
            <a:rPr lang="en-US" sz="2400" kern="1200" dirty="0"/>
            <a:t> </a:t>
          </a:r>
          <a:r>
            <a:rPr lang="en-US" sz="2400" kern="1200" dirty="0" err="1"/>
            <a:t>argraff</a:t>
          </a:r>
          <a:r>
            <a:rPr lang="en-US" sz="2400" kern="1200" dirty="0"/>
            <a:t> </a:t>
          </a:r>
          <a:r>
            <a:rPr lang="en-US" sz="2400" kern="1200" dirty="0" err="1"/>
            <a:t>o’r</a:t>
          </a:r>
          <a:r>
            <a:rPr lang="en-US" sz="2400" kern="1200" dirty="0"/>
            <a:t> </a:t>
          </a:r>
          <a:r>
            <a:rPr lang="en-US" sz="2400" kern="1200" dirty="0" err="1"/>
            <a:t>ysgol</a:t>
          </a:r>
          <a:r>
            <a:rPr lang="en-US" sz="2400" kern="1200" dirty="0"/>
            <a:t> – </a:t>
          </a:r>
          <a:r>
            <a:rPr lang="en-US" sz="2400" kern="1200" dirty="0" err="1"/>
            <a:t>rydych</a:t>
          </a:r>
          <a:r>
            <a:rPr lang="en-US" sz="2400" kern="1200" dirty="0"/>
            <a:t> chi </a:t>
          </a:r>
          <a:r>
            <a:rPr lang="en-US" sz="2400" kern="1200" dirty="0" err="1"/>
            <a:t>yn</a:t>
          </a:r>
          <a:r>
            <a:rPr lang="en-US" sz="2400" kern="1200" dirty="0"/>
            <a:t> </a:t>
          </a:r>
          <a:r>
            <a:rPr lang="en-US" sz="2400" kern="1200" dirty="0" err="1"/>
            <a:t>asesu’r</a:t>
          </a:r>
          <a:r>
            <a:rPr lang="en-US" sz="2400" kern="1200" dirty="0"/>
            <a:t> </a:t>
          </a:r>
          <a:r>
            <a:rPr lang="en-US" sz="2400" kern="1200" dirty="0" err="1"/>
            <a:t>ysgol</a:t>
          </a:r>
          <a:r>
            <a:rPr lang="en-US" sz="2400" kern="1200" dirty="0"/>
            <a:t> </a:t>
          </a:r>
          <a:r>
            <a:rPr lang="en-US" sz="2400" kern="1200" dirty="0" err="1"/>
            <a:t>hefyd</a:t>
          </a:r>
          <a:r>
            <a:rPr lang="en-US" sz="2400" kern="1200" dirty="0"/>
            <a:t>!</a:t>
          </a:r>
        </a:p>
      </dsp:txBody>
      <dsp:txXfrm>
        <a:off x="0" y="3443597"/>
        <a:ext cx="7085409" cy="1701000"/>
      </dsp:txXfrm>
    </dsp:sp>
    <dsp:sp modelId="{0367ED86-5EA2-472A-B325-E70AECBFDC0A}">
      <dsp:nvSpPr>
        <dsp:cNvPr id="0" name=""/>
        <dsp:cNvSpPr/>
      </dsp:nvSpPr>
      <dsp:spPr>
        <a:xfrm>
          <a:off x="354270" y="3089357"/>
          <a:ext cx="4959786" cy="70848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468" tIns="0" rIns="187468" bIns="0" numCol="1" spcCol="1270" anchor="ctr" anchorCtr="0">
          <a:noAutofit/>
        </a:bodyPr>
        <a:lstStyle/>
        <a:p>
          <a:pPr marL="0" lvl="0" indent="0" algn="l" defTabSz="1066800">
            <a:lnSpc>
              <a:spcPct val="90000"/>
            </a:lnSpc>
            <a:spcBef>
              <a:spcPct val="0"/>
            </a:spcBef>
            <a:spcAft>
              <a:spcPct val="35000"/>
            </a:spcAft>
            <a:buNone/>
          </a:pPr>
          <a:r>
            <a:rPr lang="en-US" sz="2400" kern="1200" dirty="0" err="1"/>
            <a:t>Cofiwch</a:t>
          </a:r>
          <a:r>
            <a:rPr lang="en-US" sz="2400" kern="1200" dirty="0"/>
            <a:t>…</a:t>
          </a:r>
        </a:p>
      </dsp:txBody>
      <dsp:txXfrm>
        <a:off x="388855" y="3123942"/>
        <a:ext cx="4890616" cy="639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3F4FE-2760-4D1D-9ED9-AB6C0314E481}">
      <dsp:nvSpPr>
        <dsp:cNvPr id="0" name=""/>
        <dsp:cNvSpPr/>
      </dsp:nvSpPr>
      <dsp:spPr>
        <a:xfrm>
          <a:off x="0" y="252798"/>
          <a:ext cx="6336703" cy="1606500"/>
        </a:xfrm>
        <a:prstGeom prst="rect">
          <a:avLst/>
        </a:prstGeom>
        <a:solidFill>
          <a:schemeClr val="lt1">
            <a:alpha val="90000"/>
            <a:hueOff val="0"/>
            <a:satOff val="0"/>
            <a:lumOff val="0"/>
            <a:alphaOff val="0"/>
          </a:schemeClr>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PC, Mac, </a:t>
          </a:r>
          <a:r>
            <a:rPr lang="en-US" sz="1500" kern="1200" dirty="0" err="1"/>
            <a:t>Ff</a:t>
          </a:r>
          <a:r>
            <a:rPr lang="en-US" sz="1500" kern="1200" dirty="0" err="1">
              <a:latin typeface="Calibri" panose="020F0502020204030204" pitchFamily="34" charset="0"/>
              <a:cs typeface="Calibri" panose="020F0502020204030204" pitchFamily="34" charset="0"/>
            </a:rPr>
            <a:t>ô</a:t>
          </a:r>
          <a:r>
            <a:rPr lang="en-US" sz="1500" kern="1200" dirty="0" err="1"/>
            <a:t>n</a:t>
          </a:r>
          <a:r>
            <a:rPr lang="en-US" sz="1500" kern="1200" dirty="0"/>
            <a:t> Smart neu </a:t>
          </a:r>
          <a:r>
            <a:rPr lang="en-US" sz="1500" kern="1200" dirty="0" err="1"/>
            <a:t>Dabled</a:t>
          </a:r>
          <a:endParaRPr lang="en-US" sz="1500" kern="1200" dirty="0"/>
        </a:p>
        <a:p>
          <a:pPr marL="114300" lvl="1" indent="-114300" algn="l" defTabSz="666750">
            <a:lnSpc>
              <a:spcPct val="90000"/>
            </a:lnSpc>
            <a:spcBef>
              <a:spcPct val="0"/>
            </a:spcBef>
            <a:spcAft>
              <a:spcPct val="15000"/>
            </a:spcAft>
            <a:buChar char="•"/>
          </a:pPr>
          <a:r>
            <a:rPr lang="en-US" sz="1500" kern="1200" dirty="0" err="1"/>
            <a:t>Ydy’r</a:t>
          </a:r>
          <a:r>
            <a:rPr lang="en-US" sz="1500" kern="1200" dirty="0"/>
            <a:t> camera / </a:t>
          </a:r>
          <a:r>
            <a:rPr lang="en-US" sz="1500" kern="1200" dirty="0" err="1"/>
            <a:t>gwe-gamera</a:t>
          </a:r>
          <a:r>
            <a:rPr lang="en-US" sz="1500" kern="1200" dirty="0"/>
            <a:t> </a:t>
          </a:r>
          <a:r>
            <a:rPr lang="en-US" sz="1500" kern="1200" dirty="0" err="1"/>
            <a:t>yn</a:t>
          </a:r>
          <a:r>
            <a:rPr lang="en-US" sz="1500" kern="1200" dirty="0"/>
            <a:t> </a:t>
          </a:r>
          <a:r>
            <a:rPr lang="en-US" sz="1500" kern="1200" dirty="0" err="1"/>
            <a:t>gweithio</a:t>
          </a:r>
          <a:r>
            <a:rPr lang="en-US" sz="1500" kern="1200" dirty="0"/>
            <a:t> ac </a:t>
          </a:r>
          <a:r>
            <a:rPr lang="en-US" sz="1500" kern="1200" dirty="0" err="1"/>
            <a:t>yn</a:t>
          </a:r>
          <a:r>
            <a:rPr lang="en-US" sz="1500" kern="1200" dirty="0"/>
            <a:t> </a:t>
          </a:r>
          <a:r>
            <a:rPr lang="en-US" sz="1500" kern="1200" dirty="0" err="1"/>
            <a:t>lan</a:t>
          </a:r>
          <a:endParaRPr lang="en-US" sz="1500" kern="1200" dirty="0"/>
        </a:p>
        <a:p>
          <a:pPr marL="114300" lvl="1" indent="-114300" algn="l" defTabSz="666750">
            <a:lnSpc>
              <a:spcPct val="90000"/>
            </a:lnSpc>
            <a:spcBef>
              <a:spcPct val="0"/>
            </a:spcBef>
            <a:spcAft>
              <a:spcPct val="15000"/>
            </a:spcAft>
            <a:buChar char="•"/>
          </a:pPr>
          <a:r>
            <a:rPr lang="en-US" sz="1500" kern="1200" dirty="0" err="1"/>
            <a:t>Ydy’r</a:t>
          </a:r>
          <a:r>
            <a:rPr lang="en-US" sz="1500" kern="1200" dirty="0"/>
            <a:t> </a:t>
          </a:r>
          <a:r>
            <a:rPr lang="en-US" sz="1500" kern="1200" dirty="0" err="1"/>
            <a:t>sain</a:t>
          </a:r>
          <a:r>
            <a:rPr lang="en-US" sz="1500" kern="1200" dirty="0"/>
            <a:t> / </a:t>
          </a:r>
          <a:r>
            <a:rPr lang="en-US" sz="1500" kern="1200" dirty="0" err="1"/>
            <a:t>seinydd</a:t>
          </a:r>
          <a:r>
            <a:rPr lang="en-US" sz="1500" kern="1200" dirty="0"/>
            <a:t> </a:t>
          </a:r>
          <a:r>
            <a:rPr lang="en-US" sz="1500" kern="1200" dirty="0" err="1"/>
            <a:t>yn</a:t>
          </a:r>
          <a:r>
            <a:rPr lang="en-US" sz="1500" kern="1200" dirty="0"/>
            <a:t> </a:t>
          </a:r>
          <a:r>
            <a:rPr lang="en-US" sz="1500" kern="1200" dirty="0" err="1"/>
            <a:t>gweithio</a:t>
          </a:r>
          <a:endParaRPr lang="en-US" sz="1500" kern="1200" dirty="0"/>
        </a:p>
        <a:p>
          <a:pPr marL="114300" lvl="1" indent="-114300" algn="l" defTabSz="666750">
            <a:lnSpc>
              <a:spcPct val="90000"/>
            </a:lnSpc>
            <a:spcBef>
              <a:spcPct val="0"/>
            </a:spcBef>
            <a:spcAft>
              <a:spcPct val="15000"/>
            </a:spcAft>
            <a:buChar char="•"/>
          </a:pPr>
          <a:r>
            <a:rPr lang="en-GB" sz="1500" kern="1200" dirty="0" err="1"/>
            <a:t>Cysylltiad</a:t>
          </a:r>
          <a:r>
            <a:rPr lang="en-GB" sz="1500" kern="1200" dirty="0"/>
            <a:t> </a:t>
          </a:r>
          <a:r>
            <a:rPr lang="en-GB" sz="1500" kern="1200" dirty="0" err="1"/>
            <a:t>rhyngrwyd</a:t>
          </a:r>
          <a:endParaRPr lang="en-US" sz="1500" kern="1200" dirty="0"/>
        </a:p>
        <a:p>
          <a:pPr marL="114300" lvl="1" indent="-114300" algn="l" defTabSz="666750">
            <a:lnSpc>
              <a:spcPct val="90000"/>
            </a:lnSpc>
            <a:spcBef>
              <a:spcPct val="0"/>
            </a:spcBef>
            <a:spcAft>
              <a:spcPct val="15000"/>
            </a:spcAft>
            <a:buChar char="•"/>
          </a:pPr>
          <a:r>
            <a:rPr lang="en-GB" sz="1500" kern="1200" dirty="0" err="1"/>
            <a:t>Dyfais</a:t>
          </a:r>
          <a:r>
            <a:rPr lang="en-GB" sz="1500" kern="1200" dirty="0"/>
            <a:t> </a:t>
          </a:r>
          <a:r>
            <a:rPr lang="en-GB" sz="1500" kern="1200" dirty="0" err="1"/>
            <a:t>wrth</a:t>
          </a:r>
          <a:r>
            <a:rPr lang="en-GB" sz="1500" kern="1200" dirty="0"/>
            <a:t> </a:t>
          </a:r>
          <a:r>
            <a:rPr lang="en-GB" sz="1500" kern="1200" dirty="0" err="1"/>
            <a:t>gefn</a:t>
          </a:r>
          <a:endParaRPr lang="en-US" sz="1500" kern="1200" dirty="0"/>
        </a:p>
      </dsp:txBody>
      <dsp:txXfrm>
        <a:off x="0" y="252798"/>
        <a:ext cx="6336703" cy="1606500"/>
      </dsp:txXfrm>
    </dsp:sp>
    <dsp:sp modelId="{D97ADA1D-9A15-4369-B89A-732FFEFCAACD}">
      <dsp:nvSpPr>
        <dsp:cNvPr id="0" name=""/>
        <dsp:cNvSpPr/>
      </dsp:nvSpPr>
      <dsp:spPr>
        <a:xfrm>
          <a:off x="316835" y="31398"/>
          <a:ext cx="4435692" cy="442800"/>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GB" sz="1500" kern="1200" dirty="0" err="1"/>
            <a:t>Profwch</a:t>
          </a:r>
          <a:r>
            <a:rPr lang="en-GB" sz="1500" kern="1200" dirty="0"/>
            <a:t> y </a:t>
          </a:r>
          <a:r>
            <a:rPr lang="en-GB" sz="1500" kern="1200" dirty="0" err="1"/>
            <a:t>Dechnoleg</a:t>
          </a:r>
          <a:endParaRPr lang="en-US" sz="1500" kern="1200" dirty="0"/>
        </a:p>
      </dsp:txBody>
      <dsp:txXfrm>
        <a:off x="338451" y="53014"/>
        <a:ext cx="4392460" cy="399568"/>
      </dsp:txXfrm>
    </dsp:sp>
    <dsp:sp modelId="{F8D773D9-AE2D-4FED-8A98-AC74EE54E675}">
      <dsp:nvSpPr>
        <dsp:cNvPr id="0" name=""/>
        <dsp:cNvSpPr/>
      </dsp:nvSpPr>
      <dsp:spPr>
        <a:xfrm>
          <a:off x="0" y="2161698"/>
          <a:ext cx="6336703" cy="1370250"/>
        </a:xfrm>
        <a:prstGeom prst="rect">
          <a:avLst/>
        </a:prstGeom>
        <a:solidFill>
          <a:schemeClr val="lt1">
            <a:alpha val="90000"/>
            <a:hueOff val="0"/>
            <a:satOff val="0"/>
            <a:lumOff val="0"/>
            <a:alphaOff val="0"/>
          </a:schemeClr>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Zoom, MS Teams, Skype, </a:t>
          </a:r>
          <a:r>
            <a:rPr lang="en-US" sz="1500" kern="1200" dirty="0" err="1"/>
            <a:t>GoTo</a:t>
          </a:r>
          <a:r>
            <a:rPr lang="en-US" sz="1500" kern="1200" dirty="0"/>
            <a:t> Meeting, Lifesize, </a:t>
          </a:r>
          <a:r>
            <a:rPr lang="en-US" sz="1500" kern="1200" dirty="0" err="1"/>
            <a:t>Arall</a:t>
          </a:r>
          <a:endParaRPr lang="en-US" sz="1500" kern="1200" dirty="0"/>
        </a:p>
        <a:p>
          <a:pPr marL="114300" lvl="1" indent="-114300" algn="l" defTabSz="666750">
            <a:lnSpc>
              <a:spcPct val="90000"/>
            </a:lnSpc>
            <a:spcBef>
              <a:spcPct val="0"/>
            </a:spcBef>
            <a:spcAft>
              <a:spcPct val="15000"/>
            </a:spcAft>
            <a:buChar char="•"/>
          </a:pPr>
          <a:r>
            <a:rPr lang="en-GB" sz="1500" kern="1200" dirty="0" err="1"/>
            <a:t>Oes</a:t>
          </a:r>
          <a:r>
            <a:rPr lang="en-GB" sz="1500" kern="1200" dirty="0"/>
            <a:t> </a:t>
          </a:r>
          <a:r>
            <a:rPr lang="en-GB" sz="1500" kern="1200" dirty="0" err="1"/>
            <a:t>gennych</a:t>
          </a:r>
          <a:r>
            <a:rPr lang="en-GB" sz="1500" kern="1200" dirty="0"/>
            <a:t> </a:t>
          </a:r>
          <a:r>
            <a:rPr lang="en-GB" sz="1500" kern="1200" dirty="0" err="1"/>
            <a:t>chi'r</a:t>
          </a:r>
          <a:r>
            <a:rPr lang="en-GB" sz="1500" kern="1200" dirty="0"/>
            <a:t> ap / </a:t>
          </a:r>
          <a:r>
            <a:rPr lang="en-GB" sz="1500" kern="1200" dirty="0" err="1"/>
            <a:t>meddalwedd</a:t>
          </a:r>
          <a:r>
            <a:rPr lang="en-US" sz="1500" kern="1200" dirty="0"/>
            <a:t>?</a:t>
          </a:r>
        </a:p>
        <a:p>
          <a:pPr marL="114300" lvl="1" indent="-114300" algn="l" defTabSz="666750">
            <a:lnSpc>
              <a:spcPct val="90000"/>
            </a:lnSpc>
            <a:spcBef>
              <a:spcPct val="0"/>
            </a:spcBef>
            <a:spcAft>
              <a:spcPct val="15000"/>
            </a:spcAft>
            <a:buChar char="•"/>
          </a:pPr>
          <a:r>
            <a:rPr lang="en-US" sz="1500" kern="1200" dirty="0" err="1"/>
            <a:t>Ymgyfarwyddo</a:t>
          </a:r>
          <a:r>
            <a:rPr lang="en-US" sz="1500" kern="1200" dirty="0"/>
            <a:t> </a:t>
          </a:r>
          <a:r>
            <a:rPr lang="en-US" sz="1500" kern="1200" dirty="0" err="1"/>
            <a:t>gyda’r</a:t>
          </a:r>
          <a:r>
            <a:rPr lang="en-US" sz="1500" kern="1200" dirty="0"/>
            <a:t> ap / </a:t>
          </a:r>
          <a:r>
            <a:rPr lang="en-US" sz="1500" kern="1200" dirty="0" err="1"/>
            <a:t>meddalwedd</a:t>
          </a:r>
          <a:r>
            <a:rPr lang="en-US" sz="1500" kern="1200" dirty="0"/>
            <a:t> – </a:t>
          </a:r>
          <a:r>
            <a:rPr lang="en-US" sz="1500" kern="1200" dirty="0" err="1"/>
            <a:t>rhannu</a:t>
          </a:r>
          <a:r>
            <a:rPr lang="en-US" sz="1500" kern="1200" dirty="0"/>
            <a:t> </a:t>
          </a:r>
          <a:r>
            <a:rPr lang="en-US" sz="1500" kern="1200" dirty="0" err="1"/>
            <a:t>sgrin</a:t>
          </a:r>
          <a:r>
            <a:rPr lang="en-US" sz="1500" kern="1200" dirty="0"/>
            <a:t>, </a:t>
          </a:r>
          <a:r>
            <a:rPr lang="en-US" sz="1500" kern="1200" dirty="0" err="1"/>
            <a:t>gosodiadau</a:t>
          </a:r>
          <a:endParaRPr lang="en-US" sz="1500" kern="1200" dirty="0"/>
        </a:p>
        <a:p>
          <a:pPr marL="114300" lvl="1" indent="-114300" algn="l" defTabSz="666750">
            <a:lnSpc>
              <a:spcPct val="90000"/>
            </a:lnSpc>
            <a:spcBef>
              <a:spcPct val="0"/>
            </a:spcBef>
            <a:spcAft>
              <a:spcPct val="15000"/>
            </a:spcAft>
            <a:buChar char="•"/>
          </a:pPr>
          <a:r>
            <a:rPr lang="en-GB" sz="1500" kern="1200" dirty="0" err="1"/>
            <a:t>Dyfais</a:t>
          </a:r>
          <a:r>
            <a:rPr lang="en-GB" sz="1500" kern="1200" dirty="0"/>
            <a:t> </a:t>
          </a:r>
          <a:r>
            <a:rPr lang="en-GB" sz="1500" kern="1200" dirty="0" err="1"/>
            <a:t>cyflogwr</a:t>
          </a:r>
          <a:r>
            <a:rPr lang="en-GB" sz="1500" kern="1200" dirty="0"/>
            <a:t> </a:t>
          </a:r>
          <a:r>
            <a:rPr lang="en-US" sz="1500" kern="1200" dirty="0"/>
            <a:t>– </a:t>
          </a:r>
          <a:r>
            <a:rPr lang="en-GB" sz="1500" kern="1200" dirty="0" err="1"/>
            <a:t>mae</a:t>
          </a:r>
          <a:r>
            <a:rPr lang="en-GB" sz="1500" kern="1200" dirty="0"/>
            <a:t> </a:t>
          </a:r>
          <a:r>
            <a:rPr lang="en-GB" sz="1500" kern="1200" dirty="0" err="1"/>
            <a:t>angen</a:t>
          </a:r>
          <a:r>
            <a:rPr lang="en-GB" sz="1500" kern="1200" dirty="0"/>
            <a:t> </a:t>
          </a:r>
          <a:r>
            <a:rPr lang="en-GB" sz="1500" kern="1200" dirty="0" err="1"/>
            <a:t>caniatâd</a:t>
          </a:r>
          <a:r>
            <a:rPr lang="en-GB" sz="1500" kern="1200" dirty="0"/>
            <a:t> </a:t>
          </a:r>
          <a:r>
            <a:rPr lang="en-GB" sz="1500" kern="1200" dirty="0" err="1"/>
            <a:t>i</a:t>
          </a:r>
          <a:r>
            <a:rPr lang="en-GB" sz="1500" kern="1200" dirty="0"/>
            <a:t> </a:t>
          </a:r>
          <a:r>
            <a:rPr lang="en-GB" sz="1500" kern="1200" dirty="0" err="1"/>
            <a:t>lawrlwytho</a:t>
          </a:r>
          <a:endParaRPr lang="en-US" sz="1500" kern="1200" dirty="0"/>
        </a:p>
      </dsp:txBody>
      <dsp:txXfrm>
        <a:off x="0" y="2161698"/>
        <a:ext cx="6336703" cy="1370250"/>
      </dsp:txXfrm>
    </dsp:sp>
    <dsp:sp modelId="{A50CB58F-1546-4073-9E90-DCE64AE502DC}">
      <dsp:nvSpPr>
        <dsp:cNvPr id="0" name=""/>
        <dsp:cNvSpPr/>
      </dsp:nvSpPr>
      <dsp:spPr>
        <a:xfrm>
          <a:off x="316835" y="1940298"/>
          <a:ext cx="4435692" cy="44280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US" sz="1500" kern="1200" dirty="0" err="1"/>
            <a:t>Dewis</a:t>
          </a:r>
          <a:r>
            <a:rPr lang="en-US" sz="1500" kern="1200" dirty="0"/>
            <a:t> o Ap / </a:t>
          </a:r>
          <a:r>
            <a:rPr lang="en-US" sz="1500" kern="1200" dirty="0" err="1"/>
            <a:t>Meddalwedd</a:t>
          </a:r>
          <a:endParaRPr lang="en-US" sz="1500" kern="1200" dirty="0"/>
        </a:p>
      </dsp:txBody>
      <dsp:txXfrm>
        <a:off x="338451" y="1961914"/>
        <a:ext cx="4392460" cy="399568"/>
      </dsp:txXfrm>
    </dsp:sp>
    <dsp:sp modelId="{BE0C6A9F-F201-474E-84C0-83018F2CF881}">
      <dsp:nvSpPr>
        <dsp:cNvPr id="0" name=""/>
        <dsp:cNvSpPr/>
      </dsp:nvSpPr>
      <dsp:spPr>
        <a:xfrm>
          <a:off x="0" y="3834349"/>
          <a:ext cx="6336703" cy="179550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err="1"/>
            <a:t>Diffoddwch</a:t>
          </a:r>
          <a:r>
            <a:rPr lang="en-GB" sz="1500" kern="1200" dirty="0"/>
            <a:t> </a:t>
          </a:r>
          <a:r>
            <a:rPr lang="en-GB" sz="1500" kern="1200" dirty="0" err="1"/>
            <a:t>hysbysiadau</a:t>
          </a:r>
          <a:r>
            <a:rPr lang="en-GB" sz="1500" kern="1200" dirty="0"/>
            <a:t> (</a:t>
          </a:r>
          <a:r>
            <a:rPr lang="en-GB" sz="1500" i="1" kern="1200" dirty="0"/>
            <a:t>notifications</a:t>
          </a:r>
          <a:r>
            <a:rPr lang="en-GB" sz="1500" kern="1200" dirty="0"/>
            <a:t>) </a:t>
          </a:r>
          <a:r>
            <a:rPr lang="en-US" sz="1500" kern="1200" dirty="0"/>
            <a:t>– GDPR</a:t>
          </a:r>
        </a:p>
        <a:p>
          <a:pPr marL="114300" lvl="1" indent="-114300" algn="l" defTabSz="666750">
            <a:lnSpc>
              <a:spcPct val="90000"/>
            </a:lnSpc>
            <a:spcBef>
              <a:spcPct val="0"/>
            </a:spcBef>
            <a:spcAft>
              <a:spcPct val="15000"/>
            </a:spcAft>
            <a:buChar char="•"/>
          </a:pPr>
          <a:r>
            <a:rPr lang="en-US" sz="1500" kern="1200" dirty="0" err="1"/>
            <a:t>Rhannu</a:t>
          </a:r>
          <a:r>
            <a:rPr lang="en-US" sz="1500" kern="1200" dirty="0"/>
            <a:t> </a:t>
          </a:r>
          <a:r>
            <a:rPr lang="en-US" sz="1500" kern="1200" dirty="0" err="1"/>
            <a:t>Sgrin</a:t>
          </a:r>
          <a:r>
            <a:rPr lang="en-US" sz="1500" kern="1200" dirty="0"/>
            <a:t> – </a:t>
          </a:r>
          <a:r>
            <a:rPr lang="en-GB" sz="1500" kern="1200" dirty="0"/>
            <a:t>dim </a:t>
          </a:r>
          <a:r>
            <a:rPr lang="en-GB" sz="1500" kern="1200" dirty="0" err="1"/>
            <a:t>annibendod</a:t>
          </a:r>
          <a:r>
            <a:rPr lang="en-GB" sz="1500" kern="1200" dirty="0"/>
            <a:t>, dim </a:t>
          </a:r>
          <a:r>
            <a:rPr lang="en-GB" sz="1500" kern="1200" dirty="0" err="1"/>
            <a:t>gwybodaeth</a:t>
          </a:r>
          <a:r>
            <a:rPr lang="en-GB" sz="1500" kern="1200" dirty="0"/>
            <a:t> </a:t>
          </a:r>
          <a:r>
            <a:rPr lang="en-GB" sz="1500" kern="1200" dirty="0" err="1"/>
            <a:t>bersonol</a:t>
          </a:r>
          <a:r>
            <a:rPr lang="en-GB" sz="1500" kern="1200" dirty="0"/>
            <a:t>, </a:t>
          </a:r>
          <a:r>
            <a:rPr lang="en-GB" sz="1500" kern="1200" dirty="0" err="1"/>
            <a:t>cau</a:t>
          </a:r>
          <a:r>
            <a:rPr lang="en-GB" sz="1500" kern="1200" dirty="0"/>
            <a:t> </a:t>
          </a:r>
          <a:r>
            <a:rPr lang="en-GB" sz="1500" kern="1200" dirty="0" err="1"/>
            <a:t>pob</a:t>
          </a:r>
          <a:r>
            <a:rPr lang="en-GB" sz="1500" kern="1200" dirty="0"/>
            <a:t> ap</a:t>
          </a:r>
          <a:endParaRPr lang="en-US" sz="1500" kern="1200" dirty="0"/>
        </a:p>
        <a:p>
          <a:pPr marL="114300" lvl="1" indent="-114300" algn="l" defTabSz="666750">
            <a:lnSpc>
              <a:spcPct val="90000"/>
            </a:lnSpc>
            <a:spcBef>
              <a:spcPct val="0"/>
            </a:spcBef>
            <a:spcAft>
              <a:spcPct val="15000"/>
            </a:spcAft>
            <a:buChar char="•"/>
          </a:pPr>
          <a:r>
            <a:rPr lang="en-GB" sz="1500" kern="1200" dirty="0" err="1"/>
            <a:t>Ymarfer</a:t>
          </a:r>
          <a:r>
            <a:rPr lang="en-GB" sz="1500" kern="1200" dirty="0"/>
            <a:t> </a:t>
          </a:r>
          <a:r>
            <a:rPr lang="en-GB" sz="1500" kern="1200" dirty="0" err="1"/>
            <a:t>defnyddio'r</a:t>
          </a:r>
          <a:r>
            <a:rPr lang="en-GB" sz="1500" kern="1200" dirty="0"/>
            <a:t> Ap / </a:t>
          </a:r>
          <a:r>
            <a:rPr lang="en-GB" sz="1500" kern="1200" dirty="0" err="1"/>
            <a:t>Meddalwedd</a:t>
          </a:r>
          <a:r>
            <a:rPr lang="en-GB" sz="1500" kern="1200" dirty="0"/>
            <a:t> </a:t>
          </a:r>
          <a:r>
            <a:rPr lang="en-US" sz="1500" kern="1200" dirty="0"/>
            <a:t>–</a:t>
          </a:r>
          <a:r>
            <a:rPr lang="en-GB" sz="1500" kern="1200" dirty="0"/>
            <a:t> </a:t>
          </a:r>
          <a:r>
            <a:rPr lang="en-GB" sz="1500" kern="1200" dirty="0" err="1"/>
            <a:t>disgwyliad</a:t>
          </a:r>
          <a:r>
            <a:rPr lang="en-GB" sz="1500" kern="1200" dirty="0"/>
            <a:t> o </a:t>
          </a:r>
          <a:r>
            <a:rPr lang="en-GB" sz="1500" kern="1200" dirty="0" err="1"/>
            <a:t>sgiliau</a:t>
          </a:r>
          <a:r>
            <a:rPr lang="en-GB" sz="1500" kern="1200" dirty="0"/>
            <a:t> TG da</a:t>
          </a:r>
          <a:endParaRPr lang="en-US" sz="1500" kern="1200" dirty="0"/>
        </a:p>
        <a:p>
          <a:pPr marL="114300" lvl="1" indent="-114300" algn="l" defTabSz="666750">
            <a:lnSpc>
              <a:spcPct val="90000"/>
            </a:lnSpc>
            <a:spcBef>
              <a:spcPct val="0"/>
            </a:spcBef>
            <a:spcAft>
              <a:spcPct val="15000"/>
            </a:spcAft>
            <a:buChar char="•"/>
          </a:pPr>
          <a:r>
            <a:rPr lang="en-US" sz="1500" kern="1200" dirty="0"/>
            <a:t>Iaith y </a:t>
          </a:r>
          <a:r>
            <a:rPr lang="en-US" sz="1500" kern="1200" dirty="0" err="1"/>
            <a:t>Corff</a:t>
          </a:r>
          <a:r>
            <a:rPr lang="en-US" sz="1500" kern="1200" dirty="0"/>
            <a:t> – </a:t>
          </a:r>
          <a:r>
            <a:rPr lang="en-GB" sz="1500" kern="1200" dirty="0" err="1"/>
            <a:t>Eisteddwch</a:t>
          </a:r>
          <a:r>
            <a:rPr lang="en-GB" sz="1500" kern="1200" dirty="0"/>
            <a:t> </a:t>
          </a:r>
          <a:r>
            <a:rPr lang="en-GB" sz="1500" kern="1200" dirty="0" err="1"/>
            <a:t>yn</a:t>
          </a:r>
          <a:r>
            <a:rPr lang="en-GB" sz="1500" kern="1200" dirty="0"/>
            <a:t> </a:t>
          </a:r>
          <a:r>
            <a:rPr lang="en-GB" sz="1500" kern="1200" dirty="0" err="1"/>
            <a:t>unionsyth</a:t>
          </a:r>
          <a:r>
            <a:rPr lang="en-GB" sz="1500" kern="1200" dirty="0"/>
            <a:t>, </a:t>
          </a:r>
          <a:r>
            <a:rPr lang="en-GB" sz="1500" kern="1200" dirty="0" err="1"/>
            <a:t>edrych</a:t>
          </a:r>
          <a:r>
            <a:rPr lang="en-GB" sz="1500" kern="1200" dirty="0"/>
            <a:t> </a:t>
          </a:r>
          <a:r>
            <a:rPr lang="en-GB" sz="1500" kern="1200" dirty="0" err="1"/>
            <a:t>i</a:t>
          </a:r>
          <a:r>
            <a:rPr lang="en-GB" sz="1500" kern="1200" dirty="0"/>
            <a:t> </a:t>
          </a:r>
          <a:r>
            <a:rPr lang="en-GB" sz="1500" kern="1200" dirty="0" err="1"/>
            <a:t>mewn</a:t>
          </a:r>
          <a:r>
            <a:rPr lang="en-GB" sz="1500" kern="1200" dirty="0"/>
            <a:t> </a:t>
          </a:r>
          <a:r>
            <a:rPr lang="en-GB" sz="1500" kern="1200" dirty="0" err="1"/>
            <a:t>i'r</a:t>
          </a:r>
          <a:r>
            <a:rPr lang="en-GB" sz="1500" kern="1200" dirty="0"/>
            <a:t> camera, </a:t>
          </a:r>
          <a:r>
            <a:rPr lang="en-GB" sz="1500" kern="1200" dirty="0" err="1"/>
            <a:t>gwenu</a:t>
          </a:r>
          <a:endParaRPr lang="en-US" sz="1500" kern="1200" dirty="0"/>
        </a:p>
      </dsp:txBody>
      <dsp:txXfrm>
        <a:off x="0" y="3834349"/>
        <a:ext cx="6336703" cy="1795500"/>
      </dsp:txXfrm>
    </dsp:sp>
    <dsp:sp modelId="{B89552A5-CF11-4855-9C21-DBCFDFC89343}">
      <dsp:nvSpPr>
        <dsp:cNvPr id="0" name=""/>
        <dsp:cNvSpPr/>
      </dsp:nvSpPr>
      <dsp:spPr>
        <a:xfrm>
          <a:off x="316835" y="3612949"/>
          <a:ext cx="4435692" cy="44280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US" sz="1500" kern="1200" dirty="0" err="1"/>
            <a:t>Cyngor</a:t>
          </a:r>
          <a:r>
            <a:rPr lang="en-US" sz="1500" kern="1200" dirty="0"/>
            <a:t> </a:t>
          </a:r>
          <a:r>
            <a:rPr lang="en-US" sz="1500" kern="1200" dirty="0" err="1"/>
            <a:t>Cyffredinol</a:t>
          </a:r>
          <a:endParaRPr lang="en-US" sz="1500" kern="1200" dirty="0"/>
        </a:p>
      </dsp:txBody>
      <dsp:txXfrm>
        <a:off x="338451" y="3634565"/>
        <a:ext cx="4392460"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16810"/>
          <a:ext cx="7230078" cy="408240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1134" tIns="374904" rIns="561134" bIns="149352" numCol="1" spcCol="1270" anchor="t" anchorCtr="0">
          <a:noAutofit/>
        </a:bodyPr>
        <a:lstStyle/>
        <a:p>
          <a:pPr marL="228600" lvl="1" indent="-228600" algn="l" defTabSz="911225">
            <a:lnSpc>
              <a:spcPct val="90000"/>
            </a:lnSpc>
            <a:spcBef>
              <a:spcPct val="0"/>
            </a:spcBef>
            <a:spcAft>
              <a:spcPct val="15000"/>
            </a:spcAft>
            <a:buChar char="•"/>
          </a:pPr>
          <a:r>
            <a:rPr lang="en-GB" sz="2050" kern="1200" dirty="0" err="1">
              <a:solidFill>
                <a:srgbClr val="1D4F91"/>
              </a:solidFill>
            </a:rPr>
            <a:t>dod</a:t>
          </a:r>
          <a:r>
            <a:rPr lang="en-GB" sz="2050" kern="1200" dirty="0">
              <a:solidFill>
                <a:srgbClr val="1D4F91"/>
              </a:solidFill>
            </a:rPr>
            <a:t> o </a:t>
          </a:r>
          <a:r>
            <a:rPr lang="en-GB" sz="2050" kern="1200" dirty="0" err="1">
              <a:solidFill>
                <a:srgbClr val="1D4F91"/>
              </a:solidFill>
            </a:rPr>
            <a:t>hyd</a:t>
          </a:r>
          <a:r>
            <a:rPr lang="en-GB" sz="2050" kern="1200" dirty="0">
              <a:solidFill>
                <a:srgbClr val="1D4F91"/>
              </a:solidFill>
            </a:rPr>
            <a:t> </a:t>
          </a:r>
          <a:r>
            <a:rPr lang="en-GB" sz="2050" kern="1200" dirty="0" err="1">
              <a:solidFill>
                <a:srgbClr val="1D4F91"/>
              </a:solidFill>
            </a:rPr>
            <a:t>i</a:t>
          </a:r>
          <a:r>
            <a:rPr lang="en-GB" sz="2050" kern="1200" dirty="0">
              <a:solidFill>
                <a:srgbClr val="1D4F91"/>
              </a:solidFill>
            </a:rPr>
            <a:t> le </a:t>
          </a:r>
          <a:r>
            <a:rPr lang="en-GB" sz="2050" kern="1200" dirty="0" err="1">
              <a:solidFill>
                <a:srgbClr val="1D4F91"/>
              </a:solidFill>
            </a:rPr>
            <a:t>tawel</a:t>
          </a:r>
          <a:r>
            <a:rPr lang="en-GB" sz="2050" kern="1200" dirty="0">
              <a:solidFill>
                <a:srgbClr val="1D4F91"/>
              </a:solidFill>
            </a:rPr>
            <a:t>, </a:t>
          </a:r>
          <a:r>
            <a:rPr lang="en-GB" sz="2050" kern="1200" dirty="0" err="1">
              <a:solidFill>
                <a:srgbClr val="1D4F91"/>
              </a:solidFill>
            </a:rPr>
            <a:t>diffodd</a:t>
          </a:r>
          <a:r>
            <a:rPr lang="en-GB" sz="2050" kern="1200" dirty="0">
              <a:solidFill>
                <a:srgbClr val="1D4F91"/>
              </a:solidFill>
            </a:rPr>
            <a:t> </a:t>
          </a:r>
          <a:r>
            <a:rPr lang="en-GB" sz="2050" kern="1200" dirty="0" err="1">
              <a:solidFill>
                <a:srgbClr val="1D4F91"/>
              </a:solidFill>
            </a:rPr>
            <a:t>pob</a:t>
          </a:r>
          <a:r>
            <a:rPr lang="en-GB" sz="2050" kern="1200" dirty="0">
              <a:solidFill>
                <a:srgbClr val="1D4F91"/>
              </a:solidFill>
            </a:rPr>
            <a:t> </a:t>
          </a:r>
          <a:r>
            <a:rPr lang="en-GB" sz="2050" kern="1200" dirty="0" err="1">
              <a:solidFill>
                <a:srgbClr val="1D4F91"/>
              </a:solidFill>
            </a:rPr>
            <a:t>dyfais</a:t>
          </a:r>
          <a:r>
            <a:rPr lang="en-GB" sz="2050" kern="1200" dirty="0">
              <a:solidFill>
                <a:srgbClr val="1D4F91"/>
              </a:solidFill>
            </a:rPr>
            <a:t> a </a:t>
          </a:r>
          <a:r>
            <a:rPr lang="en-GB" sz="2050" kern="1200" dirty="0" err="1">
              <a:solidFill>
                <a:srgbClr val="1D4F91"/>
              </a:solidFill>
            </a:rPr>
            <a:t>lleihau</a:t>
          </a:r>
          <a:r>
            <a:rPr lang="en-GB" sz="2050" kern="1200" dirty="0">
              <a:solidFill>
                <a:srgbClr val="1D4F91"/>
              </a:solidFill>
            </a:rPr>
            <a:t> </a:t>
          </a:r>
          <a:r>
            <a:rPr lang="en-GB" sz="2050" kern="1200" dirty="0" err="1">
              <a:solidFill>
                <a:srgbClr val="1D4F91"/>
              </a:solidFill>
            </a:rPr>
            <a:t>sŵn</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edrych</a:t>
          </a:r>
          <a:r>
            <a:rPr lang="en-GB" sz="2050" kern="1200" dirty="0">
              <a:solidFill>
                <a:srgbClr val="1D4F91"/>
              </a:solidFill>
            </a:rPr>
            <a:t> </a:t>
          </a:r>
          <a:r>
            <a:rPr lang="en-GB" sz="2050" kern="1200" dirty="0" err="1">
              <a:solidFill>
                <a:srgbClr val="1D4F91"/>
              </a:solidFill>
            </a:rPr>
            <a:t>ar</a:t>
          </a:r>
          <a:r>
            <a:rPr lang="en-GB" sz="2050" kern="1200" dirty="0">
              <a:solidFill>
                <a:srgbClr val="1D4F91"/>
              </a:solidFill>
            </a:rPr>
            <a:t> y </a:t>
          </a:r>
          <a:r>
            <a:rPr lang="en-GB" sz="2050" kern="1200" dirty="0" err="1">
              <a:solidFill>
                <a:srgbClr val="1D4F91"/>
              </a:solidFill>
            </a:rPr>
            <a:t>goleuo</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gwirio</a:t>
          </a:r>
          <a:r>
            <a:rPr lang="en-GB" sz="2050" kern="1200" dirty="0">
              <a:solidFill>
                <a:srgbClr val="1D4F91"/>
              </a:solidFill>
            </a:rPr>
            <a:t> </a:t>
          </a:r>
          <a:r>
            <a:rPr lang="en-GB" sz="2050" kern="1200" dirty="0" err="1">
              <a:solidFill>
                <a:srgbClr val="1D4F91"/>
              </a:solidFill>
            </a:rPr>
            <a:t>eich</a:t>
          </a:r>
          <a:r>
            <a:rPr lang="en-GB" sz="2050" kern="1200" dirty="0">
              <a:solidFill>
                <a:srgbClr val="1D4F91"/>
              </a:solidFill>
            </a:rPr>
            <a:t> </a:t>
          </a:r>
          <a:r>
            <a:rPr lang="en-GB" sz="2050" kern="1200" dirty="0" err="1">
              <a:solidFill>
                <a:srgbClr val="1D4F91"/>
              </a:solidFill>
            </a:rPr>
            <a:t>cefndir</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ofalus</a:t>
          </a:r>
          <a:r>
            <a:rPr lang="en-GB" sz="2050" kern="1200" dirty="0">
              <a:solidFill>
                <a:srgbClr val="1D4F91"/>
              </a:solidFill>
            </a:rPr>
            <a:t> </a:t>
          </a:r>
          <a:r>
            <a:rPr lang="en-GB" sz="2050" kern="1200" dirty="0" err="1">
              <a:solidFill>
                <a:srgbClr val="1D4F91"/>
              </a:solidFill>
            </a:rPr>
            <a:t>gyda</a:t>
          </a:r>
          <a:r>
            <a:rPr lang="en-GB" sz="2050" kern="1200" dirty="0">
              <a:solidFill>
                <a:srgbClr val="1D4F91"/>
              </a:solidFill>
            </a:rPr>
            <a:t> </a:t>
          </a:r>
          <a:r>
            <a:rPr lang="en-GB" sz="2050" kern="1200" dirty="0" err="1">
              <a:solidFill>
                <a:srgbClr val="1D4F91"/>
              </a:solidFill>
            </a:rPr>
            <a:t>chefndiroedd</a:t>
          </a:r>
          <a:r>
            <a:rPr lang="en-GB" sz="2050" kern="1200" dirty="0">
              <a:solidFill>
                <a:srgbClr val="1D4F91"/>
              </a:solidFill>
            </a:rPr>
            <a:t> </a:t>
          </a:r>
          <a:r>
            <a:rPr lang="en-GB" sz="2050" kern="1200" dirty="0" err="1">
              <a:solidFill>
                <a:srgbClr val="1D4F91"/>
              </a:solidFill>
            </a:rPr>
            <a:t>rhithwir</a:t>
          </a:r>
          <a:r>
            <a:rPr lang="en-GB" sz="2050" kern="1200" dirty="0">
              <a:solidFill>
                <a:srgbClr val="1D4F91"/>
              </a:solidFill>
            </a:rPr>
            <a:t>, gallant </a:t>
          </a:r>
          <a:r>
            <a:rPr lang="en-GB" sz="2050" kern="1200" dirty="0" err="1">
              <a:solidFill>
                <a:srgbClr val="1D4F91"/>
              </a:solidFill>
            </a:rPr>
            <a:t>gymylu’r</a:t>
          </a:r>
          <a:r>
            <a:rPr lang="en-GB" sz="2050" kern="1200" dirty="0">
              <a:solidFill>
                <a:srgbClr val="1D4F91"/>
              </a:solidFill>
            </a:rPr>
            <a:t> </a:t>
          </a:r>
          <a:r>
            <a:rPr lang="en-GB" sz="2050" kern="1200" dirty="0" err="1">
              <a:solidFill>
                <a:srgbClr val="1D4F91"/>
              </a:solidFill>
            </a:rPr>
            <a:t>darlun</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cadw’r</a:t>
          </a:r>
          <a:r>
            <a:rPr lang="en-GB" sz="2050" kern="1200" dirty="0">
              <a:solidFill>
                <a:srgbClr val="1D4F91"/>
              </a:solidFill>
            </a:rPr>
            <a:t> </a:t>
          </a:r>
          <a:r>
            <a:rPr lang="en-GB" sz="2050" kern="1200" dirty="0" err="1">
              <a:solidFill>
                <a:srgbClr val="1D4F91"/>
              </a:solidFill>
            </a:rPr>
            <a:t>amgylchoedd</a:t>
          </a:r>
          <a:r>
            <a:rPr lang="en-GB" sz="2050" kern="1200" dirty="0">
              <a:solidFill>
                <a:srgbClr val="1D4F91"/>
              </a:solidFill>
            </a:rPr>
            <a:t> </a:t>
          </a:r>
          <a:r>
            <a:rPr lang="en-GB" sz="2050" kern="1200" dirty="0" err="1">
              <a:solidFill>
                <a:srgbClr val="1D4F91"/>
              </a:solidFill>
            </a:rPr>
            <a:t>yn</a:t>
          </a:r>
          <a:r>
            <a:rPr lang="en-GB" sz="2050" kern="1200" dirty="0">
              <a:solidFill>
                <a:srgbClr val="1D4F91"/>
              </a:solidFill>
            </a:rPr>
            <a:t> </a:t>
          </a:r>
          <a:r>
            <a:rPr lang="en-GB" sz="2050" kern="1200" dirty="0" err="1">
              <a:solidFill>
                <a:srgbClr val="1D4F91"/>
              </a:solidFill>
            </a:rPr>
            <a:t>glir</a:t>
          </a:r>
          <a:r>
            <a:rPr lang="en-GB" sz="2050" kern="1200" dirty="0">
              <a:solidFill>
                <a:srgbClr val="1D4F91"/>
              </a:solidFill>
            </a:rPr>
            <a:t> o </a:t>
          </a:r>
          <a:r>
            <a:rPr lang="en-GB" sz="2050" kern="1200" dirty="0" err="1">
              <a:solidFill>
                <a:srgbClr val="1D4F91"/>
              </a:solidFill>
            </a:rPr>
            <a:t>annibendod</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gosod</a:t>
          </a:r>
          <a:r>
            <a:rPr lang="en-GB" sz="2050" kern="1200" dirty="0">
              <a:solidFill>
                <a:srgbClr val="1D4F91"/>
              </a:solidFill>
            </a:rPr>
            <a:t> y camera </a:t>
          </a:r>
          <a:r>
            <a:rPr lang="en-GB" sz="2050" kern="1200" dirty="0" err="1">
              <a:solidFill>
                <a:srgbClr val="1D4F91"/>
              </a:solidFill>
            </a:rPr>
            <a:t>ar</a:t>
          </a:r>
          <a:r>
            <a:rPr lang="en-GB" sz="2050" kern="1200" dirty="0">
              <a:solidFill>
                <a:srgbClr val="1D4F91"/>
              </a:solidFill>
            </a:rPr>
            <a:t> </a:t>
          </a:r>
          <a:r>
            <a:rPr lang="en-GB" sz="2050" kern="1200" dirty="0" err="1">
              <a:solidFill>
                <a:srgbClr val="1D4F91"/>
              </a:solidFill>
            </a:rPr>
            <a:t>lefel</a:t>
          </a:r>
          <a:r>
            <a:rPr lang="en-GB" sz="2050" kern="1200" dirty="0">
              <a:solidFill>
                <a:srgbClr val="1D4F91"/>
              </a:solidFill>
            </a:rPr>
            <a:t> y </a:t>
          </a:r>
          <a:r>
            <a:rPr lang="en-GB" sz="2050" kern="1200" dirty="0" err="1">
              <a:solidFill>
                <a:srgbClr val="1D4F91"/>
              </a:solidFill>
            </a:rPr>
            <a:t>llygad</a:t>
          </a:r>
          <a:r>
            <a:rPr lang="en-GB" sz="2050" kern="1200" dirty="0">
              <a:solidFill>
                <a:srgbClr val="1D4F91"/>
              </a:solidFill>
            </a:rPr>
            <a:t>, </a:t>
          </a:r>
          <a:r>
            <a:rPr lang="en-GB" sz="2050" kern="1200" dirty="0" err="1">
              <a:solidFill>
                <a:srgbClr val="1D4F91"/>
              </a:solidFill>
            </a:rPr>
            <a:t>gan</a:t>
          </a:r>
          <a:r>
            <a:rPr lang="en-GB" sz="2050" kern="1200" dirty="0">
              <a:solidFill>
                <a:srgbClr val="1D4F91"/>
              </a:solidFill>
            </a:rPr>
            <a:t> </a:t>
          </a:r>
          <a:r>
            <a:rPr lang="en-GB" sz="2050" kern="1200" dirty="0" err="1">
              <a:solidFill>
                <a:srgbClr val="1D4F91"/>
              </a:solidFill>
            </a:rPr>
            <a:t>eich</a:t>
          </a:r>
          <a:r>
            <a:rPr lang="en-GB" sz="2050" kern="1200" dirty="0">
              <a:solidFill>
                <a:srgbClr val="1D4F91"/>
              </a:solidFill>
            </a:rPr>
            <a:t> </a:t>
          </a:r>
          <a:r>
            <a:rPr lang="en-GB" sz="2050" kern="1200" dirty="0" err="1">
              <a:solidFill>
                <a:srgbClr val="1D4F91"/>
              </a:solidFill>
            </a:rPr>
            <a:t>dangos</a:t>
          </a:r>
          <a:r>
            <a:rPr lang="en-GB" sz="2050" kern="1200" dirty="0">
              <a:solidFill>
                <a:srgbClr val="1D4F91"/>
              </a:solidFill>
            </a:rPr>
            <a:t> </a:t>
          </a:r>
          <a:r>
            <a:rPr lang="en-GB" sz="2050" kern="1200" dirty="0" err="1">
              <a:solidFill>
                <a:srgbClr val="1D4F91"/>
              </a:solidFill>
            </a:rPr>
            <a:t>o'r</a:t>
          </a:r>
          <a:r>
            <a:rPr lang="en-GB" sz="2050" kern="1200" dirty="0">
              <a:solidFill>
                <a:srgbClr val="1D4F91"/>
              </a:solidFill>
            </a:rPr>
            <a:t> </a:t>
          </a:r>
          <a:r>
            <a:rPr lang="en-GB" sz="2050" kern="1200" dirty="0" err="1">
              <a:solidFill>
                <a:srgbClr val="1D4F91"/>
              </a:solidFill>
            </a:rPr>
            <a:t>canol</a:t>
          </a:r>
          <a:r>
            <a:rPr lang="en-GB" sz="2050" kern="1200" dirty="0">
              <a:solidFill>
                <a:srgbClr val="1D4F91"/>
              </a:solidFill>
            </a:rPr>
            <a:t> </a:t>
          </a:r>
          <a:r>
            <a:rPr lang="en-GB" sz="2050" kern="1200" dirty="0" err="1">
              <a:solidFill>
                <a:srgbClr val="1D4F91"/>
              </a:solidFill>
            </a:rPr>
            <a:t>i</a:t>
          </a:r>
          <a:r>
            <a:rPr lang="en-GB" sz="2050" kern="1200" dirty="0">
              <a:solidFill>
                <a:srgbClr val="1D4F91"/>
              </a:solidFill>
            </a:rPr>
            <a:t> </a:t>
          </a:r>
          <a:r>
            <a:rPr lang="en-GB" sz="2050" kern="1200" dirty="0" err="1">
              <a:solidFill>
                <a:srgbClr val="1D4F91"/>
              </a:solidFill>
            </a:rPr>
            <a:t>fyny</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GB" sz="2050" kern="1200" dirty="0" err="1">
              <a:solidFill>
                <a:srgbClr val="1D4F91"/>
              </a:solidFill>
            </a:rPr>
            <a:t>defnyddio</a:t>
          </a:r>
          <a:r>
            <a:rPr lang="en-GB" sz="2050" kern="1200" dirty="0">
              <a:solidFill>
                <a:srgbClr val="1D4F91"/>
              </a:solidFill>
            </a:rPr>
            <a:t> </a:t>
          </a:r>
          <a:r>
            <a:rPr lang="en-GB" sz="2050" kern="1200" dirty="0" err="1">
              <a:solidFill>
                <a:srgbClr val="1D4F91"/>
              </a:solidFill>
            </a:rPr>
            <a:t>enw</a:t>
          </a:r>
          <a:r>
            <a:rPr lang="en-GB" sz="2050" kern="1200" dirty="0">
              <a:solidFill>
                <a:srgbClr val="1D4F91"/>
              </a:solidFill>
            </a:rPr>
            <a:t> </a:t>
          </a:r>
          <a:r>
            <a:rPr lang="en-GB" sz="2050" kern="1200" dirty="0" err="1">
              <a:solidFill>
                <a:srgbClr val="1D4F91"/>
              </a:solidFill>
            </a:rPr>
            <a:t>defnyddiwr</a:t>
          </a:r>
          <a:r>
            <a:rPr lang="en-GB" sz="2050" kern="1200" dirty="0">
              <a:solidFill>
                <a:srgbClr val="1D4F91"/>
              </a:solidFill>
            </a:rPr>
            <a:t> </a:t>
          </a:r>
          <a:r>
            <a:rPr lang="en-GB" sz="2050" kern="1200" dirty="0" err="1">
              <a:solidFill>
                <a:srgbClr val="1D4F91"/>
              </a:solidFill>
            </a:rPr>
            <a:t>proffesiynol</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US" sz="2050" kern="1200" dirty="0" err="1">
              <a:solidFill>
                <a:srgbClr val="1D4F91"/>
              </a:solidFill>
            </a:rPr>
            <a:t>Gwisgo</a:t>
          </a:r>
          <a:r>
            <a:rPr lang="en-US" sz="2050" kern="1200" dirty="0">
              <a:solidFill>
                <a:srgbClr val="1D4F91"/>
              </a:solidFill>
            </a:rPr>
            <a:t> </a:t>
          </a:r>
          <a:r>
            <a:rPr lang="en-US" sz="2050" kern="1200" dirty="0" err="1">
              <a:solidFill>
                <a:srgbClr val="1D4F91"/>
              </a:solidFill>
            </a:rPr>
            <a:t>ffonau</a:t>
          </a:r>
          <a:r>
            <a:rPr lang="en-US" sz="2050" kern="1200" dirty="0">
              <a:solidFill>
                <a:srgbClr val="1D4F91"/>
              </a:solidFill>
            </a:rPr>
            <a:t> </a:t>
          </a:r>
          <a:r>
            <a:rPr lang="en-US" sz="2050" kern="1200" dirty="0" err="1">
              <a:solidFill>
                <a:srgbClr val="1D4F91"/>
              </a:solidFill>
            </a:rPr>
            <a:t>clust</a:t>
          </a:r>
          <a:r>
            <a:rPr lang="en-US" sz="2050" kern="1200" dirty="0">
              <a:solidFill>
                <a:srgbClr val="1D4F91"/>
              </a:solidFill>
            </a:rPr>
            <a:t>, neu ‘headset’</a:t>
          </a:r>
        </a:p>
        <a:p>
          <a:pPr marL="228600" lvl="1" indent="-228600" algn="l" defTabSz="911225">
            <a:lnSpc>
              <a:spcPct val="90000"/>
            </a:lnSpc>
            <a:spcBef>
              <a:spcPct val="0"/>
            </a:spcBef>
            <a:spcAft>
              <a:spcPct val="15000"/>
            </a:spcAft>
            <a:buChar char="•"/>
          </a:pPr>
          <a:r>
            <a:rPr lang="en-GB" sz="2050" kern="1200" dirty="0" err="1">
              <a:solidFill>
                <a:srgbClr val="1D4F91"/>
              </a:solidFill>
            </a:rPr>
            <a:t>gwisgo</a:t>
          </a:r>
          <a:r>
            <a:rPr lang="en-GB" sz="2050" kern="1200" dirty="0">
              <a:solidFill>
                <a:srgbClr val="1D4F91"/>
              </a:solidFill>
            </a:rPr>
            <a:t> </a:t>
          </a:r>
          <a:r>
            <a:rPr lang="en-GB" sz="2050" kern="1200" dirty="0" err="1">
              <a:solidFill>
                <a:srgbClr val="1D4F91"/>
              </a:solidFill>
            </a:rPr>
            <a:t>yn</a:t>
          </a:r>
          <a:r>
            <a:rPr lang="en-GB" sz="2050" kern="1200" dirty="0">
              <a:solidFill>
                <a:srgbClr val="1D4F91"/>
              </a:solidFill>
            </a:rPr>
            <a:t> </a:t>
          </a:r>
          <a:r>
            <a:rPr lang="en-GB" sz="2050" kern="1200" dirty="0" err="1">
              <a:solidFill>
                <a:srgbClr val="1D4F91"/>
              </a:solidFill>
            </a:rPr>
            <a:t>briodol</a:t>
          </a:r>
          <a:r>
            <a:rPr lang="en-GB" sz="2050" kern="1200" dirty="0">
              <a:solidFill>
                <a:srgbClr val="1D4F91"/>
              </a:solidFill>
            </a:rPr>
            <a:t> </a:t>
          </a:r>
          <a:r>
            <a:rPr lang="en-US" sz="2050" kern="1200" dirty="0">
              <a:solidFill>
                <a:srgbClr val="1D4F91"/>
              </a:solidFill>
            </a:rPr>
            <a:t>– smart</a:t>
          </a:r>
        </a:p>
      </dsp:txBody>
      <dsp:txXfrm>
        <a:off x="0" y="316810"/>
        <a:ext cx="7230078" cy="4082400"/>
      </dsp:txXfrm>
    </dsp:sp>
    <dsp:sp modelId="{D20D7D5D-A9D2-4CE4-B18B-1517BC118674}">
      <dsp:nvSpPr>
        <dsp:cNvPr id="0" name=""/>
        <dsp:cNvSpPr/>
      </dsp:nvSpPr>
      <dsp:spPr>
        <a:xfrm>
          <a:off x="361503" y="51130"/>
          <a:ext cx="5061054" cy="531360"/>
        </a:xfrm>
        <a:prstGeom prst="roundRect">
          <a:avLst/>
        </a:prstGeom>
        <a:solidFill>
          <a:srgbClr val="04ADCE"/>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296" tIns="0" rIns="191296" bIns="0" numCol="1" spcCol="1270" anchor="ctr" anchorCtr="0">
          <a:noAutofit/>
        </a:bodyPr>
        <a:lstStyle/>
        <a:p>
          <a:pPr marL="0" lvl="0" indent="0" algn="l" defTabSz="1022350">
            <a:lnSpc>
              <a:spcPct val="90000"/>
            </a:lnSpc>
            <a:spcBef>
              <a:spcPct val="0"/>
            </a:spcBef>
            <a:spcAft>
              <a:spcPct val="35000"/>
            </a:spcAft>
            <a:buNone/>
          </a:pPr>
          <a:r>
            <a:rPr lang="en-US" sz="2300" kern="1200" dirty="0" err="1"/>
            <a:t>Sicrhewch</a:t>
          </a:r>
          <a:r>
            <a:rPr lang="en-US" sz="2300" kern="1200" dirty="0"/>
            <a:t> </a:t>
          </a:r>
          <a:r>
            <a:rPr lang="en-US" sz="2300" kern="1200" dirty="0" err="1"/>
            <a:t>eich</a:t>
          </a:r>
          <a:r>
            <a:rPr lang="en-US" sz="2300" kern="1200" dirty="0"/>
            <a:t> bod </a:t>
          </a:r>
          <a:r>
            <a:rPr lang="en-US" sz="2300" kern="1200" dirty="0" err="1"/>
            <a:t>yn</a:t>
          </a:r>
          <a:r>
            <a:rPr lang="en-US" sz="2300" kern="1200" dirty="0"/>
            <a:t>…</a:t>
          </a:r>
        </a:p>
      </dsp:txBody>
      <dsp:txXfrm>
        <a:off x="387442" y="77069"/>
        <a:ext cx="5009176"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1D57-006B-495A-BDC3-367B2A4B3AEE}">
      <dsp:nvSpPr>
        <dsp:cNvPr id="0" name=""/>
        <dsp:cNvSpPr/>
      </dsp:nvSpPr>
      <dsp:spPr>
        <a:xfrm>
          <a:off x="0" y="504145"/>
          <a:ext cx="7163575" cy="36729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5973" tIns="458216" rIns="555973"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err="1">
              <a:solidFill>
                <a:srgbClr val="1D4F91"/>
              </a:solidFill>
            </a:rPr>
            <a:t>Arhoswch</a:t>
          </a:r>
          <a:r>
            <a:rPr lang="en-GB" sz="2200" kern="1200" dirty="0">
              <a:solidFill>
                <a:srgbClr val="1D4F91"/>
              </a:solidFill>
            </a:rPr>
            <a:t> </a:t>
          </a:r>
          <a:r>
            <a:rPr lang="en-GB" sz="2200" kern="1200" dirty="0" err="1">
              <a:solidFill>
                <a:srgbClr val="1D4F91"/>
              </a:solidFill>
            </a:rPr>
            <a:t>ychydig</a:t>
          </a:r>
          <a:r>
            <a:rPr lang="en-GB" sz="2200" kern="1200" dirty="0">
              <a:solidFill>
                <a:srgbClr val="1D4F91"/>
              </a:solidFill>
            </a:rPr>
            <a:t> </a:t>
          </a:r>
          <a:r>
            <a:rPr lang="en-GB" sz="2200" kern="1200" dirty="0" err="1">
              <a:solidFill>
                <a:srgbClr val="1D4F91"/>
              </a:solidFill>
            </a:rPr>
            <a:t>er</a:t>
          </a:r>
          <a:r>
            <a:rPr lang="en-GB" sz="2200" kern="1200" dirty="0">
              <a:solidFill>
                <a:srgbClr val="1D4F91"/>
              </a:solidFill>
            </a:rPr>
            <a:t> </a:t>
          </a:r>
          <a:r>
            <a:rPr lang="en-GB" sz="2200" kern="1200" dirty="0" err="1">
              <a:solidFill>
                <a:srgbClr val="1D4F91"/>
              </a:solidFill>
            </a:rPr>
            <a:t>mwyn</a:t>
          </a:r>
          <a:r>
            <a:rPr lang="en-GB" sz="2200" kern="1200" dirty="0">
              <a:solidFill>
                <a:srgbClr val="1D4F91"/>
              </a:solidFill>
            </a:rPr>
            <a:t> </a:t>
          </a:r>
          <a:r>
            <a:rPr lang="en-GB" sz="2200" kern="1200" dirty="0" err="1">
              <a:solidFill>
                <a:srgbClr val="1D4F91"/>
              </a:solidFill>
            </a:rPr>
            <a:t>rhoi</a:t>
          </a:r>
          <a:r>
            <a:rPr lang="en-GB" sz="2200" kern="1200" dirty="0">
              <a:solidFill>
                <a:srgbClr val="1D4F91"/>
              </a:solidFill>
            </a:rPr>
            <a:t> </a:t>
          </a:r>
          <a:r>
            <a:rPr lang="en-GB" sz="2200" kern="1200" dirty="0" err="1">
              <a:solidFill>
                <a:srgbClr val="1D4F91"/>
              </a:solidFill>
            </a:rPr>
            <a:t>amser</a:t>
          </a:r>
          <a:r>
            <a:rPr lang="en-GB" sz="2200" kern="1200" dirty="0">
              <a:solidFill>
                <a:srgbClr val="1D4F91"/>
              </a:solidFill>
            </a:rPr>
            <a:t> </a:t>
          </a:r>
          <a:r>
            <a:rPr lang="en-GB" sz="2200" kern="1200" dirty="0" err="1">
              <a:solidFill>
                <a:srgbClr val="1D4F91"/>
              </a:solidFill>
            </a:rPr>
            <a:t>i</a:t>
          </a:r>
          <a:r>
            <a:rPr lang="en-GB" sz="2200" kern="1200" dirty="0">
              <a:solidFill>
                <a:srgbClr val="1D4F91"/>
              </a:solidFill>
            </a:rPr>
            <a:t> </a:t>
          </a:r>
          <a:r>
            <a:rPr lang="en-GB" sz="2200" kern="1200" dirty="0" err="1">
              <a:solidFill>
                <a:srgbClr val="1D4F91"/>
              </a:solidFill>
            </a:rPr>
            <a:t>dderbyn</a:t>
          </a:r>
          <a:r>
            <a:rPr lang="en-GB" sz="2200" kern="1200" dirty="0">
              <a:solidFill>
                <a:srgbClr val="1D4F91"/>
              </a:solidFill>
            </a:rPr>
            <a:t> y </a:t>
          </a:r>
          <a:r>
            <a:rPr lang="en-GB" sz="2200" kern="1200" dirty="0" err="1">
              <a:solidFill>
                <a:srgbClr val="1D4F91"/>
              </a:solidFill>
            </a:rPr>
            <a:t>cwestiwn</a:t>
          </a:r>
          <a:r>
            <a:rPr lang="en-GB" sz="2200" kern="1200" dirty="0">
              <a:solidFill>
                <a:srgbClr val="1D4F91"/>
              </a:solidFill>
            </a:rPr>
            <a:t>. </a:t>
          </a:r>
          <a:r>
            <a:rPr lang="en-GB" sz="2200" kern="1200" dirty="0" err="1">
              <a:solidFill>
                <a:srgbClr val="1D4F91"/>
              </a:solidFill>
            </a:rPr>
            <a:t>Nid</a:t>
          </a:r>
          <a:r>
            <a:rPr lang="en-GB" sz="2200" kern="1200" dirty="0">
              <a:solidFill>
                <a:srgbClr val="1D4F91"/>
              </a:solidFill>
            </a:rPr>
            <a:t> </a:t>
          </a:r>
          <a:r>
            <a:rPr lang="en-GB" sz="2200" kern="1200" dirty="0" err="1">
              <a:solidFill>
                <a:srgbClr val="1D4F91"/>
              </a:solidFill>
            </a:rPr>
            <a:t>ydych</a:t>
          </a:r>
          <a:r>
            <a:rPr lang="en-GB" sz="2200" kern="1200" dirty="0">
              <a:solidFill>
                <a:srgbClr val="1D4F91"/>
              </a:solidFill>
            </a:rPr>
            <a:t> </a:t>
          </a:r>
          <a:r>
            <a:rPr lang="en-GB" sz="2200" kern="1200" dirty="0" err="1">
              <a:solidFill>
                <a:srgbClr val="1D4F91"/>
              </a:solidFill>
            </a:rPr>
            <a:t>eisiau</a:t>
          </a:r>
          <a:r>
            <a:rPr lang="en-GB" sz="2200" kern="1200" dirty="0">
              <a:solidFill>
                <a:srgbClr val="1D4F91"/>
              </a:solidFill>
            </a:rPr>
            <a:t> </a:t>
          </a:r>
          <a:r>
            <a:rPr lang="en-GB" sz="2200" kern="1200" dirty="0" err="1">
              <a:solidFill>
                <a:srgbClr val="1D4F91"/>
              </a:solidFill>
            </a:rPr>
            <a:t>siarad</a:t>
          </a:r>
          <a:r>
            <a:rPr lang="en-GB" sz="2200" kern="1200" dirty="0">
              <a:solidFill>
                <a:srgbClr val="1D4F91"/>
              </a:solidFill>
            </a:rPr>
            <a:t> </a:t>
          </a:r>
          <a:r>
            <a:rPr lang="en-GB" sz="2200" kern="1200" dirty="0" err="1">
              <a:solidFill>
                <a:srgbClr val="1D4F91"/>
              </a:solidFill>
            </a:rPr>
            <a:t>dros</a:t>
          </a:r>
          <a:r>
            <a:rPr lang="en-GB" sz="2200" kern="1200" dirty="0">
              <a:solidFill>
                <a:srgbClr val="1D4F91"/>
              </a:solidFill>
            </a:rPr>
            <a:t> y </a:t>
          </a:r>
          <a:r>
            <a:rPr lang="en-GB" sz="2200" kern="1200" dirty="0" err="1">
              <a:solidFill>
                <a:srgbClr val="1D4F91"/>
              </a:solidFill>
            </a:rPr>
            <a:t>cyfwelydd</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err="1">
              <a:solidFill>
                <a:srgbClr val="1D4F91"/>
              </a:solidFill>
            </a:rPr>
            <a:t>Os</a:t>
          </a:r>
          <a:r>
            <a:rPr lang="en-GB" sz="2200" kern="1200" dirty="0">
              <a:solidFill>
                <a:srgbClr val="1D4F91"/>
              </a:solidFill>
            </a:rPr>
            <a:t> </a:t>
          </a:r>
          <a:r>
            <a:rPr lang="en-GB" sz="2200" kern="1200" dirty="0" err="1">
              <a:solidFill>
                <a:srgbClr val="1D4F91"/>
              </a:solidFill>
            </a:rPr>
            <a:t>na</a:t>
          </a:r>
          <a:r>
            <a:rPr lang="en-GB" sz="2200" kern="1200" dirty="0">
              <a:solidFill>
                <a:srgbClr val="1D4F91"/>
              </a:solidFill>
            </a:rPr>
            <a:t> </a:t>
          </a:r>
          <a:r>
            <a:rPr lang="en-GB" sz="2200" kern="1200" dirty="0" err="1">
              <a:solidFill>
                <a:srgbClr val="1D4F91"/>
              </a:solidFill>
            </a:rPr>
            <a:t>allwch</a:t>
          </a:r>
          <a:r>
            <a:rPr lang="en-GB" sz="2200" kern="1200" dirty="0">
              <a:solidFill>
                <a:srgbClr val="1D4F91"/>
              </a:solidFill>
            </a:rPr>
            <a:t> </a:t>
          </a:r>
          <a:r>
            <a:rPr lang="en-GB" sz="2200" kern="1200" dirty="0" err="1">
              <a:solidFill>
                <a:srgbClr val="1D4F91"/>
              </a:solidFill>
            </a:rPr>
            <a:t>glywed</a:t>
          </a:r>
          <a:r>
            <a:rPr lang="en-GB" sz="2200" kern="1200" dirty="0">
              <a:solidFill>
                <a:srgbClr val="1D4F91"/>
              </a:solidFill>
            </a:rPr>
            <a:t> y </a:t>
          </a:r>
          <a:r>
            <a:rPr lang="en-GB" sz="2200" kern="1200" dirty="0" err="1">
              <a:solidFill>
                <a:srgbClr val="1D4F91"/>
              </a:solidFill>
            </a:rPr>
            <a:t>cwestiwn</a:t>
          </a:r>
          <a:r>
            <a:rPr lang="en-GB" sz="2200" kern="1200" dirty="0">
              <a:solidFill>
                <a:srgbClr val="1D4F91"/>
              </a:solidFill>
            </a:rPr>
            <a:t> </a:t>
          </a:r>
          <a:r>
            <a:rPr lang="en-GB" sz="2200" kern="1200" dirty="0" err="1">
              <a:solidFill>
                <a:srgbClr val="1D4F91"/>
              </a:solidFill>
            </a:rPr>
            <a:t>yna</a:t>
          </a:r>
          <a:r>
            <a:rPr lang="en-GB" sz="2200" kern="1200" dirty="0">
              <a:solidFill>
                <a:srgbClr val="1D4F91"/>
              </a:solidFill>
            </a:rPr>
            <a:t> </a:t>
          </a:r>
          <a:r>
            <a:rPr lang="en-GB" sz="2200" kern="1200" dirty="0" err="1">
              <a:solidFill>
                <a:srgbClr val="1D4F91"/>
              </a:solidFill>
            </a:rPr>
            <a:t>dywedwch</a:t>
          </a:r>
          <a:r>
            <a:rPr lang="en-GB" sz="2200" kern="1200" dirty="0">
              <a:solidFill>
                <a:srgbClr val="1D4F91"/>
              </a:solidFill>
            </a:rPr>
            <a:t> </a:t>
          </a:r>
          <a:r>
            <a:rPr lang="en-GB" sz="2200" kern="1200" dirty="0" err="1">
              <a:solidFill>
                <a:srgbClr val="1D4F91"/>
              </a:solidFill>
            </a:rPr>
            <a:t>hynny</a:t>
          </a:r>
          <a:r>
            <a:rPr lang="en-GB" sz="2200" kern="1200" dirty="0">
              <a:solidFill>
                <a:srgbClr val="1D4F91"/>
              </a:solidFill>
            </a:rPr>
            <a:t>, </a:t>
          </a:r>
          <a:r>
            <a:rPr lang="en-GB" sz="2200" kern="1200" dirty="0" err="1">
              <a:solidFill>
                <a:srgbClr val="1D4F91"/>
              </a:solidFill>
            </a:rPr>
            <a:t>nid</a:t>
          </a:r>
          <a:r>
            <a:rPr lang="en-GB" sz="2200" kern="1200" dirty="0">
              <a:solidFill>
                <a:srgbClr val="1D4F91"/>
              </a:solidFill>
            </a:rPr>
            <a:t> </a:t>
          </a:r>
          <a:r>
            <a:rPr lang="en-GB" sz="2200" kern="1200" dirty="0" err="1">
              <a:solidFill>
                <a:srgbClr val="1D4F91"/>
              </a:solidFill>
            </a:rPr>
            <a:t>ydych</a:t>
          </a:r>
          <a:r>
            <a:rPr lang="en-GB" sz="2200" kern="1200" dirty="0">
              <a:solidFill>
                <a:srgbClr val="1D4F91"/>
              </a:solidFill>
            </a:rPr>
            <a:t> </a:t>
          </a:r>
          <a:r>
            <a:rPr lang="en-GB" sz="2200" kern="1200" dirty="0" err="1">
              <a:solidFill>
                <a:srgbClr val="1D4F91"/>
              </a:solidFill>
            </a:rPr>
            <a:t>eisiau</a:t>
          </a:r>
          <a:r>
            <a:rPr lang="en-GB" sz="2200" kern="1200" dirty="0">
              <a:solidFill>
                <a:srgbClr val="1D4F91"/>
              </a:solidFill>
            </a:rPr>
            <a:t> </a:t>
          </a:r>
          <a:r>
            <a:rPr lang="en-GB" sz="2200" kern="1200" dirty="0" err="1">
              <a:solidFill>
                <a:srgbClr val="1D4F91"/>
              </a:solidFill>
            </a:rPr>
            <a:t>ateb</a:t>
          </a:r>
          <a:r>
            <a:rPr lang="en-GB" sz="2200" kern="1200" dirty="0">
              <a:solidFill>
                <a:srgbClr val="1D4F91"/>
              </a:solidFill>
            </a:rPr>
            <a:t> y </a:t>
          </a:r>
          <a:r>
            <a:rPr lang="en-GB" sz="2200" kern="1200" dirty="0" err="1">
              <a:solidFill>
                <a:srgbClr val="1D4F91"/>
              </a:solidFill>
            </a:rPr>
            <a:t>cwestiwn</a:t>
          </a:r>
          <a:r>
            <a:rPr lang="en-GB" sz="2200" kern="1200" dirty="0">
              <a:solidFill>
                <a:srgbClr val="1D4F91"/>
              </a:solidFill>
            </a:rPr>
            <a:t> </a:t>
          </a:r>
          <a:r>
            <a:rPr lang="en-GB" sz="2200" kern="1200" dirty="0" err="1">
              <a:solidFill>
                <a:srgbClr val="1D4F91"/>
              </a:solidFill>
            </a:rPr>
            <a:t>anghywir</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a:solidFill>
                <a:srgbClr val="1D4F91"/>
              </a:solidFill>
            </a:rPr>
            <a:t>Dal </a:t>
          </a:r>
          <a:r>
            <a:rPr lang="en-GB" sz="2200" kern="1200" dirty="0" err="1">
              <a:solidFill>
                <a:srgbClr val="1D4F91"/>
              </a:solidFill>
            </a:rPr>
            <a:t>i</a:t>
          </a:r>
          <a:r>
            <a:rPr lang="en-GB" sz="2200" kern="1200" dirty="0">
              <a:solidFill>
                <a:srgbClr val="1D4F91"/>
              </a:solidFill>
            </a:rPr>
            <a:t> </a:t>
          </a:r>
          <a:r>
            <a:rPr lang="en-GB" sz="2200" kern="1200" dirty="0" err="1">
              <a:solidFill>
                <a:srgbClr val="1D4F91"/>
              </a:solidFill>
            </a:rPr>
            <a:t>ddefnyddio</a:t>
          </a:r>
          <a:r>
            <a:rPr lang="en-GB" sz="2200" kern="1200" dirty="0">
              <a:solidFill>
                <a:srgbClr val="1D4F91"/>
              </a:solidFill>
            </a:rPr>
            <a:t> </a:t>
          </a:r>
          <a:r>
            <a:rPr lang="en-GB" sz="2200" kern="1200" dirty="0" err="1">
              <a:solidFill>
                <a:srgbClr val="1D4F91"/>
              </a:solidFill>
            </a:rPr>
            <a:t>atebion</a:t>
          </a:r>
          <a:r>
            <a:rPr lang="en-GB" sz="2200" kern="1200" dirty="0">
              <a:solidFill>
                <a:srgbClr val="1D4F91"/>
              </a:solidFill>
            </a:rPr>
            <a:t> PTA</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err="1">
              <a:solidFill>
                <a:srgbClr val="1D4F91"/>
              </a:solidFill>
            </a:rPr>
            <a:t>Os</a:t>
          </a:r>
          <a:r>
            <a:rPr lang="en-GB" sz="2200" kern="1200" dirty="0">
              <a:solidFill>
                <a:srgbClr val="1D4F91"/>
              </a:solidFill>
            </a:rPr>
            <a:t> </a:t>
          </a:r>
          <a:r>
            <a:rPr lang="en-GB" sz="2200" kern="1200" dirty="0" err="1">
              <a:solidFill>
                <a:srgbClr val="1D4F91"/>
              </a:solidFill>
            </a:rPr>
            <a:t>oes</a:t>
          </a:r>
          <a:r>
            <a:rPr lang="en-GB" sz="2200" kern="1200" dirty="0">
              <a:solidFill>
                <a:srgbClr val="1D4F91"/>
              </a:solidFill>
            </a:rPr>
            <a:t> </a:t>
          </a:r>
          <a:r>
            <a:rPr lang="en-GB" sz="2200" kern="1200" dirty="0" err="1">
              <a:solidFill>
                <a:srgbClr val="1D4F91"/>
              </a:solidFill>
            </a:rPr>
            <a:t>paentiad</a:t>
          </a:r>
          <a:r>
            <a:rPr lang="en-GB" sz="2200" kern="1200" dirty="0">
              <a:solidFill>
                <a:srgbClr val="1D4F91"/>
              </a:solidFill>
            </a:rPr>
            <a:t> neu </a:t>
          </a:r>
          <a:r>
            <a:rPr lang="en-GB" sz="2200" kern="1200" dirty="0" err="1">
              <a:solidFill>
                <a:srgbClr val="1D4F91"/>
              </a:solidFill>
            </a:rPr>
            <a:t>lun</a:t>
          </a:r>
          <a:r>
            <a:rPr lang="en-GB" sz="2200" kern="1200" dirty="0">
              <a:solidFill>
                <a:srgbClr val="1D4F91"/>
              </a:solidFill>
            </a:rPr>
            <a:t> y </a:t>
          </a:r>
          <a:r>
            <a:rPr lang="en-GB" sz="2200" kern="1200" dirty="0" err="1">
              <a:solidFill>
                <a:srgbClr val="1D4F91"/>
              </a:solidFill>
            </a:rPr>
            <a:t>tu</a:t>
          </a:r>
          <a:r>
            <a:rPr lang="en-GB" sz="2200" kern="1200" dirty="0">
              <a:solidFill>
                <a:srgbClr val="1D4F91"/>
              </a:solidFill>
            </a:rPr>
            <a:t> </a:t>
          </a:r>
          <a:r>
            <a:rPr lang="en-GB" sz="2200" kern="1200" dirty="0" err="1">
              <a:solidFill>
                <a:srgbClr val="1D4F91"/>
              </a:solidFill>
            </a:rPr>
            <a:t>ôl</a:t>
          </a:r>
          <a:r>
            <a:rPr lang="en-GB" sz="2200" kern="1200" dirty="0">
              <a:solidFill>
                <a:srgbClr val="1D4F91"/>
              </a:solidFill>
            </a:rPr>
            <a:t> </a:t>
          </a:r>
          <a:r>
            <a:rPr lang="en-GB" sz="2200" kern="1200" dirty="0" err="1">
              <a:solidFill>
                <a:srgbClr val="1D4F91"/>
              </a:solidFill>
            </a:rPr>
            <a:t>i</a:t>
          </a:r>
          <a:r>
            <a:rPr lang="en-GB" sz="2200" kern="1200" dirty="0">
              <a:solidFill>
                <a:srgbClr val="1D4F91"/>
              </a:solidFill>
            </a:rPr>
            <a:t> chi, </a:t>
          </a:r>
          <a:r>
            <a:rPr lang="en-GB" sz="2200" kern="1200" dirty="0" err="1">
              <a:solidFill>
                <a:srgbClr val="1D4F91"/>
              </a:solidFill>
            </a:rPr>
            <a:t>angen</a:t>
          </a:r>
          <a:r>
            <a:rPr lang="en-GB" sz="2200" kern="1200" dirty="0">
              <a:solidFill>
                <a:srgbClr val="1D4F91"/>
              </a:solidFill>
            </a:rPr>
            <a:t> </a:t>
          </a:r>
          <a:r>
            <a:rPr lang="en-GB" sz="2200" kern="1200" dirty="0" err="1">
              <a:solidFill>
                <a:srgbClr val="1D4F91"/>
              </a:solidFill>
            </a:rPr>
            <a:t>gwybod</a:t>
          </a:r>
          <a:r>
            <a:rPr lang="en-GB" sz="2200" kern="1200" dirty="0">
              <a:solidFill>
                <a:srgbClr val="1D4F91"/>
              </a:solidFill>
            </a:rPr>
            <a:t> </a:t>
          </a:r>
          <a:r>
            <a:rPr lang="en-GB" sz="2200" kern="1200" dirty="0" err="1">
              <a:solidFill>
                <a:srgbClr val="1D4F91"/>
              </a:solidFill>
            </a:rPr>
            <a:t>rhywbeth</a:t>
          </a:r>
          <a:r>
            <a:rPr lang="en-GB" sz="2200" kern="1200" dirty="0">
              <a:solidFill>
                <a:srgbClr val="1D4F91"/>
              </a:solidFill>
            </a:rPr>
            <a:t> </a:t>
          </a:r>
          <a:r>
            <a:rPr lang="en-GB" sz="2200" kern="1200" dirty="0" err="1">
              <a:solidFill>
                <a:srgbClr val="1D4F91"/>
              </a:solidFill>
            </a:rPr>
            <a:t>amdano</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err="1">
              <a:solidFill>
                <a:srgbClr val="1D4F91"/>
              </a:solidFill>
            </a:rPr>
            <a:t>Defnyddiwch</a:t>
          </a:r>
          <a:r>
            <a:rPr lang="en-GB" sz="2200" kern="1200" dirty="0">
              <a:solidFill>
                <a:srgbClr val="1D4F91"/>
              </a:solidFill>
            </a:rPr>
            <a:t> </a:t>
          </a:r>
          <a:r>
            <a:rPr lang="en-GB" sz="2200" kern="1200" dirty="0" err="1">
              <a:solidFill>
                <a:srgbClr val="1D4F91"/>
              </a:solidFill>
            </a:rPr>
            <a:t>hiwmor</a:t>
          </a:r>
          <a:r>
            <a:rPr lang="en-GB" sz="2200" kern="1200" dirty="0">
              <a:solidFill>
                <a:srgbClr val="1D4F91"/>
              </a:solidFill>
            </a:rPr>
            <a:t> </a:t>
          </a:r>
          <a:r>
            <a:rPr lang="en-GB" sz="2200" kern="1200" dirty="0" err="1">
              <a:solidFill>
                <a:srgbClr val="1D4F91"/>
              </a:solidFill>
            </a:rPr>
            <a:t>ond</a:t>
          </a:r>
          <a:r>
            <a:rPr lang="en-GB" sz="2200" kern="1200" dirty="0">
              <a:solidFill>
                <a:srgbClr val="1D4F91"/>
              </a:solidFill>
            </a:rPr>
            <a:t> </a:t>
          </a:r>
          <a:r>
            <a:rPr lang="en-GB" sz="2200" kern="1200" dirty="0" err="1">
              <a:solidFill>
                <a:srgbClr val="1D4F91"/>
              </a:solidFill>
            </a:rPr>
            <a:t>byddwch</a:t>
          </a:r>
          <a:r>
            <a:rPr lang="en-GB" sz="2200" kern="1200" dirty="0">
              <a:solidFill>
                <a:srgbClr val="1D4F91"/>
              </a:solidFill>
            </a:rPr>
            <a:t> </a:t>
          </a:r>
          <a:r>
            <a:rPr lang="en-GB" sz="2200" kern="1200" dirty="0" err="1">
              <a:solidFill>
                <a:srgbClr val="1D4F91"/>
              </a:solidFill>
            </a:rPr>
            <a:t>yn</a:t>
          </a:r>
          <a:r>
            <a:rPr lang="en-GB" sz="2200" kern="1200" dirty="0">
              <a:solidFill>
                <a:srgbClr val="1D4F91"/>
              </a:solidFill>
            </a:rPr>
            <a:t> </a:t>
          </a:r>
          <a:r>
            <a:rPr lang="en-GB" sz="2200" kern="1200" dirty="0" err="1">
              <a:solidFill>
                <a:srgbClr val="1D4F91"/>
              </a:solidFill>
            </a:rPr>
            <a:t>broffesiynol</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err="1">
              <a:solidFill>
                <a:srgbClr val="1D4F91"/>
              </a:solidFill>
            </a:rPr>
            <a:t>Diolch</a:t>
          </a:r>
          <a:r>
            <a:rPr lang="en-GB" sz="2200" kern="1200" dirty="0">
              <a:solidFill>
                <a:srgbClr val="1D4F91"/>
              </a:solidFill>
            </a:rPr>
            <a:t> </a:t>
          </a:r>
          <a:r>
            <a:rPr lang="en-GB" sz="2200" kern="1200" dirty="0" err="1">
              <a:solidFill>
                <a:srgbClr val="1D4F91"/>
              </a:solidFill>
            </a:rPr>
            <a:t>i</a:t>
          </a:r>
          <a:r>
            <a:rPr lang="en-GB" sz="2200" kern="1200" dirty="0">
              <a:solidFill>
                <a:srgbClr val="1D4F91"/>
              </a:solidFill>
            </a:rPr>
            <a:t> </a:t>
          </a:r>
          <a:r>
            <a:rPr lang="en-GB" sz="2200" kern="1200" dirty="0" err="1">
              <a:solidFill>
                <a:srgbClr val="1D4F91"/>
              </a:solidFill>
            </a:rPr>
            <a:t>bawb</a:t>
          </a:r>
          <a:r>
            <a:rPr lang="en-GB" sz="2200" kern="1200" dirty="0">
              <a:solidFill>
                <a:srgbClr val="1D4F91"/>
              </a:solidFill>
            </a:rPr>
            <a:t> </a:t>
          </a:r>
          <a:r>
            <a:rPr lang="en-GB" sz="2200" kern="1200" dirty="0" err="1">
              <a:solidFill>
                <a:srgbClr val="1D4F91"/>
              </a:solidFill>
            </a:rPr>
            <a:t>ar</a:t>
          </a:r>
          <a:r>
            <a:rPr lang="en-GB" sz="2200" kern="1200" dirty="0">
              <a:solidFill>
                <a:srgbClr val="1D4F91"/>
              </a:solidFill>
            </a:rPr>
            <a:t> y </a:t>
          </a:r>
          <a:r>
            <a:rPr lang="en-GB" sz="2200" kern="1200" dirty="0" err="1">
              <a:solidFill>
                <a:srgbClr val="1D4F91"/>
              </a:solidFill>
            </a:rPr>
            <a:t>diwedd</a:t>
          </a:r>
          <a:endParaRPr lang="en-US" sz="2200" kern="1200" dirty="0">
            <a:solidFill>
              <a:srgbClr val="1D4F91"/>
            </a:solidFill>
          </a:endParaRPr>
        </a:p>
      </dsp:txBody>
      <dsp:txXfrm>
        <a:off x="0" y="504145"/>
        <a:ext cx="7163575" cy="3672900"/>
      </dsp:txXfrm>
    </dsp:sp>
    <dsp:sp modelId="{AC30581F-3F99-415C-9041-55114B11806B}">
      <dsp:nvSpPr>
        <dsp:cNvPr id="0" name=""/>
        <dsp:cNvSpPr/>
      </dsp:nvSpPr>
      <dsp:spPr>
        <a:xfrm>
          <a:off x="358178" y="179425"/>
          <a:ext cx="5014502" cy="64944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536" tIns="0" rIns="189536" bIns="0" numCol="1" spcCol="1270" anchor="ctr" anchorCtr="0">
          <a:noAutofit/>
        </a:bodyPr>
        <a:lstStyle/>
        <a:p>
          <a:pPr marL="0" lvl="0" indent="0" algn="l" defTabSz="1022350">
            <a:lnSpc>
              <a:spcPct val="90000"/>
            </a:lnSpc>
            <a:spcBef>
              <a:spcPct val="0"/>
            </a:spcBef>
            <a:spcAft>
              <a:spcPct val="35000"/>
            </a:spcAft>
            <a:buNone/>
          </a:pPr>
          <a:r>
            <a:rPr lang="en-US" sz="2300" kern="1200" dirty="0" err="1"/>
            <a:t>Arfer</a:t>
          </a:r>
          <a:r>
            <a:rPr lang="en-US" sz="2300" kern="1200" dirty="0"/>
            <a:t> </a:t>
          </a:r>
          <a:r>
            <a:rPr lang="en-US" sz="2300" kern="1200" dirty="0" err="1"/>
            <a:t>Dda</a:t>
          </a:r>
          <a:endParaRPr lang="en-US" sz="2300" kern="1200" dirty="0"/>
        </a:p>
      </dsp:txBody>
      <dsp:txXfrm>
        <a:off x="389881" y="211128"/>
        <a:ext cx="4951096" cy="5860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25F04-0CB7-40E5-80E7-07FD5AE543C6}">
      <dsp:nvSpPr>
        <dsp:cNvPr id="0" name=""/>
        <dsp:cNvSpPr/>
      </dsp:nvSpPr>
      <dsp:spPr>
        <a:xfrm>
          <a:off x="0" y="517318"/>
          <a:ext cx="8279844" cy="23562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2608" tIns="458216" rIns="64260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err="1"/>
            <a:t>Bydd</a:t>
          </a:r>
          <a:r>
            <a:rPr lang="en-GB" sz="2200" kern="1200" dirty="0"/>
            <a:t> </a:t>
          </a:r>
          <a:r>
            <a:rPr lang="en-GB" sz="2200" kern="1200" dirty="0" err="1"/>
            <a:t>disgwyl</a:t>
          </a:r>
          <a:r>
            <a:rPr lang="en-GB" sz="2200" kern="1200" dirty="0"/>
            <a:t> </a:t>
          </a:r>
          <a:r>
            <a:rPr lang="en-GB" sz="2200" kern="1200" dirty="0" err="1"/>
            <a:t>i</a:t>
          </a:r>
          <a:r>
            <a:rPr lang="en-GB" sz="2200" kern="1200" dirty="0"/>
            <a:t> chi DDERBYN Y SWYDD AR LAFAR</a:t>
          </a:r>
          <a:endParaRPr lang="en-US" sz="2200" kern="1200" dirty="0"/>
        </a:p>
        <a:p>
          <a:pPr marL="228600" lvl="1" indent="-228600" algn="l" defTabSz="977900">
            <a:lnSpc>
              <a:spcPct val="90000"/>
            </a:lnSpc>
            <a:spcBef>
              <a:spcPct val="0"/>
            </a:spcBef>
            <a:spcAft>
              <a:spcPct val="15000"/>
            </a:spcAft>
            <a:buChar char="•"/>
          </a:pPr>
          <a:r>
            <a:rPr lang="en-US" sz="2200" kern="1200" dirty="0" err="1"/>
            <a:t>Gellir</a:t>
          </a:r>
          <a:r>
            <a:rPr lang="en-US" sz="2200" kern="1200" dirty="0"/>
            <a:t> </a:t>
          </a:r>
          <a:r>
            <a:rPr lang="en-US" sz="2200" kern="1200" dirty="0" err="1"/>
            <a:t>gofyn</a:t>
          </a:r>
          <a:r>
            <a:rPr lang="en-US" sz="2200" kern="1200" dirty="0"/>
            <a:t> </a:t>
          </a:r>
          <a:r>
            <a:rPr lang="en-US" sz="2200" kern="1200" dirty="0" err="1"/>
            <a:t>i</a:t>
          </a:r>
          <a:r>
            <a:rPr lang="en-US" sz="2200" kern="1200" dirty="0"/>
            <a:t> chi </a:t>
          </a:r>
          <a:r>
            <a:rPr lang="en-US" sz="2200" kern="1200" dirty="0" err="1"/>
            <a:t>gadarnhau</a:t>
          </a:r>
          <a:r>
            <a:rPr lang="en-US" sz="2200" kern="1200" dirty="0"/>
            <a:t> </a:t>
          </a:r>
          <a:r>
            <a:rPr lang="en-US" sz="2200" kern="1200" dirty="0" err="1"/>
            <a:t>derbyn</a:t>
          </a:r>
          <a:r>
            <a:rPr lang="en-US" sz="2200" kern="1200" dirty="0"/>
            <a:t> y </a:t>
          </a:r>
          <a:r>
            <a:rPr lang="en-US" sz="2200" kern="1200" dirty="0" err="1"/>
            <a:t>swydd</a:t>
          </a:r>
          <a:r>
            <a:rPr lang="en-US" sz="2200" kern="1200" dirty="0"/>
            <a:t> </a:t>
          </a:r>
          <a:r>
            <a:rPr lang="en-US" sz="2200" kern="1200" dirty="0" err="1"/>
            <a:t>yn</a:t>
          </a:r>
          <a:r>
            <a:rPr lang="en-US" sz="2200" kern="1200" dirty="0"/>
            <a:t> </a:t>
          </a:r>
          <a:r>
            <a:rPr lang="en-US" sz="2200" kern="1200" dirty="0" err="1"/>
            <a:t>ysgrifenedig</a:t>
          </a:r>
          <a:endParaRPr lang="en-US" sz="2200" kern="1200" dirty="0"/>
        </a:p>
        <a:p>
          <a:pPr marL="228600" lvl="1" indent="-228600" algn="l" defTabSz="977900">
            <a:lnSpc>
              <a:spcPct val="90000"/>
            </a:lnSpc>
            <a:spcBef>
              <a:spcPct val="0"/>
            </a:spcBef>
            <a:spcAft>
              <a:spcPct val="15000"/>
            </a:spcAft>
            <a:buChar char="•"/>
          </a:pPr>
          <a:r>
            <a:rPr lang="en-US" sz="2200" kern="1200" dirty="0" err="1"/>
            <a:t>Penderfynwch</a:t>
          </a:r>
          <a:r>
            <a:rPr lang="en-US" sz="2200" kern="1200" dirty="0"/>
            <a:t> </a:t>
          </a:r>
          <a:r>
            <a:rPr lang="en-US" sz="2200" kern="1200" dirty="0" err="1"/>
            <a:t>yn</a:t>
          </a:r>
          <a:r>
            <a:rPr lang="en-US" sz="2200" kern="1200" dirty="0"/>
            <a:t> </a:t>
          </a:r>
          <a:r>
            <a:rPr lang="en-US" sz="2200" kern="1200" dirty="0" err="1"/>
            <a:t>ofalus</a:t>
          </a:r>
          <a:r>
            <a:rPr lang="en-US" sz="2200" kern="1200" dirty="0"/>
            <a:t>. </a:t>
          </a:r>
          <a:r>
            <a:rPr lang="en-GB" sz="2200" kern="1200" dirty="0"/>
            <a:t>GALL DERBYN SWYDD YN YR YSGOL ANGHYWIR FOD YN DRYCHINEBUS </a:t>
          </a:r>
          <a:endParaRPr lang="en-US" sz="2200" kern="1200" dirty="0"/>
        </a:p>
        <a:p>
          <a:pPr marL="228600" lvl="1" indent="-228600" algn="l" defTabSz="977900">
            <a:lnSpc>
              <a:spcPct val="90000"/>
            </a:lnSpc>
            <a:spcBef>
              <a:spcPct val="0"/>
            </a:spcBef>
            <a:spcAft>
              <a:spcPct val="15000"/>
            </a:spcAft>
            <a:buChar char="•"/>
          </a:pPr>
          <a:r>
            <a:rPr lang="en-US" sz="2200" kern="1200" dirty="0"/>
            <a:t>Gall </a:t>
          </a:r>
          <a:r>
            <a:rPr lang="en-US" sz="2200" kern="1200" dirty="0" err="1"/>
            <a:t>newid</a:t>
          </a:r>
          <a:r>
            <a:rPr lang="en-US" sz="2200" kern="1200" dirty="0"/>
            <a:t> </a:t>
          </a:r>
          <a:r>
            <a:rPr lang="en-US" sz="2200" kern="1200" dirty="0" err="1"/>
            <a:t>eich</a:t>
          </a:r>
          <a:r>
            <a:rPr lang="en-US" sz="2200" kern="1200" dirty="0"/>
            <a:t> </a:t>
          </a:r>
          <a:r>
            <a:rPr lang="en-US" sz="2200" kern="1200" dirty="0" err="1"/>
            <a:t>meddwl</a:t>
          </a:r>
          <a:r>
            <a:rPr lang="en-US" sz="2200" kern="1200" dirty="0"/>
            <a:t> </a:t>
          </a:r>
          <a:r>
            <a:rPr lang="en-US" sz="2200" kern="1200" dirty="0" err="1"/>
            <a:t>arwain</a:t>
          </a:r>
          <a:r>
            <a:rPr lang="en-US" sz="2200" kern="1200" dirty="0"/>
            <a:t> at </a:t>
          </a:r>
          <a:r>
            <a:rPr lang="en-US" sz="2200" kern="1200" dirty="0" err="1"/>
            <a:t>dorri</a:t>
          </a:r>
          <a:r>
            <a:rPr lang="en-US" sz="2200" kern="1200" dirty="0"/>
            <a:t> </a:t>
          </a:r>
          <a:r>
            <a:rPr lang="en-US" sz="2200" kern="1200" dirty="0" err="1"/>
            <a:t>cytundeb</a:t>
          </a:r>
          <a:endParaRPr lang="en-GB" sz="2200" kern="1200" dirty="0"/>
        </a:p>
      </dsp:txBody>
      <dsp:txXfrm>
        <a:off x="0" y="517318"/>
        <a:ext cx="8279844" cy="2356200"/>
      </dsp:txXfrm>
    </dsp:sp>
    <dsp:sp modelId="{D0FADA03-1679-40AB-B0FB-46E2F0B042E1}">
      <dsp:nvSpPr>
        <dsp:cNvPr id="0" name=""/>
        <dsp:cNvSpPr/>
      </dsp:nvSpPr>
      <dsp:spPr>
        <a:xfrm>
          <a:off x="413992" y="192598"/>
          <a:ext cx="5795890" cy="649440"/>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071" tIns="0" rIns="219071" bIns="0" numCol="1" spcCol="1270" anchor="ctr" anchorCtr="0">
          <a:noAutofit/>
        </a:bodyPr>
        <a:lstStyle/>
        <a:p>
          <a:pPr marL="0" lvl="0" indent="0" algn="l" defTabSz="977900">
            <a:lnSpc>
              <a:spcPct val="90000"/>
            </a:lnSpc>
            <a:spcBef>
              <a:spcPct val="0"/>
            </a:spcBef>
            <a:spcAft>
              <a:spcPct val="35000"/>
            </a:spcAft>
            <a:buNone/>
          </a:pPr>
          <a:r>
            <a:rPr lang="en-US" sz="2200" kern="1200" dirty="0" err="1"/>
            <a:t>Pwysig</a:t>
          </a:r>
          <a:r>
            <a:rPr lang="en-US" sz="2200" kern="1200" dirty="0"/>
            <a:t>!</a:t>
          </a:r>
        </a:p>
      </dsp:txBody>
      <dsp:txXfrm>
        <a:off x="445695" y="224301"/>
        <a:ext cx="5732484" cy="586034"/>
      </dsp:txXfrm>
    </dsp:sp>
    <dsp:sp modelId="{E5591F7F-66A8-49CA-8A55-284443EE12D6}">
      <dsp:nvSpPr>
        <dsp:cNvPr id="0" name=""/>
        <dsp:cNvSpPr/>
      </dsp:nvSpPr>
      <dsp:spPr>
        <a:xfrm>
          <a:off x="0" y="3317038"/>
          <a:ext cx="8279844" cy="1559250"/>
        </a:xfrm>
        <a:prstGeom prst="rect">
          <a:avLst/>
        </a:prstGeom>
        <a:solidFill>
          <a:schemeClr val="lt1">
            <a:alpha val="90000"/>
            <a:hueOff val="0"/>
            <a:satOff val="0"/>
            <a:lumOff val="0"/>
            <a:alphaOff val="0"/>
          </a:schemeClr>
        </a:solidFill>
        <a:ln w="12700" cap="flat" cmpd="sng" algn="ctr">
          <a:solidFill>
            <a:srgbClr val="FF505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2608" tIns="458216" rIns="642608"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err="1"/>
            <a:t>Gallwch</a:t>
          </a:r>
          <a:r>
            <a:rPr lang="en-GB" sz="2200" kern="1200" dirty="0"/>
            <a:t> </a:t>
          </a:r>
          <a:r>
            <a:rPr lang="en-GB" sz="2200" kern="1200" dirty="0" err="1"/>
            <a:t>ofyn</a:t>
          </a:r>
          <a:r>
            <a:rPr lang="en-GB" sz="2200" kern="1200" dirty="0"/>
            <a:t> am </a:t>
          </a:r>
          <a:r>
            <a:rPr lang="en-GB" sz="2200" kern="1200" dirty="0" err="1"/>
            <a:t>ohiriad</a:t>
          </a:r>
          <a:r>
            <a:rPr lang="en-GB" sz="2200" kern="1200" dirty="0"/>
            <a:t> </a:t>
          </a:r>
          <a:r>
            <a:rPr lang="en-GB" sz="2200" kern="1200" dirty="0" err="1"/>
            <a:t>penderfyniad</a:t>
          </a:r>
          <a:r>
            <a:rPr lang="en-GB" sz="2200" kern="1200" dirty="0"/>
            <a:t> am 24 </a:t>
          </a:r>
          <a:r>
            <a:rPr lang="en-GB" sz="2200" kern="1200" dirty="0" err="1"/>
            <a:t>awr</a:t>
          </a:r>
          <a:r>
            <a:rPr lang="en-GB" sz="2200" kern="1200" dirty="0"/>
            <a:t> (</a:t>
          </a:r>
          <a:r>
            <a:rPr lang="en-GB" sz="2200" kern="1200" dirty="0" err="1"/>
            <a:t>ond</a:t>
          </a:r>
          <a:r>
            <a:rPr lang="en-GB" sz="2200" kern="1200" dirty="0"/>
            <a:t> </a:t>
          </a:r>
          <a:r>
            <a:rPr lang="en-GB" sz="2200" kern="1200" dirty="0" err="1"/>
            <a:t>nid</a:t>
          </a:r>
          <a:r>
            <a:rPr lang="en-GB" sz="2200" kern="1200" dirty="0"/>
            <a:t> </a:t>
          </a:r>
          <a:r>
            <a:rPr lang="en-GB" sz="2200" kern="1200" dirty="0" err="1"/>
            <a:t>ydym</a:t>
          </a:r>
          <a:r>
            <a:rPr lang="en-GB" sz="2200" kern="1200" dirty="0"/>
            <a:t> </a:t>
          </a:r>
          <a:r>
            <a:rPr lang="en-GB" sz="2200" kern="1200" dirty="0" err="1"/>
            <a:t>yn</a:t>
          </a:r>
          <a:r>
            <a:rPr lang="en-GB" sz="2200" kern="1200" dirty="0"/>
            <a:t> </a:t>
          </a:r>
          <a:r>
            <a:rPr lang="en-GB" sz="2200" kern="1200" dirty="0" err="1"/>
            <a:t>argymell</a:t>
          </a:r>
          <a:r>
            <a:rPr lang="en-GB" sz="2200" kern="1200" dirty="0"/>
            <a:t> </a:t>
          </a:r>
          <a:r>
            <a:rPr lang="en-GB" sz="2200" kern="1200" dirty="0" err="1"/>
            <a:t>hyn</a:t>
          </a:r>
          <a:r>
            <a:rPr lang="en-GB" sz="2200" kern="1200" dirty="0"/>
            <a:t> </a:t>
          </a:r>
          <a:r>
            <a:rPr lang="en-GB" sz="2200" kern="1200" dirty="0" err="1"/>
            <a:t>oni</a:t>
          </a:r>
          <a:r>
            <a:rPr lang="en-GB" sz="2200" kern="1200" dirty="0"/>
            <a:t> </a:t>
          </a:r>
          <a:r>
            <a:rPr lang="en-GB" sz="2200" kern="1200" dirty="0" err="1"/>
            <a:t>bai</a:t>
          </a:r>
          <a:r>
            <a:rPr lang="en-GB" sz="2200" kern="1200" dirty="0"/>
            <a:t> bod </a:t>
          </a:r>
          <a:r>
            <a:rPr lang="en-GB" sz="2200" kern="1200" dirty="0" err="1"/>
            <a:t>hynny'n</a:t>
          </a:r>
          <a:r>
            <a:rPr lang="en-GB" sz="2200" kern="1200" dirty="0"/>
            <a:t> </a:t>
          </a:r>
          <a:r>
            <a:rPr lang="en-GB" sz="2200" kern="1200" dirty="0" err="1"/>
            <a:t>hollol</a:t>
          </a:r>
          <a:r>
            <a:rPr lang="en-GB" sz="2200" kern="1200" dirty="0"/>
            <a:t> </a:t>
          </a:r>
          <a:r>
            <a:rPr lang="en-GB" sz="2200" kern="1200" dirty="0" err="1"/>
            <a:t>angenrheidiol</a:t>
          </a:r>
          <a:r>
            <a:rPr lang="en-GB" sz="2200" kern="1200" dirty="0"/>
            <a:t>)</a:t>
          </a:r>
          <a:endParaRPr lang="en-US" sz="2200" kern="1200" dirty="0"/>
        </a:p>
      </dsp:txBody>
      <dsp:txXfrm>
        <a:off x="0" y="3317038"/>
        <a:ext cx="8279844" cy="1559250"/>
      </dsp:txXfrm>
    </dsp:sp>
    <dsp:sp modelId="{E0D7DE38-B220-419E-9D3A-86EC63C72A1A}">
      <dsp:nvSpPr>
        <dsp:cNvPr id="0" name=""/>
        <dsp:cNvSpPr/>
      </dsp:nvSpPr>
      <dsp:spPr>
        <a:xfrm>
          <a:off x="413992" y="2992318"/>
          <a:ext cx="5795890" cy="649440"/>
        </a:xfrm>
        <a:prstGeom prst="roundRect">
          <a:avLst/>
        </a:prstGeom>
        <a:solidFill>
          <a:srgbClr val="FF5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071" tIns="0" rIns="219071" bIns="0" numCol="1" spcCol="1270" anchor="ctr" anchorCtr="0">
          <a:noAutofit/>
        </a:bodyPr>
        <a:lstStyle/>
        <a:p>
          <a:pPr marL="0" lvl="0" indent="0" algn="l" defTabSz="977900">
            <a:lnSpc>
              <a:spcPct val="90000"/>
            </a:lnSpc>
            <a:spcBef>
              <a:spcPct val="0"/>
            </a:spcBef>
            <a:spcAft>
              <a:spcPct val="35000"/>
            </a:spcAft>
            <a:buNone/>
          </a:pPr>
          <a:r>
            <a:rPr lang="en-US" sz="2200" kern="1200" dirty="0" err="1"/>
            <a:t>Meddyliwch</a:t>
          </a:r>
          <a:r>
            <a:rPr lang="en-US" sz="2200" kern="1200" dirty="0"/>
            <a:t> am…</a:t>
          </a:r>
        </a:p>
      </dsp:txBody>
      <dsp:txXfrm>
        <a:off x="445695" y="3024021"/>
        <a:ext cx="5732484" cy="58603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6AB51-BB34-4E29-8DB1-A37EC0514335}">
      <dsp:nvSpPr>
        <dsp:cNvPr id="0" name=""/>
        <dsp:cNvSpPr/>
      </dsp:nvSpPr>
      <dsp:spPr>
        <a:xfrm>
          <a:off x="1404396" y="2161"/>
          <a:ext cx="5193793" cy="1426331"/>
        </a:xfrm>
        <a:prstGeom prst="rect">
          <a:avLst/>
        </a:prstGeom>
        <a:solidFill>
          <a:srgbClr val="FF5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err="1"/>
            <a:t>Myfyriwch</a:t>
          </a:r>
          <a:r>
            <a:rPr lang="en-GB" sz="3200" kern="1200" dirty="0"/>
            <a:t> a </a:t>
          </a:r>
          <a:r>
            <a:rPr lang="en-GB" sz="3200" kern="1200" dirty="0" err="1"/>
            <a:t>gwerthuswch</a:t>
          </a:r>
          <a:r>
            <a:rPr lang="en-GB" sz="3200" kern="1200" dirty="0"/>
            <a:t> </a:t>
          </a:r>
          <a:r>
            <a:rPr lang="en-GB" sz="3200" kern="1200" dirty="0" err="1"/>
            <a:t>eich</a:t>
          </a:r>
          <a:r>
            <a:rPr lang="en-GB" sz="3200" kern="1200" dirty="0"/>
            <a:t> </a:t>
          </a:r>
          <a:r>
            <a:rPr lang="en-GB" sz="3200" kern="1200" dirty="0" err="1"/>
            <a:t>cryfderau</a:t>
          </a:r>
          <a:r>
            <a:rPr lang="en-GB" sz="3200" kern="1200" dirty="0"/>
            <a:t> </a:t>
          </a:r>
          <a:r>
            <a:rPr lang="en-GB" sz="3200" kern="1200" dirty="0" err="1"/>
            <a:t>a'ch</a:t>
          </a:r>
          <a:r>
            <a:rPr lang="en-GB" sz="3200" kern="1200" dirty="0"/>
            <a:t> </a:t>
          </a:r>
          <a:r>
            <a:rPr lang="en-GB" sz="3200" kern="1200" dirty="0" err="1"/>
            <a:t>gwendidau</a:t>
          </a:r>
          <a:endParaRPr lang="en-US" sz="3200" kern="1200" dirty="0"/>
        </a:p>
      </dsp:txBody>
      <dsp:txXfrm>
        <a:off x="1404396" y="2161"/>
        <a:ext cx="5193793" cy="1426331"/>
      </dsp:txXfrm>
    </dsp:sp>
    <dsp:sp modelId="{46760A6D-4D56-4D2C-8EA4-217F461DECF1}">
      <dsp:nvSpPr>
        <dsp:cNvPr id="0" name=""/>
        <dsp:cNvSpPr/>
      </dsp:nvSpPr>
      <dsp:spPr>
        <a:xfrm>
          <a:off x="1526293" y="1499809"/>
          <a:ext cx="4950000" cy="1426331"/>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err="1"/>
            <a:t>Gofynnwch</a:t>
          </a:r>
          <a:r>
            <a:rPr lang="en-GB" sz="3200" kern="1200" dirty="0"/>
            <a:t> am </a:t>
          </a:r>
          <a:r>
            <a:rPr lang="en-GB" sz="3200" kern="1200" dirty="0" err="1"/>
            <a:t>adborth</a:t>
          </a:r>
          <a:endParaRPr lang="en-GB" sz="3200" kern="1200" dirty="0"/>
        </a:p>
        <a:p>
          <a:pPr marL="0" lvl="0" indent="0" algn="ctr" defTabSz="1422400">
            <a:lnSpc>
              <a:spcPct val="90000"/>
            </a:lnSpc>
            <a:spcBef>
              <a:spcPct val="0"/>
            </a:spcBef>
            <a:spcAft>
              <a:spcPct val="35000"/>
            </a:spcAft>
            <a:buNone/>
          </a:pPr>
          <a:r>
            <a:rPr lang="en-GB" sz="1800" kern="1200" dirty="0" err="1"/>
            <a:t>Gydag</a:t>
          </a:r>
          <a:r>
            <a:rPr lang="en-GB" sz="1800" kern="1200" dirty="0"/>
            <a:t> </a:t>
          </a:r>
          <a:r>
            <a:rPr lang="en-GB" sz="1800" kern="1200" dirty="0" err="1"/>
            <a:t>adborth</a:t>
          </a:r>
          <a:r>
            <a:rPr lang="en-GB" sz="1800" kern="1200" dirty="0"/>
            <a:t> </a:t>
          </a:r>
          <a:r>
            <a:rPr lang="en-GB" sz="1800" kern="1200" dirty="0" err="1"/>
            <a:t>negyddol</a:t>
          </a:r>
          <a:r>
            <a:rPr lang="en-GB" sz="1800" kern="1200" dirty="0"/>
            <a:t>,</a:t>
          </a:r>
        </a:p>
        <a:p>
          <a:pPr marL="0" lvl="0" indent="0" algn="ctr" defTabSz="1422400">
            <a:lnSpc>
              <a:spcPct val="90000"/>
            </a:lnSpc>
            <a:spcBef>
              <a:spcPct val="0"/>
            </a:spcBef>
            <a:spcAft>
              <a:spcPct val="35000"/>
            </a:spcAft>
            <a:buNone/>
          </a:pPr>
          <a:r>
            <a:rPr lang="en-GB" sz="1800" kern="1200" dirty="0" err="1"/>
            <a:t>gofynnwch</a:t>
          </a:r>
          <a:r>
            <a:rPr lang="en-GB" sz="1800" kern="1200" dirty="0"/>
            <a:t> am </a:t>
          </a:r>
          <a:r>
            <a:rPr lang="en-GB" sz="1800" kern="1200" dirty="0" err="1"/>
            <a:t>bethau</a:t>
          </a:r>
          <a:r>
            <a:rPr lang="en-GB" sz="1800" kern="1200" dirty="0"/>
            <a:t> </a:t>
          </a:r>
          <a:r>
            <a:rPr lang="en-GB" sz="1800" kern="1200" dirty="0" err="1"/>
            <a:t>penodol</a:t>
          </a:r>
          <a:r>
            <a:rPr lang="en-GB" sz="1800" kern="1200" dirty="0"/>
            <a:t> y </a:t>
          </a:r>
          <a:r>
            <a:rPr lang="en-GB" sz="1800" kern="1200" dirty="0" err="1"/>
            <a:t>gallwch</a:t>
          </a:r>
          <a:r>
            <a:rPr lang="en-GB" sz="1800" kern="1200" dirty="0"/>
            <a:t> </a:t>
          </a:r>
          <a:r>
            <a:rPr lang="en-GB" sz="1800" kern="1200" dirty="0" err="1"/>
            <a:t>eu</a:t>
          </a:r>
          <a:r>
            <a:rPr lang="en-GB" sz="1800" kern="1200" dirty="0"/>
            <a:t> </a:t>
          </a:r>
          <a:r>
            <a:rPr lang="en-GB" sz="1800" kern="1200" dirty="0" err="1"/>
            <a:t>gwella</a:t>
          </a:r>
          <a:endParaRPr lang="en-GB" sz="1800" kern="1200" dirty="0"/>
        </a:p>
      </dsp:txBody>
      <dsp:txXfrm>
        <a:off x="1526293" y="1499809"/>
        <a:ext cx="4950000" cy="1426331"/>
      </dsp:txXfrm>
    </dsp:sp>
    <dsp:sp modelId="{7889DA52-2B23-4950-9FF6-7321EDB9135E}">
      <dsp:nvSpPr>
        <dsp:cNvPr id="0" name=""/>
        <dsp:cNvSpPr/>
      </dsp:nvSpPr>
      <dsp:spPr>
        <a:xfrm>
          <a:off x="1539984" y="2997457"/>
          <a:ext cx="4922618" cy="1426331"/>
        </a:xfrm>
        <a:prstGeom prst="rect">
          <a:avLst/>
        </a:prstGeom>
        <a:solidFill>
          <a:srgbClr val="04AD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err="1"/>
            <a:t>Meddyliwch</a:t>
          </a:r>
          <a:r>
            <a:rPr lang="en-GB" sz="3200" kern="1200" dirty="0"/>
            <a:t> </a:t>
          </a:r>
          <a:r>
            <a:rPr lang="en-GB" sz="3200" kern="1200" dirty="0" err="1"/>
            <a:t>yn</a:t>
          </a:r>
          <a:r>
            <a:rPr lang="en-GB" sz="3200" kern="1200" dirty="0"/>
            <a:t> </a:t>
          </a:r>
          <a:r>
            <a:rPr lang="en-GB" sz="3200" kern="1200" dirty="0" err="1"/>
            <a:t>bositif</a:t>
          </a:r>
          <a:r>
            <a:rPr lang="en-GB" sz="3200" kern="1200" dirty="0"/>
            <a:t> – </a:t>
          </a:r>
          <a:r>
            <a:rPr lang="it-IT" sz="3200" kern="1200" dirty="0"/>
            <a:t>mae yna swydd allan yna i chi</a:t>
          </a:r>
          <a:r>
            <a:rPr lang="en-GB" sz="3200" kern="1200" dirty="0"/>
            <a:t>!</a:t>
          </a:r>
        </a:p>
      </dsp:txBody>
      <dsp:txXfrm>
        <a:off x="1539984" y="2997457"/>
        <a:ext cx="4922618" cy="14263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15CEB-59F1-42B2-BD20-F7BC2A4144CE}">
      <dsp:nvSpPr>
        <dsp:cNvPr id="0" name=""/>
        <dsp:cNvSpPr/>
      </dsp:nvSpPr>
      <dsp:spPr>
        <a:xfrm rot="5400000">
          <a:off x="4201246" y="-2305347"/>
          <a:ext cx="1083941" cy="5967599"/>
        </a:xfrm>
        <a:prstGeom prst="round2SameRect">
          <a:avLst/>
        </a:prstGeom>
        <a:gradFill flip="none" rotWithShape="1">
          <a:gsLst>
            <a:gs pos="100000">
              <a:srgbClr val="1D4F91">
                <a:alpha val="64000"/>
              </a:srgbClr>
            </a:gs>
            <a:gs pos="100000">
              <a:srgbClr val="F0EBD5"/>
            </a:gs>
            <a:gs pos="100000">
              <a:srgbClr val="D1C39F"/>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O </a:t>
          </a:r>
          <a:r>
            <a:rPr lang="en-US" sz="1900" kern="1200" dirty="0" err="1"/>
            <a:t>ddydd</a:t>
          </a:r>
          <a:r>
            <a:rPr lang="en-US" sz="1900" kern="1200" dirty="0"/>
            <a:t> </a:t>
          </a:r>
          <a:r>
            <a:rPr lang="en-US" sz="1900" kern="1200" dirty="0" err="1"/>
            <a:t>i</a:t>
          </a:r>
          <a:r>
            <a:rPr lang="en-US" sz="1900" kern="1200" dirty="0"/>
            <a:t> </a:t>
          </a:r>
          <a:r>
            <a:rPr lang="en-US" sz="1900" kern="1200" dirty="0" err="1"/>
            <a:t>dydd</a:t>
          </a:r>
          <a:endParaRPr lang="en-US" sz="1900" kern="1200" dirty="0"/>
        </a:p>
        <a:p>
          <a:pPr marL="171450" lvl="1" indent="-171450" algn="l" defTabSz="844550">
            <a:lnSpc>
              <a:spcPct val="90000"/>
            </a:lnSpc>
            <a:spcBef>
              <a:spcPct val="0"/>
            </a:spcBef>
            <a:spcAft>
              <a:spcPct val="15000"/>
            </a:spcAft>
            <a:buChar char="•"/>
          </a:pPr>
          <a:r>
            <a:rPr lang="en-US" sz="1900" kern="1200" dirty="0" err="1"/>
            <a:t>Cyfnod</a:t>
          </a:r>
          <a:r>
            <a:rPr lang="en-US" sz="1900" kern="1200" dirty="0"/>
            <a:t> </a:t>
          </a:r>
          <a:r>
            <a:rPr lang="en-US" sz="1900" kern="1200" dirty="0" err="1"/>
            <a:t>byr</a:t>
          </a:r>
          <a:endParaRPr lang="en-US" sz="1900" kern="1200" dirty="0"/>
        </a:p>
        <a:p>
          <a:pPr marL="171450" lvl="1" indent="-171450" algn="l" defTabSz="844550">
            <a:lnSpc>
              <a:spcPct val="90000"/>
            </a:lnSpc>
            <a:spcBef>
              <a:spcPct val="0"/>
            </a:spcBef>
            <a:spcAft>
              <a:spcPct val="15000"/>
            </a:spcAft>
            <a:buChar char="•"/>
          </a:pPr>
          <a:r>
            <a:rPr lang="en-US" sz="1900" kern="1200" dirty="0" err="1"/>
            <a:t>Cyfnod</a:t>
          </a:r>
          <a:r>
            <a:rPr lang="en-US" sz="1900" kern="1200" dirty="0"/>
            <a:t> </a:t>
          </a:r>
          <a:r>
            <a:rPr lang="en-US" sz="1900" kern="1200" dirty="0" err="1"/>
            <a:t>hir</a:t>
          </a:r>
          <a:endParaRPr lang="en-US" sz="1900" kern="1200" dirty="0"/>
        </a:p>
      </dsp:txBody>
      <dsp:txXfrm rot="-5400000">
        <a:off x="1759417" y="189396"/>
        <a:ext cx="5914685" cy="978113"/>
      </dsp:txXfrm>
    </dsp:sp>
    <dsp:sp modelId="{FEE91EEB-DCDA-42AD-87A4-A1C7D68BBEC5}">
      <dsp:nvSpPr>
        <dsp:cNvPr id="0" name=""/>
        <dsp:cNvSpPr/>
      </dsp:nvSpPr>
      <dsp:spPr>
        <a:xfrm>
          <a:off x="33134" y="988"/>
          <a:ext cx="1726282" cy="1354926"/>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Opsiynau</a:t>
          </a:r>
          <a:endParaRPr lang="en-US" sz="2700" kern="1200" dirty="0"/>
        </a:p>
      </dsp:txBody>
      <dsp:txXfrm>
        <a:off x="99276" y="67130"/>
        <a:ext cx="1593998" cy="1222642"/>
      </dsp:txXfrm>
    </dsp:sp>
    <dsp:sp modelId="{49F2C64D-A6A3-42F1-AD21-B5B657A260D5}">
      <dsp:nvSpPr>
        <dsp:cNvPr id="0" name=""/>
        <dsp:cNvSpPr/>
      </dsp:nvSpPr>
      <dsp:spPr>
        <a:xfrm rot="5400000">
          <a:off x="4264166" y="-943059"/>
          <a:ext cx="1083941" cy="6088368"/>
        </a:xfrm>
        <a:prstGeom prst="round2SameRect">
          <a:avLst/>
        </a:prstGeom>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711200">
            <a:lnSpc>
              <a:spcPct val="90000"/>
            </a:lnSpc>
            <a:spcBef>
              <a:spcPct val="0"/>
            </a:spcBef>
            <a:spcAft>
              <a:spcPct val="15000"/>
            </a:spcAft>
            <a:buChar char="•"/>
          </a:pPr>
          <a:r>
            <a:rPr lang="en-GB" sz="1600" kern="1200" dirty="0" err="1"/>
            <a:t>Pyllau</a:t>
          </a:r>
          <a:r>
            <a:rPr lang="en-GB" sz="1600" kern="1200" dirty="0"/>
            <a:t> </a:t>
          </a:r>
          <a:r>
            <a:rPr lang="en-GB" sz="1600" kern="1200" dirty="0" err="1"/>
            <a:t>cyflenwi</a:t>
          </a:r>
          <a:r>
            <a:rPr lang="en-GB" sz="1600" kern="1200" dirty="0"/>
            <a:t> </a:t>
          </a:r>
          <a:r>
            <a:rPr lang="en-GB" sz="1600" kern="1200" dirty="0" err="1"/>
            <a:t>Awdurdod</a:t>
          </a:r>
          <a:r>
            <a:rPr lang="en-GB" sz="1600" kern="1200" dirty="0"/>
            <a:t> </a:t>
          </a:r>
          <a:r>
            <a:rPr lang="en-GB" sz="1600" kern="1200" dirty="0" err="1"/>
            <a:t>Lleol</a:t>
          </a:r>
          <a:r>
            <a:rPr lang="en-GB" sz="1600" kern="1200" dirty="0"/>
            <a:t> </a:t>
          </a:r>
          <a:r>
            <a:rPr lang="en-US" sz="1600" kern="1200" dirty="0"/>
            <a:t>(</a:t>
          </a:r>
          <a:r>
            <a:rPr lang="en-GB" sz="1600" kern="1200" dirty="0" err="1"/>
            <a:t>llai</a:t>
          </a:r>
          <a:r>
            <a:rPr lang="en-GB" sz="1600" kern="1200" dirty="0"/>
            <a:t> </a:t>
          </a:r>
          <a:r>
            <a:rPr lang="en-GB" sz="1600" kern="1200" dirty="0" err="1"/>
            <a:t>cyffredin</a:t>
          </a:r>
          <a:r>
            <a:rPr lang="en-GB" sz="1600" kern="1200" dirty="0"/>
            <a:t> </a:t>
          </a:r>
          <a:r>
            <a:rPr lang="en-GB" sz="1600" kern="1200" dirty="0" err="1"/>
            <a:t>nawr</a:t>
          </a:r>
          <a:r>
            <a:rPr lang="en-US" sz="1600" kern="1200" dirty="0"/>
            <a:t>)</a:t>
          </a:r>
        </a:p>
        <a:p>
          <a:pPr marL="171450" lvl="1" indent="-171450" algn="l" defTabSz="711200">
            <a:lnSpc>
              <a:spcPct val="90000"/>
            </a:lnSpc>
            <a:spcBef>
              <a:spcPct val="0"/>
            </a:spcBef>
            <a:spcAft>
              <a:spcPct val="15000"/>
            </a:spcAft>
            <a:buChar char="•"/>
          </a:pPr>
          <a:r>
            <a:rPr lang="en-US" sz="1600" kern="1200" dirty="0" err="1"/>
            <a:t>Asiantaethau</a:t>
          </a:r>
          <a:endParaRPr lang="en-US" sz="1600" kern="1200" dirty="0"/>
        </a:p>
        <a:p>
          <a:pPr marL="171450" lvl="1" indent="-171450" algn="l" defTabSz="711200">
            <a:lnSpc>
              <a:spcPct val="90000"/>
            </a:lnSpc>
            <a:spcBef>
              <a:spcPct val="0"/>
            </a:spcBef>
            <a:spcAft>
              <a:spcPct val="15000"/>
            </a:spcAft>
            <a:buChar char="•"/>
          </a:pPr>
          <a:r>
            <a:rPr lang="en-US" sz="1600" kern="1200" dirty="0" err="1"/>
            <a:t>Liwt</a:t>
          </a:r>
          <a:r>
            <a:rPr lang="en-US" sz="1600" kern="1200" dirty="0"/>
            <a:t> </a:t>
          </a:r>
          <a:r>
            <a:rPr lang="en-US" sz="1600" kern="1200" dirty="0" err="1"/>
            <a:t>eich</a:t>
          </a:r>
          <a:r>
            <a:rPr lang="en-US" sz="1600" kern="1200" dirty="0"/>
            <a:t> </a:t>
          </a:r>
          <a:r>
            <a:rPr lang="en-US" sz="1600" kern="1200" dirty="0" err="1"/>
            <a:t>hun</a:t>
          </a:r>
          <a:endParaRPr lang="en-US" sz="1600" kern="1200" dirty="0"/>
        </a:p>
        <a:p>
          <a:pPr marL="171450" lvl="1" indent="-171450" algn="l" defTabSz="711200">
            <a:lnSpc>
              <a:spcPct val="90000"/>
            </a:lnSpc>
            <a:spcBef>
              <a:spcPct val="0"/>
            </a:spcBef>
            <a:spcAft>
              <a:spcPct val="15000"/>
            </a:spcAft>
            <a:buChar char="•"/>
          </a:pPr>
          <a:r>
            <a:rPr lang="en-US" sz="1600" kern="1200" dirty="0"/>
            <a:t>Teacher Booker</a:t>
          </a:r>
        </a:p>
      </dsp:txBody>
      <dsp:txXfrm rot="-5400000">
        <a:off x="1761953" y="1612068"/>
        <a:ext cx="6035454" cy="978113"/>
      </dsp:txXfrm>
    </dsp:sp>
    <dsp:sp modelId="{900D58BA-CD5C-4155-A58E-9CDF5AB6E49C}">
      <dsp:nvSpPr>
        <dsp:cNvPr id="0" name=""/>
        <dsp:cNvSpPr/>
      </dsp:nvSpPr>
      <dsp:spPr>
        <a:xfrm>
          <a:off x="33134" y="1423661"/>
          <a:ext cx="1728818" cy="1354926"/>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Sut</a:t>
          </a:r>
          <a:r>
            <a:rPr lang="en-US" sz="2700" kern="1200" dirty="0"/>
            <a:t>?</a:t>
          </a:r>
        </a:p>
      </dsp:txBody>
      <dsp:txXfrm>
        <a:off x="99276" y="1489803"/>
        <a:ext cx="1596534" cy="1222642"/>
      </dsp:txXfrm>
    </dsp:sp>
    <dsp:sp modelId="{6BADAD2B-3D88-4F78-AFDC-34244F46A1B8}">
      <dsp:nvSpPr>
        <dsp:cNvPr id="0" name=""/>
        <dsp:cNvSpPr/>
      </dsp:nvSpPr>
      <dsp:spPr>
        <a:xfrm rot="5400000">
          <a:off x="3708360" y="895706"/>
          <a:ext cx="2310463" cy="6211720"/>
        </a:xfrm>
        <a:prstGeom prst="round2SameRect">
          <a:avLst/>
        </a:prstGeom>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err="1"/>
            <a:t>Gallwch</a:t>
          </a:r>
          <a:r>
            <a:rPr lang="en-GB" sz="1800" kern="1200" dirty="0"/>
            <a:t> </a:t>
          </a:r>
          <a:r>
            <a:rPr lang="en-GB" sz="1800" kern="1200" dirty="0" err="1"/>
            <a:t>ddechrau</a:t>
          </a:r>
          <a:r>
            <a:rPr lang="en-GB" sz="1800" kern="1200" dirty="0"/>
            <a:t> </a:t>
          </a:r>
          <a:r>
            <a:rPr lang="en-GB" sz="1800" kern="1200" dirty="0" err="1"/>
            <a:t>eich</a:t>
          </a:r>
          <a:r>
            <a:rPr lang="en-GB" sz="1800" kern="1200" dirty="0"/>
            <a:t> </a:t>
          </a:r>
          <a:r>
            <a:rPr lang="en-GB" sz="1800" kern="1200" dirty="0" err="1"/>
            <a:t>cyfnod</a:t>
          </a:r>
          <a:r>
            <a:rPr lang="en-GB" sz="1800" kern="1200" dirty="0"/>
            <a:t> </a:t>
          </a:r>
          <a:r>
            <a:rPr lang="en-GB" sz="1800" kern="1200" dirty="0" err="1"/>
            <a:t>sefydlu</a:t>
          </a:r>
          <a:r>
            <a:rPr lang="en-GB" sz="1800" kern="1200" dirty="0"/>
            <a:t> </a:t>
          </a:r>
          <a:r>
            <a:rPr lang="en-GB" sz="1800" kern="1200" dirty="0" err="1"/>
            <a:t>trwy</a:t>
          </a:r>
          <a:r>
            <a:rPr lang="en-GB" sz="1800" kern="1200" dirty="0"/>
            <a:t> </a:t>
          </a:r>
          <a:r>
            <a:rPr lang="en-GB" sz="1800" kern="1200" dirty="0" err="1"/>
            <a:t>gyflenwi</a:t>
          </a:r>
          <a:r>
            <a:rPr lang="en-GB" sz="1800" kern="1200" dirty="0"/>
            <a:t> </a:t>
          </a:r>
          <a:r>
            <a:rPr lang="en-GB" sz="1800" kern="1200" dirty="0" err="1"/>
            <a:t>ond</a:t>
          </a:r>
          <a:r>
            <a:rPr lang="en-GB" sz="1800" kern="1200" dirty="0"/>
            <a:t> </a:t>
          </a:r>
          <a:r>
            <a:rPr lang="en-GB" sz="1800" kern="1200" dirty="0" err="1"/>
            <a:t>mae'n</a:t>
          </a:r>
          <a:r>
            <a:rPr lang="en-GB" sz="1800" kern="1200" dirty="0"/>
            <a:t> </a:t>
          </a:r>
          <a:r>
            <a:rPr lang="en-GB" sz="1800" kern="1200" dirty="0" err="1"/>
            <a:t>rhaid</a:t>
          </a:r>
          <a:r>
            <a:rPr lang="en-GB" sz="1800" kern="1200" dirty="0"/>
            <a:t> </a:t>
          </a:r>
          <a:r>
            <a:rPr lang="en-GB" sz="1800" kern="1200" dirty="0" err="1"/>
            <a:t>i</a:t>
          </a:r>
          <a:r>
            <a:rPr lang="en-GB" sz="1800" kern="1200" dirty="0"/>
            <a:t> chi </a:t>
          </a:r>
          <a:r>
            <a:rPr lang="en-GB" sz="1800" kern="1200" dirty="0" err="1"/>
            <a:t>gofrestru</a:t>
          </a:r>
          <a:r>
            <a:rPr lang="en-GB" sz="1800" kern="1200" dirty="0"/>
            <a:t> </a:t>
          </a:r>
          <a:r>
            <a:rPr lang="en-GB" sz="1800" kern="1200" dirty="0" err="1"/>
            <a:t>pob</a:t>
          </a:r>
          <a:r>
            <a:rPr lang="en-GB" sz="1800" kern="1200" dirty="0"/>
            <a:t> </a:t>
          </a:r>
          <a:r>
            <a:rPr lang="en-GB" sz="1800" kern="1200" dirty="0" err="1"/>
            <a:t>ysgol</a:t>
          </a:r>
          <a:r>
            <a:rPr lang="en-GB" sz="1800" kern="1200" dirty="0"/>
            <a:t> </a:t>
          </a:r>
          <a:r>
            <a:rPr lang="en-GB" sz="1800" kern="1200" dirty="0" err="1"/>
            <a:t>gyda</a:t>
          </a:r>
          <a:r>
            <a:rPr lang="en-GB" sz="1800" kern="1200" dirty="0"/>
            <a:t> CGA o </a:t>
          </a:r>
          <a:r>
            <a:rPr lang="en-GB" sz="1800" kern="1200" dirty="0" err="1"/>
            <a:t>fewn</a:t>
          </a:r>
          <a:r>
            <a:rPr lang="en-GB" sz="1800" kern="1200" dirty="0"/>
            <a:t> </a:t>
          </a:r>
          <a:r>
            <a:rPr lang="en-GB" sz="1800" kern="1200" dirty="0" err="1"/>
            <a:t>pythefnos</a:t>
          </a:r>
          <a:r>
            <a:rPr lang="en-GB" sz="1800" kern="1200" dirty="0"/>
            <a:t> </a:t>
          </a:r>
          <a:r>
            <a:rPr lang="en-GB" sz="1800" kern="1200" dirty="0" err="1"/>
            <a:t>i</a:t>
          </a:r>
          <a:r>
            <a:rPr lang="en-GB" sz="1800" kern="1200" dirty="0"/>
            <a:t> chi </a:t>
          </a:r>
          <a:r>
            <a:rPr lang="en-GB" sz="1800" kern="1200" dirty="0" err="1"/>
            <a:t>weithio</a:t>
          </a:r>
          <a:r>
            <a:rPr lang="en-GB" sz="1800" kern="1200" dirty="0"/>
            <a:t> </a:t>
          </a:r>
          <a:r>
            <a:rPr lang="en-GB" sz="1800" kern="1200" dirty="0" err="1"/>
            <a:t>yno</a:t>
          </a:r>
          <a:r>
            <a:rPr lang="en-GB" sz="1800" kern="1200" dirty="0"/>
            <a:t>.</a:t>
          </a:r>
          <a:endParaRPr lang="en-US" sz="1800" kern="1200" dirty="0"/>
        </a:p>
        <a:p>
          <a:pPr marL="171450" lvl="1" indent="-171450" algn="l" defTabSz="800100">
            <a:lnSpc>
              <a:spcPct val="90000"/>
            </a:lnSpc>
            <a:spcBef>
              <a:spcPct val="0"/>
            </a:spcBef>
            <a:spcAft>
              <a:spcPct val="15000"/>
            </a:spcAft>
            <a:buChar char="•"/>
          </a:pPr>
          <a:r>
            <a:rPr lang="en-GB" sz="1800" kern="1200" dirty="0" err="1"/>
            <a:t>Yng</a:t>
          </a:r>
          <a:r>
            <a:rPr lang="en-GB" sz="1800" kern="1200" dirty="0"/>
            <a:t> </a:t>
          </a:r>
          <a:r>
            <a:rPr lang="en-GB" sz="1800" kern="1200" dirty="0" err="1"/>
            <a:t>Nghymru</a:t>
          </a:r>
          <a:r>
            <a:rPr lang="en-GB" sz="1800" kern="1200" dirty="0"/>
            <a:t> </a:t>
          </a:r>
          <a:r>
            <a:rPr lang="en-GB" sz="1800" kern="1200" dirty="0" err="1"/>
            <a:t>mae</a:t>
          </a:r>
          <a:r>
            <a:rPr lang="en-GB" sz="1800" kern="1200" dirty="0"/>
            <a:t> </a:t>
          </a:r>
          <a:r>
            <a:rPr lang="en-GB" sz="1800" kern="1200" dirty="0" err="1"/>
            <a:t>gennych</a:t>
          </a:r>
          <a:r>
            <a:rPr lang="en-GB" sz="1800" kern="1200" dirty="0"/>
            <a:t> 5 </a:t>
          </a:r>
          <a:r>
            <a:rPr lang="en-GB" sz="1800" kern="1200" dirty="0" err="1"/>
            <a:t>mlynedd</a:t>
          </a:r>
          <a:r>
            <a:rPr lang="en-GB" sz="1800" kern="1200" dirty="0"/>
            <a:t> </a:t>
          </a:r>
          <a:r>
            <a:rPr lang="en-GB" sz="1800" kern="1200" dirty="0" err="1"/>
            <a:t>i</a:t>
          </a:r>
          <a:r>
            <a:rPr lang="en-GB" sz="1800" kern="1200" dirty="0"/>
            <a:t> </a:t>
          </a:r>
          <a:r>
            <a:rPr lang="en-GB" sz="1800" kern="1200" dirty="0" err="1"/>
            <a:t>gwblhau'r</a:t>
          </a:r>
          <a:r>
            <a:rPr lang="en-GB" sz="1800" kern="1200" dirty="0"/>
            <a:t> </a:t>
          </a:r>
          <a:r>
            <a:rPr lang="en-GB" sz="1800" kern="1200" dirty="0" err="1"/>
            <a:t>cyfnod</a:t>
          </a:r>
          <a:r>
            <a:rPr lang="en-GB" sz="1800" kern="1200" dirty="0"/>
            <a:t> </a:t>
          </a:r>
          <a:r>
            <a:rPr lang="en-GB" sz="1800" kern="1200" dirty="0" err="1"/>
            <a:t>sefydlu</a:t>
          </a:r>
          <a:r>
            <a:rPr lang="en-GB" sz="1800" kern="1200" dirty="0"/>
            <a:t>, </a:t>
          </a:r>
          <a:r>
            <a:rPr lang="en-GB" sz="1800" kern="1200" dirty="0" err="1"/>
            <a:t>yn</a:t>
          </a:r>
          <a:r>
            <a:rPr lang="en-GB" sz="1800" kern="1200" dirty="0"/>
            <a:t> </a:t>
          </a:r>
          <a:r>
            <a:rPr lang="en-GB" sz="1800" kern="1200" dirty="0" err="1"/>
            <a:t>Lloegr</a:t>
          </a:r>
          <a:r>
            <a:rPr lang="en-GB" sz="1800" kern="1200" dirty="0"/>
            <a:t> </a:t>
          </a:r>
          <a:r>
            <a:rPr lang="en-GB" sz="1800" kern="1200" dirty="0" err="1"/>
            <a:t>nid</a:t>
          </a:r>
          <a:r>
            <a:rPr lang="en-GB" sz="1800" kern="1200" dirty="0"/>
            <a:t> </a:t>
          </a:r>
          <a:r>
            <a:rPr lang="en-GB" sz="1800" kern="1200" dirty="0" err="1"/>
            <a:t>oes</a:t>
          </a:r>
          <a:r>
            <a:rPr lang="en-GB" sz="1800" kern="1200" dirty="0"/>
            <a:t> </a:t>
          </a:r>
          <a:r>
            <a:rPr lang="en-GB" sz="1800" kern="1200" dirty="0" err="1"/>
            <a:t>terfyn</a:t>
          </a:r>
          <a:r>
            <a:rPr lang="en-GB" sz="1800" kern="1200" dirty="0"/>
            <a:t> </a:t>
          </a:r>
          <a:r>
            <a:rPr lang="en-GB" sz="1800" kern="1200" dirty="0" err="1"/>
            <a:t>amser</a:t>
          </a:r>
          <a:r>
            <a:rPr lang="en-US" sz="1800" kern="1200" dirty="0"/>
            <a:t>.</a:t>
          </a:r>
        </a:p>
        <a:p>
          <a:pPr marL="171450" lvl="1" indent="-171450" algn="l" defTabSz="800100">
            <a:lnSpc>
              <a:spcPct val="90000"/>
            </a:lnSpc>
            <a:spcBef>
              <a:spcPct val="0"/>
            </a:spcBef>
            <a:spcAft>
              <a:spcPct val="15000"/>
            </a:spcAft>
            <a:buChar char="•"/>
          </a:pPr>
          <a:r>
            <a:rPr lang="en-GB" sz="1800" kern="1200" dirty="0" err="1"/>
            <a:t>Peidiwch</a:t>
          </a:r>
          <a:r>
            <a:rPr lang="en-GB" sz="1800" kern="1200" dirty="0"/>
            <a:t> </a:t>
          </a:r>
          <a:r>
            <a:rPr lang="en-GB" sz="1800" kern="1200" dirty="0" err="1"/>
            <a:t>anghofio</a:t>
          </a:r>
          <a:r>
            <a:rPr lang="en-GB" sz="1800" kern="1200" dirty="0"/>
            <a:t>, </a:t>
          </a:r>
          <a:r>
            <a:rPr lang="en-GB" sz="1800" kern="1200" dirty="0" err="1"/>
            <a:t>mae</a:t>
          </a:r>
          <a:r>
            <a:rPr lang="en-GB" sz="1800" kern="1200" dirty="0"/>
            <a:t> dal </a:t>
          </a:r>
          <a:r>
            <a:rPr lang="en-GB" sz="1800" kern="1200" dirty="0" err="1"/>
            <a:t>angen</a:t>
          </a:r>
          <a:r>
            <a:rPr lang="en-GB" sz="1800" kern="1200" dirty="0"/>
            <a:t> </a:t>
          </a:r>
          <a:r>
            <a:rPr lang="en-GB" sz="1800" kern="1200" dirty="0" err="1"/>
            <a:t>i</a:t>
          </a:r>
          <a:r>
            <a:rPr lang="en-GB" sz="1800" kern="1200" dirty="0"/>
            <a:t> chi </a:t>
          </a:r>
          <a:r>
            <a:rPr lang="en-GB" sz="1800" kern="1200" dirty="0" err="1"/>
            <a:t>fod</a:t>
          </a:r>
          <a:r>
            <a:rPr lang="en-GB" sz="1800" kern="1200" dirty="0"/>
            <a:t> </a:t>
          </a:r>
          <a:r>
            <a:rPr lang="en-GB" sz="1800" kern="1200" dirty="0" err="1"/>
            <a:t>yn</a:t>
          </a:r>
          <a:r>
            <a:rPr lang="en-GB" sz="1800" kern="1200" dirty="0"/>
            <a:t> </a:t>
          </a:r>
          <a:r>
            <a:rPr lang="en-GB" sz="1800" kern="1200" dirty="0" err="1"/>
            <a:t>aelod</a:t>
          </a:r>
          <a:r>
            <a:rPr lang="en-GB" sz="1800" kern="1200" dirty="0"/>
            <a:t> o </a:t>
          </a:r>
          <a:r>
            <a:rPr lang="en-GB" sz="1800" kern="1200" dirty="0" err="1"/>
            <a:t>undeb</a:t>
          </a:r>
          <a:r>
            <a:rPr lang="en-US" sz="1800" kern="1200" dirty="0"/>
            <a:t>!</a:t>
          </a:r>
        </a:p>
      </dsp:txBody>
      <dsp:txXfrm rot="-5400000">
        <a:off x="1757732" y="2959122"/>
        <a:ext cx="6098932" cy="2084887"/>
      </dsp:txXfrm>
    </dsp:sp>
    <dsp:sp modelId="{C279B30C-D597-477A-86D4-FF0F6817ED84}">
      <dsp:nvSpPr>
        <dsp:cNvPr id="0" name=""/>
        <dsp:cNvSpPr/>
      </dsp:nvSpPr>
      <dsp:spPr>
        <a:xfrm>
          <a:off x="33134" y="2880913"/>
          <a:ext cx="1724597" cy="2241305"/>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Rheolau</a:t>
          </a:r>
          <a:r>
            <a:rPr lang="en-US" sz="2700" kern="1200" dirty="0"/>
            <a:t>?</a:t>
          </a:r>
        </a:p>
      </dsp:txBody>
      <dsp:txXfrm>
        <a:off x="117322" y="2965101"/>
        <a:ext cx="1556221" cy="20729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CD96-DF18-4F91-A42C-CFFC2DBE3BB8}" type="datetimeFigureOut">
              <a:rPr lang="en-GB" smtClean="0"/>
              <a:t>23/05/2024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44E00-6C2B-4CAA-9F06-15BBBAC7D495}" type="slidenum">
              <a:rPr lang="en-GB" smtClean="0"/>
              <a:t>‹#›</a:t>
            </a:fld>
            <a:endParaRPr lang="en-GB"/>
          </a:p>
        </p:txBody>
      </p:sp>
    </p:spTree>
    <p:extLst>
      <p:ext uri="{BB962C8B-B14F-4D97-AF65-F5344CB8AC3E}">
        <p14:creationId xmlns:p14="http://schemas.microsoft.com/office/powerpoint/2010/main" val="111137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pPr/>
              <a:t>2</a:t>
            </a:fld>
            <a:endParaRPr lang="en-GB"/>
          </a:p>
        </p:txBody>
      </p:sp>
    </p:spTree>
    <p:extLst>
      <p:ext uri="{BB962C8B-B14F-4D97-AF65-F5344CB8AC3E}">
        <p14:creationId xmlns:p14="http://schemas.microsoft.com/office/powerpoint/2010/main" val="57194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993295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interviewers are trying to do that day is to make</a:t>
            </a:r>
            <a:r>
              <a:rPr lang="en-GB" baseline="0" dirty="0"/>
              <a:t> up a picture of what you are like as a person, a professional and teacher.</a:t>
            </a:r>
          </a:p>
          <a:p>
            <a:endParaRPr lang="en-GB" baseline="0" dirty="0"/>
          </a:p>
          <a:p>
            <a:pPr marL="171450" indent="-171450">
              <a:buFont typeface="Arial" panose="020B0604020202020204" pitchFamily="34" charset="0"/>
              <a:buChar char="•"/>
            </a:pPr>
            <a:r>
              <a:rPr lang="en-GB" baseline="0" dirty="0"/>
              <a:t>You will almost certainly spend time with other candidates. You may even find a friend from your course at the interview! Practice your small talk.</a:t>
            </a:r>
          </a:p>
          <a:p>
            <a:pPr marL="171450" indent="-171450">
              <a:buFont typeface="Arial" panose="020B0604020202020204" pitchFamily="34" charset="0"/>
              <a:buChar char="•"/>
            </a:pPr>
            <a:r>
              <a:rPr lang="en-GB" baseline="0" dirty="0"/>
              <a:t>Many schools will take you on a walk around the school. Make a mental note of some things you could comment on in your interview e.g. the displays, behaviour level in school, engagement of pupils in lessons etc.</a:t>
            </a:r>
          </a:p>
          <a:p>
            <a:pPr marL="171450" indent="-171450">
              <a:buFont typeface="Arial" panose="020B0604020202020204" pitchFamily="34" charset="0"/>
              <a:buChar char="•"/>
            </a:pPr>
            <a:r>
              <a:rPr lang="en-GB" baseline="0" dirty="0"/>
              <a:t>Most schools ask for you to teach – it may be for a small group or a whole class and it is likely to last around 20-30 minutes. You should be given details of what is required in advance of your interview so you can plan appropriately. Don’t be afraid to ask for more clarity in advance if necessary!</a:t>
            </a:r>
          </a:p>
          <a:p>
            <a:pPr marL="171450" indent="-171450">
              <a:buFont typeface="Arial" panose="020B0604020202020204" pitchFamily="34" charset="0"/>
              <a:buChar char="•"/>
            </a:pPr>
            <a:r>
              <a:rPr lang="en-GB" baseline="0" dirty="0"/>
              <a:t>There will be a panel interview – more info on next slide</a:t>
            </a:r>
          </a:p>
          <a:p>
            <a:pPr marL="171450" indent="-171450">
              <a:buFont typeface="Arial" panose="020B0604020202020204" pitchFamily="34" charset="0"/>
              <a:buChar char="•"/>
            </a:pPr>
            <a:r>
              <a:rPr lang="en-GB" baseline="0" dirty="0"/>
              <a:t>You may be asked to “meet and greet” the school council or a group of pupils. This is mainly so interviewers see your interaction with pupils outside of the classroom (i.e. can you be approachable and friendly?</a:t>
            </a:r>
          </a:p>
          <a:p>
            <a:pPr marL="171450" indent="-171450">
              <a:buFont typeface="Arial" panose="020B0604020202020204" pitchFamily="34" charset="0"/>
              <a:buChar char="•"/>
            </a:pPr>
            <a:r>
              <a:rPr lang="en-GB" dirty="0"/>
              <a:t>Some schools may ask to see a portfolio of examples of some of your previous work or experience</a:t>
            </a:r>
            <a:r>
              <a:rPr lang="en-GB" baseline="0" dirty="0"/>
              <a:t> – if they request this they should give plenty of information as to what they want to see.</a:t>
            </a:r>
          </a:p>
          <a:p>
            <a:pPr marL="171450" indent="-171450">
              <a:buFont typeface="Arial" panose="020B0604020202020204" pitchFamily="34" charset="0"/>
              <a:buChar char="•"/>
            </a:pPr>
            <a:r>
              <a:rPr lang="en-GB" baseline="0" dirty="0"/>
              <a:t>You may be asked to undertake a data or assessment task – they are looking for how competent you are in looking at data and assessments. You won’t be expected to be an expert but to have a suitable knowledge (i.e. that you have seen data before and know what to do with it!)</a:t>
            </a:r>
          </a:p>
          <a:p>
            <a:pPr marL="171450" indent="-171450">
              <a:buFont typeface="Arial" panose="020B0604020202020204" pitchFamily="34" charset="0"/>
              <a:buChar char="•"/>
            </a:pPr>
            <a:r>
              <a:rPr lang="en-GB" baseline="0" dirty="0"/>
              <a:t>Increasingly, schools are asking candidates to take a competency test – for example it may be part of a SATS paper or GCSE/A-Level paper.</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119396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The</a:t>
            </a:r>
            <a:r>
              <a:rPr lang="en-GB" baseline="0" dirty="0"/>
              <a:t> panel should not be an unreasonable size. The optimum panel is 3 people.</a:t>
            </a:r>
          </a:p>
          <a:p>
            <a:pPr marL="171450" indent="-171450">
              <a:buFont typeface="Arial" panose="020B0604020202020204" pitchFamily="34" charset="0"/>
              <a:buChar char="•"/>
            </a:pPr>
            <a:r>
              <a:rPr lang="en-GB" baseline="0" dirty="0"/>
              <a:t>Some examples of who may sit on your interview panel. An Academy or Free School is likely to have someone from HR on the panel</a:t>
            </a:r>
          </a:p>
          <a:p>
            <a:pPr marL="171450" indent="-171450">
              <a:buFont typeface="Arial" panose="020B0604020202020204" pitchFamily="34" charset="0"/>
              <a:buChar char="•"/>
            </a:pPr>
            <a:r>
              <a:rPr lang="en-GB" baseline="0" dirty="0"/>
              <a:t>Although you should expect the interview to last around 30 minutes, it will depend on your answers, the amount of information that the panel would like from you etc. Don’t assume if your interview only lasts 15 minutes that you’ve not performed well.</a:t>
            </a:r>
          </a:p>
          <a:p>
            <a:pPr marL="171450" indent="-171450">
              <a:buFont typeface="Arial" panose="020B0604020202020204" pitchFamily="34" charset="0"/>
              <a:buChar char="•"/>
            </a:pPr>
            <a:r>
              <a:rPr lang="en-GB" baseline="0" dirty="0"/>
              <a:t>You will have a number of questions, you may be given some information at this point e.g. about Induction, what the role will entail etc., it is also likely you will receive one or two “What if…” questions – for example: “You are teaching a lesson and one of your pupils gets up and leaves the classroom in haste, pushing multiple chairs to the floor </a:t>
            </a:r>
            <a:r>
              <a:rPr lang="en-GB" baseline="0" dirty="0" err="1"/>
              <a:t>enroute</a:t>
            </a:r>
            <a:r>
              <a:rPr lang="en-GB" baseline="0" dirty="0"/>
              <a:t>. What would you do?” </a:t>
            </a:r>
          </a:p>
          <a:p>
            <a:pPr marL="171450" indent="-171450">
              <a:buFont typeface="Arial" panose="020B0604020202020204" pitchFamily="34" charset="0"/>
              <a:buChar char="•"/>
            </a:pPr>
            <a:r>
              <a:rPr lang="en-GB" baseline="0" dirty="0"/>
              <a:t>It is also likely that you will be asked to reflect on your lesson/session during the interview. They want to hear an honest, reflective response. You may have had a terrible lesson but by critiquing it properly you could save the interview!</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226662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160513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Make sure you know what the question</a:t>
            </a:r>
            <a:r>
              <a:rPr lang="en-GB" baseline="0" dirty="0"/>
              <a:t> is asking of you. Giving a “politician’s answer” is unlikely to score you highly.</a:t>
            </a:r>
          </a:p>
          <a:p>
            <a:pPr marL="171450" indent="-171450">
              <a:buFont typeface="Arial" panose="020B0604020202020204" pitchFamily="34" charset="0"/>
              <a:buChar char="•"/>
            </a:pPr>
            <a:r>
              <a:rPr lang="en-GB" baseline="0" dirty="0"/>
              <a:t>There’s nothing wrong with you asking for the question to be repeated or reworded</a:t>
            </a:r>
          </a:p>
          <a:p>
            <a:pPr marL="171450" indent="-171450">
              <a:buFont typeface="Arial" panose="020B0604020202020204" pitchFamily="34" charset="0"/>
              <a:buChar char="•"/>
            </a:pPr>
            <a:r>
              <a:rPr lang="en-GB" baseline="0" dirty="0"/>
              <a:t>Don’t rush into answering too quickly. Pause for a second to collect your thoughts or take a sip of water before answering.</a:t>
            </a:r>
          </a:p>
          <a:p>
            <a:pPr marL="171450" indent="-171450">
              <a:buFont typeface="Arial" panose="020B0604020202020204" pitchFamily="34" charset="0"/>
              <a:buChar char="•"/>
            </a:pPr>
            <a:r>
              <a:rPr lang="en-GB" baseline="0" dirty="0"/>
              <a:t>Try not to waffle on if possible.</a:t>
            </a:r>
          </a:p>
          <a:p>
            <a:pPr marL="171450" indent="-171450">
              <a:buFont typeface="Arial" panose="020B0604020202020204" pitchFamily="34" charset="0"/>
              <a:buChar char="•"/>
            </a:pPr>
            <a:r>
              <a:rPr lang="en-GB" baseline="0" dirty="0"/>
              <a:t>Lies and exaggeration will be found out!</a:t>
            </a:r>
          </a:p>
          <a:p>
            <a:pPr marL="171450" indent="-171450">
              <a:buFont typeface="Arial" panose="020B0604020202020204" pitchFamily="34" charset="0"/>
              <a:buChar char="•"/>
            </a:pPr>
            <a:r>
              <a:rPr lang="en-GB" baseline="0" dirty="0"/>
              <a:t>Try to talk with passion and enthusiasm if possible</a:t>
            </a:r>
          </a:p>
          <a:p>
            <a:pPr marL="171450" indent="-171450">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844072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426650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us about yourself – ACTIVITY? What will you</a:t>
            </a:r>
            <a:r>
              <a:rPr lang="en-GB" baseline="0" dirty="0"/>
              <a:t> say? Try telling the person next to you about yourself!</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67539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us about yourself – ACTIVITY? What will you</a:t>
            </a:r>
            <a:r>
              <a:rPr lang="en-GB" baseline="0" dirty="0"/>
              <a:t> say? Try telling the person next to you about yourself!</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675394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425807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507040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Lunchtime shortlisting is also another option – it may be that 6 of you start in the morning</a:t>
            </a:r>
            <a:r>
              <a:rPr lang="en-GB" baseline="0" dirty="0"/>
              <a:t> but only 3 will go to formal interview in the afternoon.</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614694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A0F031-0568-470C-8691-8F66C892A0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4761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A0F031-0568-470C-8691-8F66C892A0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7652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Make sure you know what the question</a:t>
            </a:r>
            <a:r>
              <a:rPr lang="en-GB" baseline="0" dirty="0"/>
              <a:t> is asking of you. Giving a “politician’s answer” is unlikely to score you highly.</a:t>
            </a:r>
          </a:p>
          <a:p>
            <a:pPr marL="171450" indent="-171450">
              <a:buFont typeface="Arial" panose="020B0604020202020204" pitchFamily="34" charset="0"/>
              <a:buChar char="•"/>
            </a:pPr>
            <a:r>
              <a:rPr lang="en-GB" baseline="0" dirty="0"/>
              <a:t>There’s nothing wrong with you asking for the question to be repeated or reworded</a:t>
            </a:r>
          </a:p>
          <a:p>
            <a:pPr marL="171450" indent="-171450">
              <a:buFont typeface="Arial" panose="020B0604020202020204" pitchFamily="34" charset="0"/>
              <a:buChar char="•"/>
            </a:pPr>
            <a:r>
              <a:rPr lang="en-GB" baseline="0" dirty="0"/>
              <a:t>Don’t rush into answering too quickly. Pause for a second to collect your thoughts or take a sip of water before answering.</a:t>
            </a:r>
          </a:p>
          <a:p>
            <a:pPr marL="171450" indent="-171450">
              <a:buFont typeface="Arial" panose="020B0604020202020204" pitchFamily="34" charset="0"/>
              <a:buChar char="•"/>
            </a:pPr>
            <a:r>
              <a:rPr lang="en-GB" baseline="0" dirty="0"/>
              <a:t>Try not to waffle on if possible.</a:t>
            </a:r>
          </a:p>
          <a:p>
            <a:pPr marL="171450" indent="-171450">
              <a:buFont typeface="Arial" panose="020B0604020202020204" pitchFamily="34" charset="0"/>
              <a:buChar char="•"/>
            </a:pPr>
            <a:r>
              <a:rPr lang="en-GB" baseline="0" dirty="0"/>
              <a:t>Lies and exaggeration will be found out!</a:t>
            </a:r>
          </a:p>
          <a:p>
            <a:pPr marL="171450" indent="-171450">
              <a:buFont typeface="Arial" panose="020B0604020202020204" pitchFamily="34" charset="0"/>
              <a:buChar char="•"/>
            </a:pPr>
            <a:r>
              <a:rPr lang="en-GB" baseline="0" dirty="0"/>
              <a:t>Try to talk with passion and enthusiasm if possible</a:t>
            </a:r>
          </a:p>
          <a:p>
            <a:pPr marL="171450" indent="-171450">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0A0F031-0568-470C-8691-8F66C892A0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1457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t>You may ask for a 24 hour decision deferral</a:t>
            </a:r>
          </a:p>
          <a:p>
            <a:pPr>
              <a:lnSpc>
                <a:spcPct val="150000"/>
              </a:lnSpc>
            </a:pPr>
            <a:r>
              <a:rPr lang="en-GB" sz="1200" dirty="0"/>
              <a:t>Verbal acceptance</a:t>
            </a:r>
          </a:p>
          <a:p>
            <a:pPr>
              <a:lnSpc>
                <a:spcPct val="150000"/>
              </a:lnSpc>
            </a:pPr>
            <a:r>
              <a:rPr lang="en-GB" sz="1200" dirty="0"/>
              <a:t>Confirm your acceptance in writing</a:t>
            </a:r>
          </a:p>
          <a:p>
            <a:pPr>
              <a:lnSpc>
                <a:spcPct val="150000"/>
              </a:lnSpc>
            </a:pPr>
            <a:r>
              <a:rPr lang="en-GB" sz="1200" dirty="0"/>
              <a:t>Make your decision carefully. Changing your mind could lead to breach of contract.</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7831120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t>Reflect and evaluate your strengths and weaknesses</a:t>
            </a:r>
          </a:p>
          <a:p>
            <a:pPr>
              <a:lnSpc>
                <a:spcPct val="150000"/>
              </a:lnSpc>
            </a:pPr>
            <a:r>
              <a:rPr lang="en-GB" sz="1200" dirty="0"/>
              <a:t>Ask for feedback</a:t>
            </a:r>
          </a:p>
          <a:p>
            <a:pPr>
              <a:lnSpc>
                <a:spcPct val="150000"/>
              </a:lnSpc>
            </a:pPr>
            <a:r>
              <a:rPr lang="en-GB" sz="1200" dirty="0"/>
              <a:t>Think positively – there is a job out there for you!</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2377218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Day-to-day, short term, long term.</a:t>
            </a:r>
          </a:p>
          <a:p>
            <a:r>
              <a:rPr lang="en-GB" sz="1200" dirty="0"/>
              <a:t>Local Authority supply pools (less common now), agencies, self-initiated.</a:t>
            </a:r>
          </a:p>
          <a:p>
            <a:r>
              <a:rPr lang="en-GB" sz="1200" dirty="0"/>
              <a:t>You can start your induction on supply that lasts at least one term.</a:t>
            </a:r>
          </a:p>
          <a:p>
            <a:r>
              <a:rPr lang="en-GB" sz="1200" dirty="0"/>
              <a:t>As an NQT, you can work on short term supply for a maximum of 5 years before starting your induction (</a:t>
            </a:r>
            <a:r>
              <a:rPr lang="en-GB" sz="1200" dirty="0" err="1"/>
              <a:t>DfE</a:t>
            </a:r>
            <a:r>
              <a:rPr lang="en-GB" sz="1200" dirty="0"/>
              <a:t> Oct 2014)</a:t>
            </a:r>
          </a:p>
          <a:p>
            <a:r>
              <a:rPr lang="en-GB" sz="1200" dirty="0"/>
              <a:t>Don’t forget you still need to be a member of a union!</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8150979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26275"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5"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pic>
        <p:nvPicPr>
          <p:cNvPr id="1026"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215312" y="125413"/>
            <a:ext cx="3876675" cy="3749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9471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4" y="365129"/>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2537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t>23/05/2024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74332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t>23/05/2024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162229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t>23/05/2024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64349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t>23/05/2024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273402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t>23/05/2024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90447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83887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29845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37339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897589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44006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4248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301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9394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2365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790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58521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4002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7731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6435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51206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7911472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84255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74866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29779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2847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6951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0711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5589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87342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16171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939381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5665344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9347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54848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62139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34063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45744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95321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98963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69437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91242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966367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9382016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56536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88129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59365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220024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20405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3526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93648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3044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88513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93659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58635756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668991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56442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408301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663589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28739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38550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87323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734344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98222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493276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03873338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11987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990141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22276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00638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84373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683962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2770584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516107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862863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49074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47911263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388203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60919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801952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039101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099875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580271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198306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980581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745997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405795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58617712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04080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541892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722179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264849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943938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732714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739325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80815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0605762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90310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56871063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72037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234979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1044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490728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203774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332127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942520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090954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660594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661053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93467415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146283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900763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162888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166351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7649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997768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462958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334370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731371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234880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71411665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196412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639183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430851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555672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1111341"/>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666418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706343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92117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768491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305374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428194223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579542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853654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209184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10012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56265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4162710"/>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002104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574612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320667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3449966"/>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155442125"/>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52128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202678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73970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436988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11053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21992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411715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805761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132454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1509046"/>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073088492"/>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676056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982595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67379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64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4711994"/>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802324"/>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485609"/>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080494"/>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244556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6236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1.jp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1.jp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1.jp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image" Target="../media/image1.jpg"/><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image" Target="../media/image1.jpg"/><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image" Target="../media/image12.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image" Target="../media/image1.jpg"/><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 Id="rId1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image" Target="../media/image1.jpg"/><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image" Target="../media/image14.pn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image" Target="../media/image1.jpg"/><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 Id="rId14" Type="http://schemas.openxmlformats.org/officeDocument/2006/relationships/image" Target="../media/image15.pn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2.xml"/><Relationship Id="rId13" Type="http://schemas.openxmlformats.org/officeDocument/2006/relationships/image" Target="../media/image1.jpg"/><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theme" Target="../theme/theme15.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 Id="rId14" Type="http://schemas.openxmlformats.org/officeDocument/2006/relationships/image" Target="../media/image1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8" y="4062275"/>
            <a:ext cx="4329575" cy="1255743"/>
          </a:xfrm>
          <a:prstGeom prst="rect">
            <a:avLst/>
          </a:prstGeom>
        </p:spPr>
      </p:pic>
      <p:sp>
        <p:nvSpPr>
          <p:cNvPr id="2" name="Title Placeholder 1"/>
          <p:cNvSpPr>
            <a:spLocks noGrp="1"/>
          </p:cNvSpPr>
          <p:nvPr>
            <p:ph type="title"/>
          </p:nvPr>
        </p:nvSpPr>
        <p:spPr>
          <a:xfrm>
            <a:off x="838202" y="365129"/>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t>23/05/2024</a:t>
            </a:fld>
            <a:endParaRPr lang="en-GB"/>
          </a:p>
        </p:txBody>
      </p:sp>
      <p:sp>
        <p:nvSpPr>
          <p:cNvPr id="5" name="Footer Placeholder 4"/>
          <p:cNvSpPr>
            <a:spLocks noGrp="1"/>
          </p:cNvSpPr>
          <p:nvPr>
            <p:ph type="ftr" sz="quarter" idx="3"/>
          </p:nvPr>
        </p:nvSpPr>
        <p:spPr>
          <a:xfrm>
            <a:off x="35814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2390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t>‹#›</a:t>
            </a:fld>
            <a:endParaRPr lang="en-GB"/>
          </a:p>
        </p:txBody>
      </p:sp>
      <p:sp>
        <p:nvSpPr>
          <p:cNvPr id="9" name="TextBox 8"/>
          <p:cNvSpPr txBox="1"/>
          <p:nvPr userDrawn="1"/>
        </p:nvSpPr>
        <p:spPr>
          <a:xfrm>
            <a:off x="8339777"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2"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2050"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84346" y="84462"/>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671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3075" name="Picture 3"/>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74527" y="84462"/>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12043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5122"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83858" y="96968"/>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5691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4099" name="Picture 3"/>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88455" y="13111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38258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6146"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6" y="125528"/>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604810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7170"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6" y="85687"/>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964841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8194"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36756" y="174548"/>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339846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9218"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47772" y="185565"/>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325884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0242"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6" y="150928"/>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192214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1266"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6" y="106860"/>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867932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2290"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5" y="130481"/>
            <a:ext cx="1835150" cy="177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780257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3314"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58788" y="12889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257930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4338"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69806" y="12889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359450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pic>
        <p:nvPicPr>
          <p:cNvPr id="15362" name="Picture 2"/>
          <p:cNvPicPr>
            <a:picLocks noChangeAspect="1" noChangeArrowheads="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10258789" y="128894"/>
            <a:ext cx="1835150" cy="1779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3292212"/>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23/05/2024</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875665"/>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9.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4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9.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5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6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0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11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56.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15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0.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15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15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12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13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14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mailto:stuart.williams@neu.org.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631" y="1509311"/>
            <a:ext cx="9144000" cy="2768620"/>
          </a:xfrm>
        </p:spPr>
        <p:txBody>
          <a:bodyPr>
            <a:normAutofit/>
          </a:bodyPr>
          <a:lstStyle/>
          <a:p>
            <a:pPr algn="ctr"/>
            <a:r>
              <a:rPr lang="en-GB" altLang="en-US" b="0" kern="0" dirty="0" err="1">
                <a:latin typeface="Arial Rounded MT Bold" panose="020F0704030504030204" pitchFamily="34" charset="0"/>
                <a:cs typeface="Arial"/>
              </a:rPr>
              <a:t>Cyfweliadau</a:t>
            </a:r>
            <a:br>
              <a:rPr lang="en-GB" altLang="en-US" b="0" kern="0" dirty="0">
                <a:latin typeface="Arial Rounded MT Bold" panose="020F0704030504030204" pitchFamily="34" charset="0"/>
                <a:cs typeface="Arial"/>
              </a:rPr>
            </a:br>
            <a:r>
              <a:rPr lang="en-GB" altLang="en-US" b="0" kern="0" dirty="0" err="1">
                <a:latin typeface="Arial Rounded MT Bold" panose="020F0704030504030204" pitchFamily="34" charset="0"/>
                <a:cs typeface="Arial"/>
              </a:rPr>
              <a:t>Gwybodaeth</a:t>
            </a:r>
            <a:r>
              <a:rPr lang="en-GB" altLang="en-US" b="0" kern="0" dirty="0">
                <a:latin typeface="Arial Rounded MT Bold" panose="020F0704030504030204" pitchFamily="34" charset="0"/>
                <a:cs typeface="Arial"/>
              </a:rPr>
              <a:t> </a:t>
            </a:r>
            <a:r>
              <a:rPr lang="en-GB" altLang="en-US" b="0" kern="0" dirty="0" err="1">
                <a:latin typeface="Arial Rounded MT Bold" panose="020F0704030504030204" pitchFamily="34" charset="0"/>
                <a:cs typeface="Arial"/>
              </a:rPr>
              <a:t>Hanfodol</a:t>
            </a:r>
            <a:endParaRPr lang="en-GB" b="0" dirty="0">
              <a:latin typeface="Arial Rounded MT Bold" panose="020F0704030504030204" pitchFamily="34" charset="0"/>
            </a:endParaRPr>
          </a:p>
        </p:txBody>
      </p:sp>
      <p:sp>
        <p:nvSpPr>
          <p:cNvPr id="3" name="Subtitle 2"/>
          <p:cNvSpPr>
            <a:spLocks noGrp="1"/>
          </p:cNvSpPr>
          <p:nvPr>
            <p:ph type="subTitle" idx="1"/>
          </p:nvPr>
        </p:nvSpPr>
        <p:spPr>
          <a:xfrm>
            <a:off x="150987" y="5053914"/>
            <a:ext cx="9144000" cy="1174950"/>
          </a:xfrm>
        </p:spPr>
        <p:txBody>
          <a:bodyPr>
            <a:normAutofit/>
          </a:bodyPr>
          <a:lstStyle/>
          <a:p>
            <a:r>
              <a:rPr lang="en-GB" dirty="0">
                <a:latin typeface="Arial Rounded MT Bold" panose="020F0704030504030204" pitchFamily="34" charset="0"/>
              </a:rPr>
              <a:t>Stuart Williams</a:t>
            </a:r>
            <a:br>
              <a:rPr lang="en-GB" dirty="0">
                <a:latin typeface="Arial Rounded MT Bold" panose="020F0704030504030204" pitchFamily="34" charset="0"/>
              </a:rPr>
            </a:br>
            <a:r>
              <a:rPr lang="en-GB" dirty="0" err="1">
                <a:latin typeface="Arial Rounded MT Bold" panose="020F0704030504030204" pitchFamily="34" charset="0"/>
              </a:rPr>
              <a:t>Swyddog</a:t>
            </a:r>
            <a:r>
              <a:rPr lang="en-GB" dirty="0">
                <a:latin typeface="Arial Rounded MT Bold" panose="020F0704030504030204" pitchFamily="34" charset="0"/>
              </a:rPr>
              <a:t> </a:t>
            </a:r>
            <a:r>
              <a:rPr lang="en-GB" dirty="0" err="1">
                <a:latin typeface="Arial Rounded MT Bold" panose="020F0704030504030204" pitchFamily="34" charset="0"/>
              </a:rPr>
              <a:t>Polisi</a:t>
            </a:r>
            <a:br>
              <a:rPr lang="en-GB" dirty="0">
                <a:latin typeface="Arial Rounded MT Bold" panose="020F0704030504030204" pitchFamily="34" charset="0"/>
              </a:rPr>
            </a:br>
            <a:r>
              <a:rPr lang="en-GB" dirty="0">
                <a:latin typeface="Arial Rounded MT Bold" panose="020F0704030504030204" pitchFamily="34" charset="0"/>
              </a:rPr>
              <a:t>NEU Cymru</a:t>
            </a:r>
          </a:p>
        </p:txBody>
      </p:sp>
    </p:spTree>
    <p:extLst>
      <p:ext uri="{BB962C8B-B14F-4D97-AF65-F5344CB8AC3E}">
        <p14:creationId xmlns:p14="http://schemas.microsoft.com/office/powerpoint/2010/main" val="264511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Cynnwys</a:t>
            </a:r>
            <a:r>
              <a:rPr lang="en-GB" b="1" dirty="0"/>
              <a:t> y </a:t>
            </a:r>
            <a:r>
              <a:rPr lang="en-GB" b="1" dirty="0" err="1"/>
              <a:t>sesiwn</a:t>
            </a:r>
            <a:r>
              <a:rPr lang="en-GB" b="1" dirty="0"/>
              <a:t>...</a:t>
            </a:r>
          </a:p>
        </p:txBody>
      </p:sp>
      <p:graphicFrame>
        <p:nvGraphicFramePr>
          <p:cNvPr id="6" name="Content Placeholder 4"/>
          <p:cNvGraphicFramePr>
            <a:graphicFrameLocks noGrp="1"/>
          </p:cNvGraphicFramePr>
          <p:nvPr>
            <p:ph idx="1"/>
            <p:extLst>
              <p:ext uri="{D42A27DB-BD31-4B8C-83A1-F6EECF244321}">
                <p14:modId xmlns:p14="http://schemas.microsoft.com/office/powerpoint/2010/main" val="754173969"/>
              </p:ext>
            </p:extLst>
          </p:nvPr>
        </p:nvGraphicFramePr>
        <p:xfrm>
          <a:off x="2181340" y="1935795"/>
          <a:ext cx="779994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848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2" y="103868"/>
            <a:ext cx="8924109" cy="1325563"/>
          </a:xfrm>
        </p:spPr>
        <p:txBody>
          <a:bodyPr/>
          <a:lstStyle/>
          <a:p>
            <a:r>
              <a:rPr lang="en-GB" b="1" dirty="0" err="1"/>
              <a:t>Paratoi</a:t>
            </a:r>
            <a:r>
              <a:rPr lang="en-GB" b="1" dirty="0"/>
              <a:t> </a:t>
            </a:r>
            <a:r>
              <a:rPr lang="en-GB" b="1" dirty="0" err="1"/>
              <a:t>yn</a:t>
            </a:r>
            <a:r>
              <a:rPr lang="en-GB" b="1" dirty="0"/>
              <a:t> </a:t>
            </a:r>
            <a:r>
              <a:rPr lang="en-GB" b="1" dirty="0" err="1"/>
              <a:t>Hanfodol</a:t>
            </a:r>
            <a:endParaRPr lang="en-GB" b="1" dirty="0"/>
          </a:p>
        </p:txBody>
      </p:sp>
      <p:pic>
        <p:nvPicPr>
          <p:cNvPr id="30722" name="Picture 2" descr="http://t2.gstatic.com/images?q=tbn:ANd9GcT9TFlmcOZSpp5mTVGvOl1k4jOC8v7l4yxYBCi_LjAJGSyoEjtTSw"/>
          <p:cNvPicPr>
            <a:picLocks noChangeAspect="1" noChangeArrowheads="1"/>
          </p:cNvPicPr>
          <p:nvPr/>
        </p:nvPicPr>
        <p:blipFill>
          <a:blip r:embed="rId3" cstate="print">
            <a:clrChange>
              <a:clrFrom>
                <a:srgbClr val="FFFEFC"/>
              </a:clrFrom>
              <a:clrTo>
                <a:srgbClr val="FFFEFC">
                  <a:alpha val="0"/>
                </a:srgbClr>
              </a:clrTo>
            </a:clrChange>
          </a:blip>
          <a:srcRect/>
          <a:stretch>
            <a:fillRect/>
          </a:stretch>
        </p:blipFill>
        <p:spPr bwMode="auto">
          <a:xfrm>
            <a:off x="8328248" y="2276873"/>
            <a:ext cx="2483768" cy="3027093"/>
          </a:xfrm>
          <a:prstGeom prst="rect">
            <a:avLst/>
          </a:prstGeom>
          <a:noFill/>
        </p:spPr>
      </p:pic>
      <p:graphicFrame>
        <p:nvGraphicFramePr>
          <p:cNvPr id="4" name="Diagram 3"/>
          <p:cNvGraphicFramePr/>
          <p:nvPr>
            <p:extLst>
              <p:ext uri="{D42A27DB-BD31-4B8C-83A1-F6EECF244321}">
                <p14:modId xmlns:p14="http://schemas.microsoft.com/office/powerpoint/2010/main" val="2739771710"/>
              </p:ext>
            </p:extLst>
          </p:nvPr>
        </p:nvGraphicFramePr>
        <p:xfrm>
          <a:off x="1991544" y="1196752"/>
          <a:ext cx="6336704" cy="5661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94000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97ADA1D-9A15-4369-B89A-732FFEFCAACD}"/>
                                            </p:graphicEl>
                                          </p:spTgt>
                                        </p:tgtEl>
                                        <p:attrNameLst>
                                          <p:attrName>style.visibility</p:attrName>
                                        </p:attrNameLst>
                                      </p:cBhvr>
                                      <p:to>
                                        <p:strVal val="visible"/>
                                      </p:to>
                                    </p:set>
                                    <p:animEffect transition="in" filter="fade">
                                      <p:cBhvr>
                                        <p:cTn id="7" dur="500"/>
                                        <p:tgtEl>
                                          <p:spTgt spid="4">
                                            <p:graphicEl>
                                              <a:dgm id="{D97ADA1D-9A15-4369-B89A-732FFEFCAACD}"/>
                                            </p:graphicEl>
                                          </p:spTgt>
                                        </p:tgtEl>
                                      </p:cBhvr>
                                    </p:animEffect>
                                  </p:childTnLst>
                                </p:cTn>
                              </p:par>
                            </p:childTnLst>
                          </p:cTn>
                        </p:par>
                        <p:par>
                          <p:cTn id="8" fill="hold">
                            <p:stCondLst>
                              <p:cond delay="500"/>
                            </p:stCondLst>
                            <p:childTnLst>
                              <p:par>
                                <p:cTn id="9" presetID="10" presetClass="entr" presetSubtype="0" fill="hold" grpId="0" nodeType="afterEffect">
                                  <p:stCondLst>
                                    <p:cond delay="500"/>
                                  </p:stCondLst>
                                  <p:childTnLst>
                                    <p:set>
                                      <p:cBhvr>
                                        <p:cTn id="10" dur="1" fill="hold">
                                          <p:stCondLst>
                                            <p:cond delay="0"/>
                                          </p:stCondLst>
                                        </p:cTn>
                                        <p:tgtEl>
                                          <p:spTgt spid="4">
                                            <p:graphicEl>
                                              <a:dgm id="{21B3F4FE-2760-4D1D-9ED9-AB6C0314E481}"/>
                                            </p:graphicEl>
                                          </p:spTgt>
                                        </p:tgtEl>
                                        <p:attrNameLst>
                                          <p:attrName>style.visibility</p:attrName>
                                        </p:attrNameLst>
                                      </p:cBhvr>
                                      <p:to>
                                        <p:strVal val="visible"/>
                                      </p:to>
                                    </p:set>
                                    <p:animEffect transition="in" filter="fade">
                                      <p:cBhvr>
                                        <p:cTn id="11" dur="500"/>
                                        <p:tgtEl>
                                          <p:spTgt spid="4">
                                            <p:graphicEl>
                                              <a:dgm id="{21B3F4FE-2760-4D1D-9ED9-AB6C0314E48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A50CB58F-1546-4073-9E90-DCE64AE502DC}"/>
                                            </p:graphicEl>
                                          </p:spTgt>
                                        </p:tgtEl>
                                        <p:attrNameLst>
                                          <p:attrName>style.visibility</p:attrName>
                                        </p:attrNameLst>
                                      </p:cBhvr>
                                      <p:to>
                                        <p:strVal val="visible"/>
                                      </p:to>
                                    </p:set>
                                    <p:animEffect transition="in" filter="fade">
                                      <p:cBhvr>
                                        <p:cTn id="16" dur="500"/>
                                        <p:tgtEl>
                                          <p:spTgt spid="4">
                                            <p:graphicEl>
                                              <a:dgm id="{A50CB58F-1546-4073-9E90-DCE64AE502DC}"/>
                                            </p:graphicEl>
                                          </p:spTgt>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4">
                                            <p:graphicEl>
                                              <a:dgm id="{F8D773D9-AE2D-4FED-8A98-AC74EE54E675}"/>
                                            </p:graphicEl>
                                          </p:spTgt>
                                        </p:tgtEl>
                                        <p:attrNameLst>
                                          <p:attrName>style.visibility</p:attrName>
                                        </p:attrNameLst>
                                      </p:cBhvr>
                                      <p:to>
                                        <p:strVal val="visible"/>
                                      </p:to>
                                    </p:set>
                                    <p:animEffect transition="in" filter="fade">
                                      <p:cBhvr>
                                        <p:cTn id="20" dur="500"/>
                                        <p:tgtEl>
                                          <p:spTgt spid="4">
                                            <p:graphicEl>
                                              <a:dgm id="{F8D773D9-AE2D-4FED-8A98-AC74EE54E67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B89552A5-CF11-4855-9C21-DBCFDFC89343}"/>
                                            </p:graphicEl>
                                          </p:spTgt>
                                        </p:tgtEl>
                                        <p:attrNameLst>
                                          <p:attrName>style.visibility</p:attrName>
                                        </p:attrNameLst>
                                      </p:cBhvr>
                                      <p:to>
                                        <p:strVal val="visible"/>
                                      </p:to>
                                    </p:set>
                                    <p:animEffect transition="in" filter="fade">
                                      <p:cBhvr>
                                        <p:cTn id="25" dur="500"/>
                                        <p:tgtEl>
                                          <p:spTgt spid="4">
                                            <p:graphicEl>
                                              <a:dgm id="{B89552A5-CF11-4855-9C21-DBCFDFC89343}"/>
                                            </p:graphicEl>
                                          </p:spTgt>
                                        </p:tgtEl>
                                      </p:cBhvr>
                                    </p:animEffect>
                                  </p:childTnLst>
                                </p:cTn>
                              </p:par>
                            </p:childTnLst>
                          </p:cTn>
                        </p:par>
                        <p:par>
                          <p:cTn id="26" fill="hold">
                            <p:stCondLst>
                              <p:cond delay="500"/>
                            </p:stCondLst>
                            <p:childTnLst>
                              <p:par>
                                <p:cTn id="27" presetID="10" presetClass="entr" presetSubtype="0" fill="hold" grpId="0" nodeType="afterEffect">
                                  <p:stCondLst>
                                    <p:cond delay="500"/>
                                  </p:stCondLst>
                                  <p:childTnLst>
                                    <p:set>
                                      <p:cBhvr>
                                        <p:cTn id="28" dur="1" fill="hold">
                                          <p:stCondLst>
                                            <p:cond delay="0"/>
                                          </p:stCondLst>
                                        </p:cTn>
                                        <p:tgtEl>
                                          <p:spTgt spid="4">
                                            <p:graphicEl>
                                              <a:dgm id="{BE0C6A9F-F201-474E-84C0-83018F2CF881}"/>
                                            </p:graphicEl>
                                          </p:spTgt>
                                        </p:tgtEl>
                                        <p:attrNameLst>
                                          <p:attrName>style.visibility</p:attrName>
                                        </p:attrNameLst>
                                      </p:cBhvr>
                                      <p:to>
                                        <p:strVal val="visible"/>
                                      </p:to>
                                    </p:set>
                                    <p:animEffect transition="in" filter="fade">
                                      <p:cBhvr>
                                        <p:cTn id="29" dur="500"/>
                                        <p:tgtEl>
                                          <p:spTgt spid="4">
                                            <p:graphicEl>
                                              <a:dgm id="{BE0C6A9F-F201-474E-84C0-83018F2CF8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970" y="116998"/>
            <a:ext cx="8924109" cy="1325563"/>
          </a:xfrm>
        </p:spPr>
        <p:txBody>
          <a:bodyPr/>
          <a:lstStyle/>
          <a:p>
            <a:r>
              <a:rPr lang="en-GB" altLang="en-US" b="1" dirty="0" err="1"/>
              <a:t>Paratoi</a:t>
            </a:r>
            <a:r>
              <a:rPr lang="en-GB" altLang="en-US" b="1" dirty="0"/>
              <a:t> </a:t>
            </a:r>
            <a:r>
              <a:rPr lang="en-GB" altLang="en-US" b="1" dirty="0" err="1"/>
              <a:t>yn</a:t>
            </a:r>
            <a:r>
              <a:rPr lang="en-GB" altLang="en-US" b="1" dirty="0"/>
              <a:t> </a:t>
            </a:r>
            <a:r>
              <a:rPr lang="en-GB" altLang="en-US" b="1" dirty="0" err="1"/>
              <a:t>Hanfodol</a:t>
            </a:r>
            <a:endParaRPr lang="en-GB" dirty="0"/>
          </a:p>
        </p:txBody>
      </p:sp>
      <p:sp>
        <p:nvSpPr>
          <p:cNvPr id="3" name="Content Placeholder 2"/>
          <p:cNvSpPr>
            <a:spLocks noGrp="1"/>
          </p:cNvSpPr>
          <p:nvPr>
            <p:ph idx="1"/>
          </p:nvPr>
        </p:nvSpPr>
        <p:spPr>
          <a:xfrm>
            <a:off x="1355074" y="1825625"/>
            <a:ext cx="10338361" cy="4351338"/>
          </a:xfrm>
        </p:spPr>
        <p:txBody>
          <a:bodyPr>
            <a:normAutofit/>
          </a:bodyPr>
          <a:lstStyle/>
          <a:p>
            <a:pPr marL="342900" lvl="0" indent="-342900" eaLnBrk="0" fontAlgn="base" hangingPunct="0">
              <a:lnSpc>
                <a:spcPct val="80000"/>
              </a:lnSpc>
              <a:spcBef>
                <a:spcPct val="20000"/>
              </a:spcBef>
              <a:spcAft>
                <a:spcPct val="0"/>
              </a:spcAft>
              <a:buClr>
                <a:srgbClr val="1D4F91"/>
              </a:buClr>
              <a:buFontTx/>
              <a:buChar char="•"/>
            </a:pPr>
            <a:endParaRPr lang="en-GB" altLang="en-US" sz="26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FontTx/>
              <a:buChar char="•"/>
            </a:pPr>
            <a:r>
              <a:rPr lang="en-GB" altLang="en-US" sz="2600" kern="0" dirty="0" err="1">
                <a:solidFill>
                  <a:srgbClr val="000000"/>
                </a:solidFill>
                <a:latin typeface="Arial"/>
                <a:cs typeface="Arial"/>
              </a:rPr>
              <a:t>Cyfweliad</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Ffug</a:t>
            </a:r>
            <a:r>
              <a:rPr lang="en-GB" altLang="en-US" sz="2600" kern="0" dirty="0">
                <a:solidFill>
                  <a:srgbClr val="000000"/>
                </a:solidFill>
                <a:latin typeface="Arial"/>
                <a:cs typeface="Arial"/>
              </a:rPr>
              <a:t>	 –  </a:t>
            </a:r>
            <a:r>
              <a:rPr lang="en-GB" altLang="en-US" sz="2600" kern="0" dirty="0" err="1">
                <a:solidFill>
                  <a:srgbClr val="000000"/>
                </a:solidFill>
                <a:latin typeface="Arial"/>
                <a:cs typeface="Arial"/>
              </a:rPr>
              <a:t>arferion</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drwg</a:t>
            </a:r>
            <a:endParaRPr lang="en-GB" altLang="en-US" sz="26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None/>
            </a:pP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iaith</a:t>
            </a:r>
            <a:r>
              <a:rPr lang="en-GB" altLang="en-US" sz="2600" kern="0" dirty="0">
                <a:solidFill>
                  <a:srgbClr val="000000"/>
                </a:solidFill>
                <a:latin typeface="Arial"/>
                <a:cs typeface="Arial"/>
              </a:rPr>
              <a:t> y </a:t>
            </a:r>
            <a:r>
              <a:rPr lang="en-GB" altLang="en-US" sz="2600" kern="0" dirty="0" err="1">
                <a:solidFill>
                  <a:srgbClr val="000000"/>
                </a:solidFill>
                <a:latin typeface="Arial"/>
                <a:cs typeface="Arial"/>
              </a:rPr>
              <a:t>corff</a:t>
            </a:r>
            <a:r>
              <a:rPr lang="en-GB" altLang="en-US" sz="2600" kern="0" dirty="0">
                <a:solidFill>
                  <a:srgbClr val="000000"/>
                </a:solidFill>
                <a:latin typeface="Arial"/>
                <a:cs typeface="Arial"/>
              </a:rPr>
              <a:t> (</a:t>
            </a:r>
            <a:r>
              <a:rPr lang="en-GB" altLang="en-US" sz="2600" i="1" kern="0" dirty="0">
                <a:solidFill>
                  <a:srgbClr val="000000"/>
                </a:solidFill>
                <a:latin typeface="Arial"/>
                <a:cs typeface="Arial"/>
              </a:rPr>
              <a:t>body language</a:t>
            </a:r>
            <a:r>
              <a:rPr lang="en-GB" altLang="en-US" sz="2600" kern="0" dirty="0">
                <a:solidFill>
                  <a:srgbClr val="000000"/>
                </a:solidFill>
                <a:latin typeface="Arial"/>
                <a:cs typeface="Arial"/>
              </a:rPr>
              <a:t>)</a:t>
            </a:r>
          </a:p>
          <a:p>
            <a:pPr marL="342900" lvl="0" indent="-342900" eaLnBrk="0" fontAlgn="base" hangingPunct="0">
              <a:lnSpc>
                <a:spcPct val="80000"/>
              </a:lnSpc>
              <a:spcBef>
                <a:spcPct val="20000"/>
              </a:spcBef>
              <a:spcAft>
                <a:spcPct val="0"/>
              </a:spcAft>
              <a:buClr>
                <a:srgbClr val="0070C0"/>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FontTx/>
              <a:buChar char="•"/>
            </a:pPr>
            <a:r>
              <a:rPr lang="en-GB" altLang="en-US" sz="2600" kern="0" dirty="0" err="1">
                <a:solidFill>
                  <a:srgbClr val="000000"/>
                </a:solidFill>
                <a:latin typeface="Arial"/>
                <a:cs typeface="Arial"/>
              </a:rPr>
              <a:t>Nodwch</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eich</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cryfderau</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a’ch</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gwendidau</a:t>
            </a:r>
            <a:endParaRPr lang="en-GB" altLang="en-US" sz="26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FontTx/>
              <a:buChar char="•"/>
            </a:pPr>
            <a:r>
              <a:rPr lang="en-GB" altLang="en-US" sz="2600" kern="0" dirty="0" err="1">
                <a:solidFill>
                  <a:srgbClr val="000000"/>
                </a:solidFill>
                <a:latin typeface="Arial"/>
                <a:cs typeface="Arial"/>
              </a:rPr>
              <a:t>Nodwch</a:t>
            </a:r>
            <a:r>
              <a:rPr lang="en-GB" altLang="en-US" sz="2600" kern="0" dirty="0">
                <a:solidFill>
                  <a:srgbClr val="000000"/>
                </a:solidFill>
                <a:latin typeface="Arial"/>
                <a:cs typeface="Arial"/>
              </a:rPr>
              <a:t> y </a:t>
            </a:r>
            <a:r>
              <a:rPr lang="en-GB" altLang="en-US" sz="2600" kern="0" dirty="0" err="1">
                <a:solidFill>
                  <a:srgbClr val="000000"/>
                </a:solidFill>
                <a:latin typeface="Arial"/>
                <a:cs typeface="Arial"/>
              </a:rPr>
              <a:t>cwestiynau</a:t>
            </a:r>
            <a:r>
              <a:rPr lang="en-GB" altLang="en-US" sz="2600" kern="0" dirty="0">
                <a:solidFill>
                  <a:srgbClr val="000000"/>
                </a:solidFill>
                <a:latin typeface="Arial"/>
                <a:cs typeface="Arial"/>
              </a:rPr>
              <a:t> y </a:t>
            </a:r>
            <a:r>
              <a:rPr lang="en-GB" altLang="en-US" sz="2600" kern="0" dirty="0" err="1">
                <a:solidFill>
                  <a:srgbClr val="000000"/>
                </a:solidFill>
                <a:latin typeface="Arial"/>
                <a:cs typeface="Arial"/>
              </a:rPr>
              <a:t>gallai</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cael</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eu</a:t>
            </a:r>
            <a:r>
              <a:rPr lang="en-GB" altLang="en-US" sz="2600" kern="0" dirty="0">
                <a:solidFill>
                  <a:srgbClr val="000000"/>
                </a:solidFill>
                <a:latin typeface="Arial"/>
                <a:cs typeface="Arial"/>
              </a:rPr>
              <a:t> </a:t>
            </a:r>
            <a:r>
              <a:rPr lang="en-GB" altLang="en-US" sz="2600" kern="0" dirty="0" err="1">
                <a:solidFill>
                  <a:srgbClr val="000000"/>
                </a:solidFill>
                <a:latin typeface="Arial"/>
                <a:cs typeface="Arial"/>
              </a:rPr>
              <a:t>gofyn</a:t>
            </a:r>
            <a:endParaRPr lang="en-GB" altLang="en-US" sz="26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0070C0"/>
              </a:buClr>
              <a:buFontTx/>
              <a:buChar char="•"/>
            </a:pPr>
            <a:r>
              <a:rPr lang="en-GB" altLang="en-US" sz="2600" kern="0" dirty="0">
                <a:solidFill>
                  <a:srgbClr val="000000"/>
                </a:solidFill>
                <a:latin typeface="Arial"/>
                <a:cs typeface="Arial"/>
              </a:rPr>
              <a:t>NODWCH Y PWYNTIAU SYDD RHAID I CHI EU DWEUD</a:t>
            </a:r>
          </a:p>
        </p:txBody>
      </p:sp>
    </p:spTree>
    <p:extLst>
      <p:ext uri="{BB962C8B-B14F-4D97-AF65-F5344CB8AC3E}">
        <p14:creationId xmlns:p14="http://schemas.microsoft.com/office/powerpoint/2010/main" val="3313536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033" y="387163"/>
            <a:ext cx="8924109" cy="1325563"/>
          </a:xfrm>
        </p:spPr>
        <p:txBody>
          <a:bodyPr/>
          <a:lstStyle/>
          <a:p>
            <a:r>
              <a:rPr lang="en-GB" altLang="en-US" b="1" kern="0" dirty="0" err="1">
                <a:solidFill>
                  <a:srgbClr val="000000"/>
                </a:solidFill>
                <a:latin typeface="Arial"/>
                <a:cs typeface="Arial"/>
              </a:rPr>
              <a:t>Cyflwyniad</a:t>
            </a:r>
            <a:r>
              <a:rPr lang="en-GB" altLang="en-US" b="1" kern="0" dirty="0">
                <a:solidFill>
                  <a:srgbClr val="000000"/>
                </a:solidFill>
                <a:latin typeface="Arial"/>
                <a:cs typeface="Arial"/>
              </a:rPr>
              <a:t> </a:t>
            </a:r>
            <a:r>
              <a:rPr lang="en-GB" altLang="en-US" b="1" kern="0" dirty="0" err="1">
                <a:solidFill>
                  <a:srgbClr val="000000"/>
                </a:solidFill>
                <a:latin typeface="Arial"/>
                <a:cs typeface="Arial"/>
              </a:rPr>
              <a:t>Personol</a:t>
            </a:r>
            <a:endParaRPr lang="en-GB" b="1" dirty="0"/>
          </a:p>
        </p:txBody>
      </p:sp>
      <p:sp>
        <p:nvSpPr>
          <p:cNvPr id="3" name="Content Placeholder 2"/>
          <p:cNvSpPr>
            <a:spLocks noGrp="1"/>
          </p:cNvSpPr>
          <p:nvPr>
            <p:ph idx="1"/>
          </p:nvPr>
        </p:nvSpPr>
        <p:spPr>
          <a:xfrm>
            <a:off x="1454226" y="1927953"/>
            <a:ext cx="10239209" cy="4208442"/>
          </a:xfrm>
        </p:spPr>
        <p:txBody>
          <a:bodyPr>
            <a:normAutofit/>
          </a:bodyPr>
          <a:lstStyle/>
          <a:p>
            <a:pPr marL="0" lvl="0" indent="0" eaLnBrk="0" fontAlgn="base" hangingPunct="0">
              <a:lnSpc>
                <a:spcPct val="100000"/>
              </a:lnSpc>
              <a:spcBef>
                <a:spcPct val="20000"/>
              </a:spcBef>
              <a:spcAft>
                <a:spcPct val="0"/>
              </a:spcAft>
              <a:buNone/>
            </a:pPr>
            <a:r>
              <a:rPr lang="en-GB" altLang="en-US" sz="2400" kern="0" dirty="0">
                <a:solidFill>
                  <a:srgbClr val="000000"/>
                </a:solidFill>
                <a:latin typeface="Arial"/>
                <a:cs typeface="Arial"/>
              </a:rPr>
              <a:t>YOU DON’T GET A SECOND CHANCE TO MAKE A FIRST IMPRESSION – MAE HYN YN HANFODOL!</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Byddwch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brydlon</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Dillad</a:t>
            </a:r>
            <a:r>
              <a:rPr lang="en-GB" altLang="en-US" sz="2000" kern="0" dirty="0">
                <a:solidFill>
                  <a:srgbClr val="000000"/>
                </a:solidFill>
                <a:latin typeface="Arial"/>
                <a:cs typeface="Arial"/>
              </a:rPr>
              <a:t> Smart –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daclus</a:t>
            </a:r>
            <a:r>
              <a:rPr lang="en-GB" altLang="en-US" sz="2000" kern="0" dirty="0">
                <a:solidFill>
                  <a:srgbClr val="000000"/>
                </a:solidFill>
                <a:latin typeface="Arial"/>
                <a:cs typeface="Arial"/>
              </a:rPr>
              <a:t> – </a:t>
            </a:r>
            <a:r>
              <a:rPr lang="en-GB" altLang="en-US" sz="2000" kern="0" dirty="0" err="1">
                <a:solidFill>
                  <a:srgbClr val="000000"/>
                </a:solidFill>
                <a:latin typeface="Arial"/>
                <a:cs typeface="Arial"/>
              </a:rPr>
              <a:t>edrach</a:t>
            </a:r>
            <a:r>
              <a:rPr lang="en-GB" altLang="en-US" sz="2000" kern="0" dirty="0">
                <a:solidFill>
                  <a:srgbClr val="000000"/>
                </a:solidFill>
                <a:latin typeface="Arial"/>
                <a:cs typeface="Arial"/>
              </a:rPr>
              <a:t> y part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Byddwch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hyderus</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Byddwch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gwrtais</a:t>
            </a:r>
            <a:r>
              <a:rPr lang="en-GB" altLang="en-US" sz="2000" kern="0" dirty="0">
                <a:solidFill>
                  <a:srgbClr val="000000"/>
                </a:solidFill>
                <a:latin typeface="Arial"/>
                <a:cs typeface="Arial"/>
              </a:rPr>
              <a:t> ac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gyfeillgar</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Rhyngweithio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gyda’r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ymgeiswyr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eraill</a:t>
            </a:r>
            <a:r>
              <a:rPr lang="en-GB" altLang="en-US" sz="2000" kern="0" dirty="0">
                <a:solidFill>
                  <a:srgbClr val="000000"/>
                </a:solidFill>
                <a:latin typeface="Arial"/>
                <a:cs typeface="Arial"/>
              </a:rPr>
              <a:t> a </a:t>
            </a:r>
            <a:r>
              <a:rPr lang="en-GB" altLang="en-US" sz="2000" kern="0" dirty="0" err="1">
                <a:solidFill>
                  <a:srgbClr val="000000"/>
                </a:solidFill>
                <a:latin typeface="Arial"/>
                <a:cs typeface="Arial"/>
              </a:rPr>
              <a:t>gofyn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cwestiynau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perthnasol</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Wrth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gerdded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rownd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ysgol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os</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cewch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gyfle</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siaradwch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gyda’r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disgyblion</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siaradwch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gyda’r</a:t>
            </a:r>
            <a:r>
              <a:rPr lang="en-GB" altLang="en-US" sz="2000" kern="0" dirty="0">
                <a:solidFill>
                  <a:srgbClr val="000000"/>
                </a:solidFill>
                <a:latin typeface="Arial"/>
                <a:cs typeface="Arial"/>
              </a:rPr>
              <a:t> staff </a:t>
            </a:r>
            <a:r>
              <a:rPr lang="en-GB" altLang="en-US" sz="2000" kern="0" dirty="0" err="1">
                <a:solidFill>
                  <a:srgbClr val="000000"/>
                </a:solidFill>
                <a:latin typeface="Arial"/>
                <a:cs typeface="Arial"/>
              </a:rPr>
              <a:t>addysgu</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siaradwch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gyda’r</a:t>
            </a:r>
            <a:r>
              <a:rPr lang="en-GB" altLang="en-US" sz="2000" kern="0" dirty="0">
                <a:solidFill>
                  <a:srgbClr val="000000"/>
                </a:solidFill>
                <a:latin typeface="Arial"/>
                <a:cs typeface="Arial"/>
              </a:rPr>
              <a:t> staff </a:t>
            </a:r>
            <a:r>
              <a:rPr lang="en-GB" altLang="en-US" sz="2000" kern="0" dirty="0" err="1">
                <a:solidFill>
                  <a:srgbClr val="000000"/>
                </a:solidFill>
                <a:latin typeface="Arial"/>
                <a:cs typeface="Arial"/>
              </a:rPr>
              <a:t>ategol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Cymhorthwyr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etc</a:t>
            </a:r>
            <a:r>
              <a:rPr lang="en-GB" altLang="en-US" sz="2000" kern="0" dirty="0">
                <a:solidFill>
                  <a:srgbClr val="000000"/>
                </a:solidFill>
                <a:latin typeface="Arial"/>
                <a:cs typeface="Arial"/>
              </a:rPr>
              <a:t>) </a:t>
            </a:r>
            <a:endParaRPr lang="en-GB" altLang="en-US" sz="1400" kern="0" dirty="0">
              <a:solidFill>
                <a:srgbClr val="000000"/>
              </a:solidFill>
              <a:latin typeface="Arial"/>
              <a:cs typeface="Arial"/>
            </a:endParaRPr>
          </a:p>
        </p:txBody>
      </p:sp>
    </p:spTree>
    <p:extLst>
      <p:ext uri="{BB962C8B-B14F-4D97-AF65-F5344CB8AC3E}">
        <p14:creationId xmlns:p14="http://schemas.microsoft.com/office/powerpoint/2010/main" val="221388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Senarios</a:t>
            </a:r>
            <a:r>
              <a:rPr lang="en-GB" b="1" dirty="0"/>
              <a:t> </a:t>
            </a:r>
            <a:r>
              <a:rPr lang="en-GB" b="1" dirty="0" err="1"/>
              <a:t>cyfweliad</a:t>
            </a:r>
            <a:r>
              <a:rPr lang="en-GB" b="1" dirty="0"/>
              <a:t> </a:t>
            </a:r>
            <a:r>
              <a:rPr lang="en-GB" b="1" dirty="0" err="1"/>
              <a:t>posib</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65492928"/>
              </p:ext>
            </p:extLst>
          </p:nvPr>
        </p:nvGraphicFramePr>
        <p:xfrm>
          <a:off x="1981201" y="1645889"/>
          <a:ext cx="8002587" cy="4941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03913" y="2996952"/>
            <a:ext cx="1887661" cy="1806992"/>
          </a:xfrm>
          <a:prstGeom prst="rect">
            <a:avLst/>
          </a:prstGeom>
        </p:spPr>
      </p:pic>
    </p:spTree>
    <p:extLst>
      <p:ext uri="{BB962C8B-B14F-4D97-AF65-F5344CB8AC3E}">
        <p14:creationId xmlns:p14="http://schemas.microsoft.com/office/powerpoint/2010/main" val="3945179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2E9FB2A1-C570-484E-AB52-729422EE8B30}"/>
                                            </p:graphicEl>
                                          </p:spTgt>
                                        </p:tgtEl>
                                        <p:attrNameLst>
                                          <p:attrName>style.visibility</p:attrName>
                                        </p:attrNameLst>
                                      </p:cBhvr>
                                      <p:to>
                                        <p:strVal val="visible"/>
                                      </p:to>
                                    </p:set>
                                    <p:animEffect transition="in" filter="fade">
                                      <p:cBhvr>
                                        <p:cTn id="7" dur="1000"/>
                                        <p:tgtEl>
                                          <p:spTgt spid="5">
                                            <p:graphicEl>
                                              <a:dgm id="{2E9FB2A1-C570-484E-AB52-729422EE8B30}"/>
                                            </p:graphicEl>
                                          </p:spTgt>
                                        </p:tgtEl>
                                      </p:cBhvr>
                                    </p:animEffect>
                                    <p:anim calcmode="lin" valueType="num">
                                      <p:cBhvr>
                                        <p:cTn id="8" dur="1000" fill="hold"/>
                                        <p:tgtEl>
                                          <p:spTgt spid="5">
                                            <p:graphicEl>
                                              <a:dgm id="{2E9FB2A1-C570-484E-AB52-729422EE8B30}"/>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2E9FB2A1-C570-484E-AB52-729422EE8B30}"/>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501E2AF6-343A-454C-9DC5-0167F9F255A5}"/>
                                            </p:graphicEl>
                                          </p:spTgt>
                                        </p:tgtEl>
                                        <p:attrNameLst>
                                          <p:attrName>style.visibility</p:attrName>
                                        </p:attrNameLst>
                                      </p:cBhvr>
                                      <p:to>
                                        <p:strVal val="visible"/>
                                      </p:to>
                                    </p:set>
                                    <p:animEffect transition="in" filter="fade">
                                      <p:cBhvr>
                                        <p:cTn id="14" dur="1000"/>
                                        <p:tgtEl>
                                          <p:spTgt spid="5">
                                            <p:graphicEl>
                                              <a:dgm id="{501E2AF6-343A-454C-9DC5-0167F9F255A5}"/>
                                            </p:graphicEl>
                                          </p:spTgt>
                                        </p:tgtEl>
                                      </p:cBhvr>
                                    </p:animEffect>
                                    <p:anim calcmode="lin" valueType="num">
                                      <p:cBhvr>
                                        <p:cTn id="15" dur="1000" fill="hold"/>
                                        <p:tgtEl>
                                          <p:spTgt spid="5">
                                            <p:graphicEl>
                                              <a:dgm id="{501E2AF6-343A-454C-9DC5-0167F9F255A5}"/>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501E2AF6-343A-454C-9DC5-0167F9F255A5}"/>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6CE219C6-0540-452F-A0E9-15C9956C1BB0}"/>
                                            </p:graphicEl>
                                          </p:spTgt>
                                        </p:tgtEl>
                                        <p:attrNameLst>
                                          <p:attrName>style.visibility</p:attrName>
                                        </p:attrNameLst>
                                      </p:cBhvr>
                                      <p:to>
                                        <p:strVal val="visible"/>
                                      </p:to>
                                    </p:set>
                                    <p:animEffect transition="in" filter="fade">
                                      <p:cBhvr>
                                        <p:cTn id="19" dur="1000"/>
                                        <p:tgtEl>
                                          <p:spTgt spid="5">
                                            <p:graphicEl>
                                              <a:dgm id="{6CE219C6-0540-452F-A0E9-15C9956C1BB0}"/>
                                            </p:graphicEl>
                                          </p:spTgt>
                                        </p:tgtEl>
                                      </p:cBhvr>
                                    </p:animEffect>
                                    <p:anim calcmode="lin" valueType="num">
                                      <p:cBhvr>
                                        <p:cTn id="20" dur="1000" fill="hold"/>
                                        <p:tgtEl>
                                          <p:spTgt spid="5">
                                            <p:graphicEl>
                                              <a:dgm id="{6CE219C6-0540-452F-A0E9-15C9956C1BB0}"/>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6CE219C6-0540-452F-A0E9-15C9956C1BB0}"/>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graphicEl>
                                              <a:dgm id="{B1F42354-2CA3-46DC-A41C-A03FCA29C932}"/>
                                            </p:graphicEl>
                                          </p:spTgt>
                                        </p:tgtEl>
                                        <p:attrNameLst>
                                          <p:attrName>style.visibility</p:attrName>
                                        </p:attrNameLst>
                                      </p:cBhvr>
                                      <p:to>
                                        <p:strVal val="visible"/>
                                      </p:to>
                                    </p:set>
                                    <p:animEffect transition="in" filter="fade">
                                      <p:cBhvr>
                                        <p:cTn id="26" dur="1000"/>
                                        <p:tgtEl>
                                          <p:spTgt spid="5">
                                            <p:graphicEl>
                                              <a:dgm id="{B1F42354-2CA3-46DC-A41C-A03FCA29C932}"/>
                                            </p:graphicEl>
                                          </p:spTgt>
                                        </p:tgtEl>
                                      </p:cBhvr>
                                    </p:animEffect>
                                    <p:anim calcmode="lin" valueType="num">
                                      <p:cBhvr>
                                        <p:cTn id="27" dur="1000" fill="hold"/>
                                        <p:tgtEl>
                                          <p:spTgt spid="5">
                                            <p:graphicEl>
                                              <a:dgm id="{B1F42354-2CA3-46DC-A41C-A03FCA29C932}"/>
                                            </p:graphicEl>
                                          </p:spTgt>
                                        </p:tgtEl>
                                        <p:attrNameLst>
                                          <p:attrName>ppt_x</p:attrName>
                                        </p:attrNameLst>
                                      </p:cBhvr>
                                      <p:tavLst>
                                        <p:tav tm="0">
                                          <p:val>
                                            <p:strVal val="#ppt_x"/>
                                          </p:val>
                                        </p:tav>
                                        <p:tav tm="100000">
                                          <p:val>
                                            <p:strVal val="#ppt_x"/>
                                          </p:val>
                                        </p:tav>
                                      </p:tavLst>
                                    </p:anim>
                                    <p:anim calcmode="lin" valueType="num">
                                      <p:cBhvr>
                                        <p:cTn id="28" dur="1000" fill="hold"/>
                                        <p:tgtEl>
                                          <p:spTgt spid="5">
                                            <p:graphicEl>
                                              <a:dgm id="{B1F42354-2CA3-46DC-A41C-A03FCA29C932}"/>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graphicEl>
                                              <a:dgm id="{87590230-AA1B-4B16-BD7E-0713C3A35368}"/>
                                            </p:graphicEl>
                                          </p:spTgt>
                                        </p:tgtEl>
                                        <p:attrNameLst>
                                          <p:attrName>style.visibility</p:attrName>
                                        </p:attrNameLst>
                                      </p:cBhvr>
                                      <p:to>
                                        <p:strVal val="visible"/>
                                      </p:to>
                                    </p:set>
                                    <p:animEffect transition="in" filter="fade">
                                      <p:cBhvr>
                                        <p:cTn id="31" dur="1000"/>
                                        <p:tgtEl>
                                          <p:spTgt spid="5">
                                            <p:graphicEl>
                                              <a:dgm id="{87590230-AA1B-4B16-BD7E-0713C3A35368}"/>
                                            </p:graphicEl>
                                          </p:spTgt>
                                        </p:tgtEl>
                                      </p:cBhvr>
                                    </p:animEffect>
                                    <p:anim calcmode="lin" valueType="num">
                                      <p:cBhvr>
                                        <p:cTn id="32" dur="1000" fill="hold"/>
                                        <p:tgtEl>
                                          <p:spTgt spid="5">
                                            <p:graphicEl>
                                              <a:dgm id="{87590230-AA1B-4B16-BD7E-0713C3A35368}"/>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87590230-AA1B-4B16-BD7E-0713C3A35368}"/>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graphicEl>
                                              <a:dgm id="{1FD028F6-F3FB-4708-A05B-29B27032C4B0}"/>
                                            </p:graphicEl>
                                          </p:spTgt>
                                        </p:tgtEl>
                                        <p:attrNameLst>
                                          <p:attrName>style.visibility</p:attrName>
                                        </p:attrNameLst>
                                      </p:cBhvr>
                                      <p:to>
                                        <p:strVal val="visible"/>
                                      </p:to>
                                    </p:set>
                                    <p:animEffect transition="in" filter="fade">
                                      <p:cBhvr>
                                        <p:cTn id="38" dur="1000"/>
                                        <p:tgtEl>
                                          <p:spTgt spid="5">
                                            <p:graphicEl>
                                              <a:dgm id="{1FD028F6-F3FB-4708-A05B-29B27032C4B0}"/>
                                            </p:graphicEl>
                                          </p:spTgt>
                                        </p:tgtEl>
                                      </p:cBhvr>
                                    </p:animEffect>
                                    <p:anim calcmode="lin" valueType="num">
                                      <p:cBhvr>
                                        <p:cTn id="39" dur="1000" fill="hold"/>
                                        <p:tgtEl>
                                          <p:spTgt spid="5">
                                            <p:graphicEl>
                                              <a:dgm id="{1FD028F6-F3FB-4708-A05B-29B27032C4B0}"/>
                                            </p:graphicEl>
                                          </p:spTgt>
                                        </p:tgtEl>
                                        <p:attrNameLst>
                                          <p:attrName>ppt_x</p:attrName>
                                        </p:attrNameLst>
                                      </p:cBhvr>
                                      <p:tavLst>
                                        <p:tav tm="0">
                                          <p:val>
                                            <p:strVal val="#ppt_x"/>
                                          </p:val>
                                        </p:tav>
                                        <p:tav tm="100000">
                                          <p:val>
                                            <p:strVal val="#ppt_x"/>
                                          </p:val>
                                        </p:tav>
                                      </p:tavLst>
                                    </p:anim>
                                    <p:anim calcmode="lin" valueType="num">
                                      <p:cBhvr>
                                        <p:cTn id="40" dur="1000" fill="hold"/>
                                        <p:tgtEl>
                                          <p:spTgt spid="5">
                                            <p:graphicEl>
                                              <a:dgm id="{1FD028F6-F3FB-4708-A05B-29B27032C4B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5">
                                            <p:graphicEl>
                                              <a:dgm id="{53FCA249-43A5-4F0A-90A0-78435CCE9A90}"/>
                                            </p:graphicEl>
                                          </p:spTgt>
                                        </p:tgtEl>
                                        <p:attrNameLst>
                                          <p:attrName>style.visibility</p:attrName>
                                        </p:attrNameLst>
                                      </p:cBhvr>
                                      <p:to>
                                        <p:strVal val="visible"/>
                                      </p:to>
                                    </p:set>
                                    <p:animEffect transition="in" filter="fade">
                                      <p:cBhvr>
                                        <p:cTn id="43" dur="1000"/>
                                        <p:tgtEl>
                                          <p:spTgt spid="5">
                                            <p:graphicEl>
                                              <a:dgm id="{53FCA249-43A5-4F0A-90A0-78435CCE9A90}"/>
                                            </p:graphicEl>
                                          </p:spTgt>
                                        </p:tgtEl>
                                      </p:cBhvr>
                                    </p:animEffect>
                                    <p:anim calcmode="lin" valueType="num">
                                      <p:cBhvr>
                                        <p:cTn id="44" dur="1000" fill="hold"/>
                                        <p:tgtEl>
                                          <p:spTgt spid="5">
                                            <p:graphicEl>
                                              <a:dgm id="{53FCA249-43A5-4F0A-90A0-78435CCE9A90}"/>
                                            </p:graphicEl>
                                          </p:spTgt>
                                        </p:tgtEl>
                                        <p:attrNameLst>
                                          <p:attrName>ppt_x</p:attrName>
                                        </p:attrNameLst>
                                      </p:cBhvr>
                                      <p:tavLst>
                                        <p:tav tm="0">
                                          <p:val>
                                            <p:strVal val="#ppt_x"/>
                                          </p:val>
                                        </p:tav>
                                        <p:tav tm="100000">
                                          <p:val>
                                            <p:strVal val="#ppt_x"/>
                                          </p:val>
                                        </p:tav>
                                      </p:tavLst>
                                    </p:anim>
                                    <p:anim calcmode="lin" valueType="num">
                                      <p:cBhvr>
                                        <p:cTn id="45" dur="1000" fill="hold"/>
                                        <p:tgtEl>
                                          <p:spTgt spid="5">
                                            <p:graphicEl>
                                              <a:dgm id="{53FCA249-43A5-4F0A-90A0-78435CCE9A90}"/>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5">
                                            <p:graphicEl>
                                              <a:dgm id="{6E48B8DE-6D91-48A2-96ED-55F9D98CB0D6}"/>
                                            </p:graphicEl>
                                          </p:spTgt>
                                        </p:tgtEl>
                                        <p:attrNameLst>
                                          <p:attrName>style.visibility</p:attrName>
                                        </p:attrNameLst>
                                      </p:cBhvr>
                                      <p:to>
                                        <p:strVal val="visible"/>
                                      </p:to>
                                    </p:set>
                                    <p:animEffect transition="in" filter="fade">
                                      <p:cBhvr>
                                        <p:cTn id="50" dur="1000"/>
                                        <p:tgtEl>
                                          <p:spTgt spid="5">
                                            <p:graphicEl>
                                              <a:dgm id="{6E48B8DE-6D91-48A2-96ED-55F9D98CB0D6}"/>
                                            </p:graphicEl>
                                          </p:spTgt>
                                        </p:tgtEl>
                                      </p:cBhvr>
                                    </p:animEffect>
                                    <p:anim calcmode="lin" valueType="num">
                                      <p:cBhvr>
                                        <p:cTn id="51" dur="1000" fill="hold"/>
                                        <p:tgtEl>
                                          <p:spTgt spid="5">
                                            <p:graphicEl>
                                              <a:dgm id="{6E48B8DE-6D91-48A2-96ED-55F9D98CB0D6}"/>
                                            </p:graphicEl>
                                          </p:spTgt>
                                        </p:tgtEl>
                                        <p:attrNameLst>
                                          <p:attrName>ppt_x</p:attrName>
                                        </p:attrNameLst>
                                      </p:cBhvr>
                                      <p:tavLst>
                                        <p:tav tm="0">
                                          <p:val>
                                            <p:strVal val="#ppt_x"/>
                                          </p:val>
                                        </p:tav>
                                        <p:tav tm="100000">
                                          <p:val>
                                            <p:strVal val="#ppt_x"/>
                                          </p:val>
                                        </p:tav>
                                      </p:tavLst>
                                    </p:anim>
                                    <p:anim calcmode="lin" valueType="num">
                                      <p:cBhvr>
                                        <p:cTn id="52" dur="1000" fill="hold"/>
                                        <p:tgtEl>
                                          <p:spTgt spid="5">
                                            <p:graphicEl>
                                              <a:dgm id="{6E48B8DE-6D91-48A2-96ED-55F9D98CB0D6}"/>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graphicEl>
                                              <a:dgm id="{A1B1B7D9-B362-447D-806A-EA6C56111151}"/>
                                            </p:graphicEl>
                                          </p:spTgt>
                                        </p:tgtEl>
                                        <p:attrNameLst>
                                          <p:attrName>style.visibility</p:attrName>
                                        </p:attrNameLst>
                                      </p:cBhvr>
                                      <p:to>
                                        <p:strVal val="visible"/>
                                      </p:to>
                                    </p:set>
                                    <p:animEffect transition="in" filter="fade">
                                      <p:cBhvr>
                                        <p:cTn id="55" dur="1000"/>
                                        <p:tgtEl>
                                          <p:spTgt spid="5">
                                            <p:graphicEl>
                                              <a:dgm id="{A1B1B7D9-B362-447D-806A-EA6C56111151}"/>
                                            </p:graphicEl>
                                          </p:spTgt>
                                        </p:tgtEl>
                                      </p:cBhvr>
                                    </p:animEffect>
                                    <p:anim calcmode="lin" valueType="num">
                                      <p:cBhvr>
                                        <p:cTn id="56" dur="1000" fill="hold"/>
                                        <p:tgtEl>
                                          <p:spTgt spid="5">
                                            <p:graphicEl>
                                              <a:dgm id="{A1B1B7D9-B362-447D-806A-EA6C56111151}"/>
                                            </p:graphicEl>
                                          </p:spTgt>
                                        </p:tgtEl>
                                        <p:attrNameLst>
                                          <p:attrName>ppt_x</p:attrName>
                                        </p:attrNameLst>
                                      </p:cBhvr>
                                      <p:tavLst>
                                        <p:tav tm="0">
                                          <p:val>
                                            <p:strVal val="#ppt_x"/>
                                          </p:val>
                                        </p:tav>
                                        <p:tav tm="100000">
                                          <p:val>
                                            <p:strVal val="#ppt_x"/>
                                          </p:val>
                                        </p:tav>
                                      </p:tavLst>
                                    </p:anim>
                                    <p:anim calcmode="lin" valueType="num">
                                      <p:cBhvr>
                                        <p:cTn id="57" dur="1000" fill="hold"/>
                                        <p:tgtEl>
                                          <p:spTgt spid="5">
                                            <p:graphicEl>
                                              <a:dgm id="{A1B1B7D9-B362-447D-806A-EA6C56111151}"/>
                                            </p:graphic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5">
                                            <p:graphicEl>
                                              <a:dgm id="{FF9FA2D3-B36B-4737-9FE1-BA79453893D9}"/>
                                            </p:graphicEl>
                                          </p:spTgt>
                                        </p:tgtEl>
                                        <p:attrNameLst>
                                          <p:attrName>style.visibility</p:attrName>
                                        </p:attrNameLst>
                                      </p:cBhvr>
                                      <p:to>
                                        <p:strVal val="visible"/>
                                      </p:to>
                                    </p:set>
                                    <p:animEffect transition="in" filter="fade">
                                      <p:cBhvr>
                                        <p:cTn id="62" dur="1000"/>
                                        <p:tgtEl>
                                          <p:spTgt spid="5">
                                            <p:graphicEl>
                                              <a:dgm id="{FF9FA2D3-B36B-4737-9FE1-BA79453893D9}"/>
                                            </p:graphicEl>
                                          </p:spTgt>
                                        </p:tgtEl>
                                      </p:cBhvr>
                                    </p:animEffect>
                                    <p:anim calcmode="lin" valueType="num">
                                      <p:cBhvr>
                                        <p:cTn id="63" dur="1000" fill="hold"/>
                                        <p:tgtEl>
                                          <p:spTgt spid="5">
                                            <p:graphicEl>
                                              <a:dgm id="{FF9FA2D3-B36B-4737-9FE1-BA79453893D9}"/>
                                            </p:graphicEl>
                                          </p:spTgt>
                                        </p:tgtEl>
                                        <p:attrNameLst>
                                          <p:attrName>ppt_x</p:attrName>
                                        </p:attrNameLst>
                                      </p:cBhvr>
                                      <p:tavLst>
                                        <p:tav tm="0">
                                          <p:val>
                                            <p:strVal val="#ppt_x"/>
                                          </p:val>
                                        </p:tav>
                                        <p:tav tm="100000">
                                          <p:val>
                                            <p:strVal val="#ppt_x"/>
                                          </p:val>
                                        </p:tav>
                                      </p:tavLst>
                                    </p:anim>
                                    <p:anim calcmode="lin" valueType="num">
                                      <p:cBhvr>
                                        <p:cTn id="64" dur="1000" fill="hold"/>
                                        <p:tgtEl>
                                          <p:spTgt spid="5">
                                            <p:graphicEl>
                                              <a:dgm id="{FF9FA2D3-B36B-4737-9FE1-BA79453893D9}"/>
                                            </p:graphic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5">
                                            <p:graphicEl>
                                              <a:dgm id="{CD64A854-33E6-4863-85B2-37C66DF5D81E}"/>
                                            </p:graphicEl>
                                          </p:spTgt>
                                        </p:tgtEl>
                                        <p:attrNameLst>
                                          <p:attrName>style.visibility</p:attrName>
                                        </p:attrNameLst>
                                      </p:cBhvr>
                                      <p:to>
                                        <p:strVal val="visible"/>
                                      </p:to>
                                    </p:set>
                                    <p:animEffect transition="in" filter="fade">
                                      <p:cBhvr>
                                        <p:cTn id="67" dur="1000"/>
                                        <p:tgtEl>
                                          <p:spTgt spid="5">
                                            <p:graphicEl>
                                              <a:dgm id="{CD64A854-33E6-4863-85B2-37C66DF5D81E}"/>
                                            </p:graphicEl>
                                          </p:spTgt>
                                        </p:tgtEl>
                                      </p:cBhvr>
                                    </p:animEffect>
                                    <p:anim calcmode="lin" valueType="num">
                                      <p:cBhvr>
                                        <p:cTn id="68" dur="1000" fill="hold"/>
                                        <p:tgtEl>
                                          <p:spTgt spid="5">
                                            <p:graphicEl>
                                              <a:dgm id="{CD64A854-33E6-4863-85B2-37C66DF5D81E}"/>
                                            </p:graphicEl>
                                          </p:spTgt>
                                        </p:tgtEl>
                                        <p:attrNameLst>
                                          <p:attrName>ppt_x</p:attrName>
                                        </p:attrNameLst>
                                      </p:cBhvr>
                                      <p:tavLst>
                                        <p:tav tm="0">
                                          <p:val>
                                            <p:strVal val="#ppt_x"/>
                                          </p:val>
                                        </p:tav>
                                        <p:tav tm="100000">
                                          <p:val>
                                            <p:strVal val="#ppt_x"/>
                                          </p:val>
                                        </p:tav>
                                      </p:tavLst>
                                    </p:anim>
                                    <p:anim calcmode="lin" valueType="num">
                                      <p:cBhvr>
                                        <p:cTn id="69" dur="1000" fill="hold"/>
                                        <p:tgtEl>
                                          <p:spTgt spid="5">
                                            <p:graphicEl>
                                              <a:dgm id="{CD64A854-33E6-4863-85B2-37C66DF5D81E}"/>
                                            </p:graphic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5">
                                            <p:graphicEl>
                                              <a:dgm id="{CA2B99FC-1404-4F6F-9006-350FC4C7BBF2}"/>
                                            </p:graphicEl>
                                          </p:spTgt>
                                        </p:tgtEl>
                                        <p:attrNameLst>
                                          <p:attrName>style.visibility</p:attrName>
                                        </p:attrNameLst>
                                      </p:cBhvr>
                                      <p:to>
                                        <p:strVal val="visible"/>
                                      </p:to>
                                    </p:set>
                                    <p:animEffect transition="in" filter="fade">
                                      <p:cBhvr>
                                        <p:cTn id="74" dur="1000"/>
                                        <p:tgtEl>
                                          <p:spTgt spid="5">
                                            <p:graphicEl>
                                              <a:dgm id="{CA2B99FC-1404-4F6F-9006-350FC4C7BBF2}"/>
                                            </p:graphicEl>
                                          </p:spTgt>
                                        </p:tgtEl>
                                      </p:cBhvr>
                                    </p:animEffect>
                                    <p:anim calcmode="lin" valueType="num">
                                      <p:cBhvr>
                                        <p:cTn id="75" dur="1000" fill="hold"/>
                                        <p:tgtEl>
                                          <p:spTgt spid="5">
                                            <p:graphicEl>
                                              <a:dgm id="{CA2B99FC-1404-4F6F-9006-350FC4C7BBF2}"/>
                                            </p:graphicEl>
                                          </p:spTgt>
                                        </p:tgtEl>
                                        <p:attrNameLst>
                                          <p:attrName>ppt_x</p:attrName>
                                        </p:attrNameLst>
                                      </p:cBhvr>
                                      <p:tavLst>
                                        <p:tav tm="0">
                                          <p:val>
                                            <p:strVal val="#ppt_x"/>
                                          </p:val>
                                        </p:tav>
                                        <p:tav tm="100000">
                                          <p:val>
                                            <p:strVal val="#ppt_x"/>
                                          </p:val>
                                        </p:tav>
                                      </p:tavLst>
                                    </p:anim>
                                    <p:anim calcmode="lin" valueType="num">
                                      <p:cBhvr>
                                        <p:cTn id="76" dur="1000" fill="hold"/>
                                        <p:tgtEl>
                                          <p:spTgt spid="5">
                                            <p:graphicEl>
                                              <a:dgm id="{CA2B99FC-1404-4F6F-9006-350FC4C7BBF2}"/>
                                            </p:graphicEl>
                                          </p:spTgt>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5">
                                            <p:graphicEl>
                                              <a:dgm id="{2F370A35-E696-46FD-9D5F-2AED7B4C1C8B}"/>
                                            </p:graphicEl>
                                          </p:spTgt>
                                        </p:tgtEl>
                                        <p:attrNameLst>
                                          <p:attrName>style.visibility</p:attrName>
                                        </p:attrNameLst>
                                      </p:cBhvr>
                                      <p:to>
                                        <p:strVal val="visible"/>
                                      </p:to>
                                    </p:set>
                                    <p:animEffect transition="in" filter="fade">
                                      <p:cBhvr>
                                        <p:cTn id="79" dur="1000"/>
                                        <p:tgtEl>
                                          <p:spTgt spid="5">
                                            <p:graphicEl>
                                              <a:dgm id="{2F370A35-E696-46FD-9D5F-2AED7B4C1C8B}"/>
                                            </p:graphicEl>
                                          </p:spTgt>
                                        </p:tgtEl>
                                      </p:cBhvr>
                                    </p:animEffect>
                                    <p:anim calcmode="lin" valueType="num">
                                      <p:cBhvr>
                                        <p:cTn id="80" dur="1000" fill="hold"/>
                                        <p:tgtEl>
                                          <p:spTgt spid="5">
                                            <p:graphicEl>
                                              <a:dgm id="{2F370A35-E696-46FD-9D5F-2AED7B4C1C8B}"/>
                                            </p:graphicEl>
                                          </p:spTgt>
                                        </p:tgtEl>
                                        <p:attrNameLst>
                                          <p:attrName>ppt_x</p:attrName>
                                        </p:attrNameLst>
                                      </p:cBhvr>
                                      <p:tavLst>
                                        <p:tav tm="0">
                                          <p:val>
                                            <p:strVal val="#ppt_x"/>
                                          </p:val>
                                        </p:tav>
                                        <p:tav tm="100000">
                                          <p:val>
                                            <p:strVal val="#ppt_x"/>
                                          </p:val>
                                        </p:tav>
                                      </p:tavLst>
                                    </p:anim>
                                    <p:anim calcmode="lin" valueType="num">
                                      <p:cBhvr>
                                        <p:cTn id="81" dur="1000" fill="hold"/>
                                        <p:tgtEl>
                                          <p:spTgt spid="5">
                                            <p:graphicEl>
                                              <a:dgm id="{2F370A35-E696-46FD-9D5F-2AED7B4C1C8B}"/>
                                            </p:graphic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0"/>
                                  </p:stCondLst>
                                  <p:childTnLst>
                                    <p:set>
                                      <p:cBhvr>
                                        <p:cTn id="85" dur="1" fill="hold">
                                          <p:stCondLst>
                                            <p:cond delay="0"/>
                                          </p:stCondLst>
                                        </p:cTn>
                                        <p:tgtEl>
                                          <p:spTgt spid="5">
                                            <p:graphicEl>
                                              <a:dgm id="{8530BF17-4C8F-47E3-9ECF-283259309862}"/>
                                            </p:graphicEl>
                                          </p:spTgt>
                                        </p:tgtEl>
                                        <p:attrNameLst>
                                          <p:attrName>style.visibility</p:attrName>
                                        </p:attrNameLst>
                                      </p:cBhvr>
                                      <p:to>
                                        <p:strVal val="visible"/>
                                      </p:to>
                                    </p:set>
                                    <p:animEffect transition="in" filter="fade">
                                      <p:cBhvr>
                                        <p:cTn id="86" dur="1000"/>
                                        <p:tgtEl>
                                          <p:spTgt spid="5">
                                            <p:graphicEl>
                                              <a:dgm id="{8530BF17-4C8F-47E3-9ECF-283259309862}"/>
                                            </p:graphicEl>
                                          </p:spTgt>
                                        </p:tgtEl>
                                      </p:cBhvr>
                                    </p:animEffect>
                                    <p:anim calcmode="lin" valueType="num">
                                      <p:cBhvr>
                                        <p:cTn id="87" dur="1000" fill="hold"/>
                                        <p:tgtEl>
                                          <p:spTgt spid="5">
                                            <p:graphicEl>
                                              <a:dgm id="{8530BF17-4C8F-47E3-9ECF-283259309862}"/>
                                            </p:graphicEl>
                                          </p:spTgt>
                                        </p:tgtEl>
                                        <p:attrNameLst>
                                          <p:attrName>ppt_x</p:attrName>
                                        </p:attrNameLst>
                                      </p:cBhvr>
                                      <p:tavLst>
                                        <p:tav tm="0">
                                          <p:val>
                                            <p:strVal val="#ppt_x"/>
                                          </p:val>
                                        </p:tav>
                                        <p:tav tm="100000">
                                          <p:val>
                                            <p:strVal val="#ppt_x"/>
                                          </p:val>
                                        </p:tav>
                                      </p:tavLst>
                                    </p:anim>
                                    <p:anim calcmode="lin" valueType="num">
                                      <p:cBhvr>
                                        <p:cTn id="88" dur="1000" fill="hold"/>
                                        <p:tgtEl>
                                          <p:spTgt spid="5">
                                            <p:graphicEl>
                                              <a:dgm id="{8530BF17-4C8F-47E3-9ECF-283259309862}"/>
                                            </p:graphicEl>
                                          </p:spTgt>
                                        </p:tgtEl>
                                        <p:attrNameLst>
                                          <p:attrName>ppt_y</p:attrName>
                                        </p:attrNameLst>
                                      </p:cBhvr>
                                      <p:tavLst>
                                        <p:tav tm="0">
                                          <p:val>
                                            <p:strVal val="#ppt_y+.1"/>
                                          </p:val>
                                        </p:tav>
                                        <p:tav tm="100000">
                                          <p:val>
                                            <p:strVal val="#ppt_y"/>
                                          </p:val>
                                        </p:tav>
                                      </p:tavLst>
                                    </p:anim>
                                  </p:childTnLst>
                                </p:cTn>
                              </p:par>
                              <p:par>
                                <p:cTn id="89" presetID="42" presetClass="entr" presetSubtype="0" fill="hold" grpId="0" nodeType="withEffect">
                                  <p:stCondLst>
                                    <p:cond delay="0"/>
                                  </p:stCondLst>
                                  <p:childTnLst>
                                    <p:set>
                                      <p:cBhvr>
                                        <p:cTn id="90" dur="1" fill="hold">
                                          <p:stCondLst>
                                            <p:cond delay="0"/>
                                          </p:stCondLst>
                                        </p:cTn>
                                        <p:tgtEl>
                                          <p:spTgt spid="5">
                                            <p:graphicEl>
                                              <a:dgm id="{4224B4ED-34C3-4AB6-99B5-6D970FFA281B}"/>
                                            </p:graphicEl>
                                          </p:spTgt>
                                        </p:tgtEl>
                                        <p:attrNameLst>
                                          <p:attrName>style.visibility</p:attrName>
                                        </p:attrNameLst>
                                      </p:cBhvr>
                                      <p:to>
                                        <p:strVal val="visible"/>
                                      </p:to>
                                    </p:set>
                                    <p:animEffect transition="in" filter="fade">
                                      <p:cBhvr>
                                        <p:cTn id="91" dur="1000"/>
                                        <p:tgtEl>
                                          <p:spTgt spid="5">
                                            <p:graphicEl>
                                              <a:dgm id="{4224B4ED-34C3-4AB6-99B5-6D970FFA281B}"/>
                                            </p:graphicEl>
                                          </p:spTgt>
                                        </p:tgtEl>
                                      </p:cBhvr>
                                    </p:animEffect>
                                    <p:anim calcmode="lin" valueType="num">
                                      <p:cBhvr>
                                        <p:cTn id="92" dur="1000" fill="hold"/>
                                        <p:tgtEl>
                                          <p:spTgt spid="5">
                                            <p:graphicEl>
                                              <a:dgm id="{4224B4ED-34C3-4AB6-99B5-6D970FFA281B}"/>
                                            </p:graphicEl>
                                          </p:spTgt>
                                        </p:tgtEl>
                                        <p:attrNameLst>
                                          <p:attrName>ppt_x</p:attrName>
                                        </p:attrNameLst>
                                      </p:cBhvr>
                                      <p:tavLst>
                                        <p:tav tm="0">
                                          <p:val>
                                            <p:strVal val="#ppt_x"/>
                                          </p:val>
                                        </p:tav>
                                        <p:tav tm="100000">
                                          <p:val>
                                            <p:strVal val="#ppt_x"/>
                                          </p:val>
                                        </p:tav>
                                      </p:tavLst>
                                    </p:anim>
                                    <p:anim calcmode="lin" valueType="num">
                                      <p:cBhvr>
                                        <p:cTn id="93" dur="1000" fill="hold"/>
                                        <p:tgtEl>
                                          <p:spTgt spid="5">
                                            <p:graphicEl>
                                              <a:dgm id="{4224B4ED-34C3-4AB6-99B5-6D970FFA281B}"/>
                                            </p:graphicEl>
                                          </p:spTgt>
                                        </p:tgtEl>
                                        <p:attrNameLst>
                                          <p:attrName>ppt_y</p:attrName>
                                        </p:attrNameLst>
                                      </p:cBhvr>
                                      <p:tavLst>
                                        <p:tav tm="0">
                                          <p:val>
                                            <p:strVal val="#ppt_y+.1"/>
                                          </p:val>
                                        </p:tav>
                                        <p:tav tm="100000">
                                          <p:val>
                                            <p:strVal val="#ppt_y"/>
                                          </p:val>
                                        </p:tav>
                                      </p:tavLst>
                                    </p:anim>
                                  </p:childTnLst>
                                </p:cTn>
                              </p:par>
                              <p:par>
                                <p:cTn id="94" presetID="42" presetClass="entr" presetSubtype="0" fill="hold" grpId="0" nodeType="withEffect">
                                  <p:stCondLst>
                                    <p:cond delay="0"/>
                                  </p:stCondLst>
                                  <p:childTnLst>
                                    <p:set>
                                      <p:cBhvr>
                                        <p:cTn id="95" dur="1" fill="hold">
                                          <p:stCondLst>
                                            <p:cond delay="0"/>
                                          </p:stCondLst>
                                        </p:cTn>
                                        <p:tgtEl>
                                          <p:spTgt spid="5">
                                            <p:graphicEl>
                                              <a:dgm id="{31B725E2-A31F-42E5-8652-8C72A23E230F}"/>
                                            </p:graphicEl>
                                          </p:spTgt>
                                        </p:tgtEl>
                                        <p:attrNameLst>
                                          <p:attrName>style.visibility</p:attrName>
                                        </p:attrNameLst>
                                      </p:cBhvr>
                                      <p:to>
                                        <p:strVal val="visible"/>
                                      </p:to>
                                    </p:set>
                                    <p:animEffect transition="in" filter="fade">
                                      <p:cBhvr>
                                        <p:cTn id="96" dur="1000"/>
                                        <p:tgtEl>
                                          <p:spTgt spid="5">
                                            <p:graphicEl>
                                              <a:dgm id="{31B725E2-A31F-42E5-8652-8C72A23E230F}"/>
                                            </p:graphicEl>
                                          </p:spTgt>
                                        </p:tgtEl>
                                      </p:cBhvr>
                                    </p:animEffect>
                                    <p:anim calcmode="lin" valueType="num">
                                      <p:cBhvr>
                                        <p:cTn id="97" dur="1000" fill="hold"/>
                                        <p:tgtEl>
                                          <p:spTgt spid="5">
                                            <p:graphicEl>
                                              <a:dgm id="{31B725E2-A31F-42E5-8652-8C72A23E230F}"/>
                                            </p:graphicEl>
                                          </p:spTgt>
                                        </p:tgtEl>
                                        <p:attrNameLst>
                                          <p:attrName>ppt_x</p:attrName>
                                        </p:attrNameLst>
                                      </p:cBhvr>
                                      <p:tavLst>
                                        <p:tav tm="0">
                                          <p:val>
                                            <p:strVal val="#ppt_x"/>
                                          </p:val>
                                        </p:tav>
                                        <p:tav tm="100000">
                                          <p:val>
                                            <p:strVal val="#ppt_x"/>
                                          </p:val>
                                        </p:tav>
                                      </p:tavLst>
                                    </p:anim>
                                    <p:anim calcmode="lin" valueType="num">
                                      <p:cBhvr>
                                        <p:cTn id="98" dur="1000" fill="hold"/>
                                        <p:tgtEl>
                                          <p:spTgt spid="5">
                                            <p:graphicEl>
                                              <a:dgm id="{31B725E2-A31F-42E5-8652-8C72A23E230F}"/>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Cyfweliad</a:t>
            </a:r>
            <a:r>
              <a:rPr lang="en-GB" b="1" dirty="0"/>
              <a:t> a </a:t>
            </a:r>
            <a:r>
              <a:rPr lang="en-GB" b="1" dirty="0" err="1"/>
              <a:t>phanel</a:t>
            </a:r>
            <a:endParaRPr lang="en-GB" b="1" dirty="0"/>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5"/>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3455367906"/>
              </p:ext>
            </p:extLst>
          </p:nvPr>
        </p:nvGraphicFramePr>
        <p:xfrm>
          <a:off x="2063552" y="1916832"/>
          <a:ext cx="7416824" cy="34563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23950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Cyfweliad</a:t>
            </a:r>
            <a:r>
              <a:rPr lang="en-GB" b="1" dirty="0"/>
              <a:t> a </a:t>
            </a:r>
            <a:r>
              <a:rPr lang="en-GB" b="1" dirty="0" err="1"/>
              <a:t>phanel</a:t>
            </a:r>
            <a:endParaRPr lang="en-GB" dirty="0"/>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5"/>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2311601408"/>
              </p:ext>
            </p:extLst>
          </p:nvPr>
        </p:nvGraphicFramePr>
        <p:xfrm>
          <a:off x="2063552" y="1916832"/>
          <a:ext cx="7416824" cy="42241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75023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Cyfweliad</a:t>
            </a:r>
            <a:r>
              <a:rPr lang="en-GB" b="1" dirty="0"/>
              <a:t> a </a:t>
            </a:r>
            <a:r>
              <a:rPr lang="en-GB" b="1" dirty="0" err="1"/>
              <a:t>phanel</a:t>
            </a:r>
            <a:endParaRPr lang="en-GB" dirty="0"/>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4"/>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3999660970"/>
              </p:ext>
            </p:extLst>
          </p:nvPr>
        </p:nvGraphicFramePr>
        <p:xfrm>
          <a:off x="2063552" y="1844824"/>
          <a:ext cx="7416824" cy="4032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63309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980" y="335640"/>
            <a:ext cx="8924109" cy="1325563"/>
          </a:xfrm>
        </p:spPr>
        <p:txBody>
          <a:bodyPr/>
          <a:lstStyle/>
          <a:p>
            <a:r>
              <a:rPr lang="en-GB" dirty="0" err="1">
                <a:solidFill>
                  <a:prstClr val="black"/>
                </a:solidFill>
              </a:rPr>
              <a:t>Atebion</a:t>
            </a:r>
            <a:r>
              <a:rPr lang="en-GB" dirty="0">
                <a:solidFill>
                  <a:prstClr val="black"/>
                </a:solidFill>
              </a:rPr>
              <a:t> </a:t>
            </a:r>
            <a:r>
              <a:rPr lang="en-GB" dirty="0">
                <a:solidFill>
                  <a:srgbClr val="04ADCE"/>
                </a:solidFill>
              </a:rPr>
              <a:t>PTA!</a:t>
            </a:r>
            <a:endParaRPr lang="en-GB" dirty="0"/>
          </a:p>
        </p:txBody>
      </p:sp>
      <p:sp>
        <p:nvSpPr>
          <p:cNvPr id="3" name="Content Placeholder 2"/>
          <p:cNvSpPr>
            <a:spLocks noGrp="1"/>
          </p:cNvSpPr>
          <p:nvPr>
            <p:ph idx="1"/>
          </p:nvPr>
        </p:nvSpPr>
        <p:spPr>
          <a:xfrm>
            <a:off x="1465243" y="1975442"/>
            <a:ext cx="9705860" cy="4446140"/>
          </a:xfrm>
        </p:spPr>
        <p:txBody>
          <a:bodyPr>
            <a:normAutofit/>
          </a:bodyPr>
          <a:lstStyle/>
          <a:p>
            <a:pPr marL="342900" lvl="0" indent="-342900">
              <a:lnSpc>
                <a:spcPct val="100000"/>
              </a:lnSpc>
              <a:spcBef>
                <a:spcPts val="0"/>
              </a:spcBef>
              <a:buClr>
                <a:srgbClr val="1D4F91"/>
              </a:buClr>
            </a:pPr>
            <a:r>
              <a:rPr lang="en-GB" sz="2000" dirty="0" err="1">
                <a:solidFill>
                  <a:prstClr val="black"/>
                </a:solidFill>
                <a:latin typeface="Calibri" panose="020F0502020204030204"/>
                <a:cs typeface="+mn-cs"/>
              </a:rPr>
              <a:t>Defnyddiwch</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esiamplau</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yn</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eich</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atebion</a:t>
            </a:r>
            <a:endParaRPr lang="en-GB" sz="2000" dirty="0">
              <a:solidFill>
                <a:prstClr val="black"/>
              </a:solidFill>
              <a:latin typeface="Calibri" panose="020F0502020204030204"/>
              <a:cs typeface="+mn-cs"/>
            </a:endParaRPr>
          </a:p>
          <a:p>
            <a:pPr marL="342900" lvl="0" indent="-342900">
              <a:lnSpc>
                <a:spcPct val="100000"/>
              </a:lnSpc>
              <a:spcBef>
                <a:spcPts val="0"/>
              </a:spcBef>
              <a:buClr>
                <a:srgbClr val="1D4F91"/>
              </a:buClr>
            </a:pPr>
            <a:r>
              <a:rPr lang="en-GB" sz="2000" dirty="0" err="1">
                <a:solidFill>
                  <a:prstClr val="black"/>
                </a:solidFill>
                <a:latin typeface="Calibri" panose="020F0502020204030204"/>
                <a:cs typeface="+mn-cs"/>
              </a:rPr>
              <a:t>Peidiwch</a:t>
            </a:r>
            <a:r>
              <a:rPr lang="en-GB" sz="2000" dirty="0">
                <a:solidFill>
                  <a:prstClr val="black"/>
                </a:solidFill>
                <a:latin typeface="Calibri" panose="020F0502020204030204"/>
                <a:cs typeface="+mn-cs"/>
              </a:rPr>
              <a:t> ag </a:t>
            </a:r>
            <a:r>
              <a:rPr lang="en-GB" sz="2000" dirty="0" err="1">
                <a:solidFill>
                  <a:prstClr val="black"/>
                </a:solidFill>
                <a:latin typeface="Calibri" panose="020F0502020204030204"/>
                <a:cs typeface="+mn-cs"/>
              </a:rPr>
              <a:t>esbonio'r</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hyn</a:t>
            </a:r>
            <a:r>
              <a:rPr lang="en-GB" sz="2000" dirty="0">
                <a:solidFill>
                  <a:prstClr val="black"/>
                </a:solidFill>
                <a:latin typeface="Calibri" panose="020F0502020204030204"/>
                <a:cs typeface="+mn-cs"/>
              </a:rPr>
              <a:t> a </a:t>
            </a:r>
            <a:r>
              <a:rPr lang="en-GB" sz="2000" dirty="0" err="1">
                <a:solidFill>
                  <a:prstClr val="black"/>
                </a:solidFill>
                <a:latin typeface="Calibri" panose="020F0502020204030204"/>
                <a:cs typeface="+mn-cs"/>
              </a:rPr>
              <a:t>ddigwyddodd</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dywedwch</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wrthynt</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beth</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wnaethoch</a:t>
            </a:r>
            <a:r>
              <a:rPr lang="en-GB" sz="2000" dirty="0">
                <a:solidFill>
                  <a:prstClr val="black"/>
                </a:solidFill>
                <a:latin typeface="Calibri" panose="020F0502020204030204"/>
                <a:cs typeface="+mn-cs"/>
              </a:rPr>
              <a:t> chi </a:t>
            </a:r>
            <a:r>
              <a:rPr lang="en-GB" sz="2000" dirty="0" err="1">
                <a:solidFill>
                  <a:prstClr val="black"/>
                </a:solidFill>
                <a:latin typeface="Calibri" panose="020F0502020204030204"/>
                <a:cs typeface="+mn-cs"/>
              </a:rPr>
              <a:t>a'r</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effaith</a:t>
            </a:r>
            <a:r>
              <a:rPr lang="en-GB" sz="2000" dirty="0">
                <a:solidFill>
                  <a:prstClr val="black"/>
                </a:solidFill>
                <a:latin typeface="Calibri" panose="020F0502020204030204"/>
                <a:cs typeface="+mn-cs"/>
              </a:rPr>
              <a:t> a </a:t>
            </a:r>
            <a:r>
              <a:rPr lang="en-GB" sz="2000" dirty="0" err="1">
                <a:solidFill>
                  <a:prstClr val="black"/>
                </a:solidFill>
                <a:latin typeface="Calibri" panose="020F0502020204030204"/>
                <a:cs typeface="+mn-cs"/>
              </a:rPr>
              <a:t>gafodd</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ar</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gyrhaeddiad</a:t>
            </a:r>
            <a:r>
              <a:rPr lang="en-GB" sz="2000" dirty="0">
                <a:solidFill>
                  <a:prstClr val="black"/>
                </a:solidFill>
                <a:latin typeface="Calibri" panose="020F0502020204030204"/>
                <a:cs typeface="+mn-cs"/>
              </a:rPr>
              <a:t> </a:t>
            </a:r>
            <a:r>
              <a:rPr lang="en-GB" sz="2000" dirty="0" err="1">
                <a:solidFill>
                  <a:prstClr val="black"/>
                </a:solidFill>
                <a:latin typeface="Calibri" panose="020F0502020204030204"/>
                <a:cs typeface="+mn-cs"/>
              </a:rPr>
              <a:t>disgyblion</a:t>
            </a:r>
            <a:r>
              <a:rPr lang="en-GB" sz="2000" dirty="0">
                <a:solidFill>
                  <a:prstClr val="black"/>
                </a:solidFill>
                <a:latin typeface="Calibri" panose="020F0502020204030204"/>
                <a:cs typeface="+mn-cs"/>
              </a:rPr>
              <a:t>.</a:t>
            </a:r>
          </a:p>
          <a:p>
            <a:pPr marL="0" lvl="0" indent="0">
              <a:lnSpc>
                <a:spcPct val="100000"/>
              </a:lnSpc>
              <a:spcBef>
                <a:spcPts val="0"/>
              </a:spcBef>
              <a:buNone/>
            </a:pPr>
            <a:endParaRPr lang="en-GB" sz="400" dirty="0">
              <a:solidFill>
                <a:prstClr val="black"/>
              </a:solidFill>
              <a:latin typeface="Calibri" panose="020F0502020204030204"/>
              <a:cs typeface="+mn-cs"/>
            </a:endParaRPr>
          </a:p>
          <a:p>
            <a:pPr marL="0" lvl="0" indent="0">
              <a:lnSpc>
                <a:spcPct val="100000"/>
              </a:lnSpc>
              <a:spcBef>
                <a:spcPts val="0"/>
              </a:spcBef>
              <a:buNone/>
            </a:pPr>
            <a:r>
              <a:rPr lang="en-GB" sz="2000" dirty="0" err="1">
                <a:solidFill>
                  <a:prstClr val="black"/>
                </a:solidFill>
                <a:latin typeface="Calibri" panose="020F0502020204030204"/>
                <a:cs typeface="+mn-cs"/>
              </a:rPr>
              <a:t>Siaradwch</a:t>
            </a:r>
            <a:r>
              <a:rPr lang="en-GB" sz="2000" dirty="0">
                <a:solidFill>
                  <a:prstClr val="black"/>
                </a:solidFill>
                <a:latin typeface="Calibri" panose="020F0502020204030204"/>
                <a:cs typeface="+mn-cs"/>
              </a:rPr>
              <a:t> am…</a:t>
            </a:r>
          </a:p>
          <a:p>
            <a:pPr marL="363538" lvl="3" indent="0">
              <a:lnSpc>
                <a:spcPct val="100000"/>
              </a:lnSpc>
              <a:spcBef>
                <a:spcPts val="0"/>
              </a:spcBef>
              <a:buNone/>
            </a:pPr>
            <a:r>
              <a:rPr lang="en-GB" sz="2800" b="1" dirty="0" err="1">
                <a:solidFill>
                  <a:srgbClr val="04ADCE"/>
                </a:solidFill>
                <a:latin typeface="Calibri" panose="020F0502020204030204"/>
                <a:cs typeface="+mn-cs"/>
              </a:rPr>
              <a:t>P</a:t>
            </a:r>
            <a:r>
              <a:rPr lang="en-GB" sz="2800" b="1" dirty="0" err="1">
                <a:latin typeface="Calibri" panose="020F0502020204030204"/>
                <a:cs typeface="+mn-cs"/>
              </a:rPr>
              <a:t>wynt</a:t>
            </a:r>
            <a:endParaRPr lang="en-GB" sz="2800" b="1" dirty="0">
              <a:latin typeface="Calibri" panose="020F0502020204030204"/>
              <a:cs typeface="+mn-cs"/>
            </a:endParaRPr>
          </a:p>
          <a:p>
            <a:pPr marL="363538" lvl="3" indent="0">
              <a:lnSpc>
                <a:spcPct val="100000"/>
              </a:lnSpc>
              <a:spcBef>
                <a:spcPts val="0"/>
              </a:spcBef>
              <a:buNone/>
            </a:pPr>
            <a:r>
              <a:rPr lang="en-GB" sz="1600" kern="0" dirty="0" err="1">
                <a:solidFill>
                  <a:srgbClr val="000000"/>
                </a:solidFill>
                <a:latin typeface="Arial"/>
                <a:cs typeface="Arial"/>
              </a:rPr>
              <a:t>Gallu</a:t>
            </a:r>
            <a:r>
              <a:rPr lang="en-GB" sz="1600" kern="0" dirty="0">
                <a:solidFill>
                  <a:srgbClr val="000000"/>
                </a:solidFill>
                <a:latin typeface="Arial"/>
                <a:cs typeface="Arial"/>
              </a:rPr>
              <a:t> </a:t>
            </a:r>
            <a:r>
              <a:rPr lang="en-GB" sz="1600" kern="0" dirty="0" err="1">
                <a:solidFill>
                  <a:srgbClr val="000000"/>
                </a:solidFill>
                <a:latin typeface="Arial"/>
                <a:cs typeface="Arial"/>
              </a:rPr>
              <a:t>ateb</a:t>
            </a:r>
            <a:r>
              <a:rPr lang="en-GB" sz="1600" kern="0" dirty="0">
                <a:solidFill>
                  <a:srgbClr val="000000"/>
                </a:solidFill>
                <a:latin typeface="Arial"/>
                <a:cs typeface="Arial"/>
              </a:rPr>
              <a:t> y </a:t>
            </a:r>
            <a:r>
              <a:rPr lang="en-GB" sz="1600" kern="0" dirty="0" err="1">
                <a:solidFill>
                  <a:srgbClr val="000000"/>
                </a:solidFill>
                <a:latin typeface="Arial"/>
                <a:cs typeface="Arial"/>
              </a:rPr>
              <a:t>cwestiwn</a:t>
            </a:r>
            <a:r>
              <a:rPr lang="en-GB" sz="1600" kern="0" dirty="0">
                <a:solidFill>
                  <a:srgbClr val="000000"/>
                </a:solidFill>
                <a:latin typeface="Arial"/>
                <a:cs typeface="Arial"/>
              </a:rPr>
              <a:t> </a:t>
            </a:r>
            <a:r>
              <a:rPr lang="en-GB" sz="1600" kern="0" dirty="0" err="1">
                <a:solidFill>
                  <a:srgbClr val="000000"/>
                </a:solidFill>
                <a:latin typeface="Arial"/>
                <a:cs typeface="Arial"/>
              </a:rPr>
              <a:t>sy’n</a:t>
            </a:r>
            <a:r>
              <a:rPr lang="en-GB" sz="1600" kern="0" dirty="0">
                <a:solidFill>
                  <a:srgbClr val="000000"/>
                </a:solidFill>
                <a:latin typeface="Arial"/>
                <a:cs typeface="Arial"/>
              </a:rPr>
              <a:t> </a:t>
            </a:r>
            <a:r>
              <a:rPr lang="en-GB" sz="1600" kern="0" dirty="0" err="1">
                <a:solidFill>
                  <a:srgbClr val="000000"/>
                </a:solidFill>
                <a:latin typeface="Arial"/>
                <a:cs typeface="Arial"/>
              </a:rPr>
              <a:t>ymwneud</a:t>
            </a:r>
            <a:r>
              <a:rPr lang="en-GB" sz="1600" kern="0" dirty="0">
                <a:solidFill>
                  <a:srgbClr val="000000"/>
                </a:solidFill>
                <a:latin typeface="Arial"/>
                <a:cs typeface="Arial"/>
              </a:rPr>
              <a:t> </a:t>
            </a:r>
            <a:r>
              <a:rPr lang="en-GB" sz="1600" kern="0" dirty="0" err="1">
                <a:solidFill>
                  <a:srgbClr val="000000"/>
                </a:solidFill>
                <a:latin typeface="Arial"/>
                <a:cs typeface="Arial"/>
              </a:rPr>
              <a:t>a’r</a:t>
            </a:r>
            <a:r>
              <a:rPr lang="en-GB" sz="1600" kern="0" dirty="0">
                <a:solidFill>
                  <a:srgbClr val="000000"/>
                </a:solidFill>
                <a:latin typeface="Arial"/>
                <a:cs typeface="Arial"/>
              </a:rPr>
              <a:t> </a:t>
            </a:r>
            <a:r>
              <a:rPr lang="en-GB" sz="1600" kern="0" dirty="0" err="1">
                <a:solidFill>
                  <a:srgbClr val="000000"/>
                </a:solidFill>
                <a:latin typeface="Arial"/>
                <a:cs typeface="Arial"/>
              </a:rPr>
              <a:t>meini</a:t>
            </a:r>
            <a:endParaRPr lang="en-GB" sz="1600" kern="0" dirty="0">
              <a:solidFill>
                <a:srgbClr val="000000"/>
              </a:solidFill>
              <a:latin typeface="Arial"/>
              <a:cs typeface="Arial"/>
            </a:endParaRPr>
          </a:p>
          <a:p>
            <a:pPr marL="363538" lvl="3" indent="0">
              <a:lnSpc>
                <a:spcPct val="100000"/>
              </a:lnSpc>
              <a:spcBef>
                <a:spcPts val="0"/>
              </a:spcBef>
              <a:buNone/>
            </a:pPr>
            <a:r>
              <a:rPr lang="en-GB" sz="1600" kern="0" dirty="0" err="1">
                <a:solidFill>
                  <a:srgbClr val="000000"/>
                </a:solidFill>
                <a:latin typeface="Arial"/>
                <a:cs typeface="Arial"/>
              </a:rPr>
              <a:t>prawf</a:t>
            </a:r>
            <a:r>
              <a:rPr lang="en-GB" sz="1600" kern="0" dirty="0">
                <a:solidFill>
                  <a:srgbClr val="000000"/>
                </a:solidFill>
                <a:latin typeface="Arial"/>
                <a:cs typeface="Arial"/>
              </a:rPr>
              <a:t> </a:t>
            </a:r>
            <a:r>
              <a:rPr lang="en-GB" sz="1600" kern="0" dirty="0" err="1">
                <a:solidFill>
                  <a:srgbClr val="000000"/>
                </a:solidFill>
                <a:latin typeface="Arial"/>
                <a:cs typeface="Arial"/>
              </a:rPr>
              <a:t>ym</a:t>
            </a:r>
            <a:r>
              <a:rPr lang="en-GB" sz="1600" kern="0" dirty="0">
                <a:solidFill>
                  <a:srgbClr val="000000"/>
                </a:solidFill>
                <a:latin typeface="Arial"/>
                <a:cs typeface="Arial"/>
              </a:rPr>
              <a:t> </a:t>
            </a:r>
            <a:r>
              <a:rPr lang="en-GB" sz="1600" kern="0" dirty="0" err="1">
                <a:solidFill>
                  <a:srgbClr val="000000"/>
                </a:solidFill>
                <a:latin typeface="Arial"/>
                <a:cs typeface="Arial"/>
              </a:rPr>
              <a:t>Manyleb</a:t>
            </a:r>
            <a:r>
              <a:rPr lang="en-GB" sz="1600" kern="0" dirty="0">
                <a:solidFill>
                  <a:srgbClr val="000000"/>
                </a:solidFill>
                <a:latin typeface="Arial"/>
                <a:cs typeface="Arial"/>
              </a:rPr>
              <a:t> y Person</a:t>
            </a:r>
            <a:endParaRPr lang="en-GB" sz="2800" b="1" dirty="0">
              <a:latin typeface="Calibri" panose="020F0502020204030204"/>
              <a:cs typeface="+mn-cs"/>
            </a:endParaRPr>
          </a:p>
          <a:p>
            <a:pPr marL="363538" lvl="3" indent="0">
              <a:lnSpc>
                <a:spcPct val="100000"/>
              </a:lnSpc>
              <a:spcBef>
                <a:spcPts val="0"/>
              </a:spcBef>
              <a:buNone/>
            </a:pPr>
            <a:r>
              <a:rPr lang="en-GB" sz="2800" b="1" dirty="0" err="1">
                <a:solidFill>
                  <a:srgbClr val="04ADCE"/>
                </a:solidFill>
                <a:latin typeface="Calibri" panose="020F0502020204030204"/>
                <a:cs typeface="+mn-cs"/>
              </a:rPr>
              <a:t>T</a:t>
            </a:r>
            <a:r>
              <a:rPr lang="en-GB" sz="2800" b="1" dirty="0" err="1">
                <a:latin typeface="Calibri" panose="020F0502020204030204"/>
                <a:cs typeface="+mn-cs"/>
              </a:rPr>
              <a:t>ystiolaeth</a:t>
            </a:r>
            <a:endParaRPr lang="en-GB" sz="2800" b="1" dirty="0">
              <a:latin typeface="Calibri" panose="020F0502020204030204"/>
              <a:cs typeface="+mn-cs"/>
            </a:endParaRPr>
          </a:p>
          <a:p>
            <a:pPr marL="363538" lvl="3" indent="0">
              <a:lnSpc>
                <a:spcPct val="100000"/>
              </a:lnSpc>
              <a:spcBef>
                <a:spcPts val="0"/>
              </a:spcBef>
              <a:buNone/>
            </a:pPr>
            <a:r>
              <a:rPr lang="en-GB" sz="1600" kern="0" dirty="0" err="1">
                <a:solidFill>
                  <a:srgbClr val="000000"/>
                </a:solidFill>
                <a:latin typeface="Arial"/>
                <a:cs typeface="Arial"/>
              </a:rPr>
              <a:t>Yna</a:t>
            </a:r>
            <a:r>
              <a:rPr lang="en-GB" sz="1600" kern="0" dirty="0">
                <a:solidFill>
                  <a:srgbClr val="000000"/>
                </a:solidFill>
                <a:latin typeface="Arial"/>
                <a:cs typeface="Arial"/>
              </a:rPr>
              <a:t> </a:t>
            </a:r>
            <a:r>
              <a:rPr lang="en-GB" sz="1600" kern="0" dirty="0" err="1">
                <a:solidFill>
                  <a:srgbClr val="000000"/>
                </a:solidFill>
                <a:latin typeface="Arial"/>
                <a:cs typeface="Arial"/>
              </a:rPr>
              <a:t>mae</a:t>
            </a:r>
            <a:r>
              <a:rPr lang="en-GB" sz="1600" kern="0" dirty="0">
                <a:solidFill>
                  <a:srgbClr val="000000"/>
                </a:solidFill>
                <a:latin typeface="Arial"/>
                <a:cs typeface="Arial"/>
              </a:rPr>
              <a:t> </a:t>
            </a:r>
            <a:r>
              <a:rPr lang="en-GB" sz="1600" kern="0" dirty="0" err="1">
                <a:solidFill>
                  <a:srgbClr val="000000"/>
                </a:solidFill>
                <a:latin typeface="Arial"/>
                <a:cs typeface="Arial"/>
              </a:rPr>
              <a:t>angen</a:t>
            </a:r>
            <a:r>
              <a:rPr lang="en-GB" sz="1600" kern="0" dirty="0">
                <a:solidFill>
                  <a:srgbClr val="000000"/>
                </a:solidFill>
                <a:latin typeface="Arial"/>
                <a:cs typeface="Arial"/>
              </a:rPr>
              <a:t> </a:t>
            </a:r>
            <a:r>
              <a:rPr lang="en-GB" sz="1600" kern="0" dirty="0" err="1">
                <a:solidFill>
                  <a:srgbClr val="000000"/>
                </a:solidFill>
                <a:latin typeface="Arial"/>
                <a:cs typeface="Arial"/>
              </a:rPr>
              <a:t>i</a:t>
            </a:r>
            <a:r>
              <a:rPr lang="en-GB" sz="1600" kern="0" dirty="0">
                <a:solidFill>
                  <a:srgbClr val="000000"/>
                </a:solidFill>
                <a:latin typeface="Arial"/>
                <a:cs typeface="Arial"/>
              </a:rPr>
              <a:t> chi </a:t>
            </a:r>
            <a:r>
              <a:rPr lang="en-GB" sz="1600" kern="0" dirty="0" err="1">
                <a:solidFill>
                  <a:srgbClr val="000000"/>
                </a:solidFill>
                <a:latin typeface="Arial"/>
                <a:cs typeface="Arial"/>
              </a:rPr>
              <a:t>roi</a:t>
            </a:r>
            <a:r>
              <a:rPr lang="en-GB" sz="1600" kern="0" dirty="0">
                <a:solidFill>
                  <a:srgbClr val="000000"/>
                </a:solidFill>
                <a:latin typeface="Arial"/>
                <a:cs typeface="Arial"/>
              </a:rPr>
              <a:t> </a:t>
            </a:r>
            <a:r>
              <a:rPr lang="en-GB" sz="1600" kern="0" dirty="0" err="1">
                <a:solidFill>
                  <a:srgbClr val="000000"/>
                </a:solidFill>
                <a:latin typeface="Arial"/>
                <a:cs typeface="Arial"/>
              </a:rPr>
              <a:t>tystiolaeth</a:t>
            </a:r>
            <a:r>
              <a:rPr lang="en-GB" sz="1600" kern="0" dirty="0">
                <a:solidFill>
                  <a:srgbClr val="000000"/>
                </a:solidFill>
                <a:latin typeface="Arial"/>
                <a:cs typeface="Arial"/>
              </a:rPr>
              <a:t> (</a:t>
            </a:r>
            <a:r>
              <a:rPr lang="en-GB" sz="1600" kern="0" dirty="0" err="1">
                <a:solidFill>
                  <a:srgbClr val="000000"/>
                </a:solidFill>
                <a:latin typeface="Arial"/>
                <a:cs typeface="Arial"/>
              </a:rPr>
              <a:t>esiamplau</a:t>
            </a:r>
            <a:r>
              <a:rPr lang="en-GB" sz="1600" kern="0" dirty="0">
                <a:solidFill>
                  <a:srgbClr val="000000"/>
                </a:solidFill>
                <a:latin typeface="Arial"/>
                <a:cs typeface="Arial"/>
              </a:rPr>
              <a:t>)</a:t>
            </a:r>
          </a:p>
          <a:p>
            <a:pPr marL="363538" lvl="3" indent="0">
              <a:lnSpc>
                <a:spcPct val="100000"/>
              </a:lnSpc>
              <a:spcBef>
                <a:spcPts val="0"/>
              </a:spcBef>
              <a:buNone/>
            </a:pPr>
            <a:r>
              <a:rPr lang="en-GB" sz="1600" kern="0" dirty="0" err="1">
                <a:solidFill>
                  <a:srgbClr val="000000"/>
                </a:solidFill>
                <a:latin typeface="Arial"/>
                <a:cs typeface="Arial"/>
              </a:rPr>
              <a:t>eich</a:t>
            </a:r>
            <a:r>
              <a:rPr lang="en-GB" sz="1600" kern="0" dirty="0">
                <a:solidFill>
                  <a:srgbClr val="000000"/>
                </a:solidFill>
                <a:latin typeface="Arial"/>
                <a:cs typeface="Arial"/>
              </a:rPr>
              <a:t> bod chi </a:t>
            </a:r>
            <a:r>
              <a:rPr lang="en-GB" sz="1600" kern="0" dirty="0" err="1">
                <a:solidFill>
                  <a:srgbClr val="000000"/>
                </a:solidFill>
                <a:latin typeface="Arial"/>
                <a:cs typeface="Arial"/>
              </a:rPr>
              <a:t>wedi</a:t>
            </a:r>
            <a:r>
              <a:rPr lang="en-GB" sz="1600" kern="0" dirty="0">
                <a:solidFill>
                  <a:srgbClr val="000000"/>
                </a:solidFill>
                <a:latin typeface="Arial"/>
                <a:cs typeface="Arial"/>
              </a:rPr>
              <a:t> </a:t>
            </a:r>
            <a:r>
              <a:rPr lang="en-GB" sz="1600" kern="0" dirty="0" err="1">
                <a:solidFill>
                  <a:srgbClr val="000000"/>
                </a:solidFill>
                <a:latin typeface="Arial"/>
                <a:cs typeface="Arial"/>
              </a:rPr>
              <a:t>cwrdd</a:t>
            </a:r>
            <a:r>
              <a:rPr lang="en-GB" sz="1600" kern="0" dirty="0">
                <a:solidFill>
                  <a:srgbClr val="000000"/>
                </a:solidFill>
                <a:latin typeface="Arial"/>
                <a:cs typeface="Arial"/>
              </a:rPr>
              <a:t> </a:t>
            </a:r>
            <a:r>
              <a:rPr lang="en-GB" sz="1600" kern="0" dirty="0" err="1">
                <a:solidFill>
                  <a:srgbClr val="000000"/>
                </a:solidFill>
                <a:latin typeface="Arial"/>
                <a:cs typeface="Arial"/>
              </a:rPr>
              <a:t>a’r</a:t>
            </a:r>
            <a:r>
              <a:rPr lang="en-GB" sz="1600" kern="0" dirty="0">
                <a:solidFill>
                  <a:srgbClr val="000000"/>
                </a:solidFill>
                <a:latin typeface="Arial"/>
                <a:cs typeface="Arial"/>
              </a:rPr>
              <a:t> </a:t>
            </a:r>
            <a:r>
              <a:rPr lang="en-GB" sz="1600" kern="0" dirty="0" err="1">
                <a:solidFill>
                  <a:srgbClr val="000000"/>
                </a:solidFill>
                <a:latin typeface="Arial"/>
                <a:cs typeface="Arial"/>
              </a:rPr>
              <a:t>meini</a:t>
            </a:r>
            <a:r>
              <a:rPr lang="en-GB" sz="1600" kern="0" dirty="0">
                <a:solidFill>
                  <a:srgbClr val="000000"/>
                </a:solidFill>
                <a:latin typeface="Arial"/>
                <a:cs typeface="Arial"/>
              </a:rPr>
              <a:t> </a:t>
            </a:r>
            <a:r>
              <a:rPr lang="en-GB" sz="1600" kern="0" dirty="0" err="1">
                <a:solidFill>
                  <a:srgbClr val="000000"/>
                </a:solidFill>
                <a:latin typeface="Arial"/>
                <a:cs typeface="Arial"/>
              </a:rPr>
              <a:t>prawf</a:t>
            </a:r>
            <a:endParaRPr lang="en-GB" sz="1600" b="1" dirty="0">
              <a:latin typeface="Calibri" panose="020F0502020204030204"/>
              <a:cs typeface="+mn-cs"/>
            </a:endParaRPr>
          </a:p>
          <a:p>
            <a:pPr marL="363538" lvl="3" indent="0">
              <a:lnSpc>
                <a:spcPct val="100000"/>
              </a:lnSpc>
              <a:spcBef>
                <a:spcPts val="0"/>
              </a:spcBef>
              <a:buNone/>
            </a:pPr>
            <a:r>
              <a:rPr lang="en-GB" sz="2800" b="1" dirty="0" err="1">
                <a:solidFill>
                  <a:srgbClr val="04ADCE"/>
                </a:solidFill>
                <a:latin typeface="Calibri" panose="020F0502020204030204"/>
                <a:cs typeface="+mn-cs"/>
              </a:rPr>
              <a:t>A</a:t>
            </a:r>
            <a:r>
              <a:rPr lang="en-GB" sz="2800" b="1" dirty="0" err="1">
                <a:latin typeface="Calibri" panose="020F0502020204030204"/>
                <a:cs typeface="+mn-cs"/>
              </a:rPr>
              <a:t>rfarniad</a:t>
            </a:r>
            <a:endParaRPr lang="en-GB" sz="2400" b="1" dirty="0">
              <a:latin typeface="Calibri" panose="020F0502020204030204"/>
              <a:cs typeface="+mn-cs"/>
            </a:endParaRPr>
          </a:p>
          <a:p>
            <a:pPr marL="363538" lvl="0" indent="0" eaLnBrk="0" fontAlgn="base" hangingPunct="0">
              <a:lnSpc>
                <a:spcPct val="100000"/>
              </a:lnSpc>
              <a:spcBef>
                <a:spcPct val="0"/>
              </a:spcBef>
              <a:spcAft>
                <a:spcPct val="0"/>
              </a:spcAft>
              <a:buNone/>
            </a:pPr>
            <a:r>
              <a:rPr lang="en-GB" sz="1600" kern="0" dirty="0" err="1">
                <a:solidFill>
                  <a:srgbClr val="000000"/>
                </a:solidFill>
                <a:latin typeface="Arial"/>
                <a:cs typeface="Arial"/>
              </a:rPr>
              <a:t>Yma</a:t>
            </a:r>
            <a:r>
              <a:rPr lang="en-GB" sz="1600" kern="0" dirty="0">
                <a:solidFill>
                  <a:srgbClr val="000000"/>
                </a:solidFill>
                <a:latin typeface="Arial"/>
                <a:cs typeface="Arial"/>
              </a:rPr>
              <a:t> </a:t>
            </a:r>
            <a:r>
              <a:rPr lang="en-GB" sz="1600" kern="0" dirty="0" err="1">
                <a:solidFill>
                  <a:srgbClr val="000000"/>
                </a:solidFill>
                <a:latin typeface="Arial"/>
                <a:cs typeface="Arial"/>
              </a:rPr>
              <a:t>mae’n</a:t>
            </a:r>
            <a:r>
              <a:rPr lang="en-GB" sz="1600" kern="0" dirty="0">
                <a:solidFill>
                  <a:srgbClr val="000000"/>
                </a:solidFill>
                <a:latin typeface="Arial"/>
                <a:cs typeface="Arial"/>
              </a:rPr>
              <a:t> </a:t>
            </a:r>
            <a:r>
              <a:rPr lang="en-GB" sz="1600" kern="0" dirty="0" err="1">
                <a:solidFill>
                  <a:srgbClr val="000000"/>
                </a:solidFill>
                <a:latin typeface="Arial"/>
                <a:cs typeface="Arial"/>
              </a:rPr>
              <a:t>rhaid</a:t>
            </a:r>
            <a:r>
              <a:rPr lang="en-GB" sz="1600" kern="0" dirty="0">
                <a:solidFill>
                  <a:srgbClr val="000000"/>
                </a:solidFill>
                <a:latin typeface="Arial"/>
                <a:cs typeface="Arial"/>
              </a:rPr>
              <a:t> </a:t>
            </a:r>
            <a:r>
              <a:rPr lang="en-GB" sz="1600" kern="0" dirty="0" err="1">
                <a:solidFill>
                  <a:srgbClr val="000000"/>
                </a:solidFill>
                <a:latin typeface="Arial"/>
                <a:cs typeface="Arial"/>
              </a:rPr>
              <a:t>i</a:t>
            </a:r>
            <a:r>
              <a:rPr lang="en-GB" sz="1600" kern="0" dirty="0">
                <a:solidFill>
                  <a:srgbClr val="000000"/>
                </a:solidFill>
                <a:latin typeface="Arial"/>
                <a:cs typeface="Arial"/>
              </a:rPr>
              <a:t> chi </a:t>
            </a:r>
            <a:r>
              <a:rPr lang="en-GB" sz="1600" kern="0" dirty="0" err="1">
                <a:solidFill>
                  <a:srgbClr val="000000"/>
                </a:solidFill>
                <a:latin typeface="Arial"/>
                <a:cs typeface="Arial"/>
              </a:rPr>
              <a:t>ddweud</a:t>
            </a:r>
            <a:r>
              <a:rPr lang="en-GB" sz="1600" kern="0" dirty="0">
                <a:solidFill>
                  <a:srgbClr val="000000"/>
                </a:solidFill>
                <a:latin typeface="Arial"/>
                <a:cs typeface="Arial"/>
              </a:rPr>
              <a:t> pa </a:t>
            </a:r>
            <a:r>
              <a:rPr lang="en-GB" sz="1600" kern="0" dirty="0" err="1">
                <a:solidFill>
                  <a:srgbClr val="000000"/>
                </a:solidFill>
                <a:latin typeface="Arial"/>
                <a:cs typeface="Arial"/>
              </a:rPr>
              <a:t>effaith</a:t>
            </a:r>
            <a:endParaRPr lang="en-GB" sz="1600" kern="0" dirty="0">
              <a:solidFill>
                <a:srgbClr val="000000"/>
              </a:solidFill>
              <a:latin typeface="Arial"/>
              <a:cs typeface="Arial"/>
            </a:endParaRPr>
          </a:p>
          <a:p>
            <a:pPr marL="363538" lvl="0" indent="0" eaLnBrk="0" fontAlgn="base" hangingPunct="0">
              <a:lnSpc>
                <a:spcPct val="100000"/>
              </a:lnSpc>
              <a:spcBef>
                <a:spcPct val="0"/>
              </a:spcBef>
              <a:spcAft>
                <a:spcPct val="0"/>
              </a:spcAft>
              <a:buNone/>
            </a:pPr>
            <a:r>
              <a:rPr lang="en-GB" sz="1600" kern="0" dirty="0">
                <a:solidFill>
                  <a:srgbClr val="000000"/>
                </a:solidFill>
                <a:latin typeface="Arial"/>
                <a:cs typeface="Arial"/>
              </a:rPr>
              <a:t>a </a:t>
            </a:r>
            <a:r>
              <a:rPr lang="en-GB" sz="1600" kern="0" dirty="0" err="1">
                <a:solidFill>
                  <a:srgbClr val="000000"/>
                </a:solidFill>
                <a:latin typeface="Arial"/>
                <a:cs typeface="Arial"/>
              </a:rPr>
              <a:t>gafodd</a:t>
            </a:r>
            <a:r>
              <a:rPr lang="en-GB" sz="1600" kern="0" dirty="0">
                <a:solidFill>
                  <a:srgbClr val="000000"/>
                </a:solidFill>
                <a:latin typeface="Arial"/>
                <a:cs typeface="Arial"/>
              </a:rPr>
              <a:t> </a:t>
            </a:r>
            <a:r>
              <a:rPr lang="en-GB" sz="1600" kern="0" dirty="0" err="1">
                <a:solidFill>
                  <a:srgbClr val="000000"/>
                </a:solidFill>
                <a:latin typeface="Arial"/>
                <a:cs typeface="Arial"/>
              </a:rPr>
              <a:t>ar</a:t>
            </a:r>
            <a:r>
              <a:rPr lang="en-GB" sz="1600" kern="0" dirty="0">
                <a:solidFill>
                  <a:srgbClr val="000000"/>
                </a:solidFill>
                <a:latin typeface="Arial"/>
                <a:cs typeface="Arial"/>
              </a:rPr>
              <a:t> </a:t>
            </a:r>
            <a:r>
              <a:rPr lang="en-GB" sz="1600" kern="0" dirty="0" err="1">
                <a:solidFill>
                  <a:srgbClr val="000000"/>
                </a:solidFill>
                <a:latin typeface="Arial"/>
                <a:cs typeface="Arial"/>
              </a:rPr>
              <a:t>ddatblygiad</a:t>
            </a:r>
            <a:r>
              <a:rPr lang="en-GB" sz="1600" kern="0" dirty="0">
                <a:solidFill>
                  <a:srgbClr val="000000"/>
                </a:solidFill>
                <a:latin typeface="Arial"/>
                <a:cs typeface="Arial"/>
              </a:rPr>
              <a:t> </a:t>
            </a:r>
            <a:r>
              <a:rPr lang="en-GB" sz="1600" kern="0" dirty="0" err="1">
                <a:solidFill>
                  <a:srgbClr val="000000"/>
                </a:solidFill>
                <a:latin typeface="Arial"/>
                <a:cs typeface="Arial"/>
              </a:rPr>
              <a:t>neu</a:t>
            </a:r>
            <a:r>
              <a:rPr lang="en-GB" sz="1600" kern="0" dirty="0">
                <a:solidFill>
                  <a:srgbClr val="000000"/>
                </a:solidFill>
                <a:latin typeface="Arial"/>
                <a:cs typeface="Arial"/>
              </a:rPr>
              <a:t> </a:t>
            </a:r>
            <a:r>
              <a:rPr lang="en-GB" sz="1600" kern="0" dirty="0" err="1">
                <a:solidFill>
                  <a:srgbClr val="000000"/>
                </a:solidFill>
                <a:latin typeface="Arial"/>
                <a:cs typeface="Arial"/>
              </a:rPr>
              <a:t>chyflawniad</a:t>
            </a:r>
            <a:endParaRPr lang="en-GB" sz="1600" kern="0" dirty="0">
              <a:solidFill>
                <a:srgbClr val="000000"/>
              </a:solidFill>
              <a:latin typeface="Arial"/>
              <a:cs typeface="Arial"/>
            </a:endParaRPr>
          </a:p>
          <a:p>
            <a:pPr marL="363538" lvl="0" indent="0" eaLnBrk="0" fontAlgn="base" hangingPunct="0">
              <a:lnSpc>
                <a:spcPct val="100000"/>
              </a:lnSpc>
              <a:spcBef>
                <a:spcPct val="0"/>
              </a:spcBef>
              <a:spcAft>
                <a:spcPct val="0"/>
              </a:spcAft>
              <a:buNone/>
            </a:pPr>
            <a:r>
              <a:rPr lang="en-GB" altLang="en-US" sz="1600" kern="0" dirty="0">
                <a:solidFill>
                  <a:srgbClr val="000000"/>
                </a:solidFill>
                <a:latin typeface="Arial"/>
                <a:cs typeface="Arial"/>
              </a:rPr>
              <a:t>y plant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5374" y="2931739"/>
            <a:ext cx="5683680" cy="3506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100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par>
                          <p:cTn id="8" fill="hold">
                            <p:stCondLst>
                              <p:cond delay="500"/>
                            </p:stCondLst>
                            <p:childTnLst>
                              <p:par>
                                <p:cTn id="9" presetID="10" presetClass="entr" presetSubtype="0" fill="hold" nodeType="afterEffect">
                                  <p:stCondLst>
                                    <p:cond delay="500"/>
                                  </p:stCondLst>
                                  <p:childTnLst>
                                    <p:set>
                                      <p:cBhvr>
                                        <p:cTn id="10" dur="1" fill="hold">
                                          <p:stCondLst>
                                            <p:cond delay="0"/>
                                          </p:stCondLst>
                                        </p:cTn>
                                        <p:tgtEl>
                                          <p:spTgt spid="3">
                                            <p:txEl>
                                              <p:pRg st="5" end="5"/>
                                            </p:txEl>
                                          </p:spTgt>
                                        </p:tgtEl>
                                        <p:attrNameLst>
                                          <p:attrName>style.visibility</p:attrName>
                                        </p:attrNameLst>
                                      </p:cBhvr>
                                      <p:to>
                                        <p:strVal val="visible"/>
                                      </p:to>
                                    </p:set>
                                    <p:animEffect transition="in" filter="fade">
                                      <p:cBhvr>
                                        <p:cTn id="11" dur="500"/>
                                        <p:tgtEl>
                                          <p:spTgt spid="3">
                                            <p:txEl>
                                              <p:pRg st="5" end="5"/>
                                            </p:txEl>
                                          </p:spTgt>
                                        </p:tgtEl>
                                      </p:cBhvr>
                                    </p:animEffect>
                                  </p:childTnLst>
                                </p:cTn>
                              </p:par>
                              <p:par>
                                <p:cTn id="12" presetID="10" presetClass="entr" presetSubtype="0" fill="hold" nodeType="withEffect">
                                  <p:stCondLst>
                                    <p:cond delay="500"/>
                                  </p:stCondLst>
                                  <p:childTnLst>
                                    <p:set>
                                      <p:cBhvr>
                                        <p:cTn id="13" dur="1" fill="hold">
                                          <p:stCondLst>
                                            <p:cond delay="0"/>
                                          </p:stCondLst>
                                        </p:cTn>
                                        <p:tgtEl>
                                          <p:spTgt spid="3">
                                            <p:txEl>
                                              <p:pRg st="6" end="6"/>
                                            </p:txEl>
                                          </p:spTgt>
                                        </p:tgtEl>
                                        <p:attrNameLst>
                                          <p:attrName>style.visibility</p:attrName>
                                        </p:attrNameLst>
                                      </p:cBhvr>
                                      <p:to>
                                        <p:strVal val="visible"/>
                                      </p:to>
                                    </p:set>
                                    <p:animEffect transition="in" filter="fade">
                                      <p:cBhvr>
                                        <p:cTn id="14" dur="500"/>
                                        <p:tgtEl>
                                          <p:spTgt spid="3">
                                            <p:txEl>
                                              <p:pRg st="6" end="6"/>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fade">
                                      <p:cBhvr>
                                        <p:cTn id="19" dur="500"/>
                                        <p:tgtEl>
                                          <p:spTgt spid="3">
                                            <p:txEl>
                                              <p:pRg st="7" end="7"/>
                                            </p:txEl>
                                          </p:spTgt>
                                        </p:tgtEl>
                                      </p:cBhvr>
                                    </p:animEffect>
                                  </p:childTnLst>
                                </p:cTn>
                              </p:par>
                            </p:childTnLst>
                          </p:cTn>
                        </p:par>
                        <p:par>
                          <p:cTn id="20" fill="hold">
                            <p:stCondLst>
                              <p:cond delay="500"/>
                            </p:stCondLst>
                            <p:childTnLst>
                              <p:par>
                                <p:cTn id="21" presetID="10" presetClass="entr" presetSubtype="0" fill="hold" nodeType="afterEffect">
                                  <p:stCondLst>
                                    <p:cond delay="500"/>
                                  </p:stCondLst>
                                  <p:childTnLst>
                                    <p:set>
                                      <p:cBhvr>
                                        <p:cTn id="22" dur="1" fill="hold">
                                          <p:stCondLst>
                                            <p:cond delay="0"/>
                                          </p:stCondLst>
                                        </p:cTn>
                                        <p:tgtEl>
                                          <p:spTgt spid="3">
                                            <p:txEl>
                                              <p:pRg st="8" end="8"/>
                                            </p:txEl>
                                          </p:spTgt>
                                        </p:tgtEl>
                                        <p:attrNameLst>
                                          <p:attrName>style.visibility</p:attrName>
                                        </p:attrNameLst>
                                      </p:cBhvr>
                                      <p:to>
                                        <p:strVal val="visible"/>
                                      </p:to>
                                    </p:set>
                                    <p:animEffect transition="in" filter="fade">
                                      <p:cBhvr>
                                        <p:cTn id="23" dur="500"/>
                                        <p:tgtEl>
                                          <p:spTgt spid="3">
                                            <p:txEl>
                                              <p:pRg st="8" end="8"/>
                                            </p:txEl>
                                          </p:spTgt>
                                        </p:tgtEl>
                                      </p:cBhvr>
                                    </p:animEffect>
                                  </p:childTnLst>
                                </p:cTn>
                              </p:par>
                            </p:childTnLst>
                          </p:cTn>
                        </p:par>
                        <p:par>
                          <p:cTn id="24" fill="hold">
                            <p:stCondLst>
                              <p:cond delay="1500"/>
                            </p:stCondLst>
                            <p:childTnLst>
                              <p:par>
                                <p:cTn id="25" presetID="10" presetClass="entr" presetSubtype="0" fill="hold" nodeType="afterEffect">
                                  <p:stCondLst>
                                    <p:cond delay="50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par>
                          <p:cTn id="33" fill="hold">
                            <p:stCondLst>
                              <p:cond delay="500"/>
                            </p:stCondLst>
                            <p:childTnLst>
                              <p:par>
                                <p:cTn id="34" presetID="10" presetClass="entr" presetSubtype="0" fill="hold" nodeType="afterEffect">
                                  <p:stCondLst>
                                    <p:cond delay="500"/>
                                  </p:stCondLst>
                                  <p:childTnLst>
                                    <p:set>
                                      <p:cBhvr>
                                        <p:cTn id="35" dur="1" fill="hold">
                                          <p:stCondLst>
                                            <p:cond delay="0"/>
                                          </p:stCondLst>
                                        </p:cTn>
                                        <p:tgtEl>
                                          <p:spTgt spid="3">
                                            <p:txEl>
                                              <p:pRg st="11" end="11"/>
                                            </p:txEl>
                                          </p:spTgt>
                                        </p:tgtEl>
                                        <p:attrNameLst>
                                          <p:attrName>style.visibility</p:attrName>
                                        </p:attrNameLst>
                                      </p:cBhvr>
                                      <p:to>
                                        <p:strVal val="visible"/>
                                      </p:to>
                                    </p:set>
                                    <p:animEffect transition="in" filter="fade">
                                      <p:cBhvr>
                                        <p:cTn id="36" dur="500"/>
                                        <p:tgtEl>
                                          <p:spTgt spid="3">
                                            <p:txEl>
                                              <p:pRg st="11" end="11"/>
                                            </p:txEl>
                                          </p:spTgt>
                                        </p:tgtEl>
                                      </p:cBhvr>
                                    </p:animEffect>
                                  </p:childTnLst>
                                </p:cTn>
                              </p:par>
                              <p:par>
                                <p:cTn id="37" presetID="10" presetClass="entr" presetSubtype="0" fill="hold" nodeType="withEffect">
                                  <p:stCondLst>
                                    <p:cond delay="500"/>
                                  </p:stCondLst>
                                  <p:childTnLst>
                                    <p:set>
                                      <p:cBhvr>
                                        <p:cTn id="38" dur="1" fill="hold">
                                          <p:stCondLst>
                                            <p:cond delay="0"/>
                                          </p:stCondLst>
                                        </p:cTn>
                                        <p:tgtEl>
                                          <p:spTgt spid="3">
                                            <p:txEl>
                                              <p:pRg st="12" end="12"/>
                                            </p:txEl>
                                          </p:spTgt>
                                        </p:tgtEl>
                                        <p:attrNameLst>
                                          <p:attrName>style.visibility</p:attrName>
                                        </p:attrNameLst>
                                      </p:cBhvr>
                                      <p:to>
                                        <p:strVal val="visible"/>
                                      </p:to>
                                    </p:set>
                                    <p:animEffect transition="in" filter="fade">
                                      <p:cBhvr>
                                        <p:cTn id="39" dur="500"/>
                                        <p:tgtEl>
                                          <p:spTgt spid="3">
                                            <p:txEl>
                                              <p:pRg st="12" end="12"/>
                                            </p:txEl>
                                          </p:spTgt>
                                        </p:tgtEl>
                                      </p:cBhvr>
                                    </p:animEffect>
                                  </p:childTnLst>
                                </p:cTn>
                              </p:par>
                              <p:par>
                                <p:cTn id="40" presetID="10" presetClass="entr" presetSubtype="0" fill="hold" nodeType="withEffect">
                                  <p:stCondLst>
                                    <p:cond delay="500"/>
                                  </p:stCondLst>
                                  <p:childTnLst>
                                    <p:set>
                                      <p:cBhvr>
                                        <p:cTn id="41" dur="1" fill="hold">
                                          <p:stCondLst>
                                            <p:cond delay="0"/>
                                          </p:stCondLst>
                                        </p:cTn>
                                        <p:tgtEl>
                                          <p:spTgt spid="3">
                                            <p:txEl>
                                              <p:pRg st="13" end="13"/>
                                            </p:txEl>
                                          </p:spTgt>
                                        </p:tgtEl>
                                        <p:attrNameLst>
                                          <p:attrName>style.visibility</p:attrName>
                                        </p:attrNameLst>
                                      </p:cBhvr>
                                      <p:to>
                                        <p:strVal val="visible"/>
                                      </p:to>
                                    </p:set>
                                    <p:animEffect transition="in" filter="fade">
                                      <p:cBhvr>
                                        <p:cTn id="42"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049" y="210889"/>
            <a:ext cx="8924109" cy="1325563"/>
          </a:xfrm>
        </p:spPr>
        <p:txBody>
          <a:bodyPr/>
          <a:lstStyle/>
          <a:p>
            <a:r>
              <a:rPr lang="de-DE" b="1" dirty="0"/>
              <a:t>Beth mae cyfwelwyr yn edrych amdano?</a:t>
            </a:r>
            <a:endParaRPr lang="en-GB" b="1" dirty="0"/>
          </a:p>
        </p:txBody>
      </p:sp>
      <p:pic>
        <p:nvPicPr>
          <p:cNvPr id="5" name="Picture 2" descr="http://t2.gstatic.com/images?q=tbn:ANd9GcQ02qSd52K_U8tjDIy5jA6GWgYxbxlsFR8VzPwilFO2SamXV4Lq"/>
          <p:cNvPicPr>
            <a:picLocks noChangeAspect="1" noChangeArrowheads="1"/>
          </p:cNvPicPr>
          <p:nvPr/>
        </p:nvPicPr>
        <p:blipFill>
          <a:blip r:embed="rId3" cstate="print"/>
          <a:srcRect/>
          <a:stretch>
            <a:fillRect/>
          </a:stretch>
        </p:blipFill>
        <p:spPr bwMode="auto">
          <a:xfrm>
            <a:off x="1802569" y="2746842"/>
            <a:ext cx="3960440" cy="2428702"/>
          </a:xfrm>
          <a:prstGeom prst="rect">
            <a:avLst/>
          </a:prstGeom>
          <a:noFill/>
        </p:spPr>
      </p:pic>
      <p:sp>
        <p:nvSpPr>
          <p:cNvPr id="6" name="Rectangle 5"/>
          <p:cNvSpPr/>
          <p:nvPr/>
        </p:nvSpPr>
        <p:spPr>
          <a:xfrm>
            <a:off x="5929745" y="1700809"/>
            <a:ext cx="4176464" cy="720080"/>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Sut</a:t>
            </a:r>
            <a:r>
              <a:rPr lang="en-GB" dirty="0">
                <a:solidFill>
                  <a:schemeClr val="bg1"/>
                </a:solidFill>
              </a:rPr>
              <a:t> </a:t>
            </a:r>
            <a:r>
              <a:rPr lang="en-GB" dirty="0" err="1">
                <a:solidFill>
                  <a:schemeClr val="bg1"/>
                </a:solidFill>
              </a:rPr>
              <a:t>gallwch</a:t>
            </a:r>
            <a:r>
              <a:rPr lang="en-GB" dirty="0">
                <a:solidFill>
                  <a:schemeClr val="bg1"/>
                </a:solidFill>
              </a:rPr>
              <a:t> </a:t>
            </a:r>
            <a:r>
              <a:rPr lang="en-GB" dirty="0" err="1">
                <a:solidFill>
                  <a:schemeClr val="bg1"/>
                </a:solidFill>
              </a:rPr>
              <a:t>gyfrannu</a:t>
            </a:r>
            <a:r>
              <a:rPr lang="en-GB" dirty="0">
                <a:solidFill>
                  <a:schemeClr val="bg1"/>
                </a:solidFill>
              </a:rPr>
              <a:t> at </a:t>
            </a:r>
            <a:r>
              <a:rPr lang="en-GB" dirty="0" err="1">
                <a:solidFill>
                  <a:schemeClr val="bg1"/>
                </a:solidFill>
              </a:rPr>
              <a:t>dîm</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a:t>
            </a:r>
          </a:p>
        </p:txBody>
      </p:sp>
      <p:sp>
        <p:nvSpPr>
          <p:cNvPr id="7" name="Rectangle 6"/>
          <p:cNvSpPr/>
          <p:nvPr/>
        </p:nvSpPr>
        <p:spPr>
          <a:xfrm>
            <a:off x="5929745" y="2563253"/>
            <a:ext cx="4176464" cy="676066"/>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Sut</a:t>
            </a:r>
            <a:r>
              <a:rPr lang="en-GB" dirty="0">
                <a:solidFill>
                  <a:schemeClr val="bg1"/>
                </a:solidFill>
              </a:rPr>
              <a:t> </a:t>
            </a:r>
            <a:r>
              <a:rPr lang="en-GB" dirty="0" err="1">
                <a:solidFill>
                  <a:schemeClr val="bg1"/>
                </a:solidFill>
              </a:rPr>
              <a:t>gallwch</a:t>
            </a:r>
            <a:r>
              <a:rPr lang="en-GB" dirty="0">
                <a:solidFill>
                  <a:schemeClr val="bg1"/>
                </a:solidFill>
              </a:rPr>
              <a:t> </a:t>
            </a:r>
            <a:r>
              <a:rPr lang="en-GB" dirty="0" err="1">
                <a:solidFill>
                  <a:schemeClr val="bg1"/>
                </a:solidFill>
              </a:rPr>
              <a:t>gyfrannu</a:t>
            </a:r>
            <a:r>
              <a:rPr lang="en-GB" dirty="0">
                <a:solidFill>
                  <a:schemeClr val="bg1"/>
                </a:solidFill>
              </a:rPr>
              <a:t> at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a:t>
            </a:r>
          </a:p>
        </p:txBody>
      </p:sp>
      <p:sp>
        <p:nvSpPr>
          <p:cNvPr id="8" name="Rectangle 7"/>
          <p:cNvSpPr/>
          <p:nvPr/>
        </p:nvSpPr>
        <p:spPr>
          <a:xfrm>
            <a:off x="5929745" y="3412746"/>
            <a:ext cx="4176464" cy="736334"/>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Oes</a:t>
            </a:r>
            <a:r>
              <a:rPr lang="en-GB" dirty="0">
                <a:solidFill>
                  <a:schemeClr val="bg1"/>
                </a:solidFill>
              </a:rPr>
              <a:t> </a:t>
            </a:r>
            <a:r>
              <a:rPr lang="en-GB" dirty="0" err="1">
                <a:solidFill>
                  <a:schemeClr val="bg1"/>
                </a:solidFill>
              </a:rPr>
              <a:t>gennych</a:t>
            </a:r>
            <a:r>
              <a:rPr lang="en-GB" dirty="0">
                <a:solidFill>
                  <a:schemeClr val="bg1"/>
                </a:solidFill>
              </a:rPr>
              <a:t> chi </a:t>
            </a:r>
            <a:r>
              <a:rPr lang="en-GB" dirty="0" err="1">
                <a:solidFill>
                  <a:schemeClr val="bg1"/>
                </a:solidFill>
              </a:rPr>
              <a:t>ymrwymiad</a:t>
            </a:r>
            <a:r>
              <a:rPr lang="en-GB" dirty="0">
                <a:solidFill>
                  <a:schemeClr val="bg1"/>
                </a:solidFill>
              </a:rPr>
              <a:t> </a:t>
            </a:r>
            <a:r>
              <a:rPr lang="en-GB" dirty="0" err="1">
                <a:solidFill>
                  <a:schemeClr val="bg1"/>
                </a:solidFill>
              </a:rPr>
              <a:t>i</a:t>
            </a:r>
            <a:r>
              <a:rPr lang="en-GB" dirty="0">
                <a:solidFill>
                  <a:schemeClr val="bg1"/>
                </a:solidFill>
              </a:rPr>
              <a:t> ethos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a:t>
            </a:r>
          </a:p>
        </p:txBody>
      </p:sp>
      <p:sp>
        <p:nvSpPr>
          <p:cNvPr id="9" name="Rectangle 8"/>
          <p:cNvSpPr/>
          <p:nvPr/>
        </p:nvSpPr>
        <p:spPr>
          <a:xfrm>
            <a:off x="5929745" y="4320856"/>
            <a:ext cx="4176464" cy="1037467"/>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Oes</a:t>
            </a:r>
            <a:r>
              <a:rPr lang="en-GB" dirty="0">
                <a:solidFill>
                  <a:schemeClr val="bg1"/>
                </a:solidFill>
              </a:rPr>
              <a:t> </a:t>
            </a:r>
            <a:r>
              <a:rPr lang="en-GB" dirty="0" err="1">
                <a:solidFill>
                  <a:schemeClr val="bg1"/>
                </a:solidFill>
              </a:rPr>
              <a:t>gennych</a:t>
            </a:r>
            <a:r>
              <a:rPr lang="en-GB" dirty="0">
                <a:solidFill>
                  <a:schemeClr val="bg1"/>
                </a:solidFill>
              </a:rPr>
              <a:t> </a:t>
            </a:r>
            <a:r>
              <a:rPr lang="en-GB" dirty="0" err="1">
                <a:solidFill>
                  <a:schemeClr val="bg1"/>
                </a:solidFill>
              </a:rPr>
              <a:t>chi'r</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ddatblygu'ch</a:t>
            </a:r>
            <a:r>
              <a:rPr lang="en-GB" dirty="0">
                <a:solidFill>
                  <a:schemeClr val="bg1"/>
                </a:solidFill>
              </a:rPr>
              <a:t> </a:t>
            </a:r>
            <a:r>
              <a:rPr lang="en-GB" dirty="0" err="1">
                <a:solidFill>
                  <a:schemeClr val="bg1"/>
                </a:solidFill>
              </a:rPr>
              <a:t>athroniaethau</a:t>
            </a:r>
            <a:r>
              <a:rPr lang="en-GB" dirty="0">
                <a:solidFill>
                  <a:schemeClr val="bg1"/>
                </a:solidFill>
              </a:rPr>
              <a:t> </a:t>
            </a:r>
            <a:r>
              <a:rPr lang="en-GB" dirty="0" err="1">
                <a:solidFill>
                  <a:schemeClr val="bg1"/>
                </a:solidFill>
              </a:rPr>
              <a:t>addysgu</a:t>
            </a:r>
            <a:r>
              <a:rPr lang="en-GB" dirty="0">
                <a:solidFill>
                  <a:schemeClr val="bg1"/>
                </a:solidFill>
              </a:rPr>
              <a:t> </a:t>
            </a:r>
            <a:r>
              <a:rPr lang="en-GB" dirty="0" err="1">
                <a:solidFill>
                  <a:schemeClr val="bg1"/>
                </a:solidFill>
              </a:rPr>
              <a:t>personol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ysgol</a:t>
            </a:r>
            <a:r>
              <a:rPr lang="en-GB" dirty="0">
                <a:solidFill>
                  <a:schemeClr val="bg1"/>
                </a:solidFill>
              </a:rPr>
              <a:t>?</a:t>
            </a:r>
          </a:p>
        </p:txBody>
      </p:sp>
      <p:sp>
        <p:nvSpPr>
          <p:cNvPr id="10" name="Rectangle 9"/>
          <p:cNvSpPr/>
          <p:nvPr/>
        </p:nvSpPr>
        <p:spPr>
          <a:xfrm>
            <a:off x="5929745" y="5530100"/>
            <a:ext cx="4176464" cy="1037467"/>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Gallwch</a:t>
            </a:r>
            <a:r>
              <a:rPr lang="en-GB" dirty="0">
                <a:solidFill>
                  <a:schemeClr val="bg1"/>
                </a:solidFill>
              </a:rPr>
              <a:t> chi </a:t>
            </a:r>
            <a:r>
              <a:rPr lang="en-GB" dirty="0" err="1">
                <a:solidFill>
                  <a:schemeClr val="bg1"/>
                </a:solidFill>
              </a:rPr>
              <a:t>wneud</a:t>
            </a:r>
            <a:r>
              <a:rPr lang="en-GB" dirty="0">
                <a:solidFill>
                  <a:schemeClr val="bg1"/>
                </a:solidFill>
              </a:rPr>
              <a:t> y </a:t>
            </a:r>
            <a:r>
              <a:rPr lang="en-GB" dirty="0" err="1">
                <a:solidFill>
                  <a:schemeClr val="bg1"/>
                </a:solidFill>
              </a:rPr>
              <a:t>swydd</a:t>
            </a:r>
            <a:r>
              <a:rPr lang="en-GB" dirty="0">
                <a:solidFill>
                  <a:schemeClr val="bg1"/>
                </a:solidFill>
              </a:rPr>
              <a:t>? </a:t>
            </a:r>
            <a:r>
              <a:rPr lang="en-GB" dirty="0" err="1">
                <a:solidFill>
                  <a:schemeClr val="bg1"/>
                </a:solidFill>
              </a:rPr>
              <a:t>Gallwch</a:t>
            </a:r>
            <a:r>
              <a:rPr lang="en-GB" dirty="0">
                <a:solidFill>
                  <a:schemeClr val="bg1"/>
                </a:solidFill>
              </a:rPr>
              <a:t> chi </a:t>
            </a:r>
            <a:r>
              <a:rPr lang="en-GB" dirty="0" err="1">
                <a:solidFill>
                  <a:schemeClr val="bg1"/>
                </a:solidFill>
              </a:rPr>
              <a:t>godi</a:t>
            </a:r>
            <a:r>
              <a:rPr lang="en-GB" dirty="0">
                <a:solidFill>
                  <a:schemeClr val="bg1"/>
                </a:solidFill>
              </a:rPr>
              <a:t> </a:t>
            </a:r>
            <a:r>
              <a:rPr lang="en-GB" dirty="0" err="1">
                <a:solidFill>
                  <a:schemeClr val="bg1"/>
                </a:solidFill>
              </a:rPr>
              <a:t>safonau</a:t>
            </a:r>
            <a:r>
              <a:rPr lang="en-GB" dirty="0">
                <a:solidFill>
                  <a:schemeClr val="bg1"/>
                </a:solidFill>
              </a:rPr>
              <a:t>? A </a:t>
            </a:r>
            <a:r>
              <a:rPr lang="en-GB" dirty="0" err="1">
                <a:solidFill>
                  <a:schemeClr val="bg1"/>
                </a:solidFill>
              </a:rPr>
              <a:t>wnewch</a:t>
            </a:r>
            <a:r>
              <a:rPr lang="en-GB" dirty="0">
                <a:solidFill>
                  <a:schemeClr val="bg1"/>
                </a:solidFill>
              </a:rPr>
              <a:t> chi </a:t>
            </a:r>
            <a:r>
              <a:rPr lang="en-GB" dirty="0" err="1">
                <a:solidFill>
                  <a:schemeClr val="bg1"/>
                </a:solidFill>
              </a:rPr>
              <a:t>ffitio</a:t>
            </a:r>
            <a:r>
              <a:rPr lang="en-GB" dirty="0">
                <a:solidFill>
                  <a:schemeClr val="bg1"/>
                </a:solidFill>
              </a:rPr>
              <a:t> </a:t>
            </a:r>
            <a:r>
              <a:rPr lang="en-GB" dirty="0" err="1">
                <a:solidFill>
                  <a:schemeClr val="bg1"/>
                </a:solidFill>
              </a:rPr>
              <a:t>mewn</a:t>
            </a:r>
            <a:r>
              <a:rPr lang="en-GB" dirty="0">
                <a:solidFill>
                  <a:schemeClr val="bg1"/>
                </a:solidFill>
              </a:rPr>
              <a:t>?</a:t>
            </a:r>
          </a:p>
        </p:txBody>
      </p:sp>
    </p:spTree>
    <p:extLst>
      <p:ext uri="{BB962C8B-B14F-4D97-AF65-F5344CB8AC3E}">
        <p14:creationId xmlns:p14="http://schemas.microsoft.com/office/powerpoint/2010/main" val="332062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10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2000"/>
                            </p:stCondLst>
                            <p:childTnLst>
                              <p:par>
                                <p:cTn id="13" presetID="10" presetClass="entr" presetSubtype="0" fill="hold" grpId="0" nodeType="afterEffect">
                                  <p:stCondLst>
                                    <p:cond delay="100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3500"/>
                            </p:stCondLst>
                            <p:childTnLst>
                              <p:par>
                                <p:cTn id="17" presetID="10" presetClass="entr" presetSubtype="0" fill="hold" grpId="0" nodeType="afterEffect">
                                  <p:stCondLst>
                                    <p:cond delay="100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par>
                          <p:cTn id="20" fill="hold">
                            <p:stCondLst>
                              <p:cond delay="5000"/>
                            </p:stCondLst>
                            <p:childTnLst>
                              <p:par>
                                <p:cTn id="21" presetID="10" presetClass="entr" presetSubtype="0" fill="hold" grpId="0" nodeType="afterEffect">
                                  <p:stCondLst>
                                    <p:cond delay="100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Cwestiynau</a:t>
            </a:r>
            <a:r>
              <a:rPr lang="en-GB" b="1" dirty="0"/>
              <a:t> </a:t>
            </a:r>
            <a:r>
              <a:rPr lang="en-GB" b="1" dirty="0" err="1"/>
              <a:t>Cyfweliad</a:t>
            </a:r>
            <a:endParaRPr lang="en-GB" b="1" dirty="0"/>
          </a:p>
        </p:txBody>
      </p:sp>
      <p:sp>
        <p:nvSpPr>
          <p:cNvPr id="3" name="Content Placeholder 2"/>
          <p:cNvSpPr>
            <a:spLocks noGrp="1"/>
          </p:cNvSpPr>
          <p:nvPr>
            <p:ph idx="1"/>
          </p:nvPr>
        </p:nvSpPr>
        <p:spPr>
          <a:xfrm>
            <a:off x="2208214" y="2132857"/>
            <a:ext cx="8002587" cy="3696443"/>
          </a:xfrm>
        </p:spPr>
        <p:txBody>
          <a:bodyPr>
            <a:normAutofit/>
          </a:bodyPr>
          <a:lstStyle/>
          <a:p>
            <a:pPr>
              <a:buNone/>
            </a:pPr>
            <a:r>
              <a:rPr lang="en-GB" sz="2400" dirty="0"/>
              <a:t>	</a:t>
            </a:r>
            <a:r>
              <a:rPr lang="en-GB" sz="2400" dirty="0" err="1"/>
              <a:t>Fel</a:t>
            </a:r>
            <a:r>
              <a:rPr lang="en-GB" sz="2400" dirty="0"/>
              <a:t> </a:t>
            </a:r>
            <a:r>
              <a:rPr lang="en-GB" sz="2400" dirty="0" err="1"/>
              <a:t>arfer</a:t>
            </a:r>
            <a:r>
              <a:rPr lang="en-GB" sz="2400" dirty="0"/>
              <a:t>, </a:t>
            </a:r>
            <a:r>
              <a:rPr lang="en-GB" sz="2400" dirty="0" err="1"/>
              <a:t>mae’r</a:t>
            </a:r>
            <a:r>
              <a:rPr lang="en-GB" sz="2400" dirty="0"/>
              <a:t> </a:t>
            </a:r>
            <a:r>
              <a:rPr lang="en-GB" sz="2400" dirty="0" err="1"/>
              <a:t>cwestiynau</a:t>
            </a:r>
            <a:r>
              <a:rPr lang="en-GB" sz="2400" dirty="0"/>
              <a:t> </a:t>
            </a:r>
            <a:r>
              <a:rPr lang="en-GB" sz="2400" dirty="0" err="1"/>
              <a:t>cyntaf</a:t>
            </a:r>
            <a:r>
              <a:rPr lang="en-GB" sz="2400" dirty="0"/>
              <a:t> </a:t>
            </a:r>
            <a:r>
              <a:rPr lang="en-GB" sz="2400" dirty="0" err="1"/>
              <a:t>yn</a:t>
            </a:r>
            <a:r>
              <a:rPr lang="en-GB" sz="2400" dirty="0"/>
              <a:t> </a:t>
            </a:r>
            <a:r>
              <a:rPr lang="en-GB" sz="2400" dirty="0" err="1"/>
              <a:t>ceisio</a:t>
            </a:r>
            <a:r>
              <a:rPr lang="en-GB" sz="2400" dirty="0"/>
              <a:t> </a:t>
            </a:r>
            <a:r>
              <a:rPr lang="en-GB" sz="2400" dirty="0" err="1"/>
              <a:t>eich</a:t>
            </a:r>
            <a:r>
              <a:rPr lang="en-GB" sz="2400" dirty="0"/>
              <a:t> </a:t>
            </a:r>
            <a:r>
              <a:rPr lang="en-GB" sz="2400" dirty="0" err="1"/>
              <a:t>gwneud</a:t>
            </a:r>
            <a:r>
              <a:rPr lang="en-GB" sz="2400" dirty="0"/>
              <a:t> </a:t>
            </a:r>
            <a:r>
              <a:rPr lang="en-GB" sz="2400" dirty="0" err="1"/>
              <a:t>yn</a:t>
            </a:r>
            <a:r>
              <a:rPr lang="en-GB" sz="2400" dirty="0"/>
              <a:t> </a:t>
            </a:r>
            <a:r>
              <a:rPr lang="en-GB" sz="2400" dirty="0" err="1"/>
              <a:t>gartrefol</a:t>
            </a:r>
            <a:r>
              <a:rPr lang="en-GB" sz="2400" dirty="0"/>
              <a:t> a </a:t>
            </a:r>
            <a:r>
              <a:rPr lang="en-GB" sz="2400" dirty="0" err="1"/>
              <a:t>gallent</a:t>
            </a:r>
            <a:r>
              <a:rPr lang="en-GB" sz="2400" dirty="0"/>
              <a:t> </a:t>
            </a:r>
            <a:r>
              <a:rPr lang="en-GB" sz="2400" dirty="0" err="1"/>
              <a:t>deimlo</a:t>
            </a:r>
            <a:r>
              <a:rPr lang="en-GB" sz="2400" dirty="0"/>
              <a:t> </a:t>
            </a:r>
            <a:r>
              <a:rPr lang="en-GB" sz="2400" dirty="0" err="1"/>
              <a:t>fel</a:t>
            </a:r>
            <a:r>
              <a:rPr lang="en-GB" sz="2400" dirty="0"/>
              <a:t> </a:t>
            </a:r>
            <a:r>
              <a:rPr lang="en-GB" sz="2400" dirty="0" err="1"/>
              <a:t>sgwrs</a:t>
            </a:r>
            <a:r>
              <a:rPr lang="en-GB" sz="2400" dirty="0"/>
              <a:t> </a:t>
            </a:r>
            <a:r>
              <a:rPr lang="en-GB" sz="2400" dirty="0" err="1"/>
              <a:t>bach</a:t>
            </a:r>
            <a:r>
              <a:rPr lang="en-GB" sz="2400" dirty="0"/>
              <a:t> a gallant </a:t>
            </a:r>
            <a:r>
              <a:rPr lang="en-GB" sz="2400" dirty="0" err="1"/>
              <a:t>gynnwys</a:t>
            </a:r>
            <a:r>
              <a:rPr lang="en-GB" sz="2400" dirty="0"/>
              <a:t>;</a:t>
            </a:r>
          </a:p>
          <a:p>
            <a:pPr>
              <a:buClr>
                <a:srgbClr val="1D4F91"/>
              </a:buClr>
            </a:pPr>
            <a:r>
              <a:rPr lang="en-GB" sz="2400" dirty="0"/>
              <a:t>Beth </a:t>
            </a:r>
            <a:r>
              <a:rPr lang="en-GB" sz="2400" dirty="0" err="1"/>
              <a:t>sy'n</a:t>
            </a:r>
            <a:r>
              <a:rPr lang="en-GB" sz="2400" dirty="0"/>
              <a:t> </a:t>
            </a:r>
            <a:r>
              <a:rPr lang="en-GB" sz="2400" dirty="0" err="1"/>
              <a:t>eich</a:t>
            </a:r>
            <a:r>
              <a:rPr lang="en-GB" sz="2400" dirty="0"/>
              <a:t> </a:t>
            </a:r>
            <a:r>
              <a:rPr lang="en-GB" sz="2400" dirty="0" err="1"/>
              <a:t>atynnu</a:t>
            </a:r>
            <a:r>
              <a:rPr lang="en-GB" sz="2400" dirty="0"/>
              <a:t> </a:t>
            </a:r>
            <a:r>
              <a:rPr lang="en-GB" sz="2400" dirty="0" err="1"/>
              <a:t>tuag</a:t>
            </a:r>
            <a:r>
              <a:rPr lang="en-GB" sz="2400" dirty="0"/>
              <a:t> at </a:t>
            </a:r>
            <a:r>
              <a:rPr lang="en-GB" sz="2400" dirty="0" err="1"/>
              <a:t>addysgu</a:t>
            </a:r>
            <a:r>
              <a:rPr lang="en-GB" sz="2400" dirty="0"/>
              <a:t>?</a:t>
            </a:r>
          </a:p>
          <a:p>
            <a:pPr>
              <a:buClr>
                <a:srgbClr val="1D4F91"/>
              </a:buClr>
            </a:pPr>
            <a:r>
              <a:rPr lang="en-GB" sz="2400" dirty="0"/>
              <a:t>Beth </a:t>
            </a:r>
            <a:r>
              <a:rPr lang="en-GB" sz="2400" dirty="0" err="1"/>
              <a:t>ddaru</a:t>
            </a:r>
            <a:r>
              <a:rPr lang="en-GB" sz="2400" dirty="0"/>
              <a:t> chi weld </a:t>
            </a:r>
            <a:r>
              <a:rPr lang="en-GB" sz="2400" dirty="0" err="1"/>
              <a:t>oedd</a:t>
            </a:r>
            <a:r>
              <a:rPr lang="en-GB" sz="2400" dirty="0"/>
              <a:t> </a:t>
            </a:r>
            <a:r>
              <a:rPr lang="en-GB" sz="2400" dirty="0" err="1"/>
              <a:t>yn</a:t>
            </a:r>
            <a:r>
              <a:rPr lang="en-GB" sz="2400" dirty="0"/>
              <a:t> </a:t>
            </a:r>
            <a:r>
              <a:rPr lang="en-GB" sz="2400" dirty="0" err="1"/>
              <a:t>ddiddorol</a:t>
            </a:r>
            <a:r>
              <a:rPr lang="en-GB" sz="2400" dirty="0"/>
              <a:t> </a:t>
            </a:r>
            <a:r>
              <a:rPr lang="en-GB" sz="2400" dirty="0" err="1"/>
              <a:t>ar</a:t>
            </a:r>
            <a:r>
              <a:rPr lang="en-GB" sz="2400" dirty="0"/>
              <a:t> </a:t>
            </a:r>
            <a:r>
              <a:rPr lang="en-GB" sz="2400" dirty="0" err="1"/>
              <a:t>eich</a:t>
            </a:r>
            <a:r>
              <a:rPr lang="en-GB" sz="2400" dirty="0"/>
              <a:t> </a:t>
            </a:r>
            <a:r>
              <a:rPr lang="en-GB" sz="2400" dirty="0" err="1"/>
              <a:t>taith</a:t>
            </a:r>
            <a:r>
              <a:rPr lang="en-GB" sz="2400" dirty="0"/>
              <a:t> o </a:t>
            </a:r>
            <a:r>
              <a:rPr lang="en-GB" sz="2400" dirty="0" err="1"/>
              <a:t>amgylch</a:t>
            </a:r>
            <a:r>
              <a:rPr lang="en-GB" sz="2400" dirty="0"/>
              <a:t> </a:t>
            </a:r>
            <a:r>
              <a:rPr lang="en-GB" sz="2400" dirty="0" err="1"/>
              <a:t>yr</a:t>
            </a:r>
            <a:r>
              <a:rPr lang="en-GB" sz="2400" dirty="0"/>
              <a:t> </a:t>
            </a:r>
            <a:r>
              <a:rPr lang="en-GB" sz="2400" dirty="0" err="1"/>
              <a:t>ysgol</a:t>
            </a:r>
            <a:r>
              <a:rPr lang="en-GB" sz="2400" dirty="0"/>
              <a:t>?</a:t>
            </a:r>
          </a:p>
          <a:p>
            <a:pPr>
              <a:buClr>
                <a:srgbClr val="1D4F91"/>
              </a:buClr>
            </a:pPr>
            <a:r>
              <a:rPr lang="en-GB" sz="2400" b="1" dirty="0" err="1"/>
              <a:t>Dywedwch</a:t>
            </a:r>
            <a:r>
              <a:rPr lang="en-GB" sz="2400" b="1" dirty="0"/>
              <a:t> </a:t>
            </a:r>
            <a:r>
              <a:rPr lang="en-GB" sz="2400" b="1" dirty="0" err="1"/>
              <a:t>wrthym</a:t>
            </a:r>
            <a:r>
              <a:rPr lang="en-GB" sz="2400" b="1" dirty="0"/>
              <a:t> </a:t>
            </a:r>
            <a:r>
              <a:rPr lang="en-GB" sz="2400" b="1" dirty="0" err="1"/>
              <a:t>amdanoch</a:t>
            </a:r>
            <a:r>
              <a:rPr lang="en-GB" sz="2400" b="1" dirty="0"/>
              <a:t> </a:t>
            </a:r>
            <a:r>
              <a:rPr lang="en-GB" sz="2400" b="1" dirty="0" err="1"/>
              <a:t>chi'ch</a:t>
            </a:r>
            <a:r>
              <a:rPr lang="en-GB" sz="2400" b="1" dirty="0"/>
              <a:t> </a:t>
            </a:r>
            <a:r>
              <a:rPr lang="en-GB" sz="2400" b="1" dirty="0" err="1"/>
              <a:t>hun</a:t>
            </a:r>
            <a:r>
              <a:rPr lang="en-GB" sz="2400" b="1" dirty="0"/>
              <a:t>…</a:t>
            </a:r>
          </a:p>
          <a:p>
            <a:endParaRPr lang="en-GB" sz="2400" b="1" dirty="0"/>
          </a:p>
          <a:p>
            <a:pPr marL="0" indent="0">
              <a:buNone/>
            </a:pPr>
            <a:r>
              <a:rPr lang="en-GB" sz="2400" dirty="0" err="1"/>
              <a:t>Dylech</a:t>
            </a:r>
            <a:r>
              <a:rPr lang="en-GB" sz="2400" dirty="0"/>
              <a:t> </a:t>
            </a:r>
            <a:r>
              <a:rPr lang="en-GB" sz="2400" dirty="0" err="1"/>
              <a:t>ymarfer</a:t>
            </a:r>
            <a:r>
              <a:rPr lang="en-GB" sz="2400" dirty="0"/>
              <a:t> y </a:t>
            </a:r>
            <a:r>
              <a:rPr lang="en-GB" sz="2400" dirty="0" err="1"/>
              <a:t>cwestiynau</a:t>
            </a:r>
            <a:r>
              <a:rPr lang="en-GB" sz="2400" dirty="0"/>
              <a:t> </a:t>
            </a:r>
            <a:r>
              <a:rPr lang="en-GB" sz="2400" dirty="0" err="1"/>
              <a:t>hyn</a:t>
            </a:r>
            <a:r>
              <a:rPr lang="en-GB" sz="2400" dirty="0"/>
              <a:t>!</a:t>
            </a:r>
          </a:p>
        </p:txBody>
      </p:sp>
    </p:spTree>
    <p:extLst>
      <p:ext uri="{BB962C8B-B14F-4D97-AF65-F5344CB8AC3E}">
        <p14:creationId xmlns:p14="http://schemas.microsoft.com/office/powerpoint/2010/main" val="22474299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Cwestiynau</a:t>
            </a:r>
            <a:r>
              <a:rPr lang="en-GB" b="1" dirty="0"/>
              <a:t> </a:t>
            </a:r>
            <a:r>
              <a:rPr lang="en-GB" b="1" dirty="0" err="1"/>
              <a:t>Cyfweliad</a:t>
            </a:r>
            <a:endParaRPr lang="en-GB" dirty="0"/>
          </a:p>
        </p:txBody>
      </p:sp>
      <p:sp>
        <p:nvSpPr>
          <p:cNvPr id="3" name="Content Placeholder 2"/>
          <p:cNvSpPr>
            <a:spLocks noGrp="1"/>
          </p:cNvSpPr>
          <p:nvPr>
            <p:ph idx="1"/>
          </p:nvPr>
        </p:nvSpPr>
        <p:spPr>
          <a:xfrm>
            <a:off x="1610592" y="1879469"/>
            <a:ext cx="9946102" cy="4631500"/>
          </a:xfrm>
        </p:spPr>
        <p:txBody>
          <a:bodyPr>
            <a:noAutofit/>
          </a:bodyPr>
          <a:lstStyle/>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Pa </a:t>
            </a:r>
            <a:r>
              <a:rPr lang="en-GB" altLang="en-US" sz="2000" kern="0" dirty="0" err="1">
                <a:solidFill>
                  <a:srgbClr val="000000"/>
                </a:solidFill>
                <a:latin typeface="Arial"/>
                <a:cs typeface="Arial"/>
              </a:rPr>
              <a:t>rinweddau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gallwch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gynnig</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swydd</a:t>
            </a:r>
            <a:r>
              <a:rPr lang="en-GB" altLang="en-US" sz="2000" kern="0" dirty="0">
                <a:solidFill>
                  <a:srgbClr val="000000"/>
                </a:solidFill>
                <a:latin typeface="Arial"/>
                <a:cs typeface="Arial"/>
              </a:rPr>
              <a:t> / Pam </a:t>
            </a:r>
            <a:r>
              <a:rPr lang="en-GB" altLang="en-US" sz="2000" kern="0" dirty="0" err="1">
                <a:solidFill>
                  <a:srgbClr val="000000"/>
                </a:solidFill>
                <a:latin typeface="Arial"/>
                <a:cs typeface="Arial"/>
              </a:rPr>
              <a:t>ddylem</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ni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cyflogi</a:t>
            </a:r>
            <a:r>
              <a:rPr lang="en-GB" altLang="en-US" sz="2000" kern="0" dirty="0">
                <a:solidFill>
                  <a:srgbClr val="000000"/>
                </a:solidFill>
                <a:latin typeface="Arial"/>
                <a:cs typeface="Arial"/>
              </a:rPr>
              <a:t> chi?</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Beth </a:t>
            </a:r>
            <a:r>
              <a:rPr lang="en-GB" altLang="en-US" sz="2000" kern="0" dirty="0" err="1">
                <a:solidFill>
                  <a:srgbClr val="000000"/>
                </a:solidFill>
                <a:latin typeface="Arial"/>
                <a:cs typeface="Arial"/>
              </a:rPr>
              <a:t>yw</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cryfderau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gwendidau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fel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athro</a:t>
            </a:r>
            <a:r>
              <a:rPr lang="en-GB" altLang="en-US" sz="2000" kern="0" dirty="0">
                <a:solidFill>
                  <a:srgbClr val="000000"/>
                </a:solidFill>
                <a:latin typeface="Arial"/>
                <a:cs typeface="Arial"/>
              </a:rPr>
              <a:t>/</a:t>
            </a:r>
            <a:r>
              <a:rPr lang="en-GB" altLang="en-US" sz="2000" kern="0" dirty="0" err="1">
                <a:solidFill>
                  <a:srgbClr val="000000"/>
                </a:solidFill>
                <a:latin typeface="Arial"/>
                <a:cs typeface="Arial"/>
              </a:rPr>
              <a:t>athrawes</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Pa </a:t>
            </a:r>
            <a:r>
              <a:rPr lang="en-GB" altLang="en-US" sz="2000" kern="0" dirty="0" err="1">
                <a:solidFill>
                  <a:srgbClr val="000000"/>
                </a:solidFill>
                <a:latin typeface="Arial"/>
                <a:cs typeface="Arial"/>
              </a:rPr>
              <a:t>strategaethau</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byddwch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defnyddio</a:t>
            </a:r>
            <a:r>
              <a:rPr lang="en-GB" altLang="en-US" sz="2000" kern="0" dirty="0">
                <a:solidFill>
                  <a:srgbClr val="000000"/>
                </a:solidFill>
                <a:latin typeface="Arial"/>
                <a:cs typeface="Arial"/>
              </a:rPr>
              <a:t> pan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delio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gyda</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disgybl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heriol</a:t>
            </a:r>
            <a:r>
              <a:rPr lang="en-GB" altLang="en-US" sz="2000" kern="0" dirty="0">
                <a:solidFill>
                  <a:srgbClr val="000000"/>
                </a:solidFill>
                <a:latin typeface="Arial"/>
                <a:cs typeface="Arial"/>
              </a:rPr>
              <a:t> (</a:t>
            </a:r>
            <a:r>
              <a:rPr lang="en-GB" altLang="en-US" sz="2000" i="1" kern="0" dirty="0">
                <a:solidFill>
                  <a:srgbClr val="000000"/>
                </a:solidFill>
                <a:latin typeface="Arial"/>
                <a:cs typeface="Arial"/>
              </a:rPr>
              <a:t>challenging</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Pam </a:t>
            </a:r>
            <a:r>
              <a:rPr lang="en-GB" altLang="en-US" sz="2000" kern="0" dirty="0" err="1">
                <a:solidFill>
                  <a:srgbClr val="000000"/>
                </a:solidFill>
                <a:latin typeface="Arial"/>
                <a:cs typeface="Arial"/>
              </a:rPr>
              <a:t>ydych</a:t>
            </a:r>
            <a:r>
              <a:rPr lang="en-GB" altLang="en-US" sz="2000" kern="0" dirty="0">
                <a:solidFill>
                  <a:srgbClr val="000000"/>
                </a:solidFill>
                <a:latin typeface="Arial"/>
                <a:cs typeface="Arial"/>
              </a:rPr>
              <a:t> chi am </a:t>
            </a:r>
            <a:r>
              <a:rPr lang="en-GB" altLang="en-US" sz="2000" kern="0" dirty="0" err="1">
                <a:solidFill>
                  <a:srgbClr val="000000"/>
                </a:solidFill>
                <a:latin typeface="Arial"/>
                <a:cs typeface="Arial"/>
              </a:rPr>
              <a:t>ddysgu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ysgol</a:t>
            </a:r>
            <a:r>
              <a:rPr lang="en-GB" altLang="en-US" sz="2000" kern="0" dirty="0">
                <a:solidFill>
                  <a:srgbClr val="000000"/>
                </a:solidFill>
                <a:latin typeface="Arial"/>
                <a:cs typeface="Arial"/>
              </a:rPr>
              <a:t> hon / Pam </a:t>
            </a:r>
            <a:r>
              <a:rPr lang="en-GB" altLang="en-US" sz="2000" kern="0" dirty="0" err="1">
                <a:solidFill>
                  <a:srgbClr val="000000"/>
                </a:solidFill>
                <a:latin typeface="Arial"/>
                <a:cs typeface="Arial"/>
              </a:rPr>
              <a:t>ddaru</a:t>
            </a:r>
            <a:r>
              <a:rPr lang="en-GB" altLang="en-US" sz="2000" kern="0" dirty="0">
                <a:solidFill>
                  <a:srgbClr val="000000"/>
                </a:solidFill>
                <a:latin typeface="Arial"/>
                <a:cs typeface="Arial"/>
              </a:rPr>
              <a:t> chi </a:t>
            </a:r>
            <a:r>
              <a:rPr lang="en-GB" altLang="en-US" sz="2000" kern="0" dirty="0" err="1">
                <a:solidFill>
                  <a:srgbClr val="000000"/>
                </a:solidFill>
                <a:latin typeface="Arial"/>
                <a:cs typeface="Arial"/>
              </a:rPr>
              <a:t>ymgeisio</a:t>
            </a:r>
            <a:r>
              <a:rPr lang="en-GB" altLang="en-US" sz="2000" kern="0" dirty="0">
                <a:solidFill>
                  <a:srgbClr val="000000"/>
                </a:solidFill>
                <a:latin typeface="Arial"/>
                <a:cs typeface="Arial"/>
              </a:rPr>
              <a:t> am y </a:t>
            </a:r>
            <a:r>
              <a:rPr lang="en-GB" altLang="en-US" sz="2000" kern="0" dirty="0" err="1">
                <a:solidFill>
                  <a:srgbClr val="000000"/>
                </a:solidFill>
                <a:latin typeface="Arial"/>
                <a:cs typeface="Arial"/>
              </a:rPr>
              <a:t>swydd</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Sut</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ydych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cynllunio</a:t>
            </a:r>
            <a:r>
              <a:rPr lang="en-GB" altLang="en-US" sz="2000" kern="0" dirty="0">
                <a:solidFill>
                  <a:srgbClr val="000000"/>
                </a:solidFill>
                <a:latin typeface="Arial"/>
                <a:cs typeface="Arial"/>
              </a:rPr>
              <a:t> ac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strwythuro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gwersi</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Disgrifiwch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profiadau</a:t>
            </a:r>
            <a:r>
              <a:rPr lang="en-GB" altLang="en-US" sz="2000" kern="0" dirty="0">
                <a:solidFill>
                  <a:srgbClr val="000000"/>
                </a:solidFill>
                <a:latin typeface="Arial"/>
                <a:cs typeface="Arial"/>
              </a:rPr>
              <a:t> o </a:t>
            </a:r>
            <a:r>
              <a:rPr lang="en-GB" altLang="en-US" sz="2000" kern="0" dirty="0" err="1">
                <a:solidFill>
                  <a:srgbClr val="000000"/>
                </a:solidFill>
                <a:latin typeface="Arial"/>
                <a:cs typeface="Arial"/>
              </a:rPr>
              <a:t>addysgu’r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Cyfnod</a:t>
            </a:r>
            <a:r>
              <a:rPr lang="en-GB" altLang="en-US" sz="2000" kern="0" dirty="0">
                <a:solidFill>
                  <a:srgbClr val="000000"/>
                </a:solidFill>
                <a:latin typeface="Arial"/>
                <a:cs typeface="Arial"/>
              </a:rPr>
              <a:t> Sylfaen / </a:t>
            </a:r>
            <a:r>
              <a:rPr lang="en-GB" altLang="en-US" sz="2000" kern="0" dirty="0" err="1">
                <a:solidFill>
                  <a:srgbClr val="000000"/>
                </a:solidFill>
                <a:latin typeface="Arial"/>
                <a:cs typeface="Arial"/>
              </a:rPr>
              <a:t>Lefel</a:t>
            </a:r>
            <a:r>
              <a:rPr lang="en-GB" altLang="en-US" sz="2000" kern="0" dirty="0">
                <a:solidFill>
                  <a:srgbClr val="000000"/>
                </a:solidFill>
                <a:latin typeface="Arial"/>
                <a:cs typeface="Arial"/>
              </a:rPr>
              <a:t> A?</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Disgrifiwch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wers</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nad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aeth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cystal</a:t>
            </a:r>
            <a:r>
              <a:rPr lang="en-GB" altLang="en-US" sz="2000" kern="0" dirty="0">
                <a:solidFill>
                  <a:srgbClr val="000000"/>
                </a:solidFill>
                <a:latin typeface="Arial"/>
                <a:cs typeface="Arial"/>
              </a:rPr>
              <a:t> a </a:t>
            </a:r>
            <a:r>
              <a:rPr lang="en-GB" altLang="en-US" sz="2000" kern="0" dirty="0" err="1">
                <a:solidFill>
                  <a:srgbClr val="000000"/>
                </a:solidFill>
                <a:latin typeface="Arial"/>
                <a:cs typeface="Arial"/>
              </a:rPr>
              <a:t>sut</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byddech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chi’n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newid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dyfodol</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err="1">
                <a:solidFill>
                  <a:srgbClr val="000000"/>
                </a:solidFill>
                <a:latin typeface="Arial"/>
                <a:cs typeface="Arial"/>
              </a:rPr>
              <a:t>Sut</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byddech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cyfrannu</a:t>
            </a:r>
            <a:r>
              <a:rPr lang="en-GB" altLang="en-US" sz="2000" kern="0" dirty="0">
                <a:solidFill>
                  <a:srgbClr val="000000"/>
                </a:solidFill>
                <a:latin typeface="Arial"/>
                <a:cs typeface="Arial"/>
              </a:rPr>
              <a:t> at </a:t>
            </a:r>
            <a:r>
              <a:rPr lang="en-GB" altLang="en-US" sz="2000" kern="0" dirty="0" err="1">
                <a:solidFill>
                  <a:srgbClr val="000000"/>
                </a:solidFill>
                <a:latin typeface="Arial"/>
                <a:cs typeface="Arial"/>
              </a:rPr>
              <a:t>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ysgol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gyffredinol</a:t>
            </a:r>
            <a:r>
              <a:rPr lang="en-GB" altLang="en-US" sz="2000" kern="0" dirty="0">
                <a:solidFill>
                  <a:srgbClr val="000000"/>
                </a:solidFill>
                <a:latin typeface="Arial"/>
                <a:cs typeface="Arial"/>
              </a:rPr>
              <a:t>?</a:t>
            </a:r>
          </a:p>
          <a:p>
            <a:pPr marL="0" lvl="0" indent="0" eaLnBrk="0" fontAlgn="base" hangingPunct="0">
              <a:lnSpc>
                <a:spcPct val="100000"/>
              </a:lnSpc>
              <a:spcBef>
                <a:spcPct val="20000"/>
              </a:spcBef>
              <a:spcAft>
                <a:spcPct val="0"/>
              </a:spcAft>
              <a:buClr>
                <a:srgbClr val="1D4F91"/>
              </a:buClr>
              <a:buNone/>
            </a:pPr>
            <a:endParaRPr lang="en-GB" altLang="en-US" sz="1000" kern="0" dirty="0">
              <a:solidFill>
                <a:srgbClr val="000000"/>
              </a:solidFill>
              <a:latin typeface="Arial"/>
              <a:cs typeface="Arial"/>
            </a:endParaRPr>
          </a:p>
          <a:p>
            <a:pPr marL="0" lvl="0" indent="0" eaLnBrk="0" fontAlgn="base" hangingPunct="0">
              <a:lnSpc>
                <a:spcPct val="100000"/>
              </a:lnSpc>
              <a:spcBef>
                <a:spcPct val="20000"/>
              </a:spcBef>
              <a:spcAft>
                <a:spcPct val="0"/>
              </a:spcAft>
              <a:buClr>
                <a:srgbClr val="1D4F91"/>
              </a:buClr>
              <a:buNone/>
            </a:pPr>
            <a:r>
              <a:rPr lang="en-GB" altLang="en-US" sz="2000" kern="0" dirty="0" err="1">
                <a:solidFill>
                  <a:srgbClr val="000000"/>
                </a:solidFill>
                <a:latin typeface="Arial"/>
                <a:cs typeface="Arial"/>
              </a:rPr>
              <a:t>Gellir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cael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cwestiynau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gallu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godi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safonau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llythrennedd</a:t>
            </a:r>
            <a:r>
              <a:rPr lang="en-GB" altLang="en-US" sz="2000" kern="0" dirty="0">
                <a:solidFill>
                  <a:srgbClr val="000000"/>
                </a:solidFill>
                <a:latin typeface="Arial"/>
                <a:cs typeface="Arial"/>
              </a:rPr>
              <a:t> a </a:t>
            </a:r>
            <a:r>
              <a:rPr lang="en-GB" altLang="en-US" sz="2000" kern="0" dirty="0" err="1">
                <a:solidFill>
                  <a:srgbClr val="000000"/>
                </a:solidFill>
                <a:latin typeface="Arial"/>
                <a:cs typeface="Arial"/>
              </a:rPr>
              <a:t>rhifedd</a:t>
            </a:r>
            <a:r>
              <a:rPr lang="en-GB" altLang="en-US" sz="2000" kern="0" dirty="0">
                <a:solidFill>
                  <a:srgbClr val="000000"/>
                </a:solidFill>
                <a:latin typeface="Arial"/>
                <a:cs typeface="Arial"/>
              </a:rPr>
              <a:t>.</a:t>
            </a:r>
          </a:p>
          <a:p>
            <a:pPr>
              <a:buNone/>
            </a:pPr>
            <a:endParaRPr lang="en-GB" sz="1800" dirty="0"/>
          </a:p>
        </p:txBody>
      </p:sp>
    </p:spTree>
    <p:extLst>
      <p:ext uri="{BB962C8B-B14F-4D97-AF65-F5344CB8AC3E}">
        <p14:creationId xmlns:p14="http://schemas.microsoft.com/office/powerpoint/2010/main" val="8228079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Cwestiynau</a:t>
            </a:r>
            <a:r>
              <a:rPr lang="en-GB" b="1" dirty="0"/>
              <a:t> </a:t>
            </a:r>
            <a:r>
              <a:rPr lang="en-GB" b="1" dirty="0" err="1"/>
              <a:t>yr</a:t>
            </a:r>
            <a:r>
              <a:rPr lang="en-GB" b="1" dirty="0"/>
              <a:t> </a:t>
            </a:r>
            <a:r>
              <a:rPr lang="en-GB" b="1" dirty="0" err="1"/>
              <a:t>hoffech</a:t>
            </a:r>
            <a:r>
              <a:rPr lang="en-GB" b="1" dirty="0"/>
              <a:t> </a:t>
            </a:r>
            <a:r>
              <a:rPr lang="en-GB" b="1" dirty="0" err="1"/>
              <a:t>eu</a:t>
            </a:r>
            <a:r>
              <a:rPr lang="en-GB" b="1" dirty="0"/>
              <a:t> </a:t>
            </a:r>
            <a:r>
              <a:rPr lang="en-GB" b="1" dirty="0" err="1"/>
              <a:t>gofyn</a:t>
            </a:r>
            <a:endParaRPr lang="en-GB" b="1" dirty="0"/>
          </a:p>
        </p:txBody>
      </p:sp>
      <p:sp>
        <p:nvSpPr>
          <p:cNvPr id="3" name="Content Placeholder 2"/>
          <p:cNvSpPr>
            <a:spLocks noGrp="1"/>
          </p:cNvSpPr>
          <p:nvPr>
            <p:ph idx="1"/>
          </p:nvPr>
        </p:nvSpPr>
        <p:spPr>
          <a:xfrm>
            <a:off x="1734489" y="2467677"/>
            <a:ext cx="8951873" cy="3161944"/>
          </a:xfrm>
        </p:spPr>
        <p:txBody>
          <a:bodyPr/>
          <a:lstStyle/>
          <a:p>
            <a:pPr>
              <a:buClr>
                <a:srgbClr val="1D4F91"/>
              </a:buClr>
            </a:pPr>
            <a:r>
              <a:rPr lang="en-GB" sz="2400" dirty="0"/>
              <a:t>Beth </a:t>
            </a:r>
            <a:r>
              <a:rPr lang="en-GB" sz="2400" dirty="0" err="1"/>
              <a:t>yw</a:t>
            </a:r>
            <a:r>
              <a:rPr lang="en-GB" sz="2400" dirty="0"/>
              <a:t> </a:t>
            </a:r>
            <a:r>
              <a:rPr lang="en-GB" sz="2400" dirty="0" err="1"/>
              <a:t>rhaglen</a:t>
            </a:r>
            <a:r>
              <a:rPr lang="en-GB" sz="2400" dirty="0"/>
              <a:t> </a:t>
            </a:r>
            <a:r>
              <a:rPr lang="en-GB" sz="2400" dirty="0" err="1"/>
              <a:t>sefydlu'r</a:t>
            </a:r>
            <a:r>
              <a:rPr lang="en-GB" sz="2400" dirty="0"/>
              <a:t> </a:t>
            </a:r>
            <a:r>
              <a:rPr lang="en-GB" sz="2400" dirty="0" err="1"/>
              <a:t>ysgol</a:t>
            </a:r>
            <a:r>
              <a:rPr lang="en-GB" sz="2400" dirty="0"/>
              <a:t> </a:t>
            </a:r>
            <a:r>
              <a:rPr lang="en-GB" sz="2400" dirty="0" err="1"/>
              <a:t>ar</a:t>
            </a:r>
            <a:r>
              <a:rPr lang="en-GB" sz="2400" dirty="0"/>
              <a:t> </a:t>
            </a:r>
            <a:r>
              <a:rPr lang="en-GB" sz="2400" dirty="0" err="1"/>
              <a:t>gyfer</a:t>
            </a:r>
            <a:r>
              <a:rPr lang="en-GB" sz="2400" dirty="0"/>
              <a:t> </a:t>
            </a:r>
            <a:r>
              <a:rPr lang="en-GB" sz="2400" dirty="0" err="1"/>
              <a:t>ANGau</a:t>
            </a:r>
            <a:r>
              <a:rPr lang="en-GB" sz="2400" dirty="0"/>
              <a:t>?</a:t>
            </a:r>
          </a:p>
          <a:p>
            <a:pPr>
              <a:buClr>
                <a:srgbClr val="1D4F91"/>
              </a:buClr>
            </a:pPr>
            <a:r>
              <a:rPr lang="en-GB" sz="2400" dirty="0" err="1"/>
              <a:t>Pwy</a:t>
            </a:r>
            <a:r>
              <a:rPr lang="en-GB" sz="2400" dirty="0"/>
              <a:t> </a:t>
            </a:r>
            <a:r>
              <a:rPr lang="en-GB" sz="2400" dirty="0" err="1"/>
              <a:t>fydd</a:t>
            </a:r>
            <a:r>
              <a:rPr lang="en-GB" sz="2400" dirty="0"/>
              <a:t> </a:t>
            </a:r>
            <a:r>
              <a:rPr lang="en-GB" sz="2400" dirty="0" err="1"/>
              <a:t>fy</a:t>
            </a:r>
            <a:r>
              <a:rPr lang="en-GB" sz="2400" dirty="0"/>
              <a:t> Mentor </a:t>
            </a:r>
            <a:r>
              <a:rPr lang="en-GB" sz="2400" dirty="0" err="1"/>
              <a:t>Sefydlu</a:t>
            </a:r>
            <a:r>
              <a:rPr lang="en-GB" sz="2400" dirty="0"/>
              <a:t>?</a:t>
            </a:r>
          </a:p>
          <a:p>
            <a:pPr>
              <a:buClr>
                <a:srgbClr val="1D4F91"/>
              </a:buClr>
            </a:pPr>
            <a:r>
              <a:rPr lang="en-GB" sz="2400" dirty="0"/>
              <a:t>A </a:t>
            </a:r>
            <a:r>
              <a:rPr lang="en-GB" sz="2400" dirty="0" err="1"/>
              <a:t>fyddaf</a:t>
            </a:r>
            <a:r>
              <a:rPr lang="en-GB" sz="2400" dirty="0"/>
              <a:t> </a:t>
            </a:r>
            <a:r>
              <a:rPr lang="en-GB" sz="2400" dirty="0" err="1"/>
              <a:t>yn</a:t>
            </a:r>
            <a:r>
              <a:rPr lang="en-GB" sz="2400" dirty="0"/>
              <a:t> </a:t>
            </a:r>
            <a:r>
              <a:rPr lang="en-GB" sz="2400" dirty="0" err="1"/>
              <a:t>diwtor</a:t>
            </a:r>
            <a:r>
              <a:rPr lang="en-GB" sz="2400" dirty="0"/>
              <a:t> </a:t>
            </a:r>
            <a:r>
              <a:rPr lang="en-GB" sz="2400" dirty="0" err="1"/>
              <a:t>dosbarth</a:t>
            </a:r>
            <a:r>
              <a:rPr lang="en-GB" sz="2400" dirty="0"/>
              <a:t> (</a:t>
            </a:r>
            <a:r>
              <a:rPr lang="en-GB" sz="2400" dirty="0" err="1"/>
              <a:t>Uwchradd</a:t>
            </a:r>
            <a:r>
              <a:rPr lang="en-GB" sz="2400" dirty="0"/>
              <a:t>)?</a:t>
            </a:r>
          </a:p>
          <a:p>
            <a:pPr>
              <a:buClr>
                <a:srgbClr val="1D4F91"/>
              </a:buClr>
            </a:pPr>
            <a:r>
              <a:rPr lang="en-GB" sz="2400" dirty="0"/>
              <a:t>Beth </a:t>
            </a:r>
            <a:r>
              <a:rPr lang="en-GB" sz="2400" dirty="0" err="1"/>
              <a:t>yw'r</a:t>
            </a:r>
            <a:r>
              <a:rPr lang="en-GB" sz="2400" dirty="0"/>
              <a:t> </a:t>
            </a:r>
            <a:r>
              <a:rPr lang="en-GB" sz="2400" dirty="0" err="1"/>
              <a:t>prif</a:t>
            </a:r>
            <a:r>
              <a:rPr lang="en-GB" sz="2400" dirty="0"/>
              <a:t> </a:t>
            </a:r>
            <a:r>
              <a:rPr lang="en-GB" sz="2400" dirty="0" err="1"/>
              <a:t>heriau</a:t>
            </a:r>
            <a:r>
              <a:rPr lang="en-GB" sz="2400" dirty="0"/>
              <a:t> </a:t>
            </a:r>
            <a:r>
              <a:rPr lang="en-GB" sz="2400" dirty="0" err="1"/>
              <a:t>sy'n</a:t>
            </a:r>
            <a:r>
              <a:rPr lang="en-GB" sz="2400" dirty="0"/>
              <a:t> </a:t>
            </a:r>
            <a:r>
              <a:rPr lang="en-GB" sz="2400" dirty="0" err="1"/>
              <a:t>wynebu'r</a:t>
            </a:r>
            <a:r>
              <a:rPr lang="en-GB" sz="2400" dirty="0"/>
              <a:t> </a:t>
            </a:r>
            <a:r>
              <a:rPr lang="en-GB" sz="2400" dirty="0" err="1"/>
              <a:t>ysgol</a:t>
            </a:r>
            <a:r>
              <a:rPr lang="en-GB" sz="2400" dirty="0"/>
              <a:t>?</a:t>
            </a:r>
          </a:p>
          <a:p>
            <a:pPr>
              <a:buClr>
                <a:srgbClr val="1D4F91"/>
              </a:buClr>
            </a:pPr>
            <a:r>
              <a:rPr lang="en-GB" sz="2400" dirty="0"/>
              <a:t>Pa </a:t>
            </a:r>
            <a:r>
              <a:rPr lang="en-GB" sz="2400" dirty="0" err="1"/>
              <a:t>gyfleoedd</a:t>
            </a:r>
            <a:r>
              <a:rPr lang="en-GB" sz="2400" dirty="0"/>
              <a:t> </a:t>
            </a:r>
            <a:r>
              <a:rPr lang="en-GB" sz="2400" dirty="0" err="1"/>
              <a:t>sydd</a:t>
            </a:r>
            <a:r>
              <a:rPr lang="en-GB" sz="2400" dirty="0"/>
              <a:t> </a:t>
            </a:r>
            <a:r>
              <a:rPr lang="en-GB" sz="2400" dirty="0" err="1"/>
              <a:t>ar</a:t>
            </a:r>
            <a:r>
              <a:rPr lang="en-GB" sz="2400" dirty="0"/>
              <a:t> </a:t>
            </a:r>
            <a:r>
              <a:rPr lang="en-GB" sz="2400" dirty="0" err="1"/>
              <a:t>gael</a:t>
            </a:r>
            <a:r>
              <a:rPr lang="en-GB" sz="2400" dirty="0"/>
              <a:t> </a:t>
            </a:r>
            <a:r>
              <a:rPr lang="en-GB" sz="2400" dirty="0" err="1"/>
              <a:t>ar</a:t>
            </a:r>
            <a:r>
              <a:rPr lang="en-GB" sz="2400" dirty="0"/>
              <a:t> </a:t>
            </a:r>
            <a:r>
              <a:rPr lang="en-GB" sz="2400" dirty="0" err="1"/>
              <a:t>gyfer</a:t>
            </a:r>
            <a:r>
              <a:rPr lang="en-GB" sz="2400" dirty="0"/>
              <a:t> </a:t>
            </a:r>
            <a:r>
              <a:rPr lang="en-GB" sz="2400" dirty="0" err="1"/>
              <a:t>dilyniant</a:t>
            </a:r>
            <a:r>
              <a:rPr lang="en-GB" sz="2400" dirty="0"/>
              <a:t> o </a:t>
            </a:r>
            <a:r>
              <a:rPr lang="en-GB" sz="2400" dirty="0" err="1"/>
              <a:t>fewn</a:t>
            </a:r>
            <a:r>
              <a:rPr lang="en-GB" sz="2400" dirty="0"/>
              <a:t> </a:t>
            </a:r>
            <a:r>
              <a:rPr lang="en-GB" sz="2400" dirty="0" err="1"/>
              <a:t>yr</a:t>
            </a:r>
            <a:r>
              <a:rPr lang="en-GB" sz="2400" dirty="0"/>
              <a:t> </a:t>
            </a:r>
            <a:r>
              <a:rPr lang="en-GB" sz="2400" dirty="0" err="1"/>
              <a:t>ysgol</a:t>
            </a:r>
            <a:r>
              <a:rPr lang="en-GB" sz="2400" dirty="0"/>
              <a:t>?</a:t>
            </a:r>
          </a:p>
        </p:txBody>
      </p:sp>
    </p:spTree>
    <p:extLst>
      <p:ext uri="{BB962C8B-B14F-4D97-AF65-F5344CB8AC3E}">
        <p14:creationId xmlns:p14="http://schemas.microsoft.com/office/powerpoint/2010/main" val="3121185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911" y="365125"/>
            <a:ext cx="9683825" cy="1325563"/>
          </a:xfrm>
        </p:spPr>
        <p:txBody>
          <a:bodyPr>
            <a:normAutofit/>
          </a:bodyPr>
          <a:lstStyle/>
          <a:p>
            <a:r>
              <a:rPr lang="en-GB" sz="4000" b="1" dirty="0" err="1"/>
              <a:t>Pethau</a:t>
            </a:r>
            <a:r>
              <a:rPr lang="en-GB" sz="4000" b="1" dirty="0"/>
              <a:t> </a:t>
            </a:r>
            <a:r>
              <a:rPr lang="en-GB" sz="4000" b="1" dirty="0" err="1"/>
              <a:t>i’w</a:t>
            </a:r>
            <a:r>
              <a:rPr lang="en-GB" sz="4000" b="1" dirty="0"/>
              <a:t> </a:t>
            </a:r>
            <a:r>
              <a:rPr lang="en-GB" sz="4000" b="1" dirty="0" err="1"/>
              <a:t>hosgoi</a:t>
            </a:r>
            <a:r>
              <a:rPr lang="en-GB" sz="4000" b="1" dirty="0"/>
              <a:t> </a:t>
            </a:r>
            <a:r>
              <a:rPr lang="en-GB" sz="4000" b="1" dirty="0" err="1"/>
              <a:t>yn</a:t>
            </a:r>
            <a:r>
              <a:rPr lang="en-GB" sz="4000" b="1" dirty="0"/>
              <a:t> </a:t>
            </a:r>
            <a:r>
              <a:rPr lang="en-GB" sz="4000" b="1" dirty="0" err="1"/>
              <a:t>ystod</a:t>
            </a:r>
            <a:r>
              <a:rPr lang="en-GB" sz="4000" b="1" dirty="0"/>
              <a:t> y </a:t>
            </a:r>
            <a:r>
              <a:rPr lang="en-GB" sz="4000" b="1" dirty="0" err="1"/>
              <a:t>cyfweliad</a:t>
            </a:r>
            <a:endParaRPr lang="en-GB" sz="4000" b="1" dirty="0"/>
          </a:p>
        </p:txBody>
      </p:sp>
      <p:graphicFrame>
        <p:nvGraphicFramePr>
          <p:cNvPr id="4" name="Diagram 3"/>
          <p:cNvGraphicFramePr/>
          <p:nvPr>
            <p:extLst>
              <p:ext uri="{D42A27DB-BD31-4B8C-83A1-F6EECF244321}">
                <p14:modId xmlns:p14="http://schemas.microsoft.com/office/powerpoint/2010/main" val="2650164755"/>
              </p:ext>
            </p:extLst>
          </p:nvPr>
        </p:nvGraphicFramePr>
        <p:xfrm>
          <a:off x="2466975" y="1628800"/>
          <a:ext cx="7085409" cy="5179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00730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408377"/>
            <a:ext cx="8924109" cy="1325563"/>
          </a:xfrm>
        </p:spPr>
        <p:txBody>
          <a:bodyPr/>
          <a:lstStyle/>
          <a:p>
            <a:r>
              <a:rPr lang="en-GB" altLang="en-US" b="1" dirty="0"/>
              <a:t>Y </a:t>
            </a:r>
            <a:r>
              <a:rPr lang="en-GB" altLang="en-US" b="1" dirty="0" err="1"/>
              <a:t>Wers</a:t>
            </a:r>
            <a:endParaRPr lang="en-GB" b="1" dirty="0"/>
          </a:p>
        </p:txBody>
      </p:sp>
      <p:sp>
        <p:nvSpPr>
          <p:cNvPr id="3" name="Content Placeholder 2"/>
          <p:cNvSpPr>
            <a:spLocks noGrp="1"/>
          </p:cNvSpPr>
          <p:nvPr>
            <p:ph idx="1"/>
          </p:nvPr>
        </p:nvSpPr>
        <p:spPr>
          <a:xfrm>
            <a:off x="1454226" y="2063577"/>
            <a:ext cx="10239209" cy="4250726"/>
          </a:xfrm>
        </p:spPr>
        <p:txBody>
          <a:bodyPr>
            <a:normAutofit/>
          </a:bodyPr>
          <a:lstStyle/>
          <a:p>
            <a:pPr marL="342900" lvl="0" indent="-342900" eaLnBrk="0" fontAlgn="base" hangingPunct="0">
              <a:lnSpc>
                <a:spcPct val="80000"/>
              </a:lnSpc>
              <a:spcBef>
                <a:spcPct val="20000"/>
              </a:spcBef>
              <a:spcAft>
                <a:spcPct val="0"/>
              </a:spcAft>
              <a:buNone/>
            </a:pPr>
            <a:r>
              <a:rPr lang="nl-NL" altLang="en-US" sz="3200" kern="0" dirty="0">
                <a:solidFill>
                  <a:srgbClr val="000000"/>
                </a:solidFill>
                <a:latin typeface="Arial"/>
                <a:cs typeface="Arial"/>
              </a:rPr>
              <a:t>Beth mae cyfwelydd yn edrach amdano</a:t>
            </a:r>
            <a:r>
              <a:rPr lang="en-GB" altLang="en-US" sz="3200" kern="0" dirty="0">
                <a:solidFill>
                  <a:srgbClr val="000000"/>
                </a:solidFill>
                <a:latin typeface="Arial"/>
                <a:cs typeface="Arial"/>
              </a:rPr>
              <a:t>?</a:t>
            </a:r>
          </a:p>
          <a:p>
            <a:pPr marL="342900" lvl="0" indent="-342900" eaLnBrk="0" fontAlgn="base" hangingPunct="0">
              <a:lnSpc>
                <a:spcPct val="80000"/>
              </a:lnSpc>
              <a:spcBef>
                <a:spcPct val="20000"/>
              </a:spcBef>
              <a:spcAft>
                <a:spcPct val="0"/>
              </a:spcAft>
              <a:buNone/>
            </a:pPr>
            <a:endParaRPr lang="en-GB" altLang="en-US" sz="9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kern="0" dirty="0" err="1">
                <a:solidFill>
                  <a:srgbClr val="000000"/>
                </a:solidFill>
                <a:latin typeface="Arial"/>
                <a:cs typeface="Arial"/>
              </a:rPr>
              <a:t>Gallwch</a:t>
            </a:r>
            <a:r>
              <a:rPr lang="en-GB" altLang="en-US" kern="0" dirty="0">
                <a:solidFill>
                  <a:srgbClr val="000000"/>
                </a:solidFill>
                <a:latin typeface="Arial"/>
                <a:cs typeface="Arial"/>
              </a:rPr>
              <a:t> chi </a:t>
            </a:r>
            <a:r>
              <a:rPr lang="en-GB" altLang="en-US" kern="0" dirty="0" err="1">
                <a:solidFill>
                  <a:srgbClr val="000000"/>
                </a:solidFill>
                <a:latin typeface="Arial"/>
                <a:cs typeface="Arial"/>
              </a:rPr>
              <a:t>addysgu</a:t>
            </a:r>
            <a:endParaRPr lang="en-GB" altLang="en-US"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err="1">
                <a:solidFill>
                  <a:srgbClr val="000000"/>
                </a:solidFill>
                <a:latin typeface="Arial"/>
                <a:cs typeface="Arial"/>
              </a:rPr>
              <a:t>brwdfrydedd</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tuag</a:t>
            </a:r>
            <a:r>
              <a:rPr lang="en-GB" altLang="en-US" sz="2200" kern="0" dirty="0">
                <a:solidFill>
                  <a:srgbClr val="000000"/>
                </a:solidFill>
                <a:latin typeface="Arial"/>
                <a:cs typeface="Arial"/>
              </a:rPr>
              <a:t> at </a:t>
            </a:r>
            <a:r>
              <a:rPr lang="en-GB" altLang="en-US" sz="2200" kern="0" dirty="0" err="1">
                <a:solidFill>
                  <a:srgbClr val="000000"/>
                </a:solidFill>
                <a:latin typeface="Arial"/>
                <a:cs typeface="Arial"/>
              </a:rPr>
              <a:t>ddysgu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addysgu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pwnc</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eich</a:t>
            </a:r>
            <a:r>
              <a:rPr lang="en-GB" altLang="en-US" sz="2200" kern="0" dirty="0">
                <a:solidFill>
                  <a:srgbClr val="000000"/>
                </a:solidFill>
                <a:latin typeface="Arial"/>
                <a:cs typeface="Arial"/>
              </a:rPr>
              <a:t> bod </a:t>
            </a:r>
            <a:r>
              <a:rPr lang="en-GB" altLang="en-US" sz="2200" kern="0" dirty="0" err="1">
                <a:solidFill>
                  <a:srgbClr val="000000"/>
                </a:solidFill>
                <a:latin typeface="Arial"/>
                <a:cs typeface="Arial"/>
              </a:rPr>
              <a:t>yn</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hoff</a:t>
            </a:r>
            <a:r>
              <a:rPr lang="en-GB" altLang="en-US" sz="2200" kern="0" dirty="0">
                <a:solidFill>
                  <a:srgbClr val="000000"/>
                </a:solidFill>
                <a:latin typeface="Arial"/>
                <a:cs typeface="Arial"/>
              </a:rPr>
              <a:t> o </a:t>
            </a:r>
            <a:r>
              <a:rPr lang="en-GB" altLang="en-US" sz="2200" kern="0" dirty="0" err="1">
                <a:solidFill>
                  <a:srgbClr val="000000"/>
                </a:solidFill>
                <a:latin typeface="Arial"/>
                <a:cs typeface="Arial"/>
              </a:rPr>
              <a:t>blant</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adeiladu</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perthynas</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dda</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kern="0" dirty="0" err="1">
                <a:solidFill>
                  <a:srgbClr val="000000"/>
                </a:solidFill>
                <a:latin typeface="Arial"/>
                <a:cs typeface="Arial"/>
              </a:rPr>
              <a:t>Gallwch</a:t>
            </a:r>
            <a:r>
              <a:rPr lang="en-GB" altLang="en-US" kern="0" dirty="0">
                <a:solidFill>
                  <a:srgbClr val="000000"/>
                </a:solidFill>
                <a:latin typeface="Arial"/>
                <a:cs typeface="Arial"/>
              </a:rPr>
              <a:t> chi </a:t>
            </a:r>
            <a:r>
              <a:rPr lang="en-GB" altLang="en-US" kern="0" dirty="0" err="1">
                <a:solidFill>
                  <a:srgbClr val="000000"/>
                </a:solidFill>
                <a:latin typeface="Arial"/>
                <a:cs typeface="Arial"/>
              </a:rPr>
              <a:t>drin</a:t>
            </a:r>
            <a:r>
              <a:rPr lang="en-GB" altLang="en-US" kern="0" dirty="0">
                <a:solidFill>
                  <a:srgbClr val="000000"/>
                </a:solidFill>
                <a:latin typeface="Arial"/>
                <a:cs typeface="Arial"/>
              </a:rPr>
              <a:t> </a:t>
            </a:r>
            <a:r>
              <a:rPr lang="en-GB" altLang="en-US" kern="0" dirty="0" err="1">
                <a:solidFill>
                  <a:srgbClr val="000000"/>
                </a:solidFill>
                <a:latin typeface="Arial"/>
                <a:cs typeface="Arial"/>
              </a:rPr>
              <a:t>dosbarth</a:t>
            </a:r>
            <a:endParaRPr lang="en-GB" altLang="en-US"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err="1">
                <a:solidFill>
                  <a:srgbClr val="000000"/>
                </a:solidFill>
                <a:latin typeface="Arial"/>
                <a:cs typeface="Arial"/>
              </a:rPr>
              <a:t>rheolaeth</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dosbarth</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disgyblaeth</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defnydd</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hiwmor</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parch </a:t>
            </a:r>
            <a:r>
              <a:rPr lang="en-GB" altLang="en-US" sz="2200" kern="0" dirty="0" err="1">
                <a:solidFill>
                  <a:srgbClr val="000000"/>
                </a:solidFill>
                <a:latin typeface="Arial"/>
                <a:cs typeface="Arial"/>
              </a:rPr>
              <a:t>tuag</a:t>
            </a:r>
            <a:r>
              <a:rPr lang="en-GB" altLang="en-US" sz="2200" kern="0" dirty="0">
                <a:solidFill>
                  <a:srgbClr val="000000"/>
                </a:solidFill>
                <a:latin typeface="Arial"/>
                <a:cs typeface="Arial"/>
              </a:rPr>
              <a:t> at </a:t>
            </a:r>
            <a:r>
              <a:rPr lang="en-GB" altLang="en-US" sz="2200" kern="0" dirty="0" err="1">
                <a:solidFill>
                  <a:srgbClr val="000000"/>
                </a:solidFill>
                <a:latin typeface="Arial"/>
                <a:cs typeface="Arial"/>
              </a:rPr>
              <a:t>eich</a:t>
            </a: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gilydd</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kern="0" dirty="0">
                <a:solidFill>
                  <a:srgbClr val="000000"/>
                </a:solidFill>
                <a:latin typeface="Arial"/>
                <a:cs typeface="Arial"/>
              </a:rPr>
              <a:t>A </a:t>
            </a:r>
            <a:r>
              <a:rPr lang="en-GB" altLang="en-US" kern="0" dirty="0" err="1">
                <a:solidFill>
                  <a:srgbClr val="000000"/>
                </a:solidFill>
                <a:latin typeface="Arial"/>
                <a:cs typeface="Arial"/>
              </a:rPr>
              <a:t>ydych</a:t>
            </a:r>
            <a:r>
              <a:rPr lang="en-GB" altLang="en-US" kern="0" dirty="0">
                <a:solidFill>
                  <a:srgbClr val="000000"/>
                </a:solidFill>
                <a:latin typeface="Arial"/>
                <a:cs typeface="Arial"/>
              </a:rPr>
              <a:t> </a:t>
            </a:r>
            <a:r>
              <a:rPr lang="en-GB" altLang="en-US" kern="0" dirty="0" err="1">
                <a:solidFill>
                  <a:srgbClr val="000000"/>
                </a:solidFill>
                <a:latin typeface="Arial"/>
                <a:cs typeface="Arial"/>
              </a:rPr>
              <a:t>yn</a:t>
            </a:r>
            <a:r>
              <a:rPr lang="en-GB" altLang="en-US" kern="0" dirty="0">
                <a:solidFill>
                  <a:srgbClr val="000000"/>
                </a:solidFill>
                <a:latin typeface="Arial"/>
                <a:cs typeface="Arial"/>
              </a:rPr>
              <a:t> </a:t>
            </a:r>
            <a:r>
              <a:rPr lang="en-GB" altLang="en-US" kern="0" dirty="0" err="1">
                <a:solidFill>
                  <a:srgbClr val="000000"/>
                </a:solidFill>
                <a:latin typeface="Arial"/>
                <a:cs typeface="Arial"/>
              </a:rPr>
              <a:t>sensitif</a:t>
            </a:r>
            <a:r>
              <a:rPr lang="en-GB" altLang="en-US" kern="0" dirty="0">
                <a:solidFill>
                  <a:srgbClr val="000000"/>
                </a:solidFill>
                <a:latin typeface="Arial"/>
                <a:cs typeface="Arial"/>
              </a:rPr>
              <a:t> </a:t>
            </a:r>
            <a:r>
              <a:rPr lang="en-GB" altLang="en-US" kern="0" dirty="0" err="1">
                <a:solidFill>
                  <a:srgbClr val="000000"/>
                </a:solidFill>
                <a:latin typeface="Arial"/>
                <a:cs typeface="Arial"/>
              </a:rPr>
              <a:t>i</a:t>
            </a:r>
            <a:r>
              <a:rPr lang="en-GB" altLang="en-US" kern="0" dirty="0">
                <a:solidFill>
                  <a:srgbClr val="000000"/>
                </a:solidFill>
                <a:latin typeface="Arial"/>
                <a:cs typeface="Arial"/>
              </a:rPr>
              <a:t> </a:t>
            </a:r>
            <a:r>
              <a:rPr lang="en-GB" altLang="en-US" kern="0" dirty="0" err="1">
                <a:solidFill>
                  <a:srgbClr val="000000"/>
                </a:solidFill>
                <a:latin typeface="Arial"/>
                <a:cs typeface="Arial"/>
              </a:rPr>
              <a:t>anghenion</a:t>
            </a:r>
            <a:r>
              <a:rPr lang="en-GB" altLang="en-US" kern="0" dirty="0">
                <a:solidFill>
                  <a:srgbClr val="000000"/>
                </a:solidFill>
                <a:latin typeface="Arial"/>
                <a:cs typeface="Arial"/>
              </a:rPr>
              <a:t> </a:t>
            </a:r>
            <a:r>
              <a:rPr lang="en-GB" altLang="en-US" kern="0" dirty="0" err="1">
                <a:solidFill>
                  <a:srgbClr val="000000"/>
                </a:solidFill>
                <a:latin typeface="Arial"/>
                <a:cs typeface="Arial"/>
              </a:rPr>
              <a:t>disgyblion</a:t>
            </a:r>
            <a:endParaRPr lang="en-GB" altLang="en-US"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err="1">
                <a:solidFill>
                  <a:srgbClr val="000000"/>
                </a:solidFill>
                <a:latin typeface="Arial"/>
                <a:cs typeface="Arial"/>
              </a:rPr>
              <a:t>gwahaniaethu</a:t>
            </a:r>
            <a:endParaRPr lang="en-GB" altLang="en-US" sz="22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a:t>
            </a:r>
            <a:r>
              <a:rPr lang="en-GB" altLang="en-US" sz="2200" kern="0" dirty="0" err="1">
                <a:solidFill>
                  <a:srgbClr val="000000"/>
                </a:solidFill>
                <a:latin typeface="Arial"/>
                <a:cs typeface="Arial"/>
              </a:rPr>
              <a:t>lles</a:t>
            </a:r>
            <a:endParaRPr lang="en-GB" altLang="en-US" sz="2200" kern="0" dirty="0">
              <a:solidFill>
                <a:srgbClr val="000000"/>
              </a:solidFill>
              <a:latin typeface="Arial"/>
              <a:cs typeface="Arial"/>
            </a:endParaRPr>
          </a:p>
        </p:txBody>
      </p:sp>
    </p:spTree>
    <p:extLst>
      <p:ext uri="{BB962C8B-B14F-4D97-AF65-F5344CB8AC3E}">
        <p14:creationId xmlns:p14="http://schemas.microsoft.com/office/powerpoint/2010/main" val="5421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par>
                          <p:cTn id="8" fill="hold">
                            <p:stCondLst>
                              <p:cond delay="5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500"/>
                                        <p:tgtEl>
                                          <p:spTgt spid="3">
                                            <p:txEl>
                                              <p:pRg st="3" end="3"/>
                                            </p:txEl>
                                          </p:spTgt>
                                        </p:tgtEl>
                                      </p:cBhvr>
                                    </p:animEffect>
                                  </p:childTnLst>
                                </p:cTn>
                              </p:par>
                              <p:par>
                                <p:cTn id="12" presetID="10" presetClass="entr" presetSubtype="0" fill="hold" nodeType="withEffect">
                                  <p:stCondLst>
                                    <p:cond delay="50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500"/>
                                        <p:tgtEl>
                                          <p:spTgt spid="3">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par>
                          <p:cTn id="20" fill="hold">
                            <p:stCondLst>
                              <p:cond delay="500"/>
                            </p:stCondLst>
                            <p:childTnLst>
                              <p:par>
                                <p:cTn id="21" presetID="10" presetClass="entr" presetSubtype="0" fill="hold" nodeType="afterEffect">
                                  <p:stCondLst>
                                    <p:cond delay="50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par>
                                <p:cTn id="24" presetID="10" presetClass="entr" presetSubtype="0" fill="hold" nodeType="withEffect">
                                  <p:stCondLst>
                                    <p:cond delay="50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par>
                                <p:cTn id="27" presetID="10" presetClass="entr" presetSubtype="0" fill="hold" nodeType="withEffect">
                                  <p:stCondLst>
                                    <p:cond delay="50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500"/>
                                        <p:tgtEl>
                                          <p:spTgt spid="3">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par>
                          <p:cTn id="35" fill="hold">
                            <p:stCondLst>
                              <p:cond delay="500"/>
                            </p:stCondLst>
                            <p:childTnLst>
                              <p:par>
                                <p:cTn id="36" presetID="10" presetClass="entr" presetSubtype="0" fill="hold" nodeType="afterEffect">
                                  <p:stCondLst>
                                    <p:cond delay="50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fade">
                                      <p:cBhvr>
                                        <p:cTn id="38" dur="500"/>
                                        <p:tgtEl>
                                          <p:spTgt spid="3">
                                            <p:txEl>
                                              <p:pRg st="10" end="10"/>
                                            </p:txEl>
                                          </p:spTgt>
                                        </p:tgtEl>
                                      </p:cBhvr>
                                    </p:animEffect>
                                  </p:childTnLst>
                                </p:cTn>
                              </p:par>
                              <p:par>
                                <p:cTn id="39" presetID="10" presetClass="entr" presetSubtype="0" fill="hold" nodeType="withEffect">
                                  <p:stCondLst>
                                    <p:cond delay="500"/>
                                  </p:stCondLst>
                                  <p:childTnLst>
                                    <p:set>
                                      <p:cBhvr>
                                        <p:cTn id="40" dur="1" fill="hold">
                                          <p:stCondLst>
                                            <p:cond delay="0"/>
                                          </p:stCondLst>
                                        </p:cTn>
                                        <p:tgtEl>
                                          <p:spTgt spid="3">
                                            <p:txEl>
                                              <p:pRg st="11" end="11"/>
                                            </p:txEl>
                                          </p:spTgt>
                                        </p:tgtEl>
                                        <p:attrNameLst>
                                          <p:attrName>style.visibility</p:attrName>
                                        </p:attrNameLst>
                                      </p:cBhvr>
                                      <p:to>
                                        <p:strVal val="visible"/>
                                      </p:to>
                                    </p:set>
                                    <p:animEffect transition="in" filter="fade">
                                      <p:cBhvr>
                                        <p:cTn id="4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408377"/>
            <a:ext cx="8924109" cy="1325563"/>
          </a:xfrm>
        </p:spPr>
        <p:txBody>
          <a:bodyPr/>
          <a:lstStyle/>
          <a:p>
            <a:r>
              <a:rPr lang="en-GB" altLang="en-US" b="1" dirty="0"/>
              <a:t>Y </a:t>
            </a:r>
            <a:r>
              <a:rPr lang="en-GB" altLang="en-US" b="1" dirty="0" err="1"/>
              <a:t>Wers</a:t>
            </a:r>
            <a:endParaRPr lang="en-GB" b="1" dirty="0"/>
          </a:p>
        </p:txBody>
      </p:sp>
      <p:sp>
        <p:nvSpPr>
          <p:cNvPr id="3" name="Content Placeholder 2"/>
          <p:cNvSpPr>
            <a:spLocks noGrp="1"/>
          </p:cNvSpPr>
          <p:nvPr>
            <p:ph idx="1"/>
          </p:nvPr>
        </p:nvSpPr>
        <p:spPr>
          <a:xfrm>
            <a:off x="1454226" y="2063577"/>
            <a:ext cx="10239209" cy="425072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pPr>
            <a:r>
              <a:rPr lang="en-GB" altLang="en-US" sz="2400" kern="0" dirty="0" err="1">
                <a:solidFill>
                  <a:srgbClr val="000000"/>
                </a:solidFill>
                <a:latin typeface="Arial"/>
                <a:cs typeface="Arial"/>
              </a:rPr>
              <a:t>Ei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gadw’n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syml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ond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ddim</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saff</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cymryd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ambell</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risg</a:t>
            </a:r>
            <a:endParaRPr lang="en-GB" altLang="en-US" sz="24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err="1">
                <a:solidFill>
                  <a:srgbClr val="000000"/>
                </a:solidFill>
                <a:latin typeface="Arial"/>
                <a:cs typeface="Arial"/>
              </a:rPr>
              <a:t>Ei</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gadw’n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actif</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peidiwch</a:t>
            </a:r>
            <a:r>
              <a:rPr lang="en-GB" altLang="en-US" sz="2400" kern="0" dirty="0">
                <a:solidFill>
                  <a:srgbClr val="000000"/>
                </a:solidFill>
                <a:latin typeface="Arial"/>
                <a:cs typeface="Arial"/>
              </a:rPr>
              <a:t> a </a:t>
            </a:r>
            <a:r>
              <a:rPr lang="en-GB" altLang="en-US" sz="2400" kern="0" dirty="0" err="1">
                <a:solidFill>
                  <a:srgbClr val="000000"/>
                </a:solidFill>
                <a:latin typeface="Arial"/>
                <a:cs typeface="Arial"/>
              </a:rPr>
              <a:t>gwneud</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iddynt</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ysgrifennu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traethawd</a:t>
            </a:r>
            <a:endParaRPr lang="en-GB" altLang="en-US" sz="24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err="1">
                <a:solidFill>
                  <a:srgbClr val="000000"/>
                </a:solidFill>
                <a:latin typeface="Arial"/>
                <a:cs typeface="Arial"/>
              </a:rPr>
              <a:t>Byddwch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yn</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barod</a:t>
            </a:r>
            <a:r>
              <a:rPr lang="en-GB" altLang="en-US" sz="2400" kern="0" dirty="0">
                <a:solidFill>
                  <a:srgbClr val="000000"/>
                </a:solidFill>
                <a:latin typeface="Arial"/>
                <a:cs typeface="Arial"/>
              </a:rPr>
              <a:t> – </a:t>
            </a:r>
            <a:r>
              <a:rPr lang="en-GB" altLang="en-US" sz="2400" kern="0" dirty="0" err="1">
                <a:solidFill>
                  <a:srgbClr val="000000"/>
                </a:solidFill>
                <a:latin typeface="Arial"/>
                <a:cs typeface="Arial"/>
              </a:rPr>
              <a:t>ewch</a:t>
            </a:r>
            <a:r>
              <a:rPr lang="en-GB" altLang="en-US" sz="2400" kern="0" dirty="0">
                <a:solidFill>
                  <a:srgbClr val="000000"/>
                </a:solidFill>
                <a:latin typeface="Arial"/>
                <a:cs typeface="Arial"/>
              </a:rPr>
              <a:t> a </a:t>
            </a:r>
            <a:r>
              <a:rPr lang="en-GB" altLang="en-US" sz="2400" kern="0" dirty="0" err="1">
                <a:solidFill>
                  <a:srgbClr val="000000"/>
                </a:solidFill>
                <a:latin typeface="Arial"/>
                <a:cs typeface="Arial"/>
              </a:rPr>
              <a:t>deunyddiau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dysgu</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eich</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hun</a:t>
            </a:r>
            <a:endParaRPr lang="en-GB" altLang="en-US" sz="24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400" kern="0" dirty="0">
                <a:solidFill>
                  <a:srgbClr val="000000"/>
                </a:solidFill>
                <a:latin typeface="Arial"/>
                <a:cs typeface="Arial"/>
              </a:rPr>
              <a:t>	      </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ymateb</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ymatebion</a:t>
            </a:r>
            <a:r>
              <a:rPr lang="en-GB" altLang="en-US" sz="2000" kern="0" dirty="0">
                <a:solidFill>
                  <a:srgbClr val="000000"/>
                </a:solidFill>
                <a:latin typeface="Arial"/>
                <a:cs typeface="Arial"/>
              </a:rPr>
              <a:t> y </a:t>
            </a:r>
            <a:r>
              <a:rPr lang="en-GB" altLang="en-US" sz="2000" kern="0" dirty="0" err="1">
                <a:solidFill>
                  <a:srgbClr val="000000"/>
                </a:solidFill>
                <a:latin typeface="Arial"/>
                <a:cs typeface="Arial"/>
              </a:rPr>
              <a:t>disgyblion</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a:t>
            </a:r>
            <a:r>
              <a:rPr lang="en-GB" altLang="en-US" sz="2000" kern="0" dirty="0" err="1">
                <a:solidFill>
                  <a:srgbClr val="000000"/>
                </a:solidFill>
                <a:latin typeface="Arial"/>
                <a:cs typeface="Arial"/>
              </a:rPr>
              <a:t>peidiwch</a:t>
            </a:r>
            <a:r>
              <a:rPr lang="en-GB" altLang="en-US" sz="2000" kern="0" dirty="0">
                <a:solidFill>
                  <a:srgbClr val="000000"/>
                </a:solidFill>
                <a:latin typeface="Arial"/>
                <a:cs typeface="Arial"/>
              </a:rPr>
              <a:t> a bod </a:t>
            </a:r>
            <a:r>
              <a:rPr lang="en-GB" altLang="en-US" sz="2000" kern="0" dirty="0" err="1">
                <a:solidFill>
                  <a:srgbClr val="000000"/>
                </a:solidFill>
                <a:latin typeface="Arial"/>
                <a:cs typeface="Arial"/>
              </a:rPr>
              <a:t>ofn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newid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cyfeiriad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eich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gwers</a:t>
            </a:r>
            <a:r>
              <a:rPr lang="en-GB" altLang="en-US" sz="2000" kern="0" dirty="0">
                <a:solidFill>
                  <a:srgbClr val="000000"/>
                </a:solidFill>
                <a:latin typeface="Arial"/>
                <a:cs typeface="Arial"/>
              </a:rPr>
              <a:t> </a:t>
            </a:r>
            <a:endParaRPr lang="en-GB" altLang="en-US" sz="24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err="1">
                <a:solidFill>
                  <a:srgbClr val="000000"/>
                </a:solidFill>
                <a:latin typeface="Arial"/>
                <a:cs typeface="Arial"/>
              </a:rPr>
              <a:t>Rheoli’r</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dosbarth</a:t>
            </a:r>
            <a:endParaRPr lang="en-GB" altLang="en-US" sz="24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400" kern="0" dirty="0">
                <a:solidFill>
                  <a:srgbClr val="000000"/>
                </a:solidFill>
                <a:latin typeface="Arial"/>
                <a:cs typeface="Arial"/>
              </a:rPr>
              <a:t>	     </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polisi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ysgol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ynglyn</a:t>
            </a:r>
            <a:r>
              <a:rPr lang="en-GB" altLang="en-US" sz="2000" kern="0" dirty="0">
                <a:solidFill>
                  <a:srgbClr val="000000"/>
                </a:solidFill>
                <a:latin typeface="Arial"/>
                <a:cs typeface="Arial"/>
              </a:rPr>
              <a:t> â </a:t>
            </a:r>
            <a:r>
              <a:rPr lang="en-GB" altLang="en-US" sz="2000" kern="0" dirty="0" err="1">
                <a:solidFill>
                  <a:srgbClr val="000000"/>
                </a:solidFill>
                <a:latin typeface="Arial"/>
                <a:cs typeface="Arial"/>
              </a:rPr>
              <a:t>dechrau</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gwersi</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sefyll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mewn</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llinell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ayyb</a:t>
            </a:r>
            <a:r>
              <a:rPr lang="en-GB" altLang="en-US" sz="2000" kern="0" dirty="0">
                <a:solidFill>
                  <a:srgbClr val="000000"/>
                </a:solidFill>
                <a:latin typeface="Arial"/>
                <a:cs typeface="Arial"/>
              </a:rPr>
              <a:t>)</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a:t>
            </a:r>
            <a:r>
              <a:rPr lang="en-GB" altLang="en-US" sz="2000" kern="0" dirty="0" err="1">
                <a:solidFill>
                  <a:srgbClr val="000000"/>
                </a:solidFill>
                <a:latin typeface="Arial"/>
                <a:cs typeface="Arial"/>
              </a:rPr>
              <a:t>gadael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iddynt</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wybod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pwy</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ydych</a:t>
            </a:r>
            <a:r>
              <a:rPr lang="en-GB" altLang="en-US" sz="2000" kern="0" dirty="0">
                <a:solidFill>
                  <a:srgbClr val="000000"/>
                </a:solidFill>
                <a:latin typeface="Arial"/>
                <a:cs typeface="Arial"/>
              </a:rPr>
              <a:t> chi</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a:t>
            </a:r>
            <a:r>
              <a:rPr lang="en-GB" altLang="en-US" sz="2000" kern="0" dirty="0" err="1">
                <a:solidFill>
                  <a:srgbClr val="000000"/>
                </a:solidFill>
                <a:latin typeface="Arial"/>
                <a:cs typeface="Arial"/>
              </a:rPr>
              <a:t>cynnwys</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pawb</a:t>
            </a:r>
            <a:endParaRPr lang="en-GB" altLang="en-US" sz="2000"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a:t>
            </a:r>
            <a:r>
              <a:rPr lang="en-GB" altLang="en-US" sz="2000" kern="0" dirty="0" err="1">
                <a:solidFill>
                  <a:srgbClr val="000000"/>
                </a:solidFill>
                <a:latin typeface="Arial"/>
                <a:cs typeface="Arial"/>
              </a:rPr>
              <a:t>cerdded</a:t>
            </a:r>
            <a:r>
              <a:rPr lang="en-GB" altLang="en-US" sz="2000" kern="0" dirty="0">
                <a:solidFill>
                  <a:srgbClr val="000000"/>
                </a:solidFill>
                <a:latin typeface="Arial"/>
                <a:cs typeface="Arial"/>
              </a:rPr>
              <a:t> o </a:t>
            </a:r>
            <a:r>
              <a:rPr lang="en-GB" altLang="en-US" sz="2000" kern="0" dirty="0" err="1">
                <a:solidFill>
                  <a:srgbClr val="000000"/>
                </a:solidFill>
                <a:latin typeface="Arial"/>
                <a:cs typeface="Arial"/>
              </a:rPr>
              <a:t>amgylch</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yr</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ystafell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ceisio</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siarad</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â’r</a:t>
            </a:r>
            <a:r>
              <a:rPr lang="en-GB" altLang="en-US" sz="2000" kern="0" dirty="0">
                <a:solidFill>
                  <a:srgbClr val="000000"/>
                </a:solidFill>
                <a:latin typeface="Arial"/>
                <a:cs typeface="Arial"/>
              </a:rPr>
              <a:t> </a:t>
            </a:r>
            <a:r>
              <a:rPr lang="en-GB" altLang="en-US" sz="2000" u="sng" kern="0" dirty="0" err="1">
                <a:solidFill>
                  <a:srgbClr val="000000"/>
                </a:solidFill>
                <a:latin typeface="Arial"/>
                <a:cs typeface="Arial"/>
              </a:rPr>
              <a:t>holl</a:t>
            </a:r>
            <a:r>
              <a:rPr lang="en-GB" altLang="en-US" sz="2000" kern="0" dirty="0">
                <a:solidFill>
                  <a:srgbClr val="000000"/>
                </a:solidFill>
                <a:latin typeface="Arial"/>
                <a:cs typeface="Arial"/>
              </a:rPr>
              <a:t> </a:t>
            </a:r>
            <a:r>
              <a:rPr lang="en-GB" altLang="en-US" sz="2000" kern="0" dirty="0" err="1">
                <a:solidFill>
                  <a:srgbClr val="000000"/>
                </a:solidFill>
                <a:latin typeface="Arial"/>
                <a:cs typeface="Arial"/>
              </a:rPr>
              <a:t>ddisgyblion</a:t>
            </a:r>
            <a:endParaRPr lang="en-GB" altLang="en-US" sz="20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None/>
            </a:pPr>
            <a:endParaRPr lang="en-GB" altLang="en-US" sz="2200" kern="0" dirty="0">
              <a:solidFill>
                <a:srgbClr val="000000"/>
              </a:solidFill>
              <a:latin typeface="Arial"/>
              <a:cs typeface="Arial"/>
            </a:endParaRPr>
          </a:p>
        </p:txBody>
      </p:sp>
    </p:spTree>
    <p:extLst>
      <p:ext uri="{BB962C8B-B14F-4D97-AF65-F5344CB8AC3E}">
        <p14:creationId xmlns:p14="http://schemas.microsoft.com/office/powerpoint/2010/main" val="285312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Ar</a:t>
            </a:r>
            <a:r>
              <a:rPr lang="en-GB" b="1" dirty="0"/>
              <a:t> </a:t>
            </a:r>
            <a:r>
              <a:rPr lang="en-GB" b="1" dirty="0" err="1"/>
              <a:t>ôl</a:t>
            </a:r>
            <a:r>
              <a:rPr lang="en-GB" b="1" dirty="0"/>
              <a:t> y </a:t>
            </a:r>
            <a:r>
              <a:rPr lang="en-GB" b="1" dirty="0" err="1"/>
              <a:t>Cyfweliad</a:t>
            </a:r>
            <a:endParaRPr lang="en-GB" b="1" dirty="0"/>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29131"/>
          <a:stretch/>
        </p:blipFill>
        <p:spPr>
          <a:xfrm>
            <a:off x="1981200" y="1566490"/>
            <a:ext cx="4246978" cy="2006526"/>
          </a:xfrm>
          <a:prstGeom prst="rect">
            <a:avLst/>
          </a:prstGeom>
        </p:spPr>
      </p:pic>
      <p:sp>
        <p:nvSpPr>
          <p:cNvPr id="5" name="Rectangle 4"/>
          <p:cNvSpPr/>
          <p:nvPr/>
        </p:nvSpPr>
        <p:spPr>
          <a:xfrm>
            <a:off x="6228178" y="1634299"/>
            <a:ext cx="3744416" cy="1794701"/>
          </a:xfrm>
          <a:prstGeom prst="rect">
            <a:avLst/>
          </a:prstGeom>
          <a:solidFill>
            <a:srgbClr val="99FF66"/>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solidFill>
                  <a:sysClr val="windowText" lastClr="000000"/>
                </a:solidFill>
              </a:rPr>
              <a:t>Efallai</a:t>
            </a:r>
            <a:r>
              <a:rPr lang="en-GB" dirty="0">
                <a:solidFill>
                  <a:sysClr val="windowText" lastClr="000000"/>
                </a:solidFill>
              </a:rPr>
              <a:t> y </a:t>
            </a:r>
            <a:r>
              <a:rPr lang="en-GB" dirty="0" err="1">
                <a:solidFill>
                  <a:sysClr val="windowText" lastClr="000000"/>
                </a:solidFill>
              </a:rPr>
              <a:t>gofynnir</a:t>
            </a:r>
            <a:r>
              <a:rPr lang="en-GB" dirty="0">
                <a:solidFill>
                  <a:sysClr val="windowText" lastClr="000000"/>
                </a:solidFill>
              </a:rPr>
              <a:t> </a:t>
            </a:r>
            <a:r>
              <a:rPr lang="en-GB" dirty="0" err="1">
                <a:solidFill>
                  <a:sysClr val="windowText" lastClr="000000"/>
                </a:solidFill>
              </a:rPr>
              <a:t>i</a:t>
            </a:r>
            <a:r>
              <a:rPr lang="en-GB" dirty="0">
                <a:solidFill>
                  <a:sysClr val="windowText" lastClr="000000"/>
                </a:solidFill>
              </a:rPr>
              <a:t> chi </a:t>
            </a:r>
            <a:r>
              <a:rPr lang="en-GB" dirty="0" err="1">
                <a:solidFill>
                  <a:sysClr val="windowText" lastClr="000000"/>
                </a:solidFill>
              </a:rPr>
              <a:t>aros</a:t>
            </a:r>
            <a:r>
              <a:rPr lang="en-GB" dirty="0">
                <a:solidFill>
                  <a:sysClr val="windowText" lastClr="000000"/>
                </a:solidFill>
              </a:rPr>
              <a:t> </a:t>
            </a:r>
            <a:r>
              <a:rPr lang="en-GB" dirty="0" err="1">
                <a:solidFill>
                  <a:sysClr val="windowText" lastClr="000000"/>
                </a:solidFill>
              </a:rPr>
              <a:t>gydag</a:t>
            </a:r>
            <a:r>
              <a:rPr lang="en-GB" dirty="0">
                <a:solidFill>
                  <a:sysClr val="windowText" lastClr="000000"/>
                </a:solidFill>
              </a:rPr>
              <a:t> </a:t>
            </a:r>
            <a:r>
              <a:rPr lang="en-GB" dirty="0" err="1">
                <a:solidFill>
                  <a:sysClr val="windowText" lastClr="000000"/>
                </a:solidFill>
              </a:rPr>
              <a:t>ymgeiswyr</a:t>
            </a:r>
            <a:r>
              <a:rPr lang="en-GB" dirty="0">
                <a:solidFill>
                  <a:sysClr val="windowText" lastClr="000000"/>
                </a:solidFill>
              </a:rPr>
              <a:t> </a:t>
            </a:r>
            <a:r>
              <a:rPr lang="en-GB" dirty="0" err="1">
                <a:solidFill>
                  <a:sysClr val="windowText" lastClr="000000"/>
                </a:solidFill>
              </a:rPr>
              <a:t>eraill</a:t>
            </a:r>
            <a:r>
              <a:rPr lang="en-GB" dirty="0">
                <a:solidFill>
                  <a:sysClr val="windowText" lastClr="000000"/>
                </a:solidFill>
              </a:rPr>
              <a:t> </a:t>
            </a:r>
            <a:r>
              <a:rPr lang="en-GB" dirty="0" err="1">
                <a:solidFill>
                  <a:sysClr val="windowText" lastClr="000000"/>
                </a:solidFill>
              </a:rPr>
              <a:t>hyd</a:t>
            </a:r>
            <a:r>
              <a:rPr lang="en-GB" dirty="0">
                <a:solidFill>
                  <a:sysClr val="windowText" lastClr="000000"/>
                </a:solidFill>
              </a:rPr>
              <a:t> </a:t>
            </a:r>
            <a:r>
              <a:rPr lang="en-GB" dirty="0" err="1">
                <a:solidFill>
                  <a:sysClr val="windowText" lastClr="000000"/>
                </a:solidFill>
              </a:rPr>
              <a:t>nes</a:t>
            </a:r>
            <a:r>
              <a:rPr lang="en-GB" dirty="0">
                <a:solidFill>
                  <a:sysClr val="windowText" lastClr="000000"/>
                </a:solidFill>
              </a:rPr>
              <a:t> y </a:t>
            </a:r>
            <a:r>
              <a:rPr lang="en-GB" dirty="0" err="1">
                <a:solidFill>
                  <a:sysClr val="windowText" lastClr="000000"/>
                </a:solidFill>
              </a:rPr>
              <a:t>gwneir</a:t>
            </a:r>
            <a:r>
              <a:rPr lang="en-GB" dirty="0">
                <a:solidFill>
                  <a:sysClr val="windowText" lastClr="000000"/>
                </a:solidFill>
              </a:rPr>
              <a:t> </a:t>
            </a:r>
            <a:r>
              <a:rPr lang="en-GB" dirty="0" err="1">
                <a:solidFill>
                  <a:sysClr val="windowText" lastClr="000000"/>
                </a:solidFill>
              </a:rPr>
              <a:t>penderfyniad</a:t>
            </a:r>
            <a:r>
              <a:rPr lang="en-GB" dirty="0">
                <a:solidFill>
                  <a:sysClr val="windowText" lastClr="000000"/>
                </a:solidFill>
              </a:rPr>
              <a:t>.</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185" y="4025146"/>
            <a:ext cx="2500199" cy="2500199"/>
          </a:xfrm>
          <a:prstGeom prst="rect">
            <a:avLst/>
          </a:prstGeom>
        </p:spPr>
      </p:pic>
      <p:sp>
        <p:nvSpPr>
          <p:cNvPr id="7" name="Rectangle 6"/>
          <p:cNvSpPr/>
          <p:nvPr/>
        </p:nvSpPr>
        <p:spPr>
          <a:xfrm>
            <a:off x="2279577" y="4377894"/>
            <a:ext cx="5444075" cy="1794701"/>
          </a:xfrm>
          <a:prstGeom prst="rect">
            <a:avLst/>
          </a:prstGeom>
          <a:solidFill>
            <a:srgbClr val="99FF66"/>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err="1">
                <a:solidFill>
                  <a:sysClr val="windowText" lastClr="000000"/>
                </a:solidFill>
              </a:rPr>
              <a:t>Efallai</a:t>
            </a:r>
            <a:r>
              <a:rPr lang="en-GB" dirty="0">
                <a:solidFill>
                  <a:sysClr val="windowText" lastClr="000000"/>
                </a:solidFill>
              </a:rPr>
              <a:t> y </a:t>
            </a:r>
            <a:r>
              <a:rPr lang="en-GB" dirty="0" err="1">
                <a:solidFill>
                  <a:sysClr val="windowText" lastClr="000000"/>
                </a:solidFill>
              </a:rPr>
              <a:t>cewch</a:t>
            </a:r>
            <a:r>
              <a:rPr lang="en-GB" dirty="0">
                <a:solidFill>
                  <a:sysClr val="windowText" lastClr="000000"/>
                </a:solidFill>
              </a:rPr>
              <a:t> </a:t>
            </a:r>
            <a:r>
              <a:rPr lang="en-GB" dirty="0" err="1">
                <a:solidFill>
                  <a:sysClr val="windowText" lastClr="000000"/>
                </a:solidFill>
              </a:rPr>
              <a:t>eich</a:t>
            </a:r>
            <a:r>
              <a:rPr lang="en-GB" dirty="0">
                <a:solidFill>
                  <a:sysClr val="windowText" lastClr="000000"/>
                </a:solidFill>
              </a:rPr>
              <a:t> </a:t>
            </a:r>
            <a:r>
              <a:rPr lang="en-GB" dirty="0" err="1">
                <a:solidFill>
                  <a:sysClr val="windowText" lastClr="000000"/>
                </a:solidFill>
              </a:rPr>
              <a:t>hanfon</a:t>
            </a:r>
            <a:r>
              <a:rPr lang="en-GB" dirty="0">
                <a:solidFill>
                  <a:sysClr val="windowText" lastClr="000000"/>
                </a:solidFill>
              </a:rPr>
              <a:t> </a:t>
            </a:r>
            <a:r>
              <a:rPr lang="en-GB" dirty="0" err="1">
                <a:solidFill>
                  <a:sysClr val="windowText" lastClr="000000"/>
                </a:solidFill>
              </a:rPr>
              <a:t>adref</a:t>
            </a:r>
            <a:r>
              <a:rPr lang="en-GB" dirty="0">
                <a:solidFill>
                  <a:sysClr val="windowText" lastClr="000000"/>
                </a:solidFill>
              </a:rPr>
              <a:t> i </a:t>
            </a:r>
            <a:r>
              <a:rPr lang="en-GB" dirty="0" err="1">
                <a:solidFill>
                  <a:sysClr val="windowText" lastClr="000000"/>
                </a:solidFill>
              </a:rPr>
              <a:t>ddisgwyl</a:t>
            </a:r>
            <a:r>
              <a:rPr lang="en-GB" dirty="0">
                <a:solidFill>
                  <a:sysClr val="windowText" lastClr="000000"/>
                </a:solidFill>
              </a:rPr>
              <a:t> am </a:t>
            </a:r>
            <a:r>
              <a:rPr lang="en-GB" dirty="0" err="1">
                <a:solidFill>
                  <a:sysClr val="windowText" lastClr="000000"/>
                </a:solidFill>
              </a:rPr>
              <a:t>alwad</a:t>
            </a:r>
            <a:r>
              <a:rPr lang="en-GB" dirty="0">
                <a:solidFill>
                  <a:sysClr val="windowText" lastClr="000000"/>
                </a:solidFill>
              </a:rPr>
              <a:t> </a:t>
            </a:r>
            <a:r>
              <a:rPr lang="en-GB" dirty="0" err="1">
                <a:solidFill>
                  <a:sysClr val="windowText" lastClr="000000"/>
                </a:solidFill>
              </a:rPr>
              <a:t>ffôn</a:t>
            </a:r>
            <a:r>
              <a:rPr lang="en-GB" dirty="0">
                <a:solidFill>
                  <a:sysClr val="windowText" lastClr="000000"/>
                </a:solidFill>
              </a:rPr>
              <a:t> - </a:t>
            </a:r>
            <a:r>
              <a:rPr lang="en-GB" dirty="0" err="1">
                <a:solidFill>
                  <a:sysClr val="windowText" lastClr="000000"/>
                </a:solidFill>
              </a:rPr>
              <a:t>dylent</a:t>
            </a:r>
            <a:r>
              <a:rPr lang="en-GB" dirty="0">
                <a:solidFill>
                  <a:sysClr val="windowText" lastClr="000000"/>
                </a:solidFill>
              </a:rPr>
              <a:t> </a:t>
            </a:r>
            <a:r>
              <a:rPr lang="en-GB" dirty="0" err="1">
                <a:solidFill>
                  <a:sysClr val="windowText" lastClr="000000"/>
                </a:solidFill>
              </a:rPr>
              <a:t>adael</a:t>
            </a:r>
            <a:r>
              <a:rPr lang="en-GB" dirty="0">
                <a:solidFill>
                  <a:sysClr val="windowText" lastClr="000000"/>
                </a:solidFill>
              </a:rPr>
              <a:t> </a:t>
            </a:r>
            <a:r>
              <a:rPr lang="en-GB" dirty="0" err="1">
                <a:solidFill>
                  <a:sysClr val="windowText" lastClr="000000"/>
                </a:solidFill>
              </a:rPr>
              <a:t>i</a:t>
            </a:r>
            <a:r>
              <a:rPr lang="en-GB" dirty="0">
                <a:solidFill>
                  <a:sysClr val="windowText" lastClr="000000"/>
                </a:solidFill>
              </a:rPr>
              <a:t> bob </a:t>
            </a:r>
            <a:r>
              <a:rPr lang="en-GB" dirty="0" err="1">
                <a:solidFill>
                  <a:sysClr val="windowText" lastClr="000000"/>
                </a:solidFill>
              </a:rPr>
              <a:t>ymgeisydd</a:t>
            </a:r>
            <a:r>
              <a:rPr lang="en-GB" dirty="0">
                <a:solidFill>
                  <a:sysClr val="windowText" lastClr="000000"/>
                </a:solidFill>
              </a:rPr>
              <a:t> </a:t>
            </a:r>
            <a:r>
              <a:rPr lang="en-GB" dirty="0" err="1">
                <a:solidFill>
                  <a:sysClr val="windowText" lastClr="000000"/>
                </a:solidFill>
              </a:rPr>
              <a:t>wybod</a:t>
            </a:r>
            <a:r>
              <a:rPr lang="en-GB" dirty="0">
                <a:solidFill>
                  <a:sysClr val="windowText" lastClr="000000"/>
                </a:solidFill>
              </a:rPr>
              <a:t> y </a:t>
            </a:r>
            <a:r>
              <a:rPr lang="en-GB" dirty="0" err="1">
                <a:solidFill>
                  <a:sysClr val="windowText" lastClr="000000"/>
                </a:solidFill>
              </a:rPr>
              <a:t>canlyniad</a:t>
            </a:r>
            <a:r>
              <a:rPr lang="en-GB" dirty="0">
                <a:solidFill>
                  <a:sysClr val="windowText" lastClr="000000"/>
                </a:solidFill>
              </a:rPr>
              <a:t> a </a:t>
            </a:r>
            <a:r>
              <a:rPr lang="en-GB" dirty="0" err="1">
                <a:solidFill>
                  <a:sysClr val="windowText" lastClr="000000"/>
                </a:solidFill>
              </a:rPr>
              <a:t>rhoi</a:t>
            </a:r>
            <a:r>
              <a:rPr lang="en-GB" dirty="0">
                <a:solidFill>
                  <a:sysClr val="windowText" lastClr="000000"/>
                </a:solidFill>
              </a:rPr>
              <a:t> </a:t>
            </a:r>
            <a:r>
              <a:rPr lang="en-GB" dirty="0" err="1">
                <a:solidFill>
                  <a:sysClr val="windowText" lastClr="000000"/>
                </a:solidFill>
              </a:rPr>
              <a:t>adborth</a:t>
            </a:r>
            <a:r>
              <a:rPr lang="en-GB" dirty="0">
                <a:solidFill>
                  <a:sysClr val="windowText" lastClr="000000"/>
                </a:solidFill>
              </a:rPr>
              <a:t>.</a:t>
            </a:r>
          </a:p>
        </p:txBody>
      </p:sp>
    </p:spTree>
    <p:extLst>
      <p:ext uri="{BB962C8B-B14F-4D97-AF65-F5344CB8AC3E}">
        <p14:creationId xmlns:p14="http://schemas.microsoft.com/office/powerpoint/2010/main" val="20087223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800C5-C5A4-41A8-922A-8EBD7CADD6C5}"/>
              </a:ext>
            </a:extLst>
          </p:cNvPr>
          <p:cNvSpPr>
            <a:spLocks noGrp="1"/>
          </p:cNvSpPr>
          <p:nvPr>
            <p:ph type="title"/>
          </p:nvPr>
        </p:nvSpPr>
        <p:spPr>
          <a:xfrm>
            <a:off x="704209" y="635069"/>
            <a:ext cx="4509236" cy="1139139"/>
          </a:xfrm>
        </p:spPr>
        <p:txBody>
          <a:bodyPr>
            <a:normAutofit/>
          </a:bodyPr>
          <a:lstStyle/>
          <a:p>
            <a:endParaRPr lang="en-GB" sz="3600" dirty="0"/>
          </a:p>
        </p:txBody>
      </p:sp>
      <p:sp>
        <p:nvSpPr>
          <p:cNvPr id="3" name="Content Placeholder 2">
            <a:extLst>
              <a:ext uri="{FF2B5EF4-FFF2-40B4-BE49-F238E27FC236}">
                <a16:creationId xmlns:a16="http://schemas.microsoft.com/office/drawing/2014/main" id="{21722D4E-3C7D-425E-B1A7-9BBE576E44DF}"/>
              </a:ext>
            </a:extLst>
          </p:cNvPr>
          <p:cNvSpPr>
            <a:spLocks noGrp="1"/>
          </p:cNvSpPr>
          <p:nvPr>
            <p:ph idx="1"/>
          </p:nvPr>
        </p:nvSpPr>
        <p:spPr>
          <a:xfrm>
            <a:off x="1015873" y="2382526"/>
            <a:ext cx="5147652" cy="1548647"/>
          </a:xfrm>
        </p:spPr>
        <p:txBody>
          <a:bodyPr anchor="t">
            <a:noAutofit/>
          </a:bodyPr>
          <a:lstStyle/>
          <a:p>
            <a:pPr marL="0" indent="0">
              <a:buNone/>
            </a:pPr>
            <a:r>
              <a:rPr lang="en-GB" sz="5000" dirty="0" err="1"/>
              <a:t>Cyfweliadau</a:t>
            </a:r>
            <a:endParaRPr lang="en-GB" sz="5000" dirty="0"/>
          </a:p>
          <a:p>
            <a:pPr marL="0" indent="0">
              <a:buNone/>
            </a:pPr>
            <a:r>
              <a:rPr lang="en-GB" sz="5000" dirty="0" err="1"/>
              <a:t>Ar-lein</a:t>
            </a:r>
            <a:r>
              <a:rPr lang="en-GB" sz="5000" dirty="0"/>
              <a:t> / </a:t>
            </a:r>
            <a:r>
              <a:rPr lang="en-GB" sz="5000" dirty="0" err="1"/>
              <a:t>Rhithwir</a:t>
            </a:r>
            <a:endParaRPr lang="en-GB" sz="5000" dirty="0"/>
          </a:p>
        </p:txBody>
      </p:sp>
      <p:sp>
        <p:nvSpPr>
          <p:cNvPr id="13" name="Freeform: Shape 12">
            <a:extLst>
              <a:ext uri="{FF2B5EF4-FFF2-40B4-BE49-F238E27FC236}">
                <a16:creationId xmlns:a16="http://schemas.microsoft.com/office/drawing/2014/main" id="{3A45B268-BBDB-4EC6-A664-CED7BF60D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4207" y="361702"/>
            <a:ext cx="1691640" cy="1691640"/>
          </a:xfrm>
          <a:custGeom>
            <a:avLst/>
            <a:gdLst>
              <a:gd name="connsiteX0" fmla="*/ 845820 w 1691640"/>
              <a:gd name="connsiteY0" fmla="*/ 0 h 1691640"/>
              <a:gd name="connsiteX1" fmla="*/ 1691640 w 1691640"/>
              <a:gd name="connsiteY1" fmla="*/ 845820 h 1691640"/>
              <a:gd name="connsiteX2" fmla="*/ 845820 w 1691640"/>
              <a:gd name="connsiteY2" fmla="*/ 1691640 h 1691640"/>
              <a:gd name="connsiteX3" fmla="*/ 0 w 1691640"/>
              <a:gd name="connsiteY3" fmla="*/ 845820 h 1691640"/>
              <a:gd name="connsiteX4" fmla="*/ 845820 w 1691640"/>
              <a:gd name="connsiteY4" fmla="*/ 0 h 1691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1640" h="1691640">
                <a:moveTo>
                  <a:pt x="845820" y="0"/>
                </a:moveTo>
                <a:cubicBezTo>
                  <a:pt x="1312954" y="0"/>
                  <a:pt x="1691640" y="378686"/>
                  <a:pt x="1691640" y="845820"/>
                </a:cubicBezTo>
                <a:cubicBezTo>
                  <a:pt x="1691640" y="1312954"/>
                  <a:pt x="1312954" y="1691640"/>
                  <a:pt x="845820" y="1691640"/>
                </a:cubicBezTo>
                <a:cubicBezTo>
                  <a:pt x="378687" y="1691640"/>
                  <a:pt x="0" y="1312954"/>
                  <a:pt x="0" y="845820"/>
                </a:cubicBezTo>
                <a:cubicBezTo>
                  <a:pt x="0" y="378686"/>
                  <a:pt x="378687" y="0"/>
                  <a:pt x="8458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6D141E3-0838-48D4-A323-59040D4FB7FE}"/>
              </a:ext>
            </a:extLst>
          </p:cNvPr>
          <p:cNvPicPr>
            <a:picLocks noChangeAspect="1"/>
          </p:cNvPicPr>
          <p:nvPr/>
        </p:nvPicPr>
        <p:blipFill>
          <a:blip r:embed="rId2"/>
          <a:stretch>
            <a:fillRect/>
          </a:stretch>
        </p:blipFill>
        <p:spPr>
          <a:xfrm>
            <a:off x="6050245" y="696037"/>
            <a:ext cx="1017204" cy="1017204"/>
          </a:xfrm>
          <a:prstGeom prst="rect">
            <a:avLst/>
          </a:prstGeom>
        </p:spPr>
      </p:pic>
      <p:sp>
        <p:nvSpPr>
          <p:cNvPr id="17" name="Freeform: Shape 16">
            <a:extLst>
              <a:ext uri="{FF2B5EF4-FFF2-40B4-BE49-F238E27FC236}">
                <a16:creationId xmlns:a16="http://schemas.microsoft.com/office/drawing/2014/main" id="{B78B55DD-3C55-4B94-9031-4F3723BD4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985ED8E-FF3B-4293-AE6B-1169243CB521}"/>
              </a:ext>
            </a:extLst>
          </p:cNvPr>
          <p:cNvPicPr>
            <a:picLocks noChangeAspect="1"/>
          </p:cNvPicPr>
          <p:nvPr/>
        </p:nvPicPr>
        <p:blipFill>
          <a:blip r:embed="rId3"/>
          <a:stretch>
            <a:fillRect/>
          </a:stretch>
        </p:blipFill>
        <p:spPr>
          <a:xfrm>
            <a:off x="9089409" y="604420"/>
            <a:ext cx="2754569" cy="1679615"/>
          </a:xfrm>
          <a:prstGeom prst="rect">
            <a:avLst/>
          </a:prstGeom>
        </p:spPr>
      </p:pic>
      <p:sp>
        <p:nvSpPr>
          <p:cNvPr id="21" name="Freeform: Shape 20">
            <a:extLst>
              <a:ext uri="{FF2B5EF4-FFF2-40B4-BE49-F238E27FC236}">
                <a16:creationId xmlns:a16="http://schemas.microsoft.com/office/drawing/2014/main" id="{42D9BB05-ED63-4148-87AB-82720ACC3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614" y="4769536"/>
            <a:ext cx="3950208" cy="2088462"/>
          </a:xfrm>
          <a:custGeom>
            <a:avLst/>
            <a:gdLst>
              <a:gd name="connsiteX0" fmla="*/ 1975104 w 3950208"/>
              <a:gd name="connsiteY0" fmla="*/ 0 h 2088462"/>
              <a:gd name="connsiteX1" fmla="*/ 3950208 w 3950208"/>
              <a:gd name="connsiteY1" fmla="*/ 1975104 h 2088462"/>
              <a:gd name="connsiteX2" fmla="*/ 3944484 w 3950208"/>
              <a:gd name="connsiteY2" fmla="*/ 2088462 h 2088462"/>
              <a:gd name="connsiteX3" fmla="*/ 5724 w 3950208"/>
              <a:gd name="connsiteY3" fmla="*/ 2088462 h 2088462"/>
              <a:gd name="connsiteX4" fmla="*/ 0 w 3950208"/>
              <a:gd name="connsiteY4" fmla="*/ 1975104 h 2088462"/>
              <a:gd name="connsiteX5" fmla="*/ 1975104 w 3950208"/>
              <a:gd name="connsiteY5" fmla="*/ 0 h 208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B00B48C-8AA7-4128-AD60-76349F0CE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6020" y="2715337"/>
            <a:ext cx="2743200" cy="2743200"/>
          </a:xfrm>
          <a:custGeom>
            <a:avLst/>
            <a:gdLst>
              <a:gd name="connsiteX0" fmla="*/ 1371600 w 2743200"/>
              <a:gd name="connsiteY0" fmla="*/ 0 h 2743200"/>
              <a:gd name="connsiteX1" fmla="*/ 2743200 w 2743200"/>
              <a:gd name="connsiteY1" fmla="*/ 1371600 h 2743200"/>
              <a:gd name="connsiteX2" fmla="*/ 1371600 w 2743200"/>
              <a:gd name="connsiteY2" fmla="*/ 2743200 h 2743200"/>
              <a:gd name="connsiteX3" fmla="*/ 0 w 2743200"/>
              <a:gd name="connsiteY3" fmla="*/ 1371600 h 2743200"/>
              <a:gd name="connsiteX4" fmla="*/ 1371600 w 2743200"/>
              <a:gd name="connsiteY4" fmla="*/ 0 h 2743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0" h="2743200">
                <a:moveTo>
                  <a:pt x="1371600" y="0"/>
                </a:moveTo>
                <a:cubicBezTo>
                  <a:pt x="2129114" y="0"/>
                  <a:pt x="2743200" y="614087"/>
                  <a:pt x="2743200" y="1371600"/>
                </a:cubicBezTo>
                <a:cubicBezTo>
                  <a:pt x="2743200" y="2129114"/>
                  <a:pt x="2129114" y="2743200"/>
                  <a:pt x="1371600" y="2743200"/>
                </a:cubicBezTo>
                <a:cubicBezTo>
                  <a:pt x="614087" y="2743200"/>
                  <a:pt x="0" y="2129114"/>
                  <a:pt x="0" y="1371600"/>
                </a:cubicBezTo>
                <a:cubicBezTo>
                  <a:pt x="0" y="614087"/>
                  <a:pt x="614087" y="0"/>
                  <a:pt x="13716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8C11F3B-2921-48F7-8712-898F1AD29194}"/>
              </a:ext>
            </a:extLst>
          </p:cNvPr>
          <p:cNvPicPr>
            <a:picLocks noChangeAspect="1"/>
          </p:cNvPicPr>
          <p:nvPr/>
        </p:nvPicPr>
        <p:blipFill>
          <a:blip r:embed="rId4"/>
          <a:stretch>
            <a:fillRect/>
          </a:stretch>
        </p:blipFill>
        <p:spPr>
          <a:xfrm>
            <a:off x="6310806" y="3404864"/>
            <a:ext cx="1885522" cy="1364146"/>
          </a:xfrm>
          <a:prstGeom prst="rect">
            <a:avLst/>
          </a:prstGeom>
        </p:spPr>
      </p:pic>
      <p:pic>
        <p:nvPicPr>
          <p:cNvPr id="8" name="Picture 7">
            <a:extLst>
              <a:ext uri="{FF2B5EF4-FFF2-40B4-BE49-F238E27FC236}">
                <a16:creationId xmlns:a16="http://schemas.microsoft.com/office/drawing/2014/main" id="{2B88EED8-8E22-449D-808D-825E933311CC}"/>
              </a:ext>
            </a:extLst>
          </p:cNvPr>
          <p:cNvPicPr>
            <a:picLocks noChangeAspect="1"/>
          </p:cNvPicPr>
          <p:nvPr/>
        </p:nvPicPr>
        <p:blipFill>
          <a:blip r:embed="rId5"/>
          <a:stretch>
            <a:fillRect/>
          </a:stretch>
        </p:blipFill>
        <p:spPr>
          <a:xfrm>
            <a:off x="2640841" y="5425527"/>
            <a:ext cx="2210937" cy="1162524"/>
          </a:xfrm>
          <a:prstGeom prst="rect">
            <a:avLst/>
          </a:prstGeom>
        </p:spPr>
      </p:pic>
      <p:sp>
        <p:nvSpPr>
          <p:cNvPr id="29" name="Freeform: Shape 28">
            <a:extLst>
              <a:ext uri="{FF2B5EF4-FFF2-40B4-BE49-F238E27FC236}">
                <a16:creationId xmlns:a16="http://schemas.microsoft.com/office/drawing/2014/main" id="{0760511E-86BF-4340-9949-CECB774FA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7C63CE8-C01F-49B9-B878-6A9281EFB0A4}"/>
              </a:ext>
            </a:extLst>
          </p:cNvPr>
          <p:cNvPicPr>
            <a:picLocks noChangeAspect="1"/>
          </p:cNvPicPr>
          <p:nvPr/>
        </p:nvPicPr>
        <p:blipFill>
          <a:blip r:embed="rId6"/>
          <a:stretch>
            <a:fillRect/>
          </a:stretch>
        </p:blipFill>
        <p:spPr>
          <a:xfrm>
            <a:off x="9689910" y="4944827"/>
            <a:ext cx="2110556" cy="1404479"/>
          </a:xfrm>
          <a:prstGeom prst="rect">
            <a:avLst/>
          </a:prstGeom>
        </p:spPr>
      </p:pic>
    </p:spTree>
    <p:extLst>
      <p:ext uri="{BB962C8B-B14F-4D97-AF65-F5344CB8AC3E}">
        <p14:creationId xmlns:p14="http://schemas.microsoft.com/office/powerpoint/2010/main" val="1707327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2" y="103868"/>
            <a:ext cx="8924109" cy="1325563"/>
          </a:xfrm>
        </p:spPr>
        <p:txBody>
          <a:bodyPr/>
          <a:lstStyle/>
          <a:p>
            <a:r>
              <a:rPr lang="en-GB" dirty="0" err="1"/>
              <a:t>Paratoi</a:t>
            </a:r>
            <a:r>
              <a:rPr lang="en-GB" dirty="0"/>
              <a:t> </a:t>
            </a:r>
            <a:r>
              <a:rPr lang="en-GB" dirty="0" err="1"/>
              <a:t>yn</a:t>
            </a:r>
            <a:r>
              <a:rPr lang="en-GB" dirty="0"/>
              <a:t> </a:t>
            </a:r>
            <a:r>
              <a:rPr lang="en-GB" dirty="0" err="1"/>
              <a:t>Hanfodol</a:t>
            </a:r>
            <a:endParaRPr lang="en-GB" dirty="0"/>
          </a:p>
        </p:txBody>
      </p:sp>
      <p:graphicFrame>
        <p:nvGraphicFramePr>
          <p:cNvPr id="4" name="Diagram 3"/>
          <p:cNvGraphicFramePr/>
          <p:nvPr>
            <p:extLst>
              <p:ext uri="{D42A27DB-BD31-4B8C-83A1-F6EECF244321}">
                <p14:modId xmlns:p14="http://schemas.microsoft.com/office/powerpoint/2010/main" val="2599399126"/>
              </p:ext>
            </p:extLst>
          </p:nvPr>
        </p:nvGraphicFramePr>
        <p:xfrm>
          <a:off x="1991544" y="1196752"/>
          <a:ext cx="6336704" cy="5661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8D89DFF2-AD30-4A93-97CA-DF4FC1213C19}"/>
              </a:ext>
            </a:extLst>
          </p:cNvPr>
          <p:cNvPicPr>
            <a:picLocks noChangeAspect="1"/>
          </p:cNvPicPr>
          <p:nvPr/>
        </p:nvPicPr>
        <p:blipFill>
          <a:blip r:embed="rId8"/>
          <a:stretch>
            <a:fillRect/>
          </a:stretch>
        </p:blipFill>
        <p:spPr>
          <a:xfrm>
            <a:off x="8711738" y="2449064"/>
            <a:ext cx="2743291" cy="2906882"/>
          </a:xfrm>
          <a:prstGeom prst="rect">
            <a:avLst/>
          </a:prstGeom>
        </p:spPr>
      </p:pic>
    </p:spTree>
    <p:extLst>
      <p:ext uri="{BB962C8B-B14F-4D97-AF65-F5344CB8AC3E}">
        <p14:creationId xmlns:p14="http://schemas.microsoft.com/office/powerpoint/2010/main" val="20923272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97ADA1D-9A15-4369-B89A-732FFEFCAACD}"/>
                                            </p:graphicEl>
                                          </p:spTgt>
                                        </p:tgtEl>
                                        <p:attrNameLst>
                                          <p:attrName>style.visibility</p:attrName>
                                        </p:attrNameLst>
                                      </p:cBhvr>
                                      <p:to>
                                        <p:strVal val="visible"/>
                                      </p:to>
                                    </p:set>
                                    <p:animEffect transition="in" filter="fade">
                                      <p:cBhvr>
                                        <p:cTn id="7" dur="500"/>
                                        <p:tgtEl>
                                          <p:spTgt spid="4">
                                            <p:graphicEl>
                                              <a:dgm id="{D97ADA1D-9A15-4369-B89A-732FFEFCAACD}"/>
                                            </p:graphicEl>
                                          </p:spTgt>
                                        </p:tgtEl>
                                      </p:cBhvr>
                                    </p:animEffect>
                                  </p:childTnLst>
                                </p:cTn>
                              </p:par>
                            </p:childTnLst>
                          </p:cTn>
                        </p:par>
                        <p:par>
                          <p:cTn id="8" fill="hold">
                            <p:stCondLst>
                              <p:cond delay="500"/>
                            </p:stCondLst>
                            <p:childTnLst>
                              <p:par>
                                <p:cTn id="9" presetID="10" presetClass="entr" presetSubtype="0" fill="hold" grpId="0" nodeType="afterEffect">
                                  <p:stCondLst>
                                    <p:cond delay="500"/>
                                  </p:stCondLst>
                                  <p:childTnLst>
                                    <p:set>
                                      <p:cBhvr>
                                        <p:cTn id="10" dur="1" fill="hold">
                                          <p:stCondLst>
                                            <p:cond delay="0"/>
                                          </p:stCondLst>
                                        </p:cTn>
                                        <p:tgtEl>
                                          <p:spTgt spid="4">
                                            <p:graphicEl>
                                              <a:dgm id="{21B3F4FE-2760-4D1D-9ED9-AB6C0314E481}"/>
                                            </p:graphicEl>
                                          </p:spTgt>
                                        </p:tgtEl>
                                        <p:attrNameLst>
                                          <p:attrName>style.visibility</p:attrName>
                                        </p:attrNameLst>
                                      </p:cBhvr>
                                      <p:to>
                                        <p:strVal val="visible"/>
                                      </p:to>
                                    </p:set>
                                    <p:animEffect transition="in" filter="fade">
                                      <p:cBhvr>
                                        <p:cTn id="11" dur="500"/>
                                        <p:tgtEl>
                                          <p:spTgt spid="4">
                                            <p:graphicEl>
                                              <a:dgm id="{21B3F4FE-2760-4D1D-9ED9-AB6C0314E48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A50CB58F-1546-4073-9E90-DCE64AE502DC}"/>
                                            </p:graphicEl>
                                          </p:spTgt>
                                        </p:tgtEl>
                                        <p:attrNameLst>
                                          <p:attrName>style.visibility</p:attrName>
                                        </p:attrNameLst>
                                      </p:cBhvr>
                                      <p:to>
                                        <p:strVal val="visible"/>
                                      </p:to>
                                    </p:set>
                                    <p:animEffect transition="in" filter="fade">
                                      <p:cBhvr>
                                        <p:cTn id="16" dur="500"/>
                                        <p:tgtEl>
                                          <p:spTgt spid="4">
                                            <p:graphicEl>
                                              <a:dgm id="{A50CB58F-1546-4073-9E90-DCE64AE502DC}"/>
                                            </p:graphicEl>
                                          </p:spTgt>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4">
                                            <p:graphicEl>
                                              <a:dgm id="{F8D773D9-AE2D-4FED-8A98-AC74EE54E675}"/>
                                            </p:graphicEl>
                                          </p:spTgt>
                                        </p:tgtEl>
                                        <p:attrNameLst>
                                          <p:attrName>style.visibility</p:attrName>
                                        </p:attrNameLst>
                                      </p:cBhvr>
                                      <p:to>
                                        <p:strVal val="visible"/>
                                      </p:to>
                                    </p:set>
                                    <p:animEffect transition="in" filter="fade">
                                      <p:cBhvr>
                                        <p:cTn id="20" dur="500"/>
                                        <p:tgtEl>
                                          <p:spTgt spid="4">
                                            <p:graphicEl>
                                              <a:dgm id="{F8D773D9-AE2D-4FED-8A98-AC74EE54E67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B89552A5-CF11-4855-9C21-DBCFDFC89343}"/>
                                            </p:graphicEl>
                                          </p:spTgt>
                                        </p:tgtEl>
                                        <p:attrNameLst>
                                          <p:attrName>style.visibility</p:attrName>
                                        </p:attrNameLst>
                                      </p:cBhvr>
                                      <p:to>
                                        <p:strVal val="visible"/>
                                      </p:to>
                                    </p:set>
                                    <p:animEffect transition="in" filter="fade">
                                      <p:cBhvr>
                                        <p:cTn id="25" dur="500"/>
                                        <p:tgtEl>
                                          <p:spTgt spid="4">
                                            <p:graphicEl>
                                              <a:dgm id="{B89552A5-CF11-4855-9C21-DBCFDFC89343}"/>
                                            </p:graphicEl>
                                          </p:spTgt>
                                        </p:tgtEl>
                                      </p:cBhvr>
                                    </p:animEffect>
                                  </p:childTnLst>
                                </p:cTn>
                              </p:par>
                            </p:childTnLst>
                          </p:cTn>
                        </p:par>
                        <p:par>
                          <p:cTn id="26" fill="hold">
                            <p:stCondLst>
                              <p:cond delay="500"/>
                            </p:stCondLst>
                            <p:childTnLst>
                              <p:par>
                                <p:cTn id="27" presetID="10" presetClass="entr" presetSubtype="0" fill="hold" grpId="0" nodeType="afterEffect">
                                  <p:stCondLst>
                                    <p:cond delay="500"/>
                                  </p:stCondLst>
                                  <p:childTnLst>
                                    <p:set>
                                      <p:cBhvr>
                                        <p:cTn id="28" dur="1" fill="hold">
                                          <p:stCondLst>
                                            <p:cond delay="0"/>
                                          </p:stCondLst>
                                        </p:cTn>
                                        <p:tgtEl>
                                          <p:spTgt spid="4">
                                            <p:graphicEl>
                                              <a:dgm id="{BE0C6A9F-F201-474E-84C0-83018F2CF881}"/>
                                            </p:graphicEl>
                                          </p:spTgt>
                                        </p:tgtEl>
                                        <p:attrNameLst>
                                          <p:attrName>style.visibility</p:attrName>
                                        </p:attrNameLst>
                                      </p:cBhvr>
                                      <p:to>
                                        <p:strVal val="visible"/>
                                      </p:to>
                                    </p:set>
                                    <p:animEffect transition="in" filter="fade">
                                      <p:cBhvr>
                                        <p:cTn id="29" dur="500"/>
                                        <p:tgtEl>
                                          <p:spTgt spid="4">
                                            <p:graphicEl>
                                              <a:dgm id="{BE0C6A9F-F201-474E-84C0-83018F2CF8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Gosod</a:t>
            </a:r>
            <a:r>
              <a:rPr lang="en-GB" dirty="0"/>
              <a:t> </a:t>
            </a:r>
            <a:r>
              <a:rPr lang="en-GB" dirty="0" err="1"/>
              <a:t>yr</a:t>
            </a:r>
            <a:r>
              <a:rPr lang="en-GB" dirty="0"/>
              <a:t> </a:t>
            </a:r>
            <a:r>
              <a:rPr lang="en-GB" dirty="0" err="1"/>
              <a:t>Olygfa</a:t>
            </a:r>
            <a:endParaRPr lang="en-GB" dirty="0"/>
          </a:p>
        </p:txBody>
      </p:sp>
      <p:pic>
        <p:nvPicPr>
          <p:cNvPr id="3" name="Picture 2">
            <a:extLst>
              <a:ext uri="{FF2B5EF4-FFF2-40B4-BE49-F238E27FC236}">
                <a16:creationId xmlns:a16="http://schemas.microsoft.com/office/drawing/2014/main" id="{C99B1EA9-37A7-4BD3-BB03-2ACF2BB8CE04}"/>
              </a:ext>
            </a:extLst>
          </p:cNvPr>
          <p:cNvPicPr>
            <a:picLocks noChangeAspect="1"/>
          </p:cNvPicPr>
          <p:nvPr/>
        </p:nvPicPr>
        <p:blipFill>
          <a:blip r:embed="rId3"/>
          <a:stretch>
            <a:fillRect/>
          </a:stretch>
        </p:blipFill>
        <p:spPr>
          <a:xfrm>
            <a:off x="9458119" y="2481017"/>
            <a:ext cx="2537264" cy="2689500"/>
          </a:xfrm>
          <a:prstGeom prst="rect">
            <a:avLst/>
          </a:prstGeom>
        </p:spPr>
      </p:pic>
      <p:graphicFrame>
        <p:nvGraphicFramePr>
          <p:cNvPr id="6" name="Diagram 5"/>
          <p:cNvGraphicFramePr/>
          <p:nvPr>
            <p:extLst>
              <p:ext uri="{D42A27DB-BD31-4B8C-83A1-F6EECF244321}">
                <p14:modId xmlns:p14="http://schemas.microsoft.com/office/powerpoint/2010/main" val="2651233323"/>
              </p:ext>
            </p:extLst>
          </p:nvPr>
        </p:nvGraphicFramePr>
        <p:xfrm>
          <a:off x="2063552" y="1690688"/>
          <a:ext cx="7230078" cy="44503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6699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a:t>
            </a:r>
            <a:r>
              <a:rPr lang="en-GB" dirty="0" err="1"/>
              <a:t>Cyfweliad</a:t>
            </a:r>
            <a:r>
              <a:rPr lang="en-GB" dirty="0"/>
              <a:t> </a:t>
            </a:r>
            <a:r>
              <a:rPr lang="en-GB" dirty="0" err="1"/>
              <a:t>Rhithwir</a:t>
            </a:r>
            <a:endParaRPr lang="en-GB" dirty="0"/>
          </a:p>
        </p:txBody>
      </p:sp>
      <p:graphicFrame>
        <p:nvGraphicFramePr>
          <p:cNvPr id="6" name="Diagram 5"/>
          <p:cNvGraphicFramePr/>
          <p:nvPr>
            <p:extLst>
              <p:ext uri="{D42A27DB-BD31-4B8C-83A1-F6EECF244321}">
                <p14:modId xmlns:p14="http://schemas.microsoft.com/office/powerpoint/2010/main" val="3779460202"/>
              </p:ext>
            </p:extLst>
          </p:nvPr>
        </p:nvGraphicFramePr>
        <p:xfrm>
          <a:off x="2063552" y="1844823"/>
          <a:ext cx="7163575" cy="4356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46E46751-98B9-49FA-85A2-5A2FC0130D48}"/>
              </a:ext>
            </a:extLst>
          </p:cNvPr>
          <p:cNvPicPr>
            <a:picLocks noChangeAspect="1"/>
          </p:cNvPicPr>
          <p:nvPr/>
        </p:nvPicPr>
        <p:blipFill>
          <a:blip r:embed="rId8"/>
          <a:stretch>
            <a:fillRect/>
          </a:stretch>
        </p:blipFill>
        <p:spPr>
          <a:xfrm>
            <a:off x="9459884" y="2759825"/>
            <a:ext cx="2426317" cy="2572129"/>
          </a:xfrm>
          <a:prstGeom prst="rect">
            <a:avLst/>
          </a:prstGeom>
        </p:spPr>
      </p:pic>
    </p:spTree>
    <p:extLst>
      <p:ext uri="{BB962C8B-B14F-4D97-AF65-F5344CB8AC3E}">
        <p14:creationId xmlns:p14="http://schemas.microsoft.com/office/powerpoint/2010/main" val="15363305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Os</a:t>
            </a:r>
            <a:r>
              <a:rPr lang="en-GB" b="1" dirty="0"/>
              <a:t> </a:t>
            </a:r>
            <a:r>
              <a:rPr lang="en-GB" b="1" dirty="0" err="1"/>
              <a:t>yn</a:t>
            </a:r>
            <a:r>
              <a:rPr lang="en-GB" b="1" dirty="0"/>
              <a:t> </a:t>
            </a:r>
            <a:r>
              <a:rPr lang="en-GB" b="1" dirty="0" err="1"/>
              <a:t>llwyddiannus</a:t>
            </a:r>
            <a:r>
              <a:rPr lang="en-GB" b="1" dirty="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88723725"/>
              </p:ext>
            </p:extLst>
          </p:nvPr>
        </p:nvGraphicFramePr>
        <p:xfrm>
          <a:off x="2208214" y="1417639"/>
          <a:ext cx="8279844" cy="5068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525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Os</a:t>
            </a:r>
            <a:r>
              <a:rPr lang="en-GB" b="1" dirty="0"/>
              <a:t> </a:t>
            </a:r>
            <a:r>
              <a:rPr lang="en-GB" b="1" dirty="0" err="1"/>
              <a:t>yn</a:t>
            </a:r>
            <a:r>
              <a:rPr lang="en-GB" b="1" dirty="0"/>
              <a:t> </a:t>
            </a:r>
            <a:r>
              <a:rPr lang="en-GB" b="1" dirty="0" err="1"/>
              <a:t>aflwyddiannus</a:t>
            </a:r>
            <a:r>
              <a:rPr lang="en-GB" b="1" dirty="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5343324"/>
              </p:ext>
            </p:extLst>
          </p:nvPr>
        </p:nvGraphicFramePr>
        <p:xfrm>
          <a:off x="2208214" y="1700213"/>
          <a:ext cx="8002587" cy="4425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48514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D46AB51-BB34-4E29-8DB1-A37EC0514335}"/>
                                            </p:graphicEl>
                                          </p:spTgt>
                                        </p:tgtEl>
                                        <p:attrNameLst>
                                          <p:attrName>style.visibility</p:attrName>
                                        </p:attrNameLst>
                                      </p:cBhvr>
                                      <p:to>
                                        <p:strVal val="visible"/>
                                      </p:to>
                                    </p:set>
                                    <p:anim calcmode="lin" valueType="num">
                                      <p:cBhvr additive="base">
                                        <p:cTn id="7" dur="500" fill="hold"/>
                                        <p:tgtEl>
                                          <p:spTgt spid="4">
                                            <p:graphicEl>
                                              <a:dgm id="{3D46AB51-BB34-4E29-8DB1-A37EC051433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D46AB51-BB34-4E29-8DB1-A37EC051433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46760A6D-4D56-4D2C-8EA4-217F461DECF1}"/>
                                            </p:graphicEl>
                                          </p:spTgt>
                                        </p:tgtEl>
                                        <p:attrNameLst>
                                          <p:attrName>style.visibility</p:attrName>
                                        </p:attrNameLst>
                                      </p:cBhvr>
                                      <p:to>
                                        <p:strVal val="visible"/>
                                      </p:to>
                                    </p:set>
                                    <p:anim calcmode="lin" valueType="num">
                                      <p:cBhvr additive="base">
                                        <p:cTn id="13" dur="500" fill="hold"/>
                                        <p:tgtEl>
                                          <p:spTgt spid="4">
                                            <p:graphicEl>
                                              <a:dgm id="{46760A6D-4D56-4D2C-8EA4-217F461DECF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46760A6D-4D56-4D2C-8EA4-217F461DECF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7889DA52-2B23-4950-9FF6-7321EDB9135E}"/>
                                            </p:graphicEl>
                                          </p:spTgt>
                                        </p:tgtEl>
                                        <p:attrNameLst>
                                          <p:attrName>style.visibility</p:attrName>
                                        </p:attrNameLst>
                                      </p:cBhvr>
                                      <p:to>
                                        <p:strVal val="visible"/>
                                      </p:to>
                                    </p:set>
                                    <p:anim calcmode="lin" valueType="num">
                                      <p:cBhvr additive="base">
                                        <p:cTn id="19" dur="500" fill="hold"/>
                                        <p:tgtEl>
                                          <p:spTgt spid="4">
                                            <p:graphicEl>
                                              <a:dgm id="{7889DA52-2B23-4950-9FF6-7321EDB9135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7889DA52-2B23-4950-9FF6-7321EDB9135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Cyflenwi</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99263640"/>
              </p:ext>
            </p:extLst>
          </p:nvPr>
        </p:nvGraphicFramePr>
        <p:xfrm>
          <a:off x="2208214" y="1484785"/>
          <a:ext cx="8002587" cy="5157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6088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25" y="561264"/>
            <a:ext cx="9144000" cy="3706418"/>
          </a:xfrm>
        </p:spPr>
        <p:txBody>
          <a:bodyPr>
            <a:normAutofit/>
          </a:bodyPr>
          <a:lstStyle/>
          <a:p>
            <a:pPr marL="342900" lvl="0" indent="-342900" algn="ctr" fontAlgn="base">
              <a:spcBef>
                <a:spcPct val="20000"/>
              </a:spcBef>
              <a:spcAft>
                <a:spcPct val="0"/>
              </a:spcAft>
              <a:defRPr/>
            </a:pPr>
            <a:r>
              <a:rPr lang="en-GB" sz="9600" b="0" kern="0" dirty="0" err="1">
                <a:latin typeface="Arial Rounded MT Bold" pitchFamily="34" charset="0"/>
                <a:ea typeface="+mn-ea"/>
                <a:cs typeface="Arial"/>
              </a:rPr>
              <a:t>Pob</a:t>
            </a:r>
            <a:r>
              <a:rPr lang="en-GB" sz="9600" b="0" kern="0" dirty="0">
                <a:latin typeface="Arial Rounded MT Bold" pitchFamily="34" charset="0"/>
                <a:ea typeface="+mn-ea"/>
                <a:cs typeface="Arial"/>
              </a:rPr>
              <a:t> </a:t>
            </a:r>
            <a:r>
              <a:rPr lang="en-GB" sz="9600" b="0" kern="0" dirty="0" err="1">
                <a:latin typeface="Arial Rounded MT Bold" pitchFamily="34" charset="0"/>
                <a:ea typeface="+mn-ea"/>
                <a:cs typeface="Arial"/>
              </a:rPr>
              <a:t>Lwc</a:t>
            </a:r>
            <a:r>
              <a:rPr lang="en-GB" sz="9600" b="0" kern="0" dirty="0">
                <a:latin typeface="Arial Rounded MT Bold" pitchFamily="34" charset="0"/>
                <a:ea typeface="+mn-ea"/>
                <a:cs typeface="Arial"/>
              </a:rPr>
              <a:t>!</a:t>
            </a:r>
            <a:endParaRPr lang="en-GB" sz="2800" dirty="0"/>
          </a:p>
        </p:txBody>
      </p:sp>
      <p:sp>
        <p:nvSpPr>
          <p:cNvPr id="3" name="Subtitle 2"/>
          <p:cNvSpPr>
            <a:spLocks noGrp="1"/>
          </p:cNvSpPr>
          <p:nvPr>
            <p:ph type="subTitle" idx="1"/>
          </p:nvPr>
        </p:nvSpPr>
        <p:spPr>
          <a:xfrm>
            <a:off x="126275" y="4818527"/>
            <a:ext cx="9144000" cy="1622030"/>
          </a:xfrm>
        </p:spPr>
        <p:txBody>
          <a:bodyPr>
            <a:normAutofit lnSpcReduction="10000"/>
          </a:bodyPr>
          <a:lstStyle/>
          <a:p>
            <a:pPr lvl="0">
              <a:lnSpc>
                <a:spcPct val="100000"/>
              </a:lnSpc>
              <a:spcBef>
                <a:spcPts val="0"/>
              </a:spcBef>
            </a:pPr>
            <a:r>
              <a:rPr lang="en-GB" sz="2800" b="1" dirty="0" err="1">
                <a:solidFill>
                  <a:prstClr val="white"/>
                </a:solidFill>
                <a:ea typeface="+mj-ea"/>
              </a:rPr>
              <a:t>Cyswllt</a:t>
            </a:r>
            <a:r>
              <a:rPr lang="en-GB" sz="2800" b="1" dirty="0">
                <a:solidFill>
                  <a:prstClr val="white"/>
                </a:solidFill>
                <a:ea typeface="+mj-ea"/>
              </a:rPr>
              <a:t>:</a:t>
            </a:r>
          </a:p>
          <a:p>
            <a:pPr lvl="0">
              <a:lnSpc>
                <a:spcPct val="100000"/>
              </a:lnSpc>
              <a:spcBef>
                <a:spcPts val="0"/>
              </a:spcBef>
            </a:pPr>
            <a:r>
              <a:rPr lang="en-GB" sz="2000" dirty="0">
                <a:solidFill>
                  <a:prstClr val="white"/>
                </a:solidFill>
              </a:rPr>
              <a:t>Stuart Williams</a:t>
            </a:r>
          </a:p>
          <a:p>
            <a:pPr lvl="0">
              <a:lnSpc>
                <a:spcPct val="100000"/>
              </a:lnSpc>
              <a:spcBef>
                <a:spcPts val="0"/>
              </a:spcBef>
            </a:pPr>
            <a:r>
              <a:rPr lang="en-GB" sz="2000" dirty="0" err="1">
                <a:solidFill>
                  <a:prstClr val="white"/>
                </a:solidFill>
              </a:rPr>
              <a:t>Swyddog</a:t>
            </a:r>
            <a:r>
              <a:rPr lang="en-GB" sz="2000" dirty="0">
                <a:solidFill>
                  <a:prstClr val="white"/>
                </a:solidFill>
              </a:rPr>
              <a:t> </a:t>
            </a:r>
            <a:r>
              <a:rPr lang="en-GB" sz="2000" dirty="0" err="1">
                <a:solidFill>
                  <a:prstClr val="white"/>
                </a:solidFill>
              </a:rPr>
              <a:t>Polisi</a:t>
            </a:r>
            <a:endParaRPr lang="en-GB" sz="2000" dirty="0">
              <a:solidFill>
                <a:prstClr val="white"/>
              </a:solidFill>
            </a:endParaRPr>
          </a:p>
          <a:p>
            <a:pPr lvl="0">
              <a:lnSpc>
                <a:spcPct val="100000"/>
              </a:lnSpc>
              <a:spcBef>
                <a:spcPts val="0"/>
              </a:spcBef>
            </a:pPr>
            <a:r>
              <a:rPr lang="en-GB" sz="2000" dirty="0">
                <a:solidFill>
                  <a:prstClr val="white"/>
                </a:solidFill>
                <a:hlinkClick r:id="rId2"/>
              </a:rPr>
              <a:t>stuart.williams@neu.org.uk</a:t>
            </a:r>
            <a:r>
              <a:rPr lang="en-GB" sz="2000" dirty="0">
                <a:solidFill>
                  <a:prstClr val="white"/>
                </a:solidFill>
              </a:rPr>
              <a:t> </a:t>
            </a:r>
          </a:p>
          <a:p>
            <a:pPr lvl="0">
              <a:lnSpc>
                <a:spcPct val="100000"/>
              </a:lnSpc>
              <a:spcBef>
                <a:spcPts val="0"/>
              </a:spcBef>
            </a:pPr>
            <a:r>
              <a:rPr lang="en-GB" sz="2000" dirty="0">
                <a:solidFill>
                  <a:prstClr val="white"/>
                </a:solidFill>
              </a:rPr>
              <a:t>@</a:t>
            </a:r>
            <a:r>
              <a:rPr lang="en-GB" sz="2000" dirty="0" err="1">
                <a:solidFill>
                  <a:prstClr val="white"/>
                </a:solidFill>
              </a:rPr>
              <a:t>NEUCymru</a:t>
            </a:r>
            <a:endParaRPr lang="en-GB" sz="2000" dirty="0">
              <a:solidFill>
                <a:prstClr val="white"/>
              </a:solidFill>
            </a:endParaRPr>
          </a:p>
          <a:p>
            <a:pPr>
              <a:lnSpc>
                <a:spcPct val="100000"/>
              </a:lnSpc>
              <a:spcBef>
                <a:spcPts val="0"/>
              </a:spcBef>
            </a:pPr>
            <a:endParaRPr lang="en-GB" sz="2000" dirty="0"/>
          </a:p>
        </p:txBody>
      </p:sp>
      <p:sp>
        <p:nvSpPr>
          <p:cNvPr id="4" name="TextBox 3">
            <a:extLst>
              <a:ext uri="{FF2B5EF4-FFF2-40B4-BE49-F238E27FC236}">
                <a16:creationId xmlns:a16="http://schemas.microsoft.com/office/drawing/2014/main" id="{3EBCEE40-F703-43F3-860E-649802AEF6F1}"/>
              </a:ext>
            </a:extLst>
          </p:cNvPr>
          <p:cNvSpPr txBox="1"/>
          <p:nvPr/>
        </p:nvSpPr>
        <p:spPr>
          <a:xfrm>
            <a:off x="8039423" y="4309241"/>
            <a:ext cx="4000588" cy="92333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Uwchraddiwch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i</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aelodaeth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lawn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Dim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ond</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£ 1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ar</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gyfer</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eich</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t>
            </a:r>
            <a:r>
              <a:rPr kumimoji="0" lang="en-GB" altLang="en-US" sz="1800" b="0" i="0" u="none" strike="noStrike" kern="0" cap="none" spc="0" normalizeH="0" baseline="0" noProof="0" dirty="0" err="1">
                <a:ln>
                  <a:noFill/>
                </a:ln>
                <a:solidFill>
                  <a:prstClr val="white"/>
                </a:solidFill>
                <a:effectLst/>
                <a:uLnTx/>
                <a:uFillTx/>
                <a:latin typeface="Arial Rounded MT Bold" panose="020F0704030504030204" pitchFamily="34" charset="0"/>
              </a:rPr>
              <a:t>blwyddyn</a:t>
            </a:r>
            <a:r>
              <a:rPr kumimoji="0" lang="en-GB" altLang="en-US" sz="1800" b="0" i="0" u="none" strike="noStrike" kern="0" cap="none" spc="0" normalizeH="0" baseline="0" noProof="0" dirty="0">
                <a:ln>
                  <a:noFill/>
                </a:ln>
                <a:solidFill>
                  <a:prstClr val="white"/>
                </a:solidFill>
                <a:effectLst/>
                <a:uLnTx/>
                <a:uFillTx/>
                <a:latin typeface="Arial Rounded MT Bold" panose="020F0704030504030204" pitchFamily="34" charset="0"/>
              </a:rPr>
              <a:t> ANG</a:t>
            </a:r>
            <a:endParaRPr kumimoji="0" lang="en-GB" sz="1800" b="0" i="0" u="none" strike="noStrike" kern="0" cap="none" spc="0" normalizeH="0" baseline="0" noProof="0" dirty="0">
              <a:ln>
                <a:noFill/>
              </a:ln>
              <a:solidFill>
                <a:prstClr val="white"/>
              </a:solidFill>
              <a:effectLst/>
              <a:uLnTx/>
              <a:uFillTx/>
            </a:endParaRPr>
          </a:p>
        </p:txBody>
      </p:sp>
      <p:pic>
        <p:nvPicPr>
          <p:cNvPr id="5" name="Picture 4" descr="Qr code&#10;&#10;Description automatically generated">
            <a:extLst>
              <a:ext uri="{FF2B5EF4-FFF2-40B4-BE49-F238E27FC236}">
                <a16:creationId xmlns:a16="http://schemas.microsoft.com/office/drawing/2014/main" id="{23D94E45-8C2D-4F90-BB71-8C6CE767791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2213" y="5232571"/>
            <a:ext cx="1415008" cy="1415008"/>
          </a:xfrm>
          <a:prstGeom prst="rect">
            <a:avLst/>
          </a:prstGeom>
        </p:spPr>
      </p:pic>
    </p:spTree>
    <p:extLst>
      <p:ext uri="{BB962C8B-B14F-4D97-AF65-F5344CB8AC3E}">
        <p14:creationId xmlns:p14="http://schemas.microsoft.com/office/powerpoint/2010/main" val="14217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1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933</TotalTime>
  <Words>2541</Words>
  <Application>Microsoft Office PowerPoint</Application>
  <PresentationFormat>Widescreen</PresentationFormat>
  <Paragraphs>301</Paragraphs>
  <Slides>26</Slides>
  <Notes>18</Notes>
  <HiddenSlides>0</HiddenSlides>
  <MMClips>0</MMClips>
  <ScaleCrop>false</ScaleCrop>
  <HeadingPairs>
    <vt:vector size="6" baseType="variant">
      <vt:variant>
        <vt:lpstr>Fonts Used</vt:lpstr>
      </vt:variant>
      <vt:variant>
        <vt:i4>4</vt:i4>
      </vt:variant>
      <vt:variant>
        <vt:lpstr>Theme</vt:lpstr>
      </vt:variant>
      <vt:variant>
        <vt:i4>15</vt:i4>
      </vt:variant>
      <vt:variant>
        <vt:lpstr>Slide Titles</vt:lpstr>
      </vt:variant>
      <vt:variant>
        <vt:i4>26</vt:i4>
      </vt:variant>
    </vt:vector>
  </HeadingPairs>
  <TitlesOfParts>
    <vt:vector size="45" baseType="lpstr">
      <vt:lpstr>Arial</vt:lpstr>
      <vt:lpstr>Arial Rounded MT Bold</vt:lpstr>
      <vt:lpstr>Calibri</vt:lpstr>
      <vt:lpstr>Calibri Light</vt:lpstr>
      <vt:lpstr>Office Theme</vt:lpstr>
      <vt:lpstr>5_Office Theme</vt:lpstr>
      <vt:lpstr>1_Office Theme</vt:lpstr>
      <vt:lpstr>2_Office Theme</vt:lpstr>
      <vt:lpstr>3_Office Theme</vt:lpstr>
      <vt:lpstr>6_Office Theme</vt:lpstr>
      <vt:lpstr>4_Office Theme</vt:lpstr>
      <vt:lpstr>7_Office Theme</vt:lpstr>
      <vt:lpstr>8_Office Theme</vt:lpstr>
      <vt:lpstr>9_Office Theme</vt:lpstr>
      <vt:lpstr>10_Office Theme</vt:lpstr>
      <vt:lpstr>11_Office Theme</vt:lpstr>
      <vt:lpstr>12_Office Theme</vt:lpstr>
      <vt:lpstr>13_Office Theme</vt:lpstr>
      <vt:lpstr>14_Office Theme</vt:lpstr>
      <vt:lpstr>Cyfweliadau Gwybodaeth Hanfodol</vt:lpstr>
      <vt:lpstr>Cynnwys y sesiwn...</vt:lpstr>
      <vt:lpstr>Paratoi yn Hanfodol</vt:lpstr>
      <vt:lpstr>Paratoi yn Hanfodol</vt:lpstr>
      <vt:lpstr>Cyflwyniad Personol</vt:lpstr>
      <vt:lpstr>Senarios cyfweliad posib</vt:lpstr>
      <vt:lpstr>Cyfweliad a phanel</vt:lpstr>
      <vt:lpstr>Cyfweliad a phanel</vt:lpstr>
      <vt:lpstr>Cyfweliad a phanel</vt:lpstr>
      <vt:lpstr>Atebion PTA!</vt:lpstr>
      <vt:lpstr>Beth mae cyfwelwyr yn edrych amdano?</vt:lpstr>
      <vt:lpstr>Cwestiynau Cyfweliad</vt:lpstr>
      <vt:lpstr>Cwestiynau Cyfweliad</vt:lpstr>
      <vt:lpstr>Cwestiynau yr hoffech eu gofyn</vt:lpstr>
      <vt:lpstr>Pethau i’w hosgoi yn ystod y cyfweliad</vt:lpstr>
      <vt:lpstr>Y Wers</vt:lpstr>
      <vt:lpstr>Y Wers</vt:lpstr>
      <vt:lpstr>Ar ôl y Cyfweliad</vt:lpstr>
      <vt:lpstr>PowerPoint Presentation</vt:lpstr>
      <vt:lpstr>Paratoi yn Hanfodol</vt:lpstr>
      <vt:lpstr>Gosod yr Olygfa</vt:lpstr>
      <vt:lpstr>Y Cyfweliad Rhithwir</vt:lpstr>
      <vt:lpstr>Os yn llwyddiannus...</vt:lpstr>
      <vt:lpstr>Os yn aflwyddiannus...</vt:lpstr>
      <vt:lpstr>Cyflenwi</vt:lpstr>
      <vt:lpstr>Pob Lwc!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Marshall</dc:creator>
  <cp:lastModifiedBy>Stuart Williams</cp:lastModifiedBy>
  <cp:revision>183</cp:revision>
  <dcterms:created xsi:type="dcterms:W3CDTF">2017-08-01T08:30:42Z</dcterms:created>
  <dcterms:modified xsi:type="dcterms:W3CDTF">2024-05-23T10:58:44Z</dcterms:modified>
</cp:coreProperties>
</file>