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61" r:id="rId5"/>
    <p:sldId id="262" r:id="rId6"/>
    <p:sldId id="263" r:id="rId7"/>
    <p:sldId id="264" r:id="rId8"/>
    <p:sldId id="265" r:id="rId9"/>
    <p:sldId id="266" r:id="rId10"/>
    <p:sldId id="273" r:id="rId11"/>
    <p:sldId id="274" r:id="rId12"/>
    <p:sldId id="275" r:id="rId13"/>
    <p:sldId id="276" r:id="rId14"/>
    <p:sldId id="277" r:id="rId15"/>
    <p:sldId id="278" r:id="rId16"/>
    <p:sldId id="267" r:id="rId17"/>
    <p:sldId id="268" r:id="rId18"/>
    <p:sldId id="269" r:id="rId19"/>
    <p:sldId id="270" r:id="rId20"/>
    <p:sldId id="271" r:id="rId21"/>
    <p:sldId id="272" r:id="rId22"/>
    <p:sldId id="279" r:id="rId23"/>
    <p:sldId id="280" r:id="rId24"/>
    <p:sldId id="281" r:id="rId25"/>
    <p:sldId id="28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C8740B-4DCE-4AD2-B5D4-5C2B7FC7052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B2770D4-E00A-474B-BA4E-8844FD46FC66}">
      <dgm:prSet custT="1"/>
      <dgm:spPr/>
      <dgm:t>
        <a:bodyPr/>
        <a:lstStyle/>
        <a:p>
          <a:pPr rtl="0"/>
          <a:r>
            <a:rPr lang="en-US" sz="2000" b="0" i="0" smtClean="0">
              <a:latin typeface="Times New Roman" panose="02020603050405020304" pitchFamily="18" charset="0"/>
              <a:cs typeface="Times New Roman" panose="02020603050405020304" pitchFamily="18" charset="0"/>
            </a:rPr>
            <a:t>Understanding Change</a:t>
          </a:r>
          <a:endParaRPr lang="en-IN" sz="2000">
            <a:latin typeface="Times New Roman" panose="02020603050405020304" pitchFamily="18" charset="0"/>
            <a:cs typeface="Times New Roman" panose="02020603050405020304" pitchFamily="18" charset="0"/>
          </a:endParaRPr>
        </a:p>
      </dgm:t>
    </dgm:pt>
    <dgm:pt modelId="{4A0E424F-3B64-4E58-8E93-F080B84790D1}" type="parTrans" cxnId="{F76DCADD-9774-4F2E-BDC3-3A64D021E997}">
      <dgm:prSet/>
      <dgm:spPr/>
      <dgm:t>
        <a:bodyPr/>
        <a:lstStyle/>
        <a:p>
          <a:endParaRPr lang="en-US" sz="1600">
            <a:latin typeface="Times New Roman" panose="02020603050405020304" pitchFamily="18" charset="0"/>
            <a:cs typeface="Times New Roman" panose="02020603050405020304" pitchFamily="18" charset="0"/>
          </a:endParaRPr>
        </a:p>
      </dgm:t>
    </dgm:pt>
    <dgm:pt modelId="{32991CDA-55A0-4443-A879-3F389B67B971}" type="sibTrans" cxnId="{F76DCADD-9774-4F2E-BDC3-3A64D021E997}">
      <dgm:prSet/>
      <dgm:spPr/>
      <dgm:t>
        <a:bodyPr/>
        <a:lstStyle/>
        <a:p>
          <a:endParaRPr lang="en-US" sz="1600">
            <a:latin typeface="Times New Roman" panose="02020603050405020304" pitchFamily="18" charset="0"/>
            <a:cs typeface="Times New Roman" panose="02020603050405020304" pitchFamily="18" charset="0"/>
          </a:endParaRPr>
        </a:p>
      </dgm:t>
    </dgm:pt>
    <dgm:pt modelId="{6F3A256C-5725-4A42-A8F3-AE58A6D4F00A}">
      <dgm:prSet custT="1"/>
      <dgm:spPr/>
      <dgm:t>
        <a:bodyPr/>
        <a:lstStyle/>
        <a:p>
          <a:pPr rtl="0"/>
          <a:r>
            <a:rPr lang="en-US" sz="2000" b="0" i="0" smtClean="0">
              <a:latin typeface="Times New Roman" panose="02020603050405020304" pitchFamily="18" charset="0"/>
              <a:cs typeface="Times New Roman" panose="02020603050405020304" pitchFamily="18" charset="0"/>
            </a:rPr>
            <a:t>Planning Change</a:t>
          </a:r>
          <a:endParaRPr lang="en-IN" sz="2000">
            <a:latin typeface="Times New Roman" panose="02020603050405020304" pitchFamily="18" charset="0"/>
            <a:cs typeface="Times New Roman" panose="02020603050405020304" pitchFamily="18" charset="0"/>
          </a:endParaRPr>
        </a:p>
      </dgm:t>
    </dgm:pt>
    <dgm:pt modelId="{1866813B-4886-40F1-80FE-9E6430AD250F}" type="parTrans" cxnId="{A813D363-7E94-42D4-9CC6-1F91FC0559A0}">
      <dgm:prSet/>
      <dgm:spPr/>
      <dgm:t>
        <a:bodyPr/>
        <a:lstStyle/>
        <a:p>
          <a:endParaRPr lang="en-US" sz="1600">
            <a:latin typeface="Times New Roman" panose="02020603050405020304" pitchFamily="18" charset="0"/>
            <a:cs typeface="Times New Roman" panose="02020603050405020304" pitchFamily="18" charset="0"/>
          </a:endParaRPr>
        </a:p>
      </dgm:t>
    </dgm:pt>
    <dgm:pt modelId="{C11A2534-1D1B-498F-8AFF-88E0506300B9}" type="sibTrans" cxnId="{A813D363-7E94-42D4-9CC6-1F91FC0559A0}">
      <dgm:prSet/>
      <dgm:spPr/>
      <dgm:t>
        <a:bodyPr/>
        <a:lstStyle/>
        <a:p>
          <a:endParaRPr lang="en-US" sz="1600">
            <a:latin typeface="Times New Roman" panose="02020603050405020304" pitchFamily="18" charset="0"/>
            <a:cs typeface="Times New Roman" panose="02020603050405020304" pitchFamily="18" charset="0"/>
          </a:endParaRPr>
        </a:p>
      </dgm:t>
    </dgm:pt>
    <dgm:pt modelId="{5C595644-9952-4DDB-9A49-BB096DE0A702}">
      <dgm:prSet custT="1"/>
      <dgm:spPr/>
      <dgm:t>
        <a:bodyPr/>
        <a:lstStyle/>
        <a:p>
          <a:pPr rtl="0"/>
          <a:r>
            <a:rPr lang="en-US" sz="2000" b="0" i="0" smtClean="0">
              <a:latin typeface="Times New Roman" panose="02020603050405020304" pitchFamily="18" charset="0"/>
              <a:cs typeface="Times New Roman" panose="02020603050405020304" pitchFamily="18" charset="0"/>
            </a:rPr>
            <a:t>Implementing Change</a:t>
          </a:r>
          <a:endParaRPr lang="en-IN" sz="2000">
            <a:latin typeface="Times New Roman" panose="02020603050405020304" pitchFamily="18" charset="0"/>
            <a:cs typeface="Times New Roman" panose="02020603050405020304" pitchFamily="18" charset="0"/>
          </a:endParaRPr>
        </a:p>
      </dgm:t>
    </dgm:pt>
    <dgm:pt modelId="{26BC225C-7148-4055-B9C3-7BA4DF43B4D8}" type="parTrans" cxnId="{78011D8A-E06D-4A8F-89D2-7DAE9221A12A}">
      <dgm:prSet/>
      <dgm:spPr/>
      <dgm:t>
        <a:bodyPr/>
        <a:lstStyle/>
        <a:p>
          <a:endParaRPr lang="en-US" sz="1600">
            <a:latin typeface="Times New Roman" panose="02020603050405020304" pitchFamily="18" charset="0"/>
            <a:cs typeface="Times New Roman" panose="02020603050405020304" pitchFamily="18" charset="0"/>
          </a:endParaRPr>
        </a:p>
      </dgm:t>
    </dgm:pt>
    <dgm:pt modelId="{8E6A38D2-E2A7-43E0-B03C-FBBDA184CB8B}" type="sibTrans" cxnId="{78011D8A-E06D-4A8F-89D2-7DAE9221A12A}">
      <dgm:prSet/>
      <dgm:spPr/>
      <dgm:t>
        <a:bodyPr/>
        <a:lstStyle/>
        <a:p>
          <a:endParaRPr lang="en-US" sz="1600">
            <a:latin typeface="Times New Roman" panose="02020603050405020304" pitchFamily="18" charset="0"/>
            <a:cs typeface="Times New Roman" panose="02020603050405020304" pitchFamily="18" charset="0"/>
          </a:endParaRPr>
        </a:p>
      </dgm:t>
    </dgm:pt>
    <dgm:pt modelId="{CC486B79-A463-41D9-B8A4-B8280FD37F94}">
      <dgm:prSet custT="1"/>
      <dgm:spPr/>
      <dgm:t>
        <a:bodyPr/>
        <a:lstStyle/>
        <a:p>
          <a:pPr rtl="0"/>
          <a:r>
            <a:rPr lang="en-US" sz="2000" b="0" i="0" smtClean="0">
              <a:latin typeface="Times New Roman" panose="02020603050405020304" pitchFamily="18" charset="0"/>
              <a:cs typeface="Times New Roman" panose="02020603050405020304" pitchFamily="18" charset="0"/>
            </a:rPr>
            <a:t>Communicating Change</a:t>
          </a:r>
          <a:endParaRPr lang="en-IN" sz="2000">
            <a:latin typeface="Times New Roman" panose="02020603050405020304" pitchFamily="18" charset="0"/>
            <a:cs typeface="Times New Roman" panose="02020603050405020304" pitchFamily="18" charset="0"/>
          </a:endParaRPr>
        </a:p>
      </dgm:t>
    </dgm:pt>
    <dgm:pt modelId="{6F1106C0-2FC1-465E-A4B5-77829422E241}" type="parTrans" cxnId="{9ACB2C53-8990-45D8-9261-D96FF2FCEAC4}">
      <dgm:prSet/>
      <dgm:spPr/>
      <dgm:t>
        <a:bodyPr/>
        <a:lstStyle/>
        <a:p>
          <a:endParaRPr lang="en-US" sz="1600">
            <a:latin typeface="Times New Roman" panose="02020603050405020304" pitchFamily="18" charset="0"/>
            <a:cs typeface="Times New Roman" panose="02020603050405020304" pitchFamily="18" charset="0"/>
          </a:endParaRPr>
        </a:p>
      </dgm:t>
    </dgm:pt>
    <dgm:pt modelId="{EACBFEAC-0DC7-4808-8CB7-5C793171BBB8}" type="sibTrans" cxnId="{9ACB2C53-8990-45D8-9261-D96FF2FCEAC4}">
      <dgm:prSet/>
      <dgm:spPr/>
      <dgm:t>
        <a:bodyPr/>
        <a:lstStyle/>
        <a:p>
          <a:endParaRPr lang="en-US" sz="1600">
            <a:latin typeface="Times New Roman" panose="02020603050405020304" pitchFamily="18" charset="0"/>
            <a:cs typeface="Times New Roman" panose="02020603050405020304" pitchFamily="18" charset="0"/>
          </a:endParaRPr>
        </a:p>
      </dgm:t>
    </dgm:pt>
    <dgm:pt modelId="{946BE551-FB06-46C6-B4DA-4411B2F02CE9}">
      <dgm:prSet custT="1"/>
      <dgm:spPr/>
      <dgm:t>
        <a:bodyPr/>
        <a:lstStyle/>
        <a:p>
          <a:r>
            <a:rPr lang="en-US" sz="2000" dirty="0" smtClean="0">
              <a:latin typeface="Times New Roman" panose="02020603050405020304" pitchFamily="18" charset="0"/>
              <a:cs typeface="Times New Roman" panose="02020603050405020304" pitchFamily="18" charset="0"/>
            </a:rPr>
            <a:t>Goal</a:t>
          </a:r>
          <a:endParaRPr lang="en-US" sz="2000" dirty="0">
            <a:latin typeface="Times New Roman" panose="02020603050405020304" pitchFamily="18" charset="0"/>
            <a:cs typeface="Times New Roman" panose="02020603050405020304" pitchFamily="18" charset="0"/>
          </a:endParaRPr>
        </a:p>
      </dgm:t>
    </dgm:pt>
    <dgm:pt modelId="{4818F358-697A-4898-8EFB-F9FA57B53B71}" type="parTrans" cxnId="{FC6A53E3-9340-4E5F-8D18-F5E4F5E701C8}">
      <dgm:prSet/>
      <dgm:spPr/>
      <dgm:t>
        <a:bodyPr/>
        <a:lstStyle/>
        <a:p>
          <a:endParaRPr lang="en-US" sz="1600">
            <a:latin typeface="Times New Roman" panose="02020603050405020304" pitchFamily="18" charset="0"/>
            <a:cs typeface="Times New Roman" panose="02020603050405020304" pitchFamily="18" charset="0"/>
          </a:endParaRPr>
        </a:p>
      </dgm:t>
    </dgm:pt>
    <dgm:pt modelId="{4F4DD850-6DDF-4940-900C-46053FCB347A}" type="sibTrans" cxnId="{FC6A53E3-9340-4E5F-8D18-F5E4F5E701C8}">
      <dgm:prSet/>
      <dgm:spPr/>
      <dgm:t>
        <a:bodyPr/>
        <a:lstStyle/>
        <a:p>
          <a:endParaRPr lang="en-US" sz="1600">
            <a:latin typeface="Times New Roman" panose="02020603050405020304" pitchFamily="18" charset="0"/>
            <a:cs typeface="Times New Roman" panose="02020603050405020304" pitchFamily="18" charset="0"/>
          </a:endParaRPr>
        </a:p>
      </dgm:t>
    </dgm:pt>
    <dgm:pt modelId="{8996770E-2DF7-4EA7-9BCE-087452259A96}">
      <dgm:prSet custT="1"/>
      <dgm:spPr/>
      <dgm:t>
        <a:bodyPr/>
        <a:lstStyle/>
        <a:p>
          <a:r>
            <a:rPr lang="en-US" sz="2000" dirty="0" smtClean="0">
              <a:latin typeface="Times New Roman" panose="02020603050405020304" pitchFamily="18" charset="0"/>
              <a:cs typeface="Times New Roman" panose="02020603050405020304" pitchFamily="18" charset="0"/>
            </a:rPr>
            <a:t>Advantages</a:t>
          </a:r>
          <a:endParaRPr lang="en-US" sz="2000" dirty="0">
            <a:latin typeface="Times New Roman" panose="02020603050405020304" pitchFamily="18" charset="0"/>
            <a:cs typeface="Times New Roman" panose="02020603050405020304" pitchFamily="18" charset="0"/>
          </a:endParaRPr>
        </a:p>
      </dgm:t>
    </dgm:pt>
    <dgm:pt modelId="{DD860582-4D9C-4FBD-8CC7-2909950427E8}" type="parTrans" cxnId="{DC0649CD-3971-4318-8539-503733465CD6}">
      <dgm:prSet/>
      <dgm:spPr/>
      <dgm:t>
        <a:bodyPr/>
        <a:lstStyle/>
        <a:p>
          <a:endParaRPr lang="en-US" sz="1600">
            <a:latin typeface="Times New Roman" panose="02020603050405020304" pitchFamily="18" charset="0"/>
            <a:cs typeface="Times New Roman" panose="02020603050405020304" pitchFamily="18" charset="0"/>
          </a:endParaRPr>
        </a:p>
      </dgm:t>
    </dgm:pt>
    <dgm:pt modelId="{37E81C16-BE98-466A-A0B6-9D7226F81602}" type="sibTrans" cxnId="{DC0649CD-3971-4318-8539-503733465CD6}">
      <dgm:prSet/>
      <dgm:spPr/>
      <dgm:t>
        <a:bodyPr/>
        <a:lstStyle/>
        <a:p>
          <a:endParaRPr lang="en-US" sz="1600">
            <a:latin typeface="Times New Roman" panose="02020603050405020304" pitchFamily="18" charset="0"/>
            <a:cs typeface="Times New Roman" panose="02020603050405020304" pitchFamily="18" charset="0"/>
          </a:endParaRPr>
        </a:p>
      </dgm:t>
    </dgm:pt>
    <dgm:pt modelId="{D11542CE-3B75-4EFE-98C4-39C094027FA9}">
      <dgm:prSet custT="1"/>
      <dgm:spPr/>
      <dgm:t>
        <a:bodyPr/>
        <a:lstStyle/>
        <a:p>
          <a:r>
            <a:rPr lang="en-US" sz="2000" dirty="0" smtClean="0">
              <a:latin typeface="Times New Roman" panose="02020603050405020304" pitchFamily="18" charset="0"/>
              <a:cs typeface="Times New Roman" panose="02020603050405020304" pitchFamily="18" charset="0"/>
            </a:rPr>
            <a:t>Impact</a:t>
          </a:r>
          <a:endParaRPr lang="en-US" sz="2000" dirty="0">
            <a:latin typeface="Times New Roman" panose="02020603050405020304" pitchFamily="18" charset="0"/>
            <a:cs typeface="Times New Roman" panose="02020603050405020304" pitchFamily="18" charset="0"/>
          </a:endParaRPr>
        </a:p>
      </dgm:t>
    </dgm:pt>
    <dgm:pt modelId="{788FF803-928E-41D8-8295-E115B4C8FEC1}" type="parTrans" cxnId="{5FE0C425-2ED2-412B-97FE-0441A66C5DD9}">
      <dgm:prSet/>
      <dgm:spPr/>
      <dgm:t>
        <a:bodyPr/>
        <a:lstStyle/>
        <a:p>
          <a:endParaRPr lang="en-US" sz="1600">
            <a:latin typeface="Times New Roman" panose="02020603050405020304" pitchFamily="18" charset="0"/>
            <a:cs typeface="Times New Roman" panose="02020603050405020304" pitchFamily="18" charset="0"/>
          </a:endParaRPr>
        </a:p>
      </dgm:t>
    </dgm:pt>
    <dgm:pt modelId="{4C04C6A7-3B90-4D0E-AA22-FBBAE662EAD7}" type="sibTrans" cxnId="{5FE0C425-2ED2-412B-97FE-0441A66C5DD9}">
      <dgm:prSet/>
      <dgm:spPr/>
      <dgm:t>
        <a:bodyPr/>
        <a:lstStyle/>
        <a:p>
          <a:endParaRPr lang="en-US" sz="1600">
            <a:latin typeface="Times New Roman" panose="02020603050405020304" pitchFamily="18" charset="0"/>
            <a:cs typeface="Times New Roman" panose="02020603050405020304" pitchFamily="18" charset="0"/>
          </a:endParaRPr>
        </a:p>
      </dgm:t>
    </dgm:pt>
    <dgm:pt modelId="{E2068EC2-1406-476F-89B2-9B96DE3C2EDC}">
      <dgm:prSet custT="1"/>
      <dgm:spPr/>
      <dgm:t>
        <a:bodyPr/>
        <a:lstStyle/>
        <a:p>
          <a:r>
            <a:rPr lang="en-US" sz="2000" dirty="0" smtClean="0">
              <a:latin typeface="Times New Roman" panose="02020603050405020304" pitchFamily="18" charset="0"/>
              <a:cs typeface="Times New Roman" panose="02020603050405020304" pitchFamily="18" charset="0"/>
            </a:rPr>
            <a:t>Sponsorship</a:t>
          </a:r>
          <a:endParaRPr lang="en-US" sz="2000" dirty="0">
            <a:latin typeface="Times New Roman" panose="02020603050405020304" pitchFamily="18" charset="0"/>
            <a:cs typeface="Times New Roman" panose="02020603050405020304" pitchFamily="18" charset="0"/>
          </a:endParaRPr>
        </a:p>
      </dgm:t>
    </dgm:pt>
    <dgm:pt modelId="{F0446818-07C3-47EC-A3CC-17714ED52BE1}" type="parTrans" cxnId="{1C08FBD7-5DDA-4E15-974A-D726CDC93E50}">
      <dgm:prSet/>
      <dgm:spPr/>
      <dgm:t>
        <a:bodyPr/>
        <a:lstStyle/>
        <a:p>
          <a:endParaRPr lang="en-US" sz="1600">
            <a:latin typeface="Times New Roman" panose="02020603050405020304" pitchFamily="18" charset="0"/>
            <a:cs typeface="Times New Roman" panose="02020603050405020304" pitchFamily="18" charset="0"/>
          </a:endParaRPr>
        </a:p>
      </dgm:t>
    </dgm:pt>
    <dgm:pt modelId="{ECE3C9AD-FCE6-41E1-A20F-A009F49CAD04}" type="sibTrans" cxnId="{1C08FBD7-5DDA-4E15-974A-D726CDC93E50}">
      <dgm:prSet/>
      <dgm:spPr/>
      <dgm:t>
        <a:bodyPr/>
        <a:lstStyle/>
        <a:p>
          <a:endParaRPr lang="en-US" sz="1600">
            <a:latin typeface="Times New Roman" panose="02020603050405020304" pitchFamily="18" charset="0"/>
            <a:cs typeface="Times New Roman" panose="02020603050405020304" pitchFamily="18" charset="0"/>
          </a:endParaRPr>
        </a:p>
      </dgm:t>
    </dgm:pt>
    <dgm:pt modelId="{17334D04-8227-4627-890E-27778004899A}">
      <dgm:prSet custT="1"/>
      <dgm:spPr/>
      <dgm:t>
        <a:bodyPr/>
        <a:lstStyle/>
        <a:p>
          <a:r>
            <a:rPr lang="en-US" sz="2000" dirty="0" smtClean="0">
              <a:latin typeface="Times New Roman" panose="02020603050405020304" pitchFamily="18" charset="0"/>
              <a:cs typeface="Times New Roman" panose="02020603050405020304" pitchFamily="18" charset="0"/>
            </a:rPr>
            <a:t>Involvement</a:t>
          </a:r>
          <a:endParaRPr lang="en-US" sz="2000" dirty="0">
            <a:latin typeface="Times New Roman" panose="02020603050405020304" pitchFamily="18" charset="0"/>
            <a:cs typeface="Times New Roman" panose="02020603050405020304" pitchFamily="18" charset="0"/>
          </a:endParaRPr>
        </a:p>
      </dgm:t>
    </dgm:pt>
    <dgm:pt modelId="{5BBD78F5-D252-46DC-9126-48F10ABE598F}" type="parTrans" cxnId="{F0699496-E27D-4D48-B653-84D30ACF96A2}">
      <dgm:prSet/>
      <dgm:spPr/>
      <dgm:t>
        <a:bodyPr/>
        <a:lstStyle/>
        <a:p>
          <a:endParaRPr lang="en-US" sz="1600">
            <a:latin typeface="Times New Roman" panose="02020603050405020304" pitchFamily="18" charset="0"/>
            <a:cs typeface="Times New Roman" panose="02020603050405020304" pitchFamily="18" charset="0"/>
          </a:endParaRPr>
        </a:p>
      </dgm:t>
    </dgm:pt>
    <dgm:pt modelId="{FA241A67-F559-49C1-860F-202B9C74B0E3}" type="sibTrans" cxnId="{F0699496-E27D-4D48-B653-84D30ACF96A2}">
      <dgm:prSet/>
      <dgm:spPr/>
      <dgm:t>
        <a:bodyPr/>
        <a:lstStyle/>
        <a:p>
          <a:endParaRPr lang="en-US" sz="1600">
            <a:latin typeface="Times New Roman" panose="02020603050405020304" pitchFamily="18" charset="0"/>
            <a:cs typeface="Times New Roman" panose="02020603050405020304" pitchFamily="18" charset="0"/>
          </a:endParaRPr>
        </a:p>
      </dgm:t>
    </dgm:pt>
    <dgm:pt modelId="{4A561270-AC1C-46DC-82E0-4308E934EC63}">
      <dgm:prSet custT="1"/>
      <dgm:spPr/>
      <dgm:t>
        <a:bodyPr/>
        <a:lstStyle/>
        <a:p>
          <a:r>
            <a:rPr lang="en-US" sz="2000" dirty="0" smtClean="0">
              <a:latin typeface="Times New Roman" panose="02020603050405020304" pitchFamily="18" charset="0"/>
              <a:cs typeface="Times New Roman" panose="02020603050405020304" pitchFamily="18" charset="0"/>
            </a:rPr>
            <a:t>Accomplishment</a:t>
          </a:r>
          <a:endParaRPr lang="en-US" sz="2000" dirty="0">
            <a:latin typeface="Times New Roman" panose="02020603050405020304" pitchFamily="18" charset="0"/>
            <a:cs typeface="Times New Roman" panose="02020603050405020304" pitchFamily="18" charset="0"/>
          </a:endParaRPr>
        </a:p>
      </dgm:t>
    </dgm:pt>
    <dgm:pt modelId="{EA56C69F-C3D3-4D52-BB3A-80F22BD56FE3}" type="parTrans" cxnId="{ADEA441F-FDC0-4F01-949A-B4ACCB94995F}">
      <dgm:prSet/>
      <dgm:spPr/>
      <dgm:t>
        <a:bodyPr/>
        <a:lstStyle/>
        <a:p>
          <a:endParaRPr lang="en-US" sz="1600">
            <a:latin typeface="Times New Roman" panose="02020603050405020304" pitchFamily="18" charset="0"/>
            <a:cs typeface="Times New Roman" panose="02020603050405020304" pitchFamily="18" charset="0"/>
          </a:endParaRPr>
        </a:p>
      </dgm:t>
    </dgm:pt>
    <dgm:pt modelId="{1DDB8590-3CBD-4D65-8D5B-86805D21D5FD}" type="sibTrans" cxnId="{ADEA441F-FDC0-4F01-949A-B4ACCB94995F}">
      <dgm:prSet/>
      <dgm:spPr/>
      <dgm:t>
        <a:bodyPr/>
        <a:lstStyle/>
        <a:p>
          <a:endParaRPr lang="en-US" sz="1600">
            <a:latin typeface="Times New Roman" panose="02020603050405020304" pitchFamily="18" charset="0"/>
            <a:cs typeface="Times New Roman" panose="02020603050405020304" pitchFamily="18" charset="0"/>
          </a:endParaRPr>
        </a:p>
      </dgm:t>
    </dgm:pt>
    <dgm:pt modelId="{CA0A144E-8E03-4A3C-8C69-261D8DB06C70}">
      <dgm:prSet custT="1"/>
      <dgm:spPr/>
      <dgm:t>
        <a:bodyPr/>
        <a:lstStyle/>
        <a:p>
          <a:r>
            <a:rPr lang="en-US" sz="2000" dirty="0" smtClean="0">
              <a:latin typeface="Times New Roman" panose="02020603050405020304" pitchFamily="18" charset="0"/>
              <a:cs typeface="Times New Roman" panose="02020603050405020304" pitchFamily="18" charset="0"/>
            </a:rPr>
            <a:t>Success</a:t>
          </a:r>
          <a:endParaRPr lang="en-US" sz="2000" dirty="0">
            <a:latin typeface="Times New Roman" panose="02020603050405020304" pitchFamily="18" charset="0"/>
            <a:cs typeface="Times New Roman" panose="02020603050405020304" pitchFamily="18" charset="0"/>
          </a:endParaRPr>
        </a:p>
      </dgm:t>
    </dgm:pt>
    <dgm:pt modelId="{0B64A8BD-3DF9-4A0D-B0EA-B7D57FA5A09A}" type="parTrans" cxnId="{DCACC2D6-4FE9-49FD-B8F5-901C0AB2AAE5}">
      <dgm:prSet/>
      <dgm:spPr/>
      <dgm:t>
        <a:bodyPr/>
        <a:lstStyle/>
        <a:p>
          <a:endParaRPr lang="en-US" sz="1600">
            <a:latin typeface="Times New Roman" panose="02020603050405020304" pitchFamily="18" charset="0"/>
            <a:cs typeface="Times New Roman" panose="02020603050405020304" pitchFamily="18" charset="0"/>
          </a:endParaRPr>
        </a:p>
      </dgm:t>
    </dgm:pt>
    <dgm:pt modelId="{0B01FA25-2968-406D-998E-74F1C6D8EAE8}" type="sibTrans" cxnId="{DCACC2D6-4FE9-49FD-B8F5-901C0AB2AAE5}">
      <dgm:prSet/>
      <dgm:spPr/>
      <dgm:t>
        <a:bodyPr/>
        <a:lstStyle/>
        <a:p>
          <a:endParaRPr lang="en-US" sz="1600">
            <a:latin typeface="Times New Roman" panose="02020603050405020304" pitchFamily="18" charset="0"/>
            <a:cs typeface="Times New Roman" panose="02020603050405020304" pitchFamily="18" charset="0"/>
          </a:endParaRPr>
        </a:p>
      </dgm:t>
    </dgm:pt>
    <dgm:pt modelId="{954FD451-760B-443B-8FBC-6E9944430C97}">
      <dgm:prSet custT="1"/>
      <dgm:spPr/>
      <dgm:t>
        <a:bodyPr/>
        <a:lstStyle/>
        <a:p>
          <a:r>
            <a:rPr lang="en-US" sz="2000" dirty="0" smtClean="0">
              <a:latin typeface="Times New Roman" panose="02020603050405020304" pitchFamily="18" charset="0"/>
              <a:cs typeface="Times New Roman" panose="02020603050405020304" pitchFamily="18" charset="0"/>
            </a:rPr>
            <a:t>Adjustments</a:t>
          </a:r>
          <a:endParaRPr lang="en-US" sz="2000" dirty="0">
            <a:latin typeface="Times New Roman" panose="02020603050405020304" pitchFamily="18" charset="0"/>
            <a:cs typeface="Times New Roman" panose="02020603050405020304" pitchFamily="18" charset="0"/>
          </a:endParaRPr>
        </a:p>
      </dgm:t>
    </dgm:pt>
    <dgm:pt modelId="{4590234C-844F-4F1D-9A9B-353129AF168D}" type="parTrans" cxnId="{C7071549-0E80-4883-AB6A-A3E4150C76A4}">
      <dgm:prSet/>
      <dgm:spPr/>
      <dgm:t>
        <a:bodyPr/>
        <a:lstStyle/>
        <a:p>
          <a:endParaRPr lang="en-US" sz="1600">
            <a:latin typeface="Times New Roman" panose="02020603050405020304" pitchFamily="18" charset="0"/>
            <a:cs typeface="Times New Roman" panose="02020603050405020304" pitchFamily="18" charset="0"/>
          </a:endParaRPr>
        </a:p>
      </dgm:t>
    </dgm:pt>
    <dgm:pt modelId="{CF65085F-BF8D-4816-A9EF-B836D1FD6323}" type="sibTrans" cxnId="{C7071549-0E80-4883-AB6A-A3E4150C76A4}">
      <dgm:prSet/>
      <dgm:spPr/>
      <dgm:t>
        <a:bodyPr/>
        <a:lstStyle/>
        <a:p>
          <a:endParaRPr lang="en-US" sz="1600">
            <a:latin typeface="Times New Roman" panose="02020603050405020304" pitchFamily="18" charset="0"/>
            <a:cs typeface="Times New Roman" panose="02020603050405020304" pitchFamily="18" charset="0"/>
          </a:endParaRPr>
        </a:p>
      </dgm:t>
    </dgm:pt>
    <dgm:pt modelId="{6137C820-4852-4551-8EC4-B469A3EF3426}">
      <dgm:prSet custT="1"/>
      <dgm:spPr/>
      <dgm:t>
        <a:bodyPr/>
        <a:lstStyle/>
        <a:p>
          <a:r>
            <a:rPr lang="en-US" sz="2000" dirty="0" smtClean="0">
              <a:latin typeface="Times New Roman" panose="02020603050405020304" pitchFamily="18" charset="0"/>
              <a:cs typeface="Times New Roman" panose="02020603050405020304" pitchFamily="18" charset="0"/>
            </a:rPr>
            <a:t>Measures</a:t>
          </a:r>
          <a:endParaRPr lang="en-US" sz="2000" dirty="0">
            <a:latin typeface="Times New Roman" panose="02020603050405020304" pitchFamily="18" charset="0"/>
            <a:cs typeface="Times New Roman" panose="02020603050405020304" pitchFamily="18" charset="0"/>
          </a:endParaRPr>
        </a:p>
      </dgm:t>
    </dgm:pt>
    <dgm:pt modelId="{A61EDD71-031B-427A-9270-6543C0D5F971}" type="parTrans" cxnId="{ECA320DD-7AA4-455C-B13E-00178C06D83A}">
      <dgm:prSet/>
      <dgm:spPr/>
      <dgm:t>
        <a:bodyPr/>
        <a:lstStyle/>
        <a:p>
          <a:endParaRPr lang="en-US" sz="1600">
            <a:latin typeface="Times New Roman" panose="02020603050405020304" pitchFamily="18" charset="0"/>
            <a:cs typeface="Times New Roman" panose="02020603050405020304" pitchFamily="18" charset="0"/>
          </a:endParaRPr>
        </a:p>
      </dgm:t>
    </dgm:pt>
    <dgm:pt modelId="{DCFAF5F6-B815-43E4-9805-09C63666719E}" type="sibTrans" cxnId="{ECA320DD-7AA4-455C-B13E-00178C06D83A}">
      <dgm:prSet/>
      <dgm:spPr/>
      <dgm:t>
        <a:bodyPr/>
        <a:lstStyle/>
        <a:p>
          <a:endParaRPr lang="en-US" sz="1600">
            <a:latin typeface="Times New Roman" panose="02020603050405020304" pitchFamily="18" charset="0"/>
            <a:cs typeface="Times New Roman" panose="02020603050405020304" pitchFamily="18" charset="0"/>
          </a:endParaRPr>
        </a:p>
      </dgm:t>
    </dgm:pt>
    <dgm:pt modelId="{FF21CDE5-B345-41AE-81BF-791C5D47B29F}">
      <dgm:prSet custT="1"/>
      <dgm:spPr/>
      <dgm:t>
        <a:bodyPr/>
        <a:lstStyle/>
        <a:p>
          <a:r>
            <a:rPr lang="en-US" sz="2000" dirty="0" smtClean="0">
              <a:latin typeface="Times New Roman" panose="02020603050405020304" pitchFamily="18" charset="0"/>
              <a:cs typeface="Times New Roman" panose="02020603050405020304" pitchFamily="18" charset="0"/>
            </a:rPr>
            <a:t>Transformation</a:t>
          </a:r>
          <a:endParaRPr lang="en-US" sz="2000" dirty="0">
            <a:latin typeface="Times New Roman" panose="02020603050405020304" pitchFamily="18" charset="0"/>
            <a:cs typeface="Times New Roman" panose="02020603050405020304" pitchFamily="18" charset="0"/>
          </a:endParaRPr>
        </a:p>
      </dgm:t>
    </dgm:pt>
    <dgm:pt modelId="{E0F5DABF-7A74-4EA6-9009-52347ED1107E}" type="parTrans" cxnId="{8CAAA2F3-6198-4A20-9A51-FDC943A89891}">
      <dgm:prSet/>
      <dgm:spPr/>
      <dgm:t>
        <a:bodyPr/>
        <a:lstStyle/>
        <a:p>
          <a:endParaRPr lang="en-US" sz="1600">
            <a:latin typeface="Times New Roman" panose="02020603050405020304" pitchFamily="18" charset="0"/>
            <a:cs typeface="Times New Roman" panose="02020603050405020304" pitchFamily="18" charset="0"/>
          </a:endParaRPr>
        </a:p>
      </dgm:t>
    </dgm:pt>
    <dgm:pt modelId="{8B4CFF71-F546-4C16-A1FC-BDF5A61B570D}" type="sibTrans" cxnId="{8CAAA2F3-6198-4A20-9A51-FDC943A89891}">
      <dgm:prSet/>
      <dgm:spPr/>
      <dgm:t>
        <a:bodyPr/>
        <a:lstStyle/>
        <a:p>
          <a:endParaRPr lang="en-US" sz="1600">
            <a:latin typeface="Times New Roman" panose="02020603050405020304" pitchFamily="18" charset="0"/>
            <a:cs typeface="Times New Roman" panose="02020603050405020304" pitchFamily="18" charset="0"/>
          </a:endParaRPr>
        </a:p>
      </dgm:t>
    </dgm:pt>
    <dgm:pt modelId="{EEBB9033-75A5-4682-9118-6E953C9675E0}">
      <dgm:prSet custT="1"/>
      <dgm:spPr/>
      <dgm:t>
        <a:bodyPr/>
        <a:lstStyle/>
        <a:p>
          <a:r>
            <a:rPr lang="en-US" sz="2000" dirty="0" smtClean="0">
              <a:latin typeface="Times New Roman" panose="02020603050405020304" pitchFamily="18" charset="0"/>
              <a:cs typeface="Times New Roman" panose="02020603050405020304" pitchFamily="18" charset="0"/>
            </a:rPr>
            <a:t>Requirements</a:t>
          </a:r>
          <a:endParaRPr lang="en-US" sz="2000" dirty="0">
            <a:latin typeface="Times New Roman" panose="02020603050405020304" pitchFamily="18" charset="0"/>
            <a:cs typeface="Times New Roman" panose="02020603050405020304" pitchFamily="18" charset="0"/>
          </a:endParaRPr>
        </a:p>
      </dgm:t>
    </dgm:pt>
    <dgm:pt modelId="{E2420131-09E0-479B-AD14-81C1F32D6EA5}" type="parTrans" cxnId="{190D0B19-7637-4149-886F-771B834D9926}">
      <dgm:prSet/>
      <dgm:spPr/>
      <dgm:t>
        <a:bodyPr/>
        <a:lstStyle/>
        <a:p>
          <a:endParaRPr lang="en-US" sz="1600">
            <a:latin typeface="Times New Roman" panose="02020603050405020304" pitchFamily="18" charset="0"/>
            <a:cs typeface="Times New Roman" panose="02020603050405020304" pitchFamily="18" charset="0"/>
          </a:endParaRPr>
        </a:p>
      </dgm:t>
    </dgm:pt>
    <dgm:pt modelId="{1ECBCD0E-7DEB-4D36-BB87-02C2E0399163}" type="sibTrans" cxnId="{190D0B19-7637-4149-886F-771B834D9926}">
      <dgm:prSet/>
      <dgm:spPr/>
      <dgm:t>
        <a:bodyPr/>
        <a:lstStyle/>
        <a:p>
          <a:endParaRPr lang="en-US" sz="1600">
            <a:latin typeface="Times New Roman" panose="02020603050405020304" pitchFamily="18" charset="0"/>
            <a:cs typeface="Times New Roman" panose="02020603050405020304" pitchFamily="18" charset="0"/>
          </a:endParaRPr>
        </a:p>
      </dgm:t>
    </dgm:pt>
    <dgm:pt modelId="{4002BFBA-95D6-4923-AFD6-9657548DBD4C}">
      <dgm:prSet custT="1"/>
      <dgm:spPr/>
      <dgm:t>
        <a:bodyPr/>
        <a:lstStyle/>
        <a:p>
          <a:r>
            <a:rPr lang="en-US" sz="2000" dirty="0" smtClean="0">
              <a:latin typeface="Times New Roman" panose="02020603050405020304" pitchFamily="18" charset="0"/>
              <a:cs typeface="Times New Roman" panose="02020603050405020304" pitchFamily="18" charset="0"/>
            </a:rPr>
            <a:t>Training</a:t>
          </a:r>
          <a:endParaRPr lang="en-US" sz="2000" dirty="0">
            <a:latin typeface="Times New Roman" panose="02020603050405020304" pitchFamily="18" charset="0"/>
            <a:cs typeface="Times New Roman" panose="02020603050405020304" pitchFamily="18" charset="0"/>
          </a:endParaRPr>
        </a:p>
      </dgm:t>
    </dgm:pt>
    <dgm:pt modelId="{EEAF75B8-C30C-460E-8E17-272E8168D147}" type="parTrans" cxnId="{2165F37B-BF36-48F9-B893-6C81317C00FE}">
      <dgm:prSet/>
      <dgm:spPr/>
      <dgm:t>
        <a:bodyPr/>
        <a:lstStyle/>
        <a:p>
          <a:endParaRPr lang="en-US" sz="1600">
            <a:latin typeface="Times New Roman" panose="02020603050405020304" pitchFamily="18" charset="0"/>
            <a:cs typeface="Times New Roman" panose="02020603050405020304" pitchFamily="18" charset="0"/>
          </a:endParaRPr>
        </a:p>
      </dgm:t>
    </dgm:pt>
    <dgm:pt modelId="{F7B0B493-BC61-4F22-A1CD-4F5EF0E35ADB}" type="sibTrans" cxnId="{2165F37B-BF36-48F9-B893-6C81317C00FE}">
      <dgm:prSet/>
      <dgm:spPr/>
      <dgm:t>
        <a:bodyPr/>
        <a:lstStyle/>
        <a:p>
          <a:endParaRPr lang="en-US" sz="1600">
            <a:latin typeface="Times New Roman" panose="02020603050405020304" pitchFamily="18" charset="0"/>
            <a:cs typeface="Times New Roman" panose="02020603050405020304" pitchFamily="18" charset="0"/>
          </a:endParaRPr>
        </a:p>
      </dgm:t>
    </dgm:pt>
    <dgm:pt modelId="{4D17A058-CE53-46CA-A6EC-633A0AD3AB1E}">
      <dgm:prSet custT="1"/>
      <dgm:spPr/>
      <dgm:t>
        <a:bodyPr/>
        <a:lstStyle/>
        <a:p>
          <a:endParaRPr lang="en-US" sz="2000" dirty="0">
            <a:latin typeface="Times New Roman" panose="02020603050405020304" pitchFamily="18" charset="0"/>
            <a:cs typeface="Times New Roman" panose="02020603050405020304" pitchFamily="18" charset="0"/>
          </a:endParaRPr>
        </a:p>
      </dgm:t>
    </dgm:pt>
    <dgm:pt modelId="{D90D08EC-F020-40BE-85E6-461A1C53E559}" type="parTrans" cxnId="{97A3D48B-4C01-4A92-B23E-70560438BA2F}">
      <dgm:prSet/>
      <dgm:spPr/>
      <dgm:t>
        <a:bodyPr/>
        <a:lstStyle/>
        <a:p>
          <a:endParaRPr lang="en-US" sz="1600">
            <a:latin typeface="Times New Roman" panose="02020603050405020304" pitchFamily="18" charset="0"/>
            <a:cs typeface="Times New Roman" panose="02020603050405020304" pitchFamily="18" charset="0"/>
          </a:endParaRPr>
        </a:p>
      </dgm:t>
    </dgm:pt>
    <dgm:pt modelId="{EEEC5895-69A5-49F8-8A93-1137AB20A18F}" type="sibTrans" cxnId="{97A3D48B-4C01-4A92-B23E-70560438BA2F}">
      <dgm:prSet/>
      <dgm:spPr/>
      <dgm:t>
        <a:bodyPr/>
        <a:lstStyle/>
        <a:p>
          <a:endParaRPr lang="en-US" sz="1600">
            <a:latin typeface="Times New Roman" panose="02020603050405020304" pitchFamily="18" charset="0"/>
            <a:cs typeface="Times New Roman" panose="02020603050405020304" pitchFamily="18" charset="0"/>
          </a:endParaRPr>
        </a:p>
      </dgm:t>
    </dgm:pt>
    <dgm:pt modelId="{CE5446B9-CA22-4FA5-9EFA-4EB4BA504F6F}">
      <dgm:prSet custT="1"/>
      <dgm:spPr/>
      <dgm:t>
        <a:bodyPr/>
        <a:lstStyle/>
        <a:p>
          <a:r>
            <a:rPr lang="en-US" sz="2000" dirty="0" smtClean="0">
              <a:latin typeface="Times New Roman" panose="02020603050405020304" pitchFamily="18" charset="0"/>
              <a:cs typeface="Times New Roman" panose="02020603050405020304" pitchFamily="18" charset="0"/>
            </a:rPr>
            <a:t>Assistance</a:t>
          </a:r>
          <a:endParaRPr lang="en-US" sz="2000" dirty="0">
            <a:latin typeface="Times New Roman" panose="02020603050405020304" pitchFamily="18" charset="0"/>
            <a:cs typeface="Times New Roman" panose="02020603050405020304" pitchFamily="18" charset="0"/>
          </a:endParaRPr>
        </a:p>
      </dgm:t>
    </dgm:pt>
    <dgm:pt modelId="{33E314E0-6487-4FEB-9550-DAF48DFB5D14}" type="parTrans" cxnId="{A40195A2-461A-4C5C-8739-14D96304B897}">
      <dgm:prSet/>
      <dgm:spPr/>
      <dgm:t>
        <a:bodyPr/>
        <a:lstStyle/>
        <a:p>
          <a:endParaRPr lang="en-US" sz="1600">
            <a:latin typeface="Times New Roman" panose="02020603050405020304" pitchFamily="18" charset="0"/>
            <a:cs typeface="Times New Roman" panose="02020603050405020304" pitchFamily="18" charset="0"/>
          </a:endParaRPr>
        </a:p>
      </dgm:t>
    </dgm:pt>
    <dgm:pt modelId="{4E63A7DB-BCA8-4588-A89A-97DE139C8E4E}" type="sibTrans" cxnId="{A40195A2-461A-4C5C-8739-14D96304B897}">
      <dgm:prSet/>
      <dgm:spPr/>
      <dgm:t>
        <a:bodyPr/>
        <a:lstStyle/>
        <a:p>
          <a:endParaRPr lang="en-US" sz="1600">
            <a:latin typeface="Times New Roman" panose="02020603050405020304" pitchFamily="18" charset="0"/>
            <a:cs typeface="Times New Roman" panose="02020603050405020304" pitchFamily="18" charset="0"/>
          </a:endParaRPr>
        </a:p>
      </dgm:t>
    </dgm:pt>
    <dgm:pt modelId="{EF172B5C-58EE-4354-A9E3-EEB7778B43EA}">
      <dgm:prSet custT="1"/>
      <dgm:spPr/>
      <dgm:t>
        <a:bodyPr/>
        <a:lstStyle/>
        <a:p>
          <a:r>
            <a:rPr lang="en-US" sz="2000" dirty="0" smtClean="0">
              <a:latin typeface="Times New Roman" panose="02020603050405020304" pitchFamily="18" charset="0"/>
              <a:cs typeface="Times New Roman" panose="02020603050405020304" pitchFamily="18" charset="0"/>
            </a:rPr>
            <a:t>Feedback</a:t>
          </a:r>
          <a:endParaRPr lang="en-US" sz="2000" dirty="0">
            <a:latin typeface="Times New Roman" panose="02020603050405020304" pitchFamily="18" charset="0"/>
            <a:cs typeface="Times New Roman" panose="02020603050405020304" pitchFamily="18" charset="0"/>
          </a:endParaRPr>
        </a:p>
      </dgm:t>
    </dgm:pt>
    <dgm:pt modelId="{55B6D421-9FF5-4F4D-B15F-BA527CDC7CF4}" type="parTrans" cxnId="{4172A3CC-E5A5-45C0-9376-0B22DD5D27E4}">
      <dgm:prSet/>
      <dgm:spPr/>
      <dgm:t>
        <a:bodyPr/>
        <a:lstStyle/>
        <a:p>
          <a:endParaRPr lang="en-US" sz="1600">
            <a:latin typeface="Times New Roman" panose="02020603050405020304" pitchFamily="18" charset="0"/>
            <a:cs typeface="Times New Roman" panose="02020603050405020304" pitchFamily="18" charset="0"/>
          </a:endParaRPr>
        </a:p>
      </dgm:t>
    </dgm:pt>
    <dgm:pt modelId="{BA0E4087-5300-4ACC-8B92-2D60CDF1DD8D}" type="sibTrans" cxnId="{4172A3CC-E5A5-45C0-9376-0B22DD5D27E4}">
      <dgm:prSet/>
      <dgm:spPr/>
      <dgm:t>
        <a:bodyPr/>
        <a:lstStyle/>
        <a:p>
          <a:endParaRPr lang="en-US" sz="1600">
            <a:latin typeface="Times New Roman" panose="02020603050405020304" pitchFamily="18" charset="0"/>
            <a:cs typeface="Times New Roman" panose="02020603050405020304" pitchFamily="18" charset="0"/>
          </a:endParaRPr>
        </a:p>
      </dgm:t>
    </dgm:pt>
    <dgm:pt modelId="{8A5A8476-406C-4D58-9728-3F1EEB7A426B}" type="pres">
      <dgm:prSet presAssocID="{7DC8740B-4DCE-4AD2-B5D4-5C2B7FC70521}" presName="Name0" presStyleCnt="0">
        <dgm:presLayoutVars>
          <dgm:dir/>
          <dgm:animLvl val="lvl"/>
          <dgm:resizeHandles val="exact"/>
        </dgm:presLayoutVars>
      </dgm:prSet>
      <dgm:spPr/>
      <dgm:t>
        <a:bodyPr/>
        <a:lstStyle/>
        <a:p>
          <a:endParaRPr lang="en-US"/>
        </a:p>
      </dgm:t>
    </dgm:pt>
    <dgm:pt modelId="{B59EA76E-2F29-44ED-9C77-E858627AE07B}" type="pres">
      <dgm:prSet presAssocID="{8B2770D4-E00A-474B-BA4E-8844FD46FC66}" presName="composite" presStyleCnt="0"/>
      <dgm:spPr/>
    </dgm:pt>
    <dgm:pt modelId="{170E19F9-EEB4-47F1-B269-D3F9AAFD77AD}" type="pres">
      <dgm:prSet presAssocID="{8B2770D4-E00A-474B-BA4E-8844FD46FC66}" presName="parTx" presStyleLbl="alignNode1" presStyleIdx="0" presStyleCnt="4">
        <dgm:presLayoutVars>
          <dgm:chMax val="0"/>
          <dgm:chPref val="0"/>
          <dgm:bulletEnabled val="1"/>
        </dgm:presLayoutVars>
      </dgm:prSet>
      <dgm:spPr/>
      <dgm:t>
        <a:bodyPr/>
        <a:lstStyle/>
        <a:p>
          <a:endParaRPr lang="en-US"/>
        </a:p>
      </dgm:t>
    </dgm:pt>
    <dgm:pt modelId="{25F36D40-05AC-4B9F-8825-77120EDEE321}" type="pres">
      <dgm:prSet presAssocID="{8B2770D4-E00A-474B-BA4E-8844FD46FC66}" presName="desTx" presStyleLbl="alignAccFollowNode1" presStyleIdx="0" presStyleCnt="4">
        <dgm:presLayoutVars>
          <dgm:bulletEnabled val="1"/>
        </dgm:presLayoutVars>
      </dgm:prSet>
      <dgm:spPr/>
      <dgm:t>
        <a:bodyPr/>
        <a:lstStyle/>
        <a:p>
          <a:endParaRPr lang="en-US"/>
        </a:p>
      </dgm:t>
    </dgm:pt>
    <dgm:pt modelId="{D5B17B55-5FC6-4A1D-AB46-D9CED3AE17C6}" type="pres">
      <dgm:prSet presAssocID="{32991CDA-55A0-4443-A879-3F389B67B971}" presName="space" presStyleCnt="0"/>
      <dgm:spPr/>
    </dgm:pt>
    <dgm:pt modelId="{7DF08FD0-DA36-4EF3-861B-7A0E795EBD63}" type="pres">
      <dgm:prSet presAssocID="{6F3A256C-5725-4A42-A8F3-AE58A6D4F00A}" presName="composite" presStyleCnt="0"/>
      <dgm:spPr/>
    </dgm:pt>
    <dgm:pt modelId="{CB4473E9-BE39-4676-B61B-82586FCED4AA}" type="pres">
      <dgm:prSet presAssocID="{6F3A256C-5725-4A42-A8F3-AE58A6D4F00A}" presName="parTx" presStyleLbl="alignNode1" presStyleIdx="1" presStyleCnt="4">
        <dgm:presLayoutVars>
          <dgm:chMax val="0"/>
          <dgm:chPref val="0"/>
          <dgm:bulletEnabled val="1"/>
        </dgm:presLayoutVars>
      </dgm:prSet>
      <dgm:spPr/>
      <dgm:t>
        <a:bodyPr/>
        <a:lstStyle/>
        <a:p>
          <a:endParaRPr lang="en-US"/>
        </a:p>
      </dgm:t>
    </dgm:pt>
    <dgm:pt modelId="{82A58203-A961-4F2E-A7E8-4BAD15F8CBF6}" type="pres">
      <dgm:prSet presAssocID="{6F3A256C-5725-4A42-A8F3-AE58A6D4F00A}" presName="desTx" presStyleLbl="alignAccFollowNode1" presStyleIdx="1" presStyleCnt="4">
        <dgm:presLayoutVars>
          <dgm:bulletEnabled val="1"/>
        </dgm:presLayoutVars>
      </dgm:prSet>
      <dgm:spPr/>
      <dgm:t>
        <a:bodyPr/>
        <a:lstStyle/>
        <a:p>
          <a:endParaRPr lang="en-US"/>
        </a:p>
      </dgm:t>
    </dgm:pt>
    <dgm:pt modelId="{7243062E-9CB8-4301-9591-493AC56455FB}" type="pres">
      <dgm:prSet presAssocID="{C11A2534-1D1B-498F-8AFF-88E0506300B9}" presName="space" presStyleCnt="0"/>
      <dgm:spPr/>
    </dgm:pt>
    <dgm:pt modelId="{607E476F-01D6-495B-8D98-E1643A113349}" type="pres">
      <dgm:prSet presAssocID="{5C595644-9952-4DDB-9A49-BB096DE0A702}" presName="composite" presStyleCnt="0"/>
      <dgm:spPr/>
    </dgm:pt>
    <dgm:pt modelId="{A8703631-2CD3-4A87-B6D4-B444B68AEC8B}" type="pres">
      <dgm:prSet presAssocID="{5C595644-9952-4DDB-9A49-BB096DE0A702}" presName="parTx" presStyleLbl="alignNode1" presStyleIdx="2" presStyleCnt="4">
        <dgm:presLayoutVars>
          <dgm:chMax val="0"/>
          <dgm:chPref val="0"/>
          <dgm:bulletEnabled val="1"/>
        </dgm:presLayoutVars>
      </dgm:prSet>
      <dgm:spPr/>
      <dgm:t>
        <a:bodyPr/>
        <a:lstStyle/>
        <a:p>
          <a:endParaRPr lang="en-US"/>
        </a:p>
      </dgm:t>
    </dgm:pt>
    <dgm:pt modelId="{B41802E6-E90A-4A48-981B-A9699CF263DA}" type="pres">
      <dgm:prSet presAssocID="{5C595644-9952-4DDB-9A49-BB096DE0A702}" presName="desTx" presStyleLbl="alignAccFollowNode1" presStyleIdx="2" presStyleCnt="4">
        <dgm:presLayoutVars>
          <dgm:bulletEnabled val="1"/>
        </dgm:presLayoutVars>
      </dgm:prSet>
      <dgm:spPr/>
      <dgm:t>
        <a:bodyPr/>
        <a:lstStyle/>
        <a:p>
          <a:endParaRPr lang="en-US"/>
        </a:p>
      </dgm:t>
    </dgm:pt>
    <dgm:pt modelId="{E30E1108-6A35-4A78-B39E-C3AA190380DB}" type="pres">
      <dgm:prSet presAssocID="{8E6A38D2-E2A7-43E0-B03C-FBBDA184CB8B}" presName="space" presStyleCnt="0"/>
      <dgm:spPr/>
    </dgm:pt>
    <dgm:pt modelId="{93DE00C4-55DF-4859-9126-B906FDEAD759}" type="pres">
      <dgm:prSet presAssocID="{CC486B79-A463-41D9-B8A4-B8280FD37F94}" presName="composite" presStyleCnt="0"/>
      <dgm:spPr/>
    </dgm:pt>
    <dgm:pt modelId="{C596981C-BFF6-4DB3-8BF3-946B942B5927}" type="pres">
      <dgm:prSet presAssocID="{CC486B79-A463-41D9-B8A4-B8280FD37F94}" presName="parTx" presStyleLbl="alignNode1" presStyleIdx="3" presStyleCnt="4">
        <dgm:presLayoutVars>
          <dgm:chMax val="0"/>
          <dgm:chPref val="0"/>
          <dgm:bulletEnabled val="1"/>
        </dgm:presLayoutVars>
      </dgm:prSet>
      <dgm:spPr/>
      <dgm:t>
        <a:bodyPr/>
        <a:lstStyle/>
        <a:p>
          <a:endParaRPr lang="en-US"/>
        </a:p>
      </dgm:t>
    </dgm:pt>
    <dgm:pt modelId="{D26DE8D5-9BE0-432C-A093-5C5ECF7A234D}" type="pres">
      <dgm:prSet presAssocID="{CC486B79-A463-41D9-B8A4-B8280FD37F94}" presName="desTx" presStyleLbl="alignAccFollowNode1" presStyleIdx="3" presStyleCnt="4">
        <dgm:presLayoutVars>
          <dgm:bulletEnabled val="1"/>
        </dgm:presLayoutVars>
      </dgm:prSet>
      <dgm:spPr/>
      <dgm:t>
        <a:bodyPr/>
        <a:lstStyle/>
        <a:p>
          <a:endParaRPr lang="en-US"/>
        </a:p>
      </dgm:t>
    </dgm:pt>
  </dgm:ptLst>
  <dgm:cxnLst>
    <dgm:cxn modelId="{DC0649CD-3971-4318-8539-503733465CD6}" srcId="{8B2770D4-E00A-474B-BA4E-8844FD46FC66}" destId="{8996770E-2DF7-4EA7-9BCE-087452259A96}" srcOrd="1" destOrd="0" parTransId="{DD860582-4D9C-4FBD-8CC7-2909950427E8}" sibTransId="{37E81C16-BE98-466A-A0B6-9D7226F81602}"/>
    <dgm:cxn modelId="{8CAAA2F3-6198-4A20-9A51-FDC943A89891}" srcId="{5C595644-9952-4DDB-9A49-BB096DE0A702}" destId="{FF21CDE5-B345-41AE-81BF-791C5D47B29F}" srcOrd="2" destOrd="0" parTransId="{E0F5DABF-7A74-4EA6-9009-52347ED1107E}" sibTransId="{8B4CFF71-F546-4C16-A1FC-BDF5A61B570D}"/>
    <dgm:cxn modelId="{73037BFC-1CBA-4C9C-8647-731A54CEBDA6}" type="presOf" srcId="{EEBB9033-75A5-4682-9118-6E953C9675E0}" destId="{B41802E6-E90A-4A48-981B-A9699CF263DA}" srcOrd="0" destOrd="3" presId="urn:microsoft.com/office/officeart/2005/8/layout/hList1"/>
    <dgm:cxn modelId="{2165F37B-BF36-48F9-B893-6C81317C00FE}" srcId="{CC486B79-A463-41D9-B8A4-B8280FD37F94}" destId="{4002BFBA-95D6-4923-AFD6-9657548DBD4C}" srcOrd="0" destOrd="0" parTransId="{EEAF75B8-C30C-460E-8E17-272E8168D147}" sibTransId="{F7B0B493-BC61-4F22-A1CD-4F5EF0E35ADB}"/>
    <dgm:cxn modelId="{ECA320DD-7AA4-455C-B13E-00178C06D83A}" srcId="{5C595644-9952-4DDB-9A49-BB096DE0A702}" destId="{6137C820-4852-4551-8EC4-B469A3EF3426}" srcOrd="1" destOrd="0" parTransId="{A61EDD71-031B-427A-9270-6543C0D5F971}" sibTransId="{DCFAF5F6-B815-43E4-9805-09C63666719E}"/>
    <dgm:cxn modelId="{4A885333-C80B-4451-B649-FCF742473CFD}" type="presOf" srcId="{6137C820-4852-4551-8EC4-B469A3EF3426}" destId="{B41802E6-E90A-4A48-981B-A9699CF263DA}" srcOrd="0" destOrd="1" presId="urn:microsoft.com/office/officeart/2005/8/layout/hList1"/>
    <dgm:cxn modelId="{30412772-8B33-4E79-B2A0-C031B86CC50B}" type="presOf" srcId="{E2068EC2-1406-476F-89B2-9B96DE3C2EDC}" destId="{82A58203-A961-4F2E-A7E8-4BAD15F8CBF6}" srcOrd="0" destOrd="0" presId="urn:microsoft.com/office/officeart/2005/8/layout/hList1"/>
    <dgm:cxn modelId="{812F6077-D570-48CC-8476-B035FEA36E2E}" type="presOf" srcId="{D11542CE-3B75-4EFE-98C4-39C094027FA9}" destId="{25F36D40-05AC-4B9F-8825-77120EDEE321}" srcOrd="0" destOrd="2" presId="urn:microsoft.com/office/officeart/2005/8/layout/hList1"/>
    <dgm:cxn modelId="{9ACB2C53-8990-45D8-9261-D96FF2FCEAC4}" srcId="{7DC8740B-4DCE-4AD2-B5D4-5C2B7FC70521}" destId="{CC486B79-A463-41D9-B8A4-B8280FD37F94}" srcOrd="3" destOrd="0" parTransId="{6F1106C0-2FC1-465E-A4B5-77829422E241}" sibTransId="{EACBFEAC-0DC7-4808-8CB7-5C793171BBB8}"/>
    <dgm:cxn modelId="{4BC22DF7-30AA-4BC9-B4F6-C7629EA108A8}" type="presOf" srcId="{EF172B5C-58EE-4354-A9E3-EEB7778B43EA}" destId="{D26DE8D5-9BE0-432C-A093-5C5ECF7A234D}" srcOrd="0" destOrd="2" presId="urn:microsoft.com/office/officeart/2005/8/layout/hList1"/>
    <dgm:cxn modelId="{A813D363-7E94-42D4-9CC6-1F91FC0559A0}" srcId="{7DC8740B-4DCE-4AD2-B5D4-5C2B7FC70521}" destId="{6F3A256C-5725-4A42-A8F3-AE58A6D4F00A}" srcOrd="1" destOrd="0" parTransId="{1866813B-4886-40F1-80FE-9E6430AD250F}" sibTransId="{C11A2534-1D1B-498F-8AFF-88E0506300B9}"/>
    <dgm:cxn modelId="{F0699496-E27D-4D48-B653-84D30ACF96A2}" srcId="{6F3A256C-5725-4A42-A8F3-AE58A6D4F00A}" destId="{17334D04-8227-4627-890E-27778004899A}" srcOrd="1" destOrd="0" parTransId="{5BBD78F5-D252-46DC-9126-48F10ABE598F}" sibTransId="{FA241A67-F559-49C1-860F-202B9C74B0E3}"/>
    <dgm:cxn modelId="{1C08FBD7-5DDA-4E15-974A-D726CDC93E50}" srcId="{6F3A256C-5725-4A42-A8F3-AE58A6D4F00A}" destId="{E2068EC2-1406-476F-89B2-9B96DE3C2EDC}" srcOrd="0" destOrd="0" parTransId="{F0446818-07C3-47EC-A3CC-17714ED52BE1}" sibTransId="{ECE3C9AD-FCE6-41E1-A20F-A009F49CAD04}"/>
    <dgm:cxn modelId="{5FE0C425-2ED2-412B-97FE-0441A66C5DD9}" srcId="{8B2770D4-E00A-474B-BA4E-8844FD46FC66}" destId="{D11542CE-3B75-4EFE-98C4-39C094027FA9}" srcOrd="2" destOrd="0" parTransId="{788FF803-928E-41D8-8295-E115B4C8FEC1}" sibTransId="{4C04C6A7-3B90-4D0E-AA22-FBBAE662EAD7}"/>
    <dgm:cxn modelId="{DC704096-7B22-4ABA-B83E-8342375BB57D}" type="presOf" srcId="{954FD451-760B-443B-8FBC-6E9944430C97}" destId="{B41802E6-E90A-4A48-981B-A9699CF263DA}" srcOrd="0" destOrd="0" presId="urn:microsoft.com/office/officeart/2005/8/layout/hList1"/>
    <dgm:cxn modelId="{64E87AD8-BE07-4397-89C2-5E76090F10ED}" type="presOf" srcId="{8996770E-2DF7-4EA7-9BCE-087452259A96}" destId="{25F36D40-05AC-4B9F-8825-77120EDEE321}" srcOrd="0" destOrd="1" presId="urn:microsoft.com/office/officeart/2005/8/layout/hList1"/>
    <dgm:cxn modelId="{9A1AA2AD-D8C0-497A-8AF5-A9309099189D}" type="presOf" srcId="{5C595644-9952-4DDB-9A49-BB096DE0A702}" destId="{A8703631-2CD3-4A87-B6D4-B444B68AEC8B}" srcOrd="0" destOrd="0" presId="urn:microsoft.com/office/officeart/2005/8/layout/hList1"/>
    <dgm:cxn modelId="{0CB56466-82DB-4F58-8A9D-784E11F63715}" type="presOf" srcId="{17334D04-8227-4627-890E-27778004899A}" destId="{82A58203-A961-4F2E-A7E8-4BAD15F8CBF6}" srcOrd="0" destOrd="1" presId="urn:microsoft.com/office/officeart/2005/8/layout/hList1"/>
    <dgm:cxn modelId="{DCACC2D6-4FE9-49FD-B8F5-901C0AB2AAE5}" srcId="{6F3A256C-5725-4A42-A8F3-AE58A6D4F00A}" destId="{CA0A144E-8E03-4A3C-8C69-261D8DB06C70}" srcOrd="3" destOrd="0" parTransId="{0B64A8BD-3DF9-4A0D-B0EA-B7D57FA5A09A}" sibTransId="{0B01FA25-2968-406D-998E-74F1C6D8EAE8}"/>
    <dgm:cxn modelId="{4172A3CC-E5A5-45C0-9376-0B22DD5D27E4}" srcId="{CC486B79-A463-41D9-B8A4-B8280FD37F94}" destId="{EF172B5C-58EE-4354-A9E3-EEB7778B43EA}" srcOrd="2" destOrd="0" parTransId="{55B6D421-9FF5-4F4D-B15F-BA527CDC7CF4}" sibTransId="{BA0E4087-5300-4ACC-8B92-2D60CDF1DD8D}"/>
    <dgm:cxn modelId="{A40195A2-461A-4C5C-8739-14D96304B897}" srcId="{CC486B79-A463-41D9-B8A4-B8280FD37F94}" destId="{CE5446B9-CA22-4FA5-9EFA-4EB4BA504F6F}" srcOrd="1" destOrd="0" parTransId="{33E314E0-6487-4FEB-9550-DAF48DFB5D14}" sibTransId="{4E63A7DB-BCA8-4588-A89A-97DE139C8E4E}"/>
    <dgm:cxn modelId="{F11DA525-88BB-4EFB-A411-280D0C29C061}" type="presOf" srcId="{CA0A144E-8E03-4A3C-8C69-261D8DB06C70}" destId="{82A58203-A961-4F2E-A7E8-4BAD15F8CBF6}" srcOrd="0" destOrd="3" presId="urn:microsoft.com/office/officeart/2005/8/layout/hList1"/>
    <dgm:cxn modelId="{78011D8A-E06D-4A8F-89D2-7DAE9221A12A}" srcId="{7DC8740B-4DCE-4AD2-B5D4-5C2B7FC70521}" destId="{5C595644-9952-4DDB-9A49-BB096DE0A702}" srcOrd="2" destOrd="0" parTransId="{26BC225C-7148-4055-B9C3-7BA4DF43B4D8}" sibTransId="{8E6A38D2-E2A7-43E0-B03C-FBBDA184CB8B}"/>
    <dgm:cxn modelId="{97A3D48B-4C01-4A92-B23E-70560438BA2F}" srcId="{CC486B79-A463-41D9-B8A4-B8280FD37F94}" destId="{4D17A058-CE53-46CA-A6EC-633A0AD3AB1E}" srcOrd="3" destOrd="0" parTransId="{D90D08EC-F020-40BE-85E6-461A1C53E559}" sibTransId="{EEEC5895-69A5-49F8-8A93-1137AB20A18F}"/>
    <dgm:cxn modelId="{256F76E5-9253-44C5-A8A6-4F8062CD5127}" type="presOf" srcId="{8B2770D4-E00A-474B-BA4E-8844FD46FC66}" destId="{170E19F9-EEB4-47F1-B269-D3F9AAFD77AD}" srcOrd="0" destOrd="0" presId="urn:microsoft.com/office/officeart/2005/8/layout/hList1"/>
    <dgm:cxn modelId="{C7071549-0E80-4883-AB6A-A3E4150C76A4}" srcId="{5C595644-9952-4DDB-9A49-BB096DE0A702}" destId="{954FD451-760B-443B-8FBC-6E9944430C97}" srcOrd="0" destOrd="0" parTransId="{4590234C-844F-4F1D-9A9B-353129AF168D}" sibTransId="{CF65085F-BF8D-4816-A9EF-B836D1FD6323}"/>
    <dgm:cxn modelId="{81CDF175-FD49-463A-8A7D-4579AD0E8383}" type="presOf" srcId="{FF21CDE5-B345-41AE-81BF-791C5D47B29F}" destId="{B41802E6-E90A-4A48-981B-A9699CF263DA}" srcOrd="0" destOrd="2" presId="urn:microsoft.com/office/officeart/2005/8/layout/hList1"/>
    <dgm:cxn modelId="{F321EE74-1BAC-468F-8103-312DFF13A352}" type="presOf" srcId="{CC486B79-A463-41D9-B8A4-B8280FD37F94}" destId="{C596981C-BFF6-4DB3-8BF3-946B942B5927}" srcOrd="0" destOrd="0" presId="urn:microsoft.com/office/officeart/2005/8/layout/hList1"/>
    <dgm:cxn modelId="{21057DCB-EFF8-49E5-8537-35344220F2C4}" type="presOf" srcId="{7DC8740B-4DCE-4AD2-B5D4-5C2B7FC70521}" destId="{8A5A8476-406C-4D58-9728-3F1EEB7A426B}" srcOrd="0" destOrd="0" presId="urn:microsoft.com/office/officeart/2005/8/layout/hList1"/>
    <dgm:cxn modelId="{ADC0BCAD-79EA-4678-A4CA-DEA1455731AE}" type="presOf" srcId="{4D17A058-CE53-46CA-A6EC-633A0AD3AB1E}" destId="{D26DE8D5-9BE0-432C-A093-5C5ECF7A234D}" srcOrd="0" destOrd="3" presId="urn:microsoft.com/office/officeart/2005/8/layout/hList1"/>
    <dgm:cxn modelId="{3606ED3B-11AB-4C4B-BC38-5602EB9FF1B0}" type="presOf" srcId="{6F3A256C-5725-4A42-A8F3-AE58A6D4F00A}" destId="{CB4473E9-BE39-4676-B61B-82586FCED4AA}" srcOrd="0" destOrd="0" presId="urn:microsoft.com/office/officeart/2005/8/layout/hList1"/>
    <dgm:cxn modelId="{B89AE3AF-3E40-48B9-AEF9-C75602B0C0EA}" type="presOf" srcId="{CE5446B9-CA22-4FA5-9EFA-4EB4BA504F6F}" destId="{D26DE8D5-9BE0-432C-A093-5C5ECF7A234D}" srcOrd="0" destOrd="1" presId="urn:microsoft.com/office/officeart/2005/8/layout/hList1"/>
    <dgm:cxn modelId="{FC6A53E3-9340-4E5F-8D18-F5E4F5E701C8}" srcId="{8B2770D4-E00A-474B-BA4E-8844FD46FC66}" destId="{946BE551-FB06-46C6-B4DA-4411B2F02CE9}" srcOrd="0" destOrd="0" parTransId="{4818F358-697A-4898-8EFB-F9FA57B53B71}" sibTransId="{4F4DD850-6DDF-4940-900C-46053FCB347A}"/>
    <dgm:cxn modelId="{ADEA441F-FDC0-4F01-949A-B4ACCB94995F}" srcId="{6F3A256C-5725-4A42-A8F3-AE58A6D4F00A}" destId="{4A561270-AC1C-46DC-82E0-4308E934EC63}" srcOrd="2" destOrd="0" parTransId="{EA56C69F-C3D3-4D52-BB3A-80F22BD56FE3}" sibTransId="{1DDB8590-3CBD-4D65-8D5B-86805D21D5FD}"/>
    <dgm:cxn modelId="{F76DCADD-9774-4F2E-BDC3-3A64D021E997}" srcId="{7DC8740B-4DCE-4AD2-B5D4-5C2B7FC70521}" destId="{8B2770D4-E00A-474B-BA4E-8844FD46FC66}" srcOrd="0" destOrd="0" parTransId="{4A0E424F-3B64-4E58-8E93-F080B84790D1}" sibTransId="{32991CDA-55A0-4443-A879-3F389B67B971}"/>
    <dgm:cxn modelId="{043F9DCF-A0E2-4EC0-BFBA-4CCF40A94C04}" type="presOf" srcId="{4A561270-AC1C-46DC-82E0-4308E934EC63}" destId="{82A58203-A961-4F2E-A7E8-4BAD15F8CBF6}" srcOrd="0" destOrd="2" presId="urn:microsoft.com/office/officeart/2005/8/layout/hList1"/>
    <dgm:cxn modelId="{ABE34C2D-1944-4ECB-A698-3AF98BC4F626}" type="presOf" srcId="{4002BFBA-95D6-4923-AFD6-9657548DBD4C}" destId="{D26DE8D5-9BE0-432C-A093-5C5ECF7A234D}" srcOrd="0" destOrd="0" presId="urn:microsoft.com/office/officeart/2005/8/layout/hList1"/>
    <dgm:cxn modelId="{2DBB72E9-BE57-45F5-B7D3-D74F46F59085}" type="presOf" srcId="{946BE551-FB06-46C6-B4DA-4411B2F02CE9}" destId="{25F36D40-05AC-4B9F-8825-77120EDEE321}" srcOrd="0" destOrd="0" presId="urn:microsoft.com/office/officeart/2005/8/layout/hList1"/>
    <dgm:cxn modelId="{190D0B19-7637-4149-886F-771B834D9926}" srcId="{5C595644-9952-4DDB-9A49-BB096DE0A702}" destId="{EEBB9033-75A5-4682-9118-6E953C9675E0}" srcOrd="3" destOrd="0" parTransId="{E2420131-09E0-479B-AD14-81C1F32D6EA5}" sibTransId="{1ECBCD0E-7DEB-4D36-BB87-02C2E0399163}"/>
    <dgm:cxn modelId="{BD481142-CF1C-4196-AC5F-41134919A03D}" type="presParOf" srcId="{8A5A8476-406C-4D58-9728-3F1EEB7A426B}" destId="{B59EA76E-2F29-44ED-9C77-E858627AE07B}" srcOrd="0" destOrd="0" presId="urn:microsoft.com/office/officeart/2005/8/layout/hList1"/>
    <dgm:cxn modelId="{673AC907-888D-4039-9C31-07F70360F8D6}" type="presParOf" srcId="{B59EA76E-2F29-44ED-9C77-E858627AE07B}" destId="{170E19F9-EEB4-47F1-B269-D3F9AAFD77AD}" srcOrd="0" destOrd="0" presId="urn:microsoft.com/office/officeart/2005/8/layout/hList1"/>
    <dgm:cxn modelId="{46CD117B-FF6A-4936-BDD8-B8F22CCB4172}" type="presParOf" srcId="{B59EA76E-2F29-44ED-9C77-E858627AE07B}" destId="{25F36D40-05AC-4B9F-8825-77120EDEE321}" srcOrd="1" destOrd="0" presId="urn:microsoft.com/office/officeart/2005/8/layout/hList1"/>
    <dgm:cxn modelId="{00A6AD1F-15F4-4BA6-82E6-5B6B96B8CD80}" type="presParOf" srcId="{8A5A8476-406C-4D58-9728-3F1EEB7A426B}" destId="{D5B17B55-5FC6-4A1D-AB46-D9CED3AE17C6}" srcOrd="1" destOrd="0" presId="urn:microsoft.com/office/officeart/2005/8/layout/hList1"/>
    <dgm:cxn modelId="{A4E3DC78-8DCF-407B-ADDA-67EE5CB29248}" type="presParOf" srcId="{8A5A8476-406C-4D58-9728-3F1EEB7A426B}" destId="{7DF08FD0-DA36-4EF3-861B-7A0E795EBD63}" srcOrd="2" destOrd="0" presId="urn:microsoft.com/office/officeart/2005/8/layout/hList1"/>
    <dgm:cxn modelId="{4ADB71A5-A092-47DD-9D7B-C66B2E132876}" type="presParOf" srcId="{7DF08FD0-DA36-4EF3-861B-7A0E795EBD63}" destId="{CB4473E9-BE39-4676-B61B-82586FCED4AA}" srcOrd="0" destOrd="0" presId="urn:microsoft.com/office/officeart/2005/8/layout/hList1"/>
    <dgm:cxn modelId="{76485C17-2193-41C7-9029-6F51BAC08F11}" type="presParOf" srcId="{7DF08FD0-DA36-4EF3-861B-7A0E795EBD63}" destId="{82A58203-A961-4F2E-A7E8-4BAD15F8CBF6}" srcOrd="1" destOrd="0" presId="urn:microsoft.com/office/officeart/2005/8/layout/hList1"/>
    <dgm:cxn modelId="{8E2C5DAA-94B9-4B18-961D-1CAA1A9B732D}" type="presParOf" srcId="{8A5A8476-406C-4D58-9728-3F1EEB7A426B}" destId="{7243062E-9CB8-4301-9591-493AC56455FB}" srcOrd="3" destOrd="0" presId="urn:microsoft.com/office/officeart/2005/8/layout/hList1"/>
    <dgm:cxn modelId="{92F8C967-86FB-4BA5-A41C-B59FEA73A0B8}" type="presParOf" srcId="{8A5A8476-406C-4D58-9728-3F1EEB7A426B}" destId="{607E476F-01D6-495B-8D98-E1643A113349}" srcOrd="4" destOrd="0" presId="urn:microsoft.com/office/officeart/2005/8/layout/hList1"/>
    <dgm:cxn modelId="{E9EE830B-CE92-4972-BB0F-7528860C2B33}" type="presParOf" srcId="{607E476F-01D6-495B-8D98-E1643A113349}" destId="{A8703631-2CD3-4A87-B6D4-B444B68AEC8B}" srcOrd="0" destOrd="0" presId="urn:microsoft.com/office/officeart/2005/8/layout/hList1"/>
    <dgm:cxn modelId="{17C00322-8C9B-4D6E-BA75-B0095F856ED2}" type="presParOf" srcId="{607E476F-01D6-495B-8D98-E1643A113349}" destId="{B41802E6-E90A-4A48-981B-A9699CF263DA}" srcOrd="1" destOrd="0" presId="urn:microsoft.com/office/officeart/2005/8/layout/hList1"/>
    <dgm:cxn modelId="{0D0AFDAB-521B-486B-8880-D4D7C09BC26D}" type="presParOf" srcId="{8A5A8476-406C-4D58-9728-3F1EEB7A426B}" destId="{E30E1108-6A35-4A78-B39E-C3AA190380DB}" srcOrd="5" destOrd="0" presId="urn:microsoft.com/office/officeart/2005/8/layout/hList1"/>
    <dgm:cxn modelId="{3AB44C6C-9FCB-40A6-B261-4157251397C6}" type="presParOf" srcId="{8A5A8476-406C-4D58-9728-3F1EEB7A426B}" destId="{93DE00C4-55DF-4859-9126-B906FDEAD759}" srcOrd="6" destOrd="0" presId="urn:microsoft.com/office/officeart/2005/8/layout/hList1"/>
    <dgm:cxn modelId="{2EE6A876-372D-4FDF-AFCB-4B524D90DA95}" type="presParOf" srcId="{93DE00C4-55DF-4859-9126-B906FDEAD759}" destId="{C596981C-BFF6-4DB3-8BF3-946B942B5927}" srcOrd="0" destOrd="0" presId="urn:microsoft.com/office/officeart/2005/8/layout/hList1"/>
    <dgm:cxn modelId="{E153E6EF-E9E8-41A6-8F8B-5694F52AFA3F}" type="presParOf" srcId="{93DE00C4-55DF-4859-9126-B906FDEAD759}" destId="{D26DE8D5-9BE0-432C-A093-5C5ECF7A234D}"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E19F9-EEB4-47F1-B269-D3F9AAFD77AD}">
      <dsp:nvSpPr>
        <dsp:cNvPr id="0" name=""/>
        <dsp:cNvSpPr/>
      </dsp:nvSpPr>
      <dsp:spPr>
        <a:xfrm>
          <a:off x="4400" y="18711"/>
          <a:ext cx="2646044" cy="10584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US" sz="2000" b="0" i="0" kern="1200" smtClean="0">
              <a:latin typeface="Times New Roman" panose="02020603050405020304" pitchFamily="18" charset="0"/>
              <a:cs typeface="Times New Roman" panose="02020603050405020304" pitchFamily="18" charset="0"/>
            </a:rPr>
            <a:t>Understanding Change</a:t>
          </a:r>
          <a:endParaRPr lang="en-IN" sz="2000" kern="1200">
            <a:latin typeface="Times New Roman" panose="02020603050405020304" pitchFamily="18" charset="0"/>
            <a:cs typeface="Times New Roman" panose="02020603050405020304" pitchFamily="18" charset="0"/>
          </a:endParaRPr>
        </a:p>
      </dsp:txBody>
      <dsp:txXfrm>
        <a:off x="4400" y="18711"/>
        <a:ext cx="2646044" cy="1058417"/>
      </dsp:txXfrm>
    </dsp:sp>
    <dsp:sp modelId="{25F36D40-05AC-4B9F-8825-77120EDEE321}">
      <dsp:nvSpPr>
        <dsp:cNvPr id="0" name=""/>
        <dsp:cNvSpPr/>
      </dsp:nvSpPr>
      <dsp:spPr>
        <a:xfrm>
          <a:off x="4400" y="1077128"/>
          <a:ext cx="2646044" cy="21960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Goal</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Advantages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Impact</a:t>
          </a:r>
          <a:endParaRPr lang="en-US" sz="2000" kern="1200" dirty="0">
            <a:latin typeface="Times New Roman" panose="02020603050405020304" pitchFamily="18" charset="0"/>
            <a:cs typeface="Times New Roman" panose="02020603050405020304" pitchFamily="18" charset="0"/>
          </a:endParaRPr>
        </a:p>
      </dsp:txBody>
      <dsp:txXfrm>
        <a:off x="4400" y="1077128"/>
        <a:ext cx="2646044" cy="2196000"/>
      </dsp:txXfrm>
    </dsp:sp>
    <dsp:sp modelId="{CB4473E9-BE39-4676-B61B-82586FCED4AA}">
      <dsp:nvSpPr>
        <dsp:cNvPr id="0" name=""/>
        <dsp:cNvSpPr/>
      </dsp:nvSpPr>
      <dsp:spPr>
        <a:xfrm>
          <a:off x="3020891" y="18711"/>
          <a:ext cx="2646044" cy="10584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US" sz="2000" b="0" i="0" kern="1200" smtClean="0">
              <a:latin typeface="Times New Roman" panose="02020603050405020304" pitchFamily="18" charset="0"/>
              <a:cs typeface="Times New Roman" panose="02020603050405020304" pitchFamily="18" charset="0"/>
            </a:rPr>
            <a:t>Planning Change</a:t>
          </a:r>
          <a:endParaRPr lang="en-IN" sz="2000" kern="1200">
            <a:latin typeface="Times New Roman" panose="02020603050405020304" pitchFamily="18" charset="0"/>
            <a:cs typeface="Times New Roman" panose="02020603050405020304" pitchFamily="18" charset="0"/>
          </a:endParaRPr>
        </a:p>
      </dsp:txBody>
      <dsp:txXfrm>
        <a:off x="3020891" y="18711"/>
        <a:ext cx="2646044" cy="1058417"/>
      </dsp:txXfrm>
    </dsp:sp>
    <dsp:sp modelId="{82A58203-A961-4F2E-A7E8-4BAD15F8CBF6}">
      <dsp:nvSpPr>
        <dsp:cNvPr id="0" name=""/>
        <dsp:cNvSpPr/>
      </dsp:nvSpPr>
      <dsp:spPr>
        <a:xfrm>
          <a:off x="3020891" y="1077128"/>
          <a:ext cx="2646044" cy="21960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Sponsorship</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Involvement</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Accomplishment</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Success</a:t>
          </a:r>
          <a:endParaRPr lang="en-US" sz="2000" kern="1200" dirty="0">
            <a:latin typeface="Times New Roman" panose="02020603050405020304" pitchFamily="18" charset="0"/>
            <a:cs typeface="Times New Roman" panose="02020603050405020304" pitchFamily="18" charset="0"/>
          </a:endParaRPr>
        </a:p>
      </dsp:txBody>
      <dsp:txXfrm>
        <a:off x="3020891" y="1077128"/>
        <a:ext cx="2646044" cy="2196000"/>
      </dsp:txXfrm>
    </dsp:sp>
    <dsp:sp modelId="{A8703631-2CD3-4A87-B6D4-B444B68AEC8B}">
      <dsp:nvSpPr>
        <dsp:cNvPr id="0" name=""/>
        <dsp:cNvSpPr/>
      </dsp:nvSpPr>
      <dsp:spPr>
        <a:xfrm>
          <a:off x="6037382" y="18711"/>
          <a:ext cx="2646044" cy="10584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US" sz="2000" b="0" i="0" kern="1200" smtClean="0">
              <a:latin typeface="Times New Roman" panose="02020603050405020304" pitchFamily="18" charset="0"/>
              <a:cs typeface="Times New Roman" panose="02020603050405020304" pitchFamily="18" charset="0"/>
            </a:rPr>
            <a:t>Implementing Change</a:t>
          </a:r>
          <a:endParaRPr lang="en-IN" sz="2000" kern="1200">
            <a:latin typeface="Times New Roman" panose="02020603050405020304" pitchFamily="18" charset="0"/>
            <a:cs typeface="Times New Roman" panose="02020603050405020304" pitchFamily="18" charset="0"/>
          </a:endParaRPr>
        </a:p>
      </dsp:txBody>
      <dsp:txXfrm>
        <a:off x="6037382" y="18711"/>
        <a:ext cx="2646044" cy="1058417"/>
      </dsp:txXfrm>
    </dsp:sp>
    <dsp:sp modelId="{B41802E6-E90A-4A48-981B-A9699CF263DA}">
      <dsp:nvSpPr>
        <dsp:cNvPr id="0" name=""/>
        <dsp:cNvSpPr/>
      </dsp:nvSpPr>
      <dsp:spPr>
        <a:xfrm>
          <a:off x="6037382" y="1077128"/>
          <a:ext cx="2646044" cy="21960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Adjustments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Measures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Transformation</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Requirements</a:t>
          </a:r>
          <a:endParaRPr lang="en-US" sz="2000" kern="1200" dirty="0">
            <a:latin typeface="Times New Roman" panose="02020603050405020304" pitchFamily="18" charset="0"/>
            <a:cs typeface="Times New Roman" panose="02020603050405020304" pitchFamily="18" charset="0"/>
          </a:endParaRPr>
        </a:p>
      </dsp:txBody>
      <dsp:txXfrm>
        <a:off x="6037382" y="1077128"/>
        <a:ext cx="2646044" cy="2196000"/>
      </dsp:txXfrm>
    </dsp:sp>
    <dsp:sp modelId="{C596981C-BFF6-4DB3-8BF3-946B942B5927}">
      <dsp:nvSpPr>
        <dsp:cNvPr id="0" name=""/>
        <dsp:cNvSpPr/>
      </dsp:nvSpPr>
      <dsp:spPr>
        <a:xfrm>
          <a:off x="9053873" y="18711"/>
          <a:ext cx="2646044" cy="10584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rtl="0">
            <a:lnSpc>
              <a:spcPct val="90000"/>
            </a:lnSpc>
            <a:spcBef>
              <a:spcPct val="0"/>
            </a:spcBef>
            <a:spcAft>
              <a:spcPct val="35000"/>
            </a:spcAft>
          </a:pPr>
          <a:r>
            <a:rPr lang="en-US" sz="2000" b="0" i="0" kern="1200" smtClean="0">
              <a:latin typeface="Times New Roman" panose="02020603050405020304" pitchFamily="18" charset="0"/>
              <a:cs typeface="Times New Roman" panose="02020603050405020304" pitchFamily="18" charset="0"/>
            </a:rPr>
            <a:t>Communicating Change</a:t>
          </a:r>
          <a:endParaRPr lang="en-IN" sz="2000" kern="1200">
            <a:latin typeface="Times New Roman" panose="02020603050405020304" pitchFamily="18" charset="0"/>
            <a:cs typeface="Times New Roman" panose="02020603050405020304" pitchFamily="18" charset="0"/>
          </a:endParaRPr>
        </a:p>
      </dsp:txBody>
      <dsp:txXfrm>
        <a:off x="9053873" y="18711"/>
        <a:ext cx="2646044" cy="1058417"/>
      </dsp:txXfrm>
    </dsp:sp>
    <dsp:sp modelId="{D26DE8D5-9BE0-432C-A093-5C5ECF7A234D}">
      <dsp:nvSpPr>
        <dsp:cNvPr id="0" name=""/>
        <dsp:cNvSpPr/>
      </dsp:nvSpPr>
      <dsp:spPr>
        <a:xfrm>
          <a:off x="9053873" y="1077128"/>
          <a:ext cx="2646044" cy="21960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Training</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Assistance</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Feedback</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endParaRPr lang="en-US" sz="2000" kern="1200" dirty="0">
            <a:latin typeface="Times New Roman" panose="02020603050405020304" pitchFamily="18" charset="0"/>
            <a:cs typeface="Times New Roman" panose="02020603050405020304" pitchFamily="18" charset="0"/>
          </a:endParaRPr>
        </a:p>
      </dsp:txBody>
      <dsp:txXfrm>
        <a:off x="9053873" y="1077128"/>
        <a:ext cx="2646044" cy="21960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169521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538627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637217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861E91-7B57-454A-B6AF-3563C58334C3}" type="datetimeFigureOut">
              <a:rPr lang="en-IN" smtClean="0"/>
              <a:t>23-04-2023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055688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B861E91-7B57-454A-B6AF-3563C58334C3}" type="datetimeFigureOut">
              <a:rPr lang="en-IN" smtClean="0"/>
              <a:t>23-04-2023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1949201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B861E91-7B57-454A-B6AF-3563C58334C3}" type="datetimeFigureOut">
              <a:rPr lang="en-IN" smtClean="0"/>
              <a:t>23-04-2023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235192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861E91-7B57-454A-B6AF-3563C58334C3}" type="datetimeFigureOut">
              <a:rPr lang="en-IN" smtClean="0"/>
              <a:t>23-04-2023</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2325380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861E91-7B57-454A-B6AF-3563C58334C3}" type="datetimeFigureOut">
              <a:rPr lang="en-IN" smtClean="0"/>
              <a:t>23-04-2023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4003134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861E91-7B57-454A-B6AF-3563C58334C3}" type="datetimeFigureOut">
              <a:rPr lang="en-IN" smtClean="0"/>
              <a:t>23-04-2023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2120956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861E91-7B57-454A-B6AF-3563C58334C3}" type="datetimeFigureOut">
              <a:rPr lang="en-IN" smtClean="0"/>
              <a:t>23-04-2023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066673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81186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185115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1328685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B861E91-7B57-454A-B6AF-3563C58334C3}" type="datetimeFigureOut">
              <a:rPr lang="en-IN" smtClean="0"/>
              <a:t>23-04-2023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609022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B861E91-7B57-454A-B6AF-3563C58334C3}" type="datetimeFigureOut">
              <a:rPr lang="en-IN" smtClean="0"/>
              <a:t>23-04-2023</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4069134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6317270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B861E91-7B57-454A-B6AF-3563C58334C3}" type="datetimeFigureOut">
              <a:rPr lang="en-IN" smtClean="0"/>
              <a:t>23-04-2023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EDC891-50FB-4891-8CFC-E8C3B9A22766}" type="slidenum">
              <a:rPr lang="en-IN" smtClean="0"/>
              <a:t>‹#›</a:t>
            </a:fld>
            <a:endParaRPr lang="en-IN"/>
          </a:p>
        </p:txBody>
      </p:sp>
    </p:spTree>
    <p:extLst>
      <p:ext uri="{BB962C8B-B14F-4D97-AF65-F5344CB8AC3E}">
        <p14:creationId xmlns:p14="http://schemas.microsoft.com/office/powerpoint/2010/main" val="3327107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B861E91-7B57-454A-B6AF-3563C58334C3}" type="datetimeFigureOut">
              <a:rPr lang="en-IN" smtClean="0"/>
              <a:t>23-04-2023</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EDC891-50FB-4891-8CFC-E8C3B9A22766}" type="slidenum">
              <a:rPr lang="en-IN" smtClean="0"/>
              <a:t>‹#›</a:t>
            </a:fld>
            <a:endParaRPr lang="en-IN"/>
          </a:p>
        </p:txBody>
      </p:sp>
    </p:spTree>
    <p:extLst>
      <p:ext uri="{BB962C8B-B14F-4D97-AF65-F5344CB8AC3E}">
        <p14:creationId xmlns:p14="http://schemas.microsoft.com/office/powerpoint/2010/main" val="2954198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online.hbs.edu/blog/post/change-management-process" TargetMode="External"/><Relationship Id="rId2" Type="http://schemas.openxmlformats.org/officeDocument/2006/relationships/hyperlink" Target="https://www.techtarget.com/searchcio/definition/change-management" TargetMode="External"/><Relationship Id="rId1" Type="http://schemas.openxmlformats.org/officeDocument/2006/relationships/slideLayout" Target="../slideLayouts/slideLayout2.xml"/><Relationship Id="rId6" Type="http://schemas.openxmlformats.org/officeDocument/2006/relationships/hyperlink" Target="https://www.forbes.com/advisor/business/principles-of-change-management/" TargetMode="External"/><Relationship Id="rId5" Type="http://schemas.openxmlformats.org/officeDocument/2006/relationships/hyperlink" Target="https://www.smartsheet.com/8-elements-effective-change-management-process" TargetMode="External"/><Relationship Id="rId4" Type="http://schemas.openxmlformats.org/officeDocument/2006/relationships/hyperlink" Target="https://www.iqvia.com/locations/united-states/blogs/2020/05/7-challenges-of-managing-change-and-how-to-deal-with-them"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342163"/>
          </a:xfrm>
        </p:spPr>
        <p:txBody>
          <a:bodyPr>
            <a:normAutofit/>
          </a:bodyPr>
          <a:lstStyle/>
          <a:p>
            <a:r>
              <a:rPr lang="en-US" sz="5400" b="1" dirty="0" smtClean="0">
                <a:latin typeface="Times New Roman" panose="02020603050405020304" pitchFamily="18" charset="0"/>
                <a:cs typeface="Times New Roman" panose="02020603050405020304" pitchFamily="18" charset="0"/>
              </a:rPr>
              <a:t>CHANGE MANAGEMENT</a:t>
            </a:r>
            <a:endParaRPr lang="en-IN" sz="5400" b="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54954" y="2717074"/>
            <a:ext cx="9955005" cy="2921726"/>
          </a:xfrm>
        </p:spPr>
        <p:txBody>
          <a:bodyPr>
            <a:normAutofit lnSpcReduction="10000"/>
          </a:bodyPr>
          <a:lstStyle/>
          <a:p>
            <a:pPr algn="r"/>
            <a:r>
              <a:rPr lang="en-US" sz="2000" dirty="0" smtClean="0">
                <a:latin typeface="Times New Roman" panose="02020603050405020304" pitchFamily="18" charset="0"/>
                <a:cs typeface="Times New Roman" panose="02020603050405020304" pitchFamily="18" charset="0"/>
              </a:rPr>
              <a:t>Group Members:</a:t>
            </a:r>
          </a:p>
          <a:p>
            <a:pPr algn="r"/>
            <a:r>
              <a:rPr lang="en-US" sz="2000" dirty="0" smtClean="0">
                <a:solidFill>
                  <a:srgbClr val="00B0F0"/>
                </a:solidFill>
                <a:latin typeface="Times New Roman" panose="02020603050405020304" pitchFamily="18" charset="0"/>
                <a:cs typeface="Times New Roman" panose="02020603050405020304" pitchFamily="18" charset="0"/>
              </a:rPr>
              <a:t>Sudarshan Alande- 2220282</a:t>
            </a:r>
          </a:p>
          <a:p>
            <a:pPr algn="r"/>
            <a:r>
              <a:rPr lang="en-US" sz="2000" dirty="0" err="1" smtClean="0">
                <a:solidFill>
                  <a:srgbClr val="00B0F0"/>
                </a:solidFill>
                <a:latin typeface="Times New Roman" panose="02020603050405020304" pitchFamily="18" charset="0"/>
                <a:cs typeface="Times New Roman" panose="02020603050405020304" pitchFamily="18" charset="0"/>
              </a:rPr>
              <a:t>Vijayendra</a:t>
            </a:r>
            <a:r>
              <a:rPr lang="en-US" sz="2000" dirty="0" smtClean="0">
                <a:solidFill>
                  <a:srgbClr val="00B0F0"/>
                </a:solidFill>
                <a:latin typeface="Times New Roman" panose="02020603050405020304" pitchFamily="18" charset="0"/>
                <a:cs typeface="Times New Roman" panose="02020603050405020304" pitchFamily="18" charset="0"/>
              </a:rPr>
              <a:t> </a:t>
            </a:r>
            <a:r>
              <a:rPr lang="en-US" sz="2000" dirty="0" err="1" smtClean="0">
                <a:solidFill>
                  <a:srgbClr val="00B0F0"/>
                </a:solidFill>
                <a:latin typeface="Times New Roman" panose="02020603050405020304" pitchFamily="18" charset="0"/>
                <a:cs typeface="Times New Roman" panose="02020603050405020304" pitchFamily="18" charset="0"/>
              </a:rPr>
              <a:t>jagdishchandra</a:t>
            </a:r>
            <a:r>
              <a:rPr lang="en-US" sz="2000" dirty="0" smtClean="0">
                <a:solidFill>
                  <a:srgbClr val="00B0F0"/>
                </a:solidFill>
                <a:latin typeface="Times New Roman" panose="02020603050405020304" pitchFamily="18" charset="0"/>
                <a:cs typeface="Times New Roman" panose="02020603050405020304" pitchFamily="18" charset="0"/>
              </a:rPr>
              <a:t> </a:t>
            </a:r>
            <a:r>
              <a:rPr lang="en-US" sz="2000" dirty="0" err="1" smtClean="0">
                <a:solidFill>
                  <a:srgbClr val="00B0F0"/>
                </a:solidFill>
                <a:latin typeface="Times New Roman" panose="02020603050405020304" pitchFamily="18" charset="0"/>
                <a:cs typeface="Times New Roman" panose="02020603050405020304" pitchFamily="18" charset="0"/>
              </a:rPr>
              <a:t>Birdi</a:t>
            </a:r>
            <a:r>
              <a:rPr lang="en-US" sz="2000" dirty="0" smtClean="0">
                <a:solidFill>
                  <a:srgbClr val="00B0F0"/>
                </a:solidFill>
                <a:latin typeface="Times New Roman" panose="02020603050405020304" pitchFamily="18" charset="0"/>
                <a:cs typeface="Times New Roman" panose="02020603050405020304" pitchFamily="18" charset="0"/>
              </a:rPr>
              <a:t>- 2221011</a:t>
            </a:r>
          </a:p>
          <a:p>
            <a:pPr algn="r"/>
            <a:r>
              <a:rPr lang="en-US" sz="2000" dirty="0" err="1" smtClean="0">
                <a:solidFill>
                  <a:srgbClr val="00B0F0"/>
                </a:solidFill>
                <a:latin typeface="Times New Roman" panose="02020603050405020304" pitchFamily="18" charset="0"/>
                <a:cs typeface="Times New Roman" panose="02020603050405020304" pitchFamily="18" charset="0"/>
              </a:rPr>
              <a:t>Vaniya</a:t>
            </a:r>
            <a:r>
              <a:rPr lang="en-US" sz="2000" dirty="0" smtClean="0">
                <a:solidFill>
                  <a:srgbClr val="00B0F0"/>
                </a:solidFill>
                <a:latin typeface="Times New Roman" panose="02020603050405020304" pitchFamily="18" charset="0"/>
                <a:cs typeface="Times New Roman" panose="02020603050405020304" pitchFamily="18" charset="0"/>
              </a:rPr>
              <a:t> </a:t>
            </a:r>
            <a:r>
              <a:rPr lang="en-US" sz="2000" dirty="0" err="1" smtClean="0">
                <a:solidFill>
                  <a:srgbClr val="00B0F0"/>
                </a:solidFill>
                <a:latin typeface="Times New Roman" panose="02020603050405020304" pitchFamily="18" charset="0"/>
                <a:cs typeface="Times New Roman" panose="02020603050405020304" pitchFamily="18" charset="0"/>
              </a:rPr>
              <a:t>Mayur</a:t>
            </a:r>
            <a:r>
              <a:rPr lang="en-US" sz="2000" dirty="0" smtClean="0">
                <a:solidFill>
                  <a:srgbClr val="00B0F0"/>
                </a:solidFill>
                <a:latin typeface="Times New Roman" panose="02020603050405020304" pitchFamily="18" charset="0"/>
                <a:cs typeface="Times New Roman" panose="02020603050405020304" pitchFamily="18" charset="0"/>
              </a:rPr>
              <a:t>- 2226486</a:t>
            </a:r>
          </a:p>
          <a:p>
            <a:pPr algn="r"/>
            <a:r>
              <a:rPr lang="en-US" sz="2000" dirty="0" smtClean="0">
                <a:solidFill>
                  <a:srgbClr val="00B0F0"/>
                </a:solidFill>
                <a:latin typeface="Times New Roman" panose="02020603050405020304" pitchFamily="18" charset="0"/>
                <a:cs typeface="Times New Roman" panose="02020603050405020304" pitchFamily="18" charset="0"/>
              </a:rPr>
              <a:t>Farman </a:t>
            </a:r>
            <a:r>
              <a:rPr lang="en-US" sz="2000" dirty="0" smtClean="0">
                <a:solidFill>
                  <a:srgbClr val="00B0F0"/>
                </a:solidFill>
                <a:latin typeface="Times New Roman" panose="02020603050405020304" pitchFamily="18" charset="0"/>
                <a:cs typeface="Times New Roman" panose="02020603050405020304" pitchFamily="18" charset="0"/>
              </a:rPr>
              <a:t>Ahmed- </a:t>
            </a:r>
            <a:r>
              <a:rPr lang="en-US" sz="2000" dirty="0" smtClean="0">
                <a:solidFill>
                  <a:srgbClr val="00B0F0"/>
                </a:solidFill>
                <a:latin typeface="Times New Roman" panose="02020603050405020304" pitchFamily="18" charset="0"/>
                <a:cs typeface="Times New Roman" panose="02020603050405020304" pitchFamily="18" charset="0"/>
              </a:rPr>
              <a:t>2220284</a:t>
            </a:r>
          </a:p>
          <a:p>
            <a:pPr algn="r"/>
            <a:r>
              <a:rPr lang="en-US" sz="2000" dirty="0" err="1">
                <a:solidFill>
                  <a:srgbClr val="00B0F0"/>
                </a:solidFill>
                <a:latin typeface="Times New Roman" panose="02020603050405020304" pitchFamily="18" charset="0"/>
                <a:cs typeface="Times New Roman" panose="02020603050405020304" pitchFamily="18" charset="0"/>
              </a:rPr>
              <a:t>Parmod</a:t>
            </a:r>
            <a:r>
              <a:rPr lang="en-US" sz="2000" dirty="0">
                <a:solidFill>
                  <a:srgbClr val="00B0F0"/>
                </a:solidFill>
                <a:latin typeface="Times New Roman" panose="02020603050405020304" pitchFamily="18" charset="0"/>
                <a:cs typeface="Times New Roman" panose="02020603050405020304" pitchFamily="18" charset="0"/>
              </a:rPr>
              <a:t> </a:t>
            </a:r>
            <a:r>
              <a:rPr lang="en-US" sz="2000" dirty="0" err="1">
                <a:solidFill>
                  <a:srgbClr val="00B0F0"/>
                </a:solidFill>
                <a:latin typeface="Times New Roman" panose="02020603050405020304" pitchFamily="18" charset="0"/>
                <a:cs typeface="Times New Roman" panose="02020603050405020304" pitchFamily="18" charset="0"/>
              </a:rPr>
              <a:t>kumar</a:t>
            </a:r>
            <a:r>
              <a:rPr lang="en-US" sz="2000" dirty="0">
                <a:solidFill>
                  <a:srgbClr val="00B0F0"/>
                </a:solidFill>
                <a:latin typeface="Times New Roman" panose="02020603050405020304" pitchFamily="18" charset="0"/>
                <a:cs typeface="Times New Roman" panose="02020603050405020304" pitchFamily="18" charset="0"/>
              </a:rPr>
              <a:t>- 2229251</a:t>
            </a:r>
          </a:p>
          <a:p>
            <a:pPr algn="r"/>
            <a:r>
              <a:rPr lang="en-US" sz="2000" dirty="0" smtClean="0">
                <a:solidFill>
                  <a:srgbClr val="00B0F0"/>
                </a:solidFill>
                <a:latin typeface="Times New Roman" panose="02020603050405020304" pitchFamily="18" charset="0"/>
                <a:cs typeface="Times New Roman" panose="02020603050405020304" pitchFamily="18" charset="0"/>
              </a:rPr>
              <a:t> </a:t>
            </a:r>
            <a:endParaRPr lang="en-IN" sz="200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4023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5226E-BE80-CDF8-4A6C-B59FC60FD5D5}"/>
              </a:ext>
            </a:extLst>
          </p:cNvPr>
          <p:cNvSpPr>
            <a:spLocks noGrp="1"/>
          </p:cNvSpPr>
          <p:nvPr>
            <p:ph type="title"/>
          </p:nvPr>
        </p:nvSpPr>
        <p:spPr>
          <a:xfrm>
            <a:off x="1137034" y="609597"/>
            <a:ext cx="9392421" cy="1330841"/>
          </a:xfrm>
        </p:spPr>
        <p:txBody>
          <a:bodyPr>
            <a:normAutofit/>
          </a:bodyPr>
          <a:lstStyle/>
          <a:p>
            <a:r>
              <a:rPr lang="en-US" sz="4400" b="1" dirty="0">
                <a:latin typeface="Times New Roman" panose="02020603050405020304" pitchFamily="18" charset="0"/>
                <a:cs typeface="Times New Roman" panose="02020603050405020304" pitchFamily="18" charset="0"/>
              </a:rPr>
              <a:t>What is Change </a:t>
            </a:r>
            <a:r>
              <a:rPr lang="en-US" sz="4400" b="1" dirty="0" smtClean="0">
                <a:latin typeface="Times New Roman" panose="02020603050405020304" pitchFamily="18" charset="0"/>
                <a:cs typeface="Times New Roman" panose="02020603050405020304" pitchFamily="18" charset="0"/>
              </a:rPr>
              <a:t>Management?</a:t>
            </a:r>
            <a:r>
              <a:rPr lang="en-US" sz="4400" b="1"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B8C30454-457B-5505-8FB7-DAA02096717A}"/>
              </a:ext>
            </a:extLst>
          </p:cNvPr>
          <p:cNvSpPr>
            <a:spLocks noGrp="1"/>
          </p:cNvSpPr>
          <p:nvPr>
            <p:ph idx="1"/>
          </p:nvPr>
        </p:nvSpPr>
        <p:spPr>
          <a:xfrm>
            <a:off x="1054738" y="2399530"/>
            <a:ext cx="4958966" cy="3917773"/>
          </a:xfrm>
        </p:spPr>
        <p:txBody>
          <a:bodyPr vert="horz" lIns="91440" tIns="45720" rIns="91440" bIns="45720" rtlCol="0">
            <a:normAutofit/>
          </a:bodyPr>
          <a:lstStyle/>
          <a:p>
            <a:r>
              <a:rPr lang="en-US" sz="1600" dirty="0">
                <a:highlight>
                  <a:srgbClr val="FFFFFF"/>
                </a:highlight>
                <a:latin typeface="Times New Roman" panose="02020603050405020304" pitchFamily="18" charset="0"/>
                <a:ea typeface="+mn-lt"/>
                <a:cs typeface="Times New Roman" panose="02020603050405020304" pitchFamily="18" charset="0"/>
              </a:rPr>
              <a:t>Change Management refers to the steps taken to define and implement modifications to internal and external operations.</a:t>
            </a:r>
            <a:endParaRPr lang="en-US" sz="1600" dirty="0">
              <a:latin typeface="Times New Roman" panose="02020603050405020304" pitchFamily="18" charset="0"/>
              <a:cs typeface="Times New Roman" panose="02020603050405020304" pitchFamily="18" charset="0"/>
            </a:endParaRPr>
          </a:p>
          <a:p>
            <a:r>
              <a:rPr lang="en-US" sz="1600" dirty="0">
                <a:highlight>
                  <a:srgbClr val="FFFFFF"/>
                </a:highlight>
                <a:latin typeface="Times New Roman" panose="02020603050405020304" pitchFamily="18" charset="0"/>
                <a:ea typeface="+mn-lt"/>
                <a:cs typeface="Times New Roman" panose="02020603050405020304" pitchFamily="18" charset="0"/>
              </a:rPr>
              <a:t>Educating and supporting employees, establishing necessary change processes, and monitoring pre- and post-change activities are all part of a well-planned and executed change implementation.</a:t>
            </a:r>
            <a:endParaRPr lang="en-US" sz="1600" dirty="0">
              <a:latin typeface="Times New Roman" panose="02020603050405020304" pitchFamily="18" charset="0"/>
              <a:cs typeface="Times New Roman" panose="02020603050405020304" pitchFamily="18" charset="0"/>
            </a:endParaRPr>
          </a:p>
          <a:p>
            <a:r>
              <a:rPr lang="en-US" sz="1600" dirty="0">
                <a:highlight>
                  <a:srgbClr val="FFFFFF"/>
                </a:highlight>
                <a:latin typeface="Times New Roman" panose="02020603050405020304" pitchFamily="18" charset="0"/>
                <a:ea typeface="+mn-lt"/>
                <a:cs typeface="Times New Roman" panose="02020603050405020304" pitchFamily="18" charset="0"/>
              </a:rPr>
              <a:t>A change management strategy is required if you want the transition to proceed well and with as little interruption as possible</a:t>
            </a:r>
            <a:r>
              <a:rPr lang="en-US" sz="1600" dirty="0" smtClean="0">
                <a:highlight>
                  <a:srgbClr val="FFFFFF"/>
                </a:highlight>
                <a:latin typeface="Times New Roman" panose="02020603050405020304" pitchFamily="18" charset="0"/>
                <a:ea typeface="+mn-lt"/>
                <a:cs typeface="Times New Roman" panose="02020603050405020304" pitchFamily="18" charset="0"/>
              </a:rPr>
              <a:t>.</a:t>
            </a:r>
          </a:p>
          <a:p>
            <a:r>
              <a:rPr lang="en-US" sz="1600" dirty="0" smtClean="0">
                <a:highlight>
                  <a:srgbClr val="FFFFFF"/>
                </a:highlight>
                <a:latin typeface="Times New Roman" panose="02020603050405020304" pitchFamily="18" charset="0"/>
                <a:ea typeface="+mn-lt"/>
                <a:cs typeface="Times New Roman" panose="02020603050405020304" pitchFamily="18" charset="0"/>
              </a:rPr>
              <a:t>In </a:t>
            </a:r>
            <a:r>
              <a:rPr lang="en-US" sz="1600" dirty="0">
                <a:highlight>
                  <a:srgbClr val="FFFFFF"/>
                </a:highlight>
                <a:latin typeface="Times New Roman" panose="02020603050405020304" pitchFamily="18" charset="0"/>
                <a:ea typeface="+mn-lt"/>
                <a:cs typeface="Times New Roman" panose="02020603050405020304" pitchFamily="18" charset="0"/>
              </a:rPr>
              <a:t>order for change management to be effective, it is essential that all parties involved have a thorough understanding of the process, as well as the expected results at each stage (MacArthur, 2019).</a:t>
            </a:r>
            <a:endParaRPr lang="en-US" sz="1600" dirty="0">
              <a:latin typeface="Times New Roman" panose="02020603050405020304" pitchFamily="18" charset="0"/>
              <a:cs typeface="Times New Roman" panose="02020603050405020304" pitchFamily="18" charset="0"/>
            </a:endParaRPr>
          </a:p>
          <a:p>
            <a:pPr marL="0" indent="0">
              <a:buNone/>
            </a:pPr>
            <a:endParaRPr lang="en-US" sz="1600" dirty="0">
              <a:latin typeface="Times New Roman" panose="02020603050405020304" pitchFamily="18" charset="0"/>
              <a:cs typeface="Times New Roman" panose="02020603050405020304" pitchFamily="18" charset="0"/>
            </a:endParaRPr>
          </a:p>
        </p:txBody>
      </p:sp>
      <p:pic>
        <p:nvPicPr>
          <p:cNvPr id="4" name="Picture 4" descr="Diagram&#10;&#10;Description automatically generated">
            <a:extLst>
              <a:ext uri="{FF2B5EF4-FFF2-40B4-BE49-F238E27FC236}">
                <a16:creationId xmlns:a16="http://schemas.microsoft.com/office/drawing/2014/main" id="{13CFEAA4-2078-2EEF-CEA3-78C43B1686F2}"/>
              </a:ext>
            </a:extLst>
          </p:cNvPr>
          <p:cNvPicPr>
            <a:picLocks noChangeAspect="1"/>
          </p:cNvPicPr>
          <p:nvPr/>
        </p:nvPicPr>
        <p:blipFill>
          <a:blip r:embed="rId2"/>
          <a:stretch>
            <a:fillRect/>
          </a:stretch>
        </p:blipFill>
        <p:spPr>
          <a:xfrm>
            <a:off x="6719367" y="2771853"/>
            <a:ext cx="4788505" cy="2582037"/>
          </a:xfrm>
          <a:prstGeom prst="rect">
            <a:avLst/>
          </a:prstGeom>
        </p:spPr>
      </p:pic>
    </p:spTree>
    <p:extLst>
      <p:ext uri="{BB962C8B-B14F-4D97-AF65-F5344CB8AC3E}">
        <p14:creationId xmlns:p14="http://schemas.microsoft.com/office/powerpoint/2010/main" val="30194788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4CA3-8642-56ED-F897-A3CD7F84DF8A}"/>
              </a:ext>
            </a:extLst>
          </p:cNvPr>
          <p:cNvSpPr>
            <a:spLocks noGrp="1"/>
          </p:cNvSpPr>
          <p:nvPr>
            <p:ph type="title"/>
          </p:nvPr>
        </p:nvSpPr>
        <p:spPr>
          <a:xfrm>
            <a:off x="389916" y="444464"/>
            <a:ext cx="11044438" cy="1906317"/>
          </a:xfrm>
        </p:spPr>
        <p:txBody>
          <a:bodyPr>
            <a:normAutofit/>
          </a:bodyPr>
          <a:lstStyle/>
          <a:p>
            <a:pPr algn="ctr"/>
            <a:r>
              <a:rPr lang="en-US" sz="4000" b="1" dirty="0">
                <a:latin typeface="Times New Roman" panose="02020603050405020304" pitchFamily="18" charset="0"/>
                <a:cs typeface="Times New Roman" panose="02020603050405020304" pitchFamily="18" charset="0"/>
              </a:rPr>
              <a:t>Change Management </a:t>
            </a:r>
            <a:endParaRPr lang="en-US" sz="4000" dirty="0">
              <a:latin typeface="Times New Roman" panose="02020603050405020304" pitchFamily="18" charset="0"/>
              <a:cs typeface="Times New Roman" panose="02020603050405020304" pitchFamily="18" charset="0"/>
            </a:endParaRPr>
          </a:p>
          <a:p>
            <a:pPr algn="ctr"/>
            <a:endParaRPr lang="en-US" sz="4000" dirty="0">
              <a:latin typeface="Times New Roman" panose="02020603050405020304" pitchFamily="18" charset="0"/>
              <a:cs typeface="Times New Roman" panose="02020603050405020304" pitchFamily="18" charset="0"/>
            </a:endParaRPr>
          </a:p>
        </p:txBody>
      </p:sp>
      <p:pic>
        <p:nvPicPr>
          <p:cNvPr id="15" name="Picture 14" descr="Light bulb on yellow background with sketched light beams and cord">
            <a:extLst>
              <a:ext uri="{FF2B5EF4-FFF2-40B4-BE49-F238E27FC236}">
                <a16:creationId xmlns:a16="http://schemas.microsoft.com/office/drawing/2014/main" id="{3F9CF98A-DEF3-DFA3-64BA-8BCF62C89FCE}"/>
              </a:ext>
            </a:extLst>
          </p:cNvPr>
          <p:cNvPicPr>
            <a:picLocks noChangeAspect="1"/>
          </p:cNvPicPr>
          <p:nvPr/>
        </p:nvPicPr>
        <p:blipFill rotWithShape="1">
          <a:blip r:embed="rId2"/>
          <a:srcRect l="35638" r="-14" b="-14"/>
          <a:stretch/>
        </p:blipFill>
        <p:spPr>
          <a:xfrm>
            <a:off x="557368" y="2546205"/>
            <a:ext cx="4278264" cy="4089258"/>
          </a:xfrm>
          <a:prstGeom prst="rect">
            <a:avLst/>
          </a:prstGeom>
        </p:spPr>
      </p:pic>
      <p:sp>
        <p:nvSpPr>
          <p:cNvPr id="3" name="Content Placeholder 2">
            <a:extLst>
              <a:ext uri="{FF2B5EF4-FFF2-40B4-BE49-F238E27FC236}">
                <a16:creationId xmlns:a16="http://schemas.microsoft.com/office/drawing/2014/main" id="{19979B35-6B3B-FA4F-DB79-D8BB4FA9C7E6}"/>
              </a:ext>
            </a:extLst>
          </p:cNvPr>
          <p:cNvSpPr>
            <a:spLocks noGrp="1"/>
          </p:cNvSpPr>
          <p:nvPr>
            <p:ph idx="1"/>
          </p:nvPr>
        </p:nvSpPr>
        <p:spPr>
          <a:xfrm>
            <a:off x="5303630" y="1885963"/>
            <a:ext cx="5586448" cy="5409743"/>
          </a:xfrm>
        </p:spPr>
        <p:txBody>
          <a:bodyPr vert="horz" lIns="91440" tIns="45720" rIns="91440" bIns="45720" rtlCol="0" anchor="ctr">
            <a:normAutofit/>
          </a:bodyPr>
          <a:lstStyle/>
          <a:p>
            <a:r>
              <a:rPr lang="en-US" dirty="0" smtClean="0">
                <a:latin typeface="Times New Roman" panose="02020603050405020304" pitchFamily="18" charset="0"/>
                <a:ea typeface="+mn-lt"/>
                <a:cs typeface="Times New Roman" panose="02020603050405020304" pitchFamily="18" charset="0"/>
              </a:rPr>
              <a:t>New </a:t>
            </a:r>
            <a:r>
              <a:rPr lang="en-US" dirty="0">
                <a:latin typeface="Times New Roman" panose="02020603050405020304" pitchFamily="18" charset="0"/>
                <a:ea typeface="+mn-lt"/>
                <a:cs typeface="Times New Roman" panose="02020603050405020304" pitchFamily="18" charset="0"/>
              </a:rPr>
              <a:t>organizational structure to ensure that it can respond quickly to the changing needs of customers. </a:t>
            </a:r>
          </a:p>
          <a:p>
            <a:r>
              <a:rPr lang="en-US" dirty="0">
                <a:latin typeface="Times New Roman" panose="02020603050405020304" pitchFamily="18" charset="0"/>
                <a:ea typeface="+mn-lt"/>
                <a:cs typeface="Times New Roman" panose="02020603050405020304" pitchFamily="18" charset="0"/>
              </a:rPr>
              <a:t>The company has implemented various technological solutions to ensure that customers can access their products and services quickly and conveniently. </a:t>
            </a:r>
          </a:p>
          <a:p>
            <a:r>
              <a:rPr lang="en-US" dirty="0" smtClean="0">
                <a:latin typeface="Times New Roman" panose="02020603050405020304" pitchFamily="18" charset="0"/>
                <a:ea typeface="+mn-lt"/>
                <a:cs typeface="Times New Roman" panose="02020603050405020304" pitchFamily="18" charset="0"/>
              </a:rPr>
              <a:t>Various </a:t>
            </a:r>
            <a:r>
              <a:rPr lang="en-US" dirty="0">
                <a:latin typeface="Times New Roman" panose="02020603050405020304" pitchFamily="18" charset="0"/>
                <a:ea typeface="+mn-lt"/>
                <a:cs typeface="Times New Roman" panose="02020603050405020304" pitchFamily="18" charset="0"/>
              </a:rPr>
              <a:t>customer engagement strategies, such as loyalty programs, marketing campaigns, and promotions. </a:t>
            </a:r>
          </a:p>
          <a:p>
            <a:r>
              <a:rPr lang="en-US" dirty="0">
                <a:latin typeface="Times New Roman" panose="02020603050405020304" pitchFamily="18" charset="0"/>
                <a:ea typeface="+mn-lt"/>
                <a:cs typeface="Times New Roman" panose="02020603050405020304" pitchFamily="18" charset="0"/>
              </a:rPr>
              <a:t>All of these strategies have helped </a:t>
            </a:r>
            <a:r>
              <a:rPr lang="en-US" dirty="0" smtClean="0">
                <a:latin typeface="Times New Roman" panose="02020603050405020304" pitchFamily="18" charset="0"/>
                <a:ea typeface="+mn-lt"/>
                <a:cs typeface="Times New Roman" panose="02020603050405020304" pitchFamily="18" charset="0"/>
              </a:rPr>
              <a:t>company to </a:t>
            </a:r>
            <a:r>
              <a:rPr lang="en-US" dirty="0">
                <a:latin typeface="Times New Roman" panose="02020603050405020304" pitchFamily="18" charset="0"/>
                <a:ea typeface="+mn-lt"/>
                <a:cs typeface="Times New Roman" panose="02020603050405020304" pitchFamily="18" charset="0"/>
              </a:rPr>
              <a:t>remain competitive in the fashion industry.</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74029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1B83E576-1010-2703-A305-DEDBABD873ED}"/>
              </a:ext>
            </a:extLst>
          </p:cNvPr>
          <p:cNvPicPr>
            <a:picLocks noChangeAspect="1"/>
          </p:cNvPicPr>
          <p:nvPr/>
        </p:nvPicPr>
        <p:blipFill rotWithShape="1">
          <a:blip r:embed="rId2"/>
          <a:srcRect l="28636" r="26990" b="-2"/>
          <a:stretch/>
        </p:blipFill>
        <p:spPr>
          <a:xfrm>
            <a:off x="20" y="17428"/>
            <a:ext cx="5409897" cy="6857989"/>
          </a:xfrm>
          <a:prstGeom prst="rect">
            <a:avLst/>
          </a:prstGeom>
        </p:spPr>
      </p:pic>
      <p:sp>
        <p:nvSpPr>
          <p:cNvPr id="2" name="Title 1">
            <a:extLst>
              <a:ext uri="{FF2B5EF4-FFF2-40B4-BE49-F238E27FC236}">
                <a16:creationId xmlns:a16="http://schemas.microsoft.com/office/drawing/2014/main" id="{0BB80C41-AA20-ECB3-2DCF-3F1B1C2CA3ED}"/>
              </a:ext>
            </a:extLst>
          </p:cNvPr>
          <p:cNvSpPr>
            <a:spLocks noGrp="1"/>
          </p:cNvSpPr>
          <p:nvPr>
            <p:ph type="title"/>
          </p:nvPr>
        </p:nvSpPr>
        <p:spPr>
          <a:xfrm>
            <a:off x="6746000" y="1166884"/>
            <a:ext cx="4110197" cy="993581"/>
          </a:xfrm>
        </p:spPr>
        <p:txBody>
          <a:bodyPr anchor="b">
            <a:noAutofit/>
          </a:bodyPr>
          <a:lstStyle/>
          <a:p>
            <a:pPr algn="ctr"/>
            <a:r>
              <a:rPr lang="en-US" sz="3200" b="1" dirty="0">
                <a:solidFill>
                  <a:schemeClr val="bg1">
                    <a:alpha val="60000"/>
                  </a:schemeClr>
                </a:solidFill>
                <a:latin typeface="Times New Roman" panose="02020603050405020304" pitchFamily="18" charset="0"/>
                <a:cs typeface="Times New Roman" panose="02020603050405020304" pitchFamily="18" charset="0"/>
              </a:rPr>
              <a:t>Change Management Model</a:t>
            </a:r>
          </a:p>
          <a:p>
            <a:pPr algn="ctr"/>
            <a:endParaRPr lang="en-US" sz="3200" b="1" dirty="0">
              <a:solidFill>
                <a:schemeClr val="bg1">
                  <a:alpha val="6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B5AE512-9702-2D65-0067-7D37520C8BCF}"/>
              </a:ext>
            </a:extLst>
          </p:cNvPr>
          <p:cNvSpPr>
            <a:spLocks noGrp="1"/>
          </p:cNvSpPr>
          <p:nvPr>
            <p:ph idx="1"/>
          </p:nvPr>
        </p:nvSpPr>
        <p:spPr>
          <a:xfrm>
            <a:off x="5788152" y="2340864"/>
            <a:ext cx="5614415" cy="4160519"/>
          </a:xfrm>
        </p:spPr>
        <p:txBody>
          <a:bodyPr vert="horz" lIns="91440" tIns="45720" rIns="91440" bIns="45720" rtlCol="0" anchor="t">
            <a:normAutofit/>
          </a:bodyPr>
          <a:lstStyle/>
          <a:p>
            <a:pPr algn="just"/>
            <a:r>
              <a:rPr lang="en-US" sz="2000" dirty="0">
                <a:solidFill>
                  <a:schemeClr val="tx1"/>
                </a:solidFill>
                <a:latin typeface="Times New Roman" panose="02020603050405020304" pitchFamily="18" charset="0"/>
                <a:ea typeface="+mn-lt"/>
                <a:cs typeface="Times New Roman" panose="02020603050405020304" pitchFamily="18" charset="0"/>
              </a:rPr>
              <a:t> </a:t>
            </a:r>
            <a:r>
              <a:rPr lang="en-US" sz="2000" dirty="0" smtClean="0">
                <a:solidFill>
                  <a:schemeClr val="tx1"/>
                </a:solidFill>
                <a:latin typeface="Times New Roman" panose="02020603050405020304" pitchFamily="18" charset="0"/>
                <a:ea typeface="+mn-lt"/>
                <a:cs typeface="Times New Roman" panose="02020603050405020304" pitchFamily="18" charset="0"/>
              </a:rPr>
              <a:t>It has </a:t>
            </a:r>
            <a:r>
              <a:rPr lang="en-US" sz="2000" dirty="0">
                <a:solidFill>
                  <a:schemeClr val="tx1"/>
                </a:solidFill>
                <a:latin typeface="Times New Roman" panose="02020603050405020304" pitchFamily="18" charset="0"/>
                <a:ea typeface="+mn-lt"/>
                <a:cs typeface="Times New Roman" panose="02020603050405020304" pitchFamily="18" charset="0"/>
              </a:rPr>
              <a:t>five-step process that enables organizations to effectively manage change. </a:t>
            </a:r>
          </a:p>
          <a:p>
            <a:pPr algn="just"/>
            <a:r>
              <a:rPr lang="en-US" sz="2000" dirty="0">
                <a:solidFill>
                  <a:schemeClr val="tx1"/>
                </a:solidFill>
                <a:latin typeface="Times New Roman" panose="02020603050405020304" pitchFamily="18" charset="0"/>
                <a:ea typeface="+mn-lt"/>
                <a:cs typeface="Times New Roman" panose="02020603050405020304" pitchFamily="18" charset="0"/>
              </a:rPr>
              <a:t> </a:t>
            </a:r>
            <a:r>
              <a:rPr lang="en-US" sz="2000" dirty="0" smtClean="0">
                <a:solidFill>
                  <a:schemeClr val="tx1"/>
                </a:solidFill>
                <a:latin typeface="Times New Roman" panose="02020603050405020304" pitchFamily="18" charset="0"/>
                <a:ea typeface="+mn-lt"/>
                <a:cs typeface="Times New Roman" panose="02020603050405020304" pitchFamily="18" charset="0"/>
              </a:rPr>
              <a:t>The </a:t>
            </a:r>
            <a:r>
              <a:rPr lang="en-US" sz="2000" dirty="0">
                <a:solidFill>
                  <a:schemeClr val="tx1"/>
                </a:solidFill>
                <a:latin typeface="Times New Roman" panose="02020603050405020304" pitchFamily="18" charset="0"/>
                <a:ea typeface="+mn-lt"/>
                <a:cs typeface="Times New Roman" panose="02020603050405020304" pitchFamily="18" charset="0"/>
              </a:rPr>
              <a:t>five steps include raising awareness of the necessity for change, developing a desire for change, learning how to change, developing the capacity to change, and reinforcing the change.. </a:t>
            </a:r>
            <a:endParaRPr lang="en-US" sz="2000" dirty="0">
              <a:solidFill>
                <a:schemeClr val="tx1"/>
              </a:solidFill>
              <a:latin typeface="Times New Roman" panose="02020603050405020304" pitchFamily="18" charset="0"/>
              <a:ea typeface="+mn-lt"/>
              <a:cs typeface="Times New Roman" panose="02020603050405020304" pitchFamily="18" charset="0"/>
            </a:endParaRPr>
          </a:p>
          <a:p>
            <a:pPr algn="just"/>
            <a:r>
              <a:rPr lang="en-US" sz="2000" dirty="0" smtClean="0">
                <a:solidFill>
                  <a:schemeClr val="tx1"/>
                </a:solidFill>
                <a:latin typeface="Times New Roman" panose="02020603050405020304" pitchFamily="18" charset="0"/>
                <a:ea typeface="+mn-lt"/>
                <a:cs typeface="Times New Roman" panose="02020603050405020304" pitchFamily="18" charset="0"/>
              </a:rPr>
              <a:t>It  </a:t>
            </a:r>
            <a:r>
              <a:rPr lang="en-US" sz="2000" dirty="0">
                <a:solidFill>
                  <a:schemeClr val="tx1"/>
                </a:solidFill>
                <a:latin typeface="Times New Roman" panose="02020603050405020304" pitchFamily="18" charset="0"/>
                <a:ea typeface="+mn-lt"/>
                <a:cs typeface="Times New Roman" panose="02020603050405020304" pitchFamily="18" charset="0"/>
              </a:rPr>
              <a:t>provides a structured approach for managing change that can help the company remain competitive in the retail market. </a:t>
            </a:r>
          </a:p>
          <a:p>
            <a:pPr algn="just"/>
            <a:r>
              <a:rPr lang="en-US" sz="2000" dirty="0" smtClean="0">
                <a:solidFill>
                  <a:schemeClr val="tx1"/>
                </a:solidFill>
                <a:latin typeface="Times New Roman" panose="02020603050405020304" pitchFamily="18" charset="0"/>
                <a:ea typeface="+mn-lt"/>
                <a:cs typeface="Times New Roman" panose="02020603050405020304" pitchFamily="18" charset="0"/>
              </a:rPr>
              <a:t>Also, it can </a:t>
            </a:r>
            <a:r>
              <a:rPr lang="en-US" sz="2000" dirty="0">
                <a:solidFill>
                  <a:schemeClr val="tx1"/>
                </a:solidFill>
                <a:latin typeface="Times New Roman" panose="02020603050405020304" pitchFamily="18" charset="0"/>
                <a:ea typeface="+mn-lt"/>
                <a:cs typeface="Times New Roman" panose="02020603050405020304" pitchFamily="18" charset="0"/>
              </a:rPr>
              <a:t>be a useful </a:t>
            </a:r>
            <a:r>
              <a:rPr lang="en-US" sz="2000" dirty="0" smtClean="0">
                <a:solidFill>
                  <a:schemeClr val="tx1"/>
                </a:solidFill>
                <a:latin typeface="Times New Roman" panose="02020603050405020304" pitchFamily="18" charset="0"/>
                <a:ea typeface="+mn-lt"/>
                <a:cs typeface="Times New Roman" panose="02020603050405020304" pitchFamily="18" charset="0"/>
              </a:rPr>
              <a:t>to </a:t>
            </a:r>
            <a:r>
              <a:rPr lang="en-US" sz="2000" dirty="0">
                <a:solidFill>
                  <a:schemeClr val="tx1"/>
                </a:solidFill>
                <a:latin typeface="Times New Roman" panose="02020603050405020304" pitchFamily="18" charset="0"/>
                <a:ea typeface="+mn-lt"/>
                <a:cs typeface="Times New Roman" panose="02020603050405020304" pitchFamily="18" charset="0"/>
              </a:rPr>
              <a:t>ensure they remain competitive in the ever-evolving </a:t>
            </a:r>
            <a:r>
              <a:rPr lang="en-US" sz="2000" dirty="0" err="1" smtClean="0">
                <a:solidFill>
                  <a:schemeClr val="tx1"/>
                </a:solidFill>
                <a:latin typeface="Times New Roman" panose="02020603050405020304" pitchFamily="18" charset="0"/>
                <a:ea typeface="+mn-lt"/>
                <a:cs typeface="Times New Roman" panose="02020603050405020304" pitchFamily="18" charset="0"/>
              </a:rPr>
              <a:t>retail.</a:t>
            </a:r>
            <a:r>
              <a:rPr lang="en-US" dirty="0" err="1" smtClean="0">
                <a:solidFill>
                  <a:schemeClr val="bg1"/>
                </a:solidFill>
                <a:latin typeface="Times New Roman" panose="02020603050405020304" pitchFamily="18" charset="0"/>
                <a:ea typeface="+mn-lt"/>
                <a:cs typeface="Times New Roman" panose="02020603050405020304" pitchFamily="18" charset="0"/>
              </a:rPr>
              <a:t>market</a:t>
            </a:r>
            <a:r>
              <a:rPr lang="en-US" dirty="0">
                <a:solidFill>
                  <a:schemeClr val="bg1"/>
                </a:solidFill>
                <a:latin typeface="Times New Roman" panose="02020603050405020304" pitchFamily="18" charset="0"/>
                <a:ea typeface="+mn-lt"/>
                <a:cs typeface="Times New Roman" panose="02020603050405020304" pitchFamily="18" charset="0"/>
              </a:rPr>
              <a:t>.</a:t>
            </a:r>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98001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smtClean="0">
                <a:latin typeface="Times New Roman" panose="02020603050405020304" pitchFamily="18" charset="0"/>
                <a:cs typeface="Times New Roman" panose="02020603050405020304" pitchFamily="18" charset="0"/>
              </a:rPr>
              <a:t>Opportunities and Threats</a:t>
            </a:r>
            <a:endParaRPr lang="en-US" sz="4400"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73493"/>
              </p:ext>
            </p:extLst>
          </p:nvPr>
        </p:nvGraphicFramePr>
        <p:xfrm>
          <a:off x="881743" y="2293842"/>
          <a:ext cx="10553454" cy="4564158"/>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5904123">
                  <a:extLst>
                    <a:ext uri="{9D8B030D-6E8A-4147-A177-3AD203B41FA5}">
                      <a16:colId xmlns:a16="http://schemas.microsoft.com/office/drawing/2014/main" val="20000"/>
                    </a:ext>
                  </a:extLst>
                </a:gridCol>
                <a:gridCol w="4649331">
                  <a:extLst>
                    <a:ext uri="{9D8B030D-6E8A-4147-A177-3AD203B41FA5}">
                      <a16:colId xmlns:a16="http://schemas.microsoft.com/office/drawing/2014/main" val="20001"/>
                    </a:ext>
                  </a:extLst>
                </a:gridCol>
              </a:tblGrid>
              <a:tr h="4564158">
                <a:tc>
                  <a:txBody>
                    <a:bodyPr/>
                    <a:lstStyle/>
                    <a:p>
                      <a:pPr marL="0" marR="0" lvl="0" indent="0" algn="ctr">
                        <a:lnSpc>
                          <a:spcPct val="90000"/>
                        </a:lnSpc>
                        <a:spcBef>
                          <a:spcPts val="1000"/>
                        </a:spcBef>
                        <a:spcAft>
                          <a:spcPts val="0"/>
                        </a:spcAft>
                        <a:buNone/>
                      </a:pPr>
                      <a:r>
                        <a:rPr lang="en-US" sz="3200" b="0" i="0" u="sng" strike="noStrike" cap="none" spc="0" noProof="0" dirty="0">
                          <a:solidFill>
                            <a:schemeClr val="bg1"/>
                          </a:solidFill>
                          <a:latin typeface="Times New Roman" panose="02020603050405020304" pitchFamily="18" charset="0"/>
                          <a:cs typeface="Times New Roman" panose="02020603050405020304" pitchFamily="18" charset="0"/>
                        </a:rPr>
                        <a:t>Opportunities: </a:t>
                      </a:r>
                      <a:endParaRPr lang="en-US" sz="3200" b="0" i="0" u="sng" strike="noStrike" cap="none" spc="0" noProof="0" dirty="0" smtClean="0">
                        <a:solidFill>
                          <a:schemeClr val="bg1"/>
                        </a:solidFill>
                        <a:latin typeface="Times New Roman" panose="02020603050405020304" pitchFamily="18" charset="0"/>
                        <a:cs typeface="Times New Roman" panose="02020603050405020304" pitchFamily="18" charset="0"/>
                      </a:endParaRPr>
                    </a:p>
                    <a:p>
                      <a:pPr marL="0" marR="0" lvl="0" indent="0" algn="ctr">
                        <a:lnSpc>
                          <a:spcPct val="90000"/>
                        </a:lnSpc>
                        <a:spcBef>
                          <a:spcPts val="1000"/>
                        </a:spcBef>
                        <a:spcAft>
                          <a:spcPts val="0"/>
                        </a:spcAft>
                        <a:buNone/>
                      </a:pPr>
                      <a:endParaRPr lang="en-US" sz="3200" b="0" i="0" u="sng" strike="noStrike" cap="none" spc="0" noProof="0" dirty="0">
                        <a:solidFill>
                          <a:schemeClr val="bg1"/>
                        </a:solidFill>
                        <a:latin typeface="Times New Roman" panose="02020603050405020304" pitchFamily="18" charset="0"/>
                        <a:cs typeface="Times New Roman" panose="02020603050405020304" pitchFamily="18" charset="0"/>
                      </a:endParaRPr>
                    </a:p>
                    <a:p>
                      <a:pPr marL="285750" marR="0" lvl="0" indent="-285750" algn="l">
                        <a:lnSpc>
                          <a:spcPct val="90000"/>
                        </a:lnSpc>
                        <a:spcBef>
                          <a:spcPts val="1000"/>
                        </a:spcBef>
                        <a:spcAft>
                          <a:spcPts val="0"/>
                        </a:spcAft>
                        <a:buFont typeface="Arial"/>
                        <a:buChar char="•"/>
                      </a:pPr>
                      <a:r>
                        <a:rPr lang="en-US" sz="2800" b="0" i="0" u="none" strike="noStrike" cap="none" spc="0" noProof="0" dirty="0">
                          <a:solidFill>
                            <a:schemeClr val="bg1"/>
                          </a:solidFill>
                          <a:latin typeface="Times New Roman" panose="02020603050405020304" pitchFamily="18" charset="0"/>
                          <a:cs typeface="Times New Roman" panose="02020603050405020304" pitchFamily="18" charset="0"/>
                        </a:rPr>
                        <a:t>Growth internationally</a:t>
                      </a:r>
                    </a:p>
                    <a:p>
                      <a:pPr marL="285750" marR="0" lvl="0" indent="-285750" algn="l">
                        <a:lnSpc>
                          <a:spcPct val="90000"/>
                        </a:lnSpc>
                        <a:spcBef>
                          <a:spcPts val="1000"/>
                        </a:spcBef>
                        <a:spcAft>
                          <a:spcPts val="0"/>
                        </a:spcAft>
                        <a:buFont typeface="Arial"/>
                        <a:buChar char="•"/>
                      </a:pPr>
                      <a:r>
                        <a:rPr lang="en-US" sz="2800" b="0" i="0" u="none" strike="noStrike" cap="none" spc="0" noProof="0" dirty="0">
                          <a:solidFill>
                            <a:schemeClr val="bg1"/>
                          </a:solidFill>
                          <a:latin typeface="Times New Roman" panose="02020603050405020304" pitchFamily="18" charset="0"/>
                          <a:cs typeface="Times New Roman" panose="02020603050405020304" pitchFamily="18" charset="0"/>
                        </a:rPr>
                        <a:t> Expansion in China and India</a:t>
                      </a:r>
                    </a:p>
                    <a:p>
                      <a:pPr marL="285750" marR="0" lvl="0" indent="-285750" algn="l">
                        <a:lnSpc>
                          <a:spcPct val="90000"/>
                        </a:lnSpc>
                        <a:spcBef>
                          <a:spcPts val="1000"/>
                        </a:spcBef>
                        <a:spcAft>
                          <a:spcPts val="0"/>
                        </a:spcAft>
                        <a:buFont typeface="Arial"/>
                        <a:buChar char="•"/>
                      </a:pPr>
                      <a:r>
                        <a:rPr lang="en-US" sz="2800" b="0" i="0" u="none" strike="noStrike" cap="none" spc="0" noProof="0" dirty="0">
                          <a:solidFill>
                            <a:schemeClr val="bg1"/>
                          </a:solidFill>
                          <a:latin typeface="Times New Roman" panose="02020603050405020304" pitchFamily="18" charset="0"/>
                          <a:cs typeface="Times New Roman" panose="02020603050405020304" pitchFamily="18" charset="0"/>
                        </a:rPr>
                        <a:t> More marketing and promotions</a:t>
                      </a:r>
                      <a:endParaRPr lang="en-US" sz="2800" cap="none" spc="0" dirty="0">
                        <a:solidFill>
                          <a:schemeClr val="bg1"/>
                        </a:solidFill>
                        <a:latin typeface="Times New Roman" panose="02020603050405020304" pitchFamily="18" charset="0"/>
                        <a:cs typeface="Times New Roman" panose="02020603050405020304" pitchFamily="18" charset="0"/>
                      </a:endParaRPr>
                    </a:p>
                  </a:txBody>
                  <a:tcPr marL="125483" marR="96525" marT="96525" marB="96525">
                    <a:lnL w="38100" cap="flat" cmpd="sng" algn="ctr">
                      <a:noFill/>
                      <a:prstDash val="solid"/>
                    </a:lnL>
                    <a:lnR w="6350" cap="flat" cmpd="sng" algn="ctr">
                      <a:solidFill>
                        <a:schemeClr val="tx1">
                          <a:lumMod val="50000"/>
                          <a:lumOff val="50000"/>
                        </a:schemeClr>
                      </a:solidFill>
                      <a:prstDash val="solid"/>
                    </a:lnR>
                    <a:lnT w="38100" cmpd="sng">
                      <a:noFill/>
                    </a:lnT>
                    <a:lnB w="38100" cap="flat" cmpd="sng" algn="ctr">
                      <a:noFill/>
                      <a:prstDash val="solid"/>
                    </a:lnB>
                    <a:solidFill>
                      <a:schemeClr val="tx1">
                        <a:lumMod val="75000"/>
                        <a:lumOff val="25000"/>
                      </a:schemeClr>
                    </a:solidFill>
                  </a:tcPr>
                </a:tc>
                <a:tc>
                  <a:txBody>
                    <a:bodyPr/>
                    <a:lstStyle/>
                    <a:p>
                      <a:pPr marL="0" marR="0" lvl="0" indent="0" algn="ctr">
                        <a:lnSpc>
                          <a:spcPct val="90000"/>
                        </a:lnSpc>
                        <a:spcBef>
                          <a:spcPts val="1000"/>
                        </a:spcBef>
                        <a:spcAft>
                          <a:spcPts val="0"/>
                        </a:spcAft>
                        <a:buNone/>
                      </a:pPr>
                      <a:r>
                        <a:rPr lang="en-US" sz="3200" b="0" i="0" u="sng" strike="noStrike" cap="none" spc="0" noProof="0" dirty="0">
                          <a:solidFill>
                            <a:schemeClr val="bg1"/>
                          </a:solidFill>
                          <a:latin typeface="Times New Roman" panose="02020603050405020304" pitchFamily="18" charset="0"/>
                          <a:cs typeface="Times New Roman" panose="02020603050405020304" pitchFamily="18" charset="0"/>
                        </a:rPr>
                        <a:t>Threats</a:t>
                      </a:r>
                      <a:r>
                        <a:rPr lang="en-US" sz="3200" b="0" i="0" u="sng" strike="noStrike" cap="none" spc="0" noProof="0" dirty="0" smtClean="0">
                          <a:solidFill>
                            <a:schemeClr val="bg1"/>
                          </a:solidFill>
                          <a:latin typeface="Times New Roman" panose="02020603050405020304" pitchFamily="18" charset="0"/>
                          <a:cs typeface="Times New Roman" panose="02020603050405020304" pitchFamily="18" charset="0"/>
                        </a:rPr>
                        <a:t>:</a:t>
                      </a:r>
                    </a:p>
                    <a:p>
                      <a:pPr marL="0" marR="0" lvl="0" indent="0" algn="ctr">
                        <a:lnSpc>
                          <a:spcPct val="90000"/>
                        </a:lnSpc>
                        <a:spcBef>
                          <a:spcPts val="1000"/>
                        </a:spcBef>
                        <a:spcAft>
                          <a:spcPts val="0"/>
                        </a:spcAft>
                        <a:buNone/>
                      </a:pPr>
                      <a:endParaRPr lang="en-US" sz="3200" b="0" i="0" u="none" strike="noStrike" cap="none" spc="0" noProof="0" dirty="0">
                        <a:solidFill>
                          <a:schemeClr val="bg1"/>
                        </a:solidFill>
                        <a:latin typeface="Times New Roman" panose="02020603050405020304" pitchFamily="18" charset="0"/>
                        <a:cs typeface="Times New Roman" panose="02020603050405020304" pitchFamily="18" charset="0"/>
                      </a:endParaRPr>
                    </a:p>
                    <a:p>
                      <a:pPr marL="285750" marR="0" lvl="0" indent="-285750" algn="l">
                        <a:lnSpc>
                          <a:spcPct val="90000"/>
                        </a:lnSpc>
                        <a:spcBef>
                          <a:spcPts val="1000"/>
                        </a:spcBef>
                        <a:spcAft>
                          <a:spcPts val="0"/>
                        </a:spcAft>
                        <a:buFont typeface="Arial"/>
                        <a:buChar char="•"/>
                      </a:pPr>
                      <a:r>
                        <a:rPr lang="en-US" sz="2400" b="0" i="0" u="none" strike="noStrike" cap="none" spc="0" noProof="0" dirty="0">
                          <a:solidFill>
                            <a:schemeClr val="bg1"/>
                          </a:solidFill>
                          <a:latin typeface="Times New Roman" panose="02020603050405020304" pitchFamily="18" charset="0"/>
                          <a:cs typeface="Times New Roman" panose="02020603050405020304" pitchFamily="18" charset="0"/>
                        </a:rPr>
                        <a:t>Loss of customer loyalty</a:t>
                      </a:r>
                    </a:p>
                    <a:p>
                      <a:pPr marL="285750" marR="0" lvl="0" indent="-285750" algn="l">
                        <a:lnSpc>
                          <a:spcPct val="90000"/>
                        </a:lnSpc>
                        <a:spcBef>
                          <a:spcPts val="1000"/>
                        </a:spcBef>
                        <a:spcAft>
                          <a:spcPts val="0"/>
                        </a:spcAft>
                        <a:buFont typeface="Arial"/>
                        <a:buChar char="•"/>
                      </a:pPr>
                      <a:r>
                        <a:rPr lang="en-US" sz="2400" b="0" i="0" u="none" strike="noStrike" cap="none" spc="0" noProof="0" dirty="0">
                          <a:solidFill>
                            <a:schemeClr val="bg1"/>
                          </a:solidFill>
                          <a:latin typeface="Times New Roman" panose="02020603050405020304" pitchFamily="18" charset="0"/>
                          <a:cs typeface="Times New Roman" panose="02020603050405020304" pitchFamily="18" charset="0"/>
                        </a:rPr>
                        <a:t>Risk of not achieving economies of scale</a:t>
                      </a:r>
                    </a:p>
                    <a:p>
                      <a:pPr marL="285750" marR="0" lvl="0" indent="-285750" algn="l">
                        <a:lnSpc>
                          <a:spcPct val="90000"/>
                        </a:lnSpc>
                        <a:spcBef>
                          <a:spcPts val="1000"/>
                        </a:spcBef>
                        <a:spcAft>
                          <a:spcPts val="0"/>
                        </a:spcAft>
                        <a:buFont typeface="Arial"/>
                        <a:buChar char="•"/>
                      </a:pPr>
                      <a:r>
                        <a:rPr lang="en-US" sz="2400" b="0" i="0" u="none" strike="noStrike" cap="none" spc="0" noProof="0" dirty="0">
                          <a:solidFill>
                            <a:schemeClr val="bg1"/>
                          </a:solidFill>
                          <a:latin typeface="Times New Roman" panose="02020603050405020304" pitchFamily="18" charset="0"/>
                          <a:cs typeface="Times New Roman" panose="02020603050405020304" pitchFamily="18" charset="0"/>
                        </a:rPr>
                        <a:t>Competitors with better marketing strategies</a:t>
                      </a:r>
                      <a:endParaRPr lang="en-US" sz="2400" cap="none" spc="0" dirty="0">
                        <a:solidFill>
                          <a:schemeClr val="bg1"/>
                        </a:solidFill>
                        <a:latin typeface="Times New Roman" panose="02020603050405020304" pitchFamily="18" charset="0"/>
                        <a:cs typeface="Times New Roman" panose="02020603050405020304" pitchFamily="18" charset="0"/>
                      </a:endParaRPr>
                    </a:p>
                  </a:txBody>
                  <a:tcPr marL="125483" marR="96525" marT="96525" marB="96525">
                    <a:lnL w="6350" cap="flat" cmpd="sng" algn="ctr">
                      <a:solidFill>
                        <a:schemeClr val="tx1">
                          <a:lumMod val="50000"/>
                          <a:lumOff val="50000"/>
                        </a:schemeClr>
                      </a:solidFill>
                      <a:prstDash val="solid"/>
                    </a:lnL>
                    <a:lnR w="38100" cap="flat" cmpd="sng" algn="ctr">
                      <a:noFill/>
                      <a:prstDash val="solid"/>
                    </a:lnR>
                    <a:lnT w="38100" cmpd="sng">
                      <a:noFill/>
                    </a:lnT>
                    <a:lnB w="38100" cap="flat" cmpd="sng" algn="ctr">
                      <a:noFill/>
                      <a:prstDash val="solid"/>
                    </a:lnB>
                    <a:solidFill>
                      <a:schemeClr val="tx1">
                        <a:lumMod val="75000"/>
                        <a:lumOff val="25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3589399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smtClean="0">
                <a:latin typeface="Times New Roman" panose="02020603050405020304" pitchFamily="18" charset="0"/>
                <a:cs typeface="Times New Roman" panose="02020603050405020304" pitchFamily="18" charset="0"/>
              </a:rPr>
              <a:t>Principles of Change Management</a:t>
            </a:r>
            <a:endParaRPr lang="en-IN" sz="4400" b="1"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19890635"/>
              </p:ext>
            </p:extLst>
          </p:nvPr>
        </p:nvGraphicFramePr>
        <p:xfrm>
          <a:off x="269966" y="2534194"/>
          <a:ext cx="11704319" cy="3291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0075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smtClean="0">
                <a:latin typeface="Times New Roman" panose="02020603050405020304" pitchFamily="18" charset="0"/>
                <a:cs typeface="Times New Roman" panose="02020603050405020304" pitchFamily="18" charset="0"/>
              </a:rPr>
              <a:t>Steps of Change Management</a:t>
            </a:r>
            <a:endParaRPr lang="en-IN"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97606" y="2751546"/>
            <a:ext cx="5611605" cy="3416300"/>
          </a:xfrm>
        </p:spPr>
        <p:txBody>
          <a:bodyPr>
            <a:noAutofit/>
          </a:bodyPr>
          <a:lstStyle/>
          <a:p>
            <a:r>
              <a:rPr lang="en-US" sz="2000" dirty="0" smtClean="0">
                <a:latin typeface="Times New Roman" panose="02020603050405020304" pitchFamily="18" charset="0"/>
                <a:cs typeface="Times New Roman" panose="02020603050405020304" pitchFamily="18" charset="0"/>
              </a:rPr>
              <a:t>Preparing the </a:t>
            </a:r>
            <a:r>
              <a:rPr lang="en-US" sz="2000" dirty="0" smtClean="0">
                <a:latin typeface="Times New Roman" panose="02020603050405020304" pitchFamily="18" charset="0"/>
                <a:cs typeface="Times New Roman" panose="02020603050405020304" pitchFamily="18" charset="0"/>
              </a:rPr>
              <a:t>organization </a:t>
            </a:r>
            <a:r>
              <a:rPr lang="en-US" sz="2000" dirty="0" smtClean="0">
                <a:latin typeface="Times New Roman" panose="02020603050405020304" pitchFamily="18" charset="0"/>
                <a:cs typeface="Times New Roman" panose="02020603050405020304" pitchFamily="18" charset="0"/>
              </a:rPr>
              <a:t>for Change</a:t>
            </a:r>
          </a:p>
          <a:p>
            <a:r>
              <a:rPr lang="en-US" sz="2000" dirty="0" smtClean="0">
                <a:latin typeface="Times New Roman" panose="02020603050405020304" pitchFamily="18" charset="0"/>
                <a:cs typeface="Times New Roman" panose="02020603050405020304" pitchFamily="18" charset="0"/>
              </a:rPr>
              <a:t>Creating </a:t>
            </a:r>
            <a:r>
              <a:rPr lang="en-US" sz="2000" dirty="0" smtClean="0">
                <a:latin typeface="Times New Roman" panose="02020603050405020304" pitchFamily="18" charset="0"/>
                <a:cs typeface="Times New Roman" panose="02020603050405020304" pitchFamily="18" charset="0"/>
              </a:rPr>
              <a:t>a </a:t>
            </a:r>
            <a:r>
              <a:rPr lang="en-US" sz="2000" dirty="0" smtClean="0">
                <a:latin typeface="Times New Roman" panose="02020603050405020304" pitchFamily="18" charset="0"/>
                <a:cs typeface="Times New Roman" panose="02020603050405020304" pitchFamily="18" charset="0"/>
              </a:rPr>
              <a:t>Plan and Vision for Change.</a:t>
            </a:r>
            <a:endParaRPr lang="en-US"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Implementing Changes</a:t>
            </a:r>
          </a:p>
          <a:p>
            <a:r>
              <a:rPr lang="en-US" sz="2000" dirty="0" smtClean="0">
                <a:latin typeface="Times New Roman" panose="02020603050405020304" pitchFamily="18" charset="0"/>
                <a:cs typeface="Times New Roman" panose="02020603050405020304" pitchFamily="18" charset="0"/>
              </a:rPr>
              <a:t>Integrating </a:t>
            </a:r>
            <a:r>
              <a:rPr lang="en-US" sz="2000" dirty="0">
                <a:latin typeface="Times New Roman" panose="02020603050405020304" pitchFamily="18" charset="0"/>
                <a:cs typeface="Times New Roman" panose="02020603050405020304" pitchFamily="18" charset="0"/>
              </a:rPr>
              <a:t>Changes into </a:t>
            </a:r>
            <a:r>
              <a:rPr lang="en-US" sz="2000" dirty="0" smtClean="0">
                <a:latin typeface="Times New Roman" panose="02020603050405020304" pitchFamily="18" charset="0"/>
                <a:cs typeface="Times New Roman" panose="02020603050405020304" pitchFamily="18" charset="0"/>
              </a:rPr>
              <a:t>Organization </a:t>
            </a:r>
            <a:r>
              <a:rPr lang="en-US" sz="2000" dirty="0">
                <a:latin typeface="Times New Roman" panose="02020603050405020304" pitchFamily="18" charset="0"/>
                <a:cs typeface="Times New Roman" panose="02020603050405020304" pitchFamily="18" charset="0"/>
              </a:rPr>
              <a:t>Culture and </a:t>
            </a:r>
            <a:r>
              <a:rPr lang="en-US" sz="2000" dirty="0" smtClean="0">
                <a:latin typeface="Times New Roman" panose="02020603050405020304" pitchFamily="18" charset="0"/>
                <a:cs typeface="Times New Roman" panose="02020603050405020304" pitchFamily="18" charset="0"/>
              </a:rPr>
              <a:t>Practices</a:t>
            </a:r>
          </a:p>
          <a:p>
            <a:r>
              <a:rPr lang="en-US" sz="2000" dirty="0" smtClean="0">
                <a:latin typeface="Times New Roman" panose="02020603050405020304" pitchFamily="18" charset="0"/>
                <a:cs typeface="Times New Roman" panose="02020603050405020304" pitchFamily="18" charset="0"/>
              </a:rPr>
              <a:t>Analyzing the </a:t>
            </a:r>
            <a:r>
              <a:rPr lang="en-US" sz="2000" dirty="0">
                <a:latin typeface="Times New Roman" panose="02020603050405020304" pitchFamily="18" charset="0"/>
                <a:cs typeface="Times New Roman" panose="02020603050405020304" pitchFamily="18" charset="0"/>
              </a:rPr>
              <a:t>Results and </a:t>
            </a:r>
            <a:r>
              <a:rPr lang="en-US" sz="2000" dirty="0" smtClean="0">
                <a:latin typeface="Times New Roman" panose="02020603050405020304" pitchFamily="18" charset="0"/>
                <a:cs typeface="Times New Roman" panose="02020603050405020304" pitchFamily="18" charset="0"/>
              </a:rPr>
              <a:t>Reviewing </a:t>
            </a:r>
            <a:r>
              <a:rPr lang="en-US" sz="2000" dirty="0" smtClean="0">
                <a:latin typeface="Times New Roman" panose="02020603050405020304" pitchFamily="18" charset="0"/>
                <a:cs typeface="Times New Roman" panose="02020603050405020304" pitchFamily="18" charset="0"/>
              </a:rPr>
              <a:t>Progress</a:t>
            </a:r>
          </a:p>
          <a:p>
            <a:endParaRPr lang="en-US" sz="2000" dirty="0">
              <a:latin typeface="Times New Roman" panose="02020603050405020304" pitchFamily="18" charset="0"/>
              <a:cs typeface="Times New Roman" panose="02020603050405020304" pitchFamily="18" charset="0"/>
            </a:endParaRPr>
          </a:p>
          <a:p>
            <a:endParaRPr lang="en-US" sz="2000" dirty="0" smtClean="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pPr marL="0" indent="0">
              <a:buNone/>
            </a:pPr>
            <a:r>
              <a:rPr lang="en-US" sz="1400" dirty="0" smtClean="0">
                <a:solidFill>
                  <a:srgbClr val="00B0F0"/>
                </a:solidFill>
                <a:latin typeface="Times New Roman" panose="02020603050405020304" pitchFamily="18" charset="0"/>
                <a:cs typeface="Times New Roman" panose="02020603050405020304" pitchFamily="18" charset="0"/>
              </a:rPr>
              <a:t>Source: </a:t>
            </a:r>
            <a:r>
              <a:rPr lang="en-US" sz="1400" dirty="0" smtClean="0">
                <a:solidFill>
                  <a:schemeClr val="tx1"/>
                </a:solidFill>
                <a:latin typeface="Times New Roman" panose="02020603050405020304" pitchFamily="18" charset="0"/>
                <a:cs typeface="Times New Roman" panose="02020603050405020304" pitchFamily="18" charset="0"/>
              </a:rPr>
              <a:t>Kelsey Miller, 2020.</a:t>
            </a:r>
            <a:endParaRPr lang="en-IN" sz="1400" dirty="0">
              <a:solidFill>
                <a:srgbClr val="00B0F0"/>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381726" y="2751546"/>
            <a:ext cx="5294836" cy="2980236"/>
          </a:xfrm>
          <a:prstGeom prst="rect">
            <a:avLst/>
          </a:prstGeom>
        </p:spPr>
      </p:pic>
    </p:spTree>
    <p:extLst>
      <p:ext uri="{BB962C8B-B14F-4D97-AF65-F5344CB8AC3E}">
        <p14:creationId xmlns:p14="http://schemas.microsoft.com/office/powerpoint/2010/main" val="16816045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smtClean="0">
                <a:latin typeface="Times New Roman" panose="02020603050405020304" pitchFamily="18" charset="0"/>
                <a:cs typeface="Times New Roman" panose="02020603050405020304" pitchFamily="18" charset="0"/>
              </a:rPr>
              <a:t>Roles of Management and Human Resource in Change Management</a:t>
            </a:r>
            <a:endParaRPr lang="en-IN"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5228429" cy="3416300"/>
          </a:xfrm>
        </p:spPr>
        <p:txBody>
          <a:bodyPr>
            <a:normAutofit/>
          </a:bodyPr>
          <a:lstStyle/>
          <a:p>
            <a:pPr lvl="0"/>
            <a:r>
              <a:rPr lang="en-US" sz="2000" dirty="0" smtClean="0">
                <a:latin typeface="Times New Roman" panose="02020603050405020304" pitchFamily="18" charset="0"/>
                <a:cs typeface="Times New Roman" panose="02020603050405020304" pitchFamily="18" charset="0"/>
              </a:rPr>
              <a:t>Informing employees about the </a:t>
            </a:r>
            <a:r>
              <a:rPr lang="en-US" sz="2000" dirty="0">
                <a:latin typeface="Times New Roman" panose="02020603050405020304" pitchFamily="18" charset="0"/>
                <a:cs typeface="Times New Roman" panose="02020603050405020304" pitchFamily="18" charset="0"/>
              </a:rPr>
              <a:t>changes as soon as possible</a:t>
            </a:r>
            <a:r>
              <a:rPr lang="en-US" sz="2000" dirty="0" smtClean="0">
                <a:latin typeface="Times New Roman" panose="02020603050405020304" pitchFamily="18" charset="0"/>
                <a:cs typeface="Times New Roman" panose="02020603050405020304" pitchFamily="18" charset="0"/>
              </a:rPr>
              <a:t>.</a:t>
            </a:r>
          </a:p>
          <a:p>
            <a:pPr lvl="0"/>
            <a:r>
              <a:rPr lang="en-US" sz="2000" dirty="0" smtClean="0">
                <a:latin typeface="Times New Roman" panose="02020603050405020304" pitchFamily="18" charset="0"/>
                <a:cs typeface="Times New Roman" panose="02020603050405020304" pitchFamily="18" charset="0"/>
              </a:rPr>
              <a:t>Creating </a:t>
            </a:r>
            <a:r>
              <a:rPr lang="en-US" sz="2000" dirty="0">
                <a:latin typeface="Times New Roman" panose="02020603050405020304" pitchFamily="18" charset="0"/>
                <a:cs typeface="Times New Roman" panose="02020603050405020304" pitchFamily="18" charset="0"/>
              </a:rPr>
              <a:t>training programs.</a:t>
            </a:r>
            <a:endParaRPr lang="en-IN" sz="2000" dirty="0">
              <a:latin typeface="Times New Roman" panose="02020603050405020304" pitchFamily="18" charset="0"/>
              <a:cs typeface="Times New Roman" panose="02020603050405020304" pitchFamily="18" charset="0"/>
            </a:endParaRPr>
          </a:p>
          <a:p>
            <a:pPr lvl="0"/>
            <a:r>
              <a:rPr lang="en-US" sz="2000" dirty="0">
                <a:latin typeface="Times New Roman" panose="02020603050405020304" pitchFamily="18" charset="0"/>
                <a:cs typeface="Times New Roman" panose="02020603050405020304" pitchFamily="18" charset="0"/>
              </a:rPr>
              <a:t>Creating informative documents.</a:t>
            </a:r>
            <a:endParaRPr lang="en-IN" sz="2000" dirty="0">
              <a:latin typeface="Times New Roman" panose="02020603050405020304" pitchFamily="18" charset="0"/>
              <a:cs typeface="Times New Roman" panose="02020603050405020304" pitchFamily="18" charset="0"/>
            </a:endParaRPr>
          </a:p>
          <a:p>
            <a:pPr lvl="0"/>
            <a:r>
              <a:rPr lang="en-US" sz="2000" dirty="0">
                <a:latin typeface="Times New Roman" panose="02020603050405020304" pitchFamily="18" charset="0"/>
                <a:cs typeface="Times New Roman" panose="02020603050405020304" pitchFamily="18" charset="0"/>
              </a:rPr>
              <a:t>Assessing willingness for change to prepare for it</a:t>
            </a:r>
            <a:r>
              <a:rPr lang="en-US" sz="2000" dirty="0" smtClean="0">
                <a:latin typeface="Times New Roman" panose="02020603050405020304" pitchFamily="18" charset="0"/>
                <a:cs typeface="Times New Roman" panose="02020603050405020304" pitchFamily="18" charset="0"/>
              </a:rPr>
              <a:t>.</a:t>
            </a:r>
          </a:p>
          <a:p>
            <a:pPr lvl="0"/>
            <a:r>
              <a:rPr lang="en-US" sz="2000" dirty="0" smtClean="0">
                <a:latin typeface="Times New Roman" panose="02020603050405020304" pitchFamily="18" charset="0"/>
                <a:cs typeface="Times New Roman" panose="02020603050405020304" pitchFamily="18" charset="0"/>
              </a:rPr>
              <a:t>Examining </a:t>
            </a:r>
            <a:r>
              <a:rPr lang="en-US" sz="2000" dirty="0">
                <a:latin typeface="Times New Roman" panose="02020603050405020304" pitchFamily="18" charset="0"/>
                <a:cs typeface="Times New Roman" panose="02020603050405020304" pitchFamily="18" charset="0"/>
              </a:rPr>
              <a:t>the potential impact</a:t>
            </a:r>
            <a:r>
              <a:rPr lang="en-US" sz="2000" dirty="0" smtClean="0">
                <a:latin typeface="Times New Roman" panose="02020603050405020304" pitchFamily="18" charset="0"/>
                <a:cs typeface="Times New Roman" panose="02020603050405020304" pitchFamily="18" charset="0"/>
              </a:rPr>
              <a:t>.</a:t>
            </a:r>
            <a:endParaRPr lang="en-IN" sz="2000" dirty="0">
              <a:latin typeface="Times New Roman" panose="02020603050405020304" pitchFamily="18" charset="0"/>
              <a:cs typeface="Times New Roman" panose="02020603050405020304" pitchFamily="18" charset="0"/>
            </a:endParaRPr>
          </a:p>
        </p:txBody>
      </p:sp>
      <p:pic>
        <p:nvPicPr>
          <p:cNvPr id="1026" name="Picture 2" descr="ITIL change management roles &amp; responsibilities: RACI matri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382" y="2603500"/>
            <a:ext cx="4854455" cy="3074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8363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smtClean="0">
                <a:latin typeface="Times New Roman" panose="02020603050405020304" pitchFamily="18" charset="0"/>
                <a:cs typeface="Times New Roman" panose="02020603050405020304" pitchFamily="18" charset="0"/>
              </a:rPr>
              <a:t>Challenges in Change Management</a:t>
            </a:r>
            <a:endParaRPr lang="en-IN"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35633" y="2446746"/>
            <a:ext cx="4990602" cy="3416300"/>
          </a:xfrm>
        </p:spPr>
        <p:txBody>
          <a:bodyPr>
            <a:noAutofit/>
          </a:bodyPr>
          <a:lstStyle/>
          <a:p>
            <a:pPr lvl="0"/>
            <a:r>
              <a:rPr lang="en-US" sz="2000" dirty="0">
                <a:latin typeface="Times New Roman" panose="02020603050405020304" pitchFamily="18" charset="0"/>
                <a:cs typeface="Times New Roman" panose="02020603050405020304" pitchFamily="18" charset="0"/>
              </a:rPr>
              <a:t>There is a lack of executive backing and dedicated sponsorship</a:t>
            </a:r>
            <a:r>
              <a:rPr lang="en-US" sz="2000" dirty="0" smtClean="0">
                <a:latin typeface="Times New Roman" panose="02020603050405020304" pitchFamily="18" charset="0"/>
                <a:cs typeface="Times New Roman" panose="02020603050405020304" pitchFamily="18" charset="0"/>
              </a:rPr>
              <a:t>.</a:t>
            </a:r>
          </a:p>
          <a:p>
            <a:pPr lvl="0"/>
            <a:r>
              <a:rPr lang="en-US" sz="2000" dirty="0" smtClean="0">
                <a:latin typeface="Times New Roman" panose="02020603050405020304" pitchFamily="18" charset="0"/>
                <a:cs typeface="Times New Roman" panose="02020603050405020304" pitchFamily="18" charset="0"/>
              </a:rPr>
              <a:t>An </a:t>
            </a:r>
            <a:r>
              <a:rPr lang="en-US" sz="2000" dirty="0">
                <a:latin typeface="Times New Roman" panose="02020603050405020304" pitchFamily="18" charset="0"/>
                <a:cs typeface="Times New Roman" panose="02020603050405020304" pitchFamily="18" charset="0"/>
              </a:rPr>
              <a:t>imbalance can be caused by a breakdown in communication</a:t>
            </a:r>
            <a:r>
              <a:rPr lang="en-US" sz="2000" dirty="0" smtClean="0">
                <a:latin typeface="Times New Roman" panose="02020603050405020304" pitchFamily="18" charset="0"/>
                <a:cs typeface="Times New Roman" panose="02020603050405020304" pitchFamily="18" charset="0"/>
              </a:rPr>
              <a:t>.</a:t>
            </a:r>
          </a:p>
          <a:p>
            <a:pPr lvl="0"/>
            <a:r>
              <a:rPr lang="en-US" sz="2000" dirty="0" smtClean="0">
                <a:latin typeface="Times New Roman" panose="02020603050405020304" pitchFamily="18" charset="0"/>
                <a:cs typeface="Times New Roman" panose="02020603050405020304" pitchFamily="18" charset="0"/>
              </a:rPr>
              <a:t>Resistance </a:t>
            </a:r>
            <a:r>
              <a:rPr lang="en-US" sz="2000" dirty="0">
                <a:latin typeface="Times New Roman" panose="02020603050405020304" pitchFamily="18" charset="0"/>
                <a:cs typeface="Times New Roman" panose="02020603050405020304" pitchFamily="18" charset="0"/>
              </a:rPr>
              <a:t>emerged as a result of a lack of buy-in to the change and solution support</a:t>
            </a:r>
            <a:r>
              <a:rPr lang="en-US" sz="2000" dirty="0" smtClean="0">
                <a:latin typeface="Times New Roman" panose="02020603050405020304" pitchFamily="18" charset="0"/>
                <a:cs typeface="Times New Roman" panose="02020603050405020304" pitchFamily="18" charset="0"/>
              </a:rPr>
              <a:t>.</a:t>
            </a:r>
          </a:p>
          <a:p>
            <a:pPr lvl="0"/>
            <a:r>
              <a:rPr lang="en-US" sz="2000" dirty="0" smtClean="0">
                <a:latin typeface="Times New Roman" panose="02020603050405020304" pitchFamily="18" charset="0"/>
                <a:cs typeface="Times New Roman" panose="02020603050405020304" pitchFamily="18" charset="0"/>
              </a:rPr>
              <a:t>Change </a:t>
            </a:r>
            <a:r>
              <a:rPr lang="en-US" sz="2000" dirty="0">
                <a:latin typeface="Times New Roman" panose="02020603050405020304" pitchFamily="18" charset="0"/>
                <a:cs typeface="Times New Roman" panose="02020603050405020304" pitchFamily="18" charset="0"/>
              </a:rPr>
              <a:t>management knowledge and resources are scarce</a:t>
            </a:r>
            <a:r>
              <a:rPr lang="en-US" sz="2000" dirty="0" smtClean="0">
                <a:latin typeface="Times New Roman" panose="02020603050405020304" pitchFamily="18" charset="0"/>
                <a:cs typeface="Times New Roman" panose="02020603050405020304" pitchFamily="18" charset="0"/>
              </a:rPr>
              <a:t>.</a:t>
            </a:r>
          </a:p>
          <a:p>
            <a:pPr lvl="0"/>
            <a:r>
              <a:rPr lang="en-US" sz="2000" dirty="0" smtClean="0">
                <a:latin typeface="Times New Roman" panose="02020603050405020304" pitchFamily="18" charset="0"/>
                <a:cs typeface="Times New Roman" panose="02020603050405020304" pitchFamily="18" charset="0"/>
              </a:rPr>
              <a:t>Resistance </a:t>
            </a:r>
            <a:r>
              <a:rPr lang="en-US" sz="2000" dirty="0">
                <a:latin typeface="Times New Roman" panose="02020603050405020304" pitchFamily="18" charset="0"/>
                <a:cs typeface="Times New Roman" panose="02020603050405020304" pitchFamily="18" charset="0"/>
              </a:rPr>
              <a:t>to change in culture and attitude</a:t>
            </a:r>
            <a:endParaRPr lang="en-IN" sz="2000" dirty="0">
              <a:latin typeface="Times New Roman" panose="02020603050405020304" pitchFamily="18" charset="0"/>
              <a:cs typeface="Times New Roman" panose="02020603050405020304" pitchFamily="18" charset="0"/>
            </a:endParaRPr>
          </a:p>
        </p:txBody>
      </p:sp>
      <p:pic>
        <p:nvPicPr>
          <p:cNvPr id="2060" name="Picture 12" descr="The challenges of working in a team | Startups Magaz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415" y="2726146"/>
            <a:ext cx="5905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1416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4696" y="854623"/>
            <a:ext cx="9488208" cy="848917"/>
          </a:xfrm>
        </p:spPr>
        <p:txBody>
          <a:bodyPr/>
          <a:lstStyle/>
          <a:p>
            <a:r>
              <a:rPr lang="en-US" sz="4400" b="1" dirty="0">
                <a:latin typeface="Times New Roman" panose="02020603050405020304" pitchFamily="18" charset="0"/>
                <a:cs typeface="Times New Roman" panose="02020603050405020304" pitchFamily="18" charset="0"/>
              </a:rPr>
              <a:t>Role of change management on motivation</a:t>
            </a:r>
          </a:p>
        </p:txBody>
      </p:sp>
      <p:sp>
        <p:nvSpPr>
          <p:cNvPr id="3" name="Content Placeholder 2"/>
          <p:cNvSpPr>
            <a:spLocks noGrp="1"/>
          </p:cNvSpPr>
          <p:nvPr>
            <p:ph idx="1"/>
          </p:nvPr>
        </p:nvSpPr>
        <p:spPr>
          <a:xfrm>
            <a:off x="1134103" y="2512120"/>
            <a:ext cx="5687198" cy="3450613"/>
          </a:xfrm>
        </p:spPr>
        <p:txBody>
          <a:bodyPr>
            <a:noAutofit/>
          </a:bodyPr>
          <a:lstStyle/>
          <a:p>
            <a:r>
              <a:rPr lang="en-US" sz="2000" dirty="0">
                <a:latin typeface="Times New Roman" panose="02020603050405020304" pitchFamily="18" charset="0"/>
                <a:cs typeface="Times New Roman" panose="02020603050405020304" pitchFamily="18" charset="0"/>
              </a:rPr>
              <a:t>The success rate of the variations in the management is considered to be enhancing the motivation level of the workforce significantly (</a:t>
            </a:r>
            <a:r>
              <a:rPr lang="en-US" sz="2000" dirty="0" err="1">
                <a:latin typeface="Times New Roman" panose="02020603050405020304" pitchFamily="18" charset="0"/>
                <a:cs typeface="Times New Roman" panose="02020603050405020304" pitchFamily="18" charset="0"/>
              </a:rPr>
              <a:t>Errida</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Lotfi</a:t>
            </a:r>
            <a:r>
              <a:rPr lang="en-US" sz="2000" dirty="0">
                <a:latin typeface="Times New Roman" panose="02020603050405020304" pitchFamily="18" charset="0"/>
                <a:cs typeface="Times New Roman" panose="02020603050405020304" pitchFamily="18" charset="0"/>
              </a:rPr>
              <a:t>, 2021).</a:t>
            </a:r>
          </a:p>
          <a:p>
            <a:r>
              <a:rPr lang="en-US" sz="2000" dirty="0">
                <a:latin typeface="Times New Roman" panose="02020603050405020304" pitchFamily="18" charset="0"/>
                <a:cs typeface="Times New Roman" panose="02020603050405020304" pitchFamily="18" charset="0"/>
              </a:rPr>
              <a:t>The technological implications aid to bring out the best by convincing the employees at a considerable way. </a:t>
            </a:r>
          </a:p>
          <a:p>
            <a:r>
              <a:rPr lang="en-US" sz="2000" dirty="0">
                <a:latin typeface="Times New Roman" panose="02020603050405020304" pitchFamily="18" charset="0"/>
                <a:cs typeface="Times New Roman" panose="02020603050405020304" pitchFamily="18" charset="0"/>
              </a:rPr>
              <a:t>The determination of the right policies and tactics are considered to motivate the workforce of a firm by the change management.  </a:t>
            </a:r>
          </a:p>
          <a:p>
            <a:endParaRPr lang="en-US" sz="2000" dirty="0">
              <a:latin typeface="Times New Roman" panose="02020603050405020304" pitchFamily="18" charset="0"/>
              <a:cs typeface="Times New Roman" panose="02020603050405020304" pitchFamily="18" charset="0"/>
            </a:endParaRPr>
          </a:p>
        </p:txBody>
      </p:sp>
      <p:pic>
        <p:nvPicPr>
          <p:cNvPr id="1026" name="Picture 2" descr="Building a Motivated Workforce | New Business Age | Leading English ...">
            <a:extLst>
              <a:ext uri="{FF2B5EF4-FFF2-40B4-BE49-F238E27FC236}">
                <a16:creationId xmlns:a16="http://schemas.microsoft.com/office/drawing/2014/main" id="{854D6E76-C889-3D1C-3F7B-782E00A5C6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2261" y="2372782"/>
            <a:ext cx="4835261" cy="4019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7652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4326" y="844365"/>
            <a:ext cx="9713677" cy="698604"/>
          </a:xfrm>
        </p:spPr>
        <p:txBody>
          <a:bodyPr>
            <a:noAutofit/>
          </a:bodyPr>
          <a:lstStyle/>
          <a:p>
            <a:r>
              <a:rPr lang="en-US" sz="4400" b="1" dirty="0">
                <a:latin typeface="Times New Roman" panose="02020603050405020304" pitchFamily="18" charset="0"/>
                <a:cs typeface="Times New Roman" panose="02020603050405020304" pitchFamily="18" charset="0"/>
              </a:rPr>
              <a:t>Significance of </a:t>
            </a:r>
            <a:r>
              <a:rPr lang="en-US" sz="4400" b="1" dirty="0" smtClean="0">
                <a:latin typeface="Times New Roman" panose="02020603050405020304" pitchFamily="18" charset="0"/>
                <a:cs typeface="Times New Roman" panose="02020603050405020304" pitchFamily="18" charset="0"/>
              </a:rPr>
              <a:t>change management</a:t>
            </a:r>
            <a:r>
              <a:rPr lang="en-US" sz="4400" b="1" dirty="0">
                <a:latin typeface="Times New Roman" panose="02020603050405020304" pitchFamily="18" charset="0"/>
                <a:cs typeface="Times New Roman" panose="02020603050405020304" pitchFamily="18" charset="0"/>
              </a:rPr>
              <a:t> on motivation</a:t>
            </a:r>
          </a:p>
        </p:txBody>
      </p:sp>
      <p:sp>
        <p:nvSpPr>
          <p:cNvPr id="3" name="Content Placeholder 2"/>
          <p:cNvSpPr>
            <a:spLocks noGrp="1"/>
          </p:cNvSpPr>
          <p:nvPr>
            <p:ph idx="1"/>
          </p:nvPr>
        </p:nvSpPr>
        <p:spPr>
          <a:xfrm>
            <a:off x="681255" y="2660166"/>
            <a:ext cx="10343796" cy="3087491"/>
          </a:xfrm>
        </p:spPr>
        <p:txBody>
          <a:bodyPr>
            <a:normAutofit/>
          </a:bodyPr>
          <a:lstStyle/>
          <a:p>
            <a:r>
              <a:rPr lang="en-US" sz="2000" dirty="0">
                <a:latin typeface="Times New Roman" panose="02020603050405020304" pitchFamily="18" charset="0"/>
                <a:cs typeface="Times New Roman" panose="02020603050405020304" pitchFamily="18" charset="0"/>
              </a:rPr>
              <a:t>The motivational approaches are considered to be influenced by the research and management programs associated with the concept of the change management (Mansaray, 2019). </a:t>
            </a:r>
          </a:p>
          <a:p>
            <a:r>
              <a:rPr lang="en-US" sz="2000" dirty="0">
                <a:latin typeface="Times New Roman" panose="02020603050405020304" pitchFamily="18" charset="0"/>
                <a:cs typeface="Times New Roman" panose="02020603050405020304" pitchFamily="18" charset="0"/>
              </a:rPr>
              <a:t>The motivated workforce deals with the variations incorporated in the management of the changes on a significant scale.</a:t>
            </a:r>
          </a:p>
        </p:txBody>
      </p:sp>
    </p:spTree>
    <p:extLst>
      <p:ext uri="{BB962C8B-B14F-4D97-AF65-F5344CB8AC3E}">
        <p14:creationId xmlns:p14="http://schemas.microsoft.com/office/powerpoint/2010/main" val="33803723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644" y="929779"/>
            <a:ext cx="9613468" cy="823865"/>
          </a:xfrm>
        </p:spPr>
        <p:txBody>
          <a:bodyPr/>
          <a:lstStyle/>
          <a:p>
            <a:r>
              <a:rPr lang="en-US" sz="4400" b="1" dirty="0">
                <a:latin typeface="Times New Roman" panose="02020603050405020304" pitchFamily="18" charset="0"/>
                <a:cs typeface="Times New Roman" panose="02020603050405020304" pitchFamily="18" charset="0"/>
              </a:rPr>
              <a:t>Influence of change management on motivation</a:t>
            </a:r>
          </a:p>
        </p:txBody>
      </p:sp>
      <p:sp>
        <p:nvSpPr>
          <p:cNvPr id="3" name="Content Placeholder 2"/>
          <p:cNvSpPr>
            <a:spLocks noGrp="1"/>
          </p:cNvSpPr>
          <p:nvPr>
            <p:ph idx="1"/>
          </p:nvPr>
        </p:nvSpPr>
        <p:spPr>
          <a:xfrm>
            <a:off x="750925" y="2660166"/>
            <a:ext cx="6191051" cy="3450613"/>
          </a:xfrm>
        </p:spPr>
        <p:txBody>
          <a:bodyPr>
            <a:normAutofit/>
          </a:bodyPr>
          <a:lstStyle/>
          <a:p>
            <a:r>
              <a:rPr lang="en-US" sz="2000" dirty="0">
                <a:latin typeface="Times New Roman" panose="02020603050405020304" pitchFamily="18" charset="0"/>
                <a:cs typeface="Times New Roman" panose="02020603050405020304" pitchFamily="18" charset="0"/>
              </a:rPr>
              <a:t>The change management works to incorporate the variations within the workplace that boosts the employees motivation level (</a:t>
            </a:r>
            <a:r>
              <a:rPr lang="en-US" sz="2000" dirty="0" err="1">
                <a:latin typeface="Times New Roman" panose="02020603050405020304" pitchFamily="18" charset="0"/>
                <a:cs typeface="Times New Roman" panose="02020603050405020304" pitchFamily="18" charset="0"/>
              </a:rPr>
              <a:t>Komodromos</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2019).</a:t>
            </a:r>
          </a:p>
          <a:p>
            <a:r>
              <a:rPr lang="en-US" sz="2000" dirty="0">
                <a:latin typeface="Times New Roman" panose="02020603050405020304" pitchFamily="18" charset="0"/>
                <a:cs typeface="Times New Roman" panose="02020603050405020304" pitchFamily="18" charset="0"/>
              </a:rPr>
              <a:t>The maintenance of the motivation level of the workforce helps in the creation of a suitable organizational structure. </a:t>
            </a:r>
          </a:p>
        </p:txBody>
      </p:sp>
      <p:pic>
        <p:nvPicPr>
          <p:cNvPr id="3074" name="Picture 2" descr="Employee Motivation - Career Stroke">
            <a:extLst>
              <a:ext uri="{FF2B5EF4-FFF2-40B4-BE49-F238E27FC236}">
                <a16:creationId xmlns:a16="http://schemas.microsoft.com/office/drawing/2014/main" id="{A3A43E38-54F0-7F91-C6A8-7463B42614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1976" y="2538246"/>
            <a:ext cx="4276756" cy="2983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5387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992E-0236-55AA-8A18-3E59983BD851}"/>
              </a:ext>
            </a:extLst>
          </p:cNvPr>
          <p:cNvSpPr>
            <a:spLocks noGrp="1"/>
          </p:cNvSpPr>
          <p:nvPr>
            <p:ph type="title"/>
          </p:nvPr>
        </p:nvSpPr>
        <p:spPr>
          <a:xfrm>
            <a:off x="823095" y="1016499"/>
            <a:ext cx="10401300" cy="992188"/>
          </a:xfrm>
        </p:spPr>
        <p:txBody>
          <a:bodyPr>
            <a:noAutofit/>
          </a:bodyPr>
          <a:lstStyle/>
          <a:p>
            <a:r>
              <a:rPr lang="en-US" sz="4400" b="1" dirty="0" smtClean="0">
                <a:latin typeface="Times New Roman" panose="02020603050405020304" pitchFamily="18" charset="0"/>
                <a:cs typeface="Times New Roman" panose="02020603050405020304" pitchFamily="18" charset="0"/>
              </a:rPr>
              <a:t>Measures </a:t>
            </a:r>
            <a:r>
              <a:rPr lang="en-US" sz="4400" b="1" dirty="0">
                <a:latin typeface="Times New Roman" panose="02020603050405020304" pitchFamily="18" charset="0"/>
                <a:cs typeface="Times New Roman" panose="02020603050405020304" pitchFamily="18" charset="0"/>
              </a:rPr>
              <a:t>for change management process .</a:t>
            </a:r>
          </a:p>
        </p:txBody>
      </p:sp>
      <p:sp>
        <p:nvSpPr>
          <p:cNvPr id="3" name="Content Placeholder 2">
            <a:extLst>
              <a:ext uri="{FF2B5EF4-FFF2-40B4-BE49-F238E27FC236}">
                <a16:creationId xmlns:a16="http://schemas.microsoft.com/office/drawing/2014/main" id="{E3875818-D295-7953-5042-660D5F01F68D}"/>
              </a:ext>
            </a:extLst>
          </p:cNvPr>
          <p:cNvSpPr>
            <a:spLocks noGrp="1"/>
          </p:cNvSpPr>
          <p:nvPr>
            <p:ph idx="1"/>
          </p:nvPr>
        </p:nvSpPr>
        <p:spPr>
          <a:xfrm>
            <a:off x="549251" y="2559774"/>
            <a:ext cx="10948989" cy="4810125"/>
          </a:xfrm>
        </p:spPr>
        <p:txBody>
          <a:bodyPr>
            <a:normAutofit/>
          </a:bodyPr>
          <a:lstStyle/>
          <a:p>
            <a:pPr>
              <a:buAutoNum type="arabicPeriod"/>
            </a:pPr>
            <a:r>
              <a:rPr lang="en-US" b="1" dirty="0" smtClean="0">
                <a:latin typeface="Times New Roman" panose="02020603050405020304" pitchFamily="18" charset="0"/>
                <a:cs typeface="Times New Roman" panose="02020603050405020304" pitchFamily="18" charset="0"/>
              </a:rPr>
              <a:t>Concentrate </a:t>
            </a:r>
            <a:r>
              <a:rPr lang="en-US" b="1" dirty="0">
                <a:latin typeface="Times New Roman" panose="02020603050405020304" pitchFamily="18" charset="0"/>
                <a:cs typeface="Times New Roman" panose="02020603050405020304" pitchFamily="18" charset="0"/>
              </a:rPr>
              <a:t>on two primary outputs: </a:t>
            </a:r>
            <a:r>
              <a:rPr lang="en-US" dirty="0">
                <a:latin typeface="Times New Roman" panose="02020603050405020304" pitchFamily="18" charset="0"/>
                <a:cs typeface="Times New Roman" panose="02020603050405020304" pitchFamily="18" charset="0"/>
              </a:rPr>
              <a:t>awareness and readiness (measuring if workers comprehend the change) and preparedness</a:t>
            </a:r>
            <a:r>
              <a:rPr lang="en-US" dirty="0" smtClean="0">
                <a:latin typeface="Times New Roman" panose="02020603050405020304" pitchFamily="18" charset="0"/>
                <a:cs typeface="Times New Roman" panose="02020603050405020304" pitchFamily="18" charset="0"/>
              </a:rPr>
              <a:t>.</a:t>
            </a:r>
          </a:p>
          <a:p>
            <a:pPr>
              <a:buAutoNum type="arabicPeriod"/>
            </a:pPr>
            <a:r>
              <a:rPr lang="en-US" b="1" dirty="0" smtClean="0">
                <a:latin typeface="Times New Roman" panose="02020603050405020304" pitchFamily="18" charset="0"/>
                <a:cs typeface="Times New Roman" panose="02020603050405020304" pitchFamily="18" charset="0"/>
              </a:rPr>
              <a:t>Quantify </a:t>
            </a:r>
            <a:r>
              <a:rPr lang="en-US" b="1" dirty="0">
                <a:latin typeface="Times New Roman" panose="02020603050405020304" pitchFamily="18" charset="0"/>
                <a:cs typeface="Times New Roman" panose="02020603050405020304" pitchFamily="18" charset="0"/>
              </a:rPr>
              <a:t>qualitative data, if feasible - </a:t>
            </a:r>
            <a:r>
              <a:rPr lang="en-US" dirty="0">
                <a:latin typeface="Times New Roman" panose="02020603050405020304" pitchFamily="18" charset="0"/>
                <a:cs typeface="Times New Roman" panose="02020603050405020304" pitchFamily="18" charset="0"/>
              </a:rPr>
              <a:t>It is suggested that qualitative inquiries in employee surveys be framed on a scale to quantify replies. Because you're assessing individuals and their feelings, which are difficult to measure</a:t>
            </a:r>
            <a:r>
              <a:rPr lang="en-US" dirty="0" smtClean="0">
                <a:latin typeface="Times New Roman" panose="02020603050405020304" pitchFamily="18" charset="0"/>
                <a:cs typeface="Times New Roman" panose="02020603050405020304" pitchFamily="18" charset="0"/>
              </a:rPr>
              <a:t>.“</a:t>
            </a:r>
          </a:p>
          <a:p>
            <a:pPr>
              <a:buAutoNum type="arabicPeriod"/>
            </a:pPr>
            <a:r>
              <a:rPr lang="en-US" b="1" dirty="0" smtClean="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Request that managers hold their teams responsible - </a:t>
            </a:r>
            <a:r>
              <a:rPr lang="en-US" dirty="0">
                <a:latin typeface="Times New Roman" panose="02020603050405020304" pitchFamily="18" charset="0"/>
                <a:cs typeface="Times New Roman" panose="02020603050405020304" pitchFamily="18" charset="0"/>
              </a:rPr>
              <a:t>Managers should guarantee that their teams keep their half of the change </a:t>
            </a:r>
            <a:r>
              <a:rPr lang="en-US" dirty="0" smtClean="0">
                <a:latin typeface="Times New Roman" panose="02020603050405020304" pitchFamily="18" charset="0"/>
                <a:cs typeface="Times New Roman" panose="02020603050405020304" pitchFamily="18" charset="0"/>
              </a:rPr>
              <a:t>agreement.</a:t>
            </a:r>
          </a:p>
          <a:p>
            <a:pPr>
              <a:buAutoNum type="arabicPeriod"/>
            </a:pPr>
            <a:r>
              <a:rPr lang="en-US" b="1" dirty="0">
                <a:latin typeface="Times New Roman" panose="02020603050405020304" pitchFamily="18" charset="0"/>
                <a:cs typeface="Times New Roman" panose="02020603050405020304" pitchFamily="18" charset="0"/>
              </a:rPr>
              <a:t>D</a:t>
            </a:r>
            <a:r>
              <a:rPr lang="en-US" b="1" dirty="0" smtClean="0">
                <a:latin typeface="Times New Roman" panose="02020603050405020304" pitchFamily="18" charset="0"/>
                <a:cs typeface="Times New Roman" panose="02020603050405020304" pitchFamily="18" charset="0"/>
              </a:rPr>
              <a:t>etermine </a:t>
            </a:r>
            <a:r>
              <a:rPr lang="en-US" b="1" dirty="0">
                <a:latin typeface="Times New Roman" panose="02020603050405020304" pitchFamily="18" charset="0"/>
                <a:cs typeface="Times New Roman" panose="02020603050405020304" pitchFamily="18" charset="0"/>
              </a:rPr>
              <a:t>if the business is ready for the change before conveying it to employees - </a:t>
            </a:r>
            <a:r>
              <a:rPr lang="en-US" dirty="0">
                <a:latin typeface="Times New Roman" panose="02020603050405020304" pitchFamily="18" charset="0"/>
                <a:cs typeface="Times New Roman" panose="02020603050405020304" pitchFamily="18" charset="0"/>
              </a:rPr>
              <a:t>Change leaders must first determine whether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is ready to transition from its current position to the desired or needed future state.</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81832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7049D0-2633-96F6-0C6C-7D70CB9C4634}"/>
              </a:ext>
            </a:extLst>
          </p:cNvPr>
          <p:cNvSpPr>
            <a:spLocks noGrp="1"/>
          </p:cNvSpPr>
          <p:nvPr>
            <p:ph idx="1"/>
          </p:nvPr>
        </p:nvSpPr>
        <p:spPr>
          <a:xfrm>
            <a:off x="611778" y="2603863"/>
            <a:ext cx="10515600" cy="4461374"/>
          </a:xfrm>
        </p:spPr>
        <p:txBody>
          <a:bodyPr/>
          <a:lstStyle/>
          <a:p>
            <a:pPr>
              <a:buAutoNum type="arabicPeriod" startAt="5"/>
            </a:pPr>
            <a:r>
              <a:rPr lang="en-US" b="1" dirty="0" smtClean="0">
                <a:latin typeface="Times New Roman" panose="02020603050405020304" pitchFamily="18" charset="0"/>
                <a:cs typeface="Times New Roman" panose="02020603050405020304" pitchFamily="18" charset="0"/>
              </a:rPr>
              <a:t>Use </a:t>
            </a:r>
            <a:r>
              <a:rPr lang="en-US" b="1" dirty="0">
                <a:latin typeface="Times New Roman" panose="02020603050405020304" pitchFamily="18" charset="0"/>
                <a:cs typeface="Times New Roman" panose="02020603050405020304" pitchFamily="18" charset="0"/>
              </a:rPr>
              <a:t>technologies to monitor if communications are effective - </a:t>
            </a:r>
            <a:r>
              <a:rPr lang="en-US" dirty="0">
                <a:latin typeface="Times New Roman" panose="02020603050405020304" pitchFamily="18" charset="0"/>
                <a:cs typeface="Times New Roman" panose="02020603050405020304" pitchFamily="18" charset="0"/>
              </a:rPr>
              <a:t>Technology may be used as a tool to determine whether our communications are effective</a:t>
            </a:r>
            <a:r>
              <a:rPr lang="en-US" dirty="0" smtClean="0">
                <a:latin typeface="Times New Roman" panose="02020603050405020304" pitchFamily="18" charset="0"/>
                <a:cs typeface="Times New Roman" panose="02020603050405020304" pitchFamily="18" charset="0"/>
              </a:rPr>
              <a:t>.</a:t>
            </a:r>
          </a:p>
          <a:p>
            <a:pPr>
              <a:buAutoNum type="arabicPeriod" startAt="5"/>
            </a:pPr>
            <a:r>
              <a:rPr lang="en-US" b="1" dirty="0" smtClean="0">
                <a:latin typeface="Times New Roman" panose="02020603050405020304" pitchFamily="18" charset="0"/>
                <a:cs typeface="Times New Roman" panose="02020603050405020304" pitchFamily="18" charset="0"/>
              </a:rPr>
              <a:t>Include </a:t>
            </a:r>
            <a:r>
              <a:rPr lang="en-US" b="1" dirty="0">
                <a:latin typeface="Times New Roman" panose="02020603050405020304" pitchFamily="18" charset="0"/>
                <a:cs typeface="Times New Roman" panose="02020603050405020304" pitchFamily="18" charset="0"/>
              </a:rPr>
              <a:t>formal input early on - </a:t>
            </a:r>
            <a:r>
              <a:rPr lang="en-US" dirty="0">
                <a:latin typeface="Times New Roman" panose="02020603050405020304" pitchFamily="18" charset="0"/>
                <a:cs typeface="Times New Roman" panose="02020603050405020304" pitchFamily="18" charset="0"/>
              </a:rPr>
              <a:t>Giving formal feedback adds a human touch to the transformation </a:t>
            </a:r>
            <a:r>
              <a:rPr lang="en-US" dirty="0" smtClean="0">
                <a:latin typeface="Times New Roman" panose="02020603050405020304" pitchFamily="18" charset="0"/>
                <a:cs typeface="Times New Roman" panose="02020603050405020304" pitchFamily="18" charset="0"/>
              </a:rPr>
              <a:t>process.</a:t>
            </a:r>
          </a:p>
          <a:p>
            <a:pPr>
              <a:buAutoNum type="arabicPeriod" startAt="5"/>
            </a:pPr>
            <a:r>
              <a:rPr lang="en-US" b="1" dirty="0" smtClean="0">
                <a:latin typeface="Times New Roman" panose="02020603050405020304" pitchFamily="18" charset="0"/>
                <a:cs typeface="Times New Roman" panose="02020603050405020304" pitchFamily="18" charset="0"/>
              </a:rPr>
              <a:t>Determine </a:t>
            </a:r>
            <a:r>
              <a:rPr lang="en-US" b="1" dirty="0">
                <a:latin typeface="Times New Roman" panose="02020603050405020304" pitchFamily="18" charset="0"/>
                <a:cs typeface="Times New Roman" panose="02020603050405020304" pitchFamily="18" charset="0"/>
              </a:rPr>
              <a:t>if the change was retained </a:t>
            </a:r>
            <a:r>
              <a:rPr lang="en-US" dirty="0">
                <a:latin typeface="Times New Roman" panose="02020603050405020304" pitchFamily="18" charset="0"/>
                <a:cs typeface="Times New Roman" panose="02020603050405020304" pitchFamily="18" charset="0"/>
              </a:rPr>
              <a:t>- We must determine whether individuals continued to absorb the transformation over time. </a:t>
            </a:r>
            <a:endParaRPr lang="en-US" dirty="0">
              <a:latin typeface="Times New Roman" panose="02020603050405020304" pitchFamily="18" charset="0"/>
              <a:cs typeface="Times New Roman" panose="02020603050405020304" pitchFamily="18" charset="0"/>
            </a:endParaRPr>
          </a:p>
        </p:txBody>
      </p:sp>
      <p:sp>
        <p:nvSpPr>
          <p:cNvPr id="2" name="Rectangle 1"/>
          <p:cNvSpPr/>
          <p:nvPr/>
        </p:nvSpPr>
        <p:spPr>
          <a:xfrm>
            <a:off x="1125063" y="527259"/>
            <a:ext cx="8097314" cy="1446550"/>
          </a:xfrm>
          <a:prstGeom prst="rect">
            <a:avLst/>
          </a:prstGeom>
        </p:spPr>
        <p:txBody>
          <a:bodyPr wrap="square">
            <a:spAutoFit/>
          </a:bodyPr>
          <a:lstStyle/>
          <a:p>
            <a:r>
              <a:rPr lang="en-US" sz="4400" b="1" dirty="0">
                <a:solidFill>
                  <a:schemeClr val="bg1">
                    <a:lumMod val="95000"/>
                  </a:schemeClr>
                </a:solidFill>
                <a:latin typeface="Times New Roman" panose="02020603050405020304" pitchFamily="18" charset="0"/>
                <a:cs typeface="Times New Roman" panose="02020603050405020304" pitchFamily="18" charset="0"/>
              </a:rPr>
              <a:t>Measures for change management process </a:t>
            </a:r>
            <a:endParaRPr lang="en-IN" sz="4400" b="1" dirty="0">
              <a:solidFill>
                <a:schemeClr val="bg1">
                  <a:lumMod val="9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14120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3E732B2-3229-1282-64A7-A07B28E18F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2500" y="816769"/>
            <a:ext cx="10287000" cy="5019675"/>
          </a:xfrm>
        </p:spPr>
      </p:pic>
    </p:spTree>
    <p:extLst>
      <p:ext uri="{BB962C8B-B14F-4D97-AF65-F5344CB8AC3E}">
        <p14:creationId xmlns:p14="http://schemas.microsoft.com/office/powerpoint/2010/main" val="9955733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a:latin typeface="Times New Roman" panose="02020603050405020304" pitchFamily="18" charset="0"/>
                <a:ea typeface="Tahoma" panose="020B0604030504040204" pitchFamily="34" charset="0"/>
                <a:cs typeface="Times New Roman" panose="02020603050405020304" pitchFamily="18" charset="0"/>
              </a:rPr>
              <a:t>Role of </a:t>
            </a:r>
            <a:r>
              <a:rPr lang="en-US" sz="5400" b="1" dirty="0">
                <a:latin typeface="Times New Roman" panose="02020603050405020304" pitchFamily="18" charset="0"/>
                <a:ea typeface="Tahoma" panose="020B0604030504040204" pitchFamily="34" charset="0"/>
                <a:cs typeface="Times New Roman" panose="02020603050405020304" pitchFamily="18" charset="0"/>
              </a:rPr>
              <a:t>Technology</a:t>
            </a:r>
            <a:r>
              <a:rPr lang="en-US" sz="4400" b="1" dirty="0">
                <a:latin typeface="Times New Roman" panose="02020603050405020304" pitchFamily="18" charset="0"/>
                <a:ea typeface="Tahoma" panose="020B0604030504040204" pitchFamily="34" charset="0"/>
                <a:cs typeface="Times New Roman" panose="02020603050405020304" pitchFamily="18" charset="0"/>
              </a:rPr>
              <a:t> in Change Management </a:t>
            </a:r>
          </a:p>
        </p:txBody>
      </p:sp>
      <p:sp>
        <p:nvSpPr>
          <p:cNvPr id="3" name="Content Placeholder 2"/>
          <p:cNvSpPr>
            <a:spLocks noGrp="1"/>
          </p:cNvSpPr>
          <p:nvPr>
            <p:ph idx="1"/>
          </p:nvPr>
        </p:nvSpPr>
        <p:spPr>
          <a:xfrm>
            <a:off x="762618" y="3031817"/>
            <a:ext cx="5851108" cy="3599316"/>
          </a:xfrm>
        </p:spPr>
        <p:txBody>
          <a:bodyPr>
            <a:normAutofit/>
          </a:bodyPr>
          <a:lstStyle/>
          <a:p>
            <a:r>
              <a:rPr lang="en-US" sz="2000" dirty="0">
                <a:latin typeface="Times New Roman" panose="02020603050405020304" pitchFamily="18" charset="0"/>
                <a:cs typeface="Times New Roman" panose="02020603050405020304" pitchFamily="18" charset="0"/>
              </a:rPr>
              <a:t>Change Management involves the structured systems that helps in overcoming the complications associated with the incongruent ways</a:t>
            </a:r>
            <a:r>
              <a:rPr lang="en-US" sz="2000" dirty="0" smtClean="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technology helps in minimizing the resistance to the variations in the company culture.</a:t>
            </a:r>
          </a:p>
        </p:txBody>
      </p:sp>
      <p:pic>
        <p:nvPicPr>
          <p:cNvPr id="4" name="Picture 3">
            <a:extLst>
              <a:ext uri="{FF2B5EF4-FFF2-40B4-BE49-F238E27FC236}">
                <a16:creationId xmlns:a16="http://schemas.microsoft.com/office/drawing/2014/main" id="{C5AC2443-832D-F2A6-D1C7-2C5C8A5CE7FB}"/>
              </a:ext>
            </a:extLst>
          </p:cNvPr>
          <p:cNvPicPr>
            <a:picLocks noChangeAspect="1"/>
          </p:cNvPicPr>
          <p:nvPr/>
        </p:nvPicPr>
        <p:blipFill>
          <a:blip r:embed="rId2"/>
          <a:stretch>
            <a:fillRect/>
          </a:stretch>
        </p:blipFill>
        <p:spPr>
          <a:xfrm>
            <a:off x="6898432" y="2267339"/>
            <a:ext cx="4142792" cy="3107094"/>
          </a:xfrm>
          <a:prstGeom prst="rect">
            <a:avLst/>
          </a:prstGeom>
        </p:spPr>
      </p:pic>
    </p:spTree>
    <p:extLst>
      <p:ext uri="{BB962C8B-B14F-4D97-AF65-F5344CB8AC3E}">
        <p14:creationId xmlns:p14="http://schemas.microsoft.com/office/powerpoint/2010/main" val="179245821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a:latin typeface="Times New Roman" panose="02020603050405020304" pitchFamily="18" charset="0"/>
                <a:cs typeface="Times New Roman" panose="02020603050405020304" pitchFamily="18" charset="0"/>
              </a:rPr>
              <a:t>Significance of Technology in Change Management </a:t>
            </a:r>
          </a:p>
        </p:txBody>
      </p:sp>
      <p:sp>
        <p:nvSpPr>
          <p:cNvPr id="3" name="Content Placeholder 2"/>
          <p:cNvSpPr>
            <a:spLocks noGrp="1"/>
          </p:cNvSpPr>
          <p:nvPr>
            <p:ph idx="1"/>
          </p:nvPr>
        </p:nvSpPr>
        <p:spPr>
          <a:xfrm>
            <a:off x="680322" y="2830513"/>
            <a:ext cx="6401614" cy="3599316"/>
          </a:xfrm>
        </p:spPr>
        <p:txBody>
          <a:bodyPr>
            <a:normAutofit/>
          </a:bodyPr>
          <a:lstStyle/>
          <a:p>
            <a:r>
              <a:rPr lang="en-US" sz="2000" dirty="0">
                <a:latin typeface="Times New Roman" panose="02020603050405020304" pitchFamily="18" charset="0"/>
                <a:cs typeface="Times New Roman" panose="02020603050405020304" pitchFamily="18" charset="0"/>
              </a:rPr>
              <a:t>The changes are driven by the effective implications of the technologies that are required to estimate the variations in a significant manner.</a:t>
            </a:r>
          </a:p>
          <a:p>
            <a:r>
              <a:rPr lang="en-US" sz="2000" dirty="0">
                <a:latin typeface="Times New Roman" panose="02020603050405020304" pitchFamily="18" charset="0"/>
                <a:cs typeface="Times New Roman" panose="02020603050405020304" pitchFamily="18" charset="0"/>
              </a:rPr>
              <a:t>The estimation, communication, planning as well as the implementation of the variations associated with the appointment of the technicalities in the management (</a:t>
            </a:r>
            <a:r>
              <a:rPr lang="en-US" sz="2000" dirty="0" err="1">
                <a:latin typeface="Times New Roman" panose="02020603050405020304" pitchFamily="18" charset="0"/>
                <a:cs typeface="Times New Roman" panose="02020603050405020304" pitchFamily="18" charset="0"/>
              </a:rPr>
              <a:t>Changefolio</a:t>
            </a:r>
            <a:r>
              <a:rPr lang="en-US" sz="2000" dirty="0">
                <a:latin typeface="Times New Roman" panose="02020603050405020304" pitchFamily="18" charset="0"/>
                <a:cs typeface="Times New Roman" panose="02020603050405020304" pitchFamily="18" charset="0"/>
              </a:rPr>
              <a:t>, 2022</a:t>
            </a:r>
            <a:r>
              <a:rPr lang="en-US" sz="2000" dirty="0" smtClean="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pic>
        <p:nvPicPr>
          <p:cNvPr id="1026" name="Picture 2" descr="Chapter 7: Managing Change - Kyle Shulfer - Leadership Development Project">
            <a:extLst>
              <a:ext uri="{FF2B5EF4-FFF2-40B4-BE49-F238E27FC236}">
                <a16:creationId xmlns:a16="http://schemas.microsoft.com/office/drawing/2014/main" id="{E02657DE-6D97-34F8-ED38-08167ABE0B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1936" y="2255572"/>
            <a:ext cx="4898832" cy="3599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86725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a:latin typeface="Times New Roman" panose="02020603050405020304" pitchFamily="18" charset="0"/>
                <a:cs typeface="Times New Roman" panose="02020603050405020304" pitchFamily="18" charset="0"/>
              </a:rPr>
              <a:t>Influence of Technology in Change Management </a:t>
            </a:r>
          </a:p>
        </p:txBody>
      </p:sp>
      <p:sp>
        <p:nvSpPr>
          <p:cNvPr id="3" name="Content Placeholder 2"/>
          <p:cNvSpPr>
            <a:spLocks noGrp="1"/>
          </p:cNvSpPr>
          <p:nvPr>
            <p:ph idx="1"/>
          </p:nvPr>
        </p:nvSpPr>
        <p:spPr>
          <a:xfrm>
            <a:off x="616313" y="2766641"/>
            <a:ext cx="6336299" cy="3599316"/>
          </a:xfrm>
        </p:spPr>
        <p:txBody>
          <a:bodyPr>
            <a:normAutofit/>
          </a:bodyPr>
          <a:lstStyle/>
          <a:p>
            <a:r>
              <a:rPr lang="en-US" sz="2000" dirty="0">
                <a:latin typeface="Times New Roman" panose="02020603050405020304" pitchFamily="18" charset="0"/>
                <a:cs typeface="Times New Roman" panose="02020603050405020304" pitchFamily="18" charset="0"/>
              </a:rPr>
              <a:t>The technology enables the change managers to recognize the levels as well as types of the resistance while planning the relevant approaches of the work.</a:t>
            </a:r>
          </a:p>
          <a:p>
            <a:r>
              <a:rPr lang="en-US" sz="2000" dirty="0">
                <a:latin typeface="Times New Roman" panose="02020603050405020304" pitchFamily="18" charset="0"/>
                <a:cs typeface="Times New Roman" panose="02020603050405020304" pitchFamily="18" charset="0"/>
              </a:rPr>
              <a:t>Technology helps to recognize the conflicts created among the factors relevant to the alignment of the implemented timeline of the work procedures (</a:t>
            </a:r>
            <a:r>
              <a:rPr lang="en-US" sz="2000" dirty="0" err="1">
                <a:latin typeface="Times New Roman" panose="02020603050405020304" pitchFamily="18" charset="0"/>
                <a:cs typeface="Times New Roman" panose="02020603050405020304" pitchFamily="18" charset="0"/>
              </a:rPr>
              <a:t>Cmswire</a:t>
            </a:r>
            <a:r>
              <a:rPr lang="en-US" sz="2000" dirty="0">
                <a:latin typeface="Times New Roman" panose="02020603050405020304" pitchFamily="18" charset="0"/>
                <a:cs typeface="Times New Roman" panose="02020603050405020304" pitchFamily="18" charset="0"/>
              </a:rPr>
              <a:t>, 2021</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p:txBody>
      </p:sp>
      <p:pic>
        <p:nvPicPr>
          <p:cNvPr id="2050" name="Picture 2" descr="More from my site">
            <a:extLst>
              <a:ext uri="{FF2B5EF4-FFF2-40B4-BE49-F238E27FC236}">
                <a16:creationId xmlns:a16="http://schemas.microsoft.com/office/drawing/2014/main" id="{FA24437E-7B4F-B673-2EC7-2DAE6D0E7B6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03031" y="2336873"/>
            <a:ext cx="4621782" cy="3767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163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FC4EC-7CFC-E922-1F8B-A9ABA4C61145}"/>
              </a:ext>
            </a:extLst>
          </p:cNvPr>
          <p:cNvSpPr>
            <a:spLocks noGrp="1"/>
          </p:cNvSpPr>
          <p:nvPr>
            <p:ph type="title"/>
          </p:nvPr>
        </p:nvSpPr>
        <p:spPr/>
        <p:txBody>
          <a:bodyPr/>
          <a:lstStyle/>
          <a:p>
            <a:r>
              <a:rPr lang="en-IN" sz="4400" b="1" dirty="0">
                <a:latin typeface="Times New Roman" panose="02020603050405020304" pitchFamily="18" charset="0"/>
                <a:cs typeface="Times New Roman" panose="02020603050405020304" pitchFamily="18" charset="0"/>
              </a:rPr>
              <a:t>Five Step Process	</a:t>
            </a:r>
          </a:p>
        </p:txBody>
      </p:sp>
      <p:sp>
        <p:nvSpPr>
          <p:cNvPr id="4" name="Rectangle 3">
            <a:extLst>
              <a:ext uri="{FF2B5EF4-FFF2-40B4-BE49-F238E27FC236}">
                <a16:creationId xmlns:a16="http://schemas.microsoft.com/office/drawing/2014/main" id="{7C7D0FDA-35B8-8CF0-AC59-AE85DC01F1E8}"/>
              </a:ext>
            </a:extLst>
          </p:cNvPr>
          <p:cNvSpPr/>
          <p:nvPr/>
        </p:nvSpPr>
        <p:spPr>
          <a:xfrm>
            <a:off x="1107440" y="1869440"/>
            <a:ext cx="2976880" cy="1676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i="0" dirty="0">
                <a:effectLst/>
                <a:latin typeface="Times New Roman" panose="02020603050405020304" pitchFamily="18" charset="0"/>
                <a:cs typeface="Times New Roman" panose="02020603050405020304" pitchFamily="18" charset="0"/>
              </a:rPr>
              <a:t>Understand how technology changes the way people work</a:t>
            </a:r>
            <a:endParaRPr lang="en-IN" sz="24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9BAEFDD9-6824-73E4-5717-EC19E68FDB7C}"/>
              </a:ext>
            </a:extLst>
          </p:cNvPr>
          <p:cNvSpPr/>
          <p:nvPr/>
        </p:nvSpPr>
        <p:spPr>
          <a:xfrm>
            <a:off x="4881880" y="1869440"/>
            <a:ext cx="2976880" cy="1676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i="0" dirty="0">
                <a:effectLst/>
                <a:latin typeface="Times New Roman" panose="02020603050405020304" pitchFamily="18" charset="0"/>
                <a:cs typeface="Times New Roman" panose="02020603050405020304" pitchFamily="18" charset="0"/>
              </a:rPr>
              <a:t>Acknowledge those involved and those affected </a:t>
            </a:r>
          </a:p>
        </p:txBody>
      </p:sp>
      <p:sp>
        <p:nvSpPr>
          <p:cNvPr id="6" name="Rectangle 5">
            <a:extLst>
              <a:ext uri="{FF2B5EF4-FFF2-40B4-BE49-F238E27FC236}">
                <a16:creationId xmlns:a16="http://schemas.microsoft.com/office/drawing/2014/main" id="{2A1BBE09-CDC7-84FF-2310-9BB206AD761F}"/>
              </a:ext>
            </a:extLst>
          </p:cNvPr>
          <p:cNvSpPr/>
          <p:nvPr/>
        </p:nvSpPr>
        <p:spPr>
          <a:xfrm>
            <a:off x="8656320" y="1950720"/>
            <a:ext cx="2976880" cy="1676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latin typeface="Times New Roman" panose="02020603050405020304" pitchFamily="18" charset="0"/>
                <a:cs typeface="Times New Roman" panose="02020603050405020304" pitchFamily="18" charset="0"/>
              </a:rPr>
              <a:t>Creating the process adjustment plan</a:t>
            </a:r>
          </a:p>
          <a:p>
            <a:pPr algn="ctr"/>
            <a:endParaRPr lang="en-US" sz="2400" i="0" dirty="0">
              <a:effectLst/>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AA5C3A7F-D0E5-823A-3070-3275C1C5F736}"/>
              </a:ext>
            </a:extLst>
          </p:cNvPr>
          <p:cNvSpPr/>
          <p:nvPr/>
        </p:nvSpPr>
        <p:spPr>
          <a:xfrm>
            <a:off x="2595880" y="4582160"/>
            <a:ext cx="2976880" cy="1676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latin typeface="Times New Roman" panose="02020603050405020304" pitchFamily="18" charset="0"/>
                <a:cs typeface="Times New Roman" panose="02020603050405020304" pitchFamily="18" charset="0"/>
              </a:rPr>
              <a:t>Communicate and train employees</a:t>
            </a:r>
          </a:p>
        </p:txBody>
      </p:sp>
      <p:sp>
        <p:nvSpPr>
          <p:cNvPr id="8" name="Rectangle 7">
            <a:extLst>
              <a:ext uri="{FF2B5EF4-FFF2-40B4-BE49-F238E27FC236}">
                <a16:creationId xmlns:a16="http://schemas.microsoft.com/office/drawing/2014/main" id="{91164FFC-0798-60C5-392E-A70566A8D420}"/>
              </a:ext>
            </a:extLst>
          </p:cNvPr>
          <p:cNvSpPr/>
          <p:nvPr/>
        </p:nvSpPr>
        <p:spPr>
          <a:xfrm>
            <a:off x="6878320" y="4663440"/>
            <a:ext cx="2976880" cy="1676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i="0" dirty="0">
                <a:effectLst/>
                <a:latin typeface="Times New Roman" panose="02020603050405020304" pitchFamily="18" charset="0"/>
                <a:cs typeface="Times New Roman" panose="02020603050405020304" pitchFamily="18" charset="0"/>
              </a:rPr>
              <a:t>Get employee buy-in with support and persuasion </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32847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F4575-35FA-E8F0-B4D2-4BC0356AC603}"/>
              </a:ext>
            </a:extLst>
          </p:cNvPr>
          <p:cNvSpPr>
            <a:spLocks noGrp="1"/>
          </p:cNvSpPr>
          <p:nvPr>
            <p:ph type="title"/>
          </p:nvPr>
        </p:nvSpPr>
        <p:spPr>
          <a:xfrm>
            <a:off x="855617" y="505913"/>
            <a:ext cx="10515600" cy="1325563"/>
          </a:xfrm>
        </p:spPr>
        <p:txBody>
          <a:bodyPr/>
          <a:lstStyle/>
          <a:p>
            <a:r>
              <a:rPr lang="en-IN" sz="4400" b="1" dirty="0">
                <a:latin typeface="Times New Roman" panose="02020603050405020304" pitchFamily="18" charset="0"/>
                <a:cs typeface="Times New Roman" panose="02020603050405020304" pitchFamily="18" charset="0"/>
              </a:rPr>
              <a:t>Factors leading to Technological changes</a:t>
            </a:r>
          </a:p>
        </p:txBody>
      </p:sp>
      <p:sp>
        <p:nvSpPr>
          <p:cNvPr id="3" name="Content Placeholder 2">
            <a:extLst>
              <a:ext uri="{FF2B5EF4-FFF2-40B4-BE49-F238E27FC236}">
                <a16:creationId xmlns:a16="http://schemas.microsoft.com/office/drawing/2014/main" id="{69D78909-4BEA-AF7C-7E4D-C2C4243E807A}"/>
              </a:ext>
            </a:extLst>
          </p:cNvPr>
          <p:cNvSpPr>
            <a:spLocks noGrp="1"/>
          </p:cNvSpPr>
          <p:nvPr>
            <p:ph idx="1"/>
          </p:nvPr>
        </p:nvSpPr>
        <p:spPr/>
        <p:txBody>
          <a:bodyPr>
            <a:noAutofit/>
          </a:bodyPr>
          <a:lstStyle/>
          <a:p>
            <a:r>
              <a:rPr lang="en-IN" sz="2000" dirty="0">
                <a:latin typeface="Times New Roman" panose="02020603050405020304" pitchFamily="18" charset="0"/>
                <a:cs typeface="Times New Roman" panose="02020603050405020304" pitchFamily="18" charset="0"/>
              </a:rPr>
              <a:t>Focus on skill Development</a:t>
            </a:r>
          </a:p>
          <a:p>
            <a:endParaRPr lang="en-IN" sz="2000" dirty="0">
              <a:latin typeface="Times New Roman" panose="02020603050405020304" pitchFamily="18" charset="0"/>
              <a:cs typeface="Times New Roman" panose="02020603050405020304" pitchFamily="18" charset="0"/>
            </a:endParaRPr>
          </a:p>
          <a:p>
            <a:r>
              <a:rPr lang="en-IN" sz="2000" dirty="0">
                <a:latin typeface="Times New Roman" panose="02020603050405020304" pitchFamily="18" charset="0"/>
                <a:cs typeface="Times New Roman" panose="02020603050405020304" pitchFamily="18" charset="0"/>
              </a:rPr>
              <a:t>Increase Transparency</a:t>
            </a:r>
          </a:p>
          <a:p>
            <a:pPr marL="0" indent="0">
              <a:buNone/>
            </a:pPr>
            <a:endParaRPr lang="en-IN" sz="2000" dirty="0">
              <a:latin typeface="Times New Roman" panose="02020603050405020304" pitchFamily="18" charset="0"/>
              <a:cs typeface="Times New Roman" panose="02020603050405020304" pitchFamily="18" charset="0"/>
            </a:endParaRPr>
          </a:p>
          <a:p>
            <a:r>
              <a:rPr lang="en-IN" sz="2000" dirty="0">
                <a:latin typeface="Times New Roman" panose="02020603050405020304" pitchFamily="18" charset="0"/>
                <a:cs typeface="Times New Roman" panose="02020603050405020304" pitchFamily="18" charset="0"/>
              </a:rPr>
              <a:t>Continuous improvement</a:t>
            </a:r>
          </a:p>
          <a:p>
            <a:pPr marL="0" indent="0">
              <a:buNone/>
            </a:pPr>
            <a:endParaRPr lang="en-IN" sz="2000" dirty="0">
              <a:latin typeface="Times New Roman" panose="02020603050405020304" pitchFamily="18" charset="0"/>
              <a:cs typeface="Times New Roman" panose="02020603050405020304" pitchFamily="18" charset="0"/>
            </a:endParaRPr>
          </a:p>
          <a:p>
            <a:r>
              <a:rPr lang="en-IN" sz="2000" i="0" dirty="0">
                <a:solidFill>
                  <a:srgbClr val="202124"/>
                </a:solidFill>
                <a:effectLst/>
                <a:latin typeface="Times New Roman" panose="02020603050405020304" pitchFamily="18" charset="0"/>
                <a:cs typeface="Times New Roman" panose="02020603050405020304" pitchFamily="18" charset="0"/>
              </a:rPr>
              <a:t>Compatibility</a:t>
            </a:r>
          </a:p>
          <a:p>
            <a:pPr marL="0" indent="0">
              <a:buNone/>
            </a:pPr>
            <a:endParaRPr lang="en-IN" sz="2000" dirty="0">
              <a:solidFill>
                <a:srgbClr val="202124"/>
              </a:solidFill>
              <a:latin typeface="Times New Roman" panose="02020603050405020304" pitchFamily="18" charset="0"/>
              <a:cs typeface="Times New Roman" panose="02020603050405020304" pitchFamily="18" charset="0"/>
            </a:endParaRPr>
          </a:p>
          <a:p>
            <a:r>
              <a:rPr lang="en-IN" sz="2000" dirty="0">
                <a:solidFill>
                  <a:srgbClr val="202124"/>
                </a:solidFill>
                <a:latin typeface="Times New Roman" panose="02020603050405020304" pitchFamily="18" charset="0"/>
                <a:cs typeface="Times New Roman" panose="02020603050405020304" pitchFamily="18" charset="0"/>
              </a:rPr>
              <a:t>C</a:t>
            </a:r>
            <a:r>
              <a:rPr lang="en-IN" sz="2000" i="0" dirty="0">
                <a:solidFill>
                  <a:srgbClr val="202124"/>
                </a:solidFill>
                <a:effectLst/>
                <a:latin typeface="Times New Roman" panose="02020603050405020304" pitchFamily="18" charset="0"/>
                <a:cs typeface="Times New Roman" panose="02020603050405020304" pitchFamily="18" charset="0"/>
              </a:rPr>
              <a:t>ompetitive</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2224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143C8-050D-9C5E-5672-889C8648758B}"/>
              </a:ext>
            </a:extLst>
          </p:cNvPr>
          <p:cNvSpPr>
            <a:spLocks noGrp="1"/>
          </p:cNvSpPr>
          <p:nvPr>
            <p:ph type="title"/>
          </p:nvPr>
        </p:nvSpPr>
        <p:spPr/>
        <p:txBody>
          <a:bodyPr/>
          <a:lstStyle/>
          <a:p>
            <a:r>
              <a:rPr lang="en-US" sz="4400" b="1" dirty="0">
                <a:latin typeface="Times New Roman" panose="02020603050405020304" pitchFamily="18" charset="0"/>
                <a:cs typeface="Times New Roman" panose="02020603050405020304" pitchFamily="18" charset="0"/>
              </a:rPr>
              <a:t>Internal Adoptions</a:t>
            </a:r>
            <a:r>
              <a:rPr lang="en-US" sz="4400" dirty="0">
                <a:latin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0C7D08-019B-6408-D20F-81C8CEA0BF94}"/>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Provide regular Training</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Reward early adopters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Encourage employees to participate in meetings and training sessions.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Incentives, discounts or access to exclusive products and service can be offered to early </a:t>
            </a:r>
            <a:r>
              <a:rPr lang="en-US" sz="2000" dirty="0" err="1">
                <a:latin typeface="Times New Roman" panose="02020603050405020304" pitchFamily="18" charset="0"/>
                <a:cs typeface="Times New Roman" panose="02020603050405020304" pitchFamily="18" charset="0"/>
              </a:rPr>
              <a:t>adoptors</a:t>
            </a:r>
            <a:r>
              <a:rPr lang="en-US" sz="2000" dirty="0">
                <a:latin typeface="Times New Roman" panose="02020603050405020304" pitchFamily="18" charset="0"/>
                <a:cs typeface="Times New Roman" panose="02020603050405020304" pitchFamily="18" charset="0"/>
              </a:rPr>
              <a:t> as a reward.</a:t>
            </a:r>
          </a:p>
        </p:txBody>
      </p:sp>
    </p:spTree>
    <p:extLst>
      <p:ext uri="{BB962C8B-B14F-4D97-AF65-F5344CB8AC3E}">
        <p14:creationId xmlns:p14="http://schemas.microsoft.com/office/powerpoint/2010/main" val="40504809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FEFD-E2A2-F486-DC48-CCCE85A43615}"/>
              </a:ext>
            </a:extLst>
          </p:cNvPr>
          <p:cNvSpPr>
            <a:spLocks noGrp="1"/>
          </p:cNvSpPr>
          <p:nvPr>
            <p:ph type="title"/>
          </p:nvPr>
        </p:nvSpPr>
        <p:spPr/>
        <p:txBody>
          <a:bodyPr>
            <a:noAutofit/>
          </a:bodyPr>
          <a:lstStyle/>
          <a:p>
            <a:r>
              <a:rPr lang="en-US" sz="4400" b="1" dirty="0" smtClean="0">
                <a:latin typeface="Times New Roman" panose="02020603050405020304" pitchFamily="18" charset="0"/>
                <a:cs typeface="Times New Roman" panose="02020603050405020304" pitchFamily="18" charset="0"/>
              </a:rPr>
              <a:t>Conclusion</a:t>
            </a:r>
            <a:endParaRPr lang="en-US" sz="4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15B3E5E-551B-54FE-66BE-79618006D749}"/>
              </a:ext>
            </a:extLst>
          </p:cNvPr>
          <p:cNvSpPr>
            <a:spLocks noGrp="1"/>
          </p:cNvSpPr>
          <p:nvPr>
            <p:ph idx="1"/>
          </p:nvPr>
        </p:nvSpPr>
        <p:spPr>
          <a:xfrm>
            <a:off x="550817" y="2713899"/>
            <a:ext cx="9794081" cy="4351338"/>
          </a:xfrm>
        </p:spPr>
        <p:txBody>
          <a:bodyPr/>
          <a:lstStyle/>
          <a:p>
            <a:r>
              <a:rPr lang="en-US" dirty="0">
                <a:latin typeface="Times New Roman" panose="02020603050405020304" pitchFamily="18" charset="0"/>
                <a:cs typeface="Times New Roman" panose="02020603050405020304" pitchFamily="18" charset="0"/>
              </a:rPr>
              <a:t>To assess the efficacy of change management, executives must think from the outside in. This includes determining if you meet business objectives and, more crucially, how those outcomes affect the individuals who work in the organization—their internal customers</a:t>
            </a:r>
            <a:r>
              <a:rPr lang="en-US" dirty="0" smtClean="0">
                <a:latin typeface="Times New Roman" panose="02020603050405020304" pitchFamily="18" charset="0"/>
                <a:cs typeface="Times New Roman" panose="02020603050405020304" pitchFamily="18" charset="0"/>
              </a:rPr>
              <a:t>.</a:t>
            </a:r>
          </a:p>
          <a:p>
            <a:r>
              <a:rPr lang="en-US" dirty="0" smtClean="0">
                <a:latin typeface="Times New Roman" panose="02020603050405020304" pitchFamily="18" charset="0"/>
                <a:cs typeface="Times New Roman" panose="02020603050405020304" pitchFamily="18" charset="0"/>
              </a:rPr>
              <a:t>Employees </a:t>
            </a:r>
            <a:r>
              <a:rPr lang="en-US" dirty="0">
                <a:latin typeface="Times New Roman" panose="02020603050405020304" pitchFamily="18" charset="0"/>
                <a:cs typeface="Times New Roman" panose="02020603050405020304" pitchFamily="18" charset="0"/>
              </a:rPr>
              <a:t>must adjust to a fresh routine as a result of change, which isn't always simple. Supporting your team is critical so that they are able to help your external clients, fellow employees, and the </a:t>
            </a:r>
            <a:r>
              <a:rPr lang="en-US" dirty="0" smtClean="0">
                <a:latin typeface="Times New Roman" panose="02020603050405020304" pitchFamily="18" charset="0"/>
                <a:cs typeface="Times New Roman" panose="02020603050405020304" pitchFamily="18" charset="0"/>
              </a:rPr>
              <a:t>organization</a:t>
            </a:r>
            <a:r>
              <a:rPr lang="en-US"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50575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smtClean="0">
                <a:latin typeface="Times New Roman" panose="02020603050405020304" pitchFamily="18" charset="0"/>
                <a:cs typeface="Times New Roman" panose="02020603050405020304" pitchFamily="18" charset="0"/>
              </a:rPr>
              <a:t>References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0263" y="2318657"/>
            <a:ext cx="11216640" cy="4199709"/>
          </a:xfrm>
        </p:spPr>
        <p:txBody>
          <a:bodyPr>
            <a:noAutofit/>
          </a:bodyPr>
          <a:lstStyle/>
          <a:p>
            <a:r>
              <a:rPr lang="en-US" sz="1400" dirty="0">
                <a:solidFill>
                  <a:schemeClr val="tx1"/>
                </a:solidFill>
                <a:latin typeface="Times New Roman" panose="02020603050405020304" pitchFamily="18" charset="0"/>
                <a:cs typeface="Times New Roman" panose="02020603050405020304" pitchFamily="18" charset="0"/>
              </a:rPr>
              <a:t>George Lawton, Mary K. Pratt, Tech Target, Change Management </a:t>
            </a:r>
            <a:r>
              <a:rPr lang="en-US" sz="1400" dirty="0">
                <a:solidFill>
                  <a:schemeClr val="tx1"/>
                </a:solidFill>
                <a:latin typeface="Times New Roman" panose="02020603050405020304" pitchFamily="18" charset="0"/>
                <a:cs typeface="Times New Roman" panose="02020603050405020304" pitchFamily="18" charset="0"/>
                <a:hlinkClick r:id="rId2"/>
              </a:rPr>
              <a:t>https://www.techtarget.com/searchcio/definition/change-management</a:t>
            </a:r>
            <a:endParaRPr lang="en-IN" sz="1400" dirty="0">
              <a:solidFill>
                <a:schemeClr val="tx1"/>
              </a:solidFill>
              <a:latin typeface="Times New Roman" panose="02020603050405020304" pitchFamily="18" charset="0"/>
              <a:cs typeface="Times New Roman" panose="02020603050405020304" pitchFamily="18" charset="0"/>
            </a:endParaRPr>
          </a:p>
          <a:p>
            <a:r>
              <a:rPr lang="en-US" sz="1400" dirty="0" smtClean="0">
                <a:solidFill>
                  <a:schemeClr val="tx1"/>
                </a:solidFill>
                <a:latin typeface="Times New Roman" panose="02020603050405020304" pitchFamily="18" charset="0"/>
                <a:cs typeface="Times New Roman" panose="02020603050405020304" pitchFamily="18" charset="0"/>
              </a:rPr>
              <a:t>Kelsey </a:t>
            </a:r>
            <a:r>
              <a:rPr lang="en-US" sz="1400" dirty="0">
                <a:solidFill>
                  <a:schemeClr val="tx1"/>
                </a:solidFill>
                <a:latin typeface="Times New Roman" panose="02020603050405020304" pitchFamily="18" charset="0"/>
                <a:cs typeface="Times New Roman" panose="02020603050405020304" pitchFamily="18" charset="0"/>
              </a:rPr>
              <a:t>Miller, Harvard Business School, 2020, </a:t>
            </a:r>
            <a:r>
              <a:rPr lang="en-US" sz="1400" dirty="0">
                <a:solidFill>
                  <a:schemeClr val="tx1"/>
                </a:solidFill>
                <a:latin typeface="Times New Roman" panose="02020603050405020304" pitchFamily="18" charset="0"/>
                <a:cs typeface="Times New Roman" panose="02020603050405020304" pitchFamily="18" charset="0"/>
                <a:hlinkClick r:id="rId3"/>
              </a:rPr>
              <a:t>https://online.hbs.edu/blog/post/change-management-process</a:t>
            </a:r>
            <a:endParaRPr lang="en-IN" sz="1400" dirty="0">
              <a:solidFill>
                <a:schemeClr val="tx1"/>
              </a:solidFill>
              <a:latin typeface="Times New Roman" panose="02020603050405020304" pitchFamily="18" charset="0"/>
              <a:cs typeface="Times New Roman" panose="02020603050405020304" pitchFamily="18" charset="0"/>
            </a:endParaRPr>
          </a:p>
          <a:p>
            <a:r>
              <a:rPr lang="en-US" sz="1400" dirty="0" smtClean="0">
                <a:solidFill>
                  <a:schemeClr val="tx1"/>
                </a:solidFill>
                <a:latin typeface="Times New Roman" panose="02020603050405020304" pitchFamily="18" charset="0"/>
                <a:cs typeface="Times New Roman" panose="02020603050405020304" pitchFamily="18" charset="0"/>
              </a:rPr>
              <a:t>Kari </a:t>
            </a:r>
            <a:r>
              <a:rPr lang="en-US" sz="1400" dirty="0" err="1">
                <a:solidFill>
                  <a:schemeClr val="tx1"/>
                </a:solidFill>
                <a:latin typeface="Times New Roman" panose="02020603050405020304" pitchFamily="18" charset="0"/>
                <a:cs typeface="Times New Roman" panose="02020603050405020304" pitchFamily="18" charset="0"/>
              </a:rPr>
              <a:t>Milller</a:t>
            </a:r>
            <a:r>
              <a:rPr lang="en-US" sz="1400" dirty="0">
                <a:solidFill>
                  <a:schemeClr val="tx1"/>
                </a:solidFill>
                <a:latin typeface="Times New Roman" panose="02020603050405020304" pitchFamily="18" charset="0"/>
                <a:cs typeface="Times New Roman" panose="02020603050405020304" pitchFamily="18" charset="0"/>
              </a:rPr>
              <a:t>, </a:t>
            </a:r>
            <a:r>
              <a:rPr lang="en-US" sz="1400" dirty="0" err="1">
                <a:solidFill>
                  <a:schemeClr val="tx1"/>
                </a:solidFill>
                <a:latin typeface="Times New Roman" panose="02020603050405020304" pitchFamily="18" charset="0"/>
                <a:cs typeface="Times New Roman" panose="02020603050405020304" pitchFamily="18" charset="0"/>
              </a:rPr>
              <a:t>Iqvia</a:t>
            </a:r>
            <a:r>
              <a:rPr lang="en-US" sz="1400" dirty="0">
                <a:solidFill>
                  <a:schemeClr val="tx1"/>
                </a:solidFill>
                <a:latin typeface="Times New Roman" panose="02020603050405020304" pitchFamily="18" charset="0"/>
                <a:cs typeface="Times New Roman" panose="02020603050405020304" pitchFamily="18" charset="0"/>
              </a:rPr>
              <a:t>, Challenges of managing Change, 2020, </a:t>
            </a:r>
            <a:r>
              <a:rPr lang="en-US" sz="1400" dirty="0">
                <a:solidFill>
                  <a:schemeClr val="tx1"/>
                </a:solidFill>
                <a:latin typeface="Times New Roman" panose="02020603050405020304" pitchFamily="18" charset="0"/>
                <a:cs typeface="Times New Roman" panose="02020603050405020304" pitchFamily="18" charset="0"/>
                <a:hlinkClick r:id="rId4"/>
              </a:rPr>
              <a:t>https://www.iqvia.com/locations/united-states/blogs/2020/05/7-challenges-of-managing-change-and-how-to-deal-with-them</a:t>
            </a:r>
            <a:endParaRPr lang="en-IN" sz="1400" dirty="0">
              <a:solidFill>
                <a:schemeClr val="tx1"/>
              </a:solidFill>
              <a:latin typeface="Times New Roman" panose="02020603050405020304" pitchFamily="18" charset="0"/>
              <a:cs typeface="Times New Roman" panose="02020603050405020304" pitchFamily="18" charset="0"/>
            </a:endParaRPr>
          </a:p>
          <a:p>
            <a:r>
              <a:rPr lang="en-US" sz="1400" dirty="0" smtClean="0">
                <a:solidFill>
                  <a:schemeClr val="tx1"/>
                </a:solidFill>
                <a:latin typeface="Times New Roman" panose="02020603050405020304" pitchFamily="18" charset="0"/>
                <a:cs typeface="Times New Roman" panose="02020603050405020304" pitchFamily="18" charset="0"/>
              </a:rPr>
              <a:t>Diana </a:t>
            </a:r>
            <a:r>
              <a:rPr lang="en-US" sz="1400" dirty="0">
                <a:solidFill>
                  <a:schemeClr val="tx1"/>
                </a:solidFill>
                <a:latin typeface="Times New Roman" panose="02020603050405020304" pitchFamily="18" charset="0"/>
                <a:cs typeface="Times New Roman" panose="02020603050405020304" pitchFamily="18" charset="0"/>
              </a:rPr>
              <a:t>Ramos, Elements of Change Management Process, March 2023,  </a:t>
            </a:r>
            <a:r>
              <a:rPr lang="en-US" sz="1400" dirty="0">
                <a:solidFill>
                  <a:schemeClr val="tx1"/>
                </a:solidFill>
                <a:latin typeface="Times New Roman" panose="02020603050405020304" pitchFamily="18" charset="0"/>
                <a:cs typeface="Times New Roman" panose="02020603050405020304" pitchFamily="18" charset="0"/>
                <a:hlinkClick r:id="rId5"/>
              </a:rPr>
              <a:t>https://www.smartsheet.com/8-elements-effective-change-management-process</a:t>
            </a:r>
            <a:endParaRPr lang="en-IN" sz="1400" dirty="0">
              <a:solidFill>
                <a:schemeClr val="tx1"/>
              </a:solidFill>
              <a:latin typeface="Times New Roman" panose="02020603050405020304" pitchFamily="18" charset="0"/>
              <a:cs typeface="Times New Roman" panose="02020603050405020304" pitchFamily="18" charset="0"/>
            </a:endParaRPr>
          </a:p>
          <a:p>
            <a:r>
              <a:rPr lang="en-US" sz="1400" dirty="0">
                <a:solidFill>
                  <a:schemeClr val="tx1"/>
                </a:solidFill>
                <a:latin typeface="Times New Roman" panose="02020603050405020304" pitchFamily="18" charset="0"/>
                <a:cs typeface="Times New Roman" panose="02020603050405020304" pitchFamily="18" charset="0"/>
              </a:rPr>
              <a:t>Diana Miranda, Cassie Bottorff, Principles of Change Management, 2022,  </a:t>
            </a:r>
            <a:r>
              <a:rPr lang="en-US" sz="1400" dirty="0">
                <a:solidFill>
                  <a:schemeClr val="tx1"/>
                </a:solidFill>
                <a:latin typeface="Times New Roman" panose="02020603050405020304" pitchFamily="18" charset="0"/>
                <a:cs typeface="Times New Roman" panose="02020603050405020304" pitchFamily="18" charset="0"/>
                <a:hlinkClick r:id="rId6"/>
              </a:rPr>
              <a:t>https://www.forbes.com/advisor/business/principles-of-change-management/</a:t>
            </a:r>
            <a:endParaRPr lang="en-IN" sz="1400" dirty="0">
              <a:solidFill>
                <a:schemeClr val="tx1"/>
              </a:solidFill>
              <a:latin typeface="Times New Roman" panose="02020603050405020304" pitchFamily="18" charset="0"/>
              <a:cs typeface="Times New Roman" panose="02020603050405020304" pitchFamily="18" charset="0"/>
            </a:endParaRPr>
          </a:p>
          <a:p>
            <a:r>
              <a:rPr lang="en-US" sz="1400" dirty="0" err="1" smtClean="0">
                <a:solidFill>
                  <a:schemeClr val="tx1"/>
                </a:solidFill>
                <a:latin typeface="Times New Roman" panose="02020603050405020304" pitchFamily="18" charset="0"/>
                <a:cs typeface="Times New Roman" panose="02020603050405020304" pitchFamily="18" charset="0"/>
              </a:rPr>
              <a:t>Errida</a:t>
            </a:r>
            <a:r>
              <a:rPr lang="en-US" sz="1400" dirty="0">
                <a:solidFill>
                  <a:schemeClr val="tx1"/>
                </a:solidFill>
                <a:latin typeface="Times New Roman" panose="02020603050405020304" pitchFamily="18" charset="0"/>
                <a:cs typeface="Times New Roman" panose="02020603050405020304" pitchFamily="18" charset="0"/>
              </a:rPr>
              <a:t>, A. and </a:t>
            </a:r>
            <a:r>
              <a:rPr lang="en-US" sz="1400" dirty="0" err="1">
                <a:solidFill>
                  <a:schemeClr val="tx1"/>
                </a:solidFill>
                <a:latin typeface="Times New Roman" panose="02020603050405020304" pitchFamily="18" charset="0"/>
                <a:cs typeface="Times New Roman" panose="02020603050405020304" pitchFamily="18" charset="0"/>
              </a:rPr>
              <a:t>Lotfi</a:t>
            </a:r>
            <a:r>
              <a:rPr lang="en-US" sz="1400" dirty="0">
                <a:solidFill>
                  <a:schemeClr val="tx1"/>
                </a:solidFill>
                <a:latin typeface="Times New Roman" panose="02020603050405020304" pitchFamily="18" charset="0"/>
                <a:cs typeface="Times New Roman" panose="02020603050405020304" pitchFamily="18" charset="0"/>
              </a:rPr>
              <a:t>, B., (2021). The determinants of organizational change management success: Literature review and case study. International Journal of Engineering Business Management, 13, p.18479790211016273.</a:t>
            </a:r>
          </a:p>
          <a:p>
            <a:r>
              <a:rPr lang="en-US" sz="1400" dirty="0" err="1">
                <a:solidFill>
                  <a:schemeClr val="tx1"/>
                </a:solidFill>
                <a:latin typeface="Times New Roman" panose="02020603050405020304" pitchFamily="18" charset="0"/>
                <a:cs typeface="Times New Roman" panose="02020603050405020304" pitchFamily="18" charset="0"/>
              </a:rPr>
              <a:t>Mansaray</a:t>
            </a:r>
            <a:r>
              <a:rPr lang="en-US" sz="1400" dirty="0">
                <a:solidFill>
                  <a:schemeClr val="tx1"/>
                </a:solidFill>
                <a:latin typeface="Times New Roman" panose="02020603050405020304" pitchFamily="18" charset="0"/>
                <a:cs typeface="Times New Roman" panose="02020603050405020304" pitchFamily="18" charset="0"/>
              </a:rPr>
              <a:t>, H.E., (2019). The role of leadership style in </a:t>
            </a:r>
            <a:r>
              <a:rPr lang="en-US" sz="1400" dirty="0" err="1">
                <a:solidFill>
                  <a:schemeClr val="tx1"/>
                </a:solidFill>
                <a:latin typeface="Times New Roman" panose="02020603050405020304" pitchFamily="18" charset="0"/>
                <a:cs typeface="Times New Roman" panose="02020603050405020304" pitchFamily="18" charset="0"/>
              </a:rPr>
              <a:t>organisational</a:t>
            </a:r>
            <a:r>
              <a:rPr lang="en-US" sz="1400" dirty="0">
                <a:solidFill>
                  <a:schemeClr val="tx1"/>
                </a:solidFill>
                <a:latin typeface="Times New Roman" panose="02020603050405020304" pitchFamily="18" charset="0"/>
                <a:cs typeface="Times New Roman" panose="02020603050405020304" pitchFamily="18" charset="0"/>
              </a:rPr>
              <a:t> change management: a literature review. Journal of Human Resource Management, 7(1), pp.18-31.</a:t>
            </a:r>
          </a:p>
          <a:p>
            <a:r>
              <a:rPr lang="en-US" sz="1400" dirty="0" err="1">
                <a:solidFill>
                  <a:schemeClr val="tx1"/>
                </a:solidFill>
                <a:latin typeface="Times New Roman" panose="02020603050405020304" pitchFamily="18" charset="0"/>
                <a:cs typeface="Times New Roman" panose="02020603050405020304" pitchFamily="18" charset="0"/>
              </a:rPr>
              <a:t>Komodromos</a:t>
            </a:r>
            <a:r>
              <a:rPr lang="en-US" sz="1400" dirty="0">
                <a:solidFill>
                  <a:schemeClr val="tx1"/>
                </a:solidFill>
                <a:latin typeface="Times New Roman" panose="02020603050405020304" pitchFamily="18" charset="0"/>
                <a:cs typeface="Times New Roman" panose="02020603050405020304" pitchFamily="18" charset="0"/>
              </a:rPr>
              <a:t>, M., </a:t>
            </a:r>
            <a:r>
              <a:rPr lang="en-US" sz="1400" dirty="0" err="1">
                <a:solidFill>
                  <a:schemeClr val="tx1"/>
                </a:solidFill>
                <a:latin typeface="Times New Roman" panose="02020603050405020304" pitchFamily="18" charset="0"/>
                <a:cs typeface="Times New Roman" panose="02020603050405020304" pitchFamily="18" charset="0"/>
              </a:rPr>
              <a:t>Halkias</a:t>
            </a:r>
            <a:r>
              <a:rPr lang="en-US" sz="1400" dirty="0">
                <a:solidFill>
                  <a:schemeClr val="tx1"/>
                </a:solidFill>
                <a:latin typeface="Times New Roman" panose="02020603050405020304" pitchFamily="18" charset="0"/>
                <a:cs typeface="Times New Roman" panose="02020603050405020304" pitchFamily="18" charset="0"/>
              </a:rPr>
              <a:t>, D. and </a:t>
            </a:r>
            <a:r>
              <a:rPr lang="en-US" sz="1400" dirty="0" err="1">
                <a:solidFill>
                  <a:schemeClr val="tx1"/>
                </a:solidFill>
                <a:latin typeface="Times New Roman" panose="02020603050405020304" pitchFamily="18" charset="0"/>
                <a:cs typeface="Times New Roman" panose="02020603050405020304" pitchFamily="18" charset="0"/>
              </a:rPr>
              <a:t>Harkiolakis</a:t>
            </a:r>
            <a:r>
              <a:rPr lang="en-US" sz="1400" dirty="0">
                <a:solidFill>
                  <a:schemeClr val="tx1"/>
                </a:solidFill>
                <a:latin typeface="Times New Roman" panose="02020603050405020304" pitchFamily="18" charset="0"/>
                <a:cs typeface="Times New Roman" panose="02020603050405020304" pitchFamily="18" charset="0"/>
              </a:rPr>
              <a:t>, N., (2019). Managers’ perceptions of trust in the workplace in times of strategic change: The cases of Cyprus, Greece and Romania. </a:t>
            </a:r>
            <a:r>
              <a:rPr lang="en-US" sz="1400" dirty="0" err="1">
                <a:solidFill>
                  <a:schemeClr val="tx1"/>
                </a:solidFill>
                <a:latin typeface="Times New Roman" panose="02020603050405020304" pitchFamily="18" charset="0"/>
                <a:cs typeface="Times New Roman" panose="02020603050405020304" pitchFamily="18" charset="0"/>
              </a:rPr>
              <a:t>EuroMed</a:t>
            </a:r>
            <a:r>
              <a:rPr lang="en-US" sz="1400" dirty="0">
                <a:solidFill>
                  <a:schemeClr val="tx1"/>
                </a:solidFill>
                <a:latin typeface="Times New Roman" panose="02020603050405020304" pitchFamily="18" charset="0"/>
                <a:cs typeface="Times New Roman" panose="02020603050405020304" pitchFamily="18" charset="0"/>
              </a:rPr>
              <a:t> Journal of Business, 14(1), pp.2-20</a:t>
            </a:r>
            <a:endParaRPr lang="en-IN" sz="1400" dirty="0">
              <a:solidFill>
                <a:schemeClr val="tx1"/>
              </a:solidFill>
              <a:latin typeface="Times New Roman" panose="02020603050405020304" pitchFamily="18" charset="0"/>
              <a:cs typeface="Times New Roman" panose="02020603050405020304" pitchFamily="18" charset="0"/>
            </a:endParaRPr>
          </a:p>
          <a:p>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9865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Questions Stock Illustrations – 23,363 Questions Stock Illustrations,  Vectors &amp; Clipart - Dreamsti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6101" y="1950721"/>
            <a:ext cx="9395011" cy="352312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p:txBody>
          <a:bodyPr/>
          <a:lstStyle/>
          <a:p>
            <a:endParaRPr lang="en-IN" dirty="0"/>
          </a:p>
        </p:txBody>
      </p:sp>
      <p:sp>
        <p:nvSpPr>
          <p:cNvPr id="3" name="Subtitle 2"/>
          <p:cNvSpPr>
            <a:spLocks noGrp="1"/>
          </p:cNvSpPr>
          <p:nvPr>
            <p:ph type="subTitle" idx="1"/>
          </p:nvPr>
        </p:nvSpPr>
        <p:spPr/>
        <p:txBody>
          <a:bodyPr/>
          <a:lstStyle/>
          <a:p>
            <a:endParaRPr lang="en-IN"/>
          </a:p>
        </p:txBody>
      </p:sp>
    </p:spTree>
    <p:extLst>
      <p:ext uri="{BB962C8B-B14F-4D97-AF65-F5344CB8AC3E}">
        <p14:creationId xmlns:p14="http://schemas.microsoft.com/office/powerpoint/2010/main" val="19137047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p:txBody>
          <a:bodyPr/>
          <a:lstStyle/>
          <a:p>
            <a:endParaRPr lang="en-IN"/>
          </a:p>
        </p:txBody>
      </p:sp>
      <p:sp>
        <p:nvSpPr>
          <p:cNvPr id="9" name="Subtitle 8"/>
          <p:cNvSpPr>
            <a:spLocks noGrp="1"/>
          </p:cNvSpPr>
          <p:nvPr>
            <p:ph type="subTitle" idx="1"/>
          </p:nvPr>
        </p:nvSpPr>
        <p:spPr/>
        <p:txBody>
          <a:bodyPr/>
          <a:lstStyle/>
          <a:p>
            <a:endParaRPr lang="en-IN"/>
          </a:p>
        </p:txBody>
      </p:sp>
      <p:pic>
        <p:nvPicPr>
          <p:cNvPr id="4" name="Content Placeholder 3"/>
          <p:cNvPicPr>
            <a:picLocks noGrp="1" noChangeAspect="1"/>
          </p:cNvPicPr>
          <p:nvPr>
            <p:ph idx="4294967295"/>
          </p:nvPr>
        </p:nvPicPr>
        <p:blipFill rotWithShape="1">
          <a:blip r:embed="rId2"/>
          <a:srcRect b="8016"/>
          <a:stretch/>
        </p:blipFill>
        <p:spPr>
          <a:xfrm>
            <a:off x="2020389" y="2099732"/>
            <a:ext cx="7410450" cy="2454275"/>
          </a:xfrm>
        </p:spPr>
      </p:pic>
    </p:spTree>
    <p:extLst>
      <p:ext uri="{BB962C8B-B14F-4D97-AF65-F5344CB8AC3E}">
        <p14:creationId xmlns:p14="http://schemas.microsoft.com/office/powerpoint/2010/main" val="142921299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109</TotalTime>
  <Words>1399</Words>
  <Application>Microsoft Office PowerPoint</Application>
  <PresentationFormat>Widescreen</PresentationFormat>
  <Paragraphs>139</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Century Gothic</vt:lpstr>
      <vt:lpstr>Tahoma</vt:lpstr>
      <vt:lpstr>Times New Roman</vt:lpstr>
      <vt:lpstr>Wingdings 3</vt:lpstr>
      <vt:lpstr>Ion Boardroom</vt:lpstr>
      <vt:lpstr>CHANGE MANAGEMENT</vt:lpstr>
      <vt:lpstr>What is Change Management? </vt:lpstr>
      <vt:lpstr>Change Management  </vt:lpstr>
      <vt:lpstr>Change Management Model </vt:lpstr>
      <vt:lpstr>Opportunities and Threats</vt:lpstr>
      <vt:lpstr>Principles of Change Management</vt:lpstr>
      <vt:lpstr>Steps of Change Management</vt:lpstr>
      <vt:lpstr>Roles of Management and Human Resource in Change Management</vt:lpstr>
      <vt:lpstr>Challenges in Change Management</vt:lpstr>
      <vt:lpstr>Role of change management on motivation</vt:lpstr>
      <vt:lpstr>Significance of change management on motivation</vt:lpstr>
      <vt:lpstr>Influence of change management on motivation</vt:lpstr>
      <vt:lpstr>Measures for change management process .</vt:lpstr>
      <vt:lpstr>PowerPoint Presentation</vt:lpstr>
      <vt:lpstr>PowerPoint Presentation</vt:lpstr>
      <vt:lpstr>Role of Technology in Change Management </vt:lpstr>
      <vt:lpstr>Significance of Technology in Change Management </vt:lpstr>
      <vt:lpstr>Influence of Technology in Change Management </vt:lpstr>
      <vt:lpstr>Five Step Process </vt:lpstr>
      <vt:lpstr>Factors leading to Technological changes</vt:lpstr>
      <vt:lpstr>Internal Adoptions </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Lenovo</dc:creator>
  <cp:lastModifiedBy>Lenovo</cp:lastModifiedBy>
  <cp:revision>50</cp:revision>
  <dcterms:created xsi:type="dcterms:W3CDTF">2023-04-19T10:42:27Z</dcterms:created>
  <dcterms:modified xsi:type="dcterms:W3CDTF">2023-04-23T11:51:12Z</dcterms:modified>
</cp:coreProperties>
</file>