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68" d="100"/>
          <a:sy n="68" d="100"/>
        </p:scale>
        <p:origin x="792" y="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2FC607-2E85-426B-B0C2-5EB31B5D2DF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53A28C5-313F-418A-BB21-B5575CB017E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20D877-4835-4CD2-9581-9D4B8E41961E}" type="datetimeFigureOut">
              <a:rPr lang="en-GB" smtClean="0"/>
              <a:t>09/04/2020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F049DFD-C442-4A77-911F-9D4AC3F95B7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CBDAD19-75FF-4C47-A2C7-E875E102793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A75185-D082-4842-8D1A-06C633985B0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4688478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1FD1A44-85D7-40A2-A7C9-090562C8FF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EF8FF32-08A5-47EC-94A4-38789588986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524D03E-E2FC-47FB-B011-66E815EF6F7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C20D877-4835-4CD2-9581-9D4B8E41961E}" type="datetimeFigureOut">
              <a:rPr lang="en-GB" smtClean="0"/>
              <a:t>09/04/2020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C26C0C0-19D0-451B-8292-C89EDD11D48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351382D-67DE-4A0F-B044-F92AA66038E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AA75185-D082-4842-8D1A-06C633985B0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2245386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5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926A951E-255E-4802-AC7E-A56F26DD53F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lvl="0"/>
            <a:r>
              <a:rPr lang="en-US" sz="5400" b="1"/>
              <a:t>AN ANALYSIS OF CUSTOMER RELATIONSHIP MANAGEMENT OF ASDA</a:t>
            </a:r>
            <a:br>
              <a:rPr lang="en-GB" sz="5400"/>
            </a:br>
            <a:r>
              <a:rPr lang="en-US" sz="3200">
                <a:solidFill>
                  <a:srgbClr val="0070C0"/>
                </a:solidFill>
              </a:rPr>
              <a:t> </a:t>
            </a:r>
            <a:endParaRPr lang="en-GB" sz="3200">
              <a:solidFill>
                <a:srgbClr val="0070C0"/>
              </a:solidFill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D30A4298-469B-4D1D-89B4-260D8B9BBC0C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C7A6E085-1D81-498D-93CF-7C68B11BB02F}"/>
              </a:ext>
            </a:extLst>
          </p:cNvPr>
          <p:cNvSpPr txBox="1"/>
          <p:nvPr/>
        </p:nvSpPr>
        <p:spPr>
          <a:xfrm>
            <a:off x="7174522" y="5048516"/>
            <a:ext cx="4149970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2">
                    <a:lumMod val="90000"/>
                  </a:schemeClr>
                </a:solidFill>
              </a:rPr>
              <a:t>At the first strike of midnight the mouse ran up the grandfather clock the big shiny moon was full in the sky over the English C there was a large crowd gathering because they wanted to see what </a:t>
            </a:r>
            <a:r>
              <a:rPr lang="en-GB">
                <a:solidFill>
                  <a:schemeClr val="bg2">
                    <a:lumMod val="90000"/>
                  </a:schemeClr>
                </a:solidFill>
              </a:rPr>
              <a:t>was happening</a:t>
            </a:r>
            <a:endParaRPr lang="en-GB" dirty="0">
              <a:solidFill>
                <a:schemeClr val="bg2">
                  <a:lumMod val="9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7671149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37B72690-1FC8-4FC2-B3E6-6ED02D5911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2B5AD89C-8CE2-40C5-A226-73956E2A0009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51967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EAA40F64-8304-4F7D-8B78-D31A396BA6A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53382E42-873C-4CAF-9385-670ECAA21C7E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2586404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652C7BB7-F6EC-43D7-9C08-EDF40611009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CAAB5D8F-613C-4C20-BB1A-0A1CA81EED1C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8621573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88528BE6-9455-4CE0-AD5D-E0B75A5A65A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B7F6CCFD-0F9A-4971-8F1D-351B4D9D67A8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691585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168966AC-A335-40E4-AE1F-9BD23458571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5A834296-060A-4AA2-8F8E-E63B554A3C67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4114567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AE1D04C0-51DF-4752-922C-6ABB51A8527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6B073330-6F98-42AC-A3DA-3C18D5C6057E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916899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14CB5722-A26E-4A01-B79F-2B122B6BDF5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D1D708E2-9926-4A02-840B-244082ABC4F4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5729745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1BEB7ABA-EC45-4DE6-A0F1-362EFB8CB12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254AD31B-A8FF-4AEB-A27B-F008DE829BFA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854512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AD8E5D61-3C15-4CD0-A7E3-F0EACD5D56F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DB165831-1158-4E75-8E09-A5CE2A1EC67C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1184764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BA996EA3-58B5-4030-831F-1BED88701DF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FD7E96DA-B031-426B-A369-BB0C24C008F6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6723251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E4DC2112-4F5F-44ED-B176-F4AD5D04569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 sz="4000">
                <a:solidFill>
                  <a:srgbClr val="5F9934"/>
                </a:solidFill>
              </a:rPr>
              <a:t>Thank you 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5D210097-AC90-445E-B2A3-49362569C9CB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0165518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7</TotalTime>
  <Words>52</Words>
  <Application>Microsoft Office PowerPoint</Application>
  <PresentationFormat>Widescreen</PresentationFormat>
  <Paragraphs>3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6" baseType="lpstr">
      <vt:lpstr>Arial</vt:lpstr>
      <vt:lpstr>Calibri</vt:lpstr>
      <vt:lpstr>Calibri Light</vt:lpstr>
      <vt:lpstr>Office Theme</vt:lpstr>
      <vt:lpstr>AN ANALYSIS OF CUSTOMER RELATIONSHIP MANAGEMENT OF ASDA 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Thank you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AN ANALYSIS OF CUSTOMER RELATIONSHIP MANAGEMENT OF ASDA  </dc:title>
  <dc:creator>Stevie Davidson</dc:creator>
  <cp:lastModifiedBy>Stevie Davidson</cp:lastModifiedBy>
  <cp:revision>2</cp:revision>
  <dcterms:created xsi:type="dcterms:W3CDTF">2020-04-09T06:38:46Z</dcterms:created>
  <dcterms:modified xsi:type="dcterms:W3CDTF">2020-04-09T06:47:42Z</dcterms:modified>
</cp:coreProperties>
</file>