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4"/>
  </p:sldMasterIdLst>
  <p:notesMasterIdLst>
    <p:notesMasterId r:id="rId16"/>
  </p:notesMasterIdLst>
  <p:sldIdLst>
    <p:sldId id="278" r:id="rId5"/>
    <p:sldId id="279" r:id="rId6"/>
    <p:sldId id="280" r:id="rId7"/>
    <p:sldId id="281" r:id="rId8"/>
    <p:sldId id="284" r:id="rId9"/>
    <p:sldId id="282" r:id="rId10"/>
    <p:sldId id="285" r:id="rId11"/>
    <p:sldId id="287" r:id="rId12"/>
    <p:sldId id="297" r:id="rId13"/>
    <p:sldId id="295" r:id="rId14"/>
    <p:sldId id="298" r:id="rId15"/>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DB3D48-64A4-47E6-8514-5F8D5A247B10}" v="1134" dt="2023-11-22T23:56:32.067"/>
    <p1510:client id="{96915B55-AB2B-0520-39D1-9CAEB06C1D94}" v="47" dt="2023-11-23T11:23:25.570"/>
    <p1510:client id="{EE48F9D2-484E-C6D1-E9A4-1365B8B3E082}" v="1106" dt="2023-11-30T00:54:39.901"/>
    <p1510:client id="{EFC20DFC-CE2D-0DB3-C970-6A2DBBEBA030}" v="30" dt="2023-11-23T00:01:24.573"/>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60"/>
    <p:restoredTop sz="94609" autoAdjust="0"/>
  </p:normalViewPr>
  <p:slideViewPr>
    <p:cSldViewPr snapToGrid="0" snapToObjects="1">
      <p:cViewPr>
        <p:scale>
          <a:sx n="100" d="100"/>
          <a:sy n="100" d="100"/>
        </p:scale>
        <p:origin x="948" y="258"/>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lie James (2315399)" userId="S::2315399@student.uwtsd.ac.uk::d7ad276d-bdba-407c-9a0b-cafa456ebac4" providerId="AD" clId="Web-{96915B55-AB2B-0520-39D1-9CAEB06C1D94}"/>
    <pc:docChg chg="modSld">
      <pc:chgData name="Natalie James (2315399)" userId="S::2315399@student.uwtsd.ac.uk::d7ad276d-bdba-407c-9a0b-cafa456ebac4" providerId="AD" clId="Web-{96915B55-AB2B-0520-39D1-9CAEB06C1D94}" dt="2023-11-23T11:23:25.570" v="45" actId="1076"/>
      <pc:docMkLst>
        <pc:docMk/>
      </pc:docMkLst>
      <pc:sldChg chg="addAnim delAnim">
        <pc:chgData name="Natalie James (2315399)" userId="S::2315399@student.uwtsd.ac.uk::d7ad276d-bdba-407c-9a0b-cafa456ebac4" providerId="AD" clId="Web-{96915B55-AB2B-0520-39D1-9CAEB06C1D94}" dt="2023-11-23T11:17:01.482" v="28"/>
        <pc:sldMkLst>
          <pc:docMk/>
          <pc:sldMk cId="979622006" sldId="280"/>
        </pc:sldMkLst>
      </pc:sldChg>
      <pc:sldChg chg="modSp addAnim">
        <pc:chgData name="Natalie James (2315399)" userId="S::2315399@student.uwtsd.ac.uk::d7ad276d-bdba-407c-9a0b-cafa456ebac4" providerId="AD" clId="Web-{96915B55-AB2B-0520-39D1-9CAEB06C1D94}" dt="2023-11-23T11:15:41.340" v="21" actId="20577"/>
        <pc:sldMkLst>
          <pc:docMk/>
          <pc:sldMk cId="685681062" sldId="282"/>
        </pc:sldMkLst>
        <pc:spChg chg="mod">
          <ac:chgData name="Natalie James (2315399)" userId="S::2315399@student.uwtsd.ac.uk::d7ad276d-bdba-407c-9a0b-cafa456ebac4" providerId="AD" clId="Web-{96915B55-AB2B-0520-39D1-9CAEB06C1D94}" dt="2023-11-23T11:15:41.340" v="21" actId="20577"/>
          <ac:spMkLst>
            <pc:docMk/>
            <pc:sldMk cId="685681062" sldId="282"/>
            <ac:spMk id="30" creationId="{E6083985-B3FA-2CC7-21E1-696F802A4D6F}"/>
          </ac:spMkLst>
        </pc:spChg>
      </pc:sldChg>
      <pc:sldChg chg="addAnim delAnim">
        <pc:chgData name="Natalie James (2315399)" userId="S::2315399@student.uwtsd.ac.uk::d7ad276d-bdba-407c-9a0b-cafa456ebac4" providerId="AD" clId="Web-{96915B55-AB2B-0520-39D1-9CAEB06C1D94}" dt="2023-11-23T11:16:01.106" v="22"/>
        <pc:sldMkLst>
          <pc:docMk/>
          <pc:sldMk cId="2886474736" sldId="284"/>
        </pc:sldMkLst>
      </pc:sldChg>
      <pc:sldChg chg="addAnim">
        <pc:chgData name="Natalie James (2315399)" userId="S::2315399@student.uwtsd.ac.uk::d7ad276d-bdba-407c-9a0b-cafa456ebac4" providerId="AD" clId="Web-{96915B55-AB2B-0520-39D1-9CAEB06C1D94}" dt="2023-11-23T11:21:51.271" v="29"/>
        <pc:sldMkLst>
          <pc:docMk/>
          <pc:sldMk cId="2011930182" sldId="285"/>
        </pc:sldMkLst>
      </pc:sldChg>
      <pc:sldChg chg="addSp delSp modSp">
        <pc:chgData name="Natalie James (2315399)" userId="S::2315399@student.uwtsd.ac.uk::d7ad276d-bdba-407c-9a0b-cafa456ebac4" providerId="AD" clId="Web-{96915B55-AB2B-0520-39D1-9CAEB06C1D94}" dt="2023-11-23T11:23:25.570" v="45" actId="1076"/>
        <pc:sldMkLst>
          <pc:docMk/>
          <pc:sldMk cId="2452269796" sldId="287"/>
        </pc:sldMkLst>
        <pc:spChg chg="add del mod">
          <ac:chgData name="Natalie James (2315399)" userId="S::2315399@student.uwtsd.ac.uk::d7ad276d-bdba-407c-9a0b-cafa456ebac4" providerId="AD" clId="Web-{96915B55-AB2B-0520-39D1-9CAEB06C1D94}" dt="2023-11-23T11:23:02.742" v="36"/>
          <ac:spMkLst>
            <pc:docMk/>
            <pc:sldMk cId="2452269796" sldId="287"/>
            <ac:spMk id="3" creationId="{83CC997D-0739-A520-0B58-A8BCB991ACD0}"/>
          </ac:spMkLst>
        </pc:spChg>
        <pc:spChg chg="mod">
          <ac:chgData name="Natalie James (2315399)" userId="S::2315399@student.uwtsd.ac.uk::d7ad276d-bdba-407c-9a0b-cafa456ebac4" providerId="AD" clId="Web-{96915B55-AB2B-0520-39D1-9CAEB06C1D94}" dt="2023-11-23T11:23:25.570" v="45" actId="1076"/>
          <ac:spMkLst>
            <pc:docMk/>
            <pc:sldMk cId="2452269796" sldId="287"/>
            <ac:spMk id="4" creationId="{77C09F16-6D23-666F-6800-8FC697831948}"/>
          </ac:spMkLst>
        </pc:spChg>
        <pc:spChg chg="add del mod">
          <ac:chgData name="Natalie James (2315399)" userId="S::2315399@student.uwtsd.ac.uk::d7ad276d-bdba-407c-9a0b-cafa456ebac4" providerId="AD" clId="Web-{96915B55-AB2B-0520-39D1-9CAEB06C1D94}" dt="2023-11-23T11:23:07.492" v="38"/>
          <ac:spMkLst>
            <pc:docMk/>
            <pc:sldMk cId="2452269796" sldId="287"/>
            <ac:spMk id="6" creationId="{B991661C-3285-4257-960F-818A05A9121F}"/>
          </ac:spMkLst>
        </pc:spChg>
        <pc:spChg chg="del">
          <ac:chgData name="Natalie James (2315399)" userId="S::2315399@student.uwtsd.ac.uk::d7ad276d-bdba-407c-9a0b-cafa456ebac4" providerId="AD" clId="Web-{96915B55-AB2B-0520-39D1-9CAEB06C1D94}" dt="2023-11-23T11:22:44.429" v="32"/>
          <ac:spMkLst>
            <pc:docMk/>
            <pc:sldMk cId="2452269796" sldId="287"/>
            <ac:spMk id="8" creationId="{CD09C3B5-DADE-9942-191A-A7AA6DAC1F13}"/>
          </ac:spMkLst>
        </pc:spChg>
        <pc:spChg chg="del">
          <ac:chgData name="Natalie James (2315399)" userId="S::2315399@student.uwtsd.ac.uk::d7ad276d-bdba-407c-9a0b-cafa456ebac4" providerId="AD" clId="Web-{96915B55-AB2B-0520-39D1-9CAEB06C1D94}" dt="2023-11-23T11:22:41.976" v="31"/>
          <ac:spMkLst>
            <pc:docMk/>
            <pc:sldMk cId="2452269796" sldId="287"/>
            <ac:spMk id="11" creationId="{B3CED26D-9022-0D83-FB0D-E3471E6F7ECE}"/>
          </ac:spMkLst>
        </pc:spChg>
        <pc:spChg chg="del">
          <ac:chgData name="Natalie James (2315399)" userId="S::2315399@student.uwtsd.ac.uk::d7ad276d-bdba-407c-9a0b-cafa456ebac4" providerId="AD" clId="Web-{96915B55-AB2B-0520-39D1-9CAEB06C1D94}" dt="2023-11-23T11:22:46.319" v="33"/>
          <ac:spMkLst>
            <pc:docMk/>
            <pc:sldMk cId="2452269796" sldId="287"/>
            <ac:spMk id="12" creationId="{518301B7-15C5-E184-096F-BF82F42163C2}"/>
          </ac:spMkLst>
        </pc:spChg>
        <pc:spChg chg="del">
          <ac:chgData name="Natalie James (2315399)" userId="S::2315399@student.uwtsd.ac.uk::d7ad276d-bdba-407c-9a0b-cafa456ebac4" providerId="AD" clId="Web-{96915B55-AB2B-0520-39D1-9CAEB06C1D94}" dt="2023-11-23T11:22:39.007" v="30"/>
          <ac:spMkLst>
            <pc:docMk/>
            <pc:sldMk cId="2452269796" sldId="287"/>
            <ac:spMk id="16" creationId="{267CB3FC-3BA7-5E8E-3EEF-E98806B3FB2E}"/>
          </ac:spMkLst>
        </pc:spChg>
        <pc:spChg chg="del">
          <ac:chgData name="Natalie James (2315399)" userId="S::2315399@student.uwtsd.ac.uk::d7ad276d-bdba-407c-9a0b-cafa456ebac4" providerId="AD" clId="Web-{96915B55-AB2B-0520-39D1-9CAEB06C1D94}" dt="2023-11-23T11:23:19.586" v="44"/>
          <ac:spMkLst>
            <pc:docMk/>
            <pc:sldMk cId="2452269796" sldId="287"/>
            <ac:spMk id="18" creationId="{FB09C7E4-0BFF-2AEE-6F1C-E618CE5C8171}"/>
          </ac:spMkLst>
        </pc:spChg>
        <pc:spChg chg="del">
          <ac:chgData name="Natalie James (2315399)" userId="S::2315399@student.uwtsd.ac.uk::d7ad276d-bdba-407c-9a0b-cafa456ebac4" providerId="AD" clId="Web-{96915B55-AB2B-0520-39D1-9CAEB06C1D94}" dt="2023-11-23T11:23:17.930" v="43"/>
          <ac:spMkLst>
            <pc:docMk/>
            <pc:sldMk cId="2452269796" sldId="287"/>
            <ac:spMk id="20" creationId="{CEDD7CCC-9C2D-5083-1AC5-EE80CFA40552}"/>
          </ac:spMkLst>
        </pc:spChg>
        <pc:spChg chg="del">
          <ac:chgData name="Natalie James (2315399)" userId="S::2315399@student.uwtsd.ac.uk::d7ad276d-bdba-407c-9a0b-cafa456ebac4" providerId="AD" clId="Web-{96915B55-AB2B-0520-39D1-9CAEB06C1D94}" dt="2023-11-23T11:23:14.101" v="41"/>
          <ac:spMkLst>
            <pc:docMk/>
            <pc:sldMk cId="2452269796" sldId="287"/>
            <ac:spMk id="22" creationId="{F6316F63-44FC-00FB-C72E-B2001DD3D4AC}"/>
          </ac:spMkLst>
        </pc:spChg>
        <pc:spChg chg="del">
          <ac:chgData name="Natalie James (2315399)" userId="S::2315399@student.uwtsd.ac.uk::d7ad276d-bdba-407c-9a0b-cafa456ebac4" providerId="AD" clId="Web-{96915B55-AB2B-0520-39D1-9CAEB06C1D94}" dt="2023-11-23T11:23:09.976" v="39"/>
          <ac:spMkLst>
            <pc:docMk/>
            <pc:sldMk cId="2452269796" sldId="287"/>
            <ac:spMk id="26" creationId="{F8CBE359-2146-7F7A-3225-FE9EDD29A059}"/>
          </ac:spMkLst>
        </pc:spChg>
        <pc:spChg chg="del">
          <ac:chgData name="Natalie James (2315399)" userId="S::2315399@student.uwtsd.ac.uk::d7ad276d-bdba-407c-9a0b-cafa456ebac4" providerId="AD" clId="Web-{96915B55-AB2B-0520-39D1-9CAEB06C1D94}" dt="2023-11-23T11:22:56.351" v="34"/>
          <ac:spMkLst>
            <pc:docMk/>
            <pc:sldMk cId="2452269796" sldId="287"/>
            <ac:spMk id="28" creationId="{71DB5639-E60F-413C-8DD6-582E107C83F4}"/>
          </ac:spMkLst>
        </pc:spChg>
        <pc:spChg chg="del">
          <ac:chgData name="Natalie James (2315399)" userId="S::2315399@student.uwtsd.ac.uk::d7ad276d-bdba-407c-9a0b-cafa456ebac4" providerId="AD" clId="Web-{96915B55-AB2B-0520-39D1-9CAEB06C1D94}" dt="2023-11-23T11:23:15.586" v="42"/>
          <ac:spMkLst>
            <pc:docMk/>
            <pc:sldMk cId="2452269796" sldId="287"/>
            <ac:spMk id="186" creationId="{18835196-357D-8C96-24B5-B52A2DDEB005}"/>
          </ac:spMkLst>
        </pc:spChg>
        <pc:spChg chg="del">
          <ac:chgData name="Natalie James (2315399)" userId="S::2315399@student.uwtsd.ac.uk::d7ad276d-bdba-407c-9a0b-cafa456ebac4" providerId="AD" clId="Web-{96915B55-AB2B-0520-39D1-9CAEB06C1D94}" dt="2023-11-23T11:23:11.851" v="40"/>
          <ac:spMkLst>
            <pc:docMk/>
            <pc:sldMk cId="2452269796" sldId="287"/>
            <ac:spMk id="188" creationId="{D362CDA4-D5CF-59E2-690B-FD99A9F4A51C}"/>
          </ac:spMkLst>
        </pc:spChg>
        <pc:spChg chg="del">
          <ac:chgData name="Natalie James (2315399)" userId="S::2315399@student.uwtsd.ac.uk::d7ad276d-bdba-407c-9a0b-cafa456ebac4" providerId="AD" clId="Web-{96915B55-AB2B-0520-39D1-9CAEB06C1D94}" dt="2023-11-23T11:23:00.492" v="35"/>
          <ac:spMkLst>
            <pc:docMk/>
            <pc:sldMk cId="2452269796" sldId="287"/>
            <ac:spMk id="190" creationId="{6FA69800-878A-E997-C835-4A34703F2394}"/>
          </ac:spMkLst>
        </pc:spChg>
        <pc:spChg chg="del">
          <ac:chgData name="Natalie James (2315399)" userId="S::2315399@student.uwtsd.ac.uk::d7ad276d-bdba-407c-9a0b-cafa456ebac4" providerId="AD" clId="Web-{96915B55-AB2B-0520-39D1-9CAEB06C1D94}" dt="2023-11-23T11:23:04.757" v="37"/>
          <ac:spMkLst>
            <pc:docMk/>
            <pc:sldMk cId="2452269796" sldId="287"/>
            <ac:spMk id="191" creationId="{231555FC-0BA5-3E6F-7FCB-66878580BB2C}"/>
          </ac:spMkLst>
        </pc:spChg>
      </pc:sldChg>
    </pc:docChg>
  </pc:docChgLst>
  <pc:docChgLst>
    <pc:chgData clId="Web-{33DB3D48-64A4-47E6-8514-5F8D5A247B10}"/>
    <pc:docChg chg="modSld">
      <pc:chgData name="" userId="" providerId="" clId="Web-{33DB3D48-64A4-47E6-8514-5F8D5A247B10}" dt="2023-11-22T21:54:57.200" v="5" actId="20577"/>
      <pc:docMkLst>
        <pc:docMk/>
      </pc:docMkLst>
      <pc:sldChg chg="modSp">
        <pc:chgData name="" userId="" providerId="" clId="Web-{33DB3D48-64A4-47E6-8514-5F8D5A247B10}" dt="2023-11-22T21:54:57.200" v="5" actId="20577"/>
        <pc:sldMkLst>
          <pc:docMk/>
          <pc:sldMk cId="2131568492" sldId="278"/>
        </pc:sldMkLst>
        <pc:spChg chg="mod">
          <ac:chgData name="" userId="" providerId="" clId="Web-{33DB3D48-64A4-47E6-8514-5F8D5A247B10}" dt="2023-11-22T21:54:57.200" v="5" actId="20577"/>
          <ac:spMkLst>
            <pc:docMk/>
            <pc:sldMk cId="2131568492" sldId="278"/>
            <ac:spMk id="2" creationId="{516860D9-9D47-C0BB-B2B4-4B6F2B36CFCC}"/>
          </ac:spMkLst>
        </pc:spChg>
      </pc:sldChg>
    </pc:docChg>
  </pc:docChgLst>
  <pc:docChgLst>
    <pc:chgData name="Natalie James (2315399)" userId="S::2315399@student.uwtsd.ac.uk::d7ad276d-bdba-407c-9a0b-cafa456ebac4" providerId="AD" clId="Web-{EFC20DFC-CE2D-0DB3-C970-6A2DBBEBA030}"/>
    <pc:docChg chg="modSld">
      <pc:chgData name="Natalie James (2315399)" userId="S::2315399@student.uwtsd.ac.uk::d7ad276d-bdba-407c-9a0b-cafa456ebac4" providerId="AD" clId="Web-{EFC20DFC-CE2D-0DB3-C970-6A2DBBEBA030}" dt="2023-11-23T00:01:24.573" v="28"/>
      <pc:docMkLst>
        <pc:docMk/>
      </pc:docMkLst>
      <pc:sldChg chg="addSp delSp modSp">
        <pc:chgData name="Natalie James (2315399)" userId="S::2315399@student.uwtsd.ac.uk::d7ad276d-bdba-407c-9a0b-cafa456ebac4" providerId="AD" clId="Web-{EFC20DFC-CE2D-0DB3-C970-6A2DBBEBA030}" dt="2023-11-23T00:01:24.573" v="28"/>
        <pc:sldMkLst>
          <pc:docMk/>
          <pc:sldMk cId="2452269796" sldId="287"/>
        </pc:sldMkLst>
        <pc:spChg chg="add del mod">
          <ac:chgData name="Natalie James (2315399)" userId="S::2315399@student.uwtsd.ac.uk::d7ad276d-bdba-407c-9a0b-cafa456ebac4" providerId="AD" clId="Web-{EFC20DFC-CE2D-0DB3-C970-6A2DBBEBA030}" dt="2023-11-22T23:59:50.069" v="1"/>
          <ac:spMkLst>
            <pc:docMk/>
            <pc:sldMk cId="2452269796" sldId="287"/>
            <ac:spMk id="3" creationId="{4067F51D-9474-CD0A-80B2-3A48545D8DFE}"/>
          </ac:spMkLst>
        </pc:spChg>
        <pc:spChg chg="add del mod">
          <ac:chgData name="Natalie James (2315399)" userId="S::2315399@student.uwtsd.ac.uk::d7ad276d-bdba-407c-9a0b-cafa456ebac4" providerId="AD" clId="Web-{EFC20DFC-CE2D-0DB3-C970-6A2DBBEBA030}" dt="2023-11-23T00:00:12.680" v="7"/>
          <ac:spMkLst>
            <pc:docMk/>
            <pc:sldMk cId="2452269796" sldId="287"/>
            <ac:spMk id="6" creationId="{793AF190-7700-E30D-45A8-5FAC6CF6DE6E}"/>
          </ac:spMkLst>
        </pc:spChg>
        <pc:spChg chg="add mod">
          <ac:chgData name="Natalie James (2315399)" userId="S::2315399@student.uwtsd.ac.uk::d7ad276d-bdba-407c-9a0b-cafa456ebac4" providerId="AD" clId="Web-{EFC20DFC-CE2D-0DB3-C970-6A2DBBEBA030}" dt="2023-11-23T00:00:09.649" v="6"/>
          <ac:spMkLst>
            <pc:docMk/>
            <pc:sldMk cId="2452269796" sldId="287"/>
            <ac:spMk id="8" creationId="{CD09C3B5-DADE-9942-191A-A7AA6DAC1F13}"/>
          </ac:spMkLst>
        </pc:spChg>
        <pc:spChg chg="add del mod">
          <ac:chgData name="Natalie James (2315399)" userId="S::2315399@student.uwtsd.ac.uk::d7ad276d-bdba-407c-9a0b-cafa456ebac4" providerId="AD" clId="Web-{EFC20DFC-CE2D-0DB3-C970-6A2DBBEBA030}" dt="2023-11-23T00:00:28.915" v="13"/>
          <ac:spMkLst>
            <pc:docMk/>
            <pc:sldMk cId="2452269796" sldId="287"/>
            <ac:spMk id="10" creationId="{002F1121-4D5E-620F-38FE-47835A3AD959}"/>
          </ac:spMkLst>
        </pc:spChg>
        <pc:spChg chg="mod">
          <ac:chgData name="Natalie James (2315399)" userId="S::2315399@student.uwtsd.ac.uk::d7ad276d-bdba-407c-9a0b-cafa456ebac4" providerId="AD" clId="Web-{EFC20DFC-CE2D-0DB3-C970-6A2DBBEBA030}" dt="2023-11-23T00:00:00.413" v="4" actId="20577"/>
          <ac:spMkLst>
            <pc:docMk/>
            <pc:sldMk cId="2452269796" sldId="287"/>
            <ac:spMk id="11" creationId="{B3CED26D-9022-0D83-FB0D-E3471E6F7ECE}"/>
          </ac:spMkLst>
        </pc:spChg>
        <pc:spChg chg="mod">
          <ac:chgData name="Natalie James (2315399)" userId="S::2315399@student.uwtsd.ac.uk::d7ad276d-bdba-407c-9a0b-cafa456ebac4" providerId="AD" clId="Web-{EFC20DFC-CE2D-0DB3-C970-6A2DBBEBA030}" dt="2023-11-23T00:00:20.633" v="11" actId="20577"/>
          <ac:spMkLst>
            <pc:docMk/>
            <pc:sldMk cId="2452269796" sldId="287"/>
            <ac:spMk id="12" creationId="{518301B7-15C5-E184-096F-BF82F42163C2}"/>
          </ac:spMkLst>
        </pc:spChg>
        <pc:spChg chg="del">
          <ac:chgData name="Natalie James (2315399)" userId="S::2315399@student.uwtsd.ac.uk::d7ad276d-bdba-407c-9a0b-cafa456ebac4" providerId="AD" clId="Web-{EFC20DFC-CE2D-0DB3-C970-6A2DBBEBA030}" dt="2023-11-23T00:00:09.649" v="6"/>
          <ac:spMkLst>
            <pc:docMk/>
            <pc:sldMk cId="2452269796" sldId="287"/>
            <ac:spMk id="14" creationId="{DD57FB11-65D1-6B1C-8D88-F932BF765A7C}"/>
          </ac:spMkLst>
        </pc:spChg>
        <pc:spChg chg="add del mod">
          <ac:chgData name="Natalie James (2315399)" userId="S::2315399@student.uwtsd.ac.uk::d7ad276d-bdba-407c-9a0b-cafa456ebac4" providerId="AD" clId="Web-{EFC20DFC-CE2D-0DB3-C970-6A2DBBEBA030}" dt="2023-11-23T00:00:38.337" v="15"/>
          <ac:spMkLst>
            <pc:docMk/>
            <pc:sldMk cId="2452269796" sldId="287"/>
            <ac:spMk id="15" creationId="{2E1300E3-827F-D09C-903F-F686B44ECDC1}"/>
          </ac:spMkLst>
        </pc:spChg>
        <pc:spChg chg="add mod">
          <ac:chgData name="Natalie James (2315399)" userId="S::2315399@student.uwtsd.ac.uk::d7ad276d-bdba-407c-9a0b-cafa456ebac4" providerId="AD" clId="Web-{EFC20DFC-CE2D-0DB3-C970-6A2DBBEBA030}" dt="2023-11-23T00:00:42.728" v="16"/>
          <ac:spMkLst>
            <pc:docMk/>
            <pc:sldMk cId="2452269796" sldId="287"/>
            <ac:spMk id="18" creationId="{FB09C7E4-0BFF-2AEE-6F1C-E618CE5C8171}"/>
          </ac:spMkLst>
        </pc:spChg>
        <pc:spChg chg="add mod">
          <ac:chgData name="Natalie James (2315399)" userId="S::2315399@student.uwtsd.ac.uk::d7ad276d-bdba-407c-9a0b-cafa456ebac4" providerId="AD" clId="Web-{EFC20DFC-CE2D-0DB3-C970-6A2DBBEBA030}" dt="2023-11-23T00:00:46.275" v="17"/>
          <ac:spMkLst>
            <pc:docMk/>
            <pc:sldMk cId="2452269796" sldId="287"/>
            <ac:spMk id="20" creationId="{CEDD7CCC-9C2D-5083-1AC5-EE80CFA40552}"/>
          </ac:spMkLst>
        </pc:spChg>
        <pc:spChg chg="add mod">
          <ac:chgData name="Natalie James (2315399)" userId="S::2315399@student.uwtsd.ac.uk::d7ad276d-bdba-407c-9a0b-cafa456ebac4" providerId="AD" clId="Web-{EFC20DFC-CE2D-0DB3-C970-6A2DBBEBA030}" dt="2023-11-23T00:00:51.322" v="18"/>
          <ac:spMkLst>
            <pc:docMk/>
            <pc:sldMk cId="2452269796" sldId="287"/>
            <ac:spMk id="22" creationId="{F6316F63-44FC-00FB-C72E-B2001DD3D4AC}"/>
          </ac:spMkLst>
        </pc:spChg>
        <pc:spChg chg="add del mod">
          <ac:chgData name="Natalie James (2315399)" userId="S::2315399@student.uwtsd.ac.uk::d7ad276d-bdba-407c-9a0b-cafa456ebac4" providerId="AD" clId="Web-{EFC20DFC-CE2D-0DB3-C970-6A2DBBEBA030}" dt="2023-11-23T00:01:15.167" v="26"/>
          <ac:spMkLst>
            <pc:docMk/>
            <pc:sldMk cId="2452269796" sldId="287"/>
            <ac:spMk id="24" creationId="{8598BE81-2AD5-0611-A326-1257BD90A87B}"/>
          </ac:spMkLst>
        </pc:spChg>
        <pc:spChg chg="add mod">
          <ac:chgData name="Natalie James (2315399)" userId="S::2315399@student.uwtsd.ac.uk::d7ad276d-bdba-407c-9a0b-cafa456ebac4" providerId="AD" clId="Web-{EFC20DFC-CE2D-0DB3-C970-6A2DBBEBA030}" dt="2023-11-23T00:01:12.307" v="25"/>
          <ac:spMkLst>
            <pc:docMk/>
            <pc:sldMk cId="2452269796" sldId="287"/>
            <ac:spMk id="26" creationId="{F8CBE359-2146-7F7A-3225-FE9EDD29A059}"/>
          </ac:spMkLst>
        </pc:spChg>
        <pc:spChg chg="add mod">
          <ac:chgData name="Natalie James (2315399)" userId="S::2315399@student.uwtsd.ac.uk::d7ad276d-bdba-407c-9a0b-cafa456ebac4" providerId="AD" clId="Web-{EFC20DFC-CE2D-0DB3-C970-6A2DBBEBA030}" dt="2023-11-23T00:01:24.573" v="28"/>
          <ac:spMkLst>
            <pc:docMk/>
            <pc:sldMk cId="2452269796" sldId="287"/>
            <ac:spMk id="28" creationId="{71DB5639-E60F-413C-8DD6-582E107C83F4}"/>
          </ac:spMkLst>
        </pc:spChg>
        <pc:spChg chg="del">
          <ac:chgData name="Natalie James (2315399)" userId="S::2315399@student.uwtsd.ac.uk::d7ad276d-bdba-407c-9a0b-cafa456ebac4" providerId="AD" clId="Web-{EFC20DFC-CE2D-0DB3-C970-6A2DBBEBA030}" dt="2023-11-23T00:00:46.275" v="17"/>
          <ac:spMkLst>
            <pc:docMk/>
            <pc:sldMk cId="2452269796" sldId="287"/>
            <ac:spMk id="159" creationId="{F269F917-64D7-CDF3-D985-799AE9C3B794}"/>
          </ac:spMkLst>
        </pc:spChg>
        <pc:spChg chg="del">
          <ac:chgData name="Natalie James (2315399)" userId="S::2315399@student.uwtsd.ac.uk::d7ad276d-bdba-407c-9a0b-cafa456ebac4" providerId="AD" clId="Web-{EFC20DFC-CE2D-0DB3-C970-6A2DBBEBA030}" dt="2023-11-23T00:00:42.728" v="16"/>
          <ac:spMkLst>
            <pc:docMk/>
            <pc:sldMk cId="2452269796" sldId="287"/>
            <ac:spMk id="160" creationId="{2814DD63-8543-970F-927B-E6AA56C99E6C}"/>
          </ac:spMkLst>
        </pc:spChg>
        <pc:spChg chg="mod">
          <ac:chgData name="Natalie James (2315399)" userId="S::2315399@student.uwtsd.ac.uk::d7ad276d-bdba-407c-9a0b-cafa456ebac4" providerId="AD" clId="Web-{EFC20DFC-CE2D-0DB3-C970-6A2DBBEBA030}" dt="2023-11-23T00:01:07.244" v="23" actId="20577"/>
          <ac:spMkLst>
            <pc:docMk/>
            <pc:sldMk cId="2452269796" sldId="287"/>
            <ac:spMk id="186" creationId="{18835196-357D-8C96-24B5-B52A2DDEB005}"/>
          </ac:spMkLst>
        </pc:spChg>
        <pc:spChg chg="del">
          <ac:chgData name="Natalie James (2315399)" userId="S::2315399@student.uwtsd.ac.uk::d7ad276d-bdba-407c-9a0b-cafa456ebac4" providerId="AD" clId="Web-{EFC20DFC-CE2D-0DB3-C970-6A2DBBEBA030}" dt="2023-11-23T00:00:51.322" v="18"/>
          <ac:spMkLst>
            <pc:docMk/>
            <pc:sldMk cId="2452269796" sldId="287"/>
            <ac:spMk id="187" creationId="{41C11B69-21C7-3FD7-1E14-583CF5B1707B}"/>
          </ac:spMkLst>
        </pc:spChg>
        <pc:spChg chg="mod">
          <ac:chgData name="Natalie James (2315399)" userId="S::2315399@student.uwtsd.ac.uk::d7ad276d-bdba-407c-9a0b-cafa456ebac4" providerId="AD" clId="Web-{EFC20DFC-CE2D-0DB3-C970-6A2DBBEBA030}" dt="2023-11-23T00:01:19.417" v="27" actId="20577"/>
          <ac:spMkLst>
            <pc:docMk/>
            <pc:sldMk cId="2452269796" sldId="287"/>
            <ac:spMk id="188" creationId="{D362CDA4-D5CF-59E2-690B-FD99A9F4A51C}"/>
          </ac:spMkLst>
        </pc:spChg>
        <pc:spChg chg="del">
          <ac:chgData name="Natalie James (2315399)" userId="S::2315399@student.uwtsd.ac.uk::d7ad276d-bdba-407c-9a0b-cafa456ebac4" providerId="AD" clId="Web-{EFC20DFC-CE2D-0DB3-C970-6A2DBBEBA030}" dt="2023-11-23T00:01:12.307" v="25"/>
          <ac:spMkLst>
            <pc:docMk/>
            <pc:sldMk cId="2452269796" sldId="287"/>
            <ac:spMk id="189" creationId="{D14B20BF-5DF9-3EC6-60DD-C63E039F74EC}"/>
          </ac:spMkLst>
        </pc:spChg>
        <pc:picChg chg="del">
          <ac:chgData name="Natalie James (2315399)" userId="S::2315399@student.uwtsd.ac.uk::d7ad276d-bdba-407c-9a0b-cafa456ebac4" providerId="AD" clId="Web-{EFC20DFC-CE2D-0DB3-C970-6A2DBBEBA030}" dt="2023-11-22T23:59:46.616" v="0"/>
          <ac:picMkLst>
            <pc:docMk/>
            <pc:sldMk cId="2452269796" sldId="287"/>
            <ac:picMk id="131" creationId="{2269A4E3-AE66-274F-54C8-9DD8DBA3B151}"/>
          </ac:picMkLst>
        </pc:picChg>
        <pc:picChg chg="del">
          <ac:chgData name="Natalie James (2315399)" userId="S::2315399@student.uwtsd.ac.uk::d7ad276d-bdba-407c-9a0b-cafa456ebac4" providerId="AD" clId="Web-{EFC20DFC-CE2D-0DB3-C970-6A2DBBEBA030}" dt="2023-11-23T00:00:02.758" v="5"/>
          <ac:picMkLst>
            <pc:docMk/>
            <pc:sldMk cId="2452269796" sldId="287"/>
            <ac:picMk id="133" creationId="{65B0483B-CE9B-CD44-979E-DBD8145B7D30}"/>
          </ac:picMkLst>
        </pc:picChg>
        <pc:picChg chg="del">
          <ac:chgData name="Natalie James (2315399)" userId="S::2315399@student.uwtsd.ac.uk::d7ad276d-bdba-407c-9a0b-cafa456ebac4" providerId="AD" clId="Web-{EFC20DFC-CE2D-0DB3-C970-6A2DBBEBA030}" dt="2023-11-23T00:00:35.962" v="14"/>
          <ac:picMkLst>
            <pc:docMk/>
            <pc:sldMk cId="2452269796" sldId="287"/>
            <ac:picMk id="135" creationId="{53CE1A7F-C303-6378-F7D9-285999C320CB}"/>
          </ac:picMkLst>
        </pc:picChg>
        <pc:picChg chg="del">
          <ac:chgData name="Natalie James (2315399)" userId="S::2315399@student.uwtsd.ac.uk::d7ad276d-bdba-407c-9a0b-cafa456ebac4" providerId="AD" clId="Web-{EFC20DFC-CE2D-0DB3-C970-6A2DBBEBA030}" dt="2023-11-23T00:00:25.931" v="12"/>
          <ac:picMkLst>
            <pc:docMk/>
            <pc:sldMk cId="2452269796" sldId="287"/>
            <ac:picMk id="137" creationId="{5C2754CD-7055-FC29-FE1C-82327C464143}"/>
          </ac:picMkLst>
        </pc:picChg>
        <pc:picChg chg="del">
          <ac:chgData name="Natalie James (2315399)" userId="S::2315399@student.uwtsd.ac.uk::d7ad276d-bdba-407c-9a0b-cafa456ebac4" providerId="AD" clId="Web-{EFC20DFC-CE2D-0DB3-C970-6A2DBBEBA030}" dt="2023-11-23T00:01:08.979" v="24"/>
          <ac:picMkLst>
            <pc:docMk/>
            <pc:sldMk cId="2452269796" sldId="287"/>
            <ac:picMk id="139" creationId="{9A9F1D08-2372-A757-BE1E-91723DB0EBBF}"/>
          </ac:picMkLst>
        </pc:picChg>
        <pc:picChg chg="del">
          <ac:chgData name="Natalie James (2315399)" userId="S::2315399@student.uwtsd.ac.uk::d7ad276d-bdba-407c-9a0b-cafa456ebac4" providerId="AD" clId="Web-{EFC20DFC-CE2D-0DB3-C970-6A2DBBEBA030}" dt="2023-11-23T00:01:24.573" v="28"/>
          <ac:picMkLst>
            <pc:docMk/>
            <pc:sldMk cId="2452269796" sldId="287"/>
            <ac:picMk id="141" creationId="{9714A55E-3681-98F0-A943-50EE7A07869C}"/>
          </ac:picMkLst>
        </pc:picChg>
      </pc:sldChg>
    </pc:docChg>
  </pc:docChgLst>
  <pc:docChgLst>
    <pc:chgData name="Natalie James (2315399)" userId="S::2315399@student.uwtsd.ac.uk::d7ad276d-bdba-407c-9a0b-cafa456ebac4" providerId="AD" clId="Web-{33DB3D48-64A4-47E6-8514-5F8D5A247B10}"/>
    <pc:docChg chg="addSld modSld">
      <pc:chgData name="Natalie James (2315399)" userId="S::2315399@student.uwtsd.ac.uk::d7ad276d-bdba-407c-9a0b-cafa456ebac4" providerId="AD" clId="Web-{33DB3D48-64A4-47E6-8514-5F8D5A247B10}" dt="2023-11-22T23:55:35.558" v="1131"/>
      <pc:docMkLst>
        <pc:docMk/>
      </pc:docMkLst>
      <pc:sldChg chg="modSp">
        <pc:chgData name="Natalie James (2315399)" userId="S::2315399@student.uwtsd.ac.uk::d7ad276d-bdba-407c-9a0b-cafa456ebac4" providerId="AD" clId="Web-{33DB3D48-64A4-47E6-8514-5F8D5A247B10}" dt="2023-11-22T21:55:54.126" v="28" actId="20577"/>
        <pc:sldMkLst>
          <pc:docMk/>
          <pc:sldMk cId="2131568492" sldId="278"/>
        </pc:sldMkLst>
        <pc:spChg chg="mod">
          <ac:chgData name="Natalie James (2315399)" userId="S::2315399@student.uwtsd.ac.uk::d7ad276d-bdba-407c-9a0b-cafa456ebac4" providerId="AD" clId="Web-{33DB3D48-64A4-47E6-8514-5F8D5A247B10}" dt="2023-11-22T21:55:35.140" v="18" actId="20577"/>
          <ac:spMkLst>
            <pc:docMk/>
            <pc:sldMk cId="2131568492" sldId="278"/>
            <ac:spMk id="2" creationId="{516860D9-9D47-C0BB-B2B4-4B6F2B36CFCC}"/>
          </ac:spMkLst>
        </pc:spChg>
        <pc:spChg chg="mod">
          <ac:chgData name="Natalie James (2315399)" userId="S::2315399@student.uwtsd.ac.uk::d7ad276d-bdba-407c-9a0b-cafa456ebac4" providerId="AD" clId="Web-{33DB3D48-64A4-47E6-8514-5F8D5A247B10}" dt="2023-11-22T21:55:54.126" v="28" actId="20577"/>
          <ac:spMkLst>
            <pc:docMk/>
            <pc:sldMk cId="2131568492" sldId="278"/>
            <ac:spMk id="3" creationId="{86C1060B-300F-3CE3-E5AA-D8E29791C960}"/>
          </ac:spMkLst>
        </pc:spChg>
      </pc:sldChg>
      <pc:sldChg chg="modSp">
        <pc:chgData name="Natalie James (2315399)" userId="S::2315399@student.uwtsd.ac.uk::d7ad276d-bdba-407c-9a0b-cafa456ebac4" providerId="AD" clId="Web-{33DB3D48-64A4-47E6-8514-5F8D5A247B10}" dt="2023-11-22T22:59:02.262" v="676" actId="14100"/>
        <pc:sldMkLst>
          <pc:docMk/>
          <pc:sldMk cId="3855531800" sldId="279"/>
        </pc:sldMkLst>
        <pc:spChg chg="mod">
          <ac:chgData name="Natalie James (2315399)" userId="S::2315399@student.uwtsd.ac.uk::d7ad276d-bdba-407c-9a0b-cafa456ebac4" providerId="AD" clId="Web-{33DB3D48-64A4-47E6-8514-5F8D5A247B10}" dt="2023-11-22T22:17:15.848" v="337" actId="14100"/>
          <ac:spMkLst>
            <pc:docMk/>
            <pc:sldMk cId="3855531800" sldId="279"/>
            <ac:spMk id="2" creationId="{85C565E9-D88A-55D3-9D42-BD1C24B6DE9F}"/>
          </ac:spMkLst>
        </pc:spChg>
        <pc:spChg chg="mod">
          <ac:chgData name="Natalie James (2315399)" userId="S::2315399@student.uwtsd.ac.uk::d7ad276d-bdba-407c-9a0b-cafa456ebac4" providerId="AD" clId="Web-{33DB3D48-64A4-47E6-8514-5F8D5A247B10}" dt="2023-11-22T22:59:02.262" v="676" actId="14100"/>
          <ac:spMkLst>
            <pc:docMk/>
            <pc:sldMk cId="3855531800" sldId="279"/>
            <ac:spMk id="3" creationId="{4D1F66E5-D2D7-172B-46BA-FEBFE092CC7F}"/>
          </ac:spMkLst>
        </pc:spChg>
      </pc:sldChg>
      <pc:sldChg chg="addSp modSp mod modClrScheme addAnim delAnim chgLayout">
        <pc:chgData name="Natalie James (2315399)" userId="S::2315399@student.uwtsd.ac.uk::d7ad276d-bdba-407c-9a0b-cafa456ebac4" providerId="AD" clId="Web-{33DB3D48-64A4-47E6-8514-5F8D5A247B10}" dt="2023-11-22T22:57:44.711" v="675" actId="14100"/>
        <pc:sldMkLst>
          <pc:docMk/>
          <pc:sldMk cId="979622006" sldId="280"/>
        </pc:sldMkLst>
        <pc:spChg chg="mod">
          <ac:chgData name="Natalie James (2315399)" userId="S::2315399@student.uwtsd.ac.uk::d7ad276d-bdba-407c-9a0b-cafa456ebac4" providerId="AD" clId="Web-{33DB3D48-64A4-47E6-8514-5F8D5A247B10}" dt="2023-11-22T22:57:44.711" v="675" actId="14100"/>
          <ac:spMkLst>
            <pc:docMk/>
            <pc:sldMk cId="979622006" sldId="280"/>
            <ac:spMk id="2" creationId="{4A940BC6-9DA0-FB4D-8879-DC8B3958C07C}"/>
          </ac:spMkLst>
        </pc:spChg>
        <pc:spChg chg="mod">
          <ac:chgData name="Natalie James (2315399)" userId="S::2315399@student.uwtsd.ac.uk::d7ad276d-bdba-407c-9a0b-cafa456ebac4" providerId="AD" clId="Web-{33DB3D48-64A4-47E6-8514-5F8D5A247B10}" dt="2023-11-22T22:57:21.381" v="673" actId="14100"/>
          <ac:spMkLst>
            <pc:docMk/>
            <pc:sldMk cId="979622006" sldId="280"/>
            <ac:spMk id="3" creationId="{1E0B8C4B-3A3C-9FD1-59FB-1666C1F09376}"/>
          </ac:spMkLst>
        </pc:spChg>
        <pc:spChg chg="mod">
          <ac:chgData name="Natalie James (2315399)" userId="S::2315399@student.uwtsd.ac.uk::d7ad276d-bdba-407c-9a0b-cafa456ebac4" providerId="AD" clId="Web-{33DB3D48-64A4-47E6-8514-5F8D5A247B10}" dt="2023-11-22T22:28:21.192" v="402"/>
          <ac:spMkLst>
            <pc:docMk/>
            <pc:sldMk cId="979622006" sldId="280"/>
            <ac:spMk id="14" creationId="{03571BF2-FCCE-E7A0-736D-9168D2BBFF63}"/>
          </ac:spMkLst>
        </pc:spChg>
        <pc:spChg chg="mod">
          <ac:chgData name="Natalie James (2315399)" userId="S::2315399@student.uwtsd.ac.uk::d7ad276d-bdba-407c-9a0b-cafa456ebac4" providerId="AD" clId="Web-{33DB3D48-64A4-47E6-8514-5F8D5A247B10}" dt="2023-11-22T22:28:21.192" v="402"/>
          <ac:spMkLst>
            <pc:docMk/>
            <pc:sldMk cId="979622006" sldId="280"/>
            <ac:spMk id="15" creationId="{7FC3FD3F-45EE-74E3-AD64-441303B83EF3}"/>
          </ac:spMkLst>
        </pc:spChg>
        <pc:picChg chg="add mod ord">
          <ac:chgData name="Natalie James (2315399)" userId="S::2315399@student.uwtsd.ac.uk::d7ad276d-bdba-407c-9a0b-cafa456ebac4" providerId="AD" clId="Web-{33DB3D48-64A4-47E6-8514-5F8D5A247B10}" dt="2023-11-22T22:48:08.736" v="561" actId="1076"/>
          <ac:picMkLst>
            <pc:docMk/>
            <pc:sldMk cId="979622006" sldId="280"/>
            <ac:picMk id="4" creationId="{95462722-5FA4-7865-41E6-E92B7016E4D2}"/>
          </ac:picMkLst>
        </pc:picChg>
      </pc:sldChg>
      <pc:sldChg chg="addSp delSp modSp mod modClrScheme addAnim chgLayout">
        <pc:chgData name="Natalie James (2315399)" userId="S::2315399@student.uwtsd.ac.uk::d7ad276d-bdba-407c-9a0b-cafa456ebac4" providerId="AD" clId="Web-{33DB3D48-64A4-47E6-8514-5F8D5A247B10}" dt="2023-11-22T23:25:01.674" v="864" actId="14100"/>
        <pc:sldMkLst>
          <pc:docMk/>
          <pc:sldMk cId="2952923800" sldId="281"/>
        </pc:sldMkLst>
        <pc:spChg chg="mod ord">
          <ac:chgData name="Natalie James (2315399)" userId="S::2315399@student.uwtsd.ac.uk::d7ad276d-bdba-407c-9a0b-cafa456ebac4" providerId="AD" clId="Web-{33DB3D48-64A4-47E6-8514-5F8D5A247B10}" dt="2023-11-22T23:16:54.284" v="805"/>
          <ac:spMkLst>
            <pc:docMk/>
            <pc:sldMk cId="2952923800" sldId="281"/>
            <ac:spMk id="2" creationId="{D53B219B-7E3A-7E84-6386-37313F0CFB09}"/>
          </ac:spMkLst>
        </pc:spChg>
        <pc:spChg chg="del">
          <ac:chgData name="Natalie James (2315399)" userId="S::2315399@student.uwtsd.ac.uk::d7ad276d-bdba-407c-9a0b-cafa456ebac4" providerId="AD" clId="Web-{33DB3D48-64A4-47E6-8514-5F8D5A247B10}" dt="2023-11-22T22:59:12.779" v="677"/>
          <ac:spMkLst>
            <pc:docMk/>
            <pc:sldMk cId="2952923800" sldId="281"/>
            <ac:spMk id="3" creationId="{A2E339BF-E6D7-DD0E-AF02-6813852EE723}"/>
          </ac:spMkLst>
        </pc:spChg>
        <pc:spChg chg="add del mod">
          <ac:chgData name="Natalie James (2315399)" userId="S::2315399@student.uwtsd.ac.uk::d7ad276d-bdba-407c-9a0b-cafa456ebac4" providerId="AD" clId="Web-{33DB3D48-64A4-47E6-8514-5F8D5A247B10}" dt="2023-11-22T23:00:35.597" v="684"/>
          <ac:spMkLst>
            <pc:docMk/>
            <pc:sldMk cId="2952923800" sldId="281"/>
            <ac:spMk id="5" creationId="{D9A3F286-19A9-3E19-69FD-50C5A0D0D92F}"/>
          </ac:spMkLst>
        </pc:spChg>
        <pc:spChg chg="add del mod">
          <ac:chgData name="Natalie James (2315399)" userId="S::2315399@student.uwtsd.ac.uk::d7ad276d-bdba-407c-9a0b-cafa456ebac4" providerId="AD" clId="Web-{33DB3D48-64A4-47E6-8514-5F8D5A247B10}" dt="2023-11-22T23:06:43.667" v="715"/>
          <ac:spMkLst>
            <pc:docMk/>
            <pc:sldMk cId="2952923800" sldId="281"/>
            <ac:spMk id="7" creationId="{A28E7870-C1AD-73E5-6C81-B7BAD3D1D8E5}"/>
          </ac:spMkLst>
        </pc:spChg>
        <pc:spChg chg="add mod ord">
          <ac:chgData name="Natalie James (2315399)" userId="S::2315399@student.uwtsd.ac.uk::d7ad276d-bdba-407c-9a0b-cafa456ebac4" providerId="AD" clId="Web-{33DB3D48-64A4-47E6-8514-5F8D5A247B10}" dt="2023-11-22T23:16:26.860" v="803"/>
          <ac:spMkLst>
            <pc:docMk/>
            <pc:sldMk cId="2952923800" sldId="281"/>
            <ac:spMk id="9" creationId="{BFE92F00-651A-3A1B-2F77-3E5A1E3C66D8}"/>
          </ac:spMkLst>
        </pc:spChg>
        <pc:spChg chg="add mod ord">
          <ac:chgData name="Natalie James (2315399)" userId="S::2315399@student.uwtsd.ac.uk::d7ad276d-bdba-407c-9a0b-cafa456ebac4" providerId="AD" clId="Web-{33DB3D48-64A4-47E6-8514-5F8D5A247B10}" dt="2023-11-22T23:16:26.860" v="802"/>
          <ac:spMkLst>
            <pc:docMk/>
            <pc:sldMk cId="2952923800" sldId="281"/>
            <ac:spMk id="11" creationId="{5AC4274E-33E0-56EF-07F4-C50DE9021683}"/>
          </ac:spMkLst>
        </pc:spChg>
        <pc:spChg chg="add mod ord">
          <ac:chgData name="Natalie James (2315399)" userId="S::2315399@student.uwtsd.ac.uk::d7ad276d-bdba-407c-9a0b-cafa456ebac4" providerId="AD" clId="Web-{33DB3D48-64A4-47E6-8514-5F8D5A247B10}" dt="2023-11-22T23:25:01.674" v="864" actId="14100"/>
          <ac:spMkLst>
            <pc:docMk/>
            <pc:sldMk cId="2952923800" sldId="281"/>
            <ac:spMk id="16" creationId="{23331F9D-C54C-BE12-091C-B137D20549BC}"/>
          </ac:spMkLst>
        </pc:spChg>
        <pc:picChg chg="add mod ord">
          <ac:chgData name="Natalie James (2315399)" userId="S::2315399@student.uwtsd.ac.uk::d7ad276d-bdba-407c-9a0b-cafa456ebac4" providerId="AD" clId="Web-{33DB3D48-64A4-47E6-8514-5F8D5A247B10}" dt="2023-11-22T23:16:26.860" v="802"/>
          <ac:picMkLst>
            <pc:docMk/>
            <pc:sldMk cId="2952923800" sldId="281"/>
            <ac:picMk id="6" creationId="{B8FEFEB8-7A44-CCF3-3D70-C997A48A630E}"/>
          </ac:picMkLst>
        </pc:picChg>
      </pc:sldChg>
      <pc:sldChg chg="addSp delSp modSp mod modClrScheme chgLayout">
        <pc:chgData name="Natalie James (2315399)" userId="S::2315399@student.uwtsd.ac.uk::d7ad276d-bdba-407c-9a0b-cafa456ebac4" providerId="AD" clId="Web-{33DB3D48-64A4-47E6-8514-5F8D5A247B10}" dt="2023-11-22T23:37:17.659" v="986" actId="20577"/>
        <pc:sldMkLst>
          <pc:docMk/>
          <pc:sldMk cId="685681062" sldId="282"/>
        </pc:sldMkLst>
        <pc:spChg chg="del">
          <ac:chgData name="Natalie James (2315399)" userId="S::2315399@student.uwtsd.ac.uk::d7ad276d-bdba-407c-9a0b-cafa456ebac4" providerId="AD" clId="Web-{33DB3D48-64A4-47E6-8514-5F8D5A247B10}" dt="2023-11-22T23:30:03.490" v="918"/>
          <ac:spMkLst>
            <pc:docMk/>
            <pc:sldMk cId="685681062" sldId="282"/>
            <ac:spMk id="2" creationId="{FD5E8954-9BCB-7FD9-A210-38DC54382D45}"/>
          </ac:spMkLst>
        </pc:spChg>
        <pc:spChg chg="del mod">
          <ac:chgData name="Natalie James (2315399)" userId="S::2315399@student.uwtsd.ac.uk::d7ad276d-bdba-407c-9a0b-cafa456ebac4" providerId="AD" clId="Web-{33DB3D48-64A4-47E6-8514-5F8D5A247B10}" dt="2023-11-22T23:33:44.958" v="935"/>
          <ac:spMkLst>
            <pc:docMk/>
            <pc:sldMk cId="685681062" sldId="282"/>
            <ac:spMk id="4" creationId="{D2BBD890-6A99-C160-C084-2916E2310718}"/>
          </ac:spMkLst>
        </pc:spChg>
        <pc:spChg chg="del mod">
          <ac:chgData name="Natalie James (2315399)" userId="S::2315399@student.uwtsd.ac.uk::d7ad276d-bdba-407c-9a0b-cafa456ebac4" providerId="AD" clId="Web-{33DB3D48-64A4-47E6-8514-5F8D5A247B10}" dt="2023-11-22T23:33:49.942" v="936"/>
          <ac:spMkLst>
            <pc:docMk/>
            <pc:sldMk cId="685681062" sldId="282"/>
            <ac:spMk id="5" creationId="{EEE736C0-59DE-A4DF-7A05-6F22D48CC0D3}"/>
          </ac:spMkLst>
        </pc:spChg>
        <pc:spChg chg="del mod ord">
          <ac:chgData name="Natalie James (2315399)" userId="S::2315399@student.uwtsd.ac.uk::d7ad276d-bdba-407c-9a0b-cafa456ebac4" providerId="AD" clId="Web-{33DB3D48-64A4-47E6-8514-5F8D5A247B10}" dt="2023-11-22T23:33:53.286" v="937"/>
          <ac:spMkLst>
            <pc:docMk/>
            <pc:sldMk cId="685681062" sldId="282"/>
            <ac:spMk id="6" creationId="{8E016EE4-D06F-BB48-F27D-14F290F0FE86}"/>
          </ac:spMkLst>
        </pc:spChg>
        <pc:spChg chg="add del mod ord">
          <ac:chgData name="Natalie James (2315399)" userId="S::2315399@student.uwtsd.ac.uk::d7ad276d-bdba-407c-9a0b-cafa456ebac4" providerId="AD" clId="Web-{33DB3D48-64A4-47E6-8514-5F8D5A247B10}" dt="2023-11-22T23:34:25.820" v="943"/>
          <ac:spMkLst>
            <pc:docMk/>
            <pc:sldMk cId="685681062" sldId="282"/>
            <ac:spMk id="7" creationId="{E16875F1-8D40-252A-6DF8-5154B33E24F3}"/>
          </ac:spMkLst>
        </pc:spChg>
        <pc:spChg chg="add del mod">
          <ac:chgData name="Natalie James (2315399)" userId="S::2315399@student.uwtsd.ac.uk::d7ad276d-bdba-407c-9a0b-cafa456ebac4" providerId="AD" clId="Web-{33DB3D48-64A4-47E6-8514-5F8D5A247B10}" dt="2023-11-22T23:33:56.974" v="938"/>
          <ac:spMkLst>
            <pc:docMk/>
            <pc:sldMk cId="685681062" sldId="282"/>
            <ac:spMk id="10" creationId="{42ACBBEF-BD89-B992-262B-5A3F3FC7AF12}"/>
          </ac:spMkLst>
        </pc:spChg>
        <pc:spChg chg="add del mod">
          <ac:chgData name="Natalie James (2315399)" userId="S::2315399@student.uwtsd.ac.uk::d7ad276d-bdba-407c-9a0b-cafa456ebac4" providerId="AD" clId="Web-{33DB3D48-64A4-47E6-8514-5F8D5A247B10}" dt="2023-11-22T23:34:00.599" v="939"/>
          <ac:spMkLst>
            <pc:docMk/>
            <pc:sldMk cId="685681062" sldId="282"/>
            <ac:spMk id="12" creationId="{135C4C49-A7BB-7CD0-0168-8132313CB898}"/>
          </ac:spMkLst>
        </pc:spChg>
        <pc:spChg chg="add del mod">
          <ac:chgData name="Natalie James (2315399)" userId="S::2315399@student.uwtsd.ac.uk::d7ad276d-bdba-407c-9a0b-cafa456ebac4" providerId="AD" clId="Web-{33DB3D48-64A4-47E6-8514-5F8D5A247B10}" dt="2023-11-22T23:34:18.553" v="942"/>
          <ac:spMkLst>
            <pc:docMk/>
            <pc:sldMk cId="685681062" sldId="282"/>
            <ac:spMk id="14" creationId="{112809A7-5F36-45EA-1B59-3ACB7A37C5D0}"/>
          </ac:spMkLst>
        </pc:spChg>
        <pc:spChg chg="add mod">
          <ac:chgData name="Natalie James (2315399)" userId="S::2315399@student.uwtsd.ac.uk::d7ad276d-bdba-407c-9a0b-cafa456ebac4" providerId="AD" clId="Web-{33DB3D48-64A4-47E6-8514-5F8D5A247B10}" dt="2023-11-22T23:35:19.635" v="949"/>
          <ac:spMkLst>
            <pc:docMk/>
            <pc:sldMk cId="685681062" sldId="282"/>
            <ac:spMk id="16" creationId="{17DC7E36-B9FB-ABDB-72FA-1AA81B4E3CE2}"/>
          </ac:spMkLst>
        </pc:spChg>
        <pc:spChg chg="mod ord">
          <ac:chgData name="Natalie James (2315399)" userId="S::2315399@student.uwtsd.ac.uk::d7ad276d-bdba-407c-9a0b-cafa456ebac4" providerId="AD" clId="Web-{33DB3D48-64A4-47E6-8514-5F8D5A247B10}" dt="2023-11-22T23:35:19.635" v="949"/>
          <ac:spMkLst>
            <pc:docMk/>
            <pc:sldMk cId="685681062" sldId="282"/>
            <ac:spMk id="23" creationId="{94FF72B7-0438-3641-5939-75128934B0DF}"/>
          </ac:spMkLst>
        </pc:spChg>
        <pc:spChg chg="add del mod">
          <ac:chgData name="Natalie James (2315399)" userId="S::2315399@student.uwtsd.ac.uk::d7ad276d-bdba-407c-9a0b-cafa456ebac4" providerId="AD" clId="Web-{33DB3D48-64A4-47E6-8514-5F8D5A247B10}" dt="2023-11-22T23:34:18.553" v="941"/>
          <ac:spMkLst>
            <pc:docMk/>
            <pc:sldMk cId="685681062" sldId="282"/>
            <ac:spMk id="28" creationId="{C93CE25E-43AF-A1CE-1046-CACD5E0ADD92}"/>
          </ac:spMkLst>
        </pc:spChg>
        <pc:spChg chg="add mod">
          <ac:chgData name="Natalie James (2315399)" userId="S::2315399@student.uwtsd.ac.uk::d7ad276d-bdba-407c-9a0b-cafa456ebac4" providerId="AD" clId="Web-{33DB3D48-64A4-47E6-8514-5F8D5A247B10}" dt="2023-11-22T23:35:19.635" v="949"/>
          <ac:spMkLst>
            <pc:docMk/>
            <pc:sldMk cId="685681062" sldId="282"/>
            <ac:spMk id="30" creationId="{E6083985-B3FA-2CC7-21E1-696F802A4D6F}"/>
          </ac:spMkLst>
        </pc:spChg>
        <pc:spChg chg="add mod">
          <ac:chgData name="Natalie James (2315399)" userId="S::2315399@student.uwtsd.ac.uk::d7ad276d-bdba-407c-9a0b-cafa456ebac4" providerId="AD" clId="Web-{33DB3D48-64A4-47E6-8514-5F8D5A247B10}" dt="2023-11-22T23:37:17.659" v="986" actId="20577"/>
          <ac:spMkLst>
            <pc:docMk/>
            <pc:sldMk cId="685681062" sldId="282"/>
            <ac:spMk id="35" creationId="{19BB4351-4B05-B447-D5A1-7ABCD174E4A5}"/>
          </ac:spMkLst>
        </pc:spChg>
        <pc:picChg chg="add mod ord">
          <ac:chgData name="Natalie James (2315399)" userId="S::2315399@student.uwtsd.ac.uk::d7ad276d-bdba-407c-9a0b-cafa456ebac4" providerId="AD" clId="Web-{33DB3D48-64A4-47E6-8514-5F8D5A247B10}" dt="2023-11-22T23:35:19.635" v="949"/>
          <ac:picMkLst>
            <pc:docMk/>
            <pc:sldMk cId="685681062" sldId="282"/>
            <ac:picMk id="8" creationId="{E4FEF406-599F-E272-8538-B953AFA48ABF}"/>
          </ac:picMkLst>
        </pc:picChg>
      </pc:sldChg>
      <pc:sldChg chg="addSp delSp modSp mod modClrScheme chgLayout">
        <pc:chgData name="Natalie James (2315399)" userId="S::2315399@student.uwtsd.ac.uk::d7ad276d-bdba-407c-9a0b-cafa456ebac4" providerId="AD" clId="Web-{33DB3D48-64A4-47E6-8514-5F8D5A247B10}" dt="2023-11-22T23:28:58.721" v="917" actId="14100"/>
        <pc:sldMkLst>
          <pc:docMk/>
          <pc:sldMk cId="2886474736" sldId="284"/>
        </pc:sldMkLst>
        <pc:spChg chg="del">
          <ac:chgData name="Natalie James (2315399)" userId="S::2315399@student.uwtsd.ac.uk::d7ad276d-bdba-407c-9a0b-cafa456ebac4" providerId="AD" clId="Web-{33DB3D48-64A4-47E6-8514-5F8D5A247B10}" dt="2023-11-22T23:17:12.472" v="806"/>
          <ac:spMkLst>
            <pc:docMk/>
            <pc:sldMk cId="2886474736" sldId="284"/>
            <ac:spMk id="2" creationId="{884B311B-3177-0658-3585-6639F26A9BF6}"/>
          </ac:spMkLst>
        </pc:spChg>
        <pc:spChg chg="add mod ord">
          <ac:chgData name="Natalie James (2315399)" userId="S::2315399@student.uwtsd.ac.uk::d7ad276d-bdba-407c-9a0b-cafa456ebac4" providerId="AD" clId="Web-{33DB3D48-64A4-47E6-8514-5F8D5A247B10}" dt="2023-11-22T23:22:53.604" v="826" actId="14100"/>
          <ac:spMkLst>
            <pc:docMk/>
            <pc:sldMk cId="2886474736" sldId="284"/>
            <ac:spMk id="4" creationId="{0DF9DA8F-2812-F17B-6ED7-F98BA65326DB}"/>
          </ac:spMkLst>
        </pc:spChg>
        <pc:spChg chg="mod ord">
          <ac:chgData name="Natalie James (2315399)" userId="S::2315399@student.uwtsd.ac.uk::d7ad276d-bdba-407c-9a0b-cafa456ebac4" providerId="AD" clId="Web-{33DB3D48-64A4-47E6-8514-5F8D5A247B10}" dt="2023-11-22T23:24:07.030" v="844" actId="20577"/>
          <ac:spMkLst>
            <pc:docMk/>
            <pc:sldMk cId="2886474736" sldId="284"/>
            <ac:spMk id="7" creationId="{3A122237-B06F-5E42-B051-D7859FC21D7D}"/>
          </ac:spMkLst>
        </pc:spChg>
        <pc:spChg chg="mod ord">
          <ac:chgData name="Natalie James (2315399)" userId="S::2315399@student.uwtsd.ac.uk::d7ad276d-bdba-407c-9a0b-cafa456ebac4" providerId="AD" clId="Web-{33DB3D48-64A4-47E6-8514-5F8D5A247B10}" dt="2023-11-22T23:22:32.805" v="820"/>
          <ac:spMkLst>
            <pc:docMk/>
            <pc:sldMk cId="2886474736" sldId="284"/>
            <ac:spMk id="8" creationId="{AECF22D2-2B16-C40D-AA90-609B5CD08B3D}"/>
          </ac:spMkLst>
        </pc:spChg>
        <pc:spChg chg="add del mod">
          <ac:chgData name="Natalie James (2315399)" userId="S::2315399@student.uwtsd.ac.uk::d7ad276d-bdba-407c-9a0b-cafa456ebac4" providerId="AD" clId="Web-{33DB3D48-64A4-47E6-8514-5F8D5A247B10}" dt="2023-11-22T23:22:18.445" v="819"/>
          <ac:spMkLst>
            <pc:docMk/>
            <pc:sldMk cId="2886474736" sldId="284"/>
            <ac:spMk id="9" creationId="{532EEBF0-65F7-AF4F-122E-5416A2E6110D}"/>
          </ac:spMkLst>
        </pc:spChg>
        <pc:spChg chg="add mod">
          <ac:chgData name="Natalie James (2315399)" userId="S::2315399@student.uwtsd.ac.uk::d7ad276d-bdba-407c-9a0b-cafa456ebac4" providerId="AD" clId="Web-{33DB3D48-64A4-47E6-8514-5F8D5A247B10}" dt="2023-11-22T23:28:58.721" v="917" actId="14100"/>
          <ac:spMkLst>
            <pc:docMk/>
            <pc:sldMk cId="2886474736" sldId="284"/>
            <ac:spMk id="18" creationId="{CDFC8FE9-3A26-8517-0C32-B8254CFBBCC1}"/>
          </ac:spMkLst>
        </pc:spChg>
        <pc:graphicFrameChg chg="del">
          <ac:chgData name="Natalie James (2315399)" userId="S::2315399@student.uwtsd.ac.uk::d7ad276d-bdba-407c-9a0b-cafa456ebac4" providerId="AD" clId="Web-{33DB3D48-64A4-47E6-8514-5F8D5A247B10}" dt="2023-11-22T23:17:40.177" v="810"/>
          <ac:graphicFrameMkLst>
            <pc:docMk/>
            <pc:sldMk cId="2886474736" sldId="284"/>
            <ac:graphicFrameMk id="6" creationId="{705AB9BF-07E9-9DED-DB8B-F644759C8FDC}"/>
          </ac:graphicFrameMkLst>
        </pc:graphicFrameChg>
        <pc:picChg chg="add del mod ord">
          <ac:chgData name="Natalie James (2315399)" userId="S::2315399@student.uwtsd.ac.uk::d7ad276d-bdba-407c-9a0b-cafa456ebac4" providerId="AD" clId="Web-{33DB3D48-64A4-47E6-8514-5F8D5A247B10}" dt="2023-11-22T23:22:01.444" v="818"/>
          <ac:picMkLst>
            <pc:docMk/>
            <pc:sldMk cId="2886474736" sldId="284"/>
            <ac:picMk id="10" creationId="{1C397B80-D98D-EF25-B234-462F7F8E0E9B}"/>
          </ac:picMkLst>
        </pc:picChg>
        <pc:picChg chg="add del">
          <ac:chgData name="Natalie James (2315399)" userId="S::2315399@student.uwtsd.ac.uk::d7ad276d-bdba-407c-9a0b-cafa456ebac4" providerId="AD" clId="Web-{33DB3D48-64A4-47E6-8514-5F8D5A247B10}" dt="2023-11-22T23:18:07.101" v="812"/>
          <ac:picMkLst>
            <pc:docMk/>
            <pc:sldMk cId="2886474736" sldId="284"/>
            <ac:picMk id="11" creationId="{74E8BD0B-4BF8-E531-0193-610DCD7B138F}"/>
          </ac:picMkLst>
        </pc:picChg>
        <pc:picChg chg="add del mod">
          <ac:chgData name="Natalie James (2315399)" userId="S::2315399@student.uwtsd.ac.uk::d7ad276d-bdba-407c-9a0b-cafa456ebac4" providerId="AD" clId="Web-{33DB3D48-64A4-47E6-8514-5F8D5A247B10}" dt="2023-11-22T23:21:49.818" v="817"/>
          <ac:picMkLst>
            <pc:docMk/>
            <pc:sldMk cId="2886474736" sldId="284"/>
            <ac:picMk id="12" creationId="{0A1BD600-AB71-99F1-EAFF-432039EC1289}"/>
          </ac:picMkLst>
        </pc:picChg>
        <pc:picChg chg="add mod ord">
          <ac:chgData name="Natalie James (2315399)" userId="S::2315399@student.uwtsd.ac.uk::d7ad276d-bdba-407c-9a0b-cafa456ebac4" providerId="AD" clId="Web-{33DB3D48-64A4-47E6-8514-5F8D5A247B10}" dt="2023-11-22T23:22:32.805" v="820"/>
          <ac:picMkLst>
            <pc:docMk/>
            <pc:sldMk cId="2886474736" sldId="284"/>
            <ac:picMk id="13" creationId="{AC5B2A00-FF09-E522-86CF-1AB820BEAD21}"/>
          </ac:picMkLst>
        </pc:picChg>
      </pc:sldChg>
      <pc:sldChg chg="addSp delSp modSp mod modClrScheme chgLayout">
        <pc:chgData name="Natalie James (2315399)" userId="S::2315399@student.uwtsd.ac.uk::d7ad276d-bdba-407c-9a0b-cafa456ebac4" providerId="AD" clId="Web-{33DB3D48-64A4-47E6-8514-5F8D5A247B10}" dt="2023-11-22T23:53:06.392" v="1112" actId="14100"/>
        <pc:sldMkLst>
          <pc:docMk/>
          <pc:sldMk cId="2011930182" sldId="285"/>
        </pc:sldMkLst>
        <pc:spChg chg="del">
          <ac:chgData name="Natalie James (2315399)" userId="S::2315399@student.uwtsd.ac.uk::d7ad276d-bdba-407c-9a0b-cafa456ebac4" providerId="AD" clId="Web-{33DB3D48-64A4-47E6-8514-5F8D5A247B10}" dt="2023-11-22T23:37:49.708" v="1005"/>
          <ac:spMkLst>
            <pc:docMk/>
            <pc:sldMk cId="2011930182" sldId="285"/>
            <ac:spMk id="2" creationId="{B2AF69D5-AD7B-521D-22B1-50D8A24356AC}"/>
          </ac:spMkLst>
        </pc:spChg>
        <pc:spChg chg="del">
          <ac:chgData name="Natalie James (2315399)" userId="S::2315399@student.uwtsd.ac.uk::d7ad276d-bdba-407c-9a0b-cafa456ebac4" providerId="AD" clId="Web-{33DB3D48-64A4-47E6-8514-5F8D5A247B10}" dt="2023-11-22T23:38:53.852" v="1028"/>
          <ac:spMkLst>
            <pc:docMk/>
            <pc:sldMk cId="2011930182" sldId="285"/>
            <ac:spMk id="4" creationId="{77C09F16-6D23-666F-6800-8FC697831948}"/>
          </ac:spMkLst>
        </pc:spChg>
        <pc:spChg chg="del">
          <ac:chgData name="Natalie James (2315399)" userId="S::2315399@student.uwtsd.ac.uk::d7ad276d-bdba-407c-9a0b-cafa456ebac4" providerId="AD" clId="Web-{33DB3D48-64A4-47E6-8514-5F8D5A247B10}" dt="2023-11-22T23:37:57.708" v="1008"/>
          <ac:spMkLst>
            <pc:docMk/>
            <pc:sldMk cId="2011930182" sldId="285"/>
            <ac:spMk id="5" creationId="{91128191-45A5-DEA1-F978-421F83D5E664}"/>
          </ac:spMkLst>
        </pc:spChg>
        <pc:spChg chg="del">
          <ac:chgData name="Natalie James (2315399)" userId="S::2315399@student.uwtsd.ac.uk::d7ad276d-bdba-407c-9a0b-cafa456ebac4" providerId="AD" clId="Web-{33DB3D48-64A4-47E6-8514-5F8D5A247B10}" dt="2023-11-22T23:38:04.927" v="1011"/>
          <ac:spMkLst>
            <pc:docMk/>
            <pc:sldMk cId="2011930182" sldId="285"/>
            <ac:spMk id="6" creationId="{EEF6A845-F328-1053-A365-3DA9CBAF9BA4}"/>
          </ac:spMkLst>
        </pc:spChg>
        <pc:spChg chg="add del mod">
          <ac:chgData name="Natalie James (2315399)" userId="S::2315399@student.uwtsd.ac.uk::d7ad276d-bdba-407c-9a0b-cafa456ebac4" providerId="AD" clId="Web-{33DB3D48-64A4-47E6-8514-5F8D5A247B10}" dt="2023-11-22T23:37:51.911" v="1006"/>
          <ac:spMkLst>
            <pc:docMk/>
            <pc:sldMk cId="2011930182" sldId="285"/>
            <ac:spMk id="7" creationId="{D9E8260B-2CCD-549E-336D-31A32373F69B}"/>
          </ac:spMkLst>
        </pc:spChg>
        <pc:spChg chg="del">
          <ac:chgData name="Natalie James (2315399)" userId="S::2315399@student.uwtsd.ac.uk::d7ad276d-bdba-407c-9a0b-cafa456ebac4" providerId="AD" clId="Web-{33DB3D48-64A4-47E6-8514-5F8D5A247B10}" dt="2023-11-22T23:38:14.678" v="1014"/>
          <ac:spMkLst>
            <pc:docMk/>
            <pc:sldMk cId="2011930182" sldId="285"/>
            <ac:spMk id="8" creationId="{F46AF003-A457-D7E6-F39B-1A85A426A3E5}"/>
          </ac:spMkLst>
        </pc:spChg>
        <pc:spChg chg="del">
          <ac:chgData name="Natalie James (2315399)" userId="S::2315399@student.uwtsd.ac.uk::d7ad276d-bdba-407c-9a0b-cafa456ebac4" providerId="AD" clId="Web-{33DB3D48-64A4-47E6-8514-5F8D5A247B10}" dt="2023-11-22T23:38:25.944" v="1018"/>
          <ac:spMkLst>
            <pc:docMk/>
            <pc:sldMk cId="2011930182" sldId="285"/>
            <ac:spMk id="9" creationId="{0A413FDF-11CF-6B9B-871F-ED1ED06E76B9}"/>
          </ac:spMkLst>
        </pc:spChg>
        <pc:spChg chg="del">
          <ac:chgData name="Natalie James (2315399)" userId="S::2315399@student.uwtsd.ac.uk::d7ad276d-bdba-407c-9a0b-cafa456ebac4" providerId="AD" clId="Web-{33DB3D48-64A4-47E6-8514-5F8D5A247B10}" dt="2023-11-22T23:38:20.100" v="1016"/>
          <ac:spMkLst>
            <pc:docMk/>
            <pc:sldMk cId="2011930182" sldId="285"/>
            <ac:spMk id="11" creationId="{B3CED26D-9022-0D83-FB0D-E3471E6F7ECE}"/>
          </ac:spMkLst>
        </pc:spChg>
        <pc:spChg chg="del">
          <ac:chgData name="Natalie James (2315399)" userId="S::2315399@student.uwtsd.ac.uk::d7ad276d-bdba-407c-9a0b-cafa456ebac4" providerId="AD" clId="Web-{33DB3D48-64A4-47E6-8514-5F8D5A247B10}" dt="2023-11-22T23:38:36.242" v="1022"/>
          <ac:spMkLst>
            <pc:docMk/>
            <pc:sldMk cId="2011930182" sldId="285"/>
            <ac:spMk id="12" creationId="{518301B7-15C5-E184-096F-BF82F42163C2}"/>
          </ac:spMkLst>
        </pc:spChg>
        <pc:spChg chg="add del mod">
          <ac:chgData name="Natalie James (2315399)" userId="S::2315399@student.uwtsd.ac.uk::d7ad276d-bdba-407c-9a0b-cafa456ebac4" providerId="AD" clId="Web-{33DB3D48-64A4-47E6-8514-5F8D5A247B10}" dt="2023-11-22T23:37:54.098" v="1007"/>
          <ac:spMkLst>
            <pc:docMk/>
            <pc:sldMk cId="2011930182" sldId="285"/>
            <ac:spMk id="13" creationId="{D9AC0B4C-F4C0-8E28-5CF6-BFD33C71E02A}"/>
          </ac:spMkLst>
        </pc:spChg>
        <pc:spChg chg="del">
          <ac:chgData name="Natalie James (2315399)" userId="S::2315399@student.uwtsd.ac.uk::d7ad276d-bdba-407c-9a0b-cafa456ebac4" providerId="AD" clId="Web-{33DB3D48-64A4-47E6-8514-5F8D5A247B10}" dt="2023-11-22T23:38:40.570" v="1024"/>
          <ac:spMkLst>
            <pc:docMk/>
            <pc:sldMk cId="2011930182" sldId="285"/>
            <ac:spMk id="14" creationId="{DD57FB11-65D1-6B1C-8D88-F932BF765A7C}"/>
          </ac:spMkLst>
        </pc:spChg>
        <pc:spChg chg="add del mod">
          <ac:chgData name="Natalie James (2315399)" userId="S::2315399@student.uwtsd.ac.uk::d7ad276d-bdba-407c-9a0b-cafa456ebac4" providerId="AD" clId="Web-{33DB3D48-64A4-47E6-8514-5F8D5A247B10}" dt="2023-11-22T23:38:08.787" v="1012"/>
          <ac:spMkLst>
            <pc:docMk/>
            <pc:sldMk cId="2011930182" sldId="285"/>
            <ac:spMk id="17" creationId="{ED26ED3B-17B0-562A-A23D-E08EB80585CE}"/>
          </ac:spMkLst>
        </pc:spChg>
        <pc:spChg chg="add del mod">
          <ac:chgData name="Natalie James (2315399)" userId="S::2315399@student.uwtsd.ac.uk::d7ad276d-bdba-407c-9a0b-cafa456ebac4" providerId="AD" clId="Web-{33DB3D48-64A4-47E6-8514-5F8D5A247B10}" dt="2023-11-22T23:38:02.865" v="1010"/>
          <ac:spMkLst>
            <pc:docMk/>
            <pc:sldMk cId="2011930182" sldId="285"/>
            <ac:spMk id="21" creationId="{38062DB4-4B0C-CD89-DBF7-8BDAD850B98F}"/>
          </ac:spMkLst>
        </pc:spChg>
        <pc:spChg chg="add del mod">
          <ac:chgData name="Natalie James (2315399)" userId="S::2315399@student.uwtsd.ac.uk::d7ad276d-bdba-407c-9a0b-cafa456ebac4" providerId="AD" clId="Web-{33DB3D48-64A4-47E6-8514-5F8D5A247B10}" dt="2023-11-22T23:38:10.850" v="1013"/>
          <ac:spMkLst>
            <pc:docMk/>
            <pc:sldMk cId="2011930182" sldId="285"/>
            <ac:spMk id="24" creationId="{90F8F357-E456-753E-CC70-4C06B7268895}"/>
          </ac:spMkLst>
        </pc:spChg>
        <pc:spChg chg="add del mod">
          <ac:chgData name="Natalie James (2315399)" userId="S::2315399@student.uwtsd.ac.uk::d7ad276d-bdba-407c-9a0b-cafa456ebac4" providerId="AD" clId="Web-{33DB3D48-64A4-47E6-8514-5F8D5A247B10}" dt="2023-11-22T23:38:17.928" v="1015"/>
          <ac:spMkLst>
            <pc:docMk/>
            <pc:sldMk cId="2011930182" sldId="285"/>
            <ac:spMk id="26" creationId="{A7E84555-4E4A-6CCA-9644-FE37C8B6145E}"/>
          </ac:spMkLst>
        </pc:spChg>
        <pc:spChg chg="add del mod">
          <ac:chgData name="Natalie James (2315399)" userId="S::2315399@student.uwtsd.ac.uk::d7ad276d-bdba-407c-9a0b-cafa456ebac4" providerId="AD" clId="Web-{33DB3D48-64A4-47E6-8514-5F8D5A247B10}" dt="2023-11-22T23:38:23.741" v="1017"/>
          <ac:spMkLst>
            <pc:docMk/>
            <pc:sldMk cId="2011930182" sldId="285"/>
            <ac:spMk id="28" creationId="{34AFDCF6-183C-49A1-6A68-B71367FE6F84}"/>
          </ac:spMkLst>
        </pc:spChg>
        <pc:spChg chg="add del mod">
          <ac:chgData name="Natalie James (2315399)" userId="S::2315399@student.uwtsd.ac.uk::d7ad276d-bdba-407c-9a0b-cafa456ebac4" providerId="AD" clId="Web-{33DB3D48-64A4-47E6-8514-5F8D5A247B10}" dt="2023-11-22T23:38:33.835" v="1021"/>
          <ac:spMkLst>
            <pc:docMk/>
            <pc:sldMk cId="2011930182" sldId="285"/>
            <ac:spMk id="30" creationId="{6CA71760-6792-1FB8-CB1F-823A90A71068}"/>
          </ac:spMkLst>
        </pc:spChg>
        <pc:spChg chg="add del mod">
          <ac:chgData name="Natalie James (2315399)" userId="S::2315399@student.uwtsd.ac.uk::d7ad276d-bdba-407c-9a0b-cafa456ebac4" providerId="AD" clId="Web-{33DB3D48-64A4-47E6-8514-5F8D5A247B10}" dt="2023-11-22T23:38:31.320" v="1020"/>
          <ac:spMkLst>
            <pc:docMk/>
            <pc:sldMk cId="2011930182" sldId="285"/>
            <ac:spMk id="32" creationId="{0C47AD82-C714-EC79-CC1D-B5912145AA0F}"/>
          </ac:spMkLst>
        </pc:spChg>
        <pc:spChg chg="add del mod">
          <ac:chgData name="Natalie James (2315399)" userId="S::2315399@student.uwtsd.ac.uk::d7ad276d-bdba-407c-9a0b-cafa456ebac4" providerId="AD" clId="Web-{33DB3D48-64A4-47E6-8514-5F8D5A247B10}" dt="2023-11-22T23:38:38.554" v="1023"/>
          <ac:spMkLst>
            <pc:docMk/>
            <pc:sldMk cId="2011930182" sldId="285"/>
            <ac:spMk id="34" creationId="{3792E5B8-C6B4-A1E7-DAAD-8F463207480E}"/>
          </ac:spMkLst>
        </pc:spChg>
        <pc:spChg chg="add del mod">
          <ac:chgData name="Natalie James (2315399)" userId="S::2315399@student.uwtsd.ac.uk::d7ad276d-bdba-407c-9a0b-cafa456ebac4" providerId="AD" clId="Web-{33DB3D48-64A4-47E6-8514-5F8D5A247B10}" dt="2023-11-22T23:38:50.586" v="1027"/>
          <ac:spMkLst>
            <pc:docMk/>
            <pc:sldMk cId="2011930182" sldId="285"/>
            <ac:spMk id="36" creationId="{17413671-A2D0-2FD3-E9A5-075E0DB4790D}"/>
          </ac:spMkLst>
        </pc:spChg>
        <pc:spChg chg="add del mod">
          <ac:chgData name="Natalie James (2315399)" userId="S::2315399@student.uwtsd.ac.uk::d7ad276d-bdba-407c-9a0b-cafa456ebac4" providerId="AD" clId="Web-{33DB3D48-64A4-47E6-8514-5F8D5A247B10}" dt="2023-11-22T23:38:47.727" v="1026"/>
          <ac:spMkLst>
            <pc:docMk/>
            <pc:sldMk cId="2011930182" sldId="285"/>
            <ac:spMk id="38" creationId="{01970B40-FDC8-FD84-3C1C-C32161B0B020}"/>
          </ac:spMkLst>
        </pc:spChg>
        <pc:spChg chg="add mod">
          <ac:chgData name="Natalie James (2315399)" userId="S::2315399@student.uwtsd.ac.uk::d7ad276d-bdba-407c-9a0b-cafa456ebac4" providerId="AD" clId="Web-{33DB3D48-64A4-47E6-8514-5F8D5A247B10}" dt="2023-11-22T23:49:38.175" v="1055" actId="14100"/>
          <ac:spMkLst>
            <pc:docMk/>
            <pc:sldMk cId="2011930182" sldId="285"/>
            <ac:spMk id="40" creationId="{0ADD03D2-180C-E0E9-5387-76F750C8B001}"/>
          </ac:spMkLst>
        </pc:spChg>
        <pc:spChg chg="add mod">
          <ac:chgData name="Natalie James (2315399)" userId="S::2315399@student.uwtsd.ac.uk::d7ad276d-bdba-407c-9a0b-cafa456ebac4" providerId="AD" clId="Web-{33DB3D48-64A4-47E6-8514-5F8D5A247B10}" dt="2023-11-22T23:47:34.917" v="1037"/>
          <ac:spMkLst>
            <pc:docMk/>
            <pc:sldMk cId="2011930182" sldId="285"/>
            <ac:spMk id="43" creationId="{EF95F56B-CEB1-03F5-99D9-AA66806A841A}"/>
          </ac:spMkLst>
        </pc:spChg>
        <pc:spChg chg="mod ord">
          <ac:chgData name="Natalie James (2315399)" userId="S::2315399@student.uwtsd.ac.uk::d7ad276d-bdba-407c-9a0b-cafa456ebac4" providerId="AD" clId="Web-{33DB3D48-64A4-47E6-8514-5F8D5A247B10}" dt="2023-11-22T23:50:09.395" v="1060" actId="14100"/>
          <ac:spMkLst>
            <pc:docMk/>
            <pc:sldMk cId="2011930182" sldId="285"/>
            <ac:spMk id="73" creationId="{253AA363-0A91-5CE9-7764-DD7813D6BF70}"/>
          </ac:spMkLst>
        </pc:spChg>
        <pc:spChg chg="mod ord">
          <ac:chgData name="Natalie James (2315399)" userId="S::2315399@student.uwtsd.ac.uk::d7ad276d-bdba-407c-9a0b-cafa456ebac4" providerId="AD" clId="Web-{33DB3D48-64A4-47E6-8514-5F8D5A247B10}" dt="2023-11-22T23:49:30.033" v="1054"/>
          <ac:spMkLst>
            <pc:docMk/>
            <pc:sldMk cId="2011930182" sldId="285"/>
            <ac:spMk id="74" creationId="{B964C6B0-844C-A964-2B74-46CF893E1381}"/>
          </ac:spMkLst>
        </pc:spChg>
        <pc:spChg chg="add del mod">
          <ac:chgData name="Natalie James (2315399)" userId="S::2315399@student.uwtsd.ac.uk::d7ad276d-bdba-407c-9a0b-cafa456ebac4" providerId="AD" clId="Web-{33DB3D48-64A4-47E6-8514-5F8D5A247B10}" dt="2023-11-22T23:49:30.033" v="1054"/>
          <ac:spMkLst>
            <pc:docMk/>
            <pc:sldMk cId="2011930182" sldId="285"/>
            <ac:spMk id="79" creationId="{9C501409-A5A6-2145-2B12-39335A34EE7C}"/>
          </ac:spMkLst>
        </pc:spChg>
        <pc:spChg chg="add mod">
          <ac:chgData name="Natalie James (2315399)" userId="S::2315399@student.uwtsd.ac.uk::d7ad276d-bdba-407c-9a0b-cafa456ebac4" providerId="AD" clId="Web-{33DB3D48-64A4-47E6-8514-5F8D5A247B10}" dt="2023-11-22T23:53:06.392" v="1112" actId="14100"/>
          <ac:spMkLst>
            <pc:docMk/>
            <pc:sldMk cId="2011930182" sldId="285"/>
            <ac:spMk id="84" creationId="{8E50E0BB-2137-C972-59C8-05501202DFCD}"/>
          </ac:spMkLst>
        </pc:spChg>
        <pc:picChg chg="del">
          <ac:chgData name="Natalie James (2315399)" userId="S::2315399@student.uwtsd.ac.uk::d7ad276d-bdba-407c-9a0b-cafa456ebac4" providerId="AD" clId="Web-{33DB3D48-64A4-47E6-8514-5F8D5A247B10}" dt="2023-11-22T23:37:47.114" v="1004"/>
          <ac:picMkLst>
            <pc:docMk/>
            <pc:sldMk cId="2011930182" sldId="285"/>
            <ac:picMk id="16" creationId="{53DF829E-A1C4-421E-3B50-ABC29F74AD7E}"/>
          </ac:picMkLst>
        </pc:picChg>
        <pc:picChg chg="del">
          <ac:chgData name="Natalie James (2315399)" userId="S::2315399@student.uwtsd.ac.uk::d7ad276d-bdba-407c-9a0b-cafa456ebac4" providerId="AD" clId="Web-{33DB3D48-64A4-47E6-8514-5F8D5A247B10}" dt="2023-11-22T23:37:59.896" v="1009"/>
          <ac:picMkLst>
            <pc:docMk/>
            <pc:sldMk cId="2011930182" sldId="285"/>
            <ac:picMk id="18" creationId="{E5C9C66F-AADD-4ED0-1C1D-B85BA2731ECA}"/>
          </ac:picMkLst>
        </pc:picChg>
        <pc:picChg chg="del">
          <ac:chgData name="Natalie James (2315399)" userId="S::2315399@student.uwtsd.ac.uk::d7ad276d-bdba-407c-9a0b-cafa456ebac4" providerId="AD" clId="Web-{33DB3D48-64A4-47E6-8514-5F8D5A247B10}" dt="2023-11-22T23:38:27.944" v="1019"/>
          <ac:picMkLst>
            <pc:docMk/>
            <pc:sldMk cId="2011930182" sldId="285"/>
            <ac:picMk id="20" creationId="{886BA800-53E3-4B2D-1E62-F03543D34994}"/>
          </ac:picMkLst>
        </pc:picChg>
        <pc:picChg chg="del">
          <ac:chgData name="Natalie James (2315399)" userId="S::2315399@student.uwtsd.ac.uk::d7ad276d-bdba-407c-9a0b-cafa456ebac4" providerId="AD" clId="Web-{33DB3D48-64A4-47E6-8514-5F8D5A247B10}" dt="2023-11-22T23:38:42.742" v="1025"/>
          <ac:picMkLst>
            <pc:docMk/>
            <pc:sldMk cId="2011930182" sldId="285"/>
            <ac:picMk id="22" creationId="{CF9A94E1-4A49-F134-498B-3886D8C21B47}"/>
          </ac:picMkLst>
        </pc:picChg>
        <pc:picChg chg="add del mod">
          <ac:chgData name="Natalie James (2315399)" userId="S::2315399@student.uwtsd.ac.uk::d7ad276d-bdba-407c-9a0b-cafa456ebac4" providerId="AD" clId="Web-{33DB3D48-64A4-47E6-8514-5F8D5A247B10}" dt="2023-11-22T23:44:31.561" v="1032"/>
          <ac:picMkLst>
            <pc:docMk/>
            <pc:sldMk cId="2011930182" sldId="285"/>
            <ac:picMk id="41" creationId="{DE034A05-E7A4-41D0-1F4E-54B9D58F5C8D}"/>
          </ac:picMkLst>
        </pc:picChg>
        <pc:picChg chg="add mod">
          <ac:chgData name="Natalie James (2315399)" userId="S::2315399@student.uwtsd.ac.uk::d7ad276d-bdba-407c-9a0b-cafa456ebac4" providerId="AD" clId="Web-{33DB3D48-64A4-47E6-8514-5F8D5A247B10}" dt="2023-11-22T23:47:34.917" v="1037"/>
          <ac:picMkLst>
            <pc:docMk/>
            <pc:sldMk cId="2011930182" sldId="285"/>
            <ac:picMk id="42" creationId="{D3E21C2F-9A4A-E24D-228E-C403B18ABA5D}"/>
          </ac:picMkLst>
        </pc:picChg>
      </pc:sldChg>
      <pc:sldChg chg="addSp delSp modSp">
        <pc:chgData name="Natalie James (2315399)" userId="S::2315399@student.uwtsd.ac.uk::d7ad276d-bdba-407c-9a0b-cafa456ebac4" providerId="AD" clId="Web-{33DB3D48-64A4-47E6-8514-5F8D5A247B10}" dt="2023-11-22T23:55:35.558" v="1131"/>
        <pc:sldMkLst>
          <pc:docMk/>
          <pc:sldMk cId="2452269796" sldId="287"/>
        </pc:sldMkLst>
        <pc:spChg chg="del">
          <ac:chgData name="Natalie James (2315399)" userId="S::2315399@student.uwtsd.ac.uk::d7ad276d-bdba-407c-9a0b-cafa456ebac4" providerId="AD" clId="Web-{33DB3D48-64A4-47E6-8514-5F8D5A247B10}" dt="2023-11-22T23:53:31.503" v="1116"/>
          <ac:spMkLst>
            <pc:docMk/>
            <pc:sldMk cId="2452269796" sldId="287"/>
            <ac:spMk id="2" creationId="{B2AF69D5-AD7B-521D-22B1-50D8A24356AC}"/>
          </ac:spMkLst>
        </pc:spChg>
        <pc:spChg chg="mod">
          <ac:chgData name="Natalie James (2315399)" userId="S::2315399@student.uwtsd.ac.uk::d7ad276d-bdba-407c-9a0b-cafa456ebac4" providerId="AD" clId="Web-{33DB3D48-64A4-47E6-8514-5F8D5A247B10}" dt="2023-11-22T23:55:19.650" v="1125" actId="20577"/>
          <ac:spMkLst>
            <pc:docMk/>
            <pc:sldMk cId="2452269796" sldId="287"/>
            <ac:spMk id="4" creationId="{77C09F16-6D23-666F-6800-8FC697831948}"/>
          </ac:spMkLst>
        </pc:spChg>
        <pc:spChg chg="del">
          <ac:chgData name="Natalie James (2315399)" userId="S::2315399@student.uwtsd.ac.uk::d7ad276d-bdba-407c-9a0b-cafa456ebac4" providerId="AD" clId="Web-{33DB3D48-64A4-47E6-8514-5F8D5A247B10}" dt="2023-11-22T23:53:37.472" v="1118"/>
          <ac:spMkLst>
            <pc:docMk/>
            <pc:sldMk cId="2452269796" sldId="287"/>
            <ac:spMk id="5" creationId="{91128191-45A5-DEA1-F978-421F83D5E664}"/>
          </ac:spMkLst>
        </pc:spChg>
        <pc:spChg chg="del">
          <ac:chgData name="Natalie James (2315399)" userId="S::2315399@student.uwtsd.ac.uk::d7ad276d-bdba-407c-9a0b-cafa456ebac4" providerId="AD" clId="Web-{33DB3D48-64A4-47E6-8514-5F8D5A247B10}" dt="2023-11-22T23:55:28.464" v="1128"/>
          <ac:spMkLst>
            <pc:docMk/>
            <pc:sldMk cId="2452269796" sldId="287"/>
            <ac:spMk id="6" creationId="{EEF6A845-F328-1053-A365-3DA9CBAF9BA4}"/>
          </ac:spMkLst>
        </pc:spChg>
        <pc:spChg chg="add del mod">
          <ac:chgData name="Natalie James (2315399)" userId="S::2315399@student.uwtsd.ac.uk::d7ad276d-bdba-407c-9a0b-cafa456ebac4" providerId="AD" clId="Web-{33DB3D48-64A4-47E6-8514-5F8D5A247B10}" dt="2023-11-22T23:53:29.128" v="1115"/>
          <ac:spMkLst>
            <pc:docMk/>
            <pc:sldMk cId="2452269796" sldId="287"/>
            <ac:spMk id="7" creationId="{E8BED163-152A-60A9-BB22-B30CADCAC9B3}"/>
          </ac:spMkLst>
        </pc:spChg>
        <pc:spChg chg="del">
          <ac:chgData name="Natalie James (2315399)" userId="S::2315399@student.uwtsd.ac.uk::d7ad276d-bdba-407c-9a0b-cafa456ebac4" providerId="AD" clId="Web-{33DB3D48-64A4-47E6-8514-5F8D5A247B10}" dt="2023-11-22T23:53:42.269" v="1120"/>
          <ac:spMkLst>
            <pc:docMk/>
            <pc:sldMk cId="2452269796" sldId="287"/>
            <ac:spMk id="8" creationId="{F46AF003-A457-D7E6-F39B-1A85A426A3E5}"/>
          </ac:spMkLst>
        </pc:spChg>
        <pc:spChg chg="del">
          <ac:chgData name="Natalie James (2315399)" userId="S::2315399@student.uwtsd.ac.uk::d7ad276d-bdba-407c-9a0b-cafa456ebac4" providerId="AD" clId="Web-{33DB3D48-64A4-47E6-8514-5F8D5A247B10}" dt="2023-11-22T23:55:32.729" v="1130"/>
          <ac:spMkLst>
            <pc:docMk/>
            <pc:sldMk cId="2452269796" sldId="287"/>
            <ac:spMk id="9" creationId="{0A413FDF-11CF-6B9B-871F-ED1ED06E76B9}"/>
          </ac:spMkLst>
        </pc:spChg>
        <pc:spChg chg="add del mod">
          <ac:chgData name="Natalie James (2315399)" userId="S::2315399@student.uwtsd.ac.uk::d7ad276d-bdba-407c-9a0b-cafa456ebac4" providerId="AD" clId="Web-{33DB3D48-64A4-47E6-8514-5F8D5A247B10}" dt="2023-11-22T23:53:34.847" v="1117"/>
          <ac:spMkLst>
            <pc:docMk/>
            <pc:sldMk cId="2452269796" sldId="287"/>
            <ac:spMk id="13" creationId="{85C023DE-E9CE-DCEA-53C0-7A9E43551CE9}"/>
          </ac:spMkLst>
        </pc:spChg>
        <pc:spChg chg="add mod">
          <ac:chgData name="Natalie James (2315399)" userId="S::2315399@student.uwtsd.ac.uk::d7ad276d-bdba-407c-9a0b-cafa456ebac4" providerId="AD" clId="Web-{33DB3D48-64A4-47E6-8514-5F8D5A247B10}" dt="2023-11-22T23:53:37.472" v="1118"/>
          <ac:spMkLst>
            <pc:docMk/>
            <pc:sldMk cId="2452269796" sldId="287"/>
            <ac:spMk id="16" creationId="{267CB3FC-3BA7-5E8E-3EEF-E98806B3FB2E}"/>
          </ac:spMkLst>
        </pc:spChg>
        <pc:spChg chg="add del mod">
          <ac:chgData name="Natalie James (2315399)" userId="S::2315399@student.uwtsd.ac.uk::d7ad276d-bdba-407c-9a0b-cafa456ebac4" providerId="AD" clId="Web-{33DB3D48-64A4-47E6-8514-5F8D5A247B10}" dt="2023-11-22T23:55:26.385" v="1127"/>
          <ac:spMkLst>
            <pc:docMk/>
            <pc:sldMk cId="2452269796" sldId="287"/>
            <ac:spMk id="18" creationId="{92BAF5ED-5DE5-1A72-BD6C-E5CDD50E2847}"/>
          </ac:spMkLst>
        </pc:spChg>
        <pc:spChg chg="add del mod">
          <ac:chgData name="Natalie James (2315399)" userId="S::2315399@student.uwtsd.ac.uk::d7ad276d-bdba-407c-9a0b-cafa456ebac4" providerId="AD" clId="Web-{33DB3D48-64A4-47E6-8514-5F8D5A247B10}" dt="2023-11-22T23:55:23.604" v="1126"/>
          <ac:spMkLst>
            <pc:docMk/>
            <pc:sldMk cId="2452269796" sldId="287"/>
            <ac:spMk id="20" creationId="{405B12D9-8E38-E457-8331-4F0D79E63118}"/>
          </ac:spMkLst>
        </pc:spChg>
        <pc:spChg chg="add del mod">
          <ac:chgData name="Natalie James (2315399)" userId="S::2315399@student.uwtsd.ac.uk::d7ad276d-bdba-407c-9a0b-cafa456ebac4" providerId="AD" clId="Web-{33DB3D48-64A4-47E6-8514-5F8D5A247B10}" dt="2023-11-22T23:55:30.511" v="1129"/>
          <ac:spMkLst>
            <pc:docMk/>
            <pc:sldMk cId="2452269796" sldId="287"/>
            <ac:spMk id="22" creationId="{F33091FF-18EF-9E84-59D8-15488FB54534}"/>
          </ac:spMkLst>
        </pc:spChg>
        <pc:spChg chg="add del mod">
          <ac:chgData name="Natalie James (2315399)" userId="S::2315399@student.uwtsd.ac.uk::d7ad276d-bdba-407c-9a0b-cafa456ebac4" providerId="AD" clId="Web-{33DB3D48-64A4-47E6-8514-5F8D5A247B10}" dt="2023-11-22T23:55:35.558" v="1131"/>
          <ac:spMkLst>
            <pc:docMk/>
            <pc:sldMk cId="2452269796" sldId="287"/>
            <ac:spMk id="24" creationId="{83D7C1F1-E6B4-366F-5A8F-8D6A4596E484}"/>
          </ac:spMkLst>
        </pc:spChg>
        <pc:picChg chg="del mod">
          <ac:chgData name="Natalie James (2315399)" userId="S::2315399@student.uwtsd.ac.uk::d7ad276d-bdba-407c-9a0b-cafa456ebac4" providerId="AD" clId="Web-{33DB3D48-64A4-47E6-8514-5F8D5A247B10}" dt="2023-11-22T23:53:17.518" v="1114"/>
          <ac:picMkLst>
            <pc:docMk/>
            <pc:sldMk cId="2452269796" sldId="287"/>
            <ac:picMk id="127" creationId="{647C05DC-04F0-1158-3AA5-BF470126B98D}"/>
          </ac:picMkLst>
        </pc:picChg>
        <pc:picChg chg="del">
          <ac:chgData name="Natalie James (2315399)" userId="S::2315399@student.uwtsd.ac.uk::d7ad276d-bdba-407c-9a0b-cafa456ebac4" providerId="AD" clId="Web-{33DB3D48-64A4-47E6-8514-5F8D5A247B10}" dt="2023-11-22T23:53:39.753" v="1119"/>
          <ac:picMkLst>
            <pc:docMk/>
            <pc:sldMk cId="2452269796" sldId="287"/>
            <ac:picMk id="129" creationId="{8B3998AA-37D7-2B8A-664B-5EE240398288}"/>
          </ac:picMkLst>
        </pc:picChg>
      </pc:sldChg>
      <pc:sldChg chg="new">
        <pc:chgData name="Natalie James (2315399)" userId="S::2315399@student.uwtsd.ac.uk::d7ad276d-bdba-407c-9a0b-cafa456ebac4" providerId="AD" clId="Web-{33DB3D48-64A4-47E6-8514-5F8D5A247B10}" dt="2023-11-22T23:54:06.036" v="1121"/>
        <pc:sldMkLst>
          <pc:docMk/>
          <pc:sldMk cId="2846943403" sldId="294"/>
        </pc:sldMkLst>
      </pc:sldChg>
      <pc:sldChg chg="new">
        <pc:chgData name="Natalie James (2315399)" userId="S::2315399@student.uwtsd.ac.uk::d7ad276d-bdba-407c-9a0b-cafa456ebac4" providerId="AD" clId="Web-{33DB3D48-64A4-47E6-8514-5F8D5A247B10}" dt="2023-11-22T23:54:17.365" v="1122"/>
        <pc:sldMkLst>
          <pc:docMk/>
          <pc:sldMk cId="267603099" sldId="295"/>
        </pc:sldMkLst>
      </pc:sldChg>
      <pc:sldChg chg="new">
        <pc:chgData name="Natalie James (2315399)" userId="S::2315399@student.uwtsd.ac.uk::d7ad276d-bdba-407c-9a0b-cafa456ebac4" providerId="AD" clId="Web-{33DB3D48-64A4-47E6-8514-5F8D5A247B10}" dt="2023-11-22T23:54:41.726" v="1123"/>
        <pc:sldMkLst>
          <pc:docMk/>
          <pc:sldMk cId="4006389684" sldId="296"/>
        </pc:sldMkLst>
      </pc:sldChg>
      <pc:sldChg chg="new">
        <pc:chgData name="Natalie James (2315399)" userId="S::2315399@student.uwtsd.ac.uk::d7ad276d-bdba-407c-9a0b-cafa456ebac4" providerId="AD" clId="Web-{33DB3D48-64A4-47E6-8514-5F8D5A247B10}" dt="2023-11-22T23:55:00.806" v="1124"/>
        <pc:sldMkLst>
          <pc:docMk/>
          <pc:sldMk cId="387146306" sldId="297"/>
        </pc:sldMkLst>
      </pc:sldChg>
    </pc:docChg>
  </pc:docChgLst>
  <pc:docChgLst>
    <pc:chgData name="Natalie James (2315399)" userId="S::2315399@student.uwtsd.ac.uk::d7ad276d-bdba-407c-9a0b-cafa456ebac4" providerId="AD" clId="Web-{EE48F9D2-484E-C6D1-E9A4-1365B8B3E082}"/>
    <pc:docChg chg="addSld delSld modSld">
      <pc:chgData name="Natalie James (2315399)" userId="S::2315399@student.uwtsd.ac.uk::d7ad276d-bdba-407c-9a0b-cafa456ebac4" providerId="AD" clId="Web-{EE48F9D2-484E-C6D1-E9A4-1365B8B3E082}" dt="2023-11-30T00:54:39.901" v="1105" actId="20577"/>
      <pc:docMkLst>
        <pc:docMk/>
      </pc:docMkLst>
      <pc:sldChg chg="modSp">
        <pc:chgData name="Natalie James (2315399)" userId="S::2315399@student.uwtsd.ac.uk::d7ad276d-bdba-407c-9a0b-cafa456ebac4" providerId="AD" clId="Web-{EE48F9D2-484E-C6D1-E9A4-1365B8B3E082}" dt="2023-11-29T23:10:18.607" v="660" actId="20577"/>
        <pc:sldMkLst>
          <pc:docMk/>
          <pc:sldMk cId="2131568492" sldId="278"/>
        </pc:sldMkLst>
        <pc:spChg chg="mod">
          <ac:chgData name="Natalie James (2315399)" userId="S::2315399@student.uwtsd.ac.uk::d7ad276d-bdba-407c-9a0b-cafa456ebac4" providerId="AD" clId="Web-{EE48F9D2-484E-C6D1-E9A4-1365B8B3E082}" dt="2023-11-29T23:09:37.903" v="655" actId="14100"/>
          <ac:spMkLst>
            <pc:docMk/>
            <pc:sldMk cId="2131568492" sldId="278"/>
            <ac:spMk id="2" creationId="{516860D9-9D47-C0BB-B2B4-4B6F2B36CFCC}"/>
          </ac:spMkLst>
        </pc:spChg>
        <pc:spChg chg="mod">
          <ac:chgData name="Natalie James (2315399)" userId="S::2315399@student.uwtsd.ac.uk::d7ad276d-bdba-407c-9a0b-cafa456ebac4" providerId="AD" clId="Web-{EE48F9D2-484E-C6D1-E9A4-1365B8B3E082}" dt="2023-11-29T23:10:18.607" v="660" actId="20577"/>
          <ac:spMkLst>
            <pc:docMk/>
            <pc:sldMk cId="2131568492" sldId="278"/>
            <ac:spMk id="3" creationId="{86C1060B-300F-3CE3-E5AA-D8E29791C960}"/>
          </ac:spMkLst>
        </pc:spChg>
      </pc:sldChg>
      <pc:sldChg chg="delSp modSp">
        <pc:chgData name="Natalie James (2315399)" userId="S::2315399@student.uwtsd.ac.uk::d7ad276d-bdba-407c-9a0b-cafa456ebac4" providerId="AD" clId="Web-{EE48F9D2-484E-C6D1-E9A4-1365B8B3E082}" dt="2023-11-30T00:54:39.901" v="1105" actId="20577"/>
        <pc:sldMkLst>
          <pc:docMk/>
          <pc:sldMk cId="3855531800" sldId="279"/>
        </pc:sldMkLst>
        <pc:spChg chg="del mod">
          <ac:chgData name="Natalie James (2315399)" userId="S::2315399@student.uwtsd.ac.uk::d7ad276d-bdba-407c-9a0b-cafa456ebac4" providerId="AD" clId="Web-{EE48F9D2-484E-C6D1-E9A4-1365B8B3E082}" dt="2023-11-29T19:08:21.776" v="440"/>
          <ac:spMkLst>
            <pc:docMk/>
            <pc:sldMk cId="3855531800" sldId="279"/>
            <ac:spMk id="2" creationId="{85C565E9-D88A-55D3-9D42-BD1C24B6DE9F}"/>
          </ac:spMkLst>
        </pc:spChg>
        <pc:spChg chg="mod">
          <ac:chgData name="Natalie James (2315399)" userId="S::2315399@student.uwtsd.ac.uk::d7ad276d-bdba-407c-9a0b-cafa456ebac4" providerId="AD" clId="Web-{EE48F9D2-484E-C6D1-E9A4-1365B8B3E082}" dt="2023-11-30T00:54:39.901" v="1105" actId="20577"/>
          <ac:spMkLst>
            <pc:docMk/>
            <pc:sldMk cId="3855531800" sldId="279"/>
            <ac:spMk id="3" creationId="{4D1F66E5-D2D7-172B-46BA-FEBFE092CC7F}"/>
          </ac:spMkLst>
        </pc:spChg>
      </pc:sldChg>
      <pc:sldChg chg="modSp addAnim">
        <pc:chgData name="Natalie James (2315399)" userId="S::2315399@student.uwtsd.ac.uk::d7ad276d-bdba-407c-9a0b-cafa456ebac4" providerId="AD" clId="Web-{EE48F9D2-484E-C6D1-E9A4-1365B8B3E082}" dt="2023-11-29T22:51:13.973" v="498" actId="20577"/>
        <pc:sldMkLst>
          <pc:docMk/>
          <pc:sldMk cId="979622006" sldId="280"/>
        </pc:sldMkLst>
        <pc:spChg chg="mod">
          <ac:chgData name="Natalie James (2315399)" userId="S::2315399@student.uwtsd.ac.uk::d7ad276d-bdba-407c-9a0b-cafa456ebac4" providerId="AD" clId="Web-{EE48F9D2-484E-C6D1-E9A4-1365B8B3E082}" dt="2023-11-29T22:51:13.973" v="498" actId="20577"/>
          <ac:spMkLst>
            <pc:docMk/>
            <pc:sldMk cId="979622006" sldId="280"/>
            <ac:spMk id="3" creationId="{1E0B8C4B-3A3C-9FD1-59FB-1666C1F09376}"/>
          </ac:spMkLst>
        </pc:spChg>
      </pc:sldChg>
      <pc:sldChg chg="modSp">
        <pc:chgData name="Natalie James (2315399)" userId="S::2315399@student.uwtsd.ac.uk::d7ad276d-bdba-407c-9a0b-cafa456ebac4" providerId="AD" clId="Web-{EE48F9D2-484E-C6D1-E9A4-1365B8B3E082}" dt="2023-11-29T22:54:51.356" v="559" actId="20577"/>
        <pc:sldMkLst>
          <pc:docMk/>
          <pc:sldMk cId="2952923800" sldId="281"/>
        </pc:sldMkLst>
        <pc:spChg chg="mod">
          <ac:chgData name="Natalie James (2315399)" userId="S::2315399@student.uwtsd.ac.uk::d7ad276d-bdba-407c-9a0b-cafa456ebac4" providerId="AD" clId="Web-{EE48F9D2-484E-C6D1-E9A4-1365B8B3E082}" dt="2023-11-29T22:54:51.356" v="559" actId="20577"/>
          <ac:spMkLst>
            <pc:docMk/>
            <pc:sldMk cId="2952923800" sldId="281"/>
            <ac:spMk id="16" creationId="{23331F9D-C54C-BE12-091C-B137D20549BC}"/>
          </ac:spMkLst>
        </pc:spChg>
      </pc:sldChg>
      <pc:sldChg chg="modSp">
        <pc:chgData name="Natalie James (2315399)" userId="S::2315399@student.uwtsd.ac.uk::d7ad276d-bdba-407c-9a0b-cafa456ebac4" providerId="AD" clId="Web-{EE48F9D2-484E-C6D1-E9A4-1365B8B3E082}" dt="2023-11-29T22:57:53.191" v="599" actId="20577"/>
        <pc:sldMkLst>
          <pc:docMk/>
          <pc:sldMk cId="685681062" sldId="282"/>
        </pc:sldMkLst>
        <pc:spChg chg="mod">
          <ac:chgData name="Natalie James (2315399)" userId="S::2315399@student.uwtsd.ac.uk::d7ad276d-bdba-407c-9a0b-cafa456ebac4" providerId="AD" clId="Web-{EE48F9D2-484E-C6D1-E9A4-1365B8B3E082}" dt="2023-11-29T11:05:40.067" v="3" actId="20577"/>
          <ac:spMkLst>
            <pc:docMk/>
            <pc:sldMk cId="685681062" sldId="282"/>
            <ac:spMk id="16" creationId="{17DC7E36-B9FB-ABDB-72FA-1AA81B4E3CE2}"/>
          </ac:spMkLst>
        </pc:spChg>
        <pc:spChg chg="mod">
          <ac:chgData name="Natalie James (2315399)" userId="S::2315399@student.uwtsd.ac.uk::d7ad276d-bdba-407c-9a0b-cafa456ebac4" providerId="AD" clId="Web-{EE48F9D2-484E-C6D1-E9A4-1365B8B3E082}" dt="2023-11-29T22:57:53.191" v="599" actId="20577"/>
          <ac:spMkLst>
            <pc:docMk/>
            <pc:sldMk cId="685681062" sldId="282"/>
            <ac:spMk id="35" creationId="{19BB4351-4B05-B447-D5A1-7ABCD174E4A5}"/>
          </ac:spMkLst>
        </pc:spChg>
      </pc:sldChg>
      <pc:sldChg chg="modSp">
        <pc:chgData name="Natalie James (2315399)" userId="S::2315399@student.uwtsd.ac.uk::d7ad276d-bdba-407c-9a0b-cafa456ebac4" providerId="AD" clId="Web-{EE48F9D2-484E-C6D1-E9A4-1365B8B3E082}" dt="2023-11-29T22:56:52.111" v="580" actId="20577"/>
        <pc:sldMkLst>
          <pc:docMk/>
          <pc:sldMk cId="2886474736" sldId="284"/>
        </pc:sldMkLst>
        <pc:spChg chg="mod">
          <ac:chgData name="Natalie James (2315399)" userId="S::2315399@student.uwtsd.ac.uk::d7ad276d-bdba-407c-9a0b-cafa456ebac4" providerId="AD" clId="Web-{EE48F9D2-484E-C6D1-E9A4-1365B8B3E082}" dt="2023-11-29T22:56:52.111" v="580" actId="20577"/>
          <ac:spMkLst>
            <pc:docMk/>
            <pc:sldMk cId="2886474736" sldId="284"/>
            <ac:spMk id="18" creationId="{CDFC8FE9-3A26-8517-0C32-B8254CFBBCC1}"/>
          </ac:spMkLst>
        </pc:spChg>
      </pc:sldChg>
      <pc:sldChg chg="modSp">
        <pc:chgData name="Natalie James (2315399)" userId="S::2315399@student.uwtsd.ac.uk::d7ad276d-bdba-407c-9a0b-cafa456ebac4" providerId="AD" clId="Web-{EE48F9D2-484E-C6D1-E9A4-1365B8B3E082}" dt="2023-11-29T22:59:07.897" v="615" actId="20577"/>
        <pc:sldMkLst>
          <pc:docMk/>
          <pc:sldMk cId="2011930182" sldId="285"/>
        </pc:sldMkLst>
        <pc:spChg chg="mod">
          <ac:chgData name="Natalie James (2315399)" userId="S::2315399@student.uwtsd.ac.uk::d7ad276d-bdba-407c-9a0b-cafa456ebac4" providerId="AD" clId="Web-{EE48F9D2-484E-C6D1-E9A4-1365B8B3E082}" dt="2023-11-29T22:59:07.897" v="615" actId="20577"/>
          <ac:spMkLst>
            <pc:docMk/>
            <pc:sldMk cId="2011930182" sldId="285"/>
            <ac:spMk id="84" creationId="{8E50E0BB-2137-C972-59C8-05501202DFCD}"/>
          </ac:spMkLst>
        </pc:spChg>
      </pc:sldChg>
      <pc:sldChg chg="addSp delSp modSp mod modClrScheme chgLayout">
        <pc:chgData name="Natalie James (2315399)" userId="S::2315399@student.uwtsd.ac.uk::d7ad276d-bdba-407c-9a0b-cafa456ebac4" providerId="AD" clId="Web-{EE48F9D2-484E-C6D1-E9A4-1365B8B3E082}" dt="2023-11-29T23:09:10.589" v="654" actId="20577"/>
        <pc:sldMkLst>
          <pc:docMk/>
          <pc:sldMk cId="2452269796" sldId="287"/>
        </pc:sldMkLst>
        <pc:spChg chg="add del mod">
          <ac:chgData name="Natalie James (2315399)" userId="S::2315399@student.uwtsd.ac.uk::d7ad276d-bdba-407c-9a0b-cafa456ebac4" providerId="AD" clId="Web-{EE48F9D2-484E-C6D1-E9A4-1365B8B3E082}" dt="2023-11-29T17:22:16.771" v="98"/>
          <ac:spMkLst>
            <pc:docMk/>
            <pc:sldMk cId="2452269796" sldId="287"/>
            <ac:spMk id="3" creationId="{CD7D8D65-7011-A6D4-6BAC-36F700F053DD}"/>
          </ac:spMkLst>
        </pc:spChg>
        <pc:spChg chg="add del mod">
          <ac:chgData name="Natalie James (2315399)" userId="S::2315399@student.uwtsd.ac.uk::d7ad276d-bdba-407c-9a0b-cafa456ebac4" providerId="AD" clId="Web-{EE48F9D2-484E-C6D1-E9A4-1365B8B3E082}" dt="2023-11-29T17:22:47.584" v="102" actId="20577"/>
          <ac:spMkLst>
            <pc:docMk/>
            <pc:sldMk cId="2452269796" sldId="287"/>
            <ac:spMk id="4" creationId="{77C09F16-6D23-666F-6800-8FC697831948}"/>
          </ac:spMkLst>
        </pc:spChg>
        <pc:spChg chg="mod">
          <ac:chgData name="Natalie James (2315399)" userId="S::2315399@student.uwtsd.ac.uk::d7ad276d-bdba-407c-9a0b-cafa456ebac4" providerId="AD" clId="Web-{EE48F9D2-484E-C6D1-E9A4-1365B8B3E082}" dt="2023-11-29T17:20:21.268" v="72"/>
          <ac:spMkLst>
            <pc:docMk/>
            <pc:sldMk cId="2452269796" sldId="287"/>
            <ac:spMk id="218" creationId="{C29F391A-4647-2731-26B5-3B262D8730A1}"/>
          </ac:spMkLst>
        </pc:spChg>
        <pc:spChg chg="add del mod">
          <ac:chgData name="Natalie James (2315399)" userId="S::2315399@student.uwtsd.ac.uk::d7ad276d-bdba-407c-9a0b-cafa456ebac4" providerId="AD" clId="Web-{EE48F9D2-484E-C6D1-E9A4-1365B8B3E082}" dt="2023-11-29T17:20:31.425" v="74"/>
          <ac:spMkLst>
            <pc:docMk/>
            <pc:sldMk cId="2452269796" sldId="287"/>
            <ac:spMk id="223" creationId="{08269FD2-0234-3995-E1CD-3C9D2C96AE86}"/>
          </ac:spMkLst>
        </pc:spChg>
        <pc:spChg chg="add mod">
          <ac:chgData name="Natalie James (2315399)" userId="S::2315399@student.uwtsd.ac.uk::d7ad276d-bdba-407c-9a0b-cafa456ebac4" providerId="AD" clId="Web-{EE48F9D2-484E-C6D1-E9A4-1365B8B3E082}" dt="2023-11-29T23:09:10.589" v="654" actId="20577"/>
          <ac:spMkLst>
            <pc:docMk/>
            <pc:sldMk cId="2452269796" sldId="287"/>
            <ac:spMk id="225" creationId="{FB39382C-E8AD-C33B-0AF5-C9F6A0840205}"/>
          </ac:spMkLst>
        </pc:spChg>
        <pc:spChg chg="add del mod">
          <ac:chgData name="Natalie James (2315399)" userId="S::2315399@student.uwtsd.ac.uk::d7ad276d-bdba-407c-9a0b-cafa456ebac4" providerId="AD" clId="Web-{EE48F9D2-484E-C6D1-E9A4-1365B8B3E082}" dt="2023-11-29T17:20:28.565" v="73"/>
          <ac:spMkLst>
            <pc:docMk/>
            <pc:sldMk cId="2452269796" sldId="287"/>
            <ac:spMk id="227" creationId="{EFCFA1FF-6EAB-376F-09BE-2D77CCFDE58D}"/>
          </ac:spMkLst>
        </pc:spChg>
      </pc:sldChg>
      <pc:sldChg chg="del">
        <pc:chgData name="Natalie James (2315399)" userId="S::2315399@student.uwtsd.ac.uk::d7ad276d-bdba-407c-9a0b-cafa456ebac4" providerId="AD" clId="Web-{EE48F9D2-484E-C6D1-E9A4-1365B8B3E082}" dt="2023-11-29T17:44:26.189" v="335"/>
        <pc:sldMkLst>
          <pc:docMk/>
          <pc:sldMk cId="1600494506" sldId="288"/>
        </pc:sldMkLst>
      </pc:sldChg>
      <pc:sldChg chg="del">
        <pc:chgData name="Natalie James (2315399)" userId="S::2315399@student.uwtsd.ac.uk::d7ad276d-bdba-407c-9a0b-cafa456ebac4" providerId="AD" clId="Web-{EE48F9D2-484E-C6D1-E9A4-1365B8B3E082}" dt="2023-11-29T17:44:49.284" v="337"/>
        <pc:sldMkLst>
          <pc:docMk/>
          <pc:sldMk cId="2502887943" sldId="289"/>
        </pc:sldMkLst>
      </pc:sldChg>
      <pc:sldChg chg="del">
        <pc:chgData name="Natalie James (2315399)" userId="S::2315399@student.uwtsd.ac.uk::d7ad276d-bdba-407c-9a0b-cafa456ebac4" providerId="AD" clId="Web-{EE48F9D2-484E-C6D1-E9A4-1365B8B3E082}" dt="2023-11-29T17:44:54.065" v="338"/>
        <pc:sldMkLst>
          <pc:docMk/>
          <pc:sldMk cId="3170280394" sldId="290"/>
        </pc:sldMkLst>
      </pc:sldChg>
      <pc:sldChg chg="del">
        <pc:chgData name="Natalie James (2315399)" userId="S::2315399@student.uwtsd.ac.uk::d7ad276d-bdba-407c-9a0b-cafa456ebac4" providerId="AD" clId="Web-{EE48F9D2-484E-C6D1-E9A4-1365B8B3E082}" dt="2023-11-29T17:44:58.534" v="339"/>
        <pc:sldMkLst>
          <pc:docMk/>
          <pc:sldMk cId="249904479" sldId="291"/>
        </pc:sldMkLst>
      </pc:sldChg>
      <pc:sldChg chg="del">
        <pc:chgData name="Natalie James (2315399)" userId="S::2315399@student.uwtsd.ac.uk::d7ad276d-bdba-407c-9a0b-cafa456ebac4" providerId="AD" clId="Web-{EE48F9D2-484E-C6D1-E9A4-1365B8B3E082}" dt="2023-11-29T17:45:02.878" v="340"/>
        <pc:sldMkLst>
          <pc:docMk/>
          <pc:sldMk cId="94818171" sldId="292"/>
        </pc:sldMkLst>
      </pc:sldChg>
      <pc:sldChg chg="del">
        <pc:chgData name="Natalie James (2315399)" userId="S::2315399@student.uwtsd.ac.uk::d7ad276d-bdba-407c-9a0b-cafa456ebac4" providerId="AD" clId="Web-{EE48F9D2-484E-C6D1-E9A4-1365B8B3E082}" dt="2023-11-29T17:45:06.893" v="341"/>
        <pc:sldMkLst>
          <pc:docMk/>
          <pc:sldMk cId="1003962426" sldId="293"/>
        </pc:sldMkLst>
      </pc:sldChg>
      <pc:sldChg chg="del">
        <pc:chgData name="Natalie James (2315399)" userId="S::2315399@student.uwtsd.ac.uk::d7ad276d-bdba-407c-9a0b-cafa456ebac4" providerId="AD" clId="Web-{EE48F9D2-484E-C6D1-E9A4-1365B8B3E082}" dt="2023-11-29T17:44:11.687" v="334"/>
        <pc:sldMkLst>
          <pc:docMk/>
          <pc:sldMk cId="2846943403" sldId="294"/>
        </pc:sldMkLst>
      </pc:sldChg>
      <pc:sldChg chg="addSp delSp modSp mod modClrScheme chgLayout">
        <pc:chgData name="Natalie James (2315399)" userId="S::2315399@student.uwtsd.ac.uk::d7ad276d-bdba-407c-9a0b-cafa456ebac4" providerId="AD" clId="Web-{EE48F9D2-484E-C6D1-E9A4-1365B8B3E082}" dt="2023-11-29T17:47:20.552" v="370" actId="14100"/>
        <pc:sldMkLst>
          <pc:docMk/>
          <pc:sldMk cId="267603099" sldId="295"/>
        </pc:sldMkLst>
        <pc:spChg chg="mod">
          <ac:chgData name="Natalie James (2315399)" userId="S::2315399@student.uwtsd.ac.uk::d7ad276d-bdba-407c-9a0b-cafa456ebac4" providerId="AD" clId="Web-{EE48F9D2-484E-C6D1-E9A4-1365B8B3E082}" dt="2023-11-29T17:45:54.863" v="361"/>
          <ac:spMkLst>
            <pc:docMk/>
            <pc:sldMk cId="267603099" sldId="295"/>
            <ac:spMk id="2" creationId="{54E8EA7C-2BF8-CE41-2FB3-2B24D60A4523}"/>
          </ac:spMkLst>
        </pc:spChg>
        <pc:spChg chg="mod">
          <ac:chgData name="Natalie James (2315399)" userId="S::2315399@student.uwtsd.ac.uk::d7ad276d-bdba-407c-9a0b-cafa456ebac4" providerId="AD" clId="Web-{EE48F9D2-484E-C6D1-E9A4-1365B8B3E082}" dt="2023-11-29T17:45:54.863" v="361"/>
          <ac:spMkLst>
            <pc:docMk/>
            <pc:sldMk cId="267603099" sldId="295"/>
            <ac:spMk id="3" creationId="{F5474CAA-8514-68B0-C400-FFE8EC446270}"/>
          </ac:spMkLst>
        </pc:spChg>
        <pc:spChg chg="add del mod">
          <ac:chgData name="Natalie James (2315399)" userId="S::2315399@student.uwtsd.ac.uk::d7ad276d-bdba-407c-9a0b-cafa456ebac4" providerId="AD" clId="Web-{EE48F9D2-484E-C6D1-E9A4-1365B8B3E082}" dt="2023-11-29T17:45:54.863" v="360"/>
          <ac:spMkLst>
            <pc:docMk/>
            <pc:sldMk cId="267603099" sldId="295"/>
            <ac:spMk id="8" creationId="{F5D6CECA-FBE7-CC4E-E351-C6A1C547EF61}"/>
          </ac:spMkLst>
        </pc:spChg>
        <pc:spChg chg="add del mod">
          <ac:chgData name="Natalie James (2315399)" userId="S::2315399@student.uwtsd.ac.uk::d7ad276d-bdba-407c-9a0b-cafa456ebac4" providerId="AD" clId="Web-{EE48F9D2-484E-C6D1-E9A4-1365B8B3E082}" dt="2023-11-29T17:45:54.863" v="360"/>
          <ac:spMkLst>
            <pc:docMk/>
            <pc:sldMk cId="267603099" sldId="295"/>
            <ac:spMk id="10" creationId="{F2ED13DF-29FF-99A8-56E9-4A1C1C7B0620}"/>
          </ac:spMkLst>
        </pc:spChg>
        <pc:spChg chg="add mod">
          <ac:chgData name="Natalie James (2315399)" userId="S::2315399@student.uwtsd.ac.uk::d7ad276d-bdba-407c-9a0b-cafa456ebac4" providerId="AD" clId="Web-{EE48F9D2-484E-C6D1-E9A4-1365B8B3E082}" dt="2023-11-29T17:46:16.832" v="366" actId="14100"/>
          <ac:spMkLst>
            <pc:docMk/>
            <pc:sldMk cId="267603099" sldId="295"/>
            <ac:spMk id="12" creationId="{9608751A-F000-C892-786F-84BF94F38224}"/>
          </ac:spMkLst>
        </pc:spChg>
        <pc:picChg chg="add mod">
          <ac:chgData name="Natalie James (2315399)" userId="S::2315399@student.uwtsd.ac.uk::d7ad276d-bdba-407c-9a0b-cafa456ebac4" providerId="AD" clId="Web-{EE48F9D2-484E-C6D1-E9A4-1365B8B3E082}" dt="2023-11-29T17:47:20.552" v="370" actId="14100"/>
          <ac:picMkLst>
            <pc:docMk/>
            <pc:sldMk cId="267603099" sldId="295"/>
            <ac:picMk id="4" creationId="{F70C9E42-9108-80B4-A8CD-27C69F1F42DE}"/>
          </ac:picMkLst>
        </pc:picChg>
      </pc:sldChg>
      <pc:sldChg chg="del">
        <pc:chgData name="Natalie James (2315399)" userId="S::2315399@student.uwtsd.ac.uk::d7ad276d-bdba-407c-9a0b-cafa456ebac4" providerId="AD" clId="Web-{EE48F9D2-484E-C6D1-E9A4-1365B8B3E082}" dt="2023-11-29T17:44:37.174" v="336"/>
        <pc:sldMkLst>
          <pc:docMk/>
          <pc:sldMk cId="4006389684" sldId="296"/>
        </pc:sldMkLst>
      </pc:sldChg>
      <pc:sldChg chg="addSp delSp modSp mod modClrScheme chgLayout">
        <pc:chgData name="Natalie James (2315399)" userId="S::2315399@student.uwtsd.ac.uk::d7ad276d-bdba-407c-9a0b-cafa456ebac4" providerId="AD" clId="Web-{EE48F9D2-484E-C6D1-E9A4-1365B8B3E082}" dt="2023-11-29T23:26:22.111" v="664" actId="20577"/>
        <pc:sldMkLst>
          <pc:docMk/>
          <pc:sldMk cId="387146306" sldId="297"/>
        </pc:sldMkLst>
        <pc:spChg chg="mod ord">
          <ac:chgData name="Natalie James (2315399)" userId="S::2315399@student.uwtsd.ac.uk::d7ad276d-bdba-407c-9a0b-cafa456ebac4" providerId="AD" clId="Web-{EE48F9D2-484E-C6D1-E9A4-1365B8B3E082}" dt="2023-11-29T17:30:44.202" v="210"/>
          <ac:spMkLst>
            <pc:docMk/>
            <pc:sldMk cId="387146306" sldId="297"/>
            <ac:spMk id="2" creationId="{4F4CAD87-DF4A-4EFA-3E52-2E8EF741B7F4}"/>
          </ac:spMkLst>
        </pc:spChg>
        <pc:spChg chg="mod ord">
          <ac:chgData name="Natalie James (2315399)" userId="S::2315399@student.uwtsd.ac.uk::d7ad276d-bdba-407c-9a0b-cafa456ebac4" providerId="AD" clId="Web-{EE48F9D2-484E-C6D1-E9A4-1365B8B3E082}" dt="2023-11-29T17:30:44.202" v="210"/>
          <ac:spMkLst>
            <pc:docMk/>
            <pc:sldMk cId="387146306" sldId="297"/>
            <ac:spMk id="3" creationId="{33C84724-A9DC-D308-C92F-448366E3A93E}"/>
          </ac:spMkLst>
        </pc:spChg>
        <pc:spChg chg="add mod">
          <ac:chgData name="Natalie James (2315399)" userId="S::2315399@student.uwtsd.ac.uk::d7ad276d-bdba-407c-9a0b-cafa456ebac4" providerId="AD" clId="Web-{EE48F9D2-484E-C6D1-E9A4-1365B8B3E082}" dt="2023-11-29T17:30:44.202" v="210"/>
          <ac:spMkLst>
            <pc:docMk/>
            <pc:sldMk cId="387146306" sldId="297"/>
            <ac:spMk id="5" creationId="{78CE66A8-8EE3-9057-A979-60EF5F466052}"/>
          </ac:spMkLst>
        </pc:spChg>
        <pc:spChg chg="add mod">
          <ac:chgData name="Natalie James (2315399)" userId="S::2315399@student.uwtsd.ac.uk::d7ad276d-bdba-407c-9a0b-cafa456ebac4" providerId="AD" clId="Web-{EE48F9D2-484E-C6D1-E9A4-1365B8B3E082}" dt="2023-11-29T17:30:44.202" v="210"/>
          <ac:spMkLst>
            <pc:docMk/>
            <pc:sldMk cId="387146306" sldId="297"/>
            <ac:spMk id="8" creationId="{3BEE2C89-6138-3161-DD31-F4DE0418AFDC}"/>
          </ac:spMkLst>
        </pc:spChg>
        <pc:spChg chg="add del mod">
          <ac:chgData name="Natalie James (2315399)" userId="S::2315399@student.uwtsd.ac.uk::d7ad276d-bdba-407c-9a0b-cafa456ebac4" providerId="AD" clId="Web-{EE48F9D2-484E-C6D1-E9A4-1365B8B3E082}" dt="2023-11-29T17:29:46.014" v="204"/>
          <ac:spMkLst>
            <pc:docMk/>
            <pc:sldMk cId="387146306" sldId="297"/>
            <ac:spMk id="10" creationId="{3B544B2C-DACE-42B8-F891-BDD91C630DE5}"/>
          </ac:spMkLst>
        </pc:spChg>
        <pc:spChg chg="add mod">
          <ac:chgData name="Natalie James (2315399)" userId="S::2315399@student.uwtsd.ac.uk::d7ad276d-bdba-407c-9a0b-cafa456ebac4" providerId="AD" clId="Web-{EE48F9D2-484E-C6D1-E9A4-1365B8B3E082}" dt="2023-11-29T23:26:22.111" v="664" actId="20577"/>
          <ac:spMkLst>
            <pc:docMk/>
            <pc:sldMk cId="387146306" sldId="297"/>
            <ac:spMk id="13" creationId="{1CA4CB22-9DE5-E5E4-7F9E-B32EA5A97AF4}"/>
          </ac:spMkLst>
        </pc:spChg>
        <pc:picChg chg="add mod ord">
          <ac:chgData name="Natalie James (2315399)" userId="S::2315399@student.uwtsd.ac.uk::d7ad276d-bdba-407c-9a0b-cafa456ebac4" providerId="AD" clId="Web-{EE48F9D2-484E-C6D1-E9A4-1365B8B3E082}" dt="2023-11-29T17:30:57.671" v="212" actId="14100"/>
          <ac:picMkLst>
            <pc:docMk/>
            <pc:sldMk cId="387146306" sldId="297"/>
            <ac:picMk id="4" creationId="{890E6C71-141B-155A-51BA-AE232D198F3C}"/>
          </ac:picMkLst>
        </pc:picChg>
        <pc:picChg chg="add del">
          <ac:chgData name="Natalie James (2315399)" userId="S::2315399@student.uwtsd.ac.uk::d7ad276d-bdba-407c-9a0b-cafa456ebac4" providerId="AD" clId="Web-{EE48F9D2-484E-C6D1-E9A4-1365B8B3E082}" dt="2023-11-29T17:30:27.093" v="209"/>
          <ac:picMkLst>
            <pc:docMk/>
            <pc:sldMk cId="387146306" sldId="297"/>
            <ac:picMk id="12" creationId="{38206B97-D8B1-4233-1684-C3287E6C58E2}"/>
          </ac:picMkLst>
        </pc:picChg>
      </pc:sldChg>
      <pc:sldChg chg="addSp delSp modSp new mod modClrScheme chgLayout">
        <pc:chgData name="Natalie James (2315399)" userId="S::2315399@student.uwtsd.ac.uk::d7ad276d-bdba-407c-9a0b-cafa456ebac4" providerId="AD" clId="Web-{EE48F9D2-484E-C6D1-E9A4-1365B8B3E082}" dt="2023-11-30T00:22:49.940" v="1102"/>
        <pc:sldMkLst>
          <pc:docMk/>
          <pc:sldMk cId="3606037926" sldId="298"/>
        </pc:sldMkLst>
        <pc:spChg chg="del mod">
          <ac:chgData name="Natalie James (2315399)" userId="S::2315399@student.uwtsd.ac.uk::d7ad276d-bdba-407c-9a0b-cafa456ebac4" providerId="AD" clId="Web-{EE48F9D2-484E-C6D1-E9A4-1365B8B3E082}" dt="2023-11-29T23:26:59.440" v="670"/>
          <ac:spMkLst>
            <pc:docMk/>
            <pc:sldMk cId="3606037926" sldId="298"/>
            <ac:spMk id="2" creationId="{184D80D2-BED4-87AF-E99E-526A49D149CD}"/>
          </ac:spMkLst>
        </pc:spChg>
        <pc:spChg chg="del mod ord">
          <ac:chgData name="Natalie James (2315399)" userId="S::2315399@student.uwtsd.ac.uk::d7ad276d-bdba-407c-9a0b-cafa456ebac4" providerId="AD" clId="Web-{EE48F9D2-484E-C6D1-E9A4-1365B8B3E082}" dt="2023-11-30T00:22:49.940" v="1102"/>
          <ac:spMkLst>
            <pc:docMk/>
            <pc:sldMk cId="3606037926" sldId="298"/>
            <ac:spMk id="3" creationId="{1DAEFB65-6B41-4273-3526-A57BC612C459}"/>
          </ac:spMkLst>
        </pc:spChg>
        <pc:spChg chg="mod ord">
          <ac:chgData name="Natalie James (2315399)" userId="S::2315399@student.uwtsd.ac.uk::d7ad276d-bdba-407c-9a0b-cafa456ebac4" providerId="AD" clId="Web-{EE48F9D2-484E-C6D1-E9A4-1365B8B3E082}" dt="2023-11-29T23:27:05.753" v="671"/>
          <ac:spMkLst>
            <pc:docMk/>
            <pc:sldMk cId="3606037926" sldId="298"/>
            <ac:spMk id="4" creationId="{5108E0E8-755D-FBE0-729B-E02237AA70EA}"/>
          </ac:spMkLst>
        </pc:spChg>
        <pc:spChg chg="add del mod">
          <ac:chgData name="Natalie James (2315399)" userId="S::2315399@student.uwtsd.ac.uk::d7ad276d-bdba-407c-9a0b-cafa456ebac4" providerId="AD" clId="Web-{EE48F9D2-484E-C6D1-E9A4-1365B8B3E082}" dt="2023-11-29T23:27:05.753" v="671"/>
          <ac:spMkLst>
            <pc:docMk/>
            <pc:sldMk cId="3606037926" sldId="298"/>
            <ac:spMk id="6" creationId="{9C0817EB-72AB-B6A3-0247-CF98C26DECF8}"/>
          </ac:spMkLst>
        </pc:spChg>
        <pc:spChg chg="add del mod">
          <ac:chgData name="Natalie James (2315399)" userId="S::2315399@student.uwtsd.ac.uk::d7ad276d-bdba-407c-9a0b-cafa456ebac4" providerId="AD" clId="Web-{EE48F9D2-484E-C6D1-E9A4-1365B8B3E082}" dt="2023-11-29T23:48:11.782" v="772"/>
          <ac:spMkLst>
            <pc:docMk/>
            <pc:sldMk cId="3606037926" sldId="298"/>
            <ac:spMk id="8" creationId="{2AFB367C-9521-9230-7820-AC1130F33E83}"/>
          </ac:spMkLst>
        </pc:spChg>
        <pc:spChg chg="add del mod">
          <ac:chgData name="Natalie James (2315399)" userId="S::2315399@student.uwtsd.ac.uk::d7ad276d-bdba-407c-9a0b-cafa456ebac4" providerId="AD" clId="Web-{EE48F9D2-484E-C6D1-E9A4-1365B8B3E082}" dt="2023-11-29T23:27:05.753" v="671"/>
          <ac:spMkLst>
            <pc:docMk/>
            <pc:sldMk cId="3606037926" sldId="298"/>
            <ac:spMk id="9" creationId="{87164D71-3142-E648-FFE1-DA4E8AC68807}"/>
          </ac:spMkLst>
        </pc:spChg>
        <pc:spChg chg="add del mod">
          <ac:chgData name="Natalie James (2315399)" userId="S::2315399@student.uwtsd.ac.uk::d7ad276d-bdba-407c-9a0b-cafa456ebac4" providerId="AD" clId="Web-{EE48F9D2-484E-C6D1-E9A4-1365B8B3E082}" dt="2023-11-29T23:48:19.970" v="774"/>
          <ac:spMkLst>
            <pc:docMk/>
            <pc:sldMk cId="3606037926" sldId="298"/>
            <ac:spMk id="11" creationId="{983BE37B-CA63-8350-E421-A165874D12D9}"/>
          </ac:spMkLst>
        </pc:spChg>
        <pc:spChg chg="add del mod">
          <ac:chgData name="Natalie James (2315399)" userId="S::2315399@student.uwtsd.ac.uk::d7ad276d-bdba-407c-9a0b-cafa456ebac4" providerId="AD" clId="Web-{EE48F9D2-484E-C6D1-E9A4-1365B8B3E082}" dt="2023-11-29T23:48:08.344" v="771"/>
          <ac:spMkLst>
            <pc:docMk/>
            <pc:sldMk cId="3606037926" sldId="298"/>
            <ac:spMk id="14" creationId="{18DF2BDC-252A-FE74-07D7-810BB61E49B1}"/>
          </ac:spMkLst>
        </pc:spChg>
        <pc:spChg chg="add del mod">
          <ac:chgData name="Natalie James (2315399)" userId="S::2315399@student.uwtsd.ac.uk::d7ad276d-bdba-407c-9a0b-cafa456ebac4" providerId="AD" clId="Web-{EE48F9D2-484E-C6D1-E9A4-1365B8B3E082}" dt="2023-11-30T00:22:47.034" v="1101" actId="14100"/>
          <ac:spMkLst>
            <pc:docMk/>
            <pc:sldMk cId="3606037926" sldId="298"/>
            <ac:spMk id="16" creationId="{89F320C6-7054-70C8-6EF4-FA10A8910E2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dirty="0"/>
              <a:t>Click to edit Master title style</a:t>
            </a:r>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dirty="0"/>
              <a:t>Click to edit Master title style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dirty="0"/>
              <a:t>Click to edit Master title style</a:t>
            </a:r>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dirty="0"/>
              <a:t>Click to edit Master title style</a:t>
            </a:r>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dirty="0"/>
              <a:t>Click to edit Master title style</a:t>
            </a:r>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dirty="0"/>
              <a:t>Click to edit Master title style</a:t>
            </a:r>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dirty="0"/>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dirty="0"/>
              <a:t>Click to edit Master title style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dirty="0"/>
              <a:t>Click to edit Master title style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dirty="0"/>
              <a:t>Click to edit Master title style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dirty="0"/>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dirty="0"/>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dirty="0"/>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dirty="0"/>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dirty="0"/>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dirty="0"/>
              <a:t>Click to edit Master title style</a:t>
            </a:r>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dirty="0"/>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dirty="0"/>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dirty="0"/>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dirty="0"/>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dirty="0"/>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dirty="0"/>
              <a:t>Click to edit Master title style</a:t>
            </a:r>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dirty="0"/>
              <a:t>Click to edit Master title style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dirty="0"/>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dirty="0"/>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dirty="0"/>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dirty="0"/>
              <a:t>Click to edit Master title style</a:t>
            </a:r>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dirty="0"/>
              <a:t>Click to edit Master title style</a:t>
            </a:r>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dirty="0"/>
              <a:t>Click to edit Master title style</a:t>
            </a:r>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hyperlink" Target="https://courses.lumenlearning.com/alamo-sociology/chapter/reading-ethical-concerns/" TargetMode="External"/><Relationship Id="rId2" Type="http://schemas.openxmlformats.org/officeDocument/2006/relationships/image" Target="../media/image13.jpeg"/><Relationship Id="rId1" Type="http://schemas.openxmlformats.org/officeDocument/2006/relationships/slideLayout" Target="../slideLayouts/slideLayout20.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bond.libguides.com/occupational-therapy" TargetMode="External"/><Relationship Id="rId2" Type="http://schemas.openxmlformats.org/officeDocument/2006/relationships/image" Target="../media/image14.jpeg"/><Relationship Id="rId1" Type="http://schemas.openxmlformats.org/officeDocument/2006/relationships/slideLayout" Target="../slideLayouts/slideLayout20.xml"/><Relationship Id="rId4"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8" Type="http://schemas.openxmlformats.org/officeDocument/2006/relationships/hyperlink" Target="https://www.nhs.uk/conditions/occupational-therapy/" TargetMode="External"/><Relationship Id="rId3" Type="http://schemas.openxmlformats.org/officeDocument/2006/relationships/hyperlink" Target="https://doi.org/10.1016/j.hpe.202" TargetMode="External"/><Relationship Id="rId7" Type="http://schemas.openxmlformats.org/officeDocument/2006/relationships/hyperlink" Target="https://www.hcpc-uk.org/standards/standards-of-proficiency/occupational-therapists/" TargetMode="External"/><Relationship Id="rId12" Type="http://schemas.openxmlformats.org/officeDocument/2006/relationships/hyperlink" Target="https://www.emerald.com/insight/content/doi/10.1108/MHSI-01-2017-0002/full/html" TargetMode="External"/><Relationship Id="rId2" Type="http://schemas.openxmlformats.org/officeDocument/2006/relationships/hyperlink" Target="https://doi.org/10.26681/jote.2019.030309" TargetMode="External"/><Relationship Id="rId1" Type="http://schemas.openxmlformats.org/officeDocument/2006/relationships/slideLayout" Target="../slideLayouts/slideLayout5.xml"/><Relationship Id="rId6" Type="http://schemas.openxmlformats.org/officeDocument/2006/relationships/hyperlink" Target="https://doi.org/10.1186/s12909-022-03354-2" TargetMode="External"/><Relationship Id="rId11" Type="http://schemas.openxmlformats.org/officeDocument/2006/relationships/hyperlink" Target="https://socialcare.wales/cms-assets/documents/Occupational-therapists-in-social-care_A-learning-and-development-framew.._-002.pdf" TargetMode="External"/><Relationship Id="rId5" Type="http://schemas.openxmlformats.org/officeDocument/2006/relationships/hyperlink" Target="https://www.hee.nhs.uk/our-work/values-based-recruitment" TargetMode="External"/><Relationship Id="rId10" Type="http://schemas.openxmlformats.org/officeDocument/2006/relationships/hyperlink" Target="https://www.rcot.co.uk/about-occupational-therapy/what-is-occupational-therapy" TargetMode="External"/><Relationship Id="rId4" Type="http://schemas.openxmlformats.org/officeDocument/2006/relationships/hyperlink" Target="https://www.sciencedirect.com/science/article/pii/S2452301120300158" TargetMode="External"/><Relationship Id="rId9" Type="http://schemas.openxmlformats.org/officeDocument/2006/relationships/hyperlink" Target="https://www.prospects.ac.uk/job-profiles/occupational-therapi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3403092" y="1984248"/>
            <a:ext cx="5385816" cy="1432124"/>
          </a:xfrm>
        </p:spPr>
        <p:txBody>
          <a:bodyPr/>
          <a:lstStyle/>
          <a:p>
            <a:r>
              <a:rPr lang="en-US" dirty="0"/>
              <a:t>Occupational </a:t>
            </a:r>
            <a:br>
              <a:rPr lang="en-US" dirty="0"/>
            </a:br>
            <a:r>
              <a:rPr lang="en-US" dirty="0" err="1"/>
              <a:t>therapY</a:t>
            </a:r>
            <a:br>
              <a:rPr lang="en-US" dirty="0"/>
            </a:br>
            <a:endParaRPr lang="en-US" dirty="0"/>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p:txBody>
          <a:bodyPr vert="horz" lIns="0" tIns="0" rIns="0" bIns="0" rtlCol="0" anchor="t">
            <a:noAutofit/>
          </a:bodyPr>
          <a:lstStyle/>
          <a:p>
            <a:r>
              <a:rPr lang="en-US" dirty="0">
                <a:cs typeface="Sabon Next LT"/>
              </a:rPr>
              <a:t>Natalie James</a:t>
            </a:r>
            <a:endParaRPr lang="en-US" dirty="0"/>
          </a:p>
          <a:p>
            <a:r>
              <a:rPr lang="en-US" dirty="0">
                <a:cs typeface="Sabon Next LT"/>
              </a:rPr>
              <a:t>2315399</a:t>
            </a:r>
          </a:p>
          <a:p>
            <a:endParaRPr lang="en-US" dirty="0">
              <a:cs typeface="Sabon Next LT"/>
            </a:endParaRPr>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8274" y="756777"/>
            <a:ext cx="12181549" cy="6910393"/>
          </a:xfrm>
        </p:spPr>
        <p:txBody>
          <a:bodyPr vert="horz" lIns="91440" tIns="45720" rIns="91440" bIns="45720" rtlCol="0" anchor="t">
            <a:noAutofit/>
          </a:bodyPr>
          <a:lstStyle/>
          <a:p>
            <a:pPr marL="342900" indent="-342900">
              <a:buFont typeface="Wingdings" panose="020B0604020202020204" pitchFamily="34" charset="0"/>
              <a:buChar char="§"/>
            </a:pPr>
            <a:r>
              <a:rPr lang="en-US" sz="2800" dirty="0"/>
              <a:t>Introduction</a:t>
            </a:r>
            <a:endParaRPr lang="en-US" sz="2800" dirty="0">
              <a:cs typeface="Sabon Next LT"/>
            </a:endParaRPr>
          </a:p>
          <a:p>
            <a:pPr marL="342900" indent="-342900">
              <a:buFont typeface="Wingdings" panose="020B0604020202020204" pitchFamily="34" charset="0"/>
              <a:buChar char="§"/>
            </a:pPr>
            <a:r>
              <a:rPr lang="en-US" sz="2800" dirty="0">
                <a:cs typeface="Sabon Next LT"/>
              </a:rPr>
              <a:t>Academic Skills and their Benefit to Occupational Therapy Practice</a:t>
            </a:r>
          </a:p>
          <a:p>
            <a:pPr marL="342900" indent="-342900">
              <a:buFont typeface="Wingdings" panose="020B0604020202020204" pitchFamily="34" charset="0"/>
              <a:buChar char="§"/>
            </a:pPr>
            <a:r>
              <a:rPr lang="en-US" sz="2800" dirty="0"/>
              <a:t>Professional skills required for the role and why?</a:t>
            </a:r>
            <a:endParaRPr lang="en-US" sz="2800" dirty="0">
              <a:cs typeface="Sabon Next LT"/>
            </a:endParaRPr>
          </a:p>
          <a:p>
            <a:pPr marL="342900" indent="-342900">
              <a:buFont typeface="Wingdings" panose="020B0604020202020204" pitchFamily="34" charset="0"/>
              <a:buChar char="§"/>
            </a:pPr>
            <a:r>
              <a:rPr lang="en-US" sz="2800">
                <a:cs typeface="Sabon Next LT"/>
              </a:rPr>
              <a:t>What Personal Values should an Occupational Therapist possess?</a:t>
            </a:r>
          </a:p>
          <a:p>
            <a:pPr marL="342900" indent="-342900">
              <a:buFont typeface="Wingdings" panose="020B0604020202020204" pitchFamily="34" charset="0"/>
              <a:buChar char="§"/>
            </a:pPr>
            <a:r>
              <a:rPr lang="en-US" sz="2800" dirty="0">
                <a:cs typeface="Sabon Next LT"/>
              </a:rPr>
              <a:t>Commitment to Professional Practice</a:t>
            </a:r>
          </a:p>
          <a:p>
            <a:pPr marL="342900" indent="-342900">
              <a:buFont typeface="Wingdings" panose="020B0604020202020204" pitchFamily="34" charset="0"/>
              <a:buChar char="§"/>
            </a:pPr>
            <a:r>
              <a:rPr lang="en-US" sz="2800" dirty="0">
                <a:cs typeface="Sabon Next LT"/>
              </a:rPr>
              <a:t>Competencies and Relevant Codes of Conduct from Professional Bodies Relating to the Occupational Therapy</a:t>
            </a:r>
          </a:p>
          <a:p>
            <a:pPr marL="342900" indent="-342900">
              <a:buFont typeface="Wingdings" panose="020B0604020202020204" pitchFamily="34" charset="0"/>
              <a:buChar char="§"/>
            </a:pPr>
            <a:r>
              <a:rPr lang="en-US" sz="2800" dirty="0">
                <a:cs typeface="Sabon Next LT"/>
              </a:rPr>
              <a:t>Summary</a:t>
            </a:r>
          </a:p>
          <a:p>
            <a:pPr marL="342900" indent="-342900">
              <a:buFont typeface="Wingdings" panose="020B0604020202020204" pitchFamily="34" charset="0"/>
              <a:buChar char="§"/>
            </a:pPr>
            <a:endParaRPr lang="en-US" dirty="0">
              <a:cs typeface="Sabon Next LT"/>
            </a:endParaRPr>
          </a:p>
          <a:p>
            <a:pPr marL="342900" indent="-342900">
              <a:buFont typeface="Wingdings" panose="020B0604020202020204" pitchFamily="34" charset="0"/>
              <a:buChar char="§"/>
            </a:pPr>
            <a:endParaRPr lang="en-US" dirty="0">
              <a:cs typeface="Sabon Next LT"/>
            </a:endParaRPr>
          </a:p>
          <a:p>
            <a:pPr marL="342900" indent="-342900">
              <a:buFont typeface="Wingdings" panose="020B0604020202020204" pitchFamily="34" charset="0"/>
              <a:buChar char="§"/>
            </a:pPr>
            <a:endParaRPr lang="en-US" dirty="0">
              <a:cs typeface="Sabon Next LT"/>
            </a:endParaRPr>
          </a:p>
          <a:p>
            <a:pPr marL="342900" indent="-342900">
              <a:buFont typeface="Wingdings" panose="020B0604020202020204" pitchFamily="34" charset="0"/>
              <a:buChar char="§"/>
            </a:pPr>
            <a:endParaRPr lang="en-US" dirty="0">
              <a:cs typeface="Sabon Next LT"/>
            </a:endParaRPr>
          </a:p>
          <a:p>
            <a:pPr marL="342900" indent="-342900">
              <a:buFont typeface="Wingdings" panose="020B0604020202020204" pitchFamily="34" charset="0"/>
              <a:buChar char="§"/>
            </a:pPr>
            <a:endParaRPr lang="en-US" dirty="0">
              <a:cs typeface="Sabon Next LT"/>
            </a:endParaRPr>
          </a:p>
          <a:p>
            <a:pPr marL="342900" indent="-342900">
              <a:buFont typeface="Wingdings" panose="020B0604020202020204" pitchFamily="34" charset="0"/>
              <a:buChar char="§"/>
            </a:pPr>
            <a:endParaRPr lang="en-US" dirty="0">
              <a:cs typeface="Sabon Next LT"/>
            </a:endParaRPr>
          </a:p>
          <a:p>
            <a:pPr marL="342900" indent="-342900">
              <a:buFont typeface="Wingdings" panose="020B0604020202020204" pitchFamily="34" charset="0"/>
              <a:buChar char="§"/>
            </a:pPr>
            <a:endParaRPr lang="en-US" dirty="0">
              <a:cs typeface="Sabon Next LT"/>
            </a:endParaRPr>
          </a:p>
          <a:p>
            <a:endParaRPr lang="en-US" dirty="0">
              <a:cs typeface="Sabon Next LT"/>
            </a:endParaRPr>
          </a:p>
        </p:txBody>
      </p:sp>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567646" y="870857"/>
            <a:ext cx="4204379" cy="849086"/>
          </a:xfrm>
        </p:spPr>
        <p:txBody>
          <a:bodyPr anchor="b">
            <a:normAutofit/>
          </a:bodyPr>
          <a:lstStyle/>
          <a:p>
            <a:r>
              <a:rPr lang="en-US" dirty="0"/>
              <a:t>Introduction</a:t>
            </a:r>
          </a:p>
        </p:txBody>
      </p:sp>
      <p:pic>
        <p:nvPicPr>
          <p:cNvPr id="4" name="Picture 3" descr="20 Things Every Occupational Therapy Student Should Know | School of ...">
            <a:extLst>
              <a:ext uri="{FF2B5EF4-FFF2-40B4-BE49-F238E27FC236}">
                <a16:creationId xmlns:a16="http://schemas.microsoft.com/office/drawing/2014/main" id="{95462722-5FA4-7865-41E6-E92B7016E4D2}"/>
              </a:ext>
            </a:extLst>
          </p:cNvPr>
          <p:cNvPicPr>
            <a:picLocks noChangeAspect="1"/>
          </p:cNvPicPr>
          <p:nvPr/>
        </p:nvPicPr>
        <p:blipFill rotWithShape="1">
          <a:blip r:embed="rId2"/>
          <a:srcRect l="5131" r="10332" b="-2"/>
          <a:stretch/>
        </p:blipFill>
        <p:spPr>
          <a:xfrm>
            <a:off x="5760131" y="1085396"/>
            <a:ext cx="6172200" cy="4873625"/>
          </a:xfrm>
          <a:prstGeom prst="rect">
            <a:avLst/>
          </a:prstGeom>
          <a:noFill/>
        </p:spPr>
      </p:pic>
      <p:sp>
        <p:nvSpPr>
          <p:cNvPr id="3" name="Content Placeholder 2">
            <a:extLst>
              <a:ext uri="{FF2B5EF4-FFF2-40B4-BE49-F238E27FC236}">
                <a16:creationId xmlns:a16="http://schemas.microsoft.com/office/drawing/2014/main" id="{1E0B8C4B-3A3C-9FD1-59FB-1666C1F09376}"/>
              </a:ext>
            </a:extLst>
          </p:cNvPr>
          <p:cNvSpPr>
            <a:spLocks noGrp="1"/>
          </p:cNvSpPr>
          <p:nvPr>
            <p:ph type="body" sz="half" idx="2"/>
          </p:nvPr>
        </p:nvSpPr>
        <p:spPr>
          <a:xfrm>
            <a:off x="1588" y="1992085"/>
            <a:ext cx="5761035" cy="4867503"/>
          </a:xfrm>
        </p:spPr>
        <p:txBody>
          <a:bodyPr vert="horz" lIns="91440" tIns="45720" rIns="91440" bIns="45720" rtlCol="0" anchor="t">
            <a:normAutofit/>
          </a:bodyPr>
          <a:lstStyle/>
          <a:p>
            <a:pPr marL="285750" indent="-285750">
              <a:buFont typeface="Wingdings" panose="020B0604020202020204" pitchFamily="34" charset="0"/>
              <a:buChar char="§"/>
            </a:pPr>
            <a:r>
              <a:rPr lang="en-US" sz="2400" b="1" dirty="0">
                <a:cs typeface="Sabon Next LT"/>
              </a:rPr>
              <a:t>What is Occupational Therapy?</a:t>
            </a:r>
            <a:endParaRPr lang="en-US" sz="2400">
              <a:cs typeface="Sabon Next LT"/>
            </a:endParaRPr>
          </a:p>
          <a:p>
            <a:endParaRPr lang="en-US" sz="2400" dirty="0">
              <a:ea typeface="+mn-lt"/>
              <a:cs typeface="+mn-lt"/>
            </a:endParaRPr>
          </a:p>
          <a:p>
            <a:pPr marL="285750" indent="-285750">
              <a:buFont typeface="Wingdings" panose="020B0604020202020204" pitchFamily="34" charset="0"/>
              <a:buChar char="§"/>
            </a:pPr>
            <a:endParaRPr lang="en-US" sz="1800" b="1" dirty="0">
              <a:ea typeface="+mn-lt"/>
              <a:cs typeface="+mn-lt"/>
            </a:endParaRPr>
          </a:p>
          <a:p>
            <a:pPr marL="285750" indent="-285750">
              <a:buFont typeface="Wingdings" panose="020B0604020202020204" pitchFamily="34" charset="0"/>
              <a:buChar char="§"/>
            </a:pPr>
            <a:r>
              <a:rPr lang="en-US" sz="2400" b="1" dirty="0">
                <a:ea typeface="+mn-lt"/>
                <a:cs typeface="+mn-lt"/>
              </a:rPr>
              <a:t>Aims of Presentation</a:t>
            </a:r>
            <a:endParaRPr lang="en-US" sz="2400">
              <a:cs typeface="Sabon Next LT"/>
            </a:endParaRPr>
          </a:p>
          <a:p>
            <a:pPr marL="285750" indent="-285750">
              <a:buFont typeface="Wingdings" panose="020B0604020202020204" pitchFamily="34" charset="0"/>
              <a:buChar char="§"/>
            </a:pPr>
            <a:endParaRPr lang="en-US" sz="2400" b="1" dirty="0">
              <a:ea typeface="+mn-lt"/>
              <a:cs typeface="+mn-lt"/>
            </a:endParaRPr>
          </a:p>
          <a:p>
            <a:pPr marL="285750" indent="-285750">
              <a:buFont typeface="Wingdings" panose="020B0604020202020204" pitchFamily="34" charset="0"/>
              <a:buChar char="§"/>
            </a:pPr>
            <a:endParaRPr lang="en-US" sz="2400" b="1" dirty="0">
              <a:ea typeface="+mn-lt"/>
              <a:cs typeface="+mn-lt"/>
            </a:endParaRPr>
          </a:p>
          <a:p>
            <a:endParaRPr lang="en-US" sz="2400" b="1" dirty="0">
              <a:ea typeface="+mn-lt"/>
              <a:cs typeface="+mn-lt"/>
            </a:endParaRPr>
          </a:p>
          <a:p>
            <a:endParaRPr lang="en-US" sz="2400" b="1" dirty="0">
              <a:ea typeface="+mn-lt"/>
              <a:cs typeface="+mn-lt"/>
            </a:endParaRPr>
          </a:p>
          <a:p>
            <a:r>
              <a:rPr lang="en-US" sz="2400" b="1" dirty="0">
                <a:ea typeface="+mn-lt"/>
                <a:cs typeface="+mn-lt"/>
              </a:rPr>
              <a:t>(McKenna &amp; Wright, 2017) (RCOT, 2019)</a:t>
            </a:r>
          </a:p>
          <a:p>
            <a:r>
              <a:rPr lang="en-US" sz="2400" b="1" dirty="0">
                <a:ea typeface="+mn-lt"/>
                <a:cs typeface="+mn-lt"/>
              </a:rPr>
              <a:t>(NHS, 2020)</a:t>
            </a:r>
          </a:p>
        </p:txBody>
      </p:sp>
      <p:sp>
        <p:nvSpPr>
          <p:cNvPr id="14" name="Footer Placeholder 13">
            <a:extLst>
              <a:ext uri="{FF2B5EF4-FFF2-40B4-BE49-F238E27FC236}">
                <a16:creationId xmlns:a16="http://schemas.microsoft.com/office/drawing/2014/main" id="{03571BF2-FCCE-E7A0-736D-9168D2BBFF63}"/>
              </a:ext>
            </a:extLst>
          </p:cNvPr>
          <p:cNvSpPr>
            <a:spLocks noGrp="1"/>
          </p:cNvSpPr>
          <p:nvPr>
            <p:ph type="ftr" sz="quarter" idx="11"/>
          </p:nvPr>
        </p:nvSpPr>
        <p:spPr>
          <a:xfrm>
            <a:off x="621792" y="457200"/>
            <a:ext cx="3200400" cy="274320"/>
          </a:xfrm>
        </p:spPr>
        <p:txBody>
          <a:bodyPr anchor="ctr">
            <a:normAutofit/>
          </a:bodyPr>
          <a:lstStyle/>
          <a:p>
            <a:pPr>
              <a:spcAft>
                <a:spcPts val="600"/>
              </a:spcAft>
            </a:pPr>
            <a:r>
              <a:rPr lang="en-US"/>
              <a:t>Occupational Therapist</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smtClean="0"/>
              <a:pPr>
                <a:spcAft>
                  <a:spcPts val="600"/>
                </a:spcAft>
              </a:pPr>
              <a:t>3</a:t>
            </a:fld>
            <a:endParaRPr lang="en-US"/>
          </a:p>
        </p:txBody>
      </p:sp>
    </p:spTree>
    <p:extLst>
      <p:ext uri="{BB962C8B-B14F-4D97-AF65-F5344CB8AC3E}">
        <p14:creationId xmlns:p14="http://schemas.microsoft.com/office/powerpoint/2010/main" val="979622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anim calcmode="lin" valueType="num">
                                      <p:cBhvr additive="base">
                                        <p:cTn id="2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ooter Placeholder 3">
            <a:extLst>
              <a:ext uri="{FF2B5EF4-FFF2-40B4-BE49-F238E27FC236}">
                <a16:creationId xmlns:a16="http://schemas.microsoft.com/office/drawing/2014/main" id="{BFE92F00-651A-3A1B-2F77-3E5A1E3C66D8}"/>
              </a:ext>
            </a:extLst>
          </p:cNvPr>
          <p:cNvSpPr>
            <a:spLocks noGrp="1"/>
          </p:cNvSpPr>
          <p:nvPr>
            <p:ph type="ftr" sz="quarter" idx="11"/>
          </p:nvPr>
        </p:nvSpPr>
        <p:spPr>
          <a:xfrm>
            <a:off x="621792" y="457200"/>
            <a:ext cx="3200400" cy="274320"/>
          </a:xfrm>
        </p:spPr>
        <p:txBody>
          <a:bodyPr anchor="ctr">
            <a:normAutofit/>
          </a:bodyPr>
          <a:lstStyle/>
          <a:p>
            <a:pPr>
              <a:spcAft>
                <a:spcPts val="600"/>
              </a:spcAft>
            </a:pPr>
            <a:r>
              <a:rPr lang="en-US"/>
              <a:t>Occupational Therapist</a:t>
            </a:r>
            <a:endParaRPr lang="en-US" dirty="0"/>
          </a:p>
        </p:txBody>
      </p:sp>
      <p:sp>
        <p:nvSpPr>
          <p:cNvPr id="11" name="Slide Number Placeholder 4">
            <a:extLst>
              <a:ext uri="{FF2B5EF4-FFF2-40B4-BE49-F238E27FC236}">
                <a16:creationId xmlns:a16="http://schemas.microsoft.com/office/drawing/2014/main" id="{5AC4274E-33E0-56EF-07F4-C50DE9021683}"/>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dirty="0"/>
              <a:pPr>
                <a:spcAft>
                  <a:spcPts val="600"/>
                </a:spcAft>
              </a:pPr>
              <a:t>4</a:t>
            </a:fld>
            <a:endParaRPr lang="en-US"/>
          </a:p>
        </p:txBody>
      </p:sp>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3986784" y="1243584"/>
            <a:ext cx="8165592" cy="768096"/>
          </a:xfrm>
        </p:spPr>
        <p:txBody>
          <a:bodyPr anchor="t">
            <a:normAutofit/>
          </a:bodyPr>
          <a:lstStyle/>
          <a:p>
            <a:pPr>
              <a:lnSpc>
                <a:spcPct val="90000"/>
              </a:lnSpc>
              <a:spcBef>
                <a:spcPts val="0"/>
              </a:spcBef>
            </a:pPr>
            <a:r>
              <a:rPr lang="en-US" sz="2400"/>
              <a:t>Academic Skills and their Benefit to Occupational Therapy Practice</a:t>
            </a:r>
          </a:p>
        </p:txBody>
      </p:sp>
      <p:sp>
        <p:nvSpPr>
          <p:cNvPr id="16" name="Content Placeholder 4">
            <a:extLst>
              <a:ext uri="{FF2B5EF4-FFF2-40B4-BE49-F238E27FC236}">
                <a16:creationId xmlns:a16="http://schemas.microsoft.com/office/drawing/2014/main" id="{23331F9D-C54C-BE12-091C-B137D20549BC}"/>
              </a:ext>
            </a:extLst>
          </p:cNvPr>
          <p:cNvSpPr>
            <a:spLocks noGrp="1"/>
          </p:cNvSpPr>
          <p:nvPr>
            <p:ph sz="half" idx="2"/>
          </p:nvPr>
        </p:nvSpPr>
        <p:spPr>
          <a:xfrm>
            <a:off x="3478204" y="2255520"/>
            <a:ext cx="3948756" cy="4589407"/>
          </a:xfrm>
        </p:spPr>
        <p:txBody>
          <a:bodyPr vert="horz" lIns="45720" tIns="45720" rIns="45720" bIns="45720" rtlCol="0" anchor="t">
            <a:normAutofit/>
          </a:bodyPr>
          <a:lstStyle/>
          <a:p>
            <a:pPr marL="347345" indent="-347345"/>
            <a:r>
              <a:rPr lang="en-US" dirty="0"/>
              <a:t>Critical Thinking</a:t>
            </a:r>
          </a:p>
          <a:p>
            <a:pPr marL="0" indent="0">
              <a:buNone/>
            </a:pPr>
            <a:endParaRPr lang="en-US"/>
          </a:p>
          <a:p>
            <a:pPr marL="347345" indent="-347345"/>
            <a:endParaRPr lang="en-US"/>
          </a:p>
          <a:p>
            <a:pPr marL="347345" indent="-347345"/>
            <a:endParaRPr lang="en-US"/>
          </a:p>
          <a:p>
            <a:pPr marL="347345" indent="-347345"/>
            <a:r>
              <a:rPr lang="en-US" dirty="0"/>
              <a:t>Research Skills </a:t>
            </a:r>
          </a:p>
          <a:p>
            <a:pPr marL="347345" indent="-347345"/>
            <a:endParaRPr lang="en-US"/>
          </a:p>
          <a:p>
            <a:pPr marL="347345" indent="-347345"/>
            <a:endParaRPr lang="en-US"/>
          </a:p>
          <a:p>
            <a:pPr marL="347345" indent="-347345"/>
            <a:endParaRPr lang="en-US"/>
          </a:p>
          <a:p>
            <a:pPr marL="347345" indent="-347345"/>
            <a:r>
              <a:rPr lang="en-US" dirty="0"/>
              <a:t>Effective Communication Skills</a:t>
            </a:r>
            <a:endParaRPr lang="en-US" dirty="0">
              <a:cs typeface="Sabon Next LT"/>
            </a:endParaRPr>
          </a:p>
          <a:p>
            <a:pPr marL="347345" indent="-347345"/>
            <a:endParaRPr lang="en-US" dirty="0">
              <a:cs typeface="Sabon Next LT"/>
            </a:endParaRPr>
          </a:p>
          <a:p>
            <a:pPr marL="347345" indent="-347345"/>
            <a:endParaRPr lang="en-US" dirty="0">
              <a:cs typeface="Sabon Next LT"/>
            </a:endParaRPr>
          </a:p>
          <a:p>
            <a:pPr marL="347345" indent="-347345"/>
            <a:endParaRPr lang="en-US" dirty="0">
              <a:cs typeface="Sabon Next LT"/>
            </a:endParaRPr>
          </a:p>
          <a:p>
            <a:pPr marL="347345" indent="-347345"/>
            <a:r>
              <a:rPr lang="en-US" dirty="0">
                <a:cs typeface="Sabon Next LT"/>
              </a:rPr>
              <a:t>Professional Development</a:t>
            </a:r>
          </a:p>
          <a:p>
            <a:pPr marL="0" indent="0">
              <a:buNone/>
            </a:pPr>
            <a:endParaRPr lang="en-US" dirty="0">
              <a:cs typeface="Sabon Next LT"/>
            </a:endParaRPr>
          </a:p>
          <a:p>
            <a:pPr marL="0" indent="0">
              <a:buNone/>
            </a:pPr>
            <a:r>
              <a:rPr lang="en-US" dirty="0">
                <a:cs typeface="Sabon Next LT"/>
              </a:rPr>
              <a:t>(Allen &amp; Toth-Cohen, 2019) (</a:t>
            </a:r>
            <a:r>
              <a:rPr lang="en-US" dirty="0" err="1">
                <a:cs typeface="Sabon Next LT"/>
              </a:rPr>
              <a:t>Helgoy</a:t>
            </a:r>
            <a:r>
              <a:rPr lang="en-US" dirty="0">
                <a:cs typeface="Sabon Next LT"/>
              </a:rPr>
              <a:t> et al, 2022)</a:t>
            </a:r>
          </a:p>
          <a:p>
            <a:pPr marL="0" indent="0">
              <a:buNone/>
            </a:pPr>
            <a:r>
              <a:rPr lang="en-US" dirty="0">
                <a:cs typeface="Sabon Next LT"/>
              </a:rPr>
              <a:t>(Brown et al, 2020) (Wilding et al, 2012)</a:t>
            </a:r>
          </a:p>
        </p:txBody>
      </p:sp>
      <p:pic>
        <p:nvPicPr>
          <p:cNvPr id="6" name="Content Placeholder 5" descr="Books and laptop">
            <a:extLst>
              <a:ext uri="{FF2B5EF4-FFF2-40B4-BE49-F238E27FC236}">
                <a16:creationId xmlns:a16="http://schemas.microsoft.com/office/drawing/2014/main" id="{B8FEFEB8-7A44-CCF3-3D70-C997A48A630E}"/>
              </a:ext>
            </a:extLst>
          </p:cNvPr>
          <p:cNvPicPr>
            <a:picLocks noGrp="1" noChangeAspect="1"/>
          </p:cNvPicPr>
          <p:nvPr>
            <p:ph sz="quarter" idx="4"/>
          </p:nvPr>
        </p:nvPicPr>
        <p:blipFill rotWithShape="1">
          <a:blip r:embed="rId2"/>
          <a:srcRect l="21770" r="20230" b="1"/>
          <a:stretch/>
        </p:blipFill>
        <p:spPr>
          <a:xfrm>
            <a:off x="7754112" y="2255520"/>
            <a:ext cx="3741928" cy="4306380"/>
          </a:xfrm>
          <a:noFill/>
        </p:spPr>
      </p:pic>
    </p:spTree>
    <p:extLst>
      <p:ext uri="{BB962C8B-B14F-4D97-AF65-F5344CB8AC3E}">
        <p14:creationId xmlns:p14="http://schemas.microsoft.com/office/powerpoint/2010/main" val="2952923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anim calcmode="lin" valueType="num">
                                      <p:cBhvr additive="base">
                                        <p:cTn id="7"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6">
                                            <p:txEl>
                                              <p:pRg st="4" end="4"/>
                                            </p:txEl>
                                          </p:spTgt>
                                        </p:tgtEl>
                                        <p:attrNameLst>
                                          <p:attrName>style.visibility</p:attrName>
                                        </p:attrNameLst>
                                      </p:cBhvr>
                                      <p:to>
                                        <p:strVal val="visible"/>
                                      </p:to>
                                    </p:set>
                                    <p:anim calcmode="lin" valueType="num">
                                      <p:cBhvr additive="base">
                                        <p:cTn id="13" dur="500" fill="hold"/>
                                        <p:tgtEl>
                                          <p:spTgt spid="16">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6">
                                            <p:txEl>
                                              <p:pRg st="8" end="8"/>
                                            </p:txEl>
                                          </p:spTgt>
                                        </p:tgtEl>
                                        <p:attrNameLst>
                                          <p:attrName>style.visibility</p:attrName>
                                        </p:attrNameLst>
                                      </p:cBhvr>
                                      <p:to>
                                        <p:strVal val="visible"/>
                                      </p:to>
                                    </p:set>
                                    <p:anim calcmode="lin" valueType="num">
                                      <p:cBhvr additive="base">
                                        <p:cTn id="19" dur="500" fill="hold"/>
                                        <p:tgtEl>
                                          <p:spTgt spid="16">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6">
                                            <p:txEl>
                                              <p:pRg st="12" end="12"/>
                                            </p:txEl>
                                          </p:spTgt>
                                        </p:tgtEl>
                                        <p:attrNameLst>
                                          <p:attrName>style.visibility</p:attrName>
                                        </p:attrNameLst>
                                      </p:cBhvr>
                                      <p:to>
                                        <p:strVal val="visible"/>
                                      </p:to>
                                    </p:set>
                                    <p:anim calcmode="lin" valueType="num">
                                      <p:cBhvr additive="base">
                                        <p:cTn id="25" dur="500" fill="hold"/>
                                        <p:tgtEl>
                                          <p:spTgt spid="16">
                                            <p:txEl>
                                              <p:pRg st="12" end="1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6">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6">
                                            <p:txEl>
                                              <p:pRg st="14" end="14"/>
                                            </p:txEl>
                                          </p:spTgt>
                                        </p:tgtEl>
                                        <p:attrNameLst>
                                          <p:attrName>style.visibility</p:attrName>
                                        </p:attrNameLst>
                                      </p:cBhvr>
                                      <p:to>
                                        <p:strVal val="visible"/>
                                      </p:to>
                                    </p:set>
                                    <p:anim calcmode="lin" valueType="num">
                                      <p:cBhvr additive="base">
                                        <p:cTn id="31" dur="500" fill="hold"/>
                                        <p:tgtEl>
                                          <p:spTgt spid="16">
                                            <p:txEl>
                                              <p:pRg st="14" end="1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6">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6">
                                            <p:txEl>
                                              <p:pRg st="15" end="15"/>
                                            </p:txEl>
                                          </p:spTgt>
                                        </p:tgtEl>
                                        <p:attrNameLst>
                                          <p:attrName>style.visibility</p:attrName>
                                        </p:attrNameLst>
                                      </p:cBhvr>
                                      <p:to>
                                        <p:strVal val="visible"/>
                                      </p:to>
                                    </p:set>
                                    <p:anim calcmode="lin" valueType="num">
                                      <p:cBhvr additive="base">
                                        <p:cTn id="37" dur="500" fill="hold"/>
                                        <p:tgtEl>
                                          <p:spTgt spid="16">
                                            <p:txEl>
                                              <p:pRg st="15" end="1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6">
                                            <p:txEl>
                                              <p:pRg st="15" end="1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DF9DA8F-2812-F17B-6ED7-F98BA65326DB}"/>
              </a:ext>
            </a:extLst>
          </p:cNvPr>
          <p:cNvSpPr>
            <a:spLocks noGrp="1"/>
          </p:cNvSpPr>
          <p:nvPr>
            <p:ph type="title"/>
          </p:nvPr>
        </p:nvSpPr>
        <p:spPr>
          <a:xfrm>
            <a:off x="1588" y="925285"/>
            <a:ext cx="4770437" cy="1132115"/>
          </a:xfrm>
        </p:spPr>
        <p:txBody>
          <a:bodyPr anchor="b">
            <a:normAutofit fontScale="90000"/>
          </a:bodyPr>
          <a:lstStyle/>
          <a:p>
            <a:r>
              <a:rPr lang="en-US" sz="1500" b="0" dirty="0"/>
              <a:t>Professional skills required for the role and why?</a:t>
            </a:r>
            <a:endParaRPr lang="en-US" sz="1500" dirty="0"/>
          </a:p>
        </p:txBody>
      </p:sp>
      <p:pic>
        <p:nvPicPr>
          <p:cNvPr id="13" name="Content Placeholder 12" descr="Smiling hospital staff">
            <a:extLst>
              <a:ext uri="{FF2B5EF4-FFF2-40B4-BE49-F238E27FC236}">
                <a16:creationId xmlns:a16="http://schemas.microsoft.com/office/drawing/2014/main" id="{AC5B2A00-FF09-E522-86CF-1AB820BEAD21}"/>
              </a:ext>
            </a:extLst>
          </p:cNvPr>
          <p:cNvPicPr>
            <a:picLocks noGrp="1" noChangeAspect="1"/>
          </p:cNvPicPr>
          <p:nvPr>
            <p:ph type="pic" idx="1"/>
          </p:nvPr>
        </p:nvPicPr>
        <p:blipFill rotWithShape="1">
          <a:blip r:embed="rId2"/>
          <a:srcRect l="11032" r="1" b="1"/>
          <a:stretch/>
        </p:blipFill>
        <p:spPr>
          <a:xfrm>
            <a:off x="5183188" y="987425"/>
            <a:ext cx="6172200" cy="4873625"/>
          </a:xfrm>
          <a:noFill/>
        </p:spPr>
      </p:pic>
      <p:sp>
        <p:nvSpPr>
          <p:cNvPr id="18" name="Text Placeholder 3">
            <a:extLst>
              <a:ext uri="{FF2B5EF4-FFF2-40B4-BE49-F238E27FC236}">
                <a16:creationId xmlns:a16="http://schemas.microsoft.com/office/drawing/2014/main" id="{CDFC8FE9-3A26-8517-0C32-B8254CFBBCC1}"/>
              </a:ext>
            </a:extLst>
          </p:cNvPr>
          <p:cNvSpPr>
            <a:spLocks noGrp="1"/>
          </p:cNvSpPr>
          <p:nvPr>
            <p:ph type="body" sz="half" idx="2"/>
          </p:nvPr>
        </p:nvSpPr>
        <p:spPr>
          <a:xfrm>
            <a:off x="1588" y="2209800"/>
            <a:ext cx="5184093" cy="4649788"/>
          </a:xfrm>
        </p:spPr>
        <p:txBody>
          <a:bodyPr vert="horz" lIns="91440" tIns="45720" rIns="91440" bIns="45720" rtlCol="0" anchor="t">
            <a:normAutofit/>
          </a:bodyPr>
          <a:lstStyle/>
          <a:p>
            <a:pPr marL="285750" indent="-285750">
              <a:buFont typeface="Wingdings"/>
              <a:buChar char="§"/>
            </a:pPr>
            <a:r>
              <a:rPr lang="en-US" dirty="0">
                <a:cs typeface="Sabon Next LT"/>
              </a:rPr>
              <a:t>Empathy</a:t>
            </a:r>
            <a:endParaRPr lang="en-US" dirty="0"/>
          </a:p>
          <a:p>
            <a:pPr marL="285750" indent="-285750">
              <a:buFont typeface="Wingdings"/>
              <a:buChar char="§"/>
            </a:pPr>
            <a:endParaRPr lang="en-US" dirty="0">
              <a:cs typeface="Sabon Next LT"/>
            </a:endParaRPr>
          </a:p>
          <a:p>
            <a:pPr marL="285750" indent="-285750">
              <a:buFont typeface="Wingdings"/>
              <a:buChar char="§"/>
            </a:pPr>
            <a:endParaRPr lang="en-US" dirty="0">
              <a:cs typeface="Sabon Next LT"/>
            </a:endParaRPr>
          </a:p>
          <a:p>
            <a:pPr marL="285750" indent="-285750">
              <a:buFont typeface="Wingdings"/>
              <a:buChar char="§"/>
            </a:pPr>
            <a:r>
              <a:rPr lang="en-US" dirty="0">
                <a:cs typeface="Sabon Next LT"/>
              </a:rPr>
              <a:t>Adaptability</a:t>
            </a:r>
            <a:endParaRPr lang="en-US" dirty="0"/>
          </a:p>
          <a:p>
            <a:pPr marL="285750" indent="-285750">
              <a:buFont typeface="Wingdings"/>
              <a:buChar char="§"/>
            </a:pPr>
            <a:endParaRPr lang="en-US" dirty="0">
              <a:cs typeface="Sabon Next LT"/>
            </a:endParaRPr>
          </a:p>
          <a:p>
            <a:pPr marL="285750" indent="-285750">
              <a:buFont typeface="Wingdings"/>
              <a:buChar char="§"/>
            </a:pPr>
            <a:endParaRPr lang="en-US" dirty="0">
              <a:cs typeface="Sabon Next LT"/>
            </a:endParaRPr>
          </a:p>
          <a:p>
            <a:pPr marL="285750" indent="-285750">
              <a:buFont typeface="Wingdings"/>
              <a:buChar char="§"/>
            </a:pPr>
            <a:r>
              <a:rPr lang="en-US" dirty="0">
                <a:cs typeface="Sabon Next LT"/>
              </a:rPr>
              <a:t>Problem-Solving Skills</a:t>
            </a:r>
            <a:endParaRPr lang="en-US" dirty="0"/>
          </a:p>
          <a:p>
            <a:pPr marL="285750" indent="-285750">
              <a:buFont typeface="Wingdings"/>
              <a:buChar char="§"/>
            </a:pPr>
            <a:endParaRPr lang="en-US" dirty="0">
              <a:cs typeface="Sabon Next LT"/>
            </a:endParaRPr>
          </a:p>
          <a:p>
            <a:pPr marL="285750" indent="-285750">
              <a:buFont typeface="Wingdings"/>
              <a:buChar char="§"/>
            </a:pPr>
            <a:endParaRPr lang="en-US" dirty="0">
              <a:cs typeface="Sabon Next LT"/>
            </a:endParaRPr>
          </a:p>
          <a:p>
            <a:pPr marL="285750" indent="-285750">
              <a:buFont typeface="Wingdings"/>
              <a:buChar char="§"/>
            </a:pPr>
            <a:r>
              <a:rPr lang="en-US" dirty="0">
                <a:cs typeface="Sabon Next LT"/>
              </a:rPr>
              <a:t>Leadership Skills</a:t>
            </a:r>
          </a:p>
          <a:p>
            <a:pPr marL="285750" indent="-285750">
              <a:buFont typeface="Wingdings"/>
              <a:buChar char="§"/>
            </a:pPr>
            <a:endParaRPr lang="en-US" dirty="0">
              <a:cs typeface="Sabon Next LT"/>
            </a:endParaRPr>
          </a:p>
          <a:p>
            <a:pPr marL="285750" indent="-285750">
              <a:buFont typeface="Wingdings"/>
              <a:buChar char="§"/>
            </a:pPr>
            <a:endParaRPr lang="en-US" dirty="0">
              <a:cs typeface="Sabon Next LT"/>
            </a:endParaRPr>
          </a:p>
          <a:p>
            <a:pPr marL="285750" indent="-285750">
              <a:buFont typeface="Wingdings"/>
              <a:buChar char="§"/>
            </a:pPr>
            <a:endParaRPr lang="en-US" dirty="0">
              <a:cs typeface="Sabon Next LT"/>
            </a:endParaRPr>
          </a:p>
          <a:p>
            <a:r>
              <a:rPr lang="en-US" dirty="0">
                <a:cs typeface="Sabon Next LT"/>
              </a:rPr>
              <a:t>(Prospects, 2018)</a:t>
            </a:r>
          </a:p>
          <a:p>
            <a:pPr marL="285750" indent="-285750">
              <a:buFont typeface="Wingdings"/>
              <a:buChar char="§"/>
            </a:pPr>
            <a:endParaRPr lang="en-US" dirty="0">
              <a:cs typeface="Sabon Next LT"/>
            </a:endParaRPr>
          </a:p>
          <a:p>
            <a:pPr marL="285750" indent="-285750">
              <a:buFont typeface="Wingdings"/>
              <a:buChar char="§"/>
            </a:pPr>
            <a:endParaRPr lang="en-US" dirty="0">
              <a:cs typeface="Sabon Next LT"/>
            </a:endParaRPr>
          </a:p>
        </p:txBody>
      </p:sp>
      <p:sp>
        <p:nvSpPr>
          <p:cNvPr id="7" name="Footer Placeholder 6">
            <a:extLst>
              <a:ext uri="{FF2B5EF4-FFF2-40B4-BE49-F238E27FC236}">
                <a16:creationId xmlns:a16="http://schemas.microsoft.com/office/drawing/2014/main" id="{3A122237-B06F-5E42-B051-D7859FC21D7D}"/>
              </a:ext>
            </a:extLst>
          </p:cNvPr>
          <p:cNvSpPr>
            <a:spLocks noGrp="1"/>
          </p:cNvSpPr>
          <p:nvPr>
            <p:ph type="ftr" sz="quarter" idx="11"/>
          </p:nvPr>
        </p:nvSpPr>
        <p:spPr>
          <a:xfrm>
            <a:off x="621792" y="457200"/>
            <a:ext cx="3200400" cy="274320"/>
          </a:xfrm>
        </p:spPr>
        <p:txBody>
          <a:bodyPr anchor="ctr">
            <a:normAutofit/>
          </a:bodyPr>
          <a:lstStyle/>
          <a:p>
            <a:pPr>
              <a:spcAft>
                <a:spcPts val="600"/>
              </a:spcAft>
            </a:pPr>
            <a:r>
              <a:rPr lang="en-US" dirty="0">
                <a:latin typeface="Arial"/>
                <a:cs typeface="Arial"/>
              </a:rPr>
              <a:t>Occupational Therapist</a:t>
            </a:r>
            <a:endParaRPr lang="en-US" dirty="0"/>
          </a:p>
        </p:txBody>
      </p:sp>
      <p:sp>
        <p:nvSpPr>
          <p:cNvPr id="8" name="Slide Number Placeholder 7">
            <a:extLst>
              <a:ext uri="{FF2B5EF4-FFF2-40B4-BE49-F238E27FC236}">
                <a16:creationId xmlns:a16="http://schemas.microsoft.com/office/drawing/2014/main" id="{AECF22D2-2B16-C40D-AA90-609B5CD08B3D}"/>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dirty="0" smtClean="0"/>
              <a:pPr>
                <a:spcAft>
                  <a:spcPts val="600"/>
                </a:spcAft>
              </a:pPr>
              <a:t>5</a:t>
            </a:fld>
            <a:endParaRPr lang="en-US"/>
          </a:p>
        </p:txBody>
      </p:sp>
    </p:spTree>
    <p:extLst>
      <p:ext uri="{BB962C8B-B14F-4D97-AF65-F5344CB8AC3E}">
        <p14:creationId xmlns:p14="http://schemas.microsoft.com/office/powerpoint/2010/main" val="2886474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 calcmode="lin" valueType="num">
                                      <p:cBhvr additive="base">
                                        <p:cTn id="7" dur="50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
                                            <p:txEl>
                                              <p:pRg st="3" end="3"/>
                                            </p:txEl>
                                          </p:spTgt>
                                        </p:tgtEl>
                                        <p:attrNameLst>
                                          <p:attrName>style.visibility</p:attrName>
                                        </p:attrNameLst>
                                      </p:cBhvr>
                                      <p:to>
                                        <p:strVal val="visible"/>
                                      </p:to>
                                    </p:set>
                                    <p:anim calcmode="lin" valueType="num">
                                      <p:cBhvr additive="base">
                                        <p:cTn id="13" dur="500" fill="hold"/>
                                        <p:tgtEl>
                                          <p:spTgt spid="18">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8">
                                            <p:txEl>
                                              <p:pRg st="6" end="6"/>
                                            </p:txEl>
                                          </p:spTgt>
                                        </p:tgtEl>
                                        <p:attrNameLst>
                                          <p:attrName>style.visibility</p:attrName>
                                        </p:attrNameLst>
                                      </p:cBhvr>
                                      <p:to>
                                        <p:strVal val="visible"/>
                                      </p:to>
                                    </p:set>
                                    <p:anim calcmode="lin" valueType="num">
                                      <p:cBhvr additive="base">
                                        <p:cTn id="19" dur="500" fill="hold"/>
                                        <p:tgtEl>
                                          <p:spTgt spid="18">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xEl>
                                              <p:pRg st="9" end="9"/>
                                            </p:txEl>
                                          </p:spTgt>
                                        </p:tgtEl>
                                        <p:attrNameLst>
                                          <p:attrName>style.visibility</p:attrName>
                                        </p:attrNameLst>
                                      </p:cBhvr>
                                      <p:to>
                                        <p:strVal val="visible"/>
                                      </p:to>
                                    </p:set>
                                    <p:anim calcmode="lin" valueType="num">
                                      <p:cBhvr additive="base">
                                        <p:cTn id="25" dur="500" fill="hold"/>
                                        <p:tgtEl>
                                          <p:spTgt spid="18">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8">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8">
                                            <p:txEl>
                                              <p:pRg st="13" end="13"/>
                                            </p:txEl>
                                          </p:spTgt>
                                        </p:tgtEl>
                                        <p:attrNameLst>
                                          <p:attrName>style.visibility</p:attrName>
                                        </p:attrNameLst>
                                      </p:cBhvr>
                                      <p:to>
                                        <p:strVal val="visible"/>
                                      </p:to>
                                    </p:set>
                                    <p:anim calcmode="lin" valueType="num">
                                      <p:cBhvr additive="base">
                                        <p:cTn id="31" dur="500" fill="hold"/>
                                        <p:tgtEl>
                                          <p:spTgt spid="18">
                                            <p:txEl>
                                              <p:pRg st="13" end="1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8">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Footer Placeholder 3">
            <a:extLst>
              <a:ext uri="{FF2B5EF4-FFF2-40B4-BE49-F238E27FC236}">
                <a16:creationId xmlns:a16="http://schemas.microsoft.com/office/drawing/2014/main" id="{E6083985-B3FA-2CC7-21E1-696F802A4D6F}"/>
              </a:ext>
            </a:extLst>
          </p:cNvPr>
          <p:cNvSpPr>
            <a:spLocks noGrp="1"/>
          </p:cNvSpPr>
          <p:nvPr>
            <p:ph type="ftr" sz="quarter" idx="11"/>
          </p:nvPr>
        </p:nvSpPr>
        <p:spPr>
          <a:xfrm>
            <a:off x="621792" y="457200"/>
            <a:ext cx="3200400" cy="274320"/>
          </a:xfrm>
        </p:spPr>
        <p:txBody>
          <a:bodyPr anchor="ctr">
            <a:normAutofit/>
          </a:bodyPr>
          <a:lstStyle/>
          <a:p>
            <a:pPr>
              <a:spcAft>
                <a:spcPts val="600"/>
              </a:spcAft>
            </a:pPr>
            <a:r>
              <a:rPr lang="en-US" dirty="0">
                <a:latin typeface="Arial"/>
                <a:cs typeface="Arial"/>
              </a:rPr>
              <a:t>Occupational Therapist</a:t>
            </a:r>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smtClean="0"/>
              <a:pPr>
                <a:spcAft>
                  <a:spcPts val="600"/>
                </a:spcAft>
              </a:pPr>
              <a:t>6</a:t>
            </a:fld>
            <a:endParaRPr lang="en-US"/>
          </a:p>
        </p:txBody>
      </p:sp>
      <p:sp>
        <p:nvSpPr>
          <p:cNvPr id="16" name="Title 15">
            <a:extLst>
              <a:ext uri="{FF2B5EF4-FFF2-40B4-BE49-F238E27FC236}">
                <a16:creationId xmlns:a16="http://schemas.microsoft.com/office/drawing/2014/main" id="{17DC7E36-B9FB-ABDB-72FA-1AA81B4E3CE2}"/>
              </a:ext>
            </a:extLst>
          </p:cNvPr>
          <p:cNvSpPr>
            <a:spLocks noGrp="1"/>
          </p:cNvSpPr>
          <p:nvPr>
            <p:ph type="title"/>
          </p:nvPr>
        </p:nvSpPr>
        <p:spPr>
          <a:xfrm>
            <a:off x="3986784" y="1243584"/>
            <a:ext cx="8165592" cy="768096"/>
          </a:xfrm>
        </p:spPr>
        <p:txBody>
          <a:bodyPr anchor="t">
            <a:normAutofit/>
          </a:bodyPr>
          <a:lstStyle/>
          <a:p>
            <a:pPr>
              <a:lnSpc>
                <a:spcPct val="90000"/>
              </a:lnSpc>
            </a:pPr>
            <a:r>
              <a:rPr lang="en-US" sz="2100" b="0" i="0" u="none" strike="noStrike" baseline="0" dirty="0"/>
              <a:t>What Personal Values should an Occupational Therapist</a:t>
            </a:r>
            <a:r>
              <a:rPr lang="en-US" sz="2100" b="0" dirty="0"/>
              <a:t> </a:t>
            </a:r>
            <a:r>
              <a:rPr lang="en-US" sz="2100" b="0" i="0" u="none" strike="noStrike" baseline="0" dirty="0"/>
              <a:t>possess?</a:t>
            </a:r>
            <a:r>
              <a:rPr lang="en-US" sz="2100" b="0" i="0" dirty="0"/>
              <a:t>​</a:t>
            </a:r>
            <a:endParaRPr lang="en-US" sz="2100" dirty="0"/>
          </a:p>
        </p:txBody>
      </p:sp>
      <p:pic>
        <p:nvPicPr>
          <p:cNvPr id="8" name="Picture 7" descr="Close-up of hand being held">
            <a:extLst>
              <a:ext uri="{FF2B5EF4-FFF2-40B4-BE49-F238E27FC236}">
                <a16:creationId xmlns:a16="http://schemas.microsoft.com/office/drawing/2014/main" id="{E4FEF406-599F-E272-8538-B953AFA48ABF}"/>
              </a:ext>
            </a:extLst>
          </p:cNvPr>
          <p:cNvPicPr>
            <a:picLocks noChangeAspect="1"/>
          </p:cNvPicPr>
          <p:nvPr/>
        </p:nvPicPr>
        <p:blipFill rotWithShape="1">
          <a:blip r:embed="rId2"/>
          <a:srcRect l="20999" r="21001" b="1"/>
          <a:stretch/>
        </p:blipFill>
        <p:spPr>
          <a:xfrm>
            <a:off x="3685032" y="2255520"/>
            <a:ext cx="3741928" cy="4306380"/>
          </a:xfrm>
          <a:prstGeom prst="rect">
            <a:avLst/>
          </a:prstGeom>
          <a:noFill/>
        </p:spPr>
      </p:pic>
      <p:sp>
        <p:nvSpPr>
          <p:cNvPr id="35" name="Content Placeholder 5">
            <a:extLst>
              <a:ext uri="{FF2B5EF4-FFF2-40B4-BE49-F238E27FC236}">
                <a16:creationId xmlns:a16="http://schemas.microsoft.com/office/drawing/2014/main" id="{19BB4351-4B05-B447-D5A1-7ABCD174E4A5}"/>
              </a:ext>
            </a:extLst>
          </p:cNvPr>
          <p:cNvSpPr>
            <a:spLocks noGrp="1"/>
          </p:cNvSpPr>
          <p:nvPr>
            <p:ph sz="quarter" idx="4"/>
          </p:nvPr>
        </p:nvSpPr>
        <p:spPr>
          <a:xfrm>
            <a:off x="7754112" y="2255520"/>
            <a:ext cx="3741928" cy="4306380"/>
          </a:xfrm>
        </p:spPr>
        <p:txBody>
          <a:bodyPr vert="horz" lIns="45720" tIns="45720" rIns="45720" bIns="45720" rtlCol="0" anchor="t">
            <a:noAutofit/>
          </a:bodyPr>
          <a:lstStyle/>
          <a:p>
            <a:pPr marL="347345" indent="-347345">
              <a:buFont typeface="Wingdings" panose="020B0604020202020204" pitchFamily="34" charset="0"/>
              <a:buChar char="§"/>
            </a:pPr>
            <a:r>
              <a:rPr lang="en-US" sz="2000" dirty="0">
                <a:cs typeface="Sabon Next LT"/>
              </a:rPr>
              <a:t>Compassion</a:t>
            </a:r>
          </a:p>
          <a:p>
            <a:pPr marL="347345" indent="-347345">
              <a:buFont typeface="Wingdings" panose="020B0604020202020204" pitchFamily="34" charset="0"/>
              <a:buChar char="§"/>
            </a:pPr>
            <a:endParaRPr lang="en-US" sz="2000" dirty="0">
              <a:cs typeface="Sabon Next LT"/>
            </a:endParaRPr>
          </a:p>
          <a:p>
            <a:pPr marL="347345" indent="-347345">
              <a:buFont typeface="Wingdings" panose="020B0604020202020204" pitchFamily="34" charset="0"/>
              <a:buChar char="§"/>
            </a:pPr>
            <a:r>
              <a:rPr lang="en-US" sz="2000" dirty="0">
                <a:cs typeface="Sabon Next LT"/>
              </a:rPr>
              <a:t>Respect</a:t>
            </a:r>
          </a:p>
          <a:p>
            <a:pPr marL="347345" indent="-347345">
              <a:buFont typeface="Wingdings" panose="020B0604020202020204" pitchFamily="34" charset="0"/>
              <a:buChar char="§"/>
            </a:pPr>
            <a:endParaRPr lang="en-US" sz="2000" dirty="0">
              <a:cs typeface="Sabon Next LT"/>
            </a:endParaRPr>
          </a:p>
          <a:p>
            <a:pPr marL="347345" indent="-347345">
              <a:buFont typeface="Wingdings" panose="020B0604020202020204" pitchFamily="34" charset="0"/>
              <a:buChar char="§"/>
            </a:pPr>
            <a:r>
              <a:rPr lang="en-US" sz="2000" dirty="0">
                <a:cs typeface="Sabon Next LT"/>
              </a:rPr>
              <a:t>Integrity</a:t>
            </a:r>
          </a:p>
          <a:p>
            <a:pPr marL="347345" indent="-347345">
              <a:buFont typeface="Wingdings" panose="020B0604020202020204" pitchFamily="34" charset="0"/>
              <a:buChar char="§"/>
            </a:pPr>
            <a:endParaRPr lang="en-US" sz="2000" dirty="0">
              <a:cs typeface="Sabon Next LT"/>
            </a:endParaRPr>
          </a:p>
          <a:p>
            <a:pPr marL="347345" indent="-347345">
              <a:buFont typeface="Wingdings" panose="020B0604020202020204" pitchFamily="34" charset="0"/>
              <a:buChar char="§"/>
            </a:pPr>
            <a:r>
              <a:rPr lang="en-US" sz="2000" dirty="0">
                <a:cs typeface="Sabon Next LT"/>
              </a:rPr>
              <a:t>Cultural Competence</a:t>
            </a:r>
          </a:p>
          <a:p>
            <a:pPr marL="347345" indent="-347345">
              <a:buFont typeface="Wingdings" panose="020B0604020202020204" pitchFamily="34" charset="0"/>
              <a:buChar char="§"/>
            </a:pPr>
            <a:endParaRPr lang="en-US" sz="2000" dirty="0">
              <a:cs typeface="Sabon Next LT"/>
            </a:endParaRPr>
          </a:p>
          <a:p>
            <a:pPr marL="347345" indent="-347345">
              <a:buFont typeface="Wingdings" panose="020B0604020202020204" pitchFamily="34" charset="0"/>
              <a:buChar char="§"/>
            </a:pPr>
            <a:endParaRPr lang="en-US" sz="2000" dirty="0">
              <a:cs typeface="Sabon Next LT"/>
            </a:endParaRPr>
          </a:p>
          <a:p>
            <a:pPr marL="347345" indent="-347345">
              <a:buFont typeface="Wingdings" panose="020B0604020202020204" pitchFamily="34" charset="0"/>
              <a:buChar char="§"/>
            </a:pPr>
            <a:endParaRPr lang="en-US" sz="2000" dirty="0">
              <a:cs typeface="Sabon Next LT"/>
            </a:endParaRPr>
          </a:p>
          <a:p>
            <a:pPr marL="0" indent="0">
              <a:buNone/>
            </a:pPr>
            <a:r>
              <a:rPr lang="en-US" sz="2000" dirty="0">
                <a:cs typeface="Sabon Next LT"/>
              </a:rPr>
              <a:t>(Health Education England, 2017)</a:t>
            </a:r>
          </a:p>
        </p:txBody>
      </p:sp>
    </p:spTree>
    <p:extLst>
      <p:ext uri="{BB962C8B-B14F-4D97-AF65-F5344CB8AC3E}">
        <p14:creationId xmlns:p14="http://schemas.microsoft.com/office/powerpoint/2010/main" val="685681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5">
                                            <p:txEl>
                                              <p:pRg st="0" end="0"/>
                                            </p:txEl>
                                          </p:spTgt>
                                        </p:tgtEl>
                                        <p:attrNameLst>
                                          <p:attrName>style.visibility</p:attrName>
                                        </p:attrNameLst>
                                      </p:cBhvr>
                                      <p:to>
                                        <p:strVal val="visible"/>
                                      </p:to>
                                    </p:set>
                                    <p:anim calcmode="lin" valueType="num">
                                      <p:cBhvr additive="base">
                                        <p:cTn id="7" dur="500" fill="hold"/>
                                        <p:tgtEl>
                                          <p:spTgt spid="3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5">
                                            <p:txEl>
                                              <p:pRg st="2" end="2"/>
                                            </p:txEl>
                                          </p:spTgt>
                                        </p:tgtEl>
                                        <p:attrNameLst>
                                          <p:attrName>style.visibility</p:attrName>
                                        </p:attrNameLst>
                                      </p:cBhvr>
                                      <p:to>
                                        <p:strVal val="visible"/>
                                      </p:to>
                                    </p:set>
                                    <p:anim calcmode="lin" valueType="num">
                                      <p:cBhvr additive="base">
                                        <p:cTn id="13" dur="500" fill="hold"/>
                                        <p:tgtEl>
                                          <p:spTgt spid="3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5">
                                            <p:txEl>
                                              <p:pRg st="4" end="4"/>
                                            </p:txEl>
                                          </p:spTgt>
                                        </p:tgtEl>
                                        <p:attrNameLst>
                                          <p:attrName>style.visibility</p:attrName>
                                        </p:attrNameLst>
                                      </p:cBhvr>
                                      <p:to>
                                        <p:strVal val="visible"/>
                                      </p:to>
                                    </p:set>
                                    <p:anim calcmode="lin" valueType="num">
                                      <p:cBhvr additive="base">
                                        <p:cTn id="19" dur="500" fill="hold"/>
                                        <p:tgtEl>
                                          <p:spTgt spid="3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5">
                                            <p:txEl>
                                              <p:pRg st="6" end="6"/>
                                            </p:txEl>
                                          </p:spTgt>
                                        </p:tgtEl>
                                        <p:attrNameLst>
                                          <p:attrName>style.visibility</p:attrName>
                                        </p:attrNameLst>
                                      </p:cBhvr>
                                      <p:to>
                                        <p:strVal val="visible"/>
                                      </p:to>
                                    </p:set>
                                    <p:anim calcmode="lin" valueType="num">
                                      <p:cBhvr additive="base">
                                        <p:cTn id="25" dur="500" fill="hold"/>
                                        <p:tgtEl>
                                          <p:spTgt spid="35">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5">
                                            <p:txEl>
                                              <p:pRg st="10" end="10"/>
                                            </p:txEl>
                                          </p:spTgt>
                                        </p:tgtEl>
                                        <p:attrNameLst>
                                          <p:attrName>style.visibility</p:attrName>
                                        </p:attrNameLst>
                                      </p:cBhvr>
                                      <p:to>
                                        <p:strVal val="visible"/>
                                      </p:to>
                                    </p:set>
                                    <p:anim calcmode="lin" valueType="num">
                                      <p:cBhvr additive="base">
                                        <p:cTn id="31" dur="500" fill="hold"/>
                                        <p:tgtEl>
                                          <p:spTgt spid="35">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5">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Title 39">
            <a:extLst>
              <a:ext uri="{FF2B5EF4-FFF2-40B4-BE49-F238E27FC236}">
                <a16:creationId xmlns:a16="http://schemas.microsoft.com/office/drawing/2014/main" id="{0ADD03D2-180C-E0E9-5387-76F750C8B001}"/>
              </a:ext>
            </a:extLst>
          </p:cNvPr>
          <p:cNvSpPr>
            <a:spLocks noGrp="1"/>
          </p:cNvSpPr>
          <p:nvPr>
            <p:ph type="title"/>
          </p:nvPr>
        </p:nvSpPr>
        <p:spPr>
          <a:xfrm>
            <a:off x="1588" y="283029"/>
            <a:ext cx="5184093" cy="1774371"/>
          </a:xfrm>
        </p:spPr>
        <p:txBody>
          <a:bodyPr anchor="b">
            <a:normAutofit/>
          </a:bodyPr>
          <a:lstStyle/>
          <a:p>
            <a:pPr>
              <a:spcBef>
                <a:spcPts val="0"/>
              </a:spcBef>
            </a:pPr>
            <a:r>
              <a:rPr lang="en-US" sz="2000" b="0"/>
              <a:t>Commitment to Professional Practice</a:t>
            </a:r>
            <a:endParaRPr lang="en-US" sz="2000"/>
          </a:p>
          <a:p>
            <a:endParaRPr lang="en-US" sz="2000"/>
          </a:p>
        </p:txBody>
      </p:sp>
      <p:pic>
        <p:nvPicPr>
          <p:cNvPr id="42" name="Picture 41" descr="A close-up of a text&#10;&#10;Description automatically generated">
            <a:extLst>
              <a:ext uri="{FF2B5EF4-FFF2-40B4-BE49-F238E27FC236}">
                <a16:creationId xmlns:a16="http://schemas.microsoft.com/office/drawing/2014/main" id="{D3E21C2F-9A4A-E24D-228E-C403B18ABA5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183188" y="1225391"/>
            <a:ext cx="6172200" cy="4397692"/>
          </a:xfrm>
          <a:prstGeom prst="rect">
            <a:avLst/>
          </a:prstGeom>
          <a:noFill/>
        </p:spPr>
      </p:pic>
      <p:sp>
        <p:nvSpPr>
          <p:cNvPr id="84" name="Text Placeholder 3">
            <a:extLst>
              <a:ext uri="{FF2B5EF4-FFF2-40B4-BE49-F238E27FC236}">
                <a16:creationId xmlns:a16="http://schemas.microsoft.com/office/drawing/2014/main" id="{8E50E0BB-2137-C972-59C8-05501202DFCD}"/>
              </a:ext>
            </a:extLst>
          </p:cNvPr>
          <p:cNvSpPr>
            <a:spLocks noGrp="1"/>
          </p:cNvSpPr>
          <p:nvPr>
            <p:ph type="body" sz="half" idx="2"/>
          </p:nvPr>
        </p:nvSpPr>
        <p:spPr>
          <a:xfrm>
            <a:off x="687388" y="1894115"/>
            <a:ext cx="4084637" cy="3974873"/>
          </a:xfrm>
        </p:spPr>
        <p:txBody>
          <a:bodyPr vert="horz" lIns="91440" tIns="45720" rIns="91440" bIns="45720" rtlCol="0" anchor="t">
            <a:normAutofit/>
          </a:bodyPr>
          <a:lstStyle/>
          <a:p>
            <a:pPr marL="285750" indent="-285750">
              <a:buFont typeface="Wingdings" panose="020B0604020202020204" pitchFamily="34" charset="0"/>
              <a:buChar char="§"/>
            </a:pPr>
            <a:r>
              <a:rPr lang="en-US" dirty="0">
                <a:cs typeface="Sabon Next LT"/>
              </a:rPr>
              <a:t>Ongoing Professional Development</a:t>
            </a:r>
          </a:p>
          <a:p>
            <a:pPr marL="285750" indent="-285750">
              <a:buFont typeface="Wingdings" panose="020B0604020202020204" pitchFamily="34" charset="0"/>
              <a:buChar char="§"/>
            </a:pPr>
            <a:endParaRPr lang="en-US" dirty="0">
              <a:cs typeface="Sabon Next LT"/>
            </a:endParaRPr>
          </a:p>
          <a:p>
            <a:pPr marL="285750" indent="-285750">
              <a:buFont typeface="Wingdings" panose="020B0604020202020204" pitchFamily="34" charset="0"/>
              <a:buChar char="§"/>
            </a:pPr>
            <a:endParaRPr lang="en-US" dirty="0">
              <a:cs typeface="Sabon Next LT"/>
            </a:endParaRPr>
          </a:p>
          <a:p>
            <a:pPr marL="285750" indent="-285750">
              <a:buFont typeface="Wingdings" panose="020B0604020202020204" pitchFamily="34" charset="0"/>
              <a:buChar char="§"/>
            </a:pPr>
            <a:endParaRPr lang="en-US" dirty="0">
              <a:cs typeface="Sabon Next LT"/>
            </a:endParaRPr>
          </a:p>
          <a:p>
            <a:pPr marL="285750" indent="-285750">
              <a:buFont typeface="Wingdings" panose="020B0604020202020204" pitchFamily="34" charset="0"/>
              <a:buChar char="§"/>
            </a:pPr>
            <a:r>
              <a:rPr lang="en-US" dirty="0">
                <a:cs typeface="Sabon Next LT"/>
              </a:rPr>
              <a:t>Adherence to Ethical Standards</a:t>
            </a:r>
          </a:p>
          <a:p>
            <a:pPr marL="285750" indent="-285750">
              <a:buFont typeface="Wingdings" panose="020B0604020202020204" pitchFamily="34" charset="0"/>
              <a:buChar char="§"/>
            </a:pPr>
            <a:endParaRPr lang="en-US" dirty="0">
              <a:cs typeface="Sabon Next LT"/>
            </a:endParaRPr>
          </a:p>
          <a:p>
            <a:pPr marL="285750" indent="-285750">
              <a:buFont typeface="Wingdings" panose="020B0604020202020204" pitchFamily="34" charset="0"/>
              <a:buChar char="§"/>
            </a:pPr>
            <a:endParaRPr lang="en-US" dirty="0">
              <a:cs typeface="Sabon Next LT"/>
            </a:endParaRPr>
          </a:p>
          <a:p>
            <a:pPr marL="285750" indent="-285750">
              <a:buFont typeface="Wingdings" panose="020B0604020202020204" pitchFamily="34" charset="0"/>
              <a:buChar char="§"/>
            </a:pPr>
            <a:endParaRPr lang="en-US" dirty="0">
              <a:cs typeface="Sabon Next LT"/>
            </a:endParaRPr>
          </a:p>
          <a:p>
            <a:pPr marL="285750" indent="-285750">
              <a:buFont typeface="Wingdings" panose="020B0604020202020204" pitchFamily="34" charset="0"/>
              <a:buChar char="§"/>
            </a:pPr>
            <a:r>
              <a:rPr lang="en-US" dirty="0">
                <a:cs typeface="Sabon Next LT"/>
              </a:rPr>
              <a:t>Engaging in Reflective Practice</a:t>
            </a:r>
          </a:p>
          <a:p>
            <a:pPr marL="285750" indent="-285750">
              <a:buFont typeface="Wingdings" panose="020B0604020202020204" pitchFamily="34" charset="0"/>
              <a:buChar char="§"/>
            </a:pPr>
            <a:endParaRPr lang="en-US" dirty="0">
              <a:cs typeface="Sabon Next LT"/>
            </a:endParaRPr>
          </a:p>
          <a:p>
            <a:pPr marL="285750" indent="-285750">
              <a:buFont typeface="Wingdings" panose="020B0604020202020204" pitchFamily="34" charset="0"/>
              <a:buChar char="§"/>
            </a:pPr>
            <a:endParaRPr lang="en-US" dirty="0">
              <a:cs typeface="Sabon Next LT"/>
            </a:endParaRPr>
          </a:p>
          <a:p>
            <a:r>
              <a:rPr lang="en-US" dirty="0">
                <a:cs typeface="Sabon Next LT"/>
              </a:rPr>
              <a:t>(Social Care Wales, 2017)</a:t>
            </a:r>
          </a:p>
          <a:p>
            <a:pPr marL="285750" indent="-285750">
              <a:buFont typeface="Wingdings" panose="020B0604020202020204" pitchFamily="34" charset="0"/>
              <a:buChar char="§"/>
            </a:pPr>
            <a:endParaRPr lang="en-US" dirty="0">
              <a:cs typeface="Sabon Next LT"/>
            </a:endParaRPr>
          </a:p>
          <a:p>
            <a:pPr marL="285750" indent="-285750">
              <a:buFont typeface="Wingdings" panose="020B0604020202020204" pitchFamily="34" charset="0"/>
              <a:buChar char="§"/>
            </a:pPr>
            <a:endParaRPr lang="en-US" dirty="0">
              <a:cs typeface="Sabon Next LT"/>
            </a:endParaRPr>
          </a:p>
        </p:txBody>
      </p:sp>
      <p:sp>
        <p:nvSpPr>
          <p:cNvPr id="73" name="Footer Placeholder 72">
            <a:extLst>
              <a:ext uri="{FF2B5EF4-FFF2-40B4-BE49-F238E27FC236}">
                <a16:creationId xmlns:a16="http://schemas.microsoft.com/office/drawing/2014/main" id="{253AA363-0A91-5CE9-7764-DD7813D6BF70}"/>
              </a:ext>
            </a:extLst>
          </p:cNvPr>
          <p:cNvSpPr>
            <a:spLocks noGrp="1"/>
          </p:cNvSpPr>
          <p:nvPr>
            <p:ph type="ftr" sz="quarter" idx="11"/>
          </p:nvPr>
        </p:nvSpPr>
        <p:spPr>
          <a:xfrm flipH="1">
            <a:off x="5411506" y="0"/>
            <a:ext cx="6868886" cy="459378"/>
          </a:xfrm>
        </p:spPr>
        <p:txBody>
          <a:bodyPr anchor="ctr">
            <a:normAutofit/>
          </a:bodyPr>
          <a:lstStyle/>
          <a:p>
            <a:pPr>
              <a:spcAft>
                <a:spcPts val="600"/>
              </a:spcAft>
            </a:pPr>
            <a:r>
              <a:rPr lang="en-US"/>
              <a:t>Occupational Therapist</a:t>
            </a:r>
          </a:p>
        </p:txBody>
      </p:sp>
      <p:sp>
        <p:nvSpPr>
          <p:cNvPr id="74" name="Slide Number Placeholder 73">
            <a:extLst>
              <a:ext uri="{FF2B5EF4-FFF2-40B4-BE49-F238E27FC236}">
                <a16:creationId xmlns:a16="http://schemas.microsoft.com/office/drawing/2014/main" id="{B964C6B0-844C-A964-2B74-46CF893E1381}"/>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smtClean="0"/>
              <a:pPr>
                <a:spcAft>
                  <a:spcPts val="600"/>
                </a:spcAft>
              </a:pPr>
              <a:t>7</a:t>
            </a:fld>
            <a:endParaRPr lang="en-US"/>
          </a:p>
        </p:txBody>
      </p:sp>
      <p:sp>
        <p:nvSpPr>
          <p:cNvPr id="43" name="TextBox 42">
            <a:extLst>
              <a:ext uri="{FF2B5EF4-FFF2-40B4-BE49-F238E27FC236}">
                <a16:creationId xmlns:a16="http://schemas.microsoft.com/office/drawing/2014/main" id="{EF95F56B-CEB1-03F5-99D9-AA66806A841A}"/>
              </a:ext>
            </a:extLst>
          </p:cNvPr>
          <p:cNvSpPr txBox="1"/>
          <p:nvPr/>
        </p:nvSpPr>
        <p:spPr>
          <a:xfrm>
            <a:off x="8998654" y="5423028"/>
            <a:ext cx="235673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2011930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4">
                                            <p:txEl>
                                              <p:pRg st="0" end="0"/>
                                            </p:txEl>
                                          </p:spTgt>
                                        </p:tgtEl>
                                        <p:attrNameLst>
                                          <p:attrName>style.visibility</p:attrName>
                                        </p:attrNameLst>
                                      </p:cBhvr>
                                      <p:to>
                                        <p:strVal val="visible"/>
                                      </p:to>
                                    </p:set>
                                    <p:anim calcmode="lin" valueType="num">
                                      <p:cBhvr additive="base">
                                        <p:cTn id="7" dur="500" fill="hold"/>
                                        <p:tgtEl>
                                          <p:spTgt spid="8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4">
                                            <p:txEl>
                                              <p:pRg st="4" end="4"/>
                                            </p:txEl>
                                          </p:spTgt>
                                        </p:tgtEl>
                                        <p:attrNameLst>
                                          <p:attrName>style.visibility</p:attrName>
                                        </p:attrNameLst>
                                      </p:cBhvr>
                                      <p:to>
                                        <p:strVal val="visible"/>
                                      </p:to>
                                    </p:set>
                                    <p:anim calcmode="lin" valueType="num">
                                      <p:cBhvr additive="base">
                                        <p:cTn id="13" dur="500" fill="hold"/>
                                        <p:tgtEl>
                                          <p:spTgt spid="84">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4">
                                            <p:txEl>
                                              <p:pRg st="8" end="8"/>
                                            </p:txEl>
                                          </p:spTgt>
                                        </p:tgtEl>
                                        <p:attrNameLst>
                                          <p:attrName>style.visibility</p:attrName>
                                        </p:attrNameLst>
                                      </p:cBhvr>
                                      <p:to>
                                        <p:strVal val="visible"/>
                                      </p:to>
                                    </p:set>
                                    <p:anim calcmode="lin" valueType="num">
                                      <p:cBhvr additive="base">
                                        <p:cTn id="19" dur="500" fill="hold"/>
                                        <p:tgtEl>
                                          <p:spTgt spid="84">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4">
                                            <p:txEl>
                                              <p:pRg st="11" end="11"/>
                                            </p:txEl>
                                          </p:spTgt>
                                        </p:tgtEl>
                                        <p:attrNameLst>
                                          <p:attrName>style.visibility</p:attrName>
                                        </p:attrNameLst>
                                      </p:cBhvr>
                                      <p:to>
                                        <p:strVal val="visible"/>
                                      </p:to>
                                    </p:set>
                                    <p:anim calcmode="lin" valueType="num">
                                      <p:cBhvr additive="base">
                                        <p:cTn id="25" dur="500" fill="hold"/>
                                        <p:tgtEl>
                                          <p:spTgt spid="84">
                                            <p:txEl>
                                              <p:pRg st="11" end="1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4">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C09F16-6D23-666F-6800-8FC697831948}"/>
              </a:ext>
            </a:extLst>
          </p:cNvPr>
          <p:cNvSpPr>
            <a:spLocks noGrp="1"/>
          </p:cNvSpPr>
          <p:nvPr>
            <p:ph type="title"/>
          </p:nvPr>
        </p:nvSpPr>
        <p:spPr>
          <a:xfrm>
            <a:off x="5009605" y="599586"/>
            <a:ext cx="6001077" cy="1943317"/>
          </a:xfrm>
        </p:spPr>
        <p:txBody>
          <a:bodyPr anchor="t">
            <a:normAutofit/>
          </a:bodyPr>
          <a:lstStyle/>
          <a:p>
            <a:pPr>
              <a:lnSpc>
                <a:spcPct val="90000"/>
              </a:lnSpc>
              <a:spcBef>
                <a:spcPts val="0"/>
              </a:spcBef>
            </a:pPr>
            <a:r>
              <a:rPr lang="en-US" sz="2800" dirty="0">
                <a:latin typeface="Arial"/>
                <a:cs typeface="Arial"/>
              </a:rPr>
              <a:t>Competencies and Relevant Codes of Conduct from Professional Bodies Relating to occupational therapy</a:t>
            </a:r>
          </a:p>
          <a:p>
            <a:pPr>
              <a:lnSpc>
                <a:spcPct val="90000"/>
              </a:lnSpc>
            </a:pPr>
            <a:endParaRPr lang="en-US" sz="2800"/>
          </a:p>
        </p:txBody>
      </p:sp>
      <p:sp>
        <p:nvSpPr>
          <p:cNvPr id="225" name="Text Placeholder 3">
            <a:extLst>
              <a:ext uri="{FF2B5EF4-FFF2-40B4-BE49-F238E27FC236}">
                <a16:creationId xmlns:a16="http://schemas.microsoft.com/office/drawing/2014/main" id="{FB39382C-E8AD-C33B-0AF5-C9F6A0840205}"/>
              </a:ext>
            </a:extLst>
          </p:cNvPr>
          <p:cNvSpPr>
            <a:spLocks noGrp="1"/>
          </p:cNvSpPr>
          <p:nvPr>
            <p:ph type="body" sz="quarter" idx="13"/>
          </p:nvPr>
        </p:nvSpPr>
        <p:spPr>
          <a:xfrm>
            <a:off x="4922520" y="3317875"/>
            <a:ext cx="5837238" cy="3495448"/>
          </a:xfrm>
        </p:spPr>
        <p:txBody>
          <a:bodyPr vert="horz" lIns="0" tIns="0" rIns="0" bIns="0" rtlCol="0" anchor="t">
            <a:noAutofit/>
          </a:bodyPr>
          <a:lstStyle/>
          <a:p>
            <a:pPr marL="342900" indent="-342900">
              <a:buChar char="•"/>
            </a:pPr>
            <a:r>
              <a:rPr lang="en-US" dirty="0">
                <a:cs typeface="Sabon Next LT"/>
              </a:rPr>
              <a:t>The Royal College of Occupational Therapists (RCOT)</a:t>
            </a:r>
          </a:p>
          <a:p>
            <a:pPr marL="342900" indent="-342900">
              <a:buChar char="•"/>
            </a:pPr>
            <a:endParaRPr lang="en-US" dirty="0">
              <a:cs typeface="Sabon Next LT"/>
            </a:endParaRPr>
          </a:p>
          <a:p>
            <a:pPr marL="342900" indent="-342900">
              <a:buChar char="•"/>
            </a:pPr>
            <a:r>
              <a:rPr lang="en-US" dirty="0">
                <a:cs typeface="Sabon Next LT"/>
              </a:rPr>
              <a:t>The Health and Care Professions Council</a:t>
            </a:r>
          </a:p>
          <a:p>
            <a:r>
              <a:rPr lang="en-US" dirty="0">
                <a:cs typeface="Sabon Next LT"/>
              </a:rPr>
              <a:t>(HCPC)</a:t>
            </a:r>
          </a:p>
          <a:p>
            <a:endParaRPr lang="en-US" dirty="0">
              <a:cs typeface="Sabon Next LT"/>
            </a:endParaRPr>
          </a:p>
          <a:p>
            <a:r>
              <a:rPr lang="en-US" sz="1800" dirty="0">
                <a:cs typeface="Sabon Next LT"/>
              </a:rPr>
              <a:t>(HCPC UK, 2023) (RCOT, 2019) (Stickley &amp; Hall, 2017)</a:t>
            </a:r>
            <a:endParaRPr lang="en-US" dirty="0">
              <a:cs typeface="Sabon Next LT"/>
            </a:endParaRPr>
          </a:p>
          <a:p>
            <a:endParaRPr lang="en-US" dirty="0">
              <a:cs typeface="Sabon Next LT"/>
            </a:endParaRPr>
          </a:p>
          <a:p>
            <a:endParaRPr lang="en-US" dirty="0">
              <a:cs typeface="Sabon Next LT"/>
            </a:endParaRPr>
          </a:p>
          <a:p>
            <a:endParaRPr lang="en-US" dirty="0">
              <a:cs typeface="Sabon Next LT"/>
            </a:endParaRPr>
          </a:p>
          <a:p>
            <a:endParaRPr lang="en-US" dirty="0">
              <a:cs typeface="Sabon Next LT"/>
            </a:endParaRPr>
          </a:p>
          <a:p>
            <a:pPr marL="342900" indent="-342900">
              <a:buChar char="•"/>
            </a:pPr>
            <a:endParaRPr lang="en-US" dirty="0">
              <a:cs typeface="Sabon Next LT"/>
            </a:endParaRPr>
          </a:p>
        </p:txBody>
      </p:sp>
      <p:sp>
        <p:nvSpPr>
          <p:cNvPr id="218" name="Slide Number Placeholder 217">
            <a:extLst>
              <a:ext uri="{FF2B5EF4-FFF2-40B4-BE49-F238E27FC236}">
                <a16:creationId xmlns:a16="http://schemas.microsoft.com/office/drawing/2014/main" id="{C29F391A-4647-2731-26B5-3B262D8730A1}"/>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smtClean="0"/>
              <a:pPr>
                <a:spcAft>
                  <a:spcPts val="600"/>
                </a:spcAft>
              </a:pPr>
              <a:t>8</a:t>
            </a:fld>
            <a:endParaRPr lang="en-US"/>
          </a:p>
        </p:txBody>
      </p:sp>
    </p:spTree>
    <p:extLst>
      <p:ext uri="{BB962C8B-B14F-4D97-AF65-F5344CB8AC3E}">
        <p14:creationId xmlns:p14="http://schemas.microsoft.com/office/powerpoint/2010/main" val="24522697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BEE2C89-6138-3161-DD31-F4DE0418AFDC}"/>
              </a:ext>
            </a:extLst>
          </p:cNvPr>
          <p:cNvSpPr>
            <a:spLocks noGrp="1"/>
          </p:cNvSpPr>
          <p:nvPr>
            <p:ph type="title"/>
          </p:nvPr>
        </p:nvSpPr>
        <p:spPr>
          <a:xfrm>
            <a:off x="839788" y="457200"/>
            <a:ext cx="3932237" cy="1600200"/>
          </a:xfrm>
        </p:spPr>
        <p:txBody>
          <a:bodyPr anchor="b">
            <a:normAutofit/>
          </a:bodyPr>
          <a:lstStyle/>
          <a:p>
            <a:r>
              <a:rPr lang="en-US" dirty="0"/>
              <a:t>Summary</a:t>
            </a:r>
          </a:p>
        </p:txBody>
      </p:sp>
      <p:pic>
        <p:nvPicPr>
          <p:cNvPr id="4" name="Picture 3" descr="A close-up of a hand holding a stick&#10;&#10;Description automatically generated">
            <a:extLst>
              <a:ext uri="{FF2B5EF4-FFF2-40B4-BE49-F238E27FC236}">
                <a16:creationId xmlns:a16="http://schemas.microsoft.com/office/drawing/2014/main" id="{890E6C71-141B-155A-51BA-AE232D198F3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912530" y="1814921"/>
            <a:ext cx="6150429" cy="3229519"/>
          </a:xfrm>
          <a:prstGeom prst="rect">
            <a:avLst/>
          </a:prstGeom>
          <a:noFill/>
        </p:spPr>
      </p:pic>
      <p:sp>
        <p:nvSpPr>
          <p:cNvPr id="13" name="Text Placeholder 3">
            <a:extLst>
              <a:ext uri="{FF2B5EF4-FFF2-40B4-BE49-F238E27FC236}">
                <a16:creationId xmlns:a16="http://schemas.microsoft.com/office/drawing/2014/main" id="{1CA4CB22-9DE5-E5E4-7F9E-B32EA5A97AF4}"/>
              </a:ext>
            </a:extLst>
          </p:cNvPr>
          <p:cNvSpPr>
            <a:spLocks noGrp="1"/>
          </p:cNvSpPr>
          <p:nvPr>
            <p:ph type="body" sz="half" idx="2"/>
          </p:nvPr>
        </p:nvSpPr>
        <p:spPr>
          <a:xfrm>
            <a:off x="121331" y="1992086"/>
            <a:ext cx="5717493" cy="4464730"/>
          </a:xfrm>
        </p:spPr>
        <p:txBody>
          <a:bodyPr vert="horz" lIns="91440" tIns="45720" rIns="91440" bIns="45720" rtlCol="0" anchor="t">
            <a:normAutofit lnSpcReduction="10000"/>
          </a:bodyPr>
          <a:lstStyle/>
          <a:p>
            <a:pPr marL="285750" indent="-285750">
              <a:buChar char="•"/>
            </a:pPr>
            <a:r>
              <a:rPr lang="en-GB" dirty="0">
                <a:cs typeface="Sabon Next LT"/>
              </a:rPr>
              <a:t>Working in occupational therapy in the UK requires a combination of academic skills, professional skills, personal values, and a commitment to professional practice. </a:t>
            </a:r>
            <a:endParaRPr lang="en-GB">
              <a:cs typeface="Sabon Next LT"/>
            </a:endParaRPr>
          </a:p>
          <a:p>
            <a:endParaRPr lang="en-GB" dirty="0">
              <a:cs typeface="Sabon Next LT"/>
            </a:endParaRPr>
          </a:p>
          <a:p>
            <a:pPr marL="285750" indent="-285750">
              <a:buChar char="•"/>
            </a:pPr>
            <a:r>
              <a:rPr lang="en-GB" dirty="0">
                <a:cs typeface="Sabon Next LT"/>
              </a:rPr>
              <a:t>These aspects are crucial for providing effective and patient-centred care, collaborating with multidisciplinary teams and advancing in the profession. </a:t>
            </a:r>
            <a:endParaRPr lang="en-GB">
              <a:cs typeface="Sabon Next LT"/>
            </a:endParaRPr>
          </a:p>
          <a:p>
            <a:pPr marL="285750" indent="-285750">
              <a:buChar char="•"/>
            </a:pPr>
            <a:endParaRPr lang="en-GB" dirty="0">
              <a:cs typeface="Sabon Next LT"/>
            </a:endParaRPr>
          </a:p>
          <a:p>
            <a:pPr marL="285750" indent="-285750">
              <a:buChar char="•"/>
            </a:pPr>
            <a:r>
              <a:rPr lang="en-GB" dirty="0">
                <a:cs typeface="Sabon Next LT"/>
              </a:rPr>
              <a:t>By possessing and applying these skills, values and commitments, occupational therapists can make a significant impact on the lives of their patients and contribute to the overall well-being of society.</a:t>
            </a:r>
          </a:p>
          <a:p>
            <a:pPr marL="285750" indent="-285750">
              <a:buChar char="•"/>
            </a:pPr>
            <a:endParaRPr lang="en-GB" dirty="0">
              <a:cs typeface="Sabon Next LT"/>
            </a:endParaRPr>
          </a:p>
          <a:p>
            <a:pPr marL="285750" indent="-285750">
              <a:buChar char="•"/>
            </a:pPr>
            <a:r>
              <a:rPr lang="en-GB" dirty="0">
                <a:cs typeface="Sabon Next LT"/>
              </a:rPr>
              <a:t>Adhering to guidelines set by regulatory bodies such as the HCPC and receiving support from professional organisations like the RCOT ensures that occupational therapists in the UK maintain high standards of practice</a:t>
            </a:r>
          </a:p>
        </p:txBody>
      </p:sp>
      <p:sp>
        <p:nvSpPr>
          <p:cNvPr id="2" name="Footer Placeholder 1">
            <a:extLst>
              <a:ext uri="{FF2B5EF4-FFF2-40B4-BE49-F238E27FC236}">
                <a16:creationId xmlns:a16="http://schemas.microsoft.com/office/drawing/2014/main" id="{4F4CAD87-DF4A-4EFA-3E52-2E8EF741B7F4}"/>
              </a:ext>
            </a:extLst>
          </p:cNvPr>
          <p:cNvSpPr>
            <a:spLocks noGrp="1"/>
          </p:cNvSpPr>
          <p:nvPr>
            <p:ph type="ftr" sz="quarter" idx="11"/>
          </p:nvPr>
        </p:nvSpPr>
        <p:spPr>
          <a:xfrm>
            <a:off x="621792" y="457200"/>
            <a:ext cx="3200400" cy="274320"/>
          </a:xfrm>
        </p:spPr>
        <p:txBody>
          <a:bodyPr anchor="ctr">
            <a:normAutofit/>
          </a:bodyPr>
          <a:lstStyle/>
          <a:p>
            <a:pPr>
              <a:spcAft>
                <a:spcPts val="600"/>
              </a:spcAft>
            </a:pPr>
            <a:r>
              <a:rPr lang="en-US"/>
              <a:t>Occupational Therapy</a:t>
            </a:r>
          </a:p>
        </p:txBody>
      </p:sp>
      <p:sp>
        <p:nvSpPr>
          <p:cNvPr id="3" name="Slide Number Placeholder 2">
            <a:extLst>
              <a:ext uri="{FF2B5EF4-FFF2-40B4-BE49-F238E27FC236}">
                <a16:creationId xmlns:a16="http://schemas.microsoft.com/office/drawing/2014/main" id="{33C84724-A9DC-D308-C92F-448366E3A93E}"/>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dirty="0"/>
              <a:pPr>
                <a:spcAft>
                  <a:spcPts val="600"/>
                </a:spcAft>
              </a:pPr>
              <a:t>9</a:t>
            </a:fld>
            <a:endParaRPr lang="en-US"/>
          </a:p>
        </p:txBody>
      </p:sp>
      <p:sp>
        <p:nvSpPr>
          <p:cNvPr id="5" name="TextBox 4">
            <a:extLst>
              <a:ext uri="{FF2B5EF4-FFF2-40B4-BE49-F238E27FC236}">
                <a16:creationId xmlns:a16="http://schemas.microsoft.com/office/drawing/2014/main" id="{78CE66A8-8EE3-9057-A979-60EF5F466052}"/>
              </a:ext>
            </a:extLst>
          </p:cNvPr>
          <p:cNvSpPr txBox="1"/>
          <p:nvPr/>
        </p:nvSpPr>
        <p:spPr>
          <a:xfrm>
            <a:off x="8891252" y="4844385"/>
            <a:ext cx="246413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87146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9608751A-F000-C892-786F-84BF94F38224}"/>
              </a:ext>
            </a:extLst>
          </p:cNvPr>
          <p:cNvSpPr>
            <a:spLocks noGrp="1"/>
          </p:cNvSpPr>
          <p:nvPr>
            <p:ph type="title"/>
          </p:nvPr>
        </p:nvSpPr>
        <p:spPr>
          <a:xfrm>
            <a:off x="758952" y="1216152"/>
            <a:ext cx="10681933" cy="5546924"/>
          </a:xfrm>
        </p:spPr>
        <p:txBody>
          <a:bodyPr/>
          <a:lstStyle/>
          <a:p>
            <a:endParaRPr lang="en-US" dirty="0"/>
          </a:p>
        </p:txBody>
      </p:sp>
      <p:sp>
        <p:nvSpPr>
          <p:cNvPr id="2" name="Footer Placeholder 1">
            <a:extLst>
              <a:ext uri="{FF2B5EF4-FFF2-40B4-BE49-F238E27FC236}">
                <a16:creationId xmlns:a16="http://schemas.microsoft.com/office/drawing/2014/main" id="{54E8EA7C-2BF8-CE41-2FB3-2B24D60A4523}"/>
              </a:ext>
            </a:extLst>
          </p:cNvPr>
          <p:cNvSpPr>
            <a:spLocks noGrp="1"/>
          </p:cNvSpPr>
          <p:nvPr>
            <p:ph type="ftr" sz="quarter" idx="11"/>
          </p:nvPr>
        </p:nvSpPr>
        <p:spPr>
          <a:xfrm>
            <a:off x="621792" y="457200"/>
            <a:ext cx="3200400" cy="274320"/>
          </a:xfrm>
        </p:spPr>
        <p:txBody>
          <a:bodyPr anchor="ctr">
            <a:normAutofit/>
          </a:bodyPr>
          <a:lstStyle/>
          <a:p>
            <a:pPr>
              <a:spcAft>
                <a:spcPts val="600"/>
              </a:spcAft>
            </a:pPr>
            <a:r>
              <a:rPr lang="en-US"/>
              <a:t>Occupational Therapy</a:t>
            </a:r>
          </a:p>
        </p:txBody>
      </p:sp>
      <p:sp>
        <p:nvSpPr>
          <p:cNvPr id="3" name="Slide Number Placeholder 2">
            <a:extLst>
              <a:ext uri="{FF2B5EF4-FFF2-40B4-BE49-F238E27FC236}">
                <a16:creationId xmlns:a16="http://schemas.microsoft.com/office/drawing/2014/main" id="{F5474CAA-8514-68B0-C400-FFE8EC446270}"/>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dirty="0"/>
              <a:pPr>
                <a:spcAft>
                  <a:spcPts val="600"/>
                </a:spcAft>
              </a:pPr>
              <a:t>10</a:t>
            </a:fld>
            <a:endParaRPr lang="en-US"/>
          </a:p>
        </p:txBody>
      </p:sp>
      <p:pic>
        <p:nvPicPr>
          <p:cNvPr id="4" name="Picture 3" descr="Sticky notes with question marks">
            <a:extLst>
              <a:ext uri="{FF2B5EF4-FFF2-40B4-BE49-F238E27FC236}">
                <a16:creationId xmlns:a16="http://schemas.microsoft.com/office/drawing/2014/main" id="{F70C9E42-9108-80B4-A8CD-27C69F1F42DE}"/>
              </a:ext>
            </a:extLst>
          </p:cNvPr>
          <p:cNvPicPr>
            <a:picLocks noChangeAspect="1"/>
          </p:cNvPicPr>
          <p:nvPr/>
        </p:nvPicPr>
        <p:blipFill>
          <a:blip r:embed="rId2"/>
          <a:stretch>
            <a:fillRect/>
          </a:stretch>
        </p:blipFill>
        <p:spPr>
          <a:xfrm>
            <a:off x="751115" y="772886"/>
            <a:ext cx="10363199" cy="5987142"/>
          </a:xfrm>
          <a:prstGeom prst="rect">
            <a:avLst/>
          </a:prstGeom>
        </p:spPr>
      </p:pic>
    </p:spTree>
    <p:extLst>
      <p:ext uri="{BB962C8B-B14F-4D97-AF65-F5344CB8AC3E}">
        <p14:creationId xmlns:p14="http://schemas.microsoft.com/office/powerpoint/2010/main" val="2676030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Content Placeholder 2">
            <a:extLst>
              <a:ext uri="{FF2B5EF4-FFF2-40B4-BE49-F238E27FC236}">
                <a16:creationId xmlns:a16="http://schemas.microsoft.com/office/drawing/2014/main" id="{89F320C6-7054-70C8-6EF4-FA10A8910E2E}"/>
              </a:ext>
            </a:extLst>
          </p:cNvPr>
          <p:cNvSpPr>
            <a:spLocks noGrp="1"/>
          </p:cNvSpPr>
          <p:nvPr>
            <p:ph sz="half" idx="1"/>
          </p:nvPr>
        </p:nvSpPr>
        <p:spPr>
          <a:xfrm>
            <a:off x="539496" y="1036320"/>
            <a:ext cx="11119104" cy="5425440"/>
          </a:xfrm>
        </p:spPr>
        <p:txBody>
          <a:bodyPr vert="horz" lIns="91440" tIns="45720" rIns="91440" bIns="45720" rtlCol="0" anchor="t">
            <a:noAutofit/>
          </a:bodyPr>
          <a:lstStyle/>
          <a:p>
            <a:pPr marL="0" indent="0">
              <a:buNone/>
            </a:pPr>
            <a:r>
              <a:rPr lang="en-US" sz="1400" dirty="0">
                <a:solidFill>
                  <a:srgbClr val="000000"/>
                </a:solidFill>
                <a:latin typeface="Sabon Next LT"/>
                <a:cs typeface="Arial"/>
              </a:rPr>
              <a:t>Allen, D. D., &amp; Toth-Cohen, S. (2019). Use of Case Studies to Promote Critical Thinking in Occupational Therapy Students. </a:t>
            </a:r>
            <a:r>
              <a:rPr lang="en-US" sz="1400" i="1" dirty="0">
                <a:solidFill>
                  <a:srgbClr val="000000"/>
                </a:solidFill>
                <a:latin typeface="Sabon Next LT"/>
                <a:cs typeface="Arial"/>
              </a:rPr>
              <a:t>Journal of Occupational Therapy Education, 3 </a:t>
            </a:r>
            <a:r>
              <a:rPr lang="en-US" sz="1400" dirty="0">
                <a:solidFill>
                  <a:srgbClr val="000000"/>
                </a:solidFill>
                <a:latin typeface="Sabon Next LT"/>
                <a:cs typeface="Arial"/>
              </a:rPr>
              <a:t>(3). Available at: </a:t>
            </a:r>
            <a:r>
              <a:rPr lang="en-US" sz="1400" u="sng" dirty="0">
                <a:solidFill>
                  <a:srgbClr val="981B3B"/>
                </a:solidFill>
                <a:latin typeface="Sabon Next LT"/>
                <a:cs typeface="Arial"/>
                <a:hlinkClick r:id="rId2">
                  <a:extLst>
                    <a:ext uri="{A12FA001-AC4F-418D-AE19-62706E023703}">
                      <ahyp:hlinkClr xmlns:ahyp="http://schemas.microsoft.com/office/drawing/2018/hyperlinkcolor" val="tx"/>
                    </a:ext>
                  </a:extLst>
                </a:hlinkClick>
              </a:rPr>
              <a:t>https://doi.org/10.26681/jote.2019.030309</a:t>
            </a:r>
            <a:r>
              <a:rPr lang="en-US" sz="1400" u="sng" dirty="0">
                <a:solidFill>
                  <a:srgbClr val="981B3B"/>
                </a:solidFill>
                <a:latin typeface="Sabon Next LT"/>
                <a:cs typeface="Arial"/>
              </a:rPr>
              <a:t> </a:t>
            </a:r>
          </a:p>
          <a:p>
            <a:pPr marL="0" indent="0">
              <a:buNone/>
            </a:pPr>
            <a:r>
              <a:rPr lang="en-US" sz="1400" dirty="0">
                <a:solidFill>
                  <a:schemeClr val="tx1"/>
                </a:solidFill>
                <a:ea typeface="+mn-lt"/>
                <a:cs typeface="+mn-lt"/>
              </a:rPr>
              <a:t>Brown,  T,  Yu, </a:t>
            </a:r>
            <a:r>
              <a:rPr lang="en-US" sz="1400" err="1">
                <a:solidFill>
                  <a:schemeClr val="tx1"/>
                </a:solidFill>
                <a:ea typeface="+mn-lt"/>
                <a:cs typeface="+mn-lt"/>
              </a:rPr>
              <a:t>Mong-lin</a:t>
            </a:r>
            <a:r>
              <a:rPr lang="en-US" sz="1400" dirty="0">
                <a:solidFill>
                  <a:schemeClr val="tx1"/>
                </a:solidFill>
                <a:ea typeface="+mn-lt"/>
                <a:cs typeface="+mn-lt"/>
              </a:rPr>
              <a:t> , Etherington,  J Are Listening and Interpersonal Communication Skills Predictive of Professionalism in Undergraduate Occupational Therapy Students?, Health Professions Education, Volume 6, Issue 2, 2020, Pages 187-200, ISSN 2452-3011, </a:t>
            </a:r>
            <a:r>
              <a:rPr lang="en-US" sz="1400" dirty="0">
                <a:solidFill>
                  <a:schemeClr val="tx1"/>
                </a:solidFill>
                <a:ea typeface="+mn-lt"/>
                <a:cs typeface="+mn-lt"/>
                <a:hlinkClick r:id="rId3">
                  <a:extLst>
                    <a:ext uri="{A12FA001-AC4F-418D-AE19-62706E023703}">
                      <ahyp:hlinkClr xmlns:ahyp="http://schemas.microsoft.com/office/drawing/2018/hyperlinkcolor" val="tx"/>
                    </a:ext>
                  </a:extLst>
                </a:hlinkClick>
              </a:rPr>
              <a:t>https://doi.org/10.1016/j.hpe.202</a:t>
            </a:r>
            <a:r>
              <a:rPr lang="en-US" sz="1400" dirty="0">
                <a:solidFill>
                  <a:schemeClr val="tx1"/>
                </a:solidFill>
                <a:ea typeface="+mn-lt"/>
                <a:cs typeface="+mn-lt"/>
              </a:rPr>
              <a:t>0.01.001. (</a:t>
            </a:r>
            <a:r>
              <a:rPr lang="en-US" sz="1400" dirty="0">
                <a:solidFill>
                  <a:srgbClr val="0070C0"/>
                </a:solidFill>
                <a:ea typeface="+mn-lt"/>
                <a:cs typeface="+mn-lt"/>
                <a:hlinkClick r:id="rId4">
                  <a:extLst>
                    <a:ext uri="{A12FA001-AC4F-418D-AE19-62706E023703}">
                      <ahyp:hlinkClr xmlns:ahyp="http://schemas.microsoft.com/office/drawing/2018/hyperlinkcolor" val="tx"/>
                    </a:ext>
                  </a:extLst>
                </a:hlinkClick>
              </a:rPr>
              <a:t>https://www.sciencedirect.com/science/article/pii/S2452301120300158</a:t>
            </a:r>
            <a:r>
              <a:rPr lang="en-US" sz="1400" dirty="0">
                <a:solidFill>
                  <a:srgbClr val="0070C0"/>
                </a:solidFill>
                <a:ea typeface="+mn-lt"/>
                <a:cs typeface="+mn-lt"/>
              </a:rPr>
              <a:t>)</a:t>
            </a:r>
          </a:p>
          <a:p>
            <a:pPr marL="0" indent="0">
              <a:buNone/>
            </a:pPr>
            <a:r>
              <a:rPr lang="en-US" sz="1400" dirty="0">
                <a:solidFill>
                  <a:schemeClr val="tx1"/>
                </a:solidFill>
                <a:ea typeface="+mn-lt"/>
                <a:cs typeface="+mn-lt"/>
              </a:rPr>
              <a:t>Health Education England (2016). Values Based Recruitment. Available at: </a:t>
            </a:r>
            <a:r>
              <a:rPr lang="en-US" sz="1400" dirty="0">
                <a:solidFill>
                  <a:schemeClr val="tx1"/>
                </a:solidFill>
                <a:ea typeface="+mn-lt"/>
                <a:cs typeface="+mn-lt"/>
                <a:hlinkClick r:id="rId5">
                  <a:extLst>
                    <a:ext uri="{A12FA001-AC4F-418D-AE19-62706E023703}">
                      <ahyp:hlinkClr xmlns:ahyp="http://schemas.microsoft.com/office/drawing/2018/hyperlinkcolor" val="tx"/>
                    </a:ext>
                  </a:extLst>
                </a:hlinkClick>
              </a:rPr>
              <a:t>https://www.hee.nhs.uk/our-work/values-based-recruitment</a:t>
            </a:r>
            <a:endParaRPr lang="en-US" sz="1400" dirty="0">
              <a:solidFill>
                <a:schemeClr val="tx1"/>
              </a:solidFill>
              <a:ea typeface="+mn-lt"/>
              <a:cs typeface="+mn-lt"/>
            </a:endParaRPr>
          </a:p>
          <a:p>
            <a:pPr marL="0" indent="0">
              <a:buNone/>
            </a:pPr>
            <a:r>
              <a:rPr lang="en-US" sz="1400" err="1">
                <a:solidFill>
                  <a:srgbClr val="333333"/>
                </a:solidFill>
                <a:ea typeface="+mn-lt"/>
                <a:cs typeface="+mn-lt"/>
              </a:rPr>
              <a:t>Helgøy</a:t>
            </a:r>
            <a:r>
              <a:rPr lang="en-US" sz="1400" dirty="0">
                <a:solidFill>
                  <a:srgbClr val="333333"/>
                </a:solidFill>
                <a:ea typeface="+mn-lt"/>
                <a:cs typeface="+mn-lt"/>
              </a:rPr>
              <a:t>, K.V., Bonsaksen, T. &amp; </a:t>
            </a:r>
            <a:r>
              <a:rPr lang="en-US" sz="1400" err="1">
                <a:solidFill>
                  <a:srgbClr val="333333"/>
                </a:solidFill>
                <a:ea typeface="+mn-lt"/>
                <a:cs typeface="+mn-lt"/>
              </a:rPr>
              <a:t>Røykenes</a:t>
            </a:r>
            <a:r>
              <a:rPr lang="en-US" sz="1400" dirty="0">
                <a:solidFill>
                  <a:srgbClr val="333333"/>
                </a:solidFill>
                <a:ea typeface="+mn-lt"/>
                <a:cs typeface="+mn-lt"/>
              </a:rPr>
              <a:t>, K. Research-based education in undergraduate occupational therapy and physiotherapy education </a:t>
            </a:r>
            <a:r>
              <a:rPr lang="en-US" sz="1400" err="1">
                <a:solidFill>
                  <a:srgbClr val="333333"/>
                </a:solidFill>
                <a:ea typeface="+mn-lt"/>
                <a:cs typeface="+mn-lt"/>
              </a:rPr>
              <a:t>programmes</a:t>
            </a:r>
            <a:r>
              <a:rPr lang="en-US" sz="1400" dirty="0">
                <a:solidFill>
                  <a:srgbClr val="333333"/>
                </a:solidFill>
                <a:ea typeface="+mn-lt"/>
                <a:cs typeface="+mn-lt"/>
              </a:rPr>
              <a:t>: a scoping review. </a:t>
            </a:r>
            <a:r>
              <a:rPr lang="en-US" sz="1400" i="1" dirty="0">
                <a:solidFill>
                  <a:srgbClr val="333333"/>
                </a:solidFill>
                <a:ea typeface="+mn-lt"/>
                <a:cs typeface="+mn-lt"/>
              </a:rPr>
              <a:t>BMC Med Educ</a:t>
            </a:r>
            <a:r>
              <a:rPr lang="en-US" sz="1400" dirty="0">
                <a:solidFill>
                  <a:srgbClr val="333333"/>
                </a:solidFill>
                <a:ea typeface="+mn-lt"/>
                <a:cs typeface="+mn-lt"/>
              </a:rPr>
              <a:t> </a:t>
            </a:r>
            <a:r>
              <a:rPr lang="en-US" sz="1400" b="1" dirty="0">
                <a:solidFill>
                  <a:srgbClr val="333333"/>
                </a:solidFill>
                <a:ea typeface="+mn-lt"/>
                <a:cs typeface="+mn-lt"/>
              </a:rPr>
              <a:t>22</a:t>
            </a:r>
            <a:r>
              <a:rPr lang="en-US" sz="1400" dirty="0">
                <a:solidFill>
                  <a:srgbClr val="333333"/>
                </a:solidFill>
                <a:ea typeface="+mn-lt"/>
                <a:cs typeface="+mn-lt"/>
              </a:rPr>
              <a:t>, 358 (2022). Available at: </a:t>
            </a:r>
            <a:r>
              <a:rPr lang="en-US" sz="1400" dirty="0">
                <a:solidFill>
                  <a:srgbClr val="333333"/>
                </a:solidFill>
                <a:ea typeface="+mn-lt"/>
                <a:cs typeface="+mn-lt"/>
                <a:hlinkClick r:id="rId6"/>
              </a:rPr>
              <a:t>https://doi.org/10.1186/s12909-022-03354-2</a:t>
            </a:r>
            <a:endParaRPr lang="en-US" sz="1400">
              <a:solidFill>
                <a:srgbClr val="1F2C8F"/>
              </a:solidFill>
              <a:ea typeface="+mn-lt"/>
              <a:cs typeface="+mn-lt"/>
            </a:endParaRPr>
          </a:p>
          <a:p>
            <a:pPr marL="0" indent="0">
              <a:buNone/>
            </a:pPr>
            <a:r>
              <a:rPr lang="en-US" sz="1400" dirty="0">
                <a:solidFill>
                  <a:srgbClr val="333333"/>
                </a:solidFill>
                <a:cs typeface="Sabon Next LT"/>
              </a:rPr>
              <a:t>Health and Care Professions Council, UK. (2023). </a:t>
            </a:r>
            <a:r>
              <a:rPr lang="en-US" sz="1400" dirty="0">
                <a:solidFill>
                  <a:srgbClr val="002F6C"/>
                </a:solidFill>
              </a:rPr>
              <a:t>The standards of proficiency for occupational therapists, Available at: </a:t>
            </a:r>
            <a:r>
              <a:rPr lang="en-US" sz="1400" dirty="0">
                <a:solidFill>
                  <a:srgbClr val="002F6C"/>
                </a:solidFill>
                <a:ea typeface="+mn-lt"/>
                <a:cs typeface="+mn-lt"/>
                <a:hlinkClick r:id="rId7"/>
              </a:rPr>
              <a:t>https://www.hcpc-uk.org/standards/standards-of-proficiency/occupational-therapists/</a:t>
            </a:r>
            <a:endParaRPr lang="en-US" sz="1400">
              <a:solidFill>
                <a:srgbClr val="002F6C"/>
              </a:solidFill>
              <a:cs typeface="Sabon Next LT"/>
            </a:endParaRPr>
          </a:p>
          <a:p>
            <a:pPr marL="0" indent="0">
              <a:buNone/>
            </a:pPr>
            <a:r>
              <a:rPr lang="en-US" sz="1400" dirty="0">
                <a:solidFill>
                  <a:schemeClr val="tx1"/>
                </a:solidFill>
                <a:latin typeface="Sabon Next LT"/>
                <a:cs typeface="Calibri"/>
              </a:rPr>
              <a:t>Mckenna, C., Cath Wright and BPP School Of Health (2016). </a:t>
            </a:r>
            <a:r>
              <a:rPr lang="en-US" sz="1400" i="1" dirty="0">
                <a:solidFill>
                  <a:schemeClr val="tx1"/>
                </a:solidFill>
                <a:latin typeface="Sabon Next LT"/>
                <a:cs typeface="Calibri"/>
              </a:rPr>
              <a:t>Becoming an occupational therapist : is occupational therapy really the career for you?</a:t>
            </a:r>
            <a:r>
              <a:rPr lang="en-US" sz="1400" dirty="0">
                <a:solidFill>
                  <a:schemeClr val="tx1"/>
                </a:solidFill>
                <a:latin typeface="Sabon Next LT"/>
                <a:cs typeface="Calibri"/>
              </a:rPr>
              <a:t> London: </a:t>
            </a:r>
            <a:r>
              <a:rPr lang="en-US" sz="1400">
                <a:solidFill>
                  <a:schemeClr val="tx1"/>
                </a:solidFill>
                <a:latin typeface="Sabon Next LT"/>
                <a:cs typeface="Calibri"/>
              </a:rPr>
              <a:t>BPP</a:t>
            </a:r>
            <a:r>
              <a:rPr lang="en-US" sz="1400" dirty="0">
                <a:solidFill>
                  <a:schemeClr val="tx1"/>
                </a:solidFill>
                <a:latin typeface="Sabon Next LT"/>
                <a:cs typeface="Calibri"/>
              </a:rPr>
              <a:t> Learning Media Ltd.</a:t>
            </a:r>
          </a:p>
          <a:p>
            <a:pPr marL="0" indent="0">
              <a:buNone/>
            </a:pPr>
            <a:r>
              <a:rPr lang="en-US" sz="1400" dirty="0">
                <a:solidFill>
                  <a:schemeClr val="tx1"/>
                </a:solidFill>
                <a:latin typeface="Sabon Next LT"/>
                <a:cs typeface="Calibri"/>
              </a:rPr>
              <a:t>National Health Service (2023). Occupational Therapy. Available at: </a:t>
            </a:r>
            <a:r>
              <a:rPr lang="en-US" sz="1400" dirty="0">
                <a:solidFill>
                  <a:schemeClr val="tx1"/>
                </a:solidFill>
                <a:ea typeface="+mn-lt"/>
                <a:cs typeface="+mn-lt"/>
                <a:hlinkClick r:id="rId8">
                  <a:extLst>
                    <a:ext uri="{A12FA001-AC4F-418D-AE19-62706E023703}">
                      <ahyp:hlinkClr xmlns:ahyp="http://schemas.microsoft.com/office/drawing/2018/hyperlinkcolor" val="tx"/>
                    </a:ext>
                  </a:extLst>
                </a:hlinkClick>
              </a:rPr>
              <a:t>https://www.nhs.uk/conditions/occupational-therapy/</a:t>
            </a:r>
            <a:endParaRPr lang="en-US" sz="1400">
              <a:solidFill>
                <a:schemeClr val="tx1"/>
              </a:solidFill>
              <a:latin typeface="Sabon Next LT"/>
              <a:cs typeface="Sabon Next LT"/>
            </a:endParaRPr>
          </a:p>
          <a:p>
            <a:pPr marL="0" indent="0">
              <a:buNone/>
            </a:pPr>
            <a:r>
              <a:rPr lang="en-US" sz="1400" dirty="0">
                <a:solidFill>
                  <a:srgbClr val="2C3E50"/>
                </a:solidFill>
                <a:latin typeface="Sabon Next LT"/>
                <a:cs typeface="Calibri"/>
              </a:rPr>
              <a:t>Prospects (2018). </a:t>
            </a:r>
            <a:r>
              <a:rPr lang="en-US" sz="1400" i="1" dirty="0">
                <a:solidFill>
                  <a:srgbClr val="2C3E50"/>
                </a:solidFill>
                <a:latin typeface="Sabon Next LT"/>
                <a:cs typeface="Calibri"/>
              </a:rPr>
              <a:t>Occupational therapist job profile | Prospects.ac.uk</a:t>
            </a:r>
            <a:r>
              <a:rPr lang="en-US" sz="1400" dirty="0">
                <a:solidFill>
                  <a:srgbClr val="2C3E50"/>
                </a:solidFill>
                <a:latin typeface="Sabon Next LT"/>
                <a:cs typeface="Calibri"/>
              </a:rPr>
              <a:t>. [online] Prospects.ac.uk. Available at: </a:t>
            </a:r>
            <a:r>
              <a:rPr lang="en-US" sz="1400" dirty="0">
                <a:solidFill>
                  <a:srgbClr val="2C3E50"/>
                </a:solidFill>
                <a:latin typeface="Sabon Next LT"/>
                <a:cs typeface="Calibri"/>
                <a:hlinkClick r:id="rId9"/>
              </a:rPr>
              <a:t>https://www.prospects.ac.uk/job-profiles/occupational-therapist</a:t>
            </a:r>
            <a:r>
              <a:rPr lang="en-US" sz="1400" dirty="0">
                <a:solidFill>
                  <a:srgbClr val="2C3E50"/>
                </a:solidFill>
                <a:latin typeface="Sabon Next LT"/>
                <a:cs typeface="Calibri"/>
              </a:rPr>
              <a:t>.</a:t>
            </a:r>
            <a:endParaRPr lang="en-US" sz="1400">
              <a:latin typeface="Sabon Next LT"/>
              <a:cs typeface="Sabon Next LT"/>
            </a:endParaRPr>
          </a:p>
          <a:p>
            <a:pPr marL="0" indent="0">
              <a:buNone/>
            </a:pPr>
            <a:r>
              <a:rPr lang="en-US" sz="1400">
                <a:solidFill>
                  <a:srgbClr val="2C3E50"/>
                </a:solidFill>
                <a:cs typeface="Calibri"/>
              </a:rPr>
              <a:t>Royal College of Occupational Therapy (2023) What is Occupational Therapy? OT Explained-RCOT. Available at: </a:t>
            </a:r>
            <a:r>
              <a:rPr lang="en-US" sz="1400" dirty="0">
                <a:solidFill>
                  <a:srgbClr val="2C3E50"/>
                </a:solidFill>
                <a:ea typeface="+mn-lt"/>
                <a:cs typeface="+mn-lt"/>
                <a:hlinkClick r:id="rId10"/>
              </a:rPr>
              <a:t>https://www.rcot.co.uk/about-occupational-therapy/what-is-occupational-therapy</a:t>
            </a:r>
            <a:endParaRPr lang="en-US" sz="1400">
              <a:solidFill>
                <a:srgbClr val="2C3E50"/>
              </a:solidFill>
              <a:cs typeface="Sabon Next LT"/>
            </a:endParaRPr>
          </a:p>
          <a:p>
            <a:pPr marL="0" indent="0">
              <a:buNone/>
            </a:pPr>
            <a:r>
              <a:rPr lang="en-US" sz="1400">
                <a:solidFill>
                  <a:srgbClr val="2C3E50"/>
                </a:solidFill>
                <a:cs typeface="Sabon Next LT"/>
              </a:rPr>
              <a:t>Social Care Wales (2017) </a:t>
            </a:r>
            <a:r>
              <a:rPr lang="en-US" sz="1400">
                <a:solidFill>
                  <a:srgbClr val="2C3E50"/>
                </a:solidFill>
                <a:ea typeface="+mn-lt"/>
                <a:cs typeface="+mn-lt"/>
              </a:rPr>
              <a:t>Occupational therapists in social care: A learning and development framework . Available at: </a:t>
            </a:r>
            <a:r>
              <a:rPr lang="en-US" sz="1400" dirty="0">
                <a:solidFill>
                  <a:srgbClr val="2C3E50"/>
                </a:solidFill>
                <a:ea typeface="+mn-lt"/>
                <a:cs typeface="+mn-lt"/>
                <a:hlinkClick r:id="rId11">
                  <a:extLst>
                    <a:ext uri="{A12FA001-AC4F-418D-AE19-62706E023703}">
                      <ahyp:hlinkClr xmlns:ahyp="http://schemas.microsoft.com/office/drawing/2018/hyperlinkcolor" val="tx"/>
                    </a:ext>
                  </a:extLst>
                </a:hlinkClick>
              </a:rPr>
              <a:t>https://socialcare.wales/cms-assets/documents/Occupational-therapists-in-social-care_A-learning-and-development-framew.._-002.pdf</a:t>
            </a:r>
            <a:endParaRPr lang="en-US" sz="1400">
              <a:solidFill>
                <a:srgbClr val="2C3E50"/>
              </a:solidFill>
              <a:ea typeface="+mn-lt"/>
              <a:cs typeface="+mn-lt"/>
            </a:endParaRPr>
          </a:p>
          <a:p>
            <a:pPr marL="0" indent="0">
              <a:buNone/>
            </a:pPr>
            <a:r>
              <a:rPr lang="en-US" sz="1400">
                <a:solidFill>
                  <a:srgbClr val="49576D"/>
                </a:solidFill>
                <a:ea typeface="+mn-lt"/>
                <a:cs typeface="+mn-lt"/>
              </a:rPr>
              <a:t>Stickley, A.J &amp; Hall, K.J. Social enterprise: a model of recovery and social inclusion for occupational therapy practice in the UK</a:t>
            </a:r>
            <a:endParaRPr lang="en-US" sz="1400">
              <a:solidFill>
                <a:srgbClr val="2C3E50"/>
              </a:solidFill>
              <a:ea typeface="+mn-lt"/>
              <a:cs typeface="+mn-lt"/>
            </a:endParaRPr>
          </a:p>
          <a:p>
            <a:pPr marL="347345" indent="-347345">
              <a:buNone/>
            </a:pPr>
            <a:r>
              <a:rPr lang="en-US" sz="1400" i="1" dirty="0">
                <a:solidFill>
                  <a:srgbClr val="49576D"/>
                </a:solidFill>
                <a:ea typeface="+mn-lt"/>
                <a:cs typeface="+mn-lt"/>
              </a:rPr>
              <a:t>Mental Health and Social Inclusion</a:t>
            </a:r>
            <a:r>
              <a:rPr lang="en-US" sz="1400">
                <a:solidFill>
                  <a:srgbClr val="49576D"/>
                </a:solidFill>
                <a:ea typeface="+mn-lt"/>
                <a:cs typeface="+mn-lt"/>
              </a:rPr>
              <a:t>, 10 Apr 2017, Vol. 21, Issue 2, pages 91 - 101Available at:  </a:t>
            </a:r>
            <a:r>
              <a:rPr lang="en-US" sz="1400" dirty="0">
                <a:solidFill>
                  <a:srgbClr val="0066CC"/>
                </a:solidFill>
                <a:ea typeface="+mn-lt"/>
                <a:cs typeface="+mn-lt"/>
                <a:hlinkClick r:id="rId12"/>
              </a:rPr>
              <a:t>https://www.emerald.com/insight/content/doi/10.1108/MHSI-01-2</a:t>
            </a:r>
            <a:endParaRPr lang="en-US" sz="1400" dirty="0">
              <a:cs typeface="Sabon Next LT"/>
            </a:endParaRPr>
          </a:p>
          <a:p>
            <a:pPr marL="0" indent="0">
              <a:buNone/>
            </a:pPr>
            <a:endParaRPr lang="en-US" sz="1200" dirty="0">
              <a:solidFill>
                <a:srgbClr val="2C3E50"/>
              </a:solidFill>
              <a:cs typeface="Sabon Next LT"/>
            </a:endParaRPr>
          </a:p>
          <a:p>
            <a:pPr marL="0" indent="0">
              <a:buNone/>
            </a:pPr>
            <a:endParaRPr lang="en-US" sz="1200" dirty="0">
              <a:solidFill>
                <a:srgbClr val="2C3E50"/>
              </a:solidFill>
              <a:cs typeface="Sabon Next LT"/>
            </a:endParaRPr>
          </a:p>
          <a:p>
            <a:pPr marL="0" indent="0">
              <a:buNone/>
            </a:pPr>
            <a:endParaRPr lang="en-US" sz="1200" dirty="0">
              <a:solidFill>
                <a:srgbClr val="000000"/>
              </a:solidFill>
              <a:cs typeface="Sabon Next LT"/>
            </a:endParaRPr>
          </a:p>
          <a:p>
            <a:pPr marL="0" indent="0">
              <a:buNone/>
            </a:pPr>
            <a:endParaRPr lang="en-US" dirty="0">
              <a:solidFill>
                <a:srgbClr val="000000"/>
              </a:solidFill>
              <a:cs typeface="Sabon Next LT"/>
            </a:endParaRPr>
          </a:p>
          <a:p>
            <a:pPr marL="0" indent="0">
              <a:buNone/>
            </a:pPr>
            <a:endParaRPr lang="en-US" dirty="0">
              <a:solidFill>
                <a:srgbClr val="002F6C"/>
              </a:solidFill>
              <a:cs typeface="Sabon Next LT"/>
            </a:endParaRPr>
          </a:p>
          <a:p>
            <a:pPr marL="0" indent="0">
              <a:buNone/>
            </a:pPr>
            <a:endParaRPr lang="en-US" dirty="0">
              <a:solidFill>
                <a:srgbClr val="333333"/>
              </a:solidFill>
              <a:cs typeface="Sabon Next LT"/>
            </a:endParaRPr>
          </a:p>
        </p:txBody>
      </p:sp>
      <p:sp>
        <p:nvSpPr>
          <p:cNvPr id="4" name="Slide Number Placeholder 3">
            <a:extLst>
              <a:ext uri="{FF2B5EF4-FFF2-40B4-BE49-F238E27FC236}">
                <a16:creationId xmlns:a16="http://schemas.microsoft.com/office/drawing/2014/main" id="{5108E0E8-755D-FBE0-729B-E02237AA70EA}"/>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dirty="0"/>
              <a:pPr>
                <a:spcAft>
                  <a:spcPts val="600"/>
                </a:spcAft>
              </a:pPr>
              <a:t>11</a:t>
            </a:fld>
            <a:endParaRPr lang="en-US"/>
          </a:p>
        </p:txBody>
      </p:sp>
    </p:spTree>
    <p:extLst>
      <p:ext uri="{BB962C8B-B14F-4D97-AF65-F5344CB8AC3E}">
        <p14:creationId xmlns:p14="http://schemas.microsoft.com/office/powerpoint/2010/main" val="3606037926"/>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 id="{18518462-57BD-4B9F-9628-24DEFF39786A}" vid="{86105DA6-E613-46C4-BC07-43C4C2AF651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08FC98CF-E78A-425D-90FD-55D1C468A3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060146-7700-4F6C-986B-89E3839BD4ED}">
  <ds:schemaRefs>
    <ds:schemaRef ds:uri="http://schemas.microsoft.com/sharepoint/v3/contenttype/forms"/>
  </ds:schemaRefs>
</ds:datastoreItem>
</file>

<file path=customXml/itemProps3.xml><?xml version="1.0" encoding="utf-8"?>
<ds:datastoreItem xmlns:ds="http://schemas.openxmlformats.org/officeDocument/2006/customXml" ds:itemID="{D235FEF8-1733-4347-95CE-3BB62B2B8DD7}">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427</Words>
  <Application>Microsoft Office PowerPoint</Application>
  <PresentationFormat>Widescreen</PresentationFormat>
  <Paragraphs>130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Occupational  therapY </vt:lpstr>
      <vt:lpstr>PowerPoint Presentation</vt:lpstr>
      <vt:lpstr>Introduction</vt:lpstr>
      <vt:lpstr>Academic Skills and their Benefit to Occupational Therapy Practice</vt:lpstr>
      <vt:lpstr>Professional skills required for the role and why?</vt:lpstr>
      <vt:lpstr>What Personal Values should an Occupational Therapist possess?​</vt:lpstr>
      <vt:lpstr>Commitment to Professional Practice </vt:lpstr>
      <vt:lpstr>Competencies and Relevant Codes of Conduct from Professional Bodies Relating to occupational therapy </vt:lpstr>
      <vt:lpstr>Summary</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 </dc:title>
  <dc:subject/>
  <dc:creator/>
  <cp:lastModifiedBy/>
  <cp:revision>939</cp:revision>
  <dcterms:created xsi:type="dcterms:W3CDTF">2023-11-22T21:54:44Z</dcterms:created>
  <dcterms:modified xsi:type="dcterms:W3CDTF">2023-11-30T00:54:50Z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