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4"/>
  </p:sldMasterIdLst>
  <p:notesMasterIdLst>
    <p:notesMasterId r:id="rId15"/>
  </p:notesMasterIdLst>
  <p:sldIdLst>
    <p:sldId id="256" r:id="rId5"/>
    <p:sldId id="257" r:id="rId6"/>
    <p:sldId id="258" r:id="rId7"/>
    <p:sldId id="259" r:id="rId8"/>
    <p:sldId id="260" r:id="rId9"/>
    <p:sldId id="261" r:id="rId10"/>
    <p:sldId id="262" r:id="rId11"/>
    <p:sldId id="263" r:id="rId12"/>
    <p:sldId id="265"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D3FF"/>
    <a:srgbClr val="2F2F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1898CB-9C6A-47B2-9248-AFA68F8BDFF9}" v="2778" dt="2025-10-31T11:20:48.031"/>
    <p1510:client id="{6B460F5F-1468-F0ED-7697-ED767B9C82E0}" v="335" dt="2025-10-30T13:30:43.2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Leigh Henry (2516166)" userId="S::2516166@student.uwtsd.ac.uk::80ae05d9-468c-4669-8398-5e7a65f21b2e" providerId="AD" clId="Web-{6B460F5F-1468-F0ED-7697-ED767B9C82E0}"/>
    <pc:docChg chg="modSld">
      <pc:chgData name="Danielle Leigh Henry (2516166)" userId="S::2516166@student.uwtsd.ac.uk::80ae05d9-468c-4669-8398-5e7a65f21b2e" providerId="AD" clId="Web-{6B460F5F-1468-F0ED-7697-ED767B9C82E0}" dt="2025-10-30T13:30:43.258" v="190" actId="20577"/>
      <pc:docMkLst>
        <pc:docMk/>
      </pc:docMkLst>
      <pc:sldChg chg="modSp">
        <pc:chgData name="Danielle Leigh Henry (2516166)" userId="S::2516166@student.uwtsd.ac.uk::80ae05d9-468c-4669-8398-5e7a65f21b2e" providerId="AD" clId="Web-{6B460F5F-1468-F0ED-7697-ED767B9C82E0}" dt="2025-10-30T13:29:31.065" v="157" actId="20577"/>
        <pc:sldMkLst>
          <pc:docMk/>
          <pc:sldMk cId="482475063" sldId="261"/>
        </pc:sldMkLst>
        <pc:spChg chg="mod">
          <ac:chgData name="Danielle Leigh Henry (2516166)" userId="S::2516166@student.uwtsd.ac.uk::80ae05d9-468c-4669-8398-5e7a65f21b2e" providerId="AD" clId="Web-{6B460F5F-1468-F0ED-7697-ED767B9C82E0}" dt="2025-10-30T13:29:31.065" v="157" actId="20577"/>
          <ac:spMkLst>
            <pc:docMk/>
            <pc:sldMk cId="482475063" sldId="261"/>
            <ac:spMk id="7" creationId="{AF82FE67-9BC0-C511-A2BA-D990CB9F6819}"/>
          </ac:spMkLst>
        </pc:spChg>
        <pc:graphicFrameChg chg="mod modGraphic">
          <ac:chgData name="Danielle Leigh Henry (2516166)" userId="S::2516166@student.uwtsd.ac.uk::80ae05d9-468c-4669-8398-5e7a65f21b2e" providerId="AD" clId="Web-{6B460F5F-1468-F0ED-7697-ED767B9C82E0}" dt="2025-10-30T13:28:43.642" v="119" actId="1076"/>
          <ac:graphicFrameMkLst>
            <pc:docMk/>
            <pc:sldMk cId="482475063" sldId="261"/>
            <ac:graphicFrameMk id="10" creationId="{2EE2CA75-9E4B-4E73-4917-DB6C2662EDEC}"/>
          </ac:graphicFrameMkLst>
        </pc:graphicFrameChg>
      </pc:sldChg>
      <pc:sldChg chg="modSp">
        <pc:chgData name="Danielle Leigh Henry (2516166)" userId="S::2516166@student.uwtsd.ac.uk::80ae05d9-468c-4669-8398-5e7a65f21b2e" providerId="AD" clId="Web-{6B460F5F-1468-F0ED-7697-ED767B9C82E0}" dt="2025-10-30T13:30:43.258" v="190" actId="20577"/>
        <pc:sldMkLst>
          <pc:docMk/>
          <pc:sldMk cId="301852392" sldId="263"/>
        </pc:sldMkLst>
        <pc:spChg chg="mod">
          <ac:chgData name="Danielle Leigh Henry (2516166)" userId="S::2516166@student.uwtsd.ac.uk::80ae05d9-468c-4669-8398-5e7a65f21b2e" providerId="AD" clId="Web-{6B460F5F-1468-F0ED-7697-ED767B9C82E0}" dt="2025-10-30T13:30:43.258" v="190" actId="20577"/>
          <ac:spMkLst>
            <pc:docMk/>
            <pc:sldMk cId="301852392" sldId="263"/>
            <ac:spMk id="3" creationId="{C321B64C-CE51-646D-9477-9BE4D5C43620}"/>
          </ac:spMkLst>
        </pc:spChg>
      </pc:sldChg>
    </pc:docChg>
  </pc:docChgLst>
  <pc:docChgLst>
    <pc:chgData name="Khonde Dorcas (2510718)" userId="80a7ff49-f187-474d-ae19-f8b994332569" providerId="ADAL" clId="{281898CB-9C6A-47B2-9248-AFA68F8BDFF9}"/>
    <pc:docChg chg="undo custSel addSld delSld modSld sldOrd">
      <pc:chgData name="Khonde Dorcas (2510718)" userId="80a7ff49-f187-474d-ae19-f8b994332569" providerId="ADAL" clId="{281898CB-9C6A-47B2-9248-AFA68F8BDFF9}" dt="2025-10-31T11:20:48.031" v="15979" actId="1076"/>
      <pc:docMkLst>
        <pc:docMk/>
      </pc:docMkLst>
      <pc:sldChg chg="addSp modSp mod setBg setClrOvrMap">
        <pc:chgData name="Khonde Dorcas (2510718)" userId="80a7ff49-f187-474d-ae19-f8b994332569" providerId="ADAL" clId="{281898CB-9C6A-47B2-9248-AFA68F8BDFF9}" dt="2025-10-23T20:38:15.743" v="766" actId="20577"/>
        <pc:sldMkLst>
          <pc:docMk/>
          <pc:sldMk cId="1124310972" sldId="256"/>
        </pc:sldMkLst>
        <pc:spChg chg="mod">
          <ac:chgData name="Khonde Dorcas (2510718)" userId="80a7ff49-f187-474d-ae19-f8b994332569" providerId="ADAL" clId="{281898CB-9C6A-47B2-9248-AFA68F8BDFF9}" dt="2025-10-23T20:36:28.069" v="763" actId="403"/>
          <ac:spMkLst>
            <pc:docMk/>
            <pc:sldMk cId="1124310972" sldId="256"/>
            <ac:spMk id="6" creationId="{3DD2C787-387B-B0AD-7A55-49FD9BCAFFE3}"/>
          </ac:spMkLst>
        </pc:spChg>
        <pc:spChg chg="mod">
          <ac:chgData name="Khonde Dorcas (2510718)" userId="80a7ff49-f187-474d-ae19-f8b994332569" providerId="ADAL" clId="{281898CB-9C6A-47B2-9248-AFA68F8BDFF9}" dt="2025-10-23T20:38:15.743" v="766" actId="20577"/>
          <ac:spMkLst>
            <pc:docMk/>
            <pc:sldMk cId="1124310972" sldId="256"/>
            <ac:spMk id="8" creationId="{533F9E1A-DCB3-0040-EA79-26397FAC14FA}"/>
          </ac:spMkLst>
        </pc:spChg>
        <pc:spChg chg="add">
          <ac:chgData name="Khonde Dorcas (2510718)" userId="80a7ff49-f187-474d-ae19-f8b994332569" providerId="ADAL" clId="{281898CB-9C6A-47B2-9248-AFA68F8BDFF9}" dt="2025-10-23T20:35:17.986" v="745" actId="26606"/>
          <ac:spMkLst>
            <pc:docMk/>
            <pc:sldMk cId="1124310972" sldId="256"/>
            <ac:spMk id="13" creationId="{5B6D324E-2D03-4162-AF1E-D5E32234E254}"/>
          </ac:spMkLst>
        </pc:spChg>
        <pc:spChg chg="add">
          <ac:chgData name="Khonde Dorcas (2510718)" userId="80a7ff49-f187-474d-ae19-f8b994332569" providerId="ADAL" clId="{281898CB-9C6A-47B2-9248-AFA68F8BDFF9}" dt="2025-10-23T20:35:17.986" v="745" actId="26606"/>
          <ac:spMkLst>
            <pc:docMk/>
            <pc:sldMk cId="1124310972" sldId="256"/>
            <ac:spMk id="15" creationId="{E53F4E5A-C9EE-4859-B46B-F018F7D73A03}"/>
          </ac:spMkLst>
        </pc:spChg>
        <pc:picChg chg="mod ord">
          <ac:chgData name="Khonde Dorcas (2510718)" userId="80a7ff49-f187-474d-ae19-f8b994332569" providerId="ADAL" clId="{281898CB-9C6A-47B2-9248-AFA68F8BDFF9}" dt="2025-10-23T20:36:04.104" v="752" actId="14100"/>
          <ac:picMkLst>
            <pc:docMk/>
            <pc:sldMk cId="1124310972" sldId="256"/>
            <ac:picMk id="4" creationId="{8D923EEB-6951-4034-8D5B-66AC7218460B}"/>
          </ac:picMkLst>
        </pc:picChg>
        <pc:cxnChg chg="add">
          <ac:chgData name="Khonde Dorcas (2510718)" userId="80a7ff49-f187-474d-ae19-f8b994332569" providerId="ADAL" clId="{281898CB-9C6A-47B2-9248-AFA68F8BDFF9}" dt="2025-10-23T20:35:17.986" v="745" actId="26606"/>
          <ac:cxnSpMkLst>
            <pc:docMk/>
            <pc:sldMk cId="1124310972" sldId="256"/>
            <ac:cxnSpMk id="17" creationId="{041A955B-D579-48FD-A51C-51B0C0B69F9A}"/>
          </ac:cxnSpMkLst>
        </pc:cxnChg>
      </pc:sldChg>
      <pc:sldChg chg="modSp mod">
        <pc:chgData name="Khonde Dorcas (2510718)" userId="80a7ff49-f187-474d-ae19-f8b994332569" providerId="ADAL" clId="{281898CB-9C6A-47B2-9248-AFA68F8BDFF9}" dt="2025-10-29T22:24:59.420" v="7643" actId="20577"/>
        <pc:sldMkLst>
          <pc:docMk/>
          <pc:sldMk cId="1670705487" sldId="257"/>
        </pc:sldMkLst>
        <pc:spChg chg="mod">
          <ac:chgData name="Khonde Dorcas (2510718)" userId="80a7ff49-f187-474d-ae19-f8b994332569" providerId="ADAL" clId="{281898CB-9C6A-47B2-9248-AFA68F8BDFF9}" dt="2025-10-23T21:05:45.033" v="1134" actId="2711"/>
          <ac:spMkLst>
            <pc:docMk/>
            <pc:sldMk cId="1670705487" sldId="257"/>
            <ac:spMk id="2" creationId="{D52B8D14-5147-832E-0A7B-6133B12E65B1}"/>
          </ac:spMkLst>
        </pc:spChg>
        <pc:graphicFrameChg chg="mod modGraphic">
          <ac:chgData name="Khonde Dorcas (2510718)" userId="80a7ff49-f187-474d-ae19-f8b994332569" providerId="ADAL" clId="{281898CB-9C6A-47B2-9248-AFA68F8BDFF9}" dt="2025-10-29T22:24:59.420" v="7643" actId="20577"/>
          <ac:graphicFrameMkLst>
            <pc:docMk/>
            <pc:sldMk cId="1670705487" sldId="257"/>
            <ac:graphicFrameMk id="7" creationId="{2EDF3C10-39FD-B2C6-FBD9-00EA4D3F7B07}"/>
          </ac:graphicFrameMkLst>
        </pc:graphicFrameChg>
        <pc:picChg chg="mod">
          <ac:chgData name="Khonde Dorcas (2510718)" userId="80a7ff49-f187-474d-ae19-f8b994332569" providerId="ADAL" clId="{281898CB-9C6A-47B2-9248-AFA68F8BDFF9}" dt="2025-10-23T20:32:59.556" v="702" actId="1076"/>
          <ac:picMkLst>
            <pc:docMk/>
            <pc:sldMk cId="1670705487" sldId="257"/>
            <ac:picMk id="4" creationId="{4E0B7604-030E-7102-8183-80BF7B8CCE54}"/>
          </ac:picMkLst>
        </pc:picChg>
      </pc:sldChg>
      <pc:sldChg chg="addSp delSp modSp mod setBg">
        <pc:chgData name="Khonde Dorcas (2510718)" userId="80a7ff49-f187-474d-ae19-f8b994332569" providerId="ADAL" clId="{281898CB-9C6A-47B2-9248-AFA68F8BDFF9}" dt="2025-10-31T07:24:27.539" v="11111" actId="20577"/>
        <pc:sldMkLst>
          <pc:docMk/>
          <pc:sldMk cId="1684088530" sldId="258"/>
        </pc:sldMkLst>
        <pc:spChg chg="mod">
          <ac:chgData name="Khonde Dorcas (2510718)" userId="80a7ff49-f187-474d-ae19-f8b994332569" providerId="ADAL" clId="{281898CB-9C6A-47B2-9248-AFA68F8BDFF9}" dt="2025-10-29T22:28:32.613" v="7794" actId="26606"/>
          <ac:spMkLst>
            <pc:docMk/>
            <pc:sldMk cId="1684088530" sldId="258"/>
            <ac:spMk id="2" creationId="{1E9C20AC-AF7A-5D79-CC05-6080CC61B4F7}"/>
          </ac:spMkLst>
        </pc:spChg>
        <pc:spChg chg="add del mod">
          <ac:chgData name="Khonde Dorcas (2510718)" userId="80a7ff49-f187-474d-ae19-f8b994332569" providerId="ADAL" clId="{281898CB-9C6A-47B2-9248-AFA68F8BDFF9}" dt="2025-10-31T07:05:30.987" v="10733"/>
          <ac:spMkLst>
            <pc:docMk/>
            <pc:sldMk cId="1684088530" sldId="258"/>
            <ac:spMk id="3" creationId="{4634318D-26BE-0033-FA0E-5C5E4FE06214}"/>
          </ac:spMkLst>
        </pc:spChg>
        <pc:spChg chg="add mod ord">
          <ac:chgData name="Khonde Dorcas (2510718)" userId="80a7ff49-f187-474d-ae19-f8b994332569" providerId="ADAL" clId="{281898CB-9C6A-47B2-9248-AFA68F8BDFF9}" dt="2025-10-31T07:06:29.494" v="10736" actId="20577"/>
          <ac:spMkLst>
            <pc:docMk/>
            <pc:sldMk cId="1684088530" sldId="258"/>
            <ac:spMk id="4" creationId="{5B31C2D4-AD65-2502-BEDE-D9474F6789F9}"/>
          </ac:spMkLst>
        </pc:spChg>
        <pc:spChg chg="add mod">
          <ac:chgData name="Khonde Dorcas (2510718)" userId="80a7ff49-f187-474d-ae19-f8b994332569" providerId="ADAL" clId="{281898CB-9C6A-47B2-9248-AFA68F8BDFF9}" dt="2025-10-31T07:24:27.539" v="11111" actId="20577"/>
          <ac:spMkLst>
            <pc:docMk/>
            <pc:sldMk cId="1684088530" sldId="258"/>
            <ac:spMk id="5" creationId="{882DDF78-7980-39A6-CCFF-9D2E949F3AFF}"/>
          </ac:spMkLst>
        </pc:spChg>
        <pc:picChg chg="add del mod">
          <ac:chgData name="Khonde Dorcas (2510718)" userId="80a7ff49-f187-474d-ae19-f8b994332569" providerId="ADAL" clId="{281898CB-9C6A-47B2-9248-AFA68F8BDFF9}" dt="2025-10-31T07:06:23.547" v="10735" actId="1076"/>
          <ac:picMkLst>
            <pc:docMk/>
            <pc:sldMk cId="1684088530" sldId="258"/>
            <ac:picMk id="7" creationId="{03256355-EB31-D305-5D3A-FE857DA75A91}"/>
          </ac:picMkLst>
        </pc:picChg>
      </pc:sldChg>
      <pc:sldChg chg="addSp delSp modSp new mod setBg">
        <pc:chgData name="Khonde Dorcas (2510718)" userId="80a7ff49-f187-474d-ae19-f8b994332569" providerId="ADAL" clId="{281898CB-9C6A-47B2-9248-AFA68F8BDFF9}" dt="2025-10-31T08:00:08.148" v="12353" actId="478"/>
        <pc:sldMkLst>
          <pc:docMk/>
          <pc:sldMk cId="180399749" sldId="259"/>
        </pc:sldMkLst>
        <pc:spChg chg="mod">
          <ac:chgData name="Khonde Dorcas (2510718)" userId="80a7ff49-f187-474d-ae19-f8b994332569" providerId="ADAL" clId="{281898CB-9C6A-47B2-9248-AFA68F8BDFF9}" dt="2025-10-30T13:58:29.536" v="10305" actId="1076"/>
          <ac:spMkLst>
            <pc:docMk/>
            <pc:sldMk cId="180399749" sldId="259"/>
            <ac:spMk id="2" creationId="{EC96DED3-8960-1F70-4B14-2494F855CF0B}"/>
          </ac:spMkLst>
        </pc:spChg>
        <pc:spChg chg="add mod">
          <ac:chgData name="Khonde Dorcas (2510718)" userId="80a7ff49-f187-474d-ae19-f8b994332569" providerId="ADAL" clId="{281898CB-9C6A-47B2-9248-AFA68F8BDFF9}" dt="2025-10-31T07:56:18.417" v="12288" actId="20577"/>
          <ac:spMkLst>
            <pc:docMk/>
            <pc:sldMk cId="180399749" sldId="259"/>
            <ac:spMk id="3" creationId="{44FCD598-C855-AABC-8676-C6645234FCB4}"/>
          </ac:spMkLst>
        </pc:spChg>
        <pc:spChg chg="del mod ord">
          <ac:chgData name="Khonde Dorcas (2510718)" userId="80a7ff49-f187-474d-ae19-f8b994332569" providerId="ADAL" clId="{281898CB-9C6A-47B2-9248-AFA68F8BDFF9}" dt="2025-10-30T14:00:58.168" v="10450" actId="478"/>
          <ac:spMkLst>
            <pc:docMk/>
            <pc:sldMk cId="180399749" sldId="259"/>
            <ac:spMk id="3" creationId="{491358AB-3C0E-C646-2021-DF5C6B28F5ED}"/>
          </ac:spMkLst>
        </pc:spChg>
        <pc:spChg chg="add del mod">
          <ac:chgData name="Khonde Dorcas (2510718)" userId="80a7ff49-f187-474d-ae19-f8b994332569" providerId="ADAL" clId="{281898CB-9C6A-47B2-9248-AFA68F8BDFF9}" dt="2025-10-30T13:49:23.982" v="10214"/>
          <ac:spMkLst>
            <pc:docMk/>
            <pc:sldMk cId="180399749" sldId="259"/>
            <ac:spMk id="4" creationId="{6F95F056-63C0-FDA1-EC74-FE3D2DECC074}"/>
          </ac:spMkLst>
        </pc:spChg>
        <pc:spChg chg="add del mod">
          <ac:chgData name="Khonde Dorcas (2510718)" userId="80a7ff49-f187-474d-ae19-f8b994332569" providerId="ADAL" clId="{281898CB-9C6A-47B2-9248-AFA68F8BDFF9}" dt="2025-10-30T13:58:20.856" v="10304" actId="478"/>
          <ac:spMkLst>
            <pc:docMk/>
            <pc:sldMk cId="180399749" sldId="259"/>
            <ac:spMk id="7" creationId="{24CC221F-E73D-B09F-7E57-105435819CD6}"/>
          </ac:spMkLst>
        </pc:spChg>
        <pc:spChg chg="add del mod">
          <ac:chgData name="Khonde Dorcas (2510718)" userId="80a7ff49-f187-474d-ae19-f8b994332569" providerId="ADAL" clId="{281898CB-9C6A-47B2-9248-AFA68F8BDFF9}" dt="2025-10-31T08:00:08.148" v="12353" actId="478"/>
          <ac:spMkLst>
            <pc:docMk/>
            <pc:sldMk cId="180399749" sldId="259"/>
            <ac:spMk id="8" creationId="{32D65DA4-6C47-59C2-8F8B-C9CAAFAC62EF}"/>
          </ac:spMkLst>
        </pc:spChg>
        <pc:spChg chg="add del mod">
          <ac:chgData name="Khonde Dorcas (2510718)" userId="80a7ff49-f187-474d-ae19-f8b994332569" providerId="ADAL" clId="{281898CB-9C6A-47B2-9248-AFA68F8BDFF9}" dt="2025-10-30T14:01:06.757" v="10451" actId="478"/>
          <ac:spMkLst>
            <pc:docMk/>
            <pc:sldMk cId="180399749" sldId="259"/>
            <ac:spMk id="10" creationId="{C8383CE3-0909-AE62-EE38-8FB570D99DD3}"/>
          </ac:spMkLst>
        </pc:spChg>
        <pc:spChg chg="add">
          <ac:chgData name="Khonde Dorcas (2510718)" userId="80a7ff49-f187-474d-ae19-f8b994332569" providerId="ADAL" clId="{281898CB-9C6A-47B2-9248-AFA68F8BDFF9}" dt="2025-10-23T20:57:35.842" v="1123" actId="26606"/>
          <ac:spMkLst>
            <pc:docMk/>
            <pc:sldMk cId="180399749" sldId="259"/>
            <ac:spMk id="21" creationId="{E2A53059-D7B9-4249-ACFA-426AA0C68351}"/>
          </ac:spMkLst>
        </pc:spChg>
        <pc:spChg chg="add">
          <ac:chgData name="Khonde Dorcas (2510718)" userId="80a7ff49-f187-474d-ae19-f8b994332569" providerId="ADAL" clId="{281898CB-9C6A-47B2-9248-AFA68F8BDFF9}" dt="2025-10-23T20:57:35.842" v="1123" actId="26606"/>
          <ac:spMkLst>
            <pc:docMk/>
            <pc:sldMk cId="180399749" sldId="259"/>
            <ac:spMk id="22" creationId="{F230AD75-6717-4566-9CA9-25308C0596EE}"/>
          </ac:spMkLst>
        </pc:spChg>
        <pc:picChg chg="add del mod ord">
          <ac:chgData name="Khonde Dorcas (2510718)" userId="80a7ff49-f187-474d-ae19-f8b994332569" providerId="ADAL" clId="{281898CB-9C6A-47B2-9248-AFA68F8BDFF9}" dt="2025-10-23T21:06:45.694" v="1140" actId="478"/>
          <ac:picMkLst>
            <pc:docMk/>
            <pc:sldMk cId="180399749" sldId="259"/>
            <ac:picMk id="5" creationId="{FAF08B5E-957B-D91B-ADAE-A6B0F7BDF907}"/>
          </ac:picMkLst>
        </pc:picChg>
        <pc:picChg chg="add mod">
          <ac:chgData name="Khonde Dorcas (2510718)" userId="80a7ff49-f187-474d-ae19-f8b994332569" providerId="ADAL" clId="{281898CB-9C6A-47B2-9248-AFA68F8BDFF9}" dt="2025-10-23T20:57:35.842" v="1123" actId="26606"/>
          <ac:picMkLst>
            <pc:docMk/>
            <pc:sldMk cId="180399749" sldId="259"/>
            <ac:picMk id="6" creationId="{8A8B4B3B-0DB8-FB27-C4CB-F0D300DA6F90}"/>
          </ac:picMkLst>
        </pc:picChg>
      </pc:sldChg>
      <pc:sldChg chg="addSp delSp modSp new mod">
        <pc:chgData name="Khonde Dorcas (2510718)" userId="80a7ff49-f187-474d-ae19-f8b994332569" providerId="ADAL" clId="{281898CB-9C6A-47B2-9248-AFA68F8BDFF9}" dt="2025-10-31T10:13:53.197" v="13931" actId="20577"/>
        <pc:sldMkLst>
          <pc:docMk/>
          <pc:sldMk cId="2188031580" sldId="260"/>
        </pc:sldMkLst>
        <pc:spChg chg="add del mod">
          <ac:chgData name="Khonde Dorcas (2510718)" userId="80a7ff49-f187-474d-ae19-f8b994332569" providerId="ADAL" clId="{281898CB-9C6A-47B2-9248-AFA68F8BDFF9}" dt="2025-10-30T12:27:59.521" v="9323"/>
          <ac:spMkLst>
            <pc:docMk/>
            <pc:sldMk cId="2188031580" sldId="260"/>
            <ac:spMk id="2" creationId="{8012533B-A575-DCCC-C732-C1F8245151FD}"/>
          </ac:spMkLst>
        </pc:spChg>
        <pc:spChg chg="add del mod">
          <ac:chgData name="Khonde Dorcas (2510718)" userId="80a7ff49-f187-474d-ae19-f8b994332569" providerId="ADAL" clId="{281898CB-9C6A-47B2-9248-AFA68F8BDFF9}" dt="2025-10-31T10:13:53.197" v="13931" actId="20577"/>
          <ac:spMkLst>
            <pc:docMk/>
            <pc:sldMk cId="2188031580" sldId="260"/>
            <ac:spMk id="2" creationId="{FEC64942-3071-3C8A-55F9-C3C010299515}"/>
          </ac:spMkLst>
        </pc:spChg>
        <pc:spChg chg="add del mod">
          <ac:chgData name="Khonde Dorcas (2510718)" userId="80a7ff49-f187-474d-ae19-f8b994332569" providerId="ADAL" clId="{281898CB-9C6A-47B2-9248-AFA68F8BDFF9}" dt="2025-10-31T08:38:09.027" v="13154"/>
          <ac:spMkLst>
            <pc:docMk/>
            <pc:sldMk cId="2188031580" sldId="260"/>
            <ac:spMk id="3" creationId="{CC727990-011C-AEFC-277E-08A01D0644FF}"/>
          </ac:spMkLst>
        </pc:spChg>
        <pc:spChg chg="add mod">
          <ac:chgData name="Khonde Dorcas (2510718)" userId="80a7ff49-f187-474d-ae19-f8b994332569" providerId="ADAL" clId="{281898CB-9C6A-47B2-9248-AFA68F8BDFF9}" dt="2025-10-31T08:45:07.009" v="13513" actId="12"/>
          <ac:spMkLst>
            <pc:docMk/>
            <pc:sldMk cId="2188031580" sldId="260"/>
            <ac:spMk id="4" creationId="{796511F0-8063-E6E1-76CC-81D86CDE716C}"/>
          </ac:spMkLst>
        </pc:spChg>
        <pc:spChg chg="add mod">
          <ac:chgData name="Khonde Dorcas (2510718)" userId="80a7ff49-f187-474d-ae19-f8b994332569" providerId="ADAL" clId="{281898CB-9C6A-47B2-9248-AFA68F8BDFF9}" dt="2025-10-31T09:10:48.729" v="13736" actId="20577"/>
          <ac:spMkLst>
            <pc:docMk/>
            <pc:sldMk cId="2188031580" sldId="260"/>
            <ac:spMk id="5" creationId="{1261E573-1E64-0932-3DF4-7E8CA5ABA89F}"/>
          </ac:spMkLst>
        </pc:spChg>
        <pc:spChg chg="add del mod">
          <ac:chgData name="Khonde Dorcas (2510718)" userId="80a7ff49-f187-474d-ae19-f8b994332569" providerId="ADAL" clId="{281898CB-9C6A-47B2-9248-AFA68F8BDFF9}" dt="2025-10-31T07:59:15.291" v="12350"/>
          <ac:spMkLst>
            <pc:docMk/>
            <pc:sldMk cId="2188031580" sldId="260"/>
            <ac:spMk id="7" creationId="{913903CF-90EC-3B58-1A5C-3E39B8B6426D}"/>
          </ac:spMkLst>
        </pc:spChg>
        <pc:spChg chg="add mod">
          <ac:chgData name="Khonde Dorcas (2510718)" userId="80a7ff49-f187-474d-ae19-f8b994332569" providerId="ADAL" clId="{281898CB-9C6A-47B2-9248-AFA68F8BDFF9}" dt="2025-10-31T10:03:33.915" v="13873" actId="313"/>
          <ac:spMkLst>
            <pc:docMk/>
            <pc:sldMk cId="2188031580" sldId="260"/>
            <ac:spMk id="8" creationId="{849B1D3F-0948-357F-00C5-DF195B94FE9E}"/>
          </ac:spMkLst>
        </pc:spChg>
        <pc:graphicFrameChg chg="add del">
          <ac:chgData name="Khonde Dorcas (2510718)" userId="80a7ff49-f187-474d-ae19-f8b994332569" providerId="ADAL" clId="{281898CB-9C6A-47B2-9248-AFA68F8BDFF9}" dt="2025-10-31T08:47:15.177" v="13539" actId="26606"/>
          <ac:graphicFrameMkLst>
            <pc:docMk/>
            <pc:sldMk cId="2188031580" sldId="260"/>
            <ac:graphicFrameMk id="11" creationId="{2F8BC13A-5B23-0F08-09E2-6FF5FAD745CC}"/>
          </ac:graphicFrameMkLst>
        </pc:graphicFrameChg>
        <pc:graphicFrameChg chg="add del">
          <ac:chgData name="Khonde Dorcas (2510718)" userId="80a7ff49-f187-474d-ae19-f8b994332569" providerId="ADAL" clId="{281898CB-9C6A-47B2-9248-AFA68F8BDFF9}" dt="2025-10-31T08:47:18.816" v="13541" actId="26606"/>
          <ac:graphicFrameMkLst>
            <pc:docMk/>
            <pc:sldMk cId="2188031580" sldId="260"/>
            <ac:graphicFrameMk id="13" creationId="{16406BA4-1DB0-99C4-191F-A8A48930B903}"/>
          </ac:graphicFrameMkLst>
        </pc:graphicFrameChg>
        <pc:graphicFrameChg chg="add del">
          <ac:chgData name="Khonde Dorcas (2510718)" userId="80a7ff49-f187-474d-ae19-f8b994332569" providerId="ADAL" clId="{281898CB-9C6A-47B2-9248-AFA68F8BDFF9}" dt="2025-10-31T08:47:25.939" v="13543" actId="26606"/>
          <ac:graphicFrameMkLst>
            <pc:docMk/>
            <pc:sldMk cId="2188031580" sldId="260"/>
            <ac:graphicFrameMk id="15" creationId="{D2BF3FE2-8150-7BAC-F955-F33C6F828FF5}"/>
          </ac:graphicFrameMkLst>
        </pc:graphicFrameChg>
        <pc:graphicFrameChg chg="add del">
          <ac:chgData name="Khonde Dorcas (2510718)" userId="80a7ff49-f187-474d-ae19-f8b994332569" providerId="ADAL" clId="{281898CB-9C6A-47B2-9248-AFA68F8BDFF9}" dt="2025-10-31T08:47:27.860" v="13545" actId="26606"/>
          <ac:graphicFrameMkLst>
            <pc:docMk/>
            <pc:sldMk cId="2188031580" sldId="260"/>
            <ac:graphicFrameMk id="17" creationId="{14584543-A80E-C527-5A36-71BFCDBC36AB}"/>
          </ac:graphicFrameMkLst>
        </pc:graphicFrameChg>
        <pc:graphicFrameChg chg="add del">
          <ac:chgData name="Khonde Dorcas (2510718)" userId="80a7ff49-f187-474d-ae19-f8b994332569" providerId="ADAL" clId="{281898CB-9C6A-47B2-9248-AFA68F8BDFF9}" dt="2025-10-31T08:47:29.460" v="13547" actId="26606"/>
          <ac:graphicFrameMkLst>
            <pc:docMk/>
            <pc:sldMk cId="2188031580" sldId="260"/>
            <ac:graphicFrameMk id="19" creationId="{D2BF3FE2-8150-7BAC-F955-F33C6F828FF5}"/>
          </ac:graphicFrameMkLst>
        </pc:graphicFrameChg>
        <pc:graphicFrameChg chg="add del">
          <ac:chgData name="Khonde Dorcas (2510718)" userId="80a7ff49-f187-474d-ae19-f8b994332569" providerId="ADAL" clId="{281898CB-9C6A-47B2-9248-AFA68F8BDFF9}" dt="2025-10-31T08:47:31.984" v="13549" actId="26606"/>
          <ac:graphicFrameMkLst>
            <pc:docMk/>
            <pc:sldMk cId="2188031580" sldId="260"/>
            <ac:graphicFrameMk id="21" creationId="{16406BA4-1DB0-99C4-191F-A8A48930B903}"/>
          </ac:graphicFrameMkLst>
        </pc:graphicFrameChg>
        <pc:graphicFrameChg chg="add del mod">
          <ac:chgData name="Khonde Dorcas (2510718)" userId="80a7ff49-f187-474d-ae19-f8b994332569" providerId="ADAL" clId="{281898CB-9C6A-47B2-9248-AFA68F8BDFF9}" dt="2025-10-31T08:49:01.299" v="13569" actId="26606"/>
          <ac:graphicFrameMkLst>
            <pc:docMk/>
            <pc:sldMk cId="2188031580" sldId="260"/>
            <ac:graphicFrameMk id="23" creationId="{D2BF3FE2-8150-7BAC-F955-F33C6F828FF5}"/>
          </ac:graphicFrameMkLst>
        </pc:graphicFrameChg>
        <pc:picChg chg="add mod">
          <ac:chgData name="Khonde Dorcas (2510718)" userId="80a7ff49-f187-474d-ae19-f8b994332569" providerId="ADAL" clId="{281898CB-9C6A-47B2-9248-AFA68F8BDFF9}" dt="2025-10-31T08:49:00.802" v="13568"/>
          <ac:picMkLst>
            <pc:docMk/>
            <pc:sldMk cId="2188031580" sldId="260"/>
            <ac:picMk id="9" creationId="{740CADB9-3256-2314-A5B2-9C79F613B348}"/>
          </ac:picMkLst>
        </pc:picChg>
      </pc:sldChg>
      <pc:sldChg chg="addSp delSp modSp new mod ord setBg">
        <pc:chgData name="Khonde Dorcas (2510718)" userId="80a7ff49-f187-474d-ae19-f8b994332569" providerId="ADAL" clId="{281898CB-9C6A-47B2-9248-AFA68F8BDFF9}" dt="2025-10-31T11:14:13.024" v="15967" actId="26606"/>
        <pc:sldMkLst>
          <pc:docMk/>
          <pc:sldMk cId="482475063" sldId="261"/>
        </pc:sldMkLst>
        <pc:spChg chg="add mod">
          <ac:chgData name="Khonde Dorcas (2510718)" userId="80a7ff49-f187-474d-ae19-f8b994332569" providerId="ADAL" clId="{281898CB-9C6A-47B2-9248-AFA68F8BDFF9}" dt="2025-10-31T11:14:13.024" v="15967" actId="26606"/>
          <ac:spMkLst>
            <pc:docMk/>
            <pc:sldMk cId="482475063" sldId="261"/>
            <ac:spMk id="2" creationId="{4E239E30-88CA-A137-3F89-A31E541D2789}"/>
          </ac:spMkLst>
        </pc:spChg>
        <pc:spChg chg="add mod">
          <ac:chgData name="Khonde Dorcas (2510718)" userId="80a7ff49-f187-474d-ae19-f8b994332569" providerId="ADAL" clId="{281898CB-9C6A-47B2-9248-AFA68F8BDFF9}" dt="2025-10-31T11:14:13.024" v="15967" actId="26606"/>
          <ac:spMkLst>
            <pc:docMk/>
            <pc:sldMk cId="482475063" sldId="261"/>
            <ac:spMk id="5" creationId="{09CB14FB-9579-D58A-F647-0F2BADD5F5B2}"/>
          </ac:spMkLst>
        </pc:spChg>
        <pc:spChg chg="add del mod">
          <ac:chgData name="Khonde Dorcas (2510718)" userId="80a7ff49-f187-474d-ae19-f8b994332569" providerId="ADAL" clId="{281898CB-9C6A-47B2-9248-AFA68F8BDFF9}" dt="2025-10-31T09:47:07.836" v="13762"/>
          <ac:spMkLst>
            <pc:docMk/>
            <pc:sldMk cId="482475063" sldId="261"/>
            <ac:spMk id="7" creationId="{AF82FE67-9BC0-C511-A2BA-D990CB9F6819}"/>
          </ac:spMkLst>
        </pc:spChg>
        <pc:spChg chg="add">
          <ac:chgData name="Khonde Dorcas (2510718)" userId="80a7ff49-f187-474d-ae19-f8b994332569" providerId="ADAL" clId="{281898CB-9C6A-47B2-9248-AFA68F8BDFF9}" dt="2025-10-31T11:14:13.024" v="15967" actId="26606"/>
          <ac:spMkLst>
            <pc:docMk/>
            <pc:sldMk cId="482475063" sldId="261"/>
            <ac:spMk id="17" creationId="{E2A53059-D7B9-4249-ACFA-426AA0C68351}"/>
          </ac:spMkLst>
        </pc:spChg>
        <pc:spChg chg="add">
          <ac:chgData name="Khonde Dorcas (2510718)" userId="80a7ff49-f187-474d-ae19-f8b994332569" providerId="ADAL" clId="{281898CB-9C6A-47B2-9248-AFA68F8BDFF9}" dt="2025-10-31T11:14:13.024" v="15967" actId="26606"/>
          <ac:spMkLst>
            <pc:docMk/>
            <pc:sldMk cId="482475063" sldId="261"/>
            <ac:spMk id="19" creationId="{F230AD75-6717-4566-9CA9-25308C0596EE}"/>
          </ac:spMkLst>
        </pc:spChg>
        <pc:graphicFrameChg chg="add del mod modGraphic">
          <ac:chgData name="Khonde Dorcas (2510718)" userId="80a7ff49-f187-474d-ae19-f8b994332569" providerId="ADAL" clId="{281898CB-9C6A-47B2-9248-AFA68F8BDFF9}" dt="2025-10-31T10:48:07.243" v="14871" actId="478"/>
          <ac:graphicFrameMkLst>
            <pc:docMk/>
            <pc:sldMk cId="482475063" sldId="261"/>
            <ac:graphicFrameMk id="10" creationId="{2EE2CA75-9E4B-4E73-4917-DB6C2662EDEC}"/>
          </ac:graphicFrameMkLst>
        </pc:graphicFrameChg>
        <pc:picChg chg="add mod">
          <ac:chgData name="Khonde Dorcas (2510718)" userId="80a7ff49-f187-474d-ae19-f8b994332569" providerId="ADAL" clId="{281898CB-9C6A-47B2-9248-AFA68F8BDFF9}" dt="2025-10-31T11:14:13.024" v="15967" actId="26606"/>
          <ac:picMkLst>
            <pc:docMk/>
            <pc:sldMk cId="482475063" sldId="261"/>
            <ac:picMk id="3" creationId="{13037D77-69B1-966B-1953-00BEBCD99BE1}"/>
          </ac:picMkLst>
        </pc:picChg>
        <pc:picChg chg="add del mod">
          <ac:chgData name="Khonde Dorcas (2510718)" userId="80a7ff49-f187-474d-ae19-f8b994332569" providerId="ADAL" clId="{281898CB-9C6A-47B2-9248-AFA68F8BDFF9}" dt="2025-10-31T10:13:35.478" v="13926" actId="478"/>
          <ac:picMkLst>
            <pc:docMk/>
            <pc:sldMk cId="482475063" sldId="261"/>
            <ac:picMk id="11" creationId="{5D835DCA-A159-3EBE-BAAB-7D4666696CC6}"/>
          </ac:picMkLst>
        </pc:picChg>
        <pc:picChg chg="add mod ord">
          <ac:chgData name="Khonde Dorcas (2510718)" userId="80a7ff49-f187-474d-ae19-f8b994332569" providerId="ADAL" clId="{281898CB-9C6A-47B2-9248-AFA68F8BDFF9}" dt="2025-10-31T11:14:13.024" v="15967" actId="26606"/>
          <ac:picMkLst>
            <pc:docMk/>
            <pc:sldMk cId="482475063" sldId="261"/>
            <ac:picMk id="12" creationId="{236F585A-ACE0-CB08-6626-B4B3C6E2F604}"/>
          </ac:picMkLst>
        </pc:picChg>
      </pc:sldChg>
      <pc:sldChg chg="addSp delSp modSp new mod ord setBg">
        <pc:chgData name="Khonde Dorcas (2510718)" userId="80a7ff49-f187-474d-ae19-f8b994332569" providerId="ADAL" clId="{281898CB-9C6A-47B2-9248-AFA68F8BDFF9}" dt="2025-10-31T11:13:16.397" v="15965" actId="14100"/>
        <pc:sldMkLst>
          <pc:docMk/>
          <pc:sldMk cId="3281727271" sldId="262"/>
        </pc:sldMkLst>
        <pc:spChg chg="mod">
          <ac:chgData name="Khonde Dorcas (2510718)" userId="80a7ff49-f187-474d-ae19-f8b994332569" providerId="ADAL" clId="{281898CB-9C6A-47B2-9248-AFA68F8BDFF9}" dt="2025-10-31T10:17:24.521" v="14018" actId="20577"/>
          <ac:spMkLst>
            <pc:docMk/>
            <pc:sldMk cId="3281727271" sldId="262"/>
            <ac:spMk id="2" creationId="{17C6B6B0-DEED-4801-1CAE-4763BED5EAF2}"/>
          </ac:spMkLst>
        </pc:spChg>
        <pc:spChg chg="add mod">
          <ac:chgData name="Khonde Dorcas (2510718)" userId="80a7ff49-f187-474d-ae19-f8b994332569" providerId="ADAL" clId="{281898CB-9C6A-47B2-9248-AFA68F8BDFF9}" dt="2025-10-31T11:08:35.829" v="15956" actId="20577"/>
          <ac:spMkLst>
            <pc:docMk/>
            <pc:sldMk cId="3281727271" sldId="262"/>
            <ac:spMk id="3" creationId="{9AC73205-8440-8115-54D7-41FBDAC573D4}"/>
          </ac:spMkLst>
        </pc:spChg>
        <pc:spChg chg="add del mod">
          <ac:chgData name="Khonde Dorcas (2510718)" userId="80a7ff49-f187-474d-ae19-f8b994332569" providerId="ADAL" clId="{281898CB-9C6A-47B2-9248-AFA68F8BDFF9}" dt="2025-10-31T10:34:19.174" v="14416" actId="20577"/>
          <ac:spMkLst>
            <pc:docMk/>
            <pc:sldMk cId="3281727271" sldId="262"/>
            <ac:spMk id="4" creationId="{404131A1-D0A0-04E7-20CC-8DB06DAE32D0}"/>
          </ac:spMkLst>
        </pc:spChg>
        <pc:spChg chg="add del mod">
          <ac:chgData name="Khonde Dorcas (2510718)" userId="80a7ff49-f187-474d-ae19-f8b994332569" providerId="ADAL" clId="{281898CB-9C6A-47B2-9248-AFA68F8BDFF9}" dt="2025-10-30T00:08:29.142" v="9301"/>
          <ac:spMkLst>
            <pc:docMk/>
            <pc:sldMk cId="3281727271" sldId="262"/>
            <ac:spMk id="5" creationId="{20E61F27-D2F3-9A28-9FAE-7CD39ECCCD47}"/>
          </ac:spMkLst>
        </pc:spChg>
        <pc:picChg chg="add mod">
          <ac:chgData name="Khonde Dorcas (2510718)" userId="80a7ff49-f187-474d-ae19-f8b994332569" providerId="ADAL" clId="{281898CB-9C6A-47B2-9248-AFA68F8BDFF9}" dt="2025-10-31T11:13:16.397" v="15965" actId="14100"/>
          <ac:picMkLst>
            <pc:docMk/>
            <pc:sldMk cId="3281727271" sldId="262"/>
            <ac:picMk id="5" creationId="{0A7BDE42-99BF-0519-6E6B-BE8C91AF6162}"/>
          </ac:picMkLst>
        </pc:picChg>
      </pc:sldChg>
      <pc:sldChg chg="addSp delSp modSp new mod setBg">
        <pc:chgData name="Khonde Dorcas (2510718)" userId="80a7ff49-f187-474d-ae19-f8b994332569" providerId="ADAL" clId="{281898CB-9C6A-47B2-9248-AFA68F8BDFF9}" dt="2025-10-31T11:20:48.031" v="15979" actId="1076"/>
        <pc:sldMkLst>
          <pc:docMk/>
          <pc:sldMk cId="301852392" sldId="263"/>
        </pc:sldMkLst>
        <pc:spChg chg="mod">
          <ac:chgData name="Khonde Dorcas (2510718)" userId="80a7ff49-f187-474d-ae19-f8b994332569" providerId="ADAL" clId="{281898CB-9C6A-47B2-9248-AFA68F8BDFF9}" dt="2025-10-31T11:19:58.475" v="15971" actId="26606"/>
          <ac:spMkLst>
            <pc:docMk/>
            <pc:sldMk cId="301852392" sldId="263"/>
            <ac:spMk id="2" creationId="{DF446A8B-53FB-46E8-877D-3F9E388FE8F2}"/>
          </ac:spMkLst>
        </pc:spChg>
        <pc:spChg chg="add del mod">
          <ac:chgData name="Khonde Dorcas (2510718)" userId="80a7ff49-f187-474d-ae19-f8b994332569" providerId="ADAL" clId="{281898CB-9C6A-47B2-9248-AFA68F8BDFF9}" dt="2025-10-31T11:19:58.475" v="15971" actId="26606"/>
          <ac:spMkLst>
            <pc:docMk/>
            <pc:sldMk cId="301852392" sldId="263"/>
            <ac:spMk id="3" creationId="{C321B64C-CE51-646D-9477-9BE4D5C43620}"/>
          </ac:spMkLst>
        </pc:spChg>
        <pc:spChg chg="add del">
          <ac:chgData name="Khonde Dorcas (2510718)" userId="80a7ff49-f187-474d-ae19-f8b994332569" providerId="ADAL" clId="{281898CB-9C6A-47B2-9248-AFA68F8BDFF9}" dt="2025-10-31T11:19:58.475" v="15971" actId="26606"/>
          <ac:spMkLst>
            <pc:docMk/>
            <pc:sldMk cId="301852392" sldId="263"/>
            <ac:spMk id="9" creationId="{30B3D270-B19D-4DB8-BD3C-3E707485B515}"/>
          </ac:spMkLst>
        </pc:spChg>
        <pc:spChg chg="add del">
          <ac:chgData name="Khonde Dorcas (2510718)" userId="80a7ff49-f187-474d-ae19-f8b994332569" providerId="ADAL" clId="{281898CB-9C6A-47B2-9248-AFA68F8BDFF9}" dt="2025-10-31T11:19:58.475" v="15971" actId="26606"/>
          <ac:spMkLst>
            <pc:docMk/>
            <pc:sldMk cId="301852392" sldId="263"/>
            <ac:spMk id="11" creationId="{49BDAF94-B52E-4307-B54C-EF413086FC77}"/>
          </ac:spMkLst>
        </pc:spChg>
        <pc:graphicFrameChg chg="add del">
          <ac:chgData name="Khonde Dorcas (2510718)" userId="80a7ff49-f187-474d-ae19-f8b994332569" providerId="ADAL" clId="{281898CB-9C6A-47B2-9248-AFA68F8BDFF9}" dt="2025-10-31T11:19:39.486" v="15969" actId="26606"/>
          <ac:graphicFrameMkLst>
            <pc:docMk/>
            <pc:sldMk cId="301852392" sldId="263"/>
            <ac:graphicFrameMk id="5" creationId="{3FB1447E-41FD-B725-3C84-2371F49D8175}"/>
          </ac:graphicFrameMkLst>
        </pc:graphicFrameChg>
        <pc:graphicFrameChg chg="add del">
          <ac:chgData name="Khonde Dorcas (2510718)" userId="80a7ff49-f187-474d-ae19-f8b994332569" providerId="ADAL" clId="{281898CB-9C6A-47B2-9248-AFA68F8BDFF9}" dt="2025-10-31T11:19:58.475" v="15971" actId="26606"/>
          <ac:graphicFrameMkLst>
            <pc:docMk/>
            <pc:sldMk cId="301852392" sldId="263"/>
            <ac:graphicFrameMk id="7" creationId="{1416246E-4E28-293C-2A54-3241DFA1ADE5}"/>
          </ac:graphicFrameMkLst>
        </pc:graphicFrameChg>
        <pc:picChg chg="add mod">
          <ac:chgData name="Khonde Dorcas (2510718)" userId="80a7ff49-f187-474d-ae19-f8b994332569" providerId="ADAL" clId="{281898CB-9C6A-47B2-9248-AFA68F8BDFF9}" dt="2025-10-31T11:20:48.031" v="15979" actId="1076"/>
          <ac:picMkLst>
            <pc:docMk/>
            <pc:sldMk cId="301852392" sldId="263"/>
            <ac:picMk id="4" creationId="{FACD37F0-A27E-2812-78CE-0A2FF407FFDB}"/>
          </ac:picMkLst>
        </pc:picChg>
      </pc:sldChg>
      <pc:sldChg chg="addSp modSp new mod">
        <pc:chgData name="Khonde Dorcas (2510718)" userId="80a7ff49-f187-474d-ae19-f8b994332569" providerId="ADAL" clId="{281898CB-9C6A-47B2-9248-AFA68F8BDFF9}" dt="2025-10-31T10:47:54.663" v="14870" actId="20577"/>
        <pc:sldMkLst>
          <pc:docMk/>
          <pc:sldMk cId="2055420909" sldId="264"/>
        </pc:sldMkLst>
        <pc:spChg chg="mod">
          <ac:chgData name="Khonde Dorcas (2510718)" userId="80a7ff49-f187-474d-ae19-f8b994332569" providerId="ADAL" clId="{281898CB-9C6A-47B2-9248-AFA68F8BDFF9}" dt="2025-10-29T22:16:48.015" v="7501" actId="20577"/>
          <ac:spMkLst>
            <pc:docMk/>
            <pc:sldMk cId="2055420909" sldId="264"/>
            <ac:spMk id="2" creationId="{A3913D0A-3AB9-32FC-FEDC-5B4F09C11B26}"/>
          </ac:spMkLst>
        </pc:spChg>
        <pc:spChg chg="mod">
          <ac:chgData name="Khonde Dorcas (2510718)" userId="80a7ff49-f187-474d-ae19-f8b994332569" providerId="ADAL" clId="{281898CB-9C6A-47B2-9248-AFA68F8BDFF9}" dt="2025-10-29T22:01:18.316" v="7264" actId="6549"/>
          <ac:spMkLst>
            <pc:docMk/>
            <pc:sldMk cId="2055420909" sldId="264"/>
            <ac:spMk id="3" creationId="{5CCFA172-2393-39D7-E69C-4259D4D5109E}"/>
          </ac:spMkLst>
        </pc:spChg>
        <pc:spChg chg="add mod">
          <ac:chgData name="Khonde Dorcas (2510718)" userId="80a7ff49-f187-474d-ae19-f8b994332569" providerId="ADAL" clId="{281898CB-9C6A-47B2-9248-AFA68F8BDFF9}" dt="2025-10-31T10:47:54.663" v="14870" actId="20577"/>
          <ac:spMkLst>
            <pc:docMk/>
            <pc:sldMk cId="2055420909" sldId="264"/>
            <ac:spMk id="5" creationId="{FE02AFBC-A006-D8F1-343C-32F65BCF1E99}"/>
          </ac:spMkLst>
        </pc:spChg>
      </pc:sldChg>
      <pc:sldChg chg="modSp new mod">
        <pc:chgData name="Khonde Dorcas (2510718)" userId="80a7ff49-f187-474d-ae19-f8b994332569" providerId="ADAL" clId="{281898CB-9C6A-47B2-9248-AFA68F8BDFF9}" dt="2025-10-28T22:59:08.969" v="4446" actId="20577"/>
        <pc:sldMkLst>
          <pc:docMk/>
          <pc:sldMk cId="1141860945" sldId="265"/>
        </pc:sldMkLst>
        <pc:spChg chg="mod">
          <ac:chgData name="Khonde Dorcas (2510718)" userId="80a7ff49-f187-474d-ae19-f8b994332569" providerId="ADAL" clId="{281898CB-9C6A-47B2-9248-AFA68F8BDFF9}" dt="2025-10-28T22:59:08.969" v="4446" actId="20577"/>
          <ac:spMkLst>
            <pc:docMk/>
            <pc:sldMk cId="1141860945" sldId="265"/>
            <ac:spMk id="2" creationId="{A239C3A2-79B8-48DB-957E-BCCE4D7A5AA9}"/>
          </ac:spMkLst>
        </pc:spChg>
      </pc:sldChg>
      <pc:sldChg chg="new del ord">
        <pc:chgData name="Khonde Dorcas (2510718)" userId="80a7ff49-f187-474d-ae19-f8b994332569" providerId="ADAL" clId="{281898CB-9C6A-47B2-9248-AFA68F8BDFF9}" dt="2025-10-31T11:07:56.542" v="15922" actId="2696"/>
        <pc:sldMkLst>
          <pc:docMk/>
          <pc:sldMk cId="524415750"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A6979C-4914-4F3F-B9BB-AF674D1BF097}"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86339-2CF1-41E6-B406-1EC28985758E}" type="slidenum">
              <a:rPr lang="en-GB" smtClean="0"/>
              <a:t>‹#›</a:t>
            </a:fld>
            <a:endParaRPr lang="en-GB"/>
          </a:p>
        </p:txBody>
      </p:sp>
    </p:spTree>
    <p:extLst>
      <p:ext uri="{BB962C8B-B14F-4D97-AF65-F5344CB8AC3E}">
        <p14:creationId xmlns:p14="http://schemas.microsoft.com/office/powerpoint/2010/main" val="916730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386339-2CF1-41E6-B406-1EC28985758E}" type="slidenum">
              <a:rPr lang="en-GB" smtClean="0"/>
              <a:t>3</a:t>
            </a:fld>
            <a:endParaRPr lang="en-GB"/>
          </a:p>
        </p:txBody>
      </p:sp>
    </p:spTree>
    <p:extLst>
      <p:ext uri="{BB962C8B-B14F-4D97-AF65-F5344CB8AC3E}">
        <p14:creationId xmlns:p14="http://schemas.microsoft.com/office/powerpoint/2010/main" val="3885017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386339-2CF1-41E6-B406-1EC28985758E}" type="slidenum">
              <a:rPr lang="en-GB" smtClean="0"/>
              <a:t>4</a:t>
            </a:fld>
            <a:endParaRPr lang="en-GB"/>
          </a:p>
        </p:txBody>
      </p:sp>
    </p:spTree>
    <p:extLst>
      <p:ext uri="{BB962C8B-B14F-4D97-AF65-F5344CB8AC3E}">
        <p14:creationId xmlns:p14="http://schemas.microsoft.com/office/powerpoint/2010/main" val="1416477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12244487-F5D7-4C1B-BFAA-BD876D50EE0B}" type="datetimeFigureOut">
              <a:rPr lang="en-GB" smtClean="0"/>
              <a:t>31/10/2025</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567E4529-649B-4640-90C9-F5F09BF334E2}"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431805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244487-F5D7-4C1B-BFAA-BD876D50EE0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2388401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244487-F5D7-4C1B-BFAA-BD876D50EE0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E4529-649B-4640-90C9-F5F09BF334E2}"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6032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2244487-F5D7-4C1B-BFAA-BD876D50EE0B}"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2676233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2244487-F5D7-4C1B-BFAA-BD876D50EE0B}" type="datetimeFigureOut">
              <a:rPr lang="en-GB" smtClean="0"/>
              <a:t>31/10/2025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2857192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2244487-F5D7-4C1B-BFAA-BD876D50EE0B}" type="datetimeFigureOut">
              <a:rPr lang="en-GB" smtClean="0"/>
              <a:t>31/10/2025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3324645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244487-F5D7-4C1B-BFAA-BD876D50EE0B}" type="datetimeFigureOut">
              <a:rPr lang="en-GB" smtClean="0"/>
              <a:t>31/10/2025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1251951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244487-F5D7-4C1B-BFAA-BD876D50EE0B}"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1346222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244487-F5D7-4C1B-BFAA-BD876D50EE0B}"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1171210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244487-F5D7-4C1B-BFAA-BD876D50EE0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3752243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244487-F5D7-4C1B-BFAA-BD876D50EE0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1414219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12244487-F5D7-4C1B-BFAA-BD876D50EE0B}" type="datetimeFigureOut">
              <a:rPr lang="en-GB" smtClean="0"/>
              <a:t>31/10/2025</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567E4529-649B-4640-90C9-F5F09BF334E2}" type="slidenum">
              <a:rPr lang="en-GB" smtClean="0"/>
              <a:t>‹#›</a:t>
            </a:fld>
            <a:endParaRPr lang="en-GB"/>
          </a:p>
        </p:txBody>
      </p:sp>
    </p:spTree>
    <p:extLst>
      <p:ext uri="{BB962C8B-B14F-4D97-AF65-F5344CB8AC3E}">
        <p14:creationId xmlns:p14="http://schemas.microsoft.com/office/powerpoint/2010/main" val="2579259734"/>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publications/essential-digital-skills-framework/essential-digital-skills-framework#being-safe-and-legal-online" TargetMode="External"/><Relationship Id="rId2" Type="http://schemas.openxmlformats.org/officeDocument/2006/relationships/hyperlink" Target="https://www.britannica.com/technology/Microsoft-PowerPoint" TargetMode="External"/><Relationship Id="rId1" Type="http://schemas.openxmlformats.org/officeDocument/2006/relationships/slideLayout" Target="../slideLayouts/slideLayout2.xml"/><Relationship Id="rId4" Type="http://schemas.openxmlformats.org/officeDocument/2006/relationships/hyperlink" Target="https://oxford-review.com/the-oxford-review-dei-diversity-equity-and-inclusion-dictionary/limited-digital-access-definition-and-explan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E53F4E5A-C9EE-4859-B46B-F018F7D73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DD2C787-387B-B0AD-7A55-49FD9BCAFFE3}"/>
              </a:ext>
            </a:extLst>
          </p:cNvPr>
          <p:cNvSpPr txBox="1"/>
          <p:nvPr/>
        </p:nvSpPr>
        <p:spPr>
          <a:xfrm>
            <a:off x="643468" y="4564674"/>
            <a:ext cx="4010820" cy="1615461"/>
          </a:xfrm>
          <a:prstGeom prst="rect">
            <a:avLst/>
          </a:prstGeom>
        </p:spPr>
        <p:txBody>
          <a:bodyPr vert="horz" lIns="91440" tIns="45720" rIns="91440" bIns="45720" rtlCol="0" anchor="ctr">
            <a:normAutofit fontScale="92500" lnSpcReduction="20000"/>
          </a:bodyPr>
          <a:lstStyle/>
          <a:p>
            <a:pPr defTabSz="914400">
              <a:lnSpc>
                <a:spcPct val="90000"/>
              </a:lnSpc>
              <a:spcBef>
                <a:spcPct val="0"/>
              </a:spcBef>
              <a:spcAft>
                <a:spcPts val="600"/>
              </a:spcAft>
            </a:pPr>
            <a:r>
              <a:rPr lang="en-US" sz="2400" spc="-50">
                <a:latin typeface="+mj-lt"/>
                <a:ea typeface="+mj-ea"/>
                <a:cs typeface="+mj-cs"/>
              </a:rPr>
              <a:t>Digital Skills and Research Methods</a:t>
            </a:r>
            <a:br>
              <a:rPr lang="en-US" sz="2400" spc="-50">
                <a:latin typeface="+mj-lt"/>
                <a:ea typeface="+mj-ea"/>
                <a:cs typeface="+mj-cs"/>
              </a:rPr>
            </a:br>
            <a:r>
              <a:rPr lang="en-US" sz="2400" b="1" spc="-50">
                <a:effectLst/>
                <a:latin typeface="+mj-lt"/>
                <a:ea typeface="+mj-ea"/>
                <a:cs typeface="+mj-cs"/>
              </a:rPr>
              <a:t>LCHS4007</a:t>
            </a:r>
            <a:br>
              <a:rPr lang="en-US" sz="2400" b="1" spc="-50">
                <a:effectLst/>
                <a:latin typeface="+mj-lt"/>
                <a:ea typeface="+mj-ea"/>
                <a:cs typeface="+mj-cs"/>
              </a:rPr>
            </a:br>
            <a:br>
              <a:rPr lang="en-US" sz="2400" b="1" spc="-50">
                <a:effectLst/>
                <a:latin typeface="+mj-lt"/>
                <a:ea typeface="+mj-ea"/>
                <a:cs typeface="+mj-cs"/>
              </a:rPr>
            </a:br>
            <a:r>
              <a:rPr lang="en-US" sz="2400" b="1" spc="-50">
                <a:effectLst/>
                <a:latin typeface="+mj-lt"/>
                <a:ea typeface="+mj-ea"/>
                <a:cs typeface="+mj-cs"/>
              </a:rPr>
              <a:t>Assessment 1: </a:t>
            </a:r>
            <a:r>
              <a:rPr lang="en-US" sz="2400" b="1" spc="-50">
                <a:latin typeface="+mj-lt"/>
                <a:ea typeface="+mj-ea"/>
                <a:cs typeface="+mj-cs"/>
              </a:rPr>
              <a:t>Group</a:t>
            </a:r>
            <a:r>
              <a:rPr lang="en-US" sz="2400" b="1" spc="-50">
                <a:effectLst/>
                <a:latin typeface="+mj-lt"/>
                <a:ea typeface="+mj-ea"/>
                <a:cs typeface="+mj-cs"/>
              </a:rPr>
              <a:t>  Presentation</a:t>
            </a:r>
            <a:r>
              <a:rPr lang="en-US" sz="2400" b="1" spc="-50">
                <a:latin typeface="+mj-lt"/>
                <a:ea typeface="+mj-ea"/>
                <a:cs typeface="+mj-cs"/>
              </a:rPr>
              <a:t> </a:t>
            </a:r>
            <a:endParaRPr lang="en-US" sz="2400" spc="-50">
              <a:latin typeface="+mj-lt"/>
              <a:ea typeface="+mj-ea"/>
              <a:cs typeface="+mj-cs"/>
            </a:endParaRPr>
          </a:p>
        </p:txBody>
      </p:sp>
      <p:pic>
        <p:nvPicPr>
          <p:cNvPr id="4" name="Picture 2" descr="University of wales Logos">
            <a:extLst>
              <a:ext uri="{FF2B5EF4-FFF2-40B4-BE49-F238E27FC236}">
                <a16:creationId xmlns:a16="http://schemas.microsoft.com/office/drawing/2014/main" id="{8D923EEB-6951-4034-8D5B-66AC721846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831"/>
          <a:stretch>
            <a:fillRect/>
          </a:stretch>
        </p:blipFill>
        <p:spPr bwMode="auto">
          <a:xfrm>
            <a:off x="20" y="1"/>
            <a:ext cx="9173477" cy="3422102"/>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Straight Connector 16">
            <a:extLst>
              <a:ext uri="{FF2B5EF4-FFF2-40B4-BE49-F238E27FC236}">
                <a16:creationId xmlns:a16="http://schemas.microsoft.com/office/drawing/2014/main" id="{041A955B-D579-48FD-A51C-51B0C0B69F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3000" y="4813604"/>
            <a:ext cx="0" cy="11176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33F9E1A-DCB3-0040-EA79-26397FAC14FA}"/>
              </a:ext>
            </a:extLst>
          </p:cNvPr>
          <p:cNvSpPr txBox="1"/>
          <p:nvPr/>
        </p:nvSpPr>
        <p:spPr>
          <a:xfrm>
            <a:off x="5288640" y="4564673"/>
            <a:ext cx="5665871" cy="1615463"/>
          </a:xfrm>
          <a:prstGeom prst="rect">
            <a:avLst/>
          </a:prstGeom>
        </p:spPr>
        <p:txBody>
          <a:bodyPr vert="horz" lIns="91440" tIns="45720" rIns="91440" bIns="45720" rtlCol="0" anchor="ctr">
            <a:normAutofit/>
          </a:bodyPr>
          <a:lstStyle/>
          <a:p>
            <a:pPr indent="-182880" defTabSz="914400">
              <a:spcAft>
                <a:spcPts val="600"/>
              </a:spcAft>
              <a:buClr>
                <a:schemeClr val="accent1"/>
              </a:buClr>
            </a:pPr>
            <a:r>
              <a:rPr lang="en-US" sz="2000"/>
              <a:t>Program: Certificate of Higher Education in Health and Social Care</a:t>
            </a:r>
          </a:p>
          <a:p>
            <a:pPr indent="-182880" defTabSz="914400">
              <a:spcAft>
                <a:spcPts val="600"/>
              </a:spcAft>
              <a:buClr>
                <a:schemeClr val="accent1"/>
              </a:buClr>
            </a:pPr>
            <a:r>
              <a:rPr lang="en-US" sz="2000"/>
              <a:t>Lecturer name: Shaila Hussian</a:t>
            </a:r>
          </a:p>
        </p:txBody>
      </p:sp>
    </p:spTree>
    <p:extLst>
      <p:ext uri="{BB962C8B-B14F-4D97-AF65-F5344CB8AC3E}">
        <p14:creationId xmlns:p14="http://schemas.microsoft.com/office/powerpoint/2010/main" val="112431097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B8D14-5147-832E-0A7B-6133B12E65B1}"/>
              </a:ext>
            </a:extLst>
          </p:cNvPr>
          <p:cNvSpPr>
            <a:spLocks noGrp="1"/>
          </p:cNvSpPr>
          <p:nvPr>
            <p:ph type="title"/>
          </p:nvPr>
        </p:nvSpPr>
        <p:spPr>
          <a:xfrm>
            <a:off x="0" y="201719"/>
            <a:ext cx="9407826" cy="1526102"/>
          </a:xfrm>
        </p:spPr>
        <p:txBody>
          <a:bodyPr>
            <a:normAutofit fontScale="90000"/>
          </a:bodyPr>
          <a:lstStyle/>
          <a:p>
            <a:r>
              <a:rPr lang="en-US" sz="4100" b="1"/>
              <a:t>Enhancing Care Through Digital Skills at Sunrise Residential Care Home</a:t>
            </a:r>
            <a:endParaRPr lang="en-GB" sz="4100" b="1"/>
          </a:p>
        </p:txBody>
      </p:sp>
      <p:pic>
        <p:nvPicPr>
          <p:cNvPr id="4" name="Picture 3">
            <a:extLst>
              <a:ext uri="{FF2B5EF4-FFF2-40B4-BE49-F238E27FC236}">
                <a16:creationId xmlns:a16="http://schemas.microsoft.com/office/drawing/2014/main" id="{4E0B7604-030E-7102-8183-80BF7B8CCE54}"/>
              </a:ext>
            </a:extLst>
          </p:cNvPr>
          <p:cNvPicPr>
            <a:picLocks noChangeAspect="1"/>
          </p:cNvPicPr>
          <p:nvPr/>
        </p:nvPicPr>
        <p:blipFill>
          <a:blip r:embed="rId2"/>
          <a:stretch>
            <a:fillRect/>
          </a:stretch>
        </p:blipFill>
        <p:spPr>
          <a:xfrm>
            <a:off x="7171785" y="1727821"/>
            <a:ext cx="4553607" cy="3233061"/>
          </a:xfrm>
          <a:prstGeom prst="rect">
            <a:avLst/>
          </a:prstGeom>
        </p:spPr>
      </p:pic>
      <p:sp>
        <p:nvSpPr>
          <p:cNvPr id="5" name="AutoShape 2" descr="Digital Health vs Telemedicine: The Truth and How It Helps You">
            <a:extLst>
              <a:ext uri="{FF2B5EF4-FFF2-40B4-BE49-F238E27FC236}">
                <a16:creationId xmlns:a16="http://schemas.microsoft.com/office/drawing/2014/main" id="{1DC98FBA-FB39-D365-372F-DB3664AE775B}"/>
              </a:ext>
            </a:extLst>
          </p:cNvPr>
          <p:cNvSpPr>
            <a:spLocks noChangeAspect="1" noChangeArrowheads="1"/>
          </p:cNvSpPr>
          <p:nvPr/>
        </p:nvSpPr>
        <p:spPr bwMode="auto">
          <a:xfrm>
            <a:off x="3978165" y="24357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7" name="Table 6">
            <a:extLst>
              <a:ext uri="{FF2B5EF4-FFF2-40B4-BE49-F238E27FC236}">
                <a16:creationId xmlns:a16="http://schemas.microsoft.com/office/drawing/2014/main" id="{2EDF3C10-39FD-B2C6-FBD9-00EA4D3F7B07}"/>
              </a:ext>
            </a:extLst>
          </p:cNvPr>
          <p:cNvGraphicFramePr>
            <a:graphicFrameLocks noGrp="1"/>
          </p:cNvGraphicFramePr>
          <p:nvPr>
            <p:extLst>
              <p:ext uri="{D42A27DB-BD31-4B8C-83A1-F6EECF244321}">
                <p14:modId xmlns:p14="http://schemas.microsoft.com/office/powerpoint/2010/main" val="873790609"/>
              </p:ext>
            </p:extLst>
          </p:nvPr>
        </p:nvGraphicFramePr>
        <p:xfrm>
          <a:off x="164389" y="2322786"/>
          <a:ext cx="6509680" cy="2435406"/>
        </p:xfrm>
        <a:graphic>
          <a:graphicData uri="http://schemas.openxmlformats.org/drawingml/2006/table">
            <a:tbl>
              <a:tblPr firstRow="1" bandRow="1">
                <a:tableStyleId>{9DCAF9ED-07DC-4A11-8D7F-57B35C25682E}</a:tableStyleId>
              </a:tblPr>
              <a:tblGrid>
                <a:gridCol w="3254840">
                  <a:extLst>
                    <a:ext uri="{9D8B030D-6E8A-4147-A177-3AD203B41FA5}">
                      <a16:colId xmlns:a16="http://schemas.microsoft.com/office/drawing/2014/main" val="168138766"/>
                    </a:ext>
                  </a:extLst>
                </a:gridCol>
                <a:gridCol w="3254840">
                  <a:extLst>
                    <a:ext uri="{9D8B030D-6E8A-4147-A177-3AD203B41FA5}">
                      <a16:colId xmlns:a16="http://schemas.microsoft.com/office/drawing/2014/main" val="1784032916"/>
                    </a:ext>
                  </a:extLst>
                </a:gridCol>
              </a:tblGrid>
              <a:tr h="734118">
                <a:tc>
                  <a:txBody>
                    <a:bodyPr/>
                    <a:lstStyle/>
                    <a:p>
                      <a:r>
                        <a:rPr lang="en-GB" b="0">
                          <a:solidFill>
                            <a:schemeClr val="tx1"/>
                          </a:solidFill>
                        </a:rPr>
                        <a:t>Student Names</a:t>
                      </a:r>
                    </a:p>
                    <a:p>
                      <a:r>
                        <a:rPr lang="en-GB" b="0">
                          <a:solidFill>
                            <a:schemeClr val="tx1"/>
                          </a:solidFill>
                        </a:rPr>
                        <a:t>Damilola Oladele</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solidFill>
                            <a:schemeClr val="tx1"/>
                          </a:solidFill>
                        </a:rPr>
                        <a:t>Student Number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a:solidFill>
                            <a:schemeClr val="tx1"/>
                          </a:solidFill>
                        </a:rPr>
                        <a:t>2508847</a:t>
                      </a:r>
                    </a:p>
                  </a:txBody>
                  <a:tcPr>
                    <a:solidFill>
                      <a:schemeClr val="bg1"/>
                    </a:solidFill>
                  </a:tcPr>
                </a:tc>
                <a:extLst>
                  <a:ext uri="{0D108BD9-81ED-4DB2-BD59-A6C34878D82A}">
                    <a16:rowId xmlns:a16="http://schemas.microsoft.com/office/drawing/2014/main" val="2155399491"/>
                  </a:ext>
                </a:extLst>
              </a:tr>
              <a:tr h="425322">
                <a:tc>
                  <a:txBody>
                    <a:bodyPr/>
                    <a:lstStyle/>
                    <a:p>
                      <a:r>
                        <a:rPr lang="en-GB"/>
                        <a:t>Danielle Leigh Henry</a:t>
                      </a:r>
                    </a:p>
                  </a:txBody>
                  <a:tcPr>
                    <a:solidFill>
                      <a:srgbClr val="C5D3FF"/>
                    </a:solidFill>
                  </a:tcPr>
                </a:tc>
                <a:tc>
                  <a:txBody>
                    <a:bodyPr/>
                    <a:lstStyle/>
                    <a:p>
                      <a:r>
                        <a:rPr lang="en-GB"/>
                        <a:t>2516166</a:t>
                      </a:r>
                    </a:p>
                  </a:txBody>
                  <a:tcPr>
                    <a:solidFill>
                      <a:srgbClr val="C5D3FF"/>
                    </a:solidFill>
                  </a:tcPr>
                </a:tc>
                <a:extLst>
                  <a:ext uri="{0D108BD9-81ED-4DB2-BD59-A6C34878D82A}">
                    <a16:rowId xmlns:a16="http://schemas.microsoft.com/office/drawing/2014/main" val="411738863"/>
                  </a:ext>
                </a:extLst>
              </a:tr>
              <a:tr h="425322">
                <a:tc>
                  <a:txBody>
                    <a:bodyPr/>
                    <a:lstStyle/>
                    <a:p>
                      <a:r>
                        <a:rPr lang="en-GB"/>
                        <a:t>Dorcas Khonde</a:t>
                      </a:r>
                    </a:p>
                  </a:txBody>
                  <a:tcPr/>
                </a:tc>
                <a:tc>
                  <a:txBody>
                    <a:bodyPr/>
                    <a:lstStyle/>
                    <a:p>
                      <a:r>
                        <a:rPr lang="en-GB"/>
                        <a:t>2510718</a:t>
                      </a:r>
                    </a:p>
                  </a:txBody>
                  <a:tcPr/>
                </a:tc>
                <a:extLst>
                  <a:ext uri="{0D108BD9-81ED-4DB2-BD59-A6C34878D82A}">
                    <a16:rowId xmlns:a16="http://schemas.microsoft.com/office/drawing/2014/main" val="1541992714"/>
                  </a:ext>
                </a:extLst>
              </a:tr>
              <a:tr h="425322">
                <a:tc>
                  <a:txBody>
                    <a:bodyPr/>
                    <a:lstStyle/>
                    <a:p>
                      <a:r>
                        <a:rPr lang="en-GB"/>
                        <a:t>Elizabeth Odoi Achari</a:t>
                      </a:r>
                    </a:p>
                  </a:txBody>
                  <a:tcPr>
                    <a:solidFill>
                      <a:srgbClr val="C5D3FF"/>
                    </a:solidFill>
                  </a:tcPr>
                </a:tc>
                <a:tc>
                  <a:txBody>
                    <a:bodyPr/>
                    <a:lstStyle/>
                    <a:p>
                      <a:r>
                        <a:rPr lang="en-GB"/>
                        <a:t>2512844</a:t>
                      </a:r>
                    </a:p>
                  </a:txBody>
                  <a:tcPr>
                    <a:solidFill>
                      <a:srgbClr val="C5D3FF"/>
                    </a:solidFill>
                  </a:tcPr>
                </a:tc>
                <a:extLst>
                  <a:ext uri="{0D108BD9-81ED-4DB2-BD59-A6C34878D82A}">
                    <a16:rowId xmlns:a16="http://schemas.microsoft.com/office/drawing/2014/main" val="2040975297"/>
                  </a:ext>
                </a:extLst>
              </a:tr>
              <a:tr h="425322">
                <a:tc>
                  <a:txBody>
                    <a:bodyPr/>
                    <a:lstStyle/>
                    <a:p>
                      <a:r>
                        <a:rPr lang="en-GB"/>
                        <a:t>Maria Cassama</a:t>
                      </a:r>
                    </a:p>
                  </a:txBody>
                  <a:tcPr/>
                </a:tc>
                <a:tc>
                  <a:txBody>
                    <a:bodyPr/>
                    <a:lstStyle/>
                    <a:p>
                      <a:r>
                        <a:rPr lang="en-GB"/>
                        <a:t>2410705</a:t>
                      </a:r>
                    </a:p>
                  </a:txBody>
                  <a:tcPr/>
                </a:tc>
                <a:extLst>
                  <a:ext uri="{0D108BD9-81ED-4DB2-BD59-A6C34878D82A}">
                    <a16:rowId xmlns:a16="http://schemas.microsoft.com/office/drawing/2014/main" val="2679969061"/>
                  </a:ext>
                </a:extLst>
              </a:tr>
            </a:tbl>
          </a:graphicData>
        </a:graphic>
      </p:graphicFrame>
    </p:spTree>
    <p:extLst>
      <p:ext uri="{BB962C8B-B14F-4D97-AF65-F5344CB8AC3E}">
        <p14:creationId xmlns:p14="http://schemas.microsoft.com/office/powerpoint/2010/main" val="1670705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C20AC-AF7A-5D79-CC05-6080CC61B4F7}"/>
              </a:ext>
            </a:extLst>
          </p:cNvPr>
          <p:cNvSpPr>
            <a:spLocks noGrp="1"/>
          </p:cNvSpPr>
          <p:nvPr>
            <p:ph type="title"/>
          </p:nvPr>
        </p:nvSpPr>
        <p:spPr>
          <a:xfrm>
            <a:off x="1261872" y="365760"/>
            <a:ext cx="9692640" cy="1325562"/>
          </a:xfrm>
        </p:spPr>
        <p:txBody>
          <a:bodyPr vert="horz" lIns="91440" tIns="45720" rIns="91440" bIns="45720" rtlCol="0" anchor="b">
            <a:normAutofit/>
          </a:bodyPr>
          <a:lstStyle/>
          <a:p>
            <a:r>
              <a:rPr lang="en-US" b="1"/>
              <a:t>Content</a:t>
            </a:r>
          </a:p>
        </p:txBody>
      </p:sp>
      <p:sp>
        <p:nvSpPr>
          <p:cNvPr id="4" name="TextBox 3">
            <a:extLst>
              <a:ext uri="{FF2B5EF4-FFF2-40B4-BE49-F238E27FC236}">
                <a16:creationId xmlns:a16="http://schemas.microsoft.com/office/drawing/2014/main" id="{5B31C2D4-AD65-2502-BEDE-D9474F6789F9}"/>
              </a:ext>
            </a:extLst>
          </p:cNvPr>
          <p:cNvSpPr txBox="1"/>
          <p:nvPr/>
        </p:nvSpPr>
        <p:spPr>
          <a:xfrm>
            <a:off x="5883033" y="1510788"/>
            <a:ext cx="4401509" cy="4246562"/>
          </a:xfrm>
          <a:prstGeom prst="rect">
            <a:avLst/>
          </a:prstGeom>
        </p:spPr>
        <p:txBody>
          <a:bodyPr vert="horz" lIns="91440" tIns="45720" rIns="91440" bIns="45720" rtlCol="0">
            <a:normAutofit/>
          </a:bodyPr>
          <a:lstStyle/>
          <a:p>
            <a:pPr marL="457200" indent="-182880" defTabSz="914400">
              <a:spcAft>
                <a:spcPts val="600"/>
              </a:spcAft>
              <a:buClr>
                <a:schemeClr val="accent1"/>
              </a:buClr>
              <a:buFont typeface="Wingdings" panose="05000000000000000000" pitchFamily="2" charset="2"/>
              <a:buChar char="§"/>
            </a:pPr>
            <a:endParaRPr lang="en-US"/>
          </a:p>
        </p:txBody>
      </p:sp>
      <p:pic>
        <p:nvPicPr>
          <p:cNvPr id="7" name="Picture 6" descr="A group of logos with letters&#10;&#10;AI-generated content may be incorrect.">
            <a:extLst>
              <a:ext uri="{FF2B5EF4-FFF2-40B4-BE49-F238E27FC236}">
                <a16:creationId xmlns:a16="http://schemas.microsoft.com/office/drawing/2014/main" id="{03256355-EB31-D305-5D3A-FE857DA75A91}"/>
              </a:ext>
            </a:extLst>
          </p:cNvPr>
          <p:cNvPicPr>
            <a:picLocks noChangeAspect="1"/>
          </p:cNvPicPr>
          <p:nvPr/>
        </p:nvPicPr>
        <p:blipFill>
          <a:blip r:embed="rId3"/>
          <a:stretch>
            <a:fillRect/>
          </a:stretch>
        </p:blipFill>
        <p:spPr>
          <a:xfrm>
            <a:off x="922837" y="1904400"/>
            <a:ext cx="4220141" cy="3639872"/>
          </a:xfrm>
          <a:prstGeom prst="rect">
            <a:avLst/>
          </a:prstGeom>
        </p:spPr>
      </p:pic>
      <p:sp>
        <p:nvSpPr>
          <p:cNvPr id="5" name="TextBox 4">
            <a:extLst>
              <a:ext uri="{FF2B5EF4-FFF2-40B4-BE49-F238E27FC236}">
                <a16:creationId xmlns:a16="http://schemas.microsoft.com/office/drawing/2014/main" id="{882DDF78-7980-39A6-CCFF-9D2E949F3AFF}"/>
              </a:ext>
            </a:extLst>
          </p:cNvPr>
          <p:cNvSpPr txBox="1"/>
          <p:nvPr/>
        </p:nvSpPr>
        <p:spPr>
          <a:xfrm>
            <a:off x="5781368" y="1510788"/>
            <a:ext cx="4119716" cy="3046988"/>
          </a:xfrm>
          <a:prstGeom prst="rect">
            <a:avLst/>
          </a:prstGeom>
          <a:noFill/>
        </p:spPr>
        <p:txBody>
          <a:bodyPr wrap="square" rtlCol="0">
            <a:spAutoFit/>
          </a:bodyPr>
          <a:lstStyle/>
          <a:p>
            <a:pPr marL="342900" indent="-342900">
              <a:buFont typeface="Wingdings" panose="05000000000000000000" pitchFamily="2" charset="2"/>
              <a:buChar char="q"/>
            </a:pPr>
            <a:r>
              <a:rPr lang="en-US" sz="2400"/>
              <a:t>Introduction</a:t>
            </a:r>
          </a:p>
          <a:p>
            <a:pPr marL="342900" indent="-342900">
              <a:buFont typeface="Wingdings" panose="05000000000000000000" pitchFamily="2" charset="2"/>
              <a:buChar char="q"/>
            </a:pPr>
            <a:r>
              <a:rPr lang="en-US" sz="2400"/>
              <a:t>Use of Microsoft PowerPoint</a:t>
            </a:r>
          </a:p>
          <a:p>
            <a:pPr marL="342900" indent="-342900">
              <a:buFont typeface="Wingdings" panose="05000000000000000000" pitchFamily="2" charset="2"/>
              <a:buChar char="q"/>
            </a:pPr>
            <a:r>
              <a:rPr lang="en-US" sz="2400"/>
              <a:t>Use of Microsoft Teams</a:t>
            </a:r>
          </a:p>
          <a:p>
            <a:pPr marL="342900" indent="-342900">
              <a:buFont typeface="Wingdings" panose="05000000000000000000" pitchFamily="2" charset="2"/>
              <a:buChar char="q"/>
            </a:pPr>
            <a:r>
              <a:rPr lang="en-US" sz="2400"/>
              <a:t>Limited Digital Literacy</a:t>
            </a:r>
          </a:p>
          <a:p>
            <a:pPr marL="342900" indent="-342900">
              <a:buFont typeface="Wingdings" panose="05000000000000000000" pitchFamily="2" charset="2"/>
              <a:buChar char="q"/>
            </a:pPr>
            <a:r>
              <a:rPr lang="en-US" sz="2400"/>
              <a:t>Digital Safety Checklist</a:t>
            </a:r>
          </a:p>
          <a:p>
            <a:pPr marL="342900" indent="-342900">
              <a:buFont typeface="Wingdings" panose="05000000000000000000" pitchFamily="2" charset="2"/>
              <a:buChar char="q"/>
            </a:pPr>
            <a:r>
              <a:rPr lang="en-US" sz="2400"/>
              <a:t>Conclusion</a:t>
            </a:r>
          </a:p>
          <a:p>
            <a:pPr marL="342900" indent="-342900">
              <a:buFont typeface="Wingdings" panose="05000000000000000000" pitchFamily="2" charset="2"/>
              <a:buChar char="q"/>
            </a:pPr>
            <a:r>
              <a:rPr lang="en-US" sz="2400"/>
              <a:t>References</a:t>
            </a:r>
          </a:p>
        </p:txBody>
      </p:sp>
    </p:spTree>
    <p:extLst>
      <p:ext uri="{BB962C8B-B14F-4D97-AF65-F5344CB8AC3E}">
        <p14:creationId xmlns:p14="http://schemas.microsoft.com/office/powerpoint/2010/main" val="1684088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6DED3-8960-1F70-4B14-2494F855CF0B}"/>
              </a:ext>
            </a:extLst>
          </p:cNvPr>
          <p:cNvSpPr>
            <a:spLocks noGrp="1"/>
          </p:cNvSpPr>
          <p:nvPr>
            <p:ph type="title"/>
          </p:nvPr>
        </p:nvSpPr>
        <p:spPr>
          <a:xfrm>
            <a:off x="4145008" y="-420407"/>
            <a:ext cx="5655429" cy="1606948"/>
          </a:xfrm>
        </p:spPr>
        <p:txBody>
          <a:bodyPr>
            <a:normAutofit/>
          </a:bodyPr>
          <a:lstStyle/>
          <a:p>
            <a:r>
              <a:rPr lang="en-GB" sz="4000" b="1"/>
              <a:t>Introduction</a:t>
            </a:r>
            <a:endParaRPr lang="en-GB" b="1"/>
          </a:p>
        </p:txBody>
      </p:sp>
      <p:sp>
        <p:nvSpPr>
          <p:cNvPr id="21" name="Rectangle 20">
            <a:extLst>
              <a:ext uri="{FF2B5EF4-FFF2-40B4-BE49-F238E27FC236}">
                <a16:creationId xmlns:a16="http://schemas.microsoft.com/office/drawing/2014/main" id="{E2A53059-D7B9-4249-ACFA-426AA0C68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525" y="599768"/>
            <a:ext cx="3047841" cy="2566218"/>
          </a:xfrm>
          <a:prstGeom prst="rect">
            <a:avLst/>
          </a:prstGeom>
          <a:solidFill>
            <a:srgbClr val="FFFFFF"/>
          </a:solidFill>
          <a:ln w="1270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A8B4B3B-0DB8-FB27-C4CB-F0D300DA6F90}"/>
              </a:ext>
            </a:extLst>
          </p:cNvPr>
          <p:cNvPicPr>
            <a:picLocks noChangeAspect="1"/>
          </p:cNvPicPr>
          <p:nvPr/>
        </p:nvPicPr>
        <p:blipFill>
          <a:blip r:embed="rId3"/>
          <a:stretch>
            <a:fillRect/>
          </a:stretch>
        </p:blipFill>
        <p:spPr>
          <a:xfrm>
            <a:off x="1842701" y="822905"/>
            <a:ext cx="1263487" cy="2119945"/>
          </a:xfrm>
          <a:prstGeom prst="rect">
            <a:avLst/>
          </a:prstGeom>
        </p:spPr>
      </p:pic>
      <p:sp>
        <p:nvSpPr>
          <p:cNvPr id="22" name="Rectangle 21">
            <a:extLst>
              <a:ext uri="{FF2B5EF4-FFF2-40B4-BE49-F238E27FC236}">
                <a16:creationId xmlns:a16="http://schemas.microsoft.com/office/drawing/2014/main" id="{F230AD75-6717-4566-9CA9-25308C059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525" y="3688130"/>
            <a:ext cx="3047841" cy="2566218"/>
          </a:xfrm>
          <a:prstGeom prst="rect">
            <a:avLst/>
          </a:prstGeom>
          <a:solidFill>
            <a:srgbClr val="FFFFFF"/>
          </a:solidFill>
          <a:ln w="1270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AF08B5E-957B-D91B-ADAE-A6B0F7BDF907}"/>
              </a:ext>
            </a:extLst>
          </p:cNvPr>
          <p:cNvPicPr>
            <a:picLocks noChangeAspect="1"/>
          </p:cNvPicPr>
          <p:nvPr/>
        </p:nvPicPr>
        <p:blipFill>
          <a:blip r:embed="rId4"/>
          <a:stretch>
            <a:fillRect/>
          </a:stretch>
        </p:blipFill>
        <p:spPr>
          <a:xfrm>
            <a:off x="1250824" y="3924728"/>
            <a:ext cx="2447243" cy="2113118"/>
          </a:xfrm>
          <a:prstGeom prst="rect">
            <a:avLst/>
          </a:prstGeom>
        </p:spPr>
      </p:pic>
      <p:sp>
        <p:nvSpPr>
          <p:cNvPr id="3" name="TextBox 2">
            <a:extLst>
              <a:ext uri="{FF2B5EF4-FFF2-40B4-BE49-F238E27FC236}">
                <a16:creationId xmlns:a16="http://schemas.microsoft.com/office/drawing/2014/main" id="{44FCD598-C855-AABC-8676-C6645234FCB4}"/>
              </a:ext>
            </a:extLst>
          </p:cNvPr>
          <p:cNvSpPr txBox="1"/>
          <p:nvPr/>
        </p:nvSpPr>
        <p:spPr>
          <a:xfrm>
            <a:off x="4572000" y="1307690"/>
            <a:ext cx="6528619" cy="4247317"/>
          </a:xfrm>
          <a:prstGeom prst="rect">
            <a:avLst/>
          </a:prstGeom>
          <a:noFill/>
        </p:spPr>
        <p:txBody>
          <a:bodyPr wrap="square" rtlCol="0">
            <a:spAutoFit/>
          </a:bodyPr>
          <a:lstStyle/>
          <a:p>
            <a:pPr marL="285750" indent="-285750">
              <a:buFont typeface="Wingdings" panose="05000000000000000000" pitchFamily="2" charset="2"/>
              <a:buChar char="q"/>
            </a:pPr>
            <a:r>
              <a:rPr lang="en-US"/>
              <a:t>Sunrise Residential Care Home is medium sized facility that provides long-term care for older adults with different health conditions.</a:t>
            </a:r>
          </a:p>
          <a:p>
            <a:pPr marL="285750" indent="-285750">
              <a:buFont typeface="Wingdings" panose="05000000000000000000" pitchFamily="2" charset="2"/>
              <a:buChar char="q"/>
            </a:pPr>
            <a:endParaRPr lang="en-US"/>
          </a:p>
          <a:p>
            <a:pPr marL="285750" indent="-285750">
              <a:buFont typeface="Wingdings" panose="05000000000000000000" pitchFamily="2" charset="2"/>
              <a:buChar char="q"/>
            </a:pPr>
            <a:r>
              <a:rPr lang="en-US"/>
              <a:t>Sunrise has introduced digital tools (Microsoft 365 Applications) to improve communication and efficiency.</a:t>
            </a:r>
          </a:p>
          <a:p>
            <a:pPr marL="285750" indent="-285750">
              <a:buFont typeface="Wingdings" panose="05000000000000000000" pitchFamily="2" charset="2"/>
              <a:buChar char="q"/>
            </a:pPr>
            <a:endParaRPr lang="en-US"/>
          </a:p>
          <a:p>
            <a:pPr marL="285750" indent="-285750">
              <a:buFont typeface="Wingdings" panose="05000000000000000000" pitchFamily="2" charset="2"/>
              <a:buChar char="q"/>
            </a:pPr>
            <a:r>
              <a:rPr lang="en-US"/>
              <a:t>Staff still need to build digital confidence and skills to able to use it.</a:t>
            </a:r>
          </a:p>
          <a:p>
            <a:pPr marL="285750" indent="-285750">
              <a:buFont typeface="Wingdings" panose="05000000000000000000" pitchFamily="2" charset="2"/>
              <a:buChar char="q"/>
            </a:pPr>
            <a:endParaRPr lang="en-US"/>
          </a:p>
          <a:p>
            <a:pPr marL="285750" indent="-285750">
              <a:buFont typeface="Wingdings" panose="05000000000000000000" pitchFamily="2" charset="2"/>
              <a:buChar char="q"/>
            </a:pPr>
            <a:r>
              <a:rPr lang="en-US"/>
              <a:t>This presentation will explore how PowerPoint and Teams can enhance efficiency and teamwork. </a:t>
            </a:r>
          </a:p>
          <a:p>
            <a:pPr marL="285750" indent="-285750">
              <a:buFont typeface="Wingdings" panose="05000000000000000000" pitchFamily="2" charset="2"/>
              <a:buChar char="q"/>
            </a:pPr>
            <a:endParaRPr lang="en-US"/>
          </a:p>
          <a:p>
            <a:pPr marL="285750" indent="-285750">
              <a:buFont typeface="Wingdings" panose="05000000000000000000" pitchFamily="2" charset="2"/>
              <a:buChar char="q"/>
            </a:pPr>
            <a:r>
              <a:rPr lang="en-US"/>
              <a:t>Address the impact of Digital Literacy and Digital Safety</a:t>
            </a:r>
          </a:p>
          <a:p>
            <a:pPr marL="285750" indent="-285750">
              <a:buFont typeface="Wingdings" panose="05000000000000000000" pitchFamily="2" charset="2"/>
              <a:buChar char="q"/>
            </a:pPr>
            <a:endParaRPr lang="en-US"/>
          </a:p>
        </p:txBody>
      </p:sp>
    </p:spTree>
    <p:extLst>
      <p:ext uri="{BB962C8B-B14F-4D97-AF65-F5344CB8AC3E}">
        <p14:creationId xmlns:p14="http://schemas.microsoft.com/office/powerpoint/2010/main" val="180399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49B1D3F-0948-357F-00C5-DF195B94FE9E}"/>
              </a:ext>
            </a:extLst>
          </p:cNvPr>
          <p:cNvSpPr txBox="1"/>
          <p:nvPr/>
        </p:nvSpPr>
        <p:spPr>
          <a:xfrm>
            <a:off x="78659" y="31610"/>
            <a:ext cx="9035844" cy="646331"/>
          </a:xfrm>
          <a:prstGeom prst="rect">
            <a:avLst/>
          </a:prstGeom>
          <a:noFill/>
        </p:spPr>
        <p:txBody>
          <a:bodyPr wrap="square" rtlCol="0">
            <a:spAutoFit/>
          </a:bodyPr>
          <a:lstStyle/>
          <a:p>
            <a:r>
              <a:rPr lang="en-US" sz="3600" b="1"/>
              <a:t>Microsoft PowerPoint</a:t>
            </a:r>
            <a:endParaRPr lang="en-GB" sz="3600" b="1"/>
          </a:p>
        </p:txBody>
      </p:sp>
      <p:pic>
        <p:nvPicPr>
          <p:cNvPr id="9" name="Picture 8">
            <a:extLst>
              <a:ext uri="{FF2B5EF4-FFF2-40B4-BE49-F238E27FC236}">
                <a16:creationId xmlns:a16="http://schemas.microsoft.com/office/drawing/2014/main" id="{740CADB9-3256-2314-A5B2-9C79F613B348}"/>
              </a:ext>
            </a:extLst>
          </p:cNvPr>
          <p:cNvPicPr>
            <a:picLocks noChangeAspect="1"/>
          </p:cNvPicPr>
          <p:nvPr/>
        </p:nvPicPr>
        <p:blipFill>
          <a:blip r:embed="rId2"/>
          <a:stretch>
            <a:fillRect/>
          </a:stretch>
        </p:blipFill>
        <p:spPr>
          <a:xfrm>
            <a:off x="8445909" y="4215932"/>
            <a:ext cx="2214095" cy="2376597"/>
          </a:xfrm>
          <a:prstGeom prst="rect">
            <a:avLst/>
          </a:prstGeom>
        </p:spPr>
      </p:pic>
      <p:sp>
        <p:nvSpPr>
          <p:cNvPr id="2" name="TextBox 1">
            <a:extLst>
              <a:ext uri="{FF2B5EF4-FFF2-40B4-BE49-F238E27FC236}">
                <a16:creationId xmlns:a16="http://schemas.microsoft.com/office/drawing/2014/main" id="{FEC64942-3071-3C8A-55F9-C3C010299515}"/>
              </a:ext>
            </a:extLst>
          </p:cNvPr>
          <p:cNvSpPr txBox="1"/>
          <p:nvPr/>
        </p:nvSpPr>
        <p:spPr>
          <a:xfrm>
            <a:off x="410497" y="1277202"/>
            <a:ext cx="8146025" cy="3447098"/>
          </a:xfrm>
          <a:prstGeom prst="rect">
            <a:avLst/>
          </a:prstGeom>
          <a:noFill/>
        </p:spPr>
        <p:txBody>
          <a:bodyPr wrap="square" rtlCol="0">
            <a:spAutoFit/>
          </a:bodyPr>
          <a:lstStyle/>
          <a:p>
            <a:r>
              <a:rPr lang="en-US" sz="2000"/>
              <a:t>MS PowerPoint is a Microsoft 365 App to create slide presentations for clear, visual communication (Britannica, 2019).</a:t>
            </a:r>
          </a:p>
          <a:p>
            <a:endParaRPr lang="en-US" sz="2000"/>
          </a:p>
          <a:p>
            <a:r>
              <a:rPr lang="en-US" sz="2000" b="1"/>
              <a:t>Use of MS PowerPoint in Sunrise</a:t>
            </a:r>
          </a:p>
          <a:p>
            <a:pPr marL="285750" indent="-285750">
              <a:buFont typeface="Wingdings" panose="05000000000000000000" pitchFamily="2" charset="2"/>
              <a:buChar char="q"/>
            </a:pPr>
            <a:r>
              <a:rPr lang="en-US" sz="2000"/>
              <a:t>Use for staff training and care</a:t>
            </a:r>
          </a:p>
          <a:p>
            <a:pPr marL="285750" indent="-285750">
              <a:buFont typeface="Wingdings" panose="05000000000000000000" pitchFamily="2" charset="2"/>
              <a:buChar char="q"/>
            </a:pPr>
            <a:r>
              <a:rPr lang="en-US" sz="2000"/>
              <a:t> presentations</a:t>
            </a:r>
          </a:p>
          <a:p>
            <a:pPr marL="285750" indent="-285750">
              <a:buFont typeface="Wingdings" panose="05000000000000000000" pitchFamily="2" charset="2"/>
              <a:buChar char="q"/>
            </a:pPr>
            <a:r>
              <a:rPr lang="en-US" sz="2000"/>
              <a:t>Simple and clear communication of procedures and policies</a:t>
            </a:r>
          </a:p>
          <a:p>
            <a:pPr marL="285750" indent="-285750">
              <a:buFont typeface="Wingdings" panose="05000000000000000000" pitchFamily="2" charset="2"/>
              <a:buChar char="q"/>
            </a:pPr>
            <a:r>
              <a:rPr lang="en-US" sz="2000"/>
              <a:t>Use for new staff inductions </a:t>
            </a:r>
          </a:p>
          <a:p>
            <a:pPr marL="285750" indent="-285750">
              <a:buFont typeface="Wingdings" panose="05000000000000000000" pitchFamily="2" charset="2"/>
              <a:buChar char="q"/>
            </a:pPr>
            <a:r>
              <a:rPr lang="en-US" sz="2000"/>
              <a:t>Event announcements </a:t>
            </a:r>
          </a:p>
          <a:p>
            <a:pPr marL="285750" indent="-285750">
              <a:buFont typeface="Wingdings" panose="05000000000000000000" pitchFamily="2" charset="2"/>
              <a:buChar char="q"/>
            </a:pPr>
            <a:r>
              <a:rPr lang="en-US" sz="2000"/>
              <a:t>To explain care plans to families </a:t>
            </a:r>
          </a:p>
          <a:p>
            <a:pPr marL="285750" indent="-285750">
              <a:buFont typeface="Century Schoolbook" panose="02040604050505020304" pitchFamily="18" charset="0"/>
              <a:buChar char="X"/>
            </a:pPr>
            <a:endParaRPr lang="en-US"/>
          </a:p>
        </p:txBody>
      </p:sp>
      <p:sp>
        <p:nvSpPr>
          <p:cNvPr id="4" name="TextBox 3">
            <a:extLst>
              <a:ext uri="{FF2B5EF4-FFF2-40B4-BE49-F238E27FC236}">
                <a16:creationId xmlns:a16="http://schemas.microsoft.com/office/drawing/2014/main" id="{796511F0-8063-E6E1-76CC-81D86CDE716C}"/>
              </a:ext>
            </a:extLst>
          </p:cNvPr>
          <p:cNvSpPr txBox="1"/>
          <p:nvPr/>
        </p:nvSpPr>
        <p:spPr>
          <a:xfrm>
            <a:off x="78659" y="4942114"/>
            <a:ext cx="4404851" cy="1477328"/>
          </a:xfrm>
          <a:prstGeom prst="rect">
            <a:avLst/>
          </a:prstGeom>
          <a:noFill/>
        </p:spPr>
        <p:txBody>
          <a:bodyPr wrap="square" rtlCol="0">
            <a:spAutoFit/>
          </a:bodyPr>
          <a:lstStyle/>
          <a:p>
            <a:r>
              <a:rPr lang="en-US"/>
              <a:t>Benefits</a:t>
            </a:r>
          </a:p>
          <a:p>
            <a:pPr marL="285750" indent="-285750">
              <a:buFont typeface="Wingdings" panose="05000000000000000000" pitchFamily="2" charset="2"/>
              <a:buChar char="ü"/>
            </a:pPr>
            <a:r>
              <a:rPr lang="en-US"/>
              <a:t>Easy to use</a:t>
            </a:r>
            <a:r>
              <a:rPr lang="en-GB"/>
              <a:t> and visual</a:t>
            </a:r>
          </a:p>
          <a:p>
            <a:pPr marL="285750" indent="-285750">
              <a:buFont typeface="Wingdings" panose="05000000000000000000" pitchFamily="2" charset="2"/>
              <a:buChar char="ü"/>
            </a:pPr>
            <a:r>
              <a:rPr lang="en-GB"/>
              <a:t>Can include images and charts</a:t>
            </a:r>
          </a:p>
          <a:p>
            <a:pPr marL="285750" indent="-285750">
              <a:buFont typeface="Wingdings" panose="05000000000000000000" pitchFamily="2" charset="2"/>
              <a:buChar char="ü"/>
            </a:pPr>
            <a:r>
              <a:rPr lang="en-GB"/>
              <a:t>Better communication in the care home and families</a:t>
            </a:r>
          </a:p>
        </p:txBody>
      </p:sp>
      <p:sp>
        <p:nvSpPr>
          <p:cNvPr id="5" name="TextBox 4">
            <a:extLst>
              <a:ext uri="{FF2B5EF4-FFF2-40B4-BE49-F238E27FC236}">
                <a16:creationId xmlns:a16="http://schemas.microsoft.com/office/drawing/2014/main" id="{1261E573-1E64-0932-3DF4-7E8CA5ABA89F}"/>
              </a:ext>
            </a:extLst>
          </p:cNvPr>
          <p:cNvSpPr txBox="1"/>
          <p:nvPr/>
        </p:nvSpPr>
        <p:spPr>
          <a:xfrm>
            <a:off x="4567084" y="5077339"/>
            <a:ext cx="3057832" cy="1754326"/>
          </a:xfrm>
          <a:prstGeom prst="rect">
            <a:avLst/>
          </a:prstGeom>
          <a:noFill/>
        </p:spPr>
        <p:txBody>
          <a:bodyPr wrap="square" rtlCol="0">
            <a:spAutoFit/>
          </a:bodyPr>
          <a:lstStyle/>
          <a:p>
            <a:r>
              <a:rPr lang="en-US"/>
              <a:t>Limitations</a:t>
            </a:r>
          </a:p>
          <a:p>
            <a:pPr marL="285750" indent="-285750">
              <a:buFont typeface="Century Schoolbook" panose="02040604050505020304" pitchFamily="18" charset="0"/>
              <a:buChar char="X"/>
            </a:pPr>
            <a:r>
              <a:rPr lang="en-US"/>
              <a:t>Lack of digital literacy</a:t>
            </a:r>
          </a:p>
          <a:p>
            <a:pPr marL="285750" indent="-285750">
              <a:buFont typeface="Century Schoolbook" panose="02040604050505020304" pitchFamily="18" charset="0"/>
              <a:buChar char="X"/>
            </a:pPr>
            <a:r>
              <a:rPr lang="en-US"/>
              <a:t>Requires time to create</a:t>
            </a:r>
          </a:p>
          <a:p>
            <a:pPr marL="285750" indent="-285750">
              <a:buFont typeface="Century Schoolbook" panose="02040604050505020304" pitchFamily="18" charset="0"/>
              <a:buChar char="X"/>
            </a:pPr>
            <a:r>
              <a:rPr lang="en-US"/>
              <a:t>Presentation slides being lost </a:t>
            </a:r>
          </a:p>
          <a:p>
            <a:endParaRPr lang="en-GB"/>
          </a:p>
        </p:txBody>
      </p:sp>
    </p:spTree>
    <p:extLst>
      <p:ext uri="{BB962C8B-B14F-4D97-AF65-F5344CB8AC3E}">
        <p14:creationId xmlns:p14="http://schemas.microsoft.com/office/powerpoint/2010/main" val="2188031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CB14FB-9579-D58A-F647-0F2BADD5F5B2}"/>
              </a:ext>
            </a:extLst>
          </p:cNvPr>
          <p:cNvSpPr txBox="1"/>
          <p:nvPr/>
        </p:nvSpPr>
        <p:spPr>
          <a:xfrm>
            <a:off x="1280858" y="640081"/>
            <a:ext cx="5655429" cy="1606948"/>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400" b="1" spc="-50">
                <a:latin typeface="+mj-lt"/>
                <a:ea typeface="+mj-ea"/>
                <a:cs typeface="+mj-cs"/>
              </a:rPr>
              <a:t>Microsoft Teams </a:t>
            </a:r>
          </a:p>
        </p:txBody>
      </p:sp>
      <p:sp>
        <p:nvSpPr>
          <p:cNvPr id="2" name="TextBox 1">
            <a:extLst>
              <a:ext uri="{FF2B5EF4-FFF2-40B4-BE49-F238E27FC236}">
                <a16:creationId xmlns:a16="http://schemas.microsoft.com/office/drawing/2014/main" id="{4E239E30-88CA-A137-3F89-A31E541D2789}"/>
              </a:ext>
            </a:extLst>
          </p:cNvPr>
          <p:cNvSpPr txBox="1"/>
          <p:nvPr/>
        </p:nvSpPr>
        <p:spPr>
          <a:xfrm>
            <a:off x="1280858" y="2560106"/>
            <a:ext cx="5655429" cy="3724805"/>
          </a:xfrm>
          <a:prstGeom prst="rect">
            <a:avLst/>
          </a:prstGeom>
        </p:spPr>
        <p:txBody>
          <a:bodyPr vert="horz" lIns="91440" tIns="45720" rIns="91440" bIns="45720" rtlCol="0">
            <a:normAutofit/>
          </a:bodyPr>
          <a:lstStyle/>
          <a:p>
            <a:pPr indent="-182880" defTabSz="914400">
              <a:spcAft>
                <a:spcPts val="600"/>
              </a:spcAft>
              <a:buClr>
                <a:schemeClr val="accent1"/>
              </a:buClr>
            </a:pPr>
            <a:r>
              <a:rPr lang="en-US"/>
              <a:t>What is MS Teams?</a:t>
            </a:r>
          </a:p>
          <a:p>
            <a:pPr indent="-182880" defTabSz="914400">
              <a:spcAft>
                <a:spcPts val="600"/>
              </a:spcAft>
              <a:buClr>
                <a:schemeClr val="accent1"/>
              </a:buClr>
            </a:pPr>
            <a:r>
              <a:rPr lang="en-US"/>
              <a:t>MS Teams is a communication and collaboration </a:t>
            </a:r>
          </a:p>
          <a:p>
            <a:pPr indent="-182880" defTabSz="914400">
              <a:spcAft>
                <a:spcPts val="600"/>
              </a:spcAft>
              <a:buClr>
                <a:schemeClr val="accent1"/>
              </a:buClr>
            </a:pPr>
            <a:endParaRPr lang="en-US"/>
          </a:p>
          <a:p>
            <a:pPr indent="-182880" defTabSz="914400">
              <a:spcAft>
                <a:spcPts val="600"/>
              </a:spcAft>
              <a:buClr>
                <a:schemeClr val="accent1"/>
              </a:buClr>
            </a:pPr>
            <a:endParaRPr lang="en-US"/>
          </a:p>
        </p:txBody>
      </p:sp>
      <p:sp>
        <p:nvSpPr>
          <p:cNvPr id="17" name="Rectangle 16">
            <a:extLst>
              <a:ext uri="{FF2B5EF4-FFF2-40B4-BE49-F238E27FC236}">
                <a16:creationId xmlns:a16="http://schemas.microsoft.com/office/drawing/2014/main" id="{E2A53059-D7B9-4249-ACFA-426AA0C68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2216" y="599768"/>
            <a:ext cx="3047841" cy="2566218"/>
          </a:xfrm>
          <a:prstGeom prst="rect">
            <a:avLst/>
          </a:prstGeom>
          <a:solidFill>
            <a:srgbClr val="FFFFFF"/>
          </a:solidFill>
          <a:ln w="1270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36F585A-ACE0-CB08-6626-B4B3C6E2F604}"/>
              </a:ext>
            </a:extLst>
          </p:cNvPr>
          <p:cNvPicPr>
            <a:picLocks noChangeAspect="1"/>
          </p:cNvPicPr>
          <p:nvPr/>
        </p:nvPicPr>
        <p:blipFill>
          <a:blip r:embed="rId2"/>
          <a:stretch>
            <a:fillRect/>
          </a:stretch>
        </p:blipFill>
        <p:spPr>
          <a:xfrm>
            <a:off x="8484393" y="822905"/>
            <a:ext cx="1263487" cy="2119945"/>
          </a:xfrm>
          <a:prstGeom prst="rect">
            <a:avLst/>
          </a:prstGeom>
        </p:spPr>
      </p:pic>
      <p:sp>
        <p:nvSpPr>
          <p:cNvPr id="19" name="Rectangle 18">
            <a:extLst>
              <a:ext uri="{FF2B5EF4-FFF2-40B4-BE49-F238E27FC236}">
                <a16:creationId xmlns:a16="http://schemas.microsoft.com/office/drawing/2014/main" id="{F230AD75-6717-4566-9CA9-25308C059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2216" y="3688130"/>
            <a:ext cx="3047841" cy="2566218"/>
          </a:xfrm>
          <a:prstGeom prst="rect">
            <a:avLst/>
          </a:prstGeom>
          <a:solidFill>
            <a:srgbClr val="FFFFFF"/>
          </a:solidFill>
          <a:ln w="1270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3037D77-69B1-966B-1953-00BEBCD99BE1}"/>
              </a:ext>
            </a:extLst>
          </p:cNvPr>
          <p:cNvPicPr>
            <a:picLocks noChangeAspect="1"/>
          </p:cNvPicPr>
          <p:nvPr/>
        </p:nvPicPr>
        <p:blipFill>
          <a:blip r:embed="rId3"/>
          <a:stretch>
            <a:fillRect/>
          </a:stretch>
        </p:blipFill>
        <p:spPr>
          <a:xfrm>
            <a:off x="7810358" y="4154255"/>
            <a:ext cx="2611556" cy="1633968"/>
          </a:xfrm>
          <a:prstGeom prst="rect">
            <a:avLst/>
          </a:prstGeom>
        </p:spPr>
      </p:pic>
    </p:spTree>
    <p:extLst>
      <p:ext uri="{BB962C8B-B14F-4D97-AF65-F5344CB8AC3E}">
        <p14:creationId xmlns:p14="http://schemas.microsoft.com/office/powerpoint/2010/main" val="482475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6B6B0-DEED-4801-1CAE-4763BED5EAF2}"/>
              </a:ext>
            </a:extLst>
          </p:cNvPr>
          <p:cNvSpPr>
            <a:spLocks noGrp="1"/>
          </p:cNvSpPr>
          <p:nvPr>
            <p:ph type="title"/>
          </p:nvPr>
        </p:nvSpPr>
        <p:spPr>
          <a:xfrm>
            <a:off x="196022" y="0"/>
            <a:ext cx="9692640" cy="1325562"/>
          </a:xfrm>
        </p:spPr>
        <p:txBody>
          <a:bodyPr/>
          <a:lstStyle/>
          <a:p>
            <a:r>
              <a:rPr lang="en-US" b="1"/>
              <a:t> Impact of Limited Digital Skills (Digital Literacy)</a:t>
            </a:r>
            <a:endParaRPr lang="en-GB" b="1"/>
          </a:p>
        </p:txBody>
      </p:sp>
      <p:sp>
        <p:nvSpPr>
          <p:cNvPr id="4" name="TextBox 3">
            <a:extLst>
              <a:ext uri="{FF2B5EF4-FFF2-40B4-BE49-F238E27FC236}">
                <a16:creationId xmlns:a16="http://schemas.microsoft.com/office/drawing/2014/main" id="{404131A1-D0A0-04E7-20CC-8DB06DAE32D0}"/>
              </a:ext>
            </a:extLst>
          </p:cNvPr>
          <p:cNvSpPr txBox="1"/>
          <p:nvPr/>
        </p:nvSpPr>
        <p:spPr>
          <a:xfrm>
            <a:off x="515407" y="1474619"/>
            <a:ext cx="10377556" cy="1200329"/>
          </a:xfrm>
          <a:prstGeom prst="rect">
            <a:avLst/>
          </a:prstGeom>
          <a:noFill/>
        </p:spPr>
        <p:txBody>
          <a:bodyPr wrap="square" rtlCol="0">
            <a:spAutoFit/>
          </a:bodyPr>
          <a:lstStyle/>
          <a:p>
            <a:r>
              <a:rPr lang="en-US" sz="2400"/>
              <a:t>Limited Digital Literacy is having slow skills or confidence to use digital tools, such computers, apps, or online systems. This makes it difficult to work or complete task using technology (Kafilat, 2025).</a:t>
            </a:r>
            <a:endParaRPr lang="en-GB" sz="2400"/>
          </a:p>
        </p:txBody>
      </p:sp>
      <p:sp>
        <p:nvSpPr>
          <p:cNvPr id="3" name="TextBox 2">
            <a:extLst>
              <a:ext uri="{FF2B5EF4-FFF2-40B4-BE49-F238E27FC236}">
                <a16:creationId xmlns:a16="http://schemas.microsoft.com/office/drawing/2014/main" id="{9AC73205-8440-8115-54D7-41FBDAC573D4}"/>
              </a:ext>
            </a:extLst>
          </p:cNvPr>
          <p:cNvSpPr txBox="1"/>
          <p:nvPr/>
        </p:nvSpPr>
        <p:spPr>
          <a:xfrm>
            <a:off x="515407" y="3012940"/>
            <a:ext cx="5363852" cy="2862322"/>
          </a:xfrm>
          <a:prstGeom prst="rect">
            <a:avLst/>
          </a:prstGeom>
          <a:noFill/>
        </p:spPr>
        <p:txBody>
          <a:bodyPr wrap="square" rtlCol="0">
            <a:spAutoFit/>
          </a:bodyPr>
          <a:lstStyle/>
          <a:p>
            <a:pPr marL="285750" indent="-285750">
              <a:buFont typeface="Wingdings" panose="05000000000000000000" pitchFamily="2" charset="2"/>
              <a:buChar char="q"/>
            </a:pPr>
            <a:r>
              <a:rPr lang="en-US"/>
              <a:t>Delay in preparing training materials or care presentations</a:t>
            </a:r>
          </a:p>
          <a:p>
            <a:pPr marL="285750" indent="-285750">
              <a:buFont typeface="Wingdings" panose="05000000000000000000" pitchFamily="2" charset="2"/>
              <a:buChar char="q"/>
            </a:pPr>
            <a:r>
              <a:rPr lang="en-US"/>
              <a:t>Low presentation quality</a:t>
            </a:r>
          </a:p>
          <a:p>
            <a:pPr marL="285750" indent="-285750">
              <a:buFont typeface="Wingdings" panose="05000000000000000000" pitchFamily="2" charset="2"/>
              <a:buChar char="q"/>
            </a:pPr>
            <a:r>
              <a:rPr lang="en-US"/>
              <a:t>Reduce confidence</a:t>
            </a:r>
          </a:p>
          <a:p>
            <a:pPr marL="285750" indent="-285750">
              <a:buFont typeface="Wingdings" panose="05000000000000000000" pitchFamily="2" charset="2"/>
              <a:buChar char="q"/>
            </a:pPr>
            <a:r>
              <a:rPr lang="en-US"/>
              <a:t>Affecting residents care and support</a:t>
            </a:r>
          </a:p>
          <a:p>
            <a:pPr marL="285750" indent="-285750">
              <a:buFont typeface="Wingdings" panose="05000000000000000000" pitchFamily="2" charset="2"/>
              <a:buChar char="q"/>
            </a:pPr>
            <a:r>
              <a:rPr lang="en-US"/>
              <a:t>Affect teamwork </a:t>
            </a:r>
          </a:p>
          <a:p>
            <a:pPr marL="285750" indent="-285750">
              <a:buFont typeface="Wingdings" panose="05000000000000000000" pitchFamily="2" charset="2"/>
              <a:buChar char="q"/>
            </a:pPr>
            <a:r>
              <a:rPr lang="en-US"/>
              <a:t>Unable to join Teams meeting</a:t>
            </a:r>
          </a:p>
          <a:p>
            <a:endParaRPr lang="en-US"/>
          </a:p>
          <a:p>
            <a:endParaRPr lang="en-US"/>
          </a:p>
          <a:p>
            <a:pPr marL="285750" indent="-285750">
              <a:buFont typeface="Wingdings" panose="05000000000000000000" pitchFamily="2" charset="2"/>
              <a:buChar char="q"/>
            </a:pPr>
            <a:endParaRPr lang="en-GB"/>
          </a:p>
        </p:txBody>
      </p:sp>
      <p:pic>
        <p:nvPicPr>
          <p:cNvPr id="5" name="Picture 4">
            <a:extLst>
              <a:ext uri="{FF2B5EF4-FFF2-40B4-BE49-F238E27FC236}">
                <a16:creationId xmlns:a16="http://schemas.microsoft.com/office/drawing/2014/main" id="{0A7BDE42-99BF-0519-6E6B-BE8C91AF6162}"/>
              </a:ext>
            </a:extLst>
          </p:cNvPr>
          <p:cNvPicPr>
            <a:picLocks noChangeAspect="1"/>
          </p:cNvPicPr>
          <p:nvPr/>
        </p:nvPicPr>
        <p:blipFill>
          <a:blip r:embed="rId2"/>
          <a:stretch>
            <a:fillRect/>
          </a:stretch>
        </p:blipFill>
        <p:spPr>
          <a:xfrm>
            <a:off x="5495827" y="2674948"/>
            <a:ext cx="5476756" cy="4348021"/>
          </a:xfrm>
          <a:prstGeom prst="rect">
            <a:avLst/>
          </a:prstGeom>
        </p:spPr>
      </p:pic>
    </p:spTree>
    <p:extLst>
      <p:ext uri="{BB962C8B-B14F-4D97-AF65-F5344CB8AC3E}">
        <p14:creationId xmlns:p14="http://schemas.microsoft.com/office/powerpoint/2010/main" val="3281727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6A8B-53FB-46E8-877D-3F9E388FE8F2}"/>
              </a:ext>
            </a:extLst>
          </p:cNvPr>
          <p:cNvSpPr>
            <a:spLocks noGrp="1"/>
          </p:cNvSpPr>
          <p:nvPr>
            <p:ph type="title"/>
          </p:nvPr>
        </p:nvSpPr>
        <p:spPr>
          <a:xfrm>
            <a:off x="82001" y="90456"/>
            <a:ext cx="9692640" cy="1325562"/>
          </a:xfrm>
        </p:spPr>
        <p:txBody>
          <a:bodyPr/>
          <a:lstStyle/>
          <a:p>
            <a:r>
              <a:rPr lang="en-US" b="1"/>
              <a:t>Digital Safety </a:t>
            </a:r>
            <a:endParaRPr lang="en-GB" b="1"/>
          </a:p>
        </p:txBody>
      </p:sp>
      <p:sp>
        <p:nvSpPr>
          <p:cNvPr id="3" name="Content Placeholder 2">
            <a:extLst>
              <a:ext uri="{FF2B5EF4-FFF2-40B4-BE49-F238E27FC236}">
                <a16:creationId xmlns:a16="http://schemas.microsoft.com/office/drawing/2014/main" id="{C321B64C-CE51-646D-9477-9BE4D5C43620}"/>
              </a:ext>
            </a:extLst>
          </p:cNvPr>
          <p:cNvSpPr>
            <a:spLocks noGrp="1"/>
          </p:cNvSpPr>
          <p:nvPr>
            <p:ph idx="1"/>
          </p:nvPr>
        </p:nvSpPr>
        <p:spPr>
          <a:xfrm>
            <a:off x="278646" y="1553497"/>
            <a:ext cx="5396290" cy="4351337"/>
          </a:xfrm>
        </p:spPr>
        <p:txBody>
          <a:bodyPr vert="horz" lIns="91440" tIns="45720" rIns="91440" bIns="45720" rtlCol="0" anchor="t">
            <a:normAutofit/>
          </a:bodyPr>
          <a:lstStyle/>
          <a:p>
            <a:pPr>
              <a:buFont typeface="Wingdings" panose="05000000000000000000" pitchFamily="2" charset="2"/>
              <a:buChar char="q"/>
            </a:pPr>
            <a:r>
              <a:rPr lang="en-US"/>
              <a:t>Use strong passwords and two-factor login for PowerPoint and Teams</a:t>
            </a:r>
          </a:p>
          <a:p>
            <a:pPr>
              <a:buFont typeface="Wingdings" panose="05000000000000000000" pitchFamily="2" charset="2"/>
              <a:buChar char="q"/>
            </a:pPr>
            <a:r>
              <a:rPr lang="en-US"/>
              <a:t>Regularly who can view or access the PowerPoints or Teams meeting</a:t>
            </a:r>
          </a:p>
          <a:p>
            <a:pPr>
              <a:buFont typeface="Wingdings" panose="05000000000000000000" pitchFamily="2" charset="2"/>
              <a:buChar char="q"/>
            </a:pPr>
            <a:r>
              <a:rPr lang="en-US"/>
              <a:t>Only share MS teams meeting with authorized staff and keep the notes locked</a:t>
            </a:r>
          </a:p>
          <a:p>
            <a:pPr>
              <a:buFont typeface="Wingdings" panose="05000000000000000000" pitchFamily="2" charset="2"/>
              <a:buChar char="q"/>
            </a:pPr>
            <a:r>
              <a:rPr lang="en-GB"/>
              <a:t>Keep software dated and regular training on digital safety </a:t>
            </a:r>
          </a:p>
          <a:p>
            <a:pPr>
              <a:buFont typeface="Wingdings" panose="05000000000000000000" pitchFamily="2" charset="2"/>
              <a:buChar char="q"/>
            </a:pPr>
            <a:r>
              <a:rPr lang="en-GB"/>
              <a:t>Save files on </a:t>
            </a:r>
            <a:r>
              <a:rPr lang="en-GB" err="1"/>
              <a:t>Onedrive</a:t>
            </a:r>
            <a:r>
              <a:rPr lang="en-GB"/>
              <a:t> and not personal emails</a:t>
            </a:r>
          </a:p>
        </p:txBody>
      </p:sp>
      <p:pic>
        <p:nvPicPr>
          <p:cNvPr id="4" name="Picture 3">
            <a:extLst>
              <a:ext uri="{FF2B5EF4-FFF2-40B4-BE49-F238E27FC236}">
                <a16:creationId xmlns:a16="http://schemas.microsoft.com/office/drawing/2014/main" id="{FACD37F0-A27E-2812-78CE-0A2FF407FFDB}"/>
              </a:ext>
            </a:extLst>
          </p:cNvPr>
          <p:cNvPicPr>
            <a:picLocks noChangeAspect="1"/>
          </p:cNvPicPr>
          <p:nvPr/>
        </p:nvPicPr>
        <p:blipFill>
          <a:blip r:embed="rId2"/>
          <a:stretch>
            <a:fillRect/>
          </a:stretch>
        </p:blipFill>
        <p:spPr>
          <a:xfrm>
            <a:off x="5674936" y="657951"/>
            <a:ext cx="5524108" cy="4532531"/>
          </a:xfrm>
          <a:prstGeom prst="rect">
            <a:avLst/>
          </a:prstGeom>
        </p:spPr>
      </p:pic>
    </p:spTree>
    <p:extLst>
      <p:ext uri="{BB962C8B-B14F-4D97-AF65-F5344CB8AC3E}">
        <p14:creationId xmlns:p14="http://schemas.microsoft.com/office/powerpoint/2010/main" val="301852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9C3A2-79B8-48DB-957E-BCCE4D7A5AA9}"/>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88BE60D-BDA6-5F39-C2BB-63EAA7A0AB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41860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13D0A-3AB9-32FC-FEDC-5B4F09C11B26}"/>
              </a:ext>
            </a:extLst>
          </p:cNvPr>
          <p:cNvSpPr>
            <a:spLocks noGrp="1"/>
          </p:cNvSpPr>
          <p:nvPr>
            <p:ph type="title"/>
          </p:nvPr>
        </p:nvSpPr>
        <p:spPr>
          <a:xfrm>
            <a:off x="164592" y="15082"/>
            <a:ext cx="9692640" cy="1325562"/>
          </a:xfrm>
        </p:spPr>
        <p:txBody>
          <a:bodyPr/>
          <a:lstStyle/>
          <a:p>
            <a:r>
              <a:rPr lang="en-GB"/>
              <a:t>Reference list</a:t>
            </a:r>
          </a:p>
        </p:txBody>
      </p:sp>
      <p:sp>
        <p:nvSpPr>
          <p:cNvPr id="3" name="Content Placeholder 2">
            <a:extLst>
              <a:ext uri="{FF2B5EF4-FFF2-40B4-BE49-F238E27FC236}">
                <a16:creationId xmlns:a16="http://schemas.microsoft.com/office/drawing/2014/main" id="{5CCFA172-2393-39D7-E69C-4259D4D5109E}"/>
              </a:ext>
            </a:extLst>
          </p:cNvPr>
          <p:cNvSpPr>
            <a:spLocks noGrp="1"/>
          </p:cNvSpPr>
          <p:nvPr>
            <p:ph idx="1"/>
          </p:nvPr>
        </p:nvSpPr>
        <p:spPr/>
        <p:txBody>
          <a:bodyPr/>
          <a:lstStyle/>
          <a:p>
            <a:endParaRPr lang="en-GB"/>
          </a:p>
          <a:p>
            <a:endParaRPr lang="en-GB"/>
          </a:p>
        </p:txBody>
      </p:sp>
      <p:sp>
        <p:nvSpPr>
          <p:cNvPr id="5" name="TextBox 4">
            <a:extLst>
              <a:ext uri="{FF2B5EF4-FFF2-40B4-BE49-F238E27FC236}">
                <a16:creationId xmlns:a16="http://schemas.microsoft.com/office/drawing/2014/main" id="{FE02AFBC-A006-D8F1-343C-32F65BCF1E99}"/>
              </a:ext>
            </a:extLst>
          </p:cNvPr>
          <p:cNvSpPr txBox="1"/>
          <p:nvPr/>
        </p:nvSpPr>
        <p:spPr>
          <a:xfrm>
            <a:off x="388357" y="1340644"/>
            <a:ext cx="10868222" cy="3693319"/>
          </a:xfrm>
          <a:prstGeom prst="rect">
            <a:avLst/>
          </a:prstGeom>
          <a:noFill/>
        </p:spPr>
        <p:txBody>
          <a:bodyPr wrap="square">
            <a:spAutoFit/>
          </a:bodyPr>
          <a:lstStyle/>
          <a:p>
            <a:r>
              <a:rPr lang="en-US"/>
              <a:t>Britannica (2019). Microsoft PowerPoint | software | Britannica. In: </a:t>
            </a:r>
            <a:r>
              <a:rPr lang="en-US" err="1"/>
              <a:t>Encyclopædia</a:t>
            </a:r>
            <a:r>
              <a:rPr lang="en-US"/>
              <a:t> Britannica. [online] Available at: </a:t>
            </a:r>
            <a:r>
              <a:rPr lang="en-US">
                <a:hlinkClick r:id="rId2"/>
              </a:rPr>
              <a:t>https://www.britannica.com/technology/Microsoft-PowerPoint</a:t>
            </a:r>
            <a:endParaRPr lang="en-US"/>
          </a:p>
          <a:p>
            <a:r>
              <a:rPr lang="en-US"/>
              <a:t> [Accessed 28 Oct. 2025].</a:t>
            </a:r>
          </a:p>
          <a:p>
            <a:endParaRPr lang="en-US"/>
          </a:p>
          <a:p>
            <a:r>
              <a:rPr lang="en-US"/>
              <a:t>Department for Education (2018). Essential digital skills framework. [online] GOV.UK. Available at: </a:t>
            </a:r>
            <a:r>
              <a:rPr lang="en-US">
                <a:hlinkClick r:id="rId3"/>
              </a:rPr>
              <a:t>https://www.gov.uk/government/publications/essential-digital-skills-framework/essential-digital-skills-framework#being-safe-and-legal-online</a:t>
            </a:r>
            <a:endParaRPr lang="en-US"/>
          </a:p>
          <a:p>
            <a:r>
              <a:rPr lang="en-US"/>
              <a:t> [Accessed 27 Oct. 2025].</a:t>
            </a:r>
          </a:p>
          <a:p>
            <a:endParaRPr lang="en-US"/>
          </a:p>
          <a:p>
            <a:r>
              <a:rPr lang="en-US"/>
              <a:t>Kafilat (2025). Limited Digital Access - Definition and Explanation. [online] The Oxford Review - OR Briefings. Available at: </a:t>
            </a:r>
            <a:r>
              <a:rPr lang="en-US">
                <a:hlinkClick r:id="rId4"/>
              </a:rPr>
              <a:t>https://oxford-review.com/the-oxford-review-dei-diversity-equity-and-inclusion-dictionary/limited-digital-access-definition-and-explanation/</a:t>
            </a:r>
            <a:r>
              <a:rPr lang="en-US"/>
              <a:t> [Accessed 26 Oct. 2025].</a:t>
            </a:r>
          </a:p>
          <a:p>
            <a:endParaRPr lang="en-US"/>
          </a:p>
        </p:txBody>
      </p:sp>
    </p:spTree>
    <p:extLst>
      <p:ext uri="{BB962C8B-B14F-4D97-AF65-F5344CB8AC3E}">
        <p14:creationId xmlns:p14="http://schemas.microsoft.com/office/powerpoint/2010/main" val="2055420909"/>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4" ma:contentTypeDescription="Create a new document." ma:contentTypeScope="" ma:versionID="92dacbe2dc336081f2f2dc3ac172ffb4">
  <xsd:schema xmlns:xsd="http://www.w3.org/2001/XMLSchema" xmlns:xs="http://www.w3.org/2001/XMLSchema" xmlns:p="http://schemas.microsoft.com/office/2006/metadata/properties" xmlns:ns3="716bca3a-9bc9-4129-a185-7ea87f9d73cc" targetNamespace="http://schemas.microsoft.com/office/2006/metadata/properties" ma:root="true" ma:fieldsID="3be0b1d3cd0aadce7388519f647ba434"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9396AD-D63C-48C0-8C02-82F6D783DCC2}">
  <ds:schemaRefs>
    <ds:schemaRef ds:uri="716bca3a-9bc9-4129-a185-7ea87f9d73c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B56759E-9C15-4079-A4B7-4C635A657BA2}">
  <ds:schemaRefs>
    <ds:schemaRef ds:uri="716bca3a-9bc9-4129-a185-7ea87f9d73c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53BC7A7-24F0-48EE-811A-1EE618BE68C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TM03457515[[fn=View]]</Template>
  <Application>Microsoft Office PowerPoint</Application>
  <PresentationFormat>Widescreen</PresentationFormat>
  <Slides>10</Slides>
  <Notes>2</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View</vt:lpstr>
      <vt:lpstr>PowerPoint Presentation</vt:lpstr>
      <vt:lpstr>Enhancing Care Through Digital Skills at Sunrise Residential Care Home</vt:lpstr>
      <vt:lpstr>Content</vt:lpstr>
      <vt:lpstr>Introduction</vt:lpstr>
      <vt:lpstr>PowerPoint Presentation</vt:lpstr>
      <vt:lpstr>PowerPoint Presentation</vt:lpstr>
      <vt:lpstr> Impact of Limited Digital Skills (Digital Literacy)</vt:lpstr>
      <vt:lpstr>Digital Safety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Khonde Dorcas (2510718)</dc:creator>
  <cp:revision>1</cp:revision>
  <dcterms:created xsi:type="dcterms:W3CDTF">2025-10-23T19:34:08Z</dcterms:created>
  <dcterms:modified xsi:type="dcterms:W3CDTF">2025-10-31T11:20:53Z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