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2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ndra Grigore" initials="AG" lastIdx="1" clrIdx="0">
    <p:extLst>
      <p:ext uri="{19B8F6BF-5375-455C-9EA6-DF929625EA0E}">
        <p15:presenceInfo xmlns:p15="http://schemas.microsoft.com/office/powerpoint/2012/main" userId="f7a59d6ca8b9428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3" autoAdjust="0"/>
    <p:restoredTop sz="94660"/>
  </p:normalViewPr>
  <p:slideViewPr>
    <p:cSldViewPr snapToGrid="0">
      <p:cViewPr varScale="1">
        <p:scale>
          <a:sx n="86" d="100"/>
          <a:sy n="86" d="100"/>
        </p:scale>
        <p:origin x="32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611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80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833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20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145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355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550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105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412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779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1114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357613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5576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75890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145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1878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646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057690EA-3259-4955-96C8-39157BC8DC51}" type="datetimeFigureOut">
              <a:rPr lang="en-GB" smtClean="0"/>
              <a:t>28/11/2021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5976B2B-CF89-492E-AD2B-2B4BADF8CF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4369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appymommyadventures.blogspot.com/2013/03/our-very-own-project-nursery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mitsupport.com/how-does-the-product-owner-manage-various-stakeholder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hoenixajournal.wordpress.com/2012/02/23/thank-you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E3A91-830A-4F67-AB2A-D8504B005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7421" y="365125"/>
            <a:ext cx="6472990" cy="2089317"/>
          </a:xfrm>
        </p:spPr>
        <p:txBody>
          <a:bodyPr>
            <a:normAutofit/>
          </a:bodyPr>
          <a:lstStyle/>
          <a:p>
            <a:r>
              <a:rPr lang="en-GB" sz="3200" b="1" dirty="0">
                <a:effectLst/>
                <a:latin typeface="Bernard MT Condensed" panose="02050806060905020404" pitchFamily="18" charset="0"/>
                <a:ea typeface="Times New Roman" panose="02020603050405020304" pitchFamily="18" charset="0"/>
              </a:rPr>
              <a:t>Managing Projects in the Workplace</a:t>
            </a:r>
            <a:endParaRPr lang="en-GB" sz="3200" dirty="0">
              <a:latin typeface="Bernard MT Condensed" panose="020508060609050204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8EA26-7294-417C-BA40-E54A1B717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84" y="637674"/>
            <a:ext cx="11855116" cy="5378115"/>
          </a:xfrm>
        </p:spPr>
        <p:txBody>
          <a:bodyPr>
            <a:normAutofit/>
          </a:bodyPr>
          <a:lstStyle/>
          <a:p>
            <a:pPr marL="0" indent="0" algn="just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3200" dirty="0">
                <a:latin typeface="Algerian" panose="04020705040A02060702" pitchFamily="82" charset="0"/>
              </a:rPr>
              <a:t>                                     Module code 5104</a:t>
            </a:r>
            <a:r>
              <a:rPr lang="en-GB" sz="3200" dirty="0">
                <a:effectLst/>
                <a:latin typeface="Algerian" panose="04020705040A02060702" pitchFamily="82" charset="0"/>
                <a:ea typeface="Times New Roman" panose="02020603050405020304" pitchFamily="18" charset="0"/>
              </a:rPr>
              <a:t> 														</a:t>
            </a:r>
            <a:r>
              <a:rPr lang="en-GB" sz="3200" dirty="0">
                <a:latin typeface="Algerian" panose="04020705040A02060702" pitchFamily="82" charset="0"/>
                <a:ea typeface="Times New Roman" panose="02020603050405020304" pitchFamily="18" charset="0"/>
              </a:rPr>
              <a:t>     </a:t>
            </a:r>
            <a:r>
              <a:rPr lang="en-GB" sz="3200" dirty="0">
                <a:effectLst/>
                <a:latin typeface="Algerian" panose="04020705040A02060702" pitchFamily="82" charset="0"/>
                <a:ea typeface="Times New Roman" panose="02020603050405020304" pitchFamily="18" charset="0"/>
              </a:rPr>
              <a:t>Project Management Plan 											 Student name :  Constantin Grigore									           Student number:  1914003</a:t>
            </a:r>
            <a:r>
              <a:rPr lang="en-GB" sz="3200" dirty="0">
                <a:latin typeface="Algerian" panose="04020705040A02060702" pitchFamily="82" charset="0"/>
              </a:rPr>
              <a:t>																	</a:t>
            </a:r>
          </a:p>
        </p:txBody>
      </p:sp>
    </p:spTree>
    <p:extLst>
      <p:ext uri="{BB962C8B-B14F-4D97-AF65-F5344CB8AC3E}">
        <p14:creationId xmlns:p14="http://schemas.microsoft.com/office/powerpoint/2010/main" val="335865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3F2545C-6FE0-4995-B3D7-A3639E8726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46377"/>
            <a:ext cx="6400800" cy="2707689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 establish a childcare nursery in London, UK				 The nursery will have two areas 				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 2022 								</a:t>
            </a:r>
            <a:r>
              <a:rPr lang="en-GB" sz="18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</a:t>
            </a:r>
            <a:r>
              <a:rPr lang="en-GB" sz="18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£500,000 budget   										   Profit organisation	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       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FE39AB-F8D1-483E-B15F-396D58815F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4000" y="685799"/>
            <a:ext cx="9144000" cy="30605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9236F6-ED85-44DB-954B-9ACB074CBB88}"/>
              </a:ext>
            </a:extLst>
          </p:cNvPr>
          <p:cNvSpPr txBox="1"/>
          <p:nvPr/>
        </p:nvSpPr>
        <p:spPr>
          <a:xfrm>
            <a:off x="1686757" y="1811045"/>
            <a:ext cx="394168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accent2"/>
                </a:solidFill>
                <a:effectLst/>
                <a:latin typeface="Brush Script MT" panose="030608020404060703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Rainbow Children</a:t>
            </a:r>
            <a:endParaRPr lang="en-GB" sz="4000" dirty="0">
              <a:solidFill>
                <a:schemeClr val="accent2"/>
              </a:solidFill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77720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D592F-5759-4E83-9166-35DB9D5FB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60" y="554524"/>
            <a:ext cx="8534400" cy="1507067"/>
          </a:xfrm>
        </p:spPr>
        <p:txBody>
          <a:bodyPr/>
          <a:lstStyle/>
          <a:p>
            <a:r>
              <a:rPr lang="en-GB" sz="3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Customers </a:t>
            </a:r>
            <a:r>
              <a:rPr lang="en-GB" sz="3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(Stakeholders)</a:t>
            </a:r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ABE5B50-35F0-4F37-A244-F0A8820A5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701336"/>
            <a:ext cx="8166825" cy="5965794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Bef>
                <a:spcPts val="2400"/>
              </a:spcBef>
              <a:spcAft>
                <a:spcPts val="12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																         Parents of children. 																														     Directors and owners of the child care centre. 																							</a:t>
            </a:r>
            <a:r>
              <a:rPr lang="en-GB" sz="1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 caregivers. 																														         Policymakers.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service providers. 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4317B36-1754-4F8B-8291-96311F5BED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98128" y="1740023"/>
            <a:ext cx="6793822" cy="3855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706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D7C35-AC1D-46D3-BA6B-364560163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5860" y="110972"/>
            <a:ext cx="5942752" cy="1327211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Work Breakdown Structure </a:t>
            </a:r>
            <a:b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24" name="Table 24">
            <a:extLst>
              <a:ext uri="{FF2B5EF4-FFF2-40B4-BE49-F238E27FC236}">
                <a16:creationId xmlns:a16="http://schemas.microsoft.com/office/drawing/2014/main" id="{BF89A917-B63F-4834-B27D-EC406A0856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8378366"/>
              </p:ext>
            </p:extLst>
          </p:nvPr>
        </p:nvGraphicFramePr>
        <p:xfrm>
          <a:off x="772357" y="657523"/>
          <a:ext cx="10333609" cy="593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394">
                  <a:extLst>
                    <a:ext uri="{9D8B030D-6E8A-4147-A177-3AD203B41FA5}">
                      <a16:colId xmlns:a16="http://schemas.microsoft.com/office/drawing/2014/main" val="3606352172"/>
                    </a:ext>
                  </a:extLst>
                </a:gridCol>
                <a:gridCol w="3654049">
                  <a:extLst>
                    <a:ext uri="{9D8B030D-6E8A-4147-A177-3AD203B41FA5}">
                      <a16:colId xmlns:a16="http://schemas.microsoft.com/office/drawing/2014/main" val="980333379"/>
                    </a:ext>
                  </a:extLst>
                </a:gridCol>
                <a:gridCol w="2066722">
                  <a:extLst>
                    <a:ext uri="{9D8B030D-6E8A-4147-A177-3AD203B41FA5}">
                      <a16:colId xmlns:a16="http://schemas.microsoft.com/office/drawing/2014/main" val="813373862"/>
                    </a:ext>
                  </a:extLst>
                </a:gridCol>
                <a:gridCol w="1789738">
                  <a:extLst>
                    <a:ext uri="{9D8B030D-6E8A-4147-A177-3AD203B41FA5}">
                      <a16:colId xmlns:a16="http://schemas.microsoft.com/office/drawing/2014/main" val="2918622976"/>
                    </a:ext>
                  </a:extLst>
                </a:gridCol>
                <a:gridCol w="2343706">
                  <a:extLst>
                    <a:ext uri="{9D8B030D-6E8A-4147-A177-3AD203B41FA5}">
                      <a16:colId xmlns:a16="http://schemas.microsoft.com/office/drawing/2014/main" val="15617708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TASK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COST(£)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DURATION(W)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RESPONSBILITY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96329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Project 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4876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Setting Budget and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Project 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1193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Setting 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Project 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0065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Staffing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HR dep.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4340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Preparing Forms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Legally dep.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89315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Licensing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Legally dep.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7593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Health Authority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Legally dep.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68308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Certification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Legally dep.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6203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Fire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Health&amp;Safety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88204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Fire and Smoke Alarms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Health&amp;Safety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0739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Safety and 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err="1"/>
                        <a:t>Health&amp;Safety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4022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Supplier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Food dep.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0495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Water,Gas,Electricity Supplier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Legally dep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34113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Furniture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Maintenance dep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9575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Toys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15000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Maintenance dep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86713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88280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4577A3-8FCA-41A1-9009-459B830E84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93" y="1242874"/>
            <a:ext cx="11061577" cy="54952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33647B-21E0-4E7C-987C-2BF3C29FE9B5}"/>
              </a:ext>
            </a:extLst>
          </p:cNvPr>
          <p:cNvSpPr txBox="1"/>
          <p:nvPr/>
        </p:nvSpPr>
        <p:spPr>
          <a:xfrm>
            <a:off x="4145872" y="532661"/>
            <a:ext cx="410148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GANTT CHART</a:t>
            </a:r>
          </a:p>
        </p:txBody>
      </p:sp>
    </p:spTree>
    <p:extLst>
      <p:ext uri="{BB962C8B-B14F-4D97-AF65-F5344CB8AC3E}">
        <p14:creationId xmlns:p14="http://schemas.microsoft.com/office/powerpoint/2010/main" val="27264891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CA199-88B9-440B-BD13-20DF0E401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257452"/>
            <a:ext cx="8534400" cy="861134"/>
          </a:xfrm>
        </p:spPr>
        <p:txBody>
          <a:bodyPr>
            <a:normAutofit fontScale="90000"/>
          </a:bodyPr>
          <a:lstStyle/>
          <a:p>
            <a: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							</a:t>
            </a:r>
            <a:r>
              <a:rPr lang="en-GB" sz="4000" b="1" i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Risk Assessment </a:t>
            </a:r>
            <a:b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64F722-6A78-4C88-921C-03D3D6BB81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0"/>
            <a:ext cx="8534400" cy="6658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       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E07EE002-A0AC-4F7C-9B05-7E38E646C80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6806634"/>
              </p:ext>
            </p:extLst>
          </p:nvPr>
        </p:nvGraphicFramePr>
        <p:xfrm>
          <a:off x="585926" y="765385"/>
          <a:ext cx="10679838" cy="55942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2874">
                  <a:extLst>
                    <a:ext uri="{9D8B030D-6E8A-4147-A177-3AD203B41FA5}">
                      <a16:colId xmlns:a16="http://schemas.microsoft.com/office/drawing/2014/main" val="1972579446"/>
                    </a:ext>
                  </a:extLst>
                </a:gridCol>
                <a:gridCol w="3699061">
                  <a:extLst>
                    <a:ext uri="{9D8B030D-6E8A-4147-A177-3AD203B41FA5}">
                      <a16:colId xmlns:a16="http://schemas.microsoft.com/office/drawing/2014/main" val="1936749956"/>
                    </a:ext>
                  </a:extLst>
                </a:gridCol>
                <a:gridCol w="1981732">
                  <a:extLst>
                    <a:ext uri="{9D8B030D-6E8A-4147-A177-3AD203B41FA5}">
                      <a16:colId xmlns:a16="http://schemas.microsoft.com/office/drawing/2014/main" val="2226262751"/>
                    </a:ext>
                  </a:extLst>
                </a:gridCol>
                <a:gridCol w="1539763">
                  <a:extLst>
                    <a:ext uri="{9D8B030D-6E8A-4147-A177-3AD203B41FA5}">
                      <a16:colId xmlns:a16="http://schemas.microsoft.com/office/drawing/2014/main" val="4166671504"/>
                    </a:ext>
                  </a:extLst>
                </a:gridCol>
                <a:gridCol w="2886408">
                  <a:extLst>
                    <a:ext uri="{9D8B030D-6E8A-4147-A177-3AD203B41FA5}">
                      <a16:colId xmlns:a16="http://schemas.microsoft.com/office/drawing/2014/main" val="930264833"/>
                    </a:ext>
                  </a:extLst>
                </a:gridCol>
              </a:tblGrid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LIKELIHOOD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OWNER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1809939"/>
                  </a:ext>
                </a:extLst>
              </a:tr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Loss of reputation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Advertising team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3166432"/>
                  </a:ext>
                </a:extLst>
              </a:tr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Availability of sufficient funding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Finance Department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2846878"/>
                  </a:ext>
                </a:extLst>
              </a:tr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Provision of poor and unhealthy food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Kitchen Staff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550882"/>
                  </a:ext>
                </a:extLst>
              </a:tr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Overburdened Employees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Human Resource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9577919"/>
                  </a:ext>
                </a:extLst>
              </a:tr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Injury due to sharp-edged furniture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Furniture provider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2835848"/>
                  </a:ext>
                </a:extLst>
              </a:tr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Security Risks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Security Team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5368819"/>
                  </a:ext>
                </a:extLst>
              </a:tr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Fire Risk and Lighting Spillage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Safety Team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2446104"/>
                  </a:ext>
                </a:extLst>
              </a:tr>
              <a:tr h="616293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Maternity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Human Resource 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83646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8081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45FFD2-596A-46E0-81AF-92E3F1AF63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12884" y="1365400"/>
            <a:ext cx="7395099" cy="28133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C52F0A4-8348-45BE-B6E2-0683E9A18641}"/>
              </a:ext>
            </a:extLst>
          </p:cNvPr>
          <p:cNvSpPr txBox="1"/>
          <p:nvPr/>
        </p:nvSpPr>
        <p:spPr>
          <a:xfrm>
            <a:off x="2263805" y="4835652"/>
            <a:ext cx="739509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00588052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6001</TotalTime>
  <Words>482</Words>
  <Application>Microsoft Office PowerPoint</Application>
  <PresentationFormat>Widescreen</PresentationFormat>
  <Paragraphs>136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Algerian</vt:lpstr>
      <vt:lpstr>Bernard MT Condensed</vt:lpstr>
      <vt:lpstr>Brush Script MT</vt:lpstr>
      <vt:lpstr>Calibri</vt:lpstr>
      <vt:lpstr>Century Gothic</vt:lpstr>
      <vt:lpstr>Times New Roman</vt:lpstr>
      <vt:lpstr>Wingdings 3</vt:lpstr>
      <vt:lpstr>Slice</vt:lpstr>
      <vt:lpstr>Managing Projects in the Workplace</vt:lpstr>
      <vt:lpstr>PowerPoint Presentation</vt:lpstr>
      <vt:lpstr>          Customers (Stakeholders)</vt:lpstr>
      <vt:lpstr>Work Breakdown Structure  </vt:lpstr>
      <vt:lpstr>PowerPoint Presentation</vt:lpstr>
      <vt:lpstr>       Risk Assessment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the Workplace</dc:title>
  <dc:creator>Andra Grigore</dc:creator>
  <cp:lastModifiedBy>Andra Grigore</cp:lastModifiedBy>
  <cp:revision>1</cp:revision>
  <dcterms:created xsi:type="dcterms:W3CDTF">2021-11-28T06:53:10Z</dcterms:created>
  <dcterms:modified xsi:type="dcterms:W3CDTF">2021-12-02T10:54:22Z</dcterms:modified>
</cp:coreProperties>
</file>