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63F1333-CF10-47F2-A127-FF1489B5D39E}" v="53" dt="2025-11-19T21:14:45.41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>
        <p:scale>
          <a:sx n="69" d="100"/>
          <a:sy n="69" d="100"/>
        </p:scale>
        <p:origin x="1092" y="8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microsoft.com/office/2015/10/relationships/revisionInfo" Target="revisionInfo.xml"/><Relationship Id="rId3" Type="http://schemas.openxmlformats.org/officeDocument/2006/relationships/presProps" Target="presProps.xml"/><Relationship Id="rId7" Type="http://schemas.microsoft.com/office/2016/11/relationships/changesInfo" Target="changesInfos/changesInfo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itsa Goncalves" userId="800d3a0ea8dbde37" providerId="LiveId" clId="{4F81C706-ED7D-43E9-9737-B8B6464A5829}"/>
    <pc:docChg chg="undo redo custSel modSld">
      <pc:chgData name="Mitsa Goncalves" userId="800d3a0ea8dbde37" providerId="LiveId" clId="{4F81C706-ED7D-43E9-9737-B8B6464A5829}" dt="2025-11-22T10:20:27.742" v="1950" actId="20577"/>
      <pc:docMkLst>
        <pc:docMk/>
      </pc:docMkLst>
      <pc:sldChg chg="addSp delSp modSp mod setBg delDesignElem">
        <pc:chgData name="Mitsa Goncalves" userId="800d3a0ea8dbde37" providerId="LiveId" clId="{4F81C706-ED7D-43E9-9737-B8B6464A5829}" dt="2025-11-22T10:20:27.742" v="1950" actId="20577"/>
        <pc:sldMkLst>
          <pc:docMk/>
          <pc:sldMk cId="3572688617" sldId="256"/>
        </pc:sldMkLst>
        <pc:spChg chg="mod">
          <ac:chgData name="Mitsa Goncalves" userId="800d3a0ea8dbde37" providerId="LiveId" clId="{4F81C706-ED7D-43E9-9737-B8B6464A5829}" dt="2025-11-19T21:08:28.265" v="1900" actId="20577"/>
          <ac:spMkLst>
            <pc:docMk/>
            <pc:sldMk cId="3572688617" sldId="256"/>
            <ac:spMk id="3" creationId="{E6696561-0B39-51E8-449F-B9A912DE9C3B}"/>
          </ac:spMkLst>
        </pc:spChg>
        <pc:spChg chg="add del mod">
          <ac:chgData name="Mitsa Goncalves" userId="800d3a0ea8dbde37" providerId="LiveId" clId="{4F81C706-ED7D-43E9-9737-B8B6464A5829}" dt="2025-11-19T19:18:05.875" v="210" actId="47"/>
          <ac:spMkLst>
            <pc:docMk/>
            <pc:sldMk cId="3572688617" sldId="256"/>
            <ac:spMk id="11" creationId="{94945852-DFFA-C7B8-825B-2B16AD815837}"/>
          </ac:spMkLst>
        </pc:spChg>
        <pc:spChg chg="add mod ord">
          <ac:chgData name="Mitsa Goncalves" userId="800d3a0ea8dbde37" providerId="LiveId" clId="{4F81C706-ED7D-43E9-9737-B8B6464A5829}" dt="2025-11-19T19:31:26.514" v="497" actId="255"/>
          <ac:spMkLst>
            <pc:docMk/>
            <pc:sldMk cId="3572688617" sldId="256"/>
            <ac:spMk id="18" creationId="{153A59D1-345B-878E-7118-BAA52B46F889}"/>
          </ac:spMkLst>
        </pc:spChg>
        <pc:spChg chg="add del">
          <ac:chgData name="Mitsa Goncalves" userId="800d3a0ea8dbde37" providerId="LiveId" clId="{4F81C706-ED7D-43E9-9737-B8B6464A5829}" dt="2025-11-19T21:05:21.233" v="1851"/>
          <ac:spMkLst>
            <pc:docMk/>
            <pc:sldMk cId="3572688617" sldId="256"/>
            <ac:spMk id="23" creationId="{A3363022-C969-41E9-8EB2-E4C94908C1FA}"/>
          </ac:spMkLst>
        </pc:spChg>
        <pc:spChg chg="add del">
          <ac:chgData name="Mitsa Goncalves" userId="800d3a0ea8dbde37" providerId="LiveId" clId="{4F81C706-ED7D-43E9-9737-B8B6464A5829}" dt="2025-11-19T21:05:21.233" v="1851"/>
          <ac:spMkLst>
            <pc:docMk/>
            <pc:sldMk cId="3572688617" sldId="256"/>
            <ac:spMk id="24" creationId="{8D1AD6B3-BE88-4CEB-BA17-790657CC4729}"/>
          </ac:spMkLst>
        </pc:spChg>
        <pc:spChg chg="add mod">
          <ac:chgData name="Mitsa Goncalves" userId="800d3a0ea8dbde37" providerId="LiveId" clId="{4F81C706-ED7D-43E9-9737-B8B6464A5829}" dt="2025-11-22T10:20:15.004" v="1944" actId="20577"/>
          <ac:spMkLst>
            <pc:docMk/>
            <pc:sldMk cId="3572688617" sldId="256"/>
            <ac:spMk id="34" creationId="{53992916-E8D5-83BC-18BB-B70CA43C6F77}"/>
          </ac:spMkLst>
        </pc:spChg>
        <pc:spChg chg="add del mod">
          <ac:chgData name="Mitsa Goncalves" userId="800d3a0ea8dbde37" providerId="LiveId" clId="{4F81C706-ED7D-43E9-9737-B8B6464A5829}" dt="2025-11-22T10:19:10.448" v="1931" actId="478"/>
          <ac:spMkLst>
            <pc:docMk/>
            <pc:sldMk cId="3572688617" sldId="256"/>
            <ac:spMk id="42" creationId="{067BD1EE-D1B4-428D-332C-41B5562D12BF}"/>
          </ac:spMkLst>
        </pc:spChg>
        <pc:spChg chg="add mod">
          <ac:chgData name="Mitsa Goncalves" userId="800d3a0ea8dbde37" providerId="LiveId" clId="{4F81C706-ED7D-43E9-9737-B8B6464A5829}" dt="2025-11-22T10:17:35.485" v="1929" actId="20577"/>
          <ac:spMkLst>
            <pc:docMk/>
            <pc:sldMk cId="3572688617" sldId="256"/>
            <ac:spMk id="55" creationId="{1E855D49-7E8D-89DD-B4E3-1D3447853034}"/>
          </ac:spMkLst>
        </pc:spChg>
        <pc:spChg chg="add mod">
          <ac:chgData name="Mitsa Goncalves" userId="800d3a0ea8dbde37" providerId="LiveId" clId="{4F81C706-ED7D-43E9-9737-B8B6464A5829}" dt="2025-11-19T21:13:58.776" v="1901" actId="1076"/>
          <ac:spMkLst>
            <pc:docMk/>
            <pc:sldMk cId="3572688617" sldId="256"/>
            <ac:spMk id="61" creationId="{0A1ABF88-D7AF-9D3A-D7F7-31E0E608A08B}"/>
          </ac:spMkLst>
        </pc:spChg>
        <pc:spChg chg="add mod">
          <ac:chgData name="Mitsa Goncalves" userId="800d3a0ea8dbde37" providerId="LiveId" clId="{4F81C706-ED7D-43E9-9737-B8B6464A5829}" dt="2025-11-22T10:20:20.710" v="1946" actId="20577"/>
          <ac:spMkLst>
            <pc:docMk/>
            <pc:sldMk cId="3572688617" sldId="256"/>
            <ac:spMk id="64" creationId="{3467125D-54B1-0932-1AE9-A11A2C70EECB}"/>
          </ac:spMkLst>
        </pc:spChg>
        <pc:spChg chg="add mod">
          <ac:chgData name="Mitsa Goncalves" userId="800d3a0ea8dbde37" providerId="LiveId" clId="{4F81C706-ED7D-43E9-9737-B8B6464A5829}" dt="2025-11-22T10:20:27.742" v="1950" actId="20577"/>
          <ac:spMkLst>
            <pc:docMk/>
            <pc:sldMk cId="3572688617" sldId="256"/>
            <ac:spMk id="68" creationId="{9115135F-D327-55EF-8A13-05323CF23FFD}"/>
          </ac:spMkLst>
        </pc:spChg>
        <pc:grpChg chg="add del">
          <ac:chgData name="Mitsa Goncalves" userId="800d3a0ea8dbde37" providerId="LiveId" clId="{4F81C706-ED7D-43E9-9737-B8B6464A5829}" dt="2025-11-19T21:05:21.233" v="1851"/>
          <ac:grpSpMkLst>
            <pc:docMk/>
            <pc:sldMk cId="3572688617" sldId="256"/>
            <ac:grpSpMk id="25" creationId="{89D1390B-7E13-4B4F-9CB2-391063412E54}"/>
          </ac:grpSpMkLst>
        </pc:grpChg>
        <pc:picChg chg="add mod">
          <ac:chgData name="Mitsa Goncalves" userId="800d3a0ea8dbde37" providerId="LiveId" clId="{4F81C706-ED7D-43E9-9737-B8B6464A5829}" dt="2025-11-19T18:26:38.243" v="15" actId="14100"/>
          <ac:picMkLst>
            <pc:docMk/>
            <pc:sldMk cId="3572688617" sldId="256"/>
            <ac:picMk id="5" creationId="{31B58F83-EDA1-B091-863B-FC3B02342C7F}"/>
          </ac:picMkLst>
        </pc:picChg>
        <pc:picChg chg="add mod">
          <ac:chgData name="Mitsa Goncalves" userId="800d3a0ea8dbde37" providerId="LiveId" clId="{4F81C706-ED7D-43E9-9737-B8B6464A5829}" dt="2025-11-22T10:16:48.293" v="1924" actId="1076"/>
          <ac:picMkLst>
            <pc:docMk/>
            <pc:sldMk cId="3572688617" sldId="256"/>
            <ac:picMk id="33" creationId="{15CE79DC-9F42-CBF7-218E-D0BF98955B2B}"/>
          </ac:picMkLst>
        </pc:picChg>
        <pc:picChg chg="add del mod">
          <ac:chgData name="Mitsa Goncalves" userId="800d3a0ea8dbde37" providerId="LiveId" clId="{4F81C706-ED7D-43E9-9737-B8B6464A5829}" dt="2025-11-22T10:16:06.487" v="1916" actId="478"/>
          <ac:picMkLst>
            <pc:docMk/>
            <pc:sldMk cId="3572688617" sldId="256"/>
            <ac:picMk id="50" creationId="{F710F088-E0EA-8FF6-CA3C-5C376242A52D}"/>
          </ac:picMkLst>
        </pc:picChg>
        <pc:picChg chg="add mod">
          <ac:chgData name="Mitsa Goncalves" userId="800d3a0ea8dbde37" providerId="LiveId" clId="{4F81C706-ED7D-43E9-9737-B8B6464A5829}" dt="2025-11-22T10:16:51.941" v="1925" actId="1076"/>
          <ac:picMkLst>
            <pc:docMk/>
            <pc:sldMk cId="3572688617" sldId="256"/>
            <ac:picMk id="59" creationId="{8DC0BCD0-608D-CE31-B8DF-6B5D81632806}"/>
          </ac:picMkLst>
        </pc:picChg>
        <pc:picChg chg="add mod">
          <ac:chgData name="Mitsa Goncalves" userId="800d3a0ea8dbde37" providerId="LiveId" clId="{4F81C706-ED7D-43E9-9737-B8B6464A5829}" dt="2025-11-19T20:54:41.487" v="1723" actId="1076"/>
          <ac:picMkLst>
            <pc:docMk/>
            <pc:sldMk cId="3572688617" sldId="256"/>
            <ac:picMk id="66" creationId="{8926E235-3A44-FA64-8156-A8F203885A1E}"/>
          </ac:picMkLst>
        </pc:pic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160301-D1ED-6254-4782-13A7CD724F1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292AF86-EBA4-B642-28FD-F090481BF94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2FB3456-5D1B-DBEF-EAED-199043DC003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33B39A-C76D-46FE-9079-14F5EA5205EA}" type="datetimeFigureOut">
              <a:rPr lang="en-GB" smtClean="0"/>
              <a:t>22/11/2025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BF16564-5C39-74B3-35BB-D41DF58460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4531B3C-0F89-ED03-6F15-1A25F2A9CD6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1D347E-56F3-4A3E-89FE-8A464FF516C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7219079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5105B3-7A02-5C7F-4E48-06A545A3B94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5BBBD1-C278-2CC9-6F89-E2578FC38F0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F9F6DC4-057F-F77C-1F90-ACFE506B4D6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33B39A-C76D-46FE-9079-14F5EA5205EA}" type="datetimeFigureOut">
              <a:rPr lang="en-GB" smtClean="0"/>
              <a:t>22/11/2025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3C8CA12-2140-588B-71FA-AE72F13A6AA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6580B3A-5840-51A0-B3AC-3B0D203F07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1D347E-56F3-4A3E-89FE-8A464FF516C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8422631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8628BF-83CF-FC5F-EF7C-1623921BBC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C2EDC5F-CD53-06AA-FC56-40AA28076B7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C327030-D207-207D-E138-7DB041FF6C4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33B39A-C76D-46FE-9079-14F5EA5205EA}" type="datetimeFigureOut">
              <a:rPr lang="en-GB" smtClean="0"/>
              <a:t>22/11/2025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8FFEF4C-57EF-658D-D46F-232D1B9A011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7D05EA2-7814-F98C-19FC-9D3397EE04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1D347E-56F3-4A3E-89FE-8A464FF516C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735724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816D44-6CDE-E328-DA05-0799E5DA701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019B0A9-DD67-2AEB-9F62-53C9F69D830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90F7FD8-3C79-7767-0684-80167CAA469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DCFED87-FBB2-3D88-7448-20FB15507D3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33B39A-C76D-46FE-9079-14F5EA5205EA}" type="datetimeFigureOut">
              <a:rPr lang="en-GB" smtClean="0"/>
              <a:t>22/11/2025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A959084-E9C9-A2F2-9498-06C2D2EE26E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05966C5-BB3E-C834-4334-384E2F22391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1D347E-56F3-4A3E-89FE-8A464FF516C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3500197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89AE8C-5801-3F92-2340-6B566A5E9C0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D0D1A4-D263-61EF-17E0-BFB16BFAC71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DA578EA-0BE7-529B-0399-92780255BCC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F0EB15C-B7E6-68D9-F6F3-FE996700EAD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77DCA93-9CFC-82CF-962F-64929C484F3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4503E43-8AAD-7EA5-5EDE-F261809CD51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33B39A-C76D-46FE-9079-14F5EA5205EA}" type="datetimeFigureOut">
              <a:rPr lang="en-GB" smtClean="0"/>
              <a:t>22/11/2025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C56DEDE-965B-081E-2AAC-12C1533DC19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3F8C670-6D5E-C658-010E-645BDE1EC35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1D347E-56F3-4A3E-89FE-8A464FF516C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5014142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23BB2F-76B7-D303-3D10-60F8C0B44E6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C0E20A3-66F7-8BBA-4240-21D8C14F0A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33B39A-C76D-46FE-9079-14F5EA5205EA}" type="datetimeFigureOut">
              <a:rPr lang="en-GB" smtClean="0"/>
              <a:t>22/11/2025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1F5F962-C45B-AC48-88E5-DC0828FFA86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A6BBACD-19BD-8319-CFD4-9485161AA0C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1D347E-56F3-4A3E-89FE-8A464FF516C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487336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D0538959-3840-8718-B87F-9E69CCDF1A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33B39A-C76D-46FE-9079-14F5EA5205EA}" type="datetimeFigureOut">
              <a:rPr lang="en-GB" smtClean="0"/>
              <a:t>22/11/2025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98EEF334-8AA9-506A-B0B9-B3F14B4AE49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9FDC72E-AF78-9ADF-8A45-8E4F0D302C1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1D347E-56F3-4A3E-89FE-8A464FF516C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3419374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B861D3-F1BE-37B9-038B-551FB19D2F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63F46A2-A328-90A8-6F45-9EAC2281B49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75BB4EF-1D93-5314-0C9D-AD1000A74E1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C4945AF-C313-DA53-65C4-BBB80050A09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33B39A-C76D-46FE-9079-14F5EA5205EA}" type="datetimeFigureOut">
              <a:rPr lang="en-GB" smtClean="0"/>
              <a:t>22/11/2025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B9049E3-B0AB-FB3D-7C99-91BEB2B101F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1F3C3D8-FA4A-9352-15A1-0BF68CC70E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1D347E-56F3-4A3E-89FE-8A464FF516C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5552916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BE8D55-8121-076D-13C1-2778119A52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5882369-8BA9-8845-2828-686D16A43056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7834757-76A4-1849-0A66-9CA21A1B85A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F68C4A8-4AB7-7DC2-4F26-47542A746FB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33B39A-C76D-46FE-9079-14F5EA5205EA}" type="datetimeFigureOut">
              <a:rPr lang="en-GB" smtClean="0"/>
              <a:t>22/11/2025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BAB84E2-B017-5E36-8667-FE4AA85219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DB6AD31-EF50-FDA2-BE95-80758DD00B5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1D347E-56F3-4A3E-89FE-8A464FF516C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7199207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676B67-C9F1-7BE8-2D1D-AC88CA34F8F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52E43D3-D0AB-1768-9DE5-32749E6D438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67FED74-A5BE-98B8-6D0E-682A4276451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33B39A-C76D-46FE-9079-14F5EA5205EA}" type="datetimeFigureOut">
              <a:rPr lang="en-GB" smtClean="0"/>
              <a:t>22/11/2025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0331B4D-5AD6-07D7-B85C-71FFEFBE044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BADB185-E67C-D721-E8BD-DBB9ECF0EE2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1D347E-56F3-4A3E-89FE-8A464FF516C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2886149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439F972-8E7E-058F-4D35-25EF78E514C9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884EE91-AEFD-11CB-F6AF-E27D7F50939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8B06660-E4C2-EE8C-5AFA-167DAA3488D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33B39A-C76D-46FE-9079-14F5EA5205EA}" type="datetimeFigureOut">
              <a:rPr lang="en-GB" smtClean="0"/>
              <a:t>22/11/2025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FD277FA-A334-E28E-4C29-9A40A2CCF1B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B45C181-417D-4785-2C60-E6B92E1FF5B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1D347E-56F3-4A3E-89FE-8A464FF516C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320532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F35F739-AB79-CF67-7F65-8248FC45E8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77E64A4-0578-1492-D72A-093698DAA01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6B10FE4-6AB3-CE24-385B-DFDF4BD40187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D533B39A-C76D-46FE-9079-14F5EA5205EA}" type="datetimeFigureOut">
              <a:rPr lang="en-GB" smtClean="0"/>
              <a:t>22/11/2025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2C92E52-93BD-97EB-1372-217A5B3CB79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CBB5FE1-7471-8312-8248-6F718CA540F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6E1D347E-56F3-4A3E-89FE-8A464FF516C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3488427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.png"/><Relationship Id="rId5" Type="http://schemas.openxmlformats.org/officeDocument/2006/relationships/hyperlink" Target="https://www.youtube.com/watch?v=K1MbQ4PA2qk&amp;list=PLqJpmKLBFoGMSNd4zpMNZ1XObvB9NWHKm" TargetMode="External"/><Relationship Id="rId4" Type="http://schemas.openxmlformats.org/officeDocument/2006/relationships/image" Target="../media/image3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3" name="Rectangle 22">
            <a:extLst>
              <a:ext uri="{FF2B5EF4-FFF2-40B4-BE49-F238E27FC236}">
                <a16:creationId xmlns:a16="http://schemas.microsoft.com/office/drawing/2014/main" id="{A3363022-C969-41E9-8EB2-E4C94908C1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91695" cy="685202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8D1AD6B3-BE88-4CEB-BA17-790657CC47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6696561-0B39-51E8-449F-B9A912DE9C3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831577" y="29988"/>
            <a:ext cx="4805691" cy="526162"/>
          </a:xfrm>
        </p:spPr>
        <p:txBody>
          <a:bodyPr anchor="b">
            <a:noAutofit/>
          </a:bodyPr>
          <a:lstStyle/>
          <a:p>
            <a:pPr algn="l"/>
            <a:r>
              <a:rPr lang="en-GB" sz="2000" dirty="0">
                <a:solidFill>
                  <a:schemeClr val="accent5">
                    <a:lumMod val="60000"/>
                    <a:lumOff val="40000"/>
                  </a:schemeClr>
                </a:solidFill>
              </a:rPr>
              <a:t>How to insert Hyperlinks in a </a:t>
            </a:r>
            <a:r>
              <a:rPr lang="en-GB" sz="2000" dirty="0" err="1">
                <a:solidFill>
                  <a:schemeClr val="accent5">
                    <a:lumMod val="60000"/>
                    <a:lumOff val="40000"/>
                  </a:schemeClr>
                </a:solidFill>
              </a:rPr>
              <a:t>Powerpoint</a:t>
            </a:r>
            <a:endParaRPr lang="en-GB" sz="2000" dirty="0">
              <a:solidFill>
                <a:schemeClr val="accent5">
                  <a:lumMod val="60000"/>
                  <a:lumOff val="40000"/>
                </a:schemeClr>
              </a:solidFill>
            </a:endParaRPr>
          </a:p>
        </p:txBody>
      </p:sp>
      <p:pic>
        <p:nvPicPr>
          <p:cNvPr id="5" name="Picture 4" descr="A logo with black text&#10;&#10;AI-generated content may be incorrect.">
            <a:extLst>
              <a:ext uri="{FF2B5EF4-FFF2-40B4-BE49-F238E27FC236}">
                <a16:creationId xmlns:a16="http://schemas.microsoft.com/office/drawing/2014/main" id="{31B58F83-EDA1-B091-863B-FC3B02342C7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-109926"/>
            <a:ext cx="2721429" cy="1285584"/>
          </a:xfrm>
          <a:custGeom>
            <a:avLst/>
            <a:gdLst/>
            <a:ahLst/>
            <a:cxnLst/>
            <a:rect l="l" t="t" r="r" b="b"/>
            <a:pathLst>
              <a:path w="4141760" h="4377846">
                <a:moveTo>
                  <a:pt x="0" y="0"/>
                </a:moveTo>
                <a:lnTo>
                  <a:pt x="4141760" y="0"/>
                </a:lnTo>
                <a:lnTo>
                  <a:pt x="4141760" y="4377846"/>
                </a:lnTo>
                <a:lnTo>
                  <a:pt x="0" y="4377846"/>
                </a:lnTo>
                <a:close/>
              </a:path>
            </a:pathLst>
          </a:custGeom>
        </p:spPr>
      </p:pic>
      <p:grpSp>
        <p:nvGrpSpPr>
          <p:cNvPr id="25" name="Group 24">
            <a:extLst>
              <a:ext uri="{FF2B5EF4-FFF2-40B4-BE49-F238E27FC236}">
                <a16:creationId xmlns:a16="http://schemas.microsoft.com/office/drawing/2014/main" id="{89D1390B-7E13-4B4F-9CB2-391063412E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4253" y="-5977"/>
            <a:ext cx="6238675" cy="6863979"/>
            <a:chOff x="305" y="-5977"/>
            <a:chExt cx="6238675" cy="6863979"/>
          </a:xfrm>
        </p:grpSpPr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9E720206-AA49-4786-A932-A2650DE0918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>
              <a:off x="305" y="34854"/>
              <a:ext cx="6028697" cy="6817170"/>
            </a:xfrm>
            <a:custGeom>
              <a:avLst/>
              <a:gdLst>
                <a:gd name="connsiteX0" fmla="*/ 6028697 w 6028697"/>
                <a:gd name="connsiteY0" fmla="*/ 6155323 h 6817170"/>
                <a:gd name="connsiteX1" fmla="*/ 6028697 w 6028697"/>
                <a:gd name="connsiteY1" fmla="*/ 6817170 h 6817170"/>
                <a:gd name="connsiteX2" fmla="*/ 5157862 w 6028697"/>
                <a:gd name="connsiteY2" fmla="*/ 6817170 h 6817170"/>
                <a:gd name="connsiteX3" fmla="*/ 5347156 w 6028697"/>
                <a:gd name="connsiteY3" fmla="*/ 6687553 h 6817170"/>
                <a:gd name="connsiteX4" fmla="*/ 5487470 w 6028697"/>
                <a:gd name="connsiteY4" fmla="*/ 6581714 h 6817170"/>
                <a:gd name="connsiteX5" fmla="*/ 5627642 w 6028697"/>
                <a:gd name="connsiteY5" fmla="*/ 6472328 h 6817170"/>
                <a:gd name="connsiteX6" fmla="*/ 5911392 w 6028697"/>
                <a:gd name="connsiteY6" fmla="*/ 6245328 h 6817170"/>
                <a:gd name="connsiteX7" fmla="*/ 4481066 w 6028697"/>
                <a:gd name="connsiteY7" fmla="*/ 478 h 6817170"/>
                <a:gd name="connsiteX8" fmla="*/ 4672258 w 6028697"/>
                <a:gd name="connsiteY8" fmla="*/ 7519 h 6817170"/>
                <a:gd name="connsiteX9" fmla="*/ 5429869 w 6028697"/>
                <a:gd name="connsiteY9" fmla="*/ 125134 h 6817170"/>
                <a:gd name="connsiteX10" fmla="*/ 5976319 w 6028697"/>
                <a:gd name="connsiteY10" fmla="*/ 314893 h 6817170"/>
                <a:gd name="connsiteX11" fmla="*/ 6028697 w 6028697"/>
                <a:gd name="connsiteY11" fmla="*/ 339901 h 6817170"/>
                <a:gd name="connsiteX12" fmla="*/ 6028697 w 6028697"/>
                <a:gd name="connsiteY12" fmla="*/ 732458 h 6817170"/>
                <a:gd name="connsiteX13" fmla="*/ 5990985 w 6028697"/>
                <a:gd name="connsiteY13" fmla="*/ 712211 h 6817170"/>
                <a:gd name="connsiteX14" fmla="*/ 5341339 w 6028697"/>
                <a:gd name="connsiteY14" fmla="*/ 475281 h 6817170"/>
                <a:gd name="connsiteX15" fmla="*/ 4651969 w 6028697"/>
                <a:gd name="connsiteY15" fmla="*/ 377104 h 6817170"/>
                <a:gd name="connsiteX16" fmla="*/ 3953093 w 6028697"/>
                <a:gd name="connsiteY16" fmla="*/ 402498 h 6817170"/>
                <a:gd name="connsiteX17" fmla="*/ 3267413 w 6028697"/>
                <a:gd name="connsiteY17" fmla="*/ 546643 h 6817170"/>
                <a:gd name="connsiteX18" fmla="*/ 1439498 w 6028697"/>
                <a:gd name="connsiteY18" fmla="*/ 1568141 h 6817170"/>
                <a:gd name="connsiteX19" fmla="*/ 960671 w 6028697"/>
                <a:gd name="connsiteY19" fmla="*/ 2082013 h 6817170"/>
                <a:gd name="connsiteX20" fmla="*/ 581866 w 6028697"/>
                <a:gd name="connsiteY20" fmla="*/ 2672638 h 6817170"/>
                <a:gd name="connsiteX21" fmla="*/ 324789 w 6028697"/>
                <a:gd name="connsiteY21" fmla="*/ 3325262 h 6817170"/>
                <a:gd name="connsiteX22" fmla="*/ 231151 w 6028697"/>
                <a:gd name="connsiteY22" fmla="*/ 4022292 h 6817170"/>
                <a:gd name="connsiteX23" fmla="*/ 270592 w 6028697"/>
                <a:gd name="connsiteY23" fmla="*/ 4362792 h 6817170"/>
                <a:gd name="connsiteX24" fmla="*/ 387213 w 6028697"/>
                <a:gd name="connsiteY24" fmla="*/ 4681585 h 6817170"/>
                <a:gd name="connsiteX25" fmla="*/ 468507 w 6028697"/>
                <a:gd name="connsiteY25" fmla="*/ 4831546 h 6817170"/>
                <a:gd name="connsiteX26" fmla="*/ 561862 w 6028697"/>
                <a:gd name="connsiteY26" fmla="*/ 4976826 h 6817170"/>
                <a:gd name="connsiteX27" fmla="*/ 777511 w 6028697"/>
                <a:gd name="connsiteY27" fmla="*/ 5257597 h 6817170"/>
                <a:gd name="connsiteX28" fmla="*/ 1010895 w 6028697"/>
                <a:gd name="connsiteY28" fmla="*/ 5540494 h 6817170"/>
                <a:gd name="connsiteX29" fmla="*/ 1126948 w 6028697"/>
                <a:gd name="connsiteY29" fmla="*/ 5688186 h 6817170"/>
                <a:gd name="connsiteX30" fmla="*/ 1182706 w 6028697"/>
                <a:gd name="connsiteY30" fmla="*/ 5760543 h 6817170"/>
                <a:gd name="connsiteX31" fmla="*/ 1237327 w 6028697"/>
                <a:gd name="connsiteY31" fmla="*/ 5830060 h 6817170"/>
                <a:gd name="connsiteX32" fmla="*/ 1706649 w 6028697"/>
                <a:gd name="connsiteY32" fmla="*/ 6342797 h 6817170"/>
                <a:gd name="connsiteX33" fmla="*/ 1956207 w 6028697"/>
                <a:gd name="connsiteY33" fmla="*/ 6573484 h 6817170"/>
                <a:gd name="connsiteX34" fmla="*/ 2217681 w 6028697"/>
                <a:gd name="connsiteY34" fmla="*/ 6786297 h 6817170"/>
                <a:gd name="connsiteX35" fmla="*/ 2260820 w 6028697"/>
                <a:gd name="connsiteY35" fmla="*/ 6817170 h 6817170"/>
                <a:gd name="connsiteX36" fmla="*/ 1429497 w 6028697"/>
                <a:gd name="connsiteY36" fmla="*/ 6817170 h 6817170"/>
                <a:gd name="connsiteX37" fmla="*/ 1327275 w 6028697"/>
                <a:gd name="connsiteY37" fmla="*/ 6713800 h 6817170"/>
                <a:gd name="connsiteX38" fmla="*/ 1080556 w 6028697"/>
                <a:gd name="connsiteY38" fmla="*/ 6414443 h 6817170"/>
                <a:gd name="connsiteX39" fmla="*/ 865189 w 6028697"/>
                <a:gd name="connsiteY39" fmla="*/ 6097496 h 6817170"/>
                <a:gd name="connsiteX40" fmla="*/ 814823 w 6028697"/>
                <a:gd name="connsiteY40" fmla="*/ 6016911 h 6817170"/>
                <a:gd name="connsiteX41" fmla="*/ 766729 w 6028697"/>
                <a:gd name="connsiteY41" fmla="*/ 5938453 h 6817170"/>
                <a:gd name="connsiteX42" fmla="*/ 671672 w 6028697"/>
                <a:gd name="connsiteY42" fmla="*/ 5786648 h 6817170"/>
                <a:gd name="connsiteX43" fmla="*/ 474608 w 6028697"/>
                <a:gd name="connsiteY43" fmla="*/ 5474664 h 6817170"/>
                <a:gd name="connsiteX44" fmla="*/ 282652 w 6028697"/>
                <a:gd name="connsiteY44" fmla="*/ 5146508 h 6817170"/>
                <a:gd name="connsiteX45" fmla="*/ 196108 w 6028697"/>
                <a:gd name="connsiteY45" fmla="*/ 4972712 h 6817170"/>
                <a:gd name="connsiteX46" fmla="*/ 122474 w 6028697"/>
                <a:gd name="connsiteY46" fmla="*/ 4791821 h 6817170"/>
                <a:gd name="connsiteX47" fmla="*/ 65724 w 6028697"/>
                <a:gd name="connsiteY47" fmla="*/ 4603129 h 6817170"/>
                <a:gd name="connsiteX48" fmla="*/ 44727 w 6028697"/>
                <a:gd name="connsiteY48" fmla="*/ 4506937 h 6817170"/>
                <a:gd name="connsiteX49" fmla="*/ 35505 w 6028697"/>
                <a:gd name="connsiteY49" fmla="*/ 4458699 h 6817170"/>
                <a:gd name="connsiteX50" fmla="*/ 27845 w 6028697"/>
                <a:gd name="connsiteY50" fmla="*/ 4410320 h 6817170"/>
                <a:gd name="connsiteX51" fmla="*/ 37 w 6028697"/>
                <a:gd name="connsiteY51" fmla="*/ 4022292 h 6817170"/>
                <a:gd name="connsiteX52" fmla="*/ 78777 w 6028697"/>
                <a:gd name="connsiteY52" fmla="*/ 3267236 h 6817170"/>
                <a:gd name="connsiteX53" fmla="*/ 315424 w 6028697"/>
                <a:gd name="connsiteY53" fmla="*/ 2543673 h 6817170"/>
                <a:gd name="connsiteX54" fmla="*/ 1202710 w 6028697"/>
                <a:gd name="connsiteY54" fmla="*/ 1314895 h 6817170"/>
                <a:gd name="connsiteX55" fmla="*/ 1791065 w 6028697"/>
                <a:gd name="connsiteY55" fmla="*/ 833514 h 6817170"/>
                <a:gd name="connsiteX56" fmla="*/ 3908404 w 6028697"/>
                <a:gd name="connsiteY56" fmla="*/ 29794 h 6817170"/>
                <a:gd name="connsiteX57" fmla="*/ 4481066 w 6028697"/>
                <a:gd name="connsiteY57" fmla="*/ 478 h 68171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</a:cxnLst>
              <a:rect l="l" t="t" r="r" b="b"/>
              <a:pathLst>
                <a:path w="6028697" h="6817170">
                  <a:moveTo>
                    <a:pt x="6028697" y="6155323"/>
                  </a:moveTo>
                  <a:lnTo>
                    <a:pt x="6028697" y="6817170"/>
                  </a:lnTo>
                  <a:lnTo>
                    <a:pt x="5157862" y="6817170"/>
                  </a:lnTo>
                  <a:lnTo>
                    <a:pt x="5347156" y="6687553"/>
                  </a:lnTo>
                  <a:cubicBezTo>
                    <a:pt x="5394117" y="6653219"/>
                    <a:pt x="5440793" y="6617608"/>
                    <a:pt x="5487470" y="6581714"/>
                  </a:cubicBezTo>
                  <a:cubicBezTo>
                    <a:pt x="5534147" y="6545820"/>
                    <a:pt x="5580966" y="6509358"/>
                    <a:pt x="5627642" y="6472328"/>
                  </a:cubicBezTo>
                  <a:lnTo>
                    <a:pt x="5911392" y="6245328"/>
                  </a:lnTo>
                  <a:close/>
                  <a:moveTo>
                    <a:pt x="4481066" y="478"/>
                  </a:moveTo>
                  <a:cubicBezTo>
                    <a:pt x="4544817" y="1422"/>
                    <a:pt x="4608563" y="3769"/>
                    <a:pt x="4672258" y="7519"/>
                  </a:cubicBezTo>
                  <a:cubicBezTo>
                    <a:pt x="4927973" y="22364"/>
                    <a:pt x="5181687" y="61751"/>
                    <a:pt x="5429869" y="125134"/>
                  </a:cubicBezTo>
                  <a:cubicBezTo>
                    <a:pt x="5617090" y="173104"/>
                    <a:pt x="5799867" y="236595"/>
                    <a:pt x="5976319" y="314893"/>
                  </a:cubicBezTo>
                  <a:lnTo>
                    <a:pt x="6028697" y="339901"/>
                  </a:lnTo>
                  <a:lnTo>
                    <a:pt x="6028697" y="732458"/>
                  </a:lnTo>
                  <a:lnTo>
                    <a:pt x="5990985" y="712211"/>
                  </a:lnTo>
                  <a:cubicBezTo>
                    <a:pt x="5783917" y="609342"/>
                    <a:pt x="5566013" y="529876"/>
                    <a:pt x="5341339" y="475281"/>
                  </a:cubicBezTo>
                  <a:cubicBezTo>
                    <a:pt x="5115233" y="420503"/>
                    <a:pt x="4884375" y="387624"/>
                    <a:pt x="4651969" y="377104"/>
                  </a:cubicBezTo>
                  <a:cubicBezTo>
                    <a:pt x="4418713" y="365171"/>
                    <a:pt x="4184861" y="373670"/>
                    <a:pt x="3953093" y="402498"/>
                  </a:cubicBezTo>
                  <a:cubicBezTo>
                    <a:pt x="3721001" y="431832"/>
                    <a:pt x="3491675" y="480040"/>
                    <a:pt x="3267413" y="546643"/>
                  </a:cubicBezTo>
                  <a:cubicBezTo>
                    <a:pt x="2591323" y="750761"/>
                    <a:pt x="1967642" y="1099289"/>
                    <a:pt x="1439498" y="1568141"/>
                  </a:cubicBezTo>
                  <a:cubicBezTo>
                    <a:pt x="1265589" y="1725523"/>
                    <a:pt x="1105393" y="1897434"/>
                    <a:pt x="960671" y="2082013"/>
                  </a:cubicBezTo>
                  <a:cubicBezTo>
                    <a:pt x="815775" y="2266294"/>
                    <a:pt x="688923" y="2464081"/>
                    <a:pt x="581866" y="2672638"/>
                  </a:cubicBezTo>
                  <a:cubicBezTo>
                    <a:pt x="473765" y="2880669"/>
                    <a:pt x="387610" y="3099397"/>
                    <a:pt x="324789" y="3325262"/>
                  </a:cubicBezTo>
                  <a:cubicBezTo>
                    <a:pt x="262714" y="3552403"/>
                    <a:pt x="231223" y="3786822"/>
                    <a:pt x="231151" y="4022292"/>
                  </a:cubicBezTo>
                  <a:cubicBezTo>
                    <a:pt x="231413" y="4136912"/>
                    <a:pt x="244645" y="4251136"/>
                    <a:pt x="270592" y="4362792"/>
                  </a:cubicBezTo>
                  <a:cubicBezTo>
                    <a:pt x="297885" y="4472943"/>
                    <a:pt x="336983" y="4579833"/>
                    <a:pt x="387213" y="4681585"/>
                  </a:cubicBezTo>
                  <a:cubicBezTo>
                    <a:pt x="412042" y="4732517"/>
                    <a:pt x="439423" y="4782457"/>
                    <a:pt x="468507" y="4831546"/>
                  </a:cubicBezTo>
                  <a:cubicBezTo>
                    <a:pt x="497591" y="4880636"/>
                    <a:pt x="529230" y="4929015"/>
                    <a:pt x="561862" y="4976826"/>
                  </a:cubicBezTo>
                  <a:cubicBezTo>
                    <a:pt x="627975" y="5072166"/>
                    <a:pt x="701466" y="5164668"/>
                    <a:pt x="777511" y="5257597"/>
                  </a:cubicBezTo>
                  <a:cubicBezTo>
                    <a:pt x="853556" y="5350524"/>
                    <a:pt x="933574" y="5443594"/>
                    <a:pt x="1010895" y="5540494"/>
                  </a:cubicBezTo>
                  <a:cubicBezTo>
                    <a:pt x="1049957" y="5588732"/>
                    <a:pt x="1088642" y="5637963"/>
                    <a:pt x="1126948" y="5688186"/>
                  </a:cubicBezTo>
                  <a:lnTo>
                    <a:pt x="1182706" y="5760543"/>
                  </a:lnTo>
                  <a:cubicBezTo>
                    <a:pt x="1201007" y="5783669"/>
                    <a:pt x="1218458" y="5807503"/>
                    <a:pt x="1237327" y="5830060"/>
                  </a:cubicBezTo>
                  <a:cubicBezTo>
                    <a:pt x="1383714" y="6009916"/>
                    <a:pt x="1540413" y="6181116"/>
                    <a:pt x="1706649" y="6342797"/>
                  </a:cubicBezTo>
                  <a:cubicBezTo>
                    <a:pt x="1788084" y="6422531"/>
                    <a:pt x="1871265" y="6499427"/>
                    <a:pt x="1956207" y="6573484"/>
                  </a:cubicBezTo>
                  <a:cubicBezTo>
                    <a:pt x="2041332" y="6647402"/>
                    <a:pt x="2127733" y="6718907"/>
                    <a:pt x="2217681" y="6786297"/>
                  </a:cubicBezTo>
                  <a:lnTo>
                    <a:pt x="2260820" y="6817170"/>
                  </a:lnTo>
                  <a:lnTo>
                    <a:pt x="1429497" y="6817170"/>
                  </a:lnTo>
                  <a:lnTo>
                    <a:pt x="1327275" y="6713800"/>
                  </a:lnTo>
                  <a:cubicBezTo>
                    <a:pt x="1239186" y="6618984"/>
                    <a:pt x="1156797" y="6519019"/>
                    <a:pt x="1080556" y="6414443"/>
                  </a:cubicBezTo>
                  <a:cubicBezTo>
                    <a:pt x="1004653" y="6310734"/>
                    <a:pt x="932439" y="6205177"/>
                    <a:pt x="865189" y="6097496"/>
                  </a:cubicBezTo>
                  <a:cubicBezTo>
                    <a:pt x="847881" y="6070823"/>
                    <a:pt x="831565" y="6043725"/>
                    <a:pt x="814823" y="6016911"/>
                  </a:cubicBezTo>
                  <a:lnTo>
                    <a:pt x="766729" y="5938453"/>
                  </a:lnTo>
                  <a:cubicBezTo>
                    <a:pt x="735941" y="5887947"/>
                    <a:pt x="703878" y="5837581"/>
                    <a:pt x="671672" y="5786648"/>
                  </a:cubicBezTo>
                  <a:lnTo>
                    <a:pt x="474608" y="5474664"/>
                  </a:lnTo>
                  <a:cubicBezTo>
                    <a:pt x="408778" y="5368968"/>
                    <a:pt x="343516" y="5260008"/>
                    <a:pt x="282652" y="5146508"/>
                  </a:cubicBezTo>
                  <a:cubicBezTo>
                    <a:pt x="252290" y="5089759"/>
                    <a:pt x="223065" y="5032015"/>
                    <a:pt x="196108" y="4972712"/>
                  </a:cubicBezTo>
                  <a:cubicBezTo>
                    <a:pt x="169152" y="4913408"/>
                    <a:pt x="144607" y="4853111"/>
                    <a:pt x="122474" y="4791821"/>
                  </a:cubicBezTo>
                  <a:cubicBezTo>
                    <a:pt x="100342" y="4730532"/>
                    <a:pt x="81757" y="4666830"/>
                    <a:pt x="65724" y="4603129"/>
                  </a:cubicBezTo>
                  <a:cubicBezTo>
                    <a:pt x="58205" y="4571064"/>
                    <a:pt x="50828" y="4539143"/>
                    <a:pt x="44727" y="4506937"/>
                  </a:cubicBezTo>
                  <a:lnTo>
                    <a:pt x="35505" y="4458699"/>
                  </a:lnTo>
                  <a:lnTo>
                    <a:pt x="27845" y="4410320"/>
                  </a:lnTo>
                  <a:cubicBezTo>
                    <a:pt x="8635" y="4281881"/>
                    <a:pt x="-661" y="4152150"/>
                    <a:pt x="37" y="4022292"/>
                  </a:cubicBezTo>
                  <a:cubicBezTo>
                    <a:pt x="712" y="3768592"/>
                    <a:pt x="27094" y="3515615"/>
                    <a:pt x="78777" y="3267236"/>
                  </a:cubicBezTo>
                  <a:cubicBezTo>
                    <a:pt x="130048" y="3017876"/>
                    <a:pt x="209439" y="2775142"/>
                    <a:pt x="315424" y="2543673"/>
                  </a:cubicBezTo>
                  <a:cubicBezTo>
                    <a:pt x="528236" y="2081161"/>
                    <a:pt x="838234" y="1667312"/>
                    <a:pt x="1202710" y="1314895"/>
                  </a:cubicBezTo>
                  <a:cubicBezTo>
                    <a:pt x="1385514" y="1138814"/>
                    <a:pt x="1582282" y="977831"/>
                    <a:pt x="1791065" y="833514"/>
                  </a:cubicBezTo>
                  <a:cubicBezTo>
                    <a:pt x="2420037" y="395614"/>
                    <a:pt x="3147288" y="119557"/>
                    <a:pt x="3908404" y="29794"/>
                  </a:cubicBezTo>
                  <a:cubicBezTo>
                    <a:pt x="4098509" y="7429"/>
                    <a:pt x="4289811" y="-2355"/>
                    <a:pt x="4481066" y="478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C72F6EE6-EDE9-45A5-8F6D-02B9B7CB2C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>
              <a:off x="305" y="1"/>
              <a:ext cx="6165116" cy="6858001"/>
            </a:xfrm>
            <a:custGeom>
              <a:avLst/>
              <a:gdLst>
                <a:gd name="connsiteX0" fmla="*/ 6264586 w 6264586"/>
                <a:gd name="connsiteY0" fmla="*/ 6646464 h 6858001"/>
                <a:gd name="connsiteX1" fmla="*/ 6264586 w 6264586"/>
                <a:gd name="connsiteY1" fmla="*/ 6858001 h 6858001"/>
                <a:gd name="connsiteX2" fmla="*/ 5997170 w 6264586"/>
                <a:gd name="connsiteY2" fmla="*/ 6858001 h 6858001"/>
                <a:gd name="connsiteX3" fmla="*/ 6121512 w 6264586"/>
                <a:gd name="connsiteY3" fmla="*/ 6761029 h 6858001"/>
                <a:gd name="connsiteX4" fmla="*/ 2693206 w 6264586"/>
                <a:gd name="connsiteY4" fmla="*/ 0 h 6858001"/>
                <a:gd name="connsiteX5" fmla="*/ 5872285 w 6264586"/>
                <a:gd name="connsiteY5" fmla="*/ 0 h 6858001"/>
                <a:gd name="connsiteX6" fmla="*/ 6024875 w 6264586"/>
                <a:gd name="connsiteY6" fmla="*/ 68385 h 6858001"/>
                <a:gd name="connsiteX7" fmla="*/ 6206432 w 6264586"/>
                <a:gd name="connsiteY7" fmla="*/ 162336 h 6858001"/>
                <a:gd name="connsiteX8" fmla="*/ 6264586 w 6264586"/>
                <a:gd name="connsiteY8" fmla="*/ 196704 h 6858001"/>
                <a:gd name="connsiteX9" fmla="*/ 6264586 w 6264586"/>
                <a:gd name="connsiteY9" fmla="*/ 537242 h 6858001"/>
                <a:gd name="connsiteX10" fmla="*/ 6230189 w 6264586"/>
                <a:gd name="connsiteY10" fmla="*/ 517260 h 6858001"/>
                <a:gd name="connsiteX11" fmla="*/ 5540536 w 6264586"/>
                <a:gd name="connsiteY11" fmla="*/ 249543 h 6858001"/>
                <a:gd name="connsiteX12" fmla="*/ 5178896 w 6264586"/>
                <a:gd name="connsiteY12" fmla="*/ 178606 h 6858001"/>
                <a:gd name="connsiteX13" fmla="*/ 4814279 w 6264586"/>
                <a:gd name="connsiteY13" fmla="*/ 146683 h 6858001"/>
                <a:gd name="connsiteX14" fmla="*/ 4655095 w 6264586"/>
                <a:gd name="connsiteY14" fmla="*/ 143421 h 6858001"/>
                <a:gd name="connsiteX15" fmla="*/ 4081069 w 6264586"/>
                <a:gd name="connsiteY15" fmla="*/ 185983 h 6858001"/>
                <a:gd name="connsiteX16" fmla="*/ 3720566 w 6264586"/>
                <a:gd name="connsiteY16" fmla="*/ 256921 h 6858001"/>
                <a:gd name="connsiteX17" fmla="*/ 3365879 w 6264586"/>
                <a:gd name="connsiteY17" fmla="*/ 357651 h 6858001"/>
                <a:gd name="connsiteX18" fmla="*/ 3020555 w 6264586"/>
                <a:gd name="connsiteY18" fmla="*/ 486190 h 6858001"/>
                <a:gd name="connsiteX19" fmla="*/ 2685163 w 6264586"/>
                <a:gd name="connsiteY19" fmla="*/ 641542 h 6858001"/>
                <a:gd name="connsiteX20" fmla="*/ 2047720 w 6264586"/>
                <a:gd name="connsiteY20" fmla="*/ 1025030 h 6858001"/>
                <a:gd name="connsiteX21" fmla="*/ 1897333 w 6264586"/>
                <a:gd name="connsiteY21" fmla="*/ 1134983 h 6858001"/>
                <a:gd name="connsiteX22" fmla="*/ 1835758 w 6264586"/>
                <a:gd name="connsiteY22" fmla="*/ 1182227 h 6858001"/>
                <a:gd name="connsiteX23" fmla="*/ 1823273 w 6264586"/>
                <a:gd name="connsiteY23" fmla="*/ 1192016 h 6858001"/>
                <a:gd name="connsiteX24" fmla="*/ 1750918 w 6264586"/>
                <a:gd name="connsiteY24" fmla="*/ 1249760 h 6858001"/>
                <a:gd name="connsiteX25" fmla="*/ 1469297 w 6264586"/>
                <a:gd name="connsiteY25" fmla="*/ 1496906 h 6858001"/>
                <a:gd name="connsiteX26" fmla="*/ 967769 w 6264586"/>
                <a:gd name="connsiteY26" fmla="*/ 2056602 h 6858001"/>
                <a:gd name="connsiteX27" fmla="*/ 754105 w 6264586"/>
                <a:gd name="connsiteY27" fmla="*/ 2368727 h 6858001"/>
                <a:gd name="connsiteX28" fmla="*/ 572364 w 6264586"/>
                <a:gd name="connsiteY28" fmla="*/ 2701140 h 6858001"/>
                <a:gd name="connsiteX29" fmla="*/ 532497 w 6264586"/>
                <a:gd name="connsiteY29" fmla="*/ 2786265 h 6858001"/>
                <a:gd name="connsiteX30" fmla="*/ 512918 w 6264586"/>
                <a:gd name="connsiteY30" fmla="*/ 2828827 h 6858001"/>
                <a:gd name="connsiteX31" fmla="*/ 494475 w 6264586"/>
                <a:gd name="connsiteY31" fmla="*/ 2872240 h 6858001"/>
                <a:gd name="connsiteX32" fmla="*/ 491637 w 6264586"/>
                <a:gd name="connsiteY32" fmla="*/ 2878908 h 6858001"/>
                <a:gd name="connsiteX33" fmla="*/ 459290 w 6264586"/>
                <a:gd name="connsiteY33" fmla="*/ 2959635 h 6858001"/>
                <a:gd name="connsiteX34" fmla="*/ 446805 w 6264586"/>
                <a:gd name="connsiteY34" fmla="*/ 2992408 h 6858001"/>
                <a:gd name="connsiteX35" fmla="*/ 426090 w 6264586"/>
                <a:gd name="connsiteY35" fmla="*/ 3049158 h 6858001"/>
                <a:gd name="connsiteX36" fmla="*/ 426090 w 6264586"/>
                <a:gd name="connsiteY36" fmla="*/ 3049867 h 6858001"/>
                <a:gd name="connsiteX37" fmla="*/ 318124 w 6264586"/>
                <a:gd name="connsiteY37" fmla="*/ 3414202 h 6858001"/>
                <a:gd name="connsiteX38" fmla="*/ 230729 w 6264586"/>
                <a:gd name="connsiteY38" fmla="*/ 4169260 h 6858001"/>
                <a:gd name="connsiteX39" fmla="*/ 268893 w 6264586"/>
                <a:gd name="connsiteY39" fmla="*/ 4544236 h 6858001"/>
                <a:gd name="connsiteX40" fmla="*/ 379840 w 6264586"/>
                <a:gd name="connsiteY40" fmla="*/ 4900056 h 6858001"/>
                <a:gd name="connsiteX41" fmla="*/ 406512 w 6264586"/>
                <a:gd name="connsiteY41" fmla="*/ 4960211 h 6858001"/>
                <a:gd name="connsiteX42" fmla="*/ 417862 w 6264586"/>
                <a:gd name="connsiteY42" fmla="*/ 4984613 h 6858001"/>
                <a:gd name="connsiteX43" fmla="*/ 428077 w 6264586"/>
                <a:gd name="connsiteY43" fmla="*/ 5005043 h 6858001"/>
                <a:gd name="connsiteX44" fmla="*/ 460140 w 6264586"/>
                <a:gd name="connsiteY44" fmla="*/ 5067327 h 6858001"/>
                <a:gd name="connsiteX45" fmla="*/ 555197 w 6264586"/>
                <a:gd name="connsiteY45" fmla="*/ 5229773 h 6858001"/>
                <a:gd name="connsiteX46" fmla="*/ 660611 w 6264586"/>
                <a:gd name="connsiteY46" fmla="*/ 5387396 h 6858001"/>
                <a:gd name="connsiteX47" fmla="*/ 774110 w 6264586"/>
                <a:gd name="connsiteY47" fmla="*/ 5542182 h 6858001"/>
                <a:gd name="connsiteX48" fmla="*/ 917829 w 6264586"/>
                <a:gd name="connsiteY48" fmla="*/ 5727896 h 6858001"/>
                <a:gd name="connsiteX49" fmla="*/ 1012885 w 6264586"/>
                <a:gd name="connsiteY49" fmla="*/ 5849767 h 6858001"/>
                <a:gd name="connsiteX50" fmla="*/ 1133053 w 6264586"/>
                <a:gd name="connsiteY50" fmla="*/ 6006822 h 6858001"/>
                <a:gd name="connsiteX51" fmla="*/ 1194343 w 6264586"/>
                <a:gd name="connsiteY51" fmla="*/ 6090245 h 6858001"/>
                <a:gd name="connsiteX52" fmla="*/ 1249390 w 6264586"/>
                <a:gd name="connsiteY52" fmla="*/ 6165155 h 6858001"/>
                <a:gd name="connsiteX53" fmla="*/ 1345724 w 6264586"/>
                <a:gd name="connsiteY53" fmla="*/ 6292132 h 6858001"/>
                <a:gd name="connsiteX54" fmla="*/ 1364310 w 6264586"/>
                <a:gd name="connsiteY54" fmla="*/ 6316251 h 6858001"/>
                <a:gd name="connsiteX55" fmla="*/ 1373673 w 6264586"/>
                <a:gd name="connsiteY55" fmla="*/ 6327885 h 6858001"/>
                <a:gd name="connsiteX56" fmla="*/ 1484619 w 6264586"/>
                <a:gd name="connsiteY56" fmla="*/ 6462240 h 6858001"/>
                <a:gd name="connsiteX57" fmla="*/ 1739000 w 6264586"/>
                <a:gd name="connsiteY57" fmla="*/ 6737335 h 6858001"/>
                <a:gd name="connsiteX58" fmla="*/ 1866801 w 6264586"/>
                <a:gd name="connsiteY58" fmla="*/ 6858001 h 6858001"/>
                <a:gd name="connsiteX59" fmla="*/ 1144149 w 6264586"/>
                <a:gd name="connsiteY59" fmla="*/ 6858001 h 6858001"/>
                <a:gd name="connsiteX60" fmla="*/ 1058349 w 6264586"/>
                <a:gd name="connsiteY60" fmla="*/ 6766452 h 6858001"/>
                <a:gd name="connsiteX61" fmla="*/ 580309 w 6264586"/>
                <a:gd name="connsiteY61" fmla="*/ 6105000 h 6858001"/>
                <a:gd name="connsiteX62" fmla="*/ 1 w 6264586"/>
                <a:gd name="connsiteY62" fmla="*/ 3960094 h 6858001"/>
                <a:gd name="connsiteX63" fmla="*/ 2599292 w 6264586"/>
                <a:gd name="connsiteY63" fmla="*/ 37050 h 68580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</a:cxnLst>
              <a:rect l="l" t="t" r="r" b="b"/>
              <a:pathLst>
                <a:path w="6264586" h="6858001">
                  <a:moveTo>
                    <a:pt x="6264586" y="6646464"/>
                  </a:moveTo>
                  <a:lnTo>
                    <a:pt x="6264586" y="6858001"/>
                  </a:lnTo>
                  <a:lnTo>
                    <a:pt x="5997170" y="6858001"/>
                  </a:lnTo>
                  <a:lnTo>
                    <a:pt x="6121512" y="6761029"/>
                  </a:lnTo>
                  <a:close/>
                  <a:moveTo>
                    <a:pt x="2693206" y="0"/>
                  </a:moveTo>
                  <a:lnTo>
                    <a:pt x="5872285" y="0"/>
                  </a:lnTo>
                  <a:lnTo>
                    <a:pt x="6024875" y="68385"/>
                  </a:lnTo>
                  <a:cubicBezTo>
                    <a:pt x="6086250" y="97989"/>
                    <a:pt x="6146793" y="129318"/>
                    <a:pt x="6206432" y="162336"/>
                  </a:cubicBezTo>
                  <a:lnTo>
                    <a:pt x="6264586" y="196704"/>
                  </a:lnTo>
                  <a:lnTo>
                    <a:pt x="6264586" y="537242"/>
                  </a:lnTo>
                  <a:lnTo>
                    <a:pt x="6230189" y="517260"/>
                  </a:lnTo>
                  <a:cubicBezTo>
                    <a:pt x="6012226" y="399931"/>
                    <a:pt x="5780573" y="310008"/>
                    <a:pt x="5540536" y="249543"/>
                  </a:cubicBezTo>
                  <a:cubicBezTo>
                    <a:pt x="5421375" y="219324"/>
                    <a:pt x="5300641" y="195644"/>
                    <a:pt x="5178896" y="178606"/>
                  </a:cubicBezTo>
                  <a:cubicBezTo>
                    <a:pt x="5057977" y="161840"/>
                    <a:pt x="4936276" y="151186"/>
                    <a:pt x="4814279" y="146683"/>
                  </a:cubicBezTo>
                  <a:cubicBezTo>
                    <a:pt x="4761501" y="144556"/>
                    <a:pt x="4708015" y="143421"/>
                    <a:pt x="4655095" y="143421"/>
                  </a:cubicBezTo>
                  <a:cubicBezTo>
                    <a:pt x="4462968" y="143573"/>
                    <a:pt x="4271111" y="157799"/>
                    <a:pt x="4081069" y="185983"/>
                  </a:cubicBezTo>
                  <a:cubicBezTo>
                    <a:pt x="3956361" y="205703"/>
                    <a:pt x="3835058" y="229396"/>
                    <a:pt x="3720566" y="256921"/>
                  </a:cubicBezTo>
                  <a:cubicBezTo>
                    <a:pt x="3596708" y="286714"/>
                    <a:pt x="3477677" y="320905"/>
                    <a:pt x="3365879" y="357651"/>
                  </a:cubicBezTo>
                  <a:cubicBezTo>
                    <a:pt x="3249257" y="395958"/>
                    <a:pt x="3133487" y="438945"/>
                    <a:pt x="3020555" y="486190"/>
                  </a:cubicBezTo>
                  <a:cubicBezTo>
                    <a:pt x="2907623" y="533434"/>
                    <a:pt x="2794832" y="585786"/>
                    <a:pt x="2685163" y="641542"/>
                  </a:cubicBezTo>
                  <a:cubicBezTo>
                    <a:pt x="2463995" y="754348"/>
                    <a:pt x="2250998" y="882488"/>
                    <a:pt x="2047720" y="1025030"/>
                  </a:cubicBezTo>
                  <a:cubicBezTo>
                    <a:pt x="2006151" y="1054399"/>
                    <a:pt x="1951528" y="1093415"/>
                    <a:pt x="1897333" y="1134983"/>
                  </a:cubicBezTo>
                  <a:cubicBezTo>
                    <a:pt x="1876761" y="1150164"/>
                    <a:pt x="1855905" y="1166479"/>
                    <a:pt x="1835758" y="1182227"/>
                  </a:cubicBezTo>
                  <a:lnTo>
                    <a:pt x="1823273" y="1192016"/>
                  </a:lnTo>
                  <a:cubicBezTo>
                    <a:pt x="1797027" y="1211879"/>
                    <a:pt x="1772057" y="1232309"/>
                    <a:pt x="1750918" y="1249760"/>
                  </a:cubicBezTo>
                  <a:cubicBezTo>
                    <a:pt x="1645931" y="1335737"/>
                    <a:pt x="1554422" y="1416605"/>
                    <a:pt x="1469297" y="1496906"/>
                  </a:cubicBezTo>
                  <a:cubicBezTo>
                    <a:pt x="1286595" y="1668957"/>
                    <a:pt x="1118818" y="1856190"/>
                    <a:pt x="967769" y="2056602"/>
                  </a:cubicBezTo>
                  <a:cubicBezTo>
                    <a:pt x="890731" y="2159603"/>
                    <a:pt x="818800" y="2264590"/>
                    <a:pt x="754105" y="2368727"/>
                  </a:cubicBezTo>
                  <a:cubicBezTo>
                    <a:pt x="681749" y="2488328"/>
                    <a:pt x="622304" y="2596720"/>
                    <a:pt x="572364" y="2701140"/>
                  </a:cubicBezTo>
                  <a:cubicBezTo>
                    <a:pt x="557609" y="2730507"/>
                    <a:pt x="543989" y="2760443"/>
                    <a:pt x="532497" y="2786265"/>
                  </a:cubicBezTo>
                  <a:lnTo>
                    <a:pt x="512918" y="2828827"/>
                  </a:lnTo>
                  <a:lnTo>
                    <a:pt x="494475" y="2872240"/>
                  </a:lnTo>
                  <a:lnTo>
                    <a:pt x="491637" y="2878908"/>
                  </a:lnTo>
                  <a:cubicBezTo>
                    <a:pt x="480146" y="2906575"/>
                    <a:pt x="469220" y="2932821"/>
                    <a:pt x="459290" y="2959635"/>
                  </a:cubicBezTo>
                  <a:cubicBezTo>
                    <a:pt x="455176" y="2970559"/>
                    <a:pt x="451060" y="2981484"/>
                    <a:pt x="446805" y="2992408"/>
                  </a:cubicBezTo>
                  <a:cubicBezTo>
                    <a:pt x="439427" y="3012412"/>
                    <a:pt x="432333" y="3030572"/>
                    <a:pt x="426090" y="3049158"/>
                  </a:cubicBezTo>
                  <a:lnTo>
                    <a:pt x="426090" y="3049867"/>
                  </a:lnTo>
                  <a:cubicBezTo>
                    <a:pt x="383010" y="3169099"/>
                    <a:pt x="346959" y="3290756"/>
                    <a:pt x="318124" y="3414202"/>
                  </a:cubicBezTo>
                  <a:cubicBezTo>
                    <a:pt x="260107" y="3661703"/>
                    <a:pt x="230780" y="3915049"/>
                    <a:pt x="230729" y="4169260"/>
                  </a:cubicBezTo>
                  <a:cubicBezTo>
                    <a:pt x="231621" y="4295173"/>
                    <a:pt x="244398" y="4420719"/>
                    <a:pt x="268893" y="4544236"/>
                  </a:cubicBezTo>
                  <a:cubicBezTo>
                    <a:pt x="293708" y="4666304"/>
                    <a:pt x="330882" y="4785521"/>
                    <a:pt x="379840" y="4900056"/>
                  </a:cubicBezTo>
                  <a:cubicBezTo>
                    <a:pt x="387926" y="4919919"/>
                    <a:pt x="397006" y="4939498"/>
                    <a:pt x="406512" y="4960211"/>
                  </a:cubicBezTo>
                  <a:cubicBezTo>
                    <a:pt x="410343" y="4968299"/>
                    <a:pt x="414173" y="4976385"/>
                    <a:pt x="417862" y="4984613"/>
                  </a:cubicBezTo>
                  <a:lnTo>
                    <a:pt x="428077" y="5005043"/>
                  </a:lnTo>
                  <a:cubicBezTo>
                    <a:pt x="438860" y="5026751"/>
                    <a:pt x="449075" y="5047181"/>
                    <a:pt x="460140" y="5067327"/>
                  </a:cubicBezTo>
                  <a:cubicBezTo>
                    <a:pt x="485536" y="5116273"/>
                    <a:pt x="514763" y="5165789"/>
                    <a:pt x="555197" y="5229773"/>
                  </a:cubicBezTo>
                  <a:cubicBezTo>
                    <a:pt x="586836" y="5280282"/>
                    <a:pt x="620318" y="5329511"/>
                    <a:pt x="660611" y="5387396"/>
                  </a:cubicBezTo>
                  <a:cubicBezTo>
                    <a:pt x="698065" y="5440741"/>
                    <a:pt x="737223" y="5493094"/>
                    <a:pt x="774110" y="5542182"/>
                  </a:cubicBezTo>
                  <a:cubicBezTo>
                    <a:pt x="821070" y="5604324"/>
                    <a:pt x="870301" y="5667173"/>
                    <a:pt x="917829" y="5727896"/>
                  </a:cubicBezTo>
                  <a:cubicBezTo>
                    <a:pt x="949042" y="5767762"/>
                    <a:pt x="979828" y="5807063"/>
                    <a:pt x="1012885" y="5849767"/>
                  </a:cubicBezTo>
                  <a:cubicBezTo>
                    <a:pt x="1045942" y="5892471"/>
                    <a:pt x="1089497" y="5948796"/>
                    <a:pt x="1133053" y="6006822"/>
                  </a:cubicBezTo>
                  <a:cubicBezTo>
                    <a:pt x="1153624" y="6034345"/>
                    <a:pt x="1175332" y="6063998"/>
                    <a:pt x="1194343" y="6090245"/>
                  </a:cubicBezTo>
                  <a:cubicBezTo>
                    <a:pt x="1213355" y="6116491"/>
                    <a:pt x="1231372" y="6141178"/>
                    <a:pt x="1249390" y="6165155"/>
                  </a:cubicBezTo>
                  <a:cubicBezTo>
                    <a:pt x="1280461" y="6208000"/>
                    <a:pt x="1313659" y="6250847"/>
                    <a:pt x="1345724" y="6292132"/>
                  </a:cubicBezTo>
                  <a:lnTo>
                    <a:pt x="1364310" y="6316251"/>
                  </a:lnTo>
                  <a:lnTo>
                    <a:pt x="1373673" y="6327885"/>
                  </a:lnTo>
                  <a:cubicBezTo>
                    <a:pt x="1409566" y="6372433"/>
                    <a:pt x="1446738" y="6418542"/>
                    <a:pt x="1484619" y="6462240"/>
                  </a:cubicBezTo>
                  <a:cubicBezTo>
                    <a:pt x="1567899" y="6559850"/>
                    <a:pt x="1653876" y="6652211"/>
                    <a:pt x="1739000" y="6737335"/>
                  </a:cubicBezTo>
                  <a:lnTo>
                    <a:pt x="1866801" y="6858001"/>
                  </a:lnTo>
                  <a:lnTo>
                    <a:pt x="1144149" y="6858001"/>
                  </a:lnTo>
                  <a:lnTo>
                    <a:pt x="1058349" y="6766452"/>
                  </a:lnTo>
                  <a:cubicBezTo>
                    <a:pt x="878978" y="6562465"/>
                    <a:pt x="718756" y="6341104"/>
                    <a:pt x="580309" y="6105000"/>
                  </a:cubicBezTo>
                  <a:cubicBezTo>
                    <a:pt x="200401" y="5454007"/>
                    <a:pt x="146" y="4713831"/>
                    <a:pt x="1" y="3960094"/>
                  </a:cubicBezTo>
                  <a:cubicBezTo>
                    <a:pt x="-335" y="2196754"/>
                    <a:pt x="1071479" y="683605"/>
                    <a:pt x="2599292" y="3705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C093DC50-3BD7-46B1-A300-CD207E152FF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>
              <a:off x="305" y="-5977"/>
              <a:ext cx="6238675" cy="6858001"/>
            </a:xfrm>
            <a:custGeom>
              <a:avLst/>
              <a:gdLst>
                <a:gd name="connsiteX0" fmla="*/ 6264586 w 6264586"/>
                <a:gd name="connsiteY0" fmla="*/ 6646464 h 6858001"/>
                <a:gd name="connsiteX1" fmla="*/ 6264586 w 6264586"/>
                <a:gd name="connsiteY1" fmla="*/ 6858001 h 6858001"/>
                <a:gd name="connsiteX2" fmla="*/ 5997170 w 6264586"/>
                <a:gd name="connsiteY2" fmla="*/ 6858001 h 6858001"/>
                <a:gd name="connsiteX3" fmla="*/ 6121512 w 6264586"/>
                <a:gd name="connsiteY3" fmla="*/ 6761029 h 6858001"/>
                <a:gd name="connsiteX4" fmla="*/ 2693206 w 6264586"/>
                <a:gd name="connsiteY4" fmla="*/ 0 h 6858001"/>
                <a:gd name="connsiteX5" fmla="*/ 5872285 w 6264586"/>
                <a:gd name="connsiteY5" fmla="*/ 0 h 6858001"/>
                <a:gd name="connsiteX6" fmla="*/ 6024875 w 6264586"/>
                <a:gd name="connsiteY6" fmla="*/ 68385 h 6858001"/>
                <a:gd name="connsiteX7" fmla="*/ 6206432 w 6264586"/>
                <a:gd name="connsiteY7" fmla="*/ 162336 h 6858001"/>
                <a:gd name="connsiteX8" fmla="*/ 6264586 w 6264586"/>
                <a:gd name="connsiteY8" fmla="*/ 196704 h 6858001"/>
                <a:gd name="connsiteX9" fmla="*/ 6264586 w 6264586"/>
                <a:gd name="connsiteY9" fmla="*/ 537242 h 6858001"/>
                <a:gd name="connsiteX10" fmla="*/ 6230189 w 6264586"/>
                <a:gd name="connsiteY10" fmla="*/ 517260 h 6858001"/>
                <a:gd name="connsiteX11" fmla="*/ 5540536 w 6264586"/>
                <a:gd name="connsiteY11" fmla="*/ 249543 h 6858001"/>
                <a:gd name="connsiteX12" fmla="*/ 5178896 w 6264586"/>
                <a:gd name="connsiteY12" fmla="*/ 178606 h 6858001"/>
                <a:gd name="connsiteX13" fmla="*/ 4814279 w 6264586"/>
                <a:gd name="connsiteY13" fmla="*/ 146683 h 6858001"/>
                <a:gd name="connsiteX14" fmla="*/ 4655095 w 6264586"/>
                <a:gd name="connsiteY14" fmla="*/ 143421 h 6858001"/>
                <a:gd name="connsiteX15" fmla="*/ 4081069 w 6264586"/>
                <a:gd name="connsiteY15" fmla="*/ 185983 h 6858001"/>
                <a:gd name="connsiteX16" fmla="*/ 3720566 w 6264586"/>
                <a:gd name="connsiteY16" fmla="*/ 256921 h 6858001"/>
                <a:gd name="connsiteX17" fmla="*/ 3365879 w 6264586"/>
                <a:gd name="connsiteY17" fmla="*/ 357651 h 6858001"/>
                <a:gd name="connsiteX18" fmla="*/ 3020555 w 6264586"/>
                <a:gd name="connsiteY18" fmla="*/ 486190 h 6858001"/>
                <a:gd name="connsiteX19" fmla="*/ 2685163 w 6264586"/>
                <a:gd name="connsiteY19" fmla="*/ 641542 h 6858001"/>
                <a:gd name="connsiteX20" fmla="*/ 2047720 w 6264586"/>
                <a:gd name="connsiteY20" fmla="*/ 1025030 h 6858001"/>
                <a:gd name="connsiteX21" fmla="*/ 1897333 w 6264586"/>
                <a:gd name="connsiteY21" fmla="*/ 1134983 h 6858001"/>
                <a:gd name="connsiteX22" fmla="*/ 1835758 w 6264586"/>
                <a:gd name="connsiteY22" fmla="*/ 1182227 h 6858001"/>
                <a:gd name="connsiteX23" fmla="*/ 1823273 w 6264586"/>
                <a:gd name="connsiteY23" fmla="*/ 1192016 h 6858001"/>
                <a:gd name="connsiteX24" fmla="*/ 1750918 w 6264586"/>
                <a:gd name="connsiteY24" fmla="*/ 1249760 h 6858001"/>
                <a:gd name="connsiteX25" fmla="*/ 1469297 w 6264586"/>
                <a:gd name="connsiteY25" fmla="*/ 1496906 h 6858001"/>
                <a:gd name="connsiteX26" fmla="*/ 967769 w 6264586"/>
                <a:gd name="connsiteY26" fmla="*/ 2056602 h 6858001"/>
                <a:gd name="connsiteX27" fmla="*/ 754105 w 6264586"/>
                <a:gd name="connsiteY27" fmla="*/ 2368727 h 6858001"/>
                <a:gd name="connsiteX28" fmla="*/ 572364 w 6264586"/>
                <a:gd name="connsiteY28" fmla="*/ 2701140 h 6858001"/>
                <a:gd name="connsiteX29" fmla="*/ 532497 w 6264586"/>
                <a:gd name="connsiteY29" fmla="*/ 2786265 h 6858001"/>
                <a:gd name="connsiteX30" fmla="*/ 512918 w 6264586"/>
                <a:gd name="connsiteY30" fmla="*/ 2828827 h 6858001"/>
                <a:gd name="connsiteX31" fmla="*/ 494475 w 6264586"/>
                <a:gd name="connsiteY31" fmla="*/ 2872240 h 6858001"/>
                <a:gd name="connsiteX32" fmla="*/ 491637 w 6264586"/>
                <a:gd name="connsiteY32" fmla="*/ 2878908 h 6858001"/>
                <a:gd name="connsiteX33" fmla="*/ 459290 w 6264586"/>
                <a:gd name="connsiteY33" fmla="*/ 2959635 h 6858001"/>
                <a:gd name="connsiteX34" fmla="*/ 446805 w 6264586"/>
                <a:gd name="connsiteY34" fmla="*/ 2992408 h 6858001"/>
                <a:gd name="connsiteX35" fmla="*/ 426090 w 6264586"/>
                <a:gd name="connsiteY35" fmla="*/ 3049158 h 6858001"/>
                <a:gd name="connsiteX36" fmla="*/ 426090 w 6264586"/>
                <a:gd name="connsiteY36" fmla="*/ 3049867 h 6858001"/>
                <a:gd name="connsiteX37" fmla="*/ 318124 w 6264586"/>
                <a:gd name="connsiteY37" fmla="*/ 3414202 h 6858001"/>
                <a:gd name="connsiteX38" fmla="*/ 230729 w 6264586"/>
                <a:gd name="connsiteY38" fmla="*/ 4169260 h 6858001"/>
                <a:gd name="connsiteX39" fmla="*/ 268893 w 6264586"/>
                <a:gd name="connsiteY39" fmla="*/ 4544236 h 6858001"/>
                <a:gd name="connsiteX40" fmla="*/ 379840 w 6264586"/>
                <a:gd name="connsiteY40" fmla="*/ 4900056 h 6858001"/>
                <a:gd name="connsiteX41" fmla="*/ 406512 w 6264586"/>
                <a:gd name="connsiteY41" fmla="*/ 4960211 h 6858001"/>
                <a:gd name="connsiteX42" fmla="*/ 417862 w 6264586"/>
                <a:gd name="connsiteY42" fmla="*/ 4984613 h 6858001"/>
                <a:gd name="connsiteX43" fmla="*/ 428077 w 6264586"/>
                <a:gd name="connsiteY43" fmla="*/ 5005043 h 6858001"/>
                <a:gd name="connsiteX44" fmla="*/ 460140 w 6264586"/>
                <a:gd name="connsiteY44" fmla="*/ 5067327 h 6858001"/>
                <a:gd name="connsiteX45" fmla="*/ 555197 w 6264586"/>
                <a:gd name="connsiteY45" fmla="*/ 5229773 h 6858001"/>
                <a:gd name="connsiteX46" fmla="*/ 660611 w 6264586"/>
                <a:gd name="connsiteY46" fmla="*/ 5387396 h 6858001"/>
                <a:gd name="connsiteX47" fmla="*/ 774110 w 6264586"/>
                <a:gd name="connsiteY47" fmla="*/ 5542182 h 6858001"/>
                <a:gd name="connsiteX48" fmla="*/ 917829 w 6264586"/>
                <a:gd name="connsiteY48" fmla="*/ 5727896 h 6858001"/>
                <a:gd name="connsiteX49" fmla="*/ 1012885 w 6264586"/>
                <a:gd name="connsiteY49" fmla="*/ 5849767 h 6858001"/>
                <a:gd name="connsiteX50" fmla="*/ 1133053 w 6264586"/>
                <a:gd name="connsiteY50" fmla="*/ 6006822 h 6858001"/>
                <a:gd name="connsiteX51" fmla="*/ 1194343 w 6264586"/>
                <a:gd name="connsiteY51" fmla="*/ 6090245 h 6858001"/>
                <a:gd name="connsiteX52" fmla="*/ 1249390 w 6264586"/>
                <a:gd name="connsiteY52" fmla="*/ 6165155 h 6858001"/>
                <a:gd name="connsiteX53" fmla="*/ 1345724 w 6264586"/>
                <a:gd name="connsiteY53" fmla="*/ 6292132 h 6858001"/>
                <a:gd name="connsiteX54" fmla="*/ 1364310 w 6264586"/>
                <a:gd name="connsiteY54" fmla="*/ 6316251 h 6858001"/>
                <a:gd name="connsiteX55" fmla="*/ 1373673 w 6264586"/>
                <a:gd name="connsiteY55" fmla="*/ 6327885 h 6858001"/>
                <a:gd name="connsiteX56" fmla="*/ 1484619 w 6264586"/>
                <a:gd name="connsiteY56" fmla="*/ 6462240 h 6858001"/>
                <a:gd name="connsiteX57" fmla="*/ 1739000 w 6264586"/>
                <a:gd name="connsiteY57" fmla="*/ 6737335 h 6858001"/>
                <a:gd name="connsiteX58" fmla="*/ 1866801 w 6264586"/>
                <a:gd name="connsiteY58" fmla="*/ 6858001 h 6858001"/>
                <a:gd name="connsiteX59" fmla="*/ 1144149 w 6264586"/>
                <a:gd name="connsiteY59" fmla="*/ 6858001 h 6858001"/>
                <a:gd name="connsiteX60" fmla="*/ 1058349 w 6264586"/>
                <a:gd name="connsiteY60" fmla="*/ 6766452 h 6858001"/>
                <a:gd name="connsiteX61" fmla="*/ 580309 w 6264586"/>
                <a:gd name="connsiteY61" fmla="*/ 6105000 h 6858001"/>
                <a:gd name="connsiteX62" fmla="*/ 1 w 6264586"/>
                <a:gd name="connsiteY62" fmla="*/ 3960094 h 6858001"/>
                <a:gd name="connsiteX63" fmla="*/ 2599292 w 6264586"/>
                <a:gd name="connsiteY63" fmla="*/ 37050 h 68580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</a:cxnLst>
              <a:rect l="l" t="t" r="r" b="b"/>
              <a:pathLst>
                <a:path w="6264586" h="6858001">
                  <a:moveTo>
                    <a:pt x="6264586" y="6646464"/>
                  </a:moveTo>
                  <a:lnTo>
                    <a:pt x="6264586" y="6858001"/>
                  </a:lnTo>
                  <a:lnTo>
                    <a:pt x="5997170" y="6858001"/>
                  </a:lnTo>
                  <a:lnTo>
                    <a:pt x="6121512" y="6761029"/>
                  </a:lnTo>
                  <a:close/>
                  <a:moveTo>
                    <a:pt x="2693206" y="0"/>
                  </a:moveTo>
                  <a:lnTo>
                    <a:pt x="5872285" y="0"/>
                  </a:lnTo>
                  <a:lnTo>
                    <a:pt x="6024875" y="68385"/>
                  </a:lnTo>
                  <a:cubicBezTo>
                    <a:pt x="6086250" y="97989"/>
                    <a:pt x="6146793" y="129318"/>
                    <a:pt x="6206432" y="162336"/>
                  </a:cubicBezTo>
                  <a:lnTo>
                    <a:pt x="6264586" y="196704"/>
                  </a:lnTo>
                  <a:lnTo>
                    <a:pt x="6264586" y="537242"/>
                  </a:lnTo>
                  <a:lnTo>
                    <a:pt x="6230189" y="517260"/>
                  </a:lnTo>
                  <a:cubicBezTo>
                    <a:pt x="6012226" y="399931"/>
                    <a:pt x="5780573" y="310008"/>
                    <a:pt x="5540536" y="249543"/>
                  </a:cubicBezTo>
                  <a:cubicBezTo>
                    <a:pt x="5421375" y="219324"/>
                    <a:pt x="5300641" y="195644"/>
                    <a:pt x="5178896" y="178606"/>
                  </a:cubicBezTo>
                  <a:cubicBezTo>
                    <a:pt x="5057977" y="161840"/>
                    <a:pt x="4936276" y="151186"/>
                    <a:pt x="4814279" y="146683"/>
                  </a:cubicBezTo>
                  <a:cubicBezTo>
                    <a:pt x="4761501" y="144556"/>
                    <a:pt x="4708015" y="143421"/>
                    <a:pt x="4655095" y="143421"/>
                  </a:cubicBezTo>
                  <a:cubicBezTo>
                    <a:pt x="4462968" y="143573"/>
                    <a:pt x="4271111" y="157799"/>
                    <a:pt x="4081069" y="185983"/>
                  </a:cubicBezTo>
                  <a:cubicBezTo>
                    <a:pt x="3956361" y="205703"/>
                    <a:pt x="3835058" y="229396"/>
                    <a:pt x="3720566" y="256921"/>
                  </a:cubicBezTo>
                  <a:cubicBezTo>
                    <a:pt x="3596708" y="286714"/>
                    <a:pt x="3477677" y="320905"/>
                    <a:pt x="3365879" y="357651"/>
                  </a:cubicBezTo>
                  <a:cubicBezTo>
                    <a:pt x="3249257" y="395958"/>
                    <a:pt x="3133487" y="438945"/>
                    <a:pt x="3020555" y="486190"/>
                  </a:cubicBezTo>
                  <a:cubicBezTo>
                    <a:pt x="2907623" y="533434"/>
                    <a:pt x="2794832" y="585786"/>
                    <a:pt x="2685163" y="641542"/>
                  </a:cubicBezTo>
                  <a:cubicBezTo>
                    <a:pt x="2463995" y="754348"/>
                    <a:pt x="2250998" y="882488"/>
                    <a:pt x="2047720" y="1025030"/>
                  </a:cubicBezTo>
                  <a:cubicBezTo>
                    <a:pt x="2006151" y="1054399"/>
                    <a:pt x="1951528" y="1093415"/>
                    <a:pt x="1897333" y="1134983"/>
                  </a:cubicBezTo>
                  <a:cubicBezTo>
                    <a:pt x="1876761" y="1150164"/>
                    <a:pt x="1855905" y="1166479"/>
                    <a:pt x="1835758" y="1182227"/>
                  </a:cubicBezTo>
                  <a:lnTo>
                    <a:pt x="1823273" y="1192016"/>
                  </a:lnTo>
                  <a:cubicBezTo>
                    <a:pt x="1797027" y="1211879"/>
                    <a:pt x="1772057" y="1232309"/>
                    <a:pt x="1750918" y="1249760"/>
                  </a:cubicBezTo>
                  <a:cubicBezTo>
                    <a:pt x="1645931" y="1335737"/>
                    <a:pt x="1554422" y="1416605"/>
                    <a:pt x="1469297" y="1496906"/>
                  </a:cubicBezTo>
                  <a:cubicBezTo>
                    <a:pt x="1286595" y="1668957"/>
                    <a:pt x="1118818" y="1856190"/>
                    <a:pt x="967769" y="2056602"/>
                  </a:cubicBezTo>
                  <a:cubicBezTo>
                    <a:pt x="890731" y="2159603"/>
                    <a:pt x="818800" y="2264590"/>
                    <a:pt x="754105" y="2368727"/>
                  </a:cubicBezTo>
                  <a:cubicBezTo>
                    <a:pt x="681749" y="2488328"/>
                    <a:pt x="622304" y="2596720"/>
                    <a:pt x="572364" y="2701140"/>
                  </a:cubicBezTo>
                  <a:cubicBezTo>
                    <a:pt x="557609" y="2730507"/>
                    <a:pt x="543989" y="2760443"/>
                    <a:pt x="532497" y="2786265"/>
                  </a:cubicBezTo>
                  <a:lnTo>
                    <a:pt x="512918" y="2828827"/>
                  </a:lnTo>
                  <a:lnTo>
                    <a:pt x="494475" y="2872240"/>
                  </a:lnTo>
                  <a:lnTo>
                    <a:pt x="491637" y="2878908"/>
                  </a:lnTo>
                  <a:cubicBezTo>
                    <a:pt x="480146" y="2906575"/>
                    <a:pt x="469220" y="2932821"/>
                    <a:pt x="459290" y="2959635"/>
                  </a:cubicBezTo>
                  <a:cubicBezTo>
                    <a:pt x="455176" y="2970559"/>
                    <a:pt x="451060" y="2981484"/>
                    <a:pt x="446805" y="2992408"/>
                  </a:cubicBezTo>
                  <a:cubicBezTo>
                    <a:pt x="439427" y="3012412"/>
                    <a:pt x="432333" y="3030572"/>
                    <a:pt x="426090" y="3049158"/>
                  </a:cubicBezTo>
                  <a:lnTo>
                    <a:pt x="426090" y="3049867"/>
                  </a:lnTo>
                  <a:cubicBezTo>
                    <a:pt x="383010" y="3169099"/>
                    <a:pt x="346959" y="3290756"/>
                    <a:pt x="318124" y="3414202"/>
                  </a:cubicBezTo>
                  <a:cubicBezTo>
                    <a:pt x="260107" y="3661703"/>
                    <a:pt x="230780" y="3915049"/>
                    <a:pt x="230729" y="4169260"/>
                  </a:cubicBezTo>
                  <a:cubicBezTo>
                    <a:pt x="231621" y="4295173"/>
                    <a:pt x="244398" y="4420719"/>
                    <a:pt x="268893" y="4544236"/>
                  </a:cubicBezTo>
                  <a:cubicBezTo>
                    <a:pt x="293708" y="4666304"/>
                    <a:pt x="330882" y="4785521"/>
                    <a:pt x="379840" y="4900056"/>
                  </a:cubicBezTo>
                  <a:cubicBezTo>
                    <a:pt x="387926" y="4919919"/>
                    <a:pt x="397006" y="4939498"/>
                    <a:pt x="406512" y="4960211"/>
                  </a:cubicBezTo>
                  <a:cubicBezTo>
                    <a:pt x="410343" y="4968299"/>
                    <a:pt x="414173" y="4976385"/>
                    <a:pt x="417862" y="4984613"/>
                  </a:cubicBezTo>
                  <a:lnTo>
                    <a:pt x="428077" y="5005043"/>
                  </a:lnTo>
                  <a:cubicBezTo>
                    <a:pt x="438860" y="5026751"/>
                    <a:pt x="449075" y="5047181"/>
                    <a:pt x="460140" y="5067327"/>
                  </a:cubicBezTo>
                  <a:cubicBezTo>
                    <a:pt x="485536" y="5116273"/>
                    <a:pt x="514763" y="5165789"/>
                    <a:pt x="555197" y="5229773"/>
                  </a:cubicBezTo>
                  <a:cubicBezTo>
                    <a:pt x="586836" y="5280282"/>
                    <a:pt x="620318" y="5329511"/>
                    <a:pt x="660611" y="5387396"/>
                  </a:cubicBezTo>
                  <a:cubicBezTo>
                    <a:pt x="698065" y="5440741"/>
                    <a:pt x="737223" y="5493094"/>
                    <a:pt x="774110" y="5542182"/>
                  </a:cubicBezTo>
                  <a:cubicBezTo>
                    <a:pt x="821070" y="5604324"/>
                    <a:pt x="870301" y="5667173"/>
                    <a:pt x="917829" y="5727896"/>
                  </a:cubicBezTo>
                  <a:cubicBezTo>
                    <a:pt x="949042" y="5767762"/>
                    <a:pt x="979828" y="5807063"/>
                    <a:pt x="1012885" y="5849767"/>
                  </a:cubicBezTo>
                  <a:cubicBezTo>
                    <a:pt x="1045942" y="5892471"/>
                    <a:pt x="1089497" y="5948796"/>
                    <a:pt x="1133053" y="6006822"/>
                  </a:cubicBezTo>
                  <a:cubicBezTo>
                    <a:pt x="1153624" y="6034345"/>
                    <a:pt x="1175332" y="6063998"/>
                    <a:pt x="1194343" y="6090245"/>
                  </a:cubicBezTo>
                  <a:cubicBezTo>
                    <a:pt x="1213355" y="6116491"/>
                    <a:pt x="1231372" y="6141178"/>
                    <a:pt x="1249390" y="6165155"/>
                  </a:cubicBezTo>
                  <a:cubicBezTo>
                    <a:pt x="1280461" y="6208000"/>
                    <a:pt x="1313659" y="6250847"/>
                    <a:pt x="1345724" y="6292132"/>
                  </a:cubicBezTo>
                  <a:lnTo>
                    <a:pt x="1364310" y="6316251"/>
                  </a:lnTo>
                  <a:lnTo>
                    <a:pt x="1373673" y="6327885"/>
                  </a:lnTo>
                  <a:cubicBezTo>
                    <a:pt x="1409566" y="6372433"/>
                    <a:pt x="1446738" y="6418542"/>
                    <a:pt x="1484619" y="6462240"/>
                  </a:cubicBezTo>
                  <a:cubicBezTo>
                    <a:pt x="1567899" y="6559850"/>
                    <a:pt x="1653876" y="6652211"/>
                    <a:pt x="1739000" y="6737335"/>
                  </a:cubicBezTo>
                  <a:lnTo>
                    <a:pt x="1866801" y="6858001"/>
                  </a:lnTo>
                  <a:lnTo>
                    <a:pt x="1144149" y="6858001"/>
                  </a:lnTo>
                  <a:lnTo>
                    <a:pt x="1058349" y="6766452"/>
                  </a:lnTo>
                  <a:cubicBezTo>
                    <a:pt x="878978" y="6562465"/>
                    <a:pt x="718756" y="6341104"/>
                    <a:pt x="580309" y="6105000"/>
                  </a:cubicBezTo>
                  <a:cubicBezTo>
                    <a:pt x="200401" y="5454007"/>
                    <a:pt x="146" y="4713831"/>
                    <a:pt x="1" y="3960094"/>
                  </a:cubicBezTo>
                  <a:cubicBezTo>
                    <a:pt x="-335" y="2196754"/>
                    <a:pt x="1071479" y="683605"/>
                    <a:pt x="2599292" y="3705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>
        <p:nvSpPr>
          <p:cNvPr id="11" name="TextBox 10">
            <a:extLst>
              <a:ext uri="{FF2B5EF4-FFF2-40B4-BE49-F238E27FC236}">
                <a16:creationId xmlns:a16="http://schemas.microsoft.com/office/drawing/2014/main" id="{94945852-DFFA-C7B8-825B-2B16AD815837}"/>
              </a:ext>
            </a:extLst>
          </p:cNvPr>
          <p:cNvSpPr txBox="1"/>
          <p:nvPr/>
        </p:nvSpPr>
        <p:spPr>
          <a:xfrm>
            <a:off x="10221686" y="2372695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GB" dirty="0"/>
          </a:p>
        </p:txBody>
      </p:sp>
      <p:sp>
        <p:nvSpPr>
          <p:cNvPr id="18" name="Title 17">
            <a:extLst>
              <a:ext uri="{FF2B5EF4-FFF2-40B4-BE49-F238E27FC236}">
                <a16:creationId xmlns:a16="http://schemas.microsoft.com/office/drawing/2014/main" id="{153A59D1-345B-878E-7118-BAA52B46F88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-3211287" y="1279607"/>
            <a:ext cx="9144000" cy="1899022"/>
          </a:xfrm>
        </p:spPr>
        <p:txBody>
          <a:bodyPr>
            <a:normAutofit/>
          </a:bodyPr>
          <a:lstStyle/>
          <a:p>
            <a:r>
              <a:rPr lang="en-GB" sz="1400" dirty="0"/>
              <a:t>Mitsa Carla Lima Goncalves </a:t>
            </a:r>
            <a:br>
              <a:rPr lang="en-GB" sz="1400" dirty="0"/>
            </a:br>
            <a:br>
              <a:rPr lang="en-GB" sz="1400" dirty="0"/>
            </a:br>
            <a:r>
              <a:rPr lang="en-GB" sz="1400" dirty="0"/>
              <a:t>Student Number 2515320</a:t>
            </a:r>
            <a:br>
              <a:rPr lang="en-GB" sz="1400" dirty="0"/>
            </a:br>
            <a:br>
              <a:rPr lang="en-GB" sz="1400" dirty="0"/>
            </a:br>
            <a:r>
              <a:rPr lang="en-GB" sz="1400" dirty="0"/>
              <a:t>Digital Skills  </a:t>
            </a:r>
            <a:br>
              <a:rPr lang="en-GB" sz="1400" dirty="0"/>
            </a:br>
            <a:br>
              <a:rPr lang="en-GB" sz="1400" dirty="0"/>
            </a:br>
            <a:r>
              <a:rPr lang="en-GB" sz="1400" dirty="0"/>
              <a:t>Mr Rejwan Bin  Suliman</a:t>
            </a:r>
          </a:p>
        </p:txBody>
      </p:sp>
      <p:pic>
        <p:nvPicPr>
          <p:cNvPr id="33" name="Picture 32">
            <a:extLst>
              <a:ext uri="{FF2B5EF4-FFF2-40B4-BE49-F238E27FC236}">
                <a16:creationId xmlns:a16="http://schemas.microsoft.com/office/drawing/2014/main" id="{15CE79DC-9F42-CBF7-218E-D0BF98955B2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71817" y="2350332"/>
            <a:ext cx="3945278" cy="716051"/>
          </a:xfrm>
          <a:prstGeom prst="rect">
            <a:avLst/>
          </a:prstGeom>
        </p:spPr>
      </p:pic>
      <p:sp>
        <p:nvSpPr>
          <p:cNvPr id="34" name="TextBox 33">
            <a:extLst>
              <a:ext uri="{FF2B5EF4-FFF2-40B4-BE49-F238E27FC236}">
                <a16:creationId xmlns:a16="http://schemas.microsoft.com/office/drawing/2014/main" id="{53992916-E8D5-83BC-18BB-B70CA43C6F77}"/>
              </a:ext>
            </a:extLst>
          </p:cNvPr>
          <p:cNvSpPr txBox="1"/>
          <p:nvPr/>
        </p:nvSpPr>
        <p:spPr>
          <a:xfrm>
            <a:off x="3670916" y="2439865"/>
            <a:ext cx="425101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tx2">
                    <a:lumMod val="50000"/>
                    <a:lumOff val="50000"/>
                  </a:schemeClr>
                </a:solidFill>
              </a:rPr>
              <a:t>Step 2: </a:t>
            </a:r>
            <a:r>
              <a:rPr lang="en-GB" dirty="0"/>
              <a:t>click insert in the</a:t>
            </a:r>
          </a:p>
          <a:p>
            <a:r>
              <a:rPr lang="en-GB" dirty="0"/>
              <a:t>toolbar, then select the textbox</a:t>
            </a:r>
          </a:p>
        </p:txBody>
      </p:sp>
      <p:sp>
        <p:nvSpPr>
          <p:cNvPr id="55" name="TextBox 54">
            <a:extLst>
              <a:ext uri="{FF2B5EF4-FFF2-40B4-BE49-F238E27FC236}">
                <a16:creationId xmlns:a16="http://schemas.microsoft.com/office/drawing/2014/main" id="{1E855D49-7E8D-89DD-B4E3-1D3447853034}"/>
              </a:ext>
            </a:extLst>
          </p:cNvPr>
          <p:cNvSpPr txBox="1"/>
          <p:nvPr/>
        </p:nvSpPr>
        <p:spPr>
          <a:xfrm>
            <a:off x="3696583" y="1013247"/>
            <a:ext cx="452803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tx2">
                    <a:lumMod val="50000"/>
                    <a:lumOff val="50000"/>
                  </a:schemeClr>
                </a:solidFill>
              </a:rPr>
              <a:t>Step 1: </a:t>
            </a:r>
            <a:r>
              <a:rPr lang="en-GB" dirty="0"/>
              <a:t>Highlight the word you want to create the hyperlink </a:t>
            </a:r>
          </a:p>
        </p:txBody>
      </p:sp>
      <p:pic>
        <p:nvPicPr>
          <p:cNvPr id="59" name="Picture 58" descr="A black text with black letters&#10;&#10;AI-generated content may be incorrect.">
            <a:extLst>
              <a:ext uri="{FF2B5EF4-FFF2-40B4-BE49-F238E27FC236}">
                <a16:creationId xmlns:a16="http://schemas.microsoft.com/office/drawing/2014/main" id="{8DC0BCD0-608D-CE31-B8DF-6B5D81632806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63219" y="1087998"/>
            <a:ext cx="2553056" cy="571580"/>
          </a:xfrm>
          <a:prstGeom prst="rect">
            <a:avLst/>
          </a:prstGeom>
        </p:spPr>
      </p:pic>
      <p:sp>
        <p:nvSpPr>
          <p:cNvPr id="61" name="TextBox 60">
            <a:extLst>
              <a:ext uri="{FF2B5EF4-FFF2-40B4-BE49-F238E27FC236}">
                <a16:creationId xmlns:a16="http://schemas.microsoft.com/office/drawing/2014/main" id="{0A1ABF88-D7AF-9D3A-D7F7-31E0E608A08B}"/>
              </a:ext>
            </a:extLst>
          </p:cNvPr>
          <p:cNvSpPr txBox="1"/>
          <p:nvPr/>
        </p:nvSpPr>
        <p:spPr>
          <a:xfrm>
            <a:off x="7547018" y="6027095"/>
            <a:ext cx="232845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Watch my video </a:t>
            </a:r>
            <a:r>
              <a:rPr lang="en-GB" dirty="0">
                <a:highlight>
                  <a:srgbClr val="FFFF00"/>
                </a:highlight>
                <a:hlinkClick r:id="rId5"/>
              </a:rPr>
              <a:t>Here</a:t>
            </a:r>
            <a:r>
              <a:rPr lang="en-GB" dirty="0"/>
              <a:t> </a:t>
            </a:r>
          </a:p>
        </p:txBody>
      </p:sp>
      <p:sp>
        <p:nvSpPr>
          <p:cNvPr id="64" name="TextBox 63">
            <a:extLst>
              <a:ext uri="{FF2B5EF4-FFF2-40B4-BE49-F238E27FC236}">
                <a16:creationId xmlns:a16="http://schemas.microsoft.com/office/drawing/2014/main" id="{3467125D-54B1-0932-1AE9-A11A2C70EECB}"/>
              </a:ext>
            </a:extLst>
          </p:cNvPr>
          <p:cNvSpPr txBox="1"/>
          <p:nvPr/>
        </p:nvSpPr>
        <p:spPr>
          <a:xfrm>
            <a:off x="3719146" y="4304949"/>
            <a:ext cx="415455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tx2">
                    <a:lumMod val="50000"/>
                    <a:lumOff val="50000"/>
                  </a:schemeClr>
                </a:solidFill>
              </a:rPr>
              <a:t>Step 3: </a:t>
            </a:r>
            <a:r>
              <a:rPr lang="en-GB" dirty="0"/>
              <a:t>Click on the hyperlink word and select insert link</a:t>
            </a:r>
          </a:p>
        </p:txBody>
      </p:sp>
      <p:pic>
        <p:nvPicPr>
          <p:cNvPr id="66" name="Picture 65" descr="A screenshot of a computer&#10;&#10;AI-generated content may be incorrect.">
            <a:extLst>
              <a:ext uri="{FF2B5EF4-FFF2-40B4-BE49-F238E27FC236}">
                <a16:creationId xmlns:a16="http://schemas.microsoft.com/office/drawing/2014/main" id="{8926E235-3A44-FA64-8156-A8F203885A1E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99672" y="3573235"/>
            <a:ext cx="3596289" cy="2118244"/>
          </a:xfrm>
          <a:prstGeom prst="rect">
            <a:avLst/>
          </a:prstGeom>
        </p:spPr>
      </p:pic>
      <p:sp>
        <p:nvSpPr>
          <p:cNvPr id="68" name="TextBox 67">
            <a:extLst>
              <a:ext uri="{FF2B5EF4-FFF2-40B4-BE49-F238E27FC236}">
                <a16:creationId xmlns:a16="http://schemas.microsoft.com/office/drawing/2014/main" id="{9115135F-D327-55EF-8A13-05323CF23FFD}"/>
              </a:ext>
            </a:extLst>
          </p:cNvPr>
          <p:cNvSpPr txBox="1"/>
          <p:nvPr/>
        </p:nvSpPr>
        <p:spPr>
          <a:xfrm>
            <a:off x="3702852" y="6031866"/>
            <a:ext cx="371544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solidFill>
                  <a:schemeClr val="tx2">
                    <a:lumMod val="50000"/>
                    <a:lumOff val="50000"/>
                  </a:schemeClr>
                </a:solidFill>
              </a:rPr>
              <a:t>Step 4 : </a:t>
            </a:r>
            <a:r>
              <a:rPr lang="en-GB" dirty="0"/>
              <a:t>Link will be ready to access </a:t>
            </a:r>
          </a:p>
        </p:txBody>
      </p:sp>
    </p:spTree>
    <p:extLst>
      <p:ext uri="{BB962C8B-B14F-4D97-AF65-F5344CB8AC3E}">
        <p14:creationId xmlns:p14="http://schemas.microsoft.com/office/powerpoint/2010/main" val="357268861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Gallery</Template>
  <TotalTime>194</TotalTime>
  <Words>76</Words>
  <Application>Microsoft Office PowerPoint</Application>
  <PresentationFormat>Widescreen</PresentationFormat>
  <Paragraphs>8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Aptos</vt:lpstr>
      <vt:lpstr>Aptos Display</vt:lpstr>
      <vt:lpstr>Arial</vt:lpstr>
      <vt:lpstr>Office Theme</vt:lpstr>
      <vt:lpstr>Mitsa Carla Lima Goncalves   Student Number 2515320  Digital Skills    Mr Rejwan Bin  Suliman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Mitsa Goncalves</dc:creator>
  <cp:lastModifiedBy>Mitsa Goncalves</cp:lastModifiedBy>
  <cp:revision>1</cp:revision>
  <dcterms:created xsi:type="dcterms:W3CDTF">2025-11-08T12:30:35Z</dcterms:created>
  <dcterms:modified xsi:type="dcterms:W3CDTF">2025-11-22T10:20:30Z</dcterms:modified>
</cp:coreProperties>
</file>