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64" r:id="rId6"/>
    <p:sldId id="303" r:id="rId7"/>
    <p:sldId id="290" r:id="rId8"/>
    <p:sldId id="266" r:id="rId9"/>
    <p:sldId id="294" r:id="rId10"/>
    <p:sldId id="277" r:id="rId11"/>
    <p:sldId id="280" r:id="rId12"/>
    <p:sldId id="278" r:id="rId13"/>
    <p:sldId id="305" r:id="rId14"/>
    <p:sldId id="306"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58"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135C"/>
    <a:srgbClr val="180A54"/>
    <a:srgbClr val="0507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9" d="100"/>
          <a:sy n="99" d="100"/>
        </p:scale>
        <p:origin x="630"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4/2/2023</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14</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4/2/2023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4/2/2023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4/2/2023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4/2/2023</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707994" y="2607078"/>
            <a:ext cx="7543800" cy="3962399"/>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Eliane Mukeba -Assessment Officer</a:t>
            </a:r>
          </a:p>
          <a:p>
            <a:r>
              <a:rPr lang="en-GB" sz="2300" dirty="0">
                <a:latin typeface="Calibri" panose="020F0502020204030204" pitchFamily="34" charset="0"/>
              </a:rPr>
              <a:t>Marin Zaharidov - Assessment Officer</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r>
              <a:rPr lang="en-GB" dirty="0">
                <a:latin typeface="Calibri" panose="020F0502020204030204" pitchFamily="34" charset="0"/>
              </a:rPr>
              <a:t>Anita</a:t>
            </a:r>
            <a:r>
              <a:rPr lang="it-IT" dirty="0">
                <a:latin typeface="Calibri" panose="020F0502020204030204" pitchFamily="34" charset="0"/>
              </a:rPr>
              <a:t> Chiafi </a:t>
            </a:r>
            <a:r>
              <a:rPr lang="en-GB" sz="2400" dirty="0">
                <a:latin typeface="Calibri" panose="020F0502020204030204" pitchFamily="34" charset="0"/>
              </a:rPr>
              <a:t>-Assessment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October 2022 term will be </a:t>
            </a:r>
            <a:r>
              <a:rPr lang="en-GB" sz="2600" i="1" dirty="0">
                <a:highlight>
                  <a:srgbClr val="FFFF00"/>
                </a:highlight>
              </a:rPr>
              <a:t>11th June 2023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JUNE 2022 submissions will be released </a:t>
            </a:r>
            <a:r>
              <a:rPr lang="en-GB" sz="1600">
                <a:solidFill>
                  <a:srgbClr val="C00000"/>
                </a:solidFill>
                <a:latin typeface="Calibri" panose="020F0502020204030204" pitchFamily="34" charset="0"/>
              </a:rPr>
              <a:t>on  11</a:t>
            </a:r>
            <a:r>
              <a:rPr lang="en-GB" sz="1600" baseline="30000">
                <a:solidFill>
                  <a:srgbClr val="C00000"/>
                </a:solidFill>
                <a:latin typeface="Calibri" panose="020F0502020204030204" pitchFamily="34" charset="0"/>
              </a:rPr>
              <a:t>TH</a:t>
            </a:r>
            <a:r>
              <a:rPr lang="en-GB" sz="1600">
                <a:solidFill>
                  <a:srgbClr val="C00000"/>
                </a:solidFill>
                <a:latin typeface="Calibri" panose="020F0502020204030204" pitchFamily="34" charset="0"/>
              </a:rPr>
              <a:t> June 2023</a:t>
            </a:r>
            <a:r>
              <a:rPr lang="en-GB" sz="1600" dirty="0">
                <a:solidFill>
                  <a:srgbClr val="C00000"/>
                </a:solidFill>
                <a:latin typeface="Calibri" panose="020F0502020204030204" pitchFamily="34" charset="0"/>
              </a:rPr>
              <a:t>. This is the same date where you will be able to view the JUNE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000" dirty="0">
                <a:latin typeface="Calibri" panose="020F0502020204030204" pitchFamily="34" charset="0"/>
              </a:rPr>
              <a:t>Assessment Issues</a:t>
            </a:r>
          </a:p>
          <a:p>
            <a:pPr lvl="2">
              <a:buFont typeface="Wingdings" panose="05000000000000000000" pitchFamily="2" charset="2"/>
              <a:buChar char="§"/>
            </a:pPr>
            <a:r>
              <a:rPr lang="en-GB" sz="2000" dirty="0">
                <a:latin typeface="Calibri" panose="020F0502020204030204" pitchFamily="34" charset="0"/>
                <a:hlinkClick r:id="rId2"/>
              </a:rPr>
              <a:t>LondonAssessments@uwtsd.ac.uk</a:t>
            </a:r>
            <a:endParaRPr lang="en-GB" sz="2000" dirty="0">
              <a:latin typeface="Calibri" panose="020F0502020204030204" pitchFamily="34" charset="0"/>
            </a:endParaRPr>
          </a:p>
          <a:p>
            <a:pPr>
              <a:buFont typeface="Wingdings" panose="05000000000000000000" pitchFamily="2" charset="2"/>
              <a:buChar char="§"/>
            </a:pPr>
            <a:r>
              <a:rPr lang="en-GB" sz="2000" dirty="0">
                <a:latin typeface="Calibri" panose="020F0502020204030204" pitchFamily="34" charset="0"/>
              </a:rPr>
              <a:t>IT Issues</a:t>
            </a:r>
          </a:p>
          <a:p>
            <a:pPr lvl="2">
              <a:buFont typeface="Wingdings" panose="05000000000000000000" pitchFamily="2" charset="2"/>
              <a:buChar char="§"/>
            </a:pPr>
            <a:r>
              <a:rPr lang="en-GB" sz="2000" dirty="0">
                <a:latin typeface="Calibri" panose="020F0502020204030204" pitchFamily="34" charset="0"/>
                <a:hlinkClick r:id="rId3"/>
              </a:rPr>
              <a:t>LondonITServiceDesk@uwtsd.ac.uk</a:t>
            </a:r>
            <a:endParaRPr lang="en-GB" sz="20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000" dirty="0">
                <a:latin typeface="Calibri" panose="020F0502020204030204" pitchFamily="34" charset="0"/>
              </a:rPr>
              <a:t>Academic Office</a:t>
            </a:r>
          </a:p>
          <a:p>
            <a:pPr lvl="2">
              <a:buFont typeface="Wingdings" panose="05000000000000000000" pitchFamily="2" charset="2"/>
              <a:buChar char="§"/>
            </a:pPr>
            <a:r>
              <a:rPr lang="en-GB" sz="2000" dirty="0">
                <a:latin typeface="Calibri" panose="020F0502020204030204" pitchFamily="34" charset="0"/>
                <a:hlinkClick r:id="rId4"/>
              </a:rPr>
              <a:t>aocases@uwtsd.ac.uk</a:t>
            </a:r>
            <a:endParaRPr lang="en-GB" sz="2000" dirty="0">
              <a:latin typeface="Calibri" panose="020F0502020204030204" pitchFamily="34" charset="0"/>
            </a:endParaRPr>
          </a:p>
          <a:p>
            <a:pPr marL="548640" lvl="2" indent="0">
              <a:buNone/>
            </a:pPr>
            <a:endParaRPr lang="en-GB" sz="2000" dirty="0">
              <a:latin typeface="Calibri" panose="020F0502020204030204" pitchFamily="34" charset="0"/>
            </a:endParaRPr>
          </a:p>
          <a:p>
            <a:pPr>
              <a:buFont typeface="Wingdings" panose="05000000000000000000" pitchFamily="2" charset="2"/>
              <a:buChar char="§"/>
            </a:pPr>
            <a:r>
              <a:rPr lang="en-GB" sz="2000" dirty="0">
                <a:latin typeface="Calibri" panose="020F0502020204030204" pitchFamily="34" charset="0"/>
              </a:rPr>
              <a:t>Disability Team</a:t>
            </a:r>
          </a:p>
          <a:p>
            <a:pPr lvl="1">
              <a:buFont typeface="Wingdings" panose="05000000000000000000" pitchFamily="2" charset="2"/>
              <a:buChar char="§"/>
            </a:pPr>
            <a:r>
              <a:rPr lang="en-GB" sz="1800" u="sng" dirty="0">
                <a:solidFill>
                  <a:srgbClr val="02135C"/>
                </a:solidFill>
                <a:latin typeface="Calibri" panose="020F0502020204030204" pitchFamily="34" charset="0"/>
              </a:rPr>
              <a:t>londondisability@uwtsd.ac.uk</a:t>
            </a:r>
          </a:p>
          <a:p>
            <a:pPr marL="0" indent="0">
              <a:buNone/>
            </a:pPr>
            <a:endParaRPr lang="en-GB" sz="3000" dirty="0">
              <a:latin typeface="Calibri" panose="020F0502020204030204" pitchFamily="34" charset="0"/>
            </a:endParaRPr>
          </a:p>
          <a:p>
            <a:pPr lvl="2">
              <a:buFont typeface="Wingdings" panose="05000000000000000000" pitchFamily="2" charset="2"/>
              <a:buChar char="§"/>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anim calcmode="lin" valueType="num">
                                      <p:cBhvr>
                                        <p:cTn id="3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anim calcmode="lin" valueType="num">
                                      <p:cBhvr>
                                        <p:cTn id="3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1000"/>
                                        <p:tgtEl>
                                          <p:spTgt spid="3">
                                            <p:txEl>
                                              <p:pRg st="9" end="9"/>
                                            </p:txEl>
                                          </p:spTgt>
                                        </p:tgtEl>
                                      </p:cBhvr>
                                    </p:animEffect>
                                    <p:anim calcmode="lin" valueType="num">
                                      <p:cBhvr>
                                        <p:cTn id="4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9" end="9"/>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1000"/>
                                        <p:tgtEl>
                                          <p:spTgt spid="3">
                                            <p:txEl>
                                              <p:pRg st="10" end="10"/>
                                            </p:txEl>
                                          </p:spTgt>
                                        </p:tgtEl>
                                      </p:cBhvr>
                                    </p:animEffect>
                                    <p:anim calcmode="lin" valueType="num">
                                      <p:cBhvr>
                                        <p:cTn id="4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2714</Words>
  <Application>Microsoft Office PowerPoint</Application>
  <PresentationFormat>On-screen Show (4:3)</PresentationFormat>
  <Paragraphs>252</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HOW TO SUBMIT YOUR ASSESSMENT TO MOODLE Please refer to the relevant guide on the Students’ Hall Page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223</cp:revision>
  <cp:lastPrinted>2016-11-23T13:46:39Z</cp:lastPrinted>
  <dcterms:created xsi:type="dcterms:W3CDTF">2013-10-14T09:25:34Z</dcterms:created>
  <dcterms:modified xsi:type="dcterms:W3CDTF">2023-04-02T10:32:20Z</dcterms:modified>
</cp:coreProperties>
</file>