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4CBBE-C0A8-4C63-8A34-D4091A661219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48B53-F2BD-4F5A-973F-1219E87C7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269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4CBBE-C0A8-4C63-8A34-D4091A661219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63648B53-F2BD-4F5A-973F-1219E87C7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021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4CBBE-C0A8-4C63-8A34-D4091A661219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48B53-F2BD-4F5A-973F-1219E87C7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85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4CBBE-C0A8-4C63-8A34-D4091A661219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48B53-F2BD-4F5A-973F-1219E87C7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677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4CBBE-C0A8-4C63-8A34-D4091A661219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48B53-F2BD-4F5A-973F-1219E87C7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674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4CBBE-C0A8-4C63-8A34-D4091A661219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48B53-F2BD-4F5A-973F-1219E87C7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651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4CBBE-C0A8-4C63-8A34-D4091A661219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48B53-F2BD-4F5A-973F-1219E87C7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653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4CBBE-C0A8-4C63-8A34-D4091A661219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48B53-F2BD-4F5A-973F-1219E87C7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390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4CBBE-C0A8-4C63-8A34-D4091A661219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48B53-F2BD-4F5A-973F-1219E87C7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8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4CBBE-C0A8-4C63-8A34-D4091A661219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48B53-F2BD-4F5A-973F-1219E87C7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5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4CBBE-C0A8-4C63-8A34-D4091A661219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48B53-F2BD-4F5A-973F-1219E87C7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4247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4CBBE-C0A8-4C63-8A34-D4091A661219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48B53-F2BD-4F5A-973F-1219E87C7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7899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4CBBE-C0A8-4C63-8A34-D4091A661219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48B53-F2BD-4F5A-973F-1219E87C7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0549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4CBBE-C0A8-4C63-8A34-D4091A661219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48B53-F2BD-4F5A-973F-1219E87C7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9565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4CBBE-C0A8-4C63-8A34-D4091A661219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48B53-F2BD-4F5A-973F-1219E87C7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7888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4CBBE-C0A8-4C63-8A34-D4091A661219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48B53-F2BD-4F5A-973F-1219E87C7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2970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4CBBE-C0A8-4C63-8A34-D4091A661219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48B53-F2BD-4F5A-973F-1219E87C7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419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B94CBBE-C0A8-4C63-8A34-D4091A661219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3648B53-F2BD-4F5A-973F-1219E87C7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287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v:/r/personal/2208665_student_uwtsd_ac_uk/Documents/Recording-20231026_124547.webm?csf=1&amp;web=1&amp;e=cBZkwo&amp;nav=eyJyZWZlcnJhbEluZm8iOnsicmVmZXJyYWxBcHAiOiJTdHJlYW1XZWJBcHAiLCJyZWZlcnJhbFZpZXciOiJTaGFyZURpYWxvZyIsInJlZmVycmFsQXBwUGxhdGZvcm0iOiJXZWIiLCJyZWZlcnJhbE1vZGUiOiJ2aWV3In19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nguagenext.com/blog/spanish-speaking-countries/" TargetMode="External"/><Relationship Id="rId2" Type="http://schemas.openxmlformats.org/officeDocument/2006/relationships/hyperlink" Target="https://www.mondly.com/blog/benefits-multilingualis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zeeabsolute.com/blog/how-to-handle-hotel-guest-complaints/" TargetMode="External"/><Relationship Id="rId5" Type="http://schemas.openxmlformats.org/officeDocument/2006/relationships/hyperlink" Target="https://epthinktank.eu/2019/09/26/multilingualism-the-language-of-the-european-union/" TargetMode="External"/><Relationship Id="rId4" Type="http://schemas.openxmlformats.org/officeDocument/2006/relationships/hyperlink" Target="https://www.spanish.academy/blog/is-spanish-hard-to-lear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5985" y="1422401"/>
            <a:ext cx="3996267" cy="3962400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89090" y="774761"/>
            <a:ext cx="8574622" cy="2616199"/>
          </a:xfrm>
        </p:spPr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1913199" y="391349"/>
            <a:ext cx="6096000" cy="206210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3200" b="1" i="1" u="sng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ea typeface="Droid Sans"/>
                <a:cs typeface="Arial" panose="020B0604020202020204" pitchFamily="34" charset="0"/>
              </a:rPr>
              <a:t>The benefits of multilingualism and the importance of language awareness skills for hotel staff</a:t>
            </a:r>
            <a:endParaRPr lang="en-GB" sz="3200" dirty="0">
              <a:effectLst/>
              <a:latin typeface="Arial" panose="020B0604020202020204" pitchFamily="34" charset="0"/>
              <a:ea typeface="Droid Sans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06216" y="4321251"/>
            <a:ext cx="827675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NAME: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ANA-MARIA SAVULESCU</a:t>
            </a:r>
            <a:endParaRPr lang="en-GB" b="1" i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MODULE NAME: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FOREIGN LANGUAGE AND CULTURAL AWARENESS</a:t>
            </a:r>
            <a:endParaRPr lang="en-GB" b="1" i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MODULE CODE: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BMIH5003</a:t>
            </a:r>
            <a:endParaRPr lang="en-GB" b="1" i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LECTURER NAME: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HEIDI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PROSSER</a:t>
            </a:r>
          </a:p>
          <a:p>
            <a:r>
              <a:rPr lang="en-GB" b="1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RECORDING LINK: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Recording-20231026_124547.webm</a:t>
            </a:r>
            <a:endParaRPr lang="en-GB" b="1" i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9611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GB" sz="3200" b="1" i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i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2666999"/>
            <a:ext cx="3899059" cy="3124201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Multilingualism is about the usage of more than one language which is either through the individual speaker or by the group of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speakers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Clyne, 2017)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Multilingualism: The language of the European Union | Epthinktank |  European Parliame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379" y="2512721"/>
            <a:ext cx="5562645" cy="3432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4440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BENEFITS OF MULTILINGUALISM AND SIGNIFICANCE OF LANGUAGE AWARENESS SKILLS</a:t>
            </a:r>
            <a:r>
              <a:rPr lang="en-GB" sz="2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2666999"/>
            <a:ext cx="3422541" cy="3124201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There are different kinds of benefits of multilingualism for hotel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staff.</a:t>
            </a:r>
          </a:p>
          <a:p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It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is well known that bilingual candidates can switch between the tasks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 lot faster than people who know only one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language </a:t>
            </a:r>
            <a:r>
              <a:rPr lang="en-GB" sz="16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Hedman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and Fisher, 2022). </a:t>
            </a:r>
          </a:p>
        </p:txBody>
      </p:sp>
      <p:pic>
        <p:nvPicPr>
          <p:cNvPr id="2050" name="Picture 2" descr="The Benefits Of Multilingualism | Mondly Blo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2157" y="2400126"/>
            <a:ext cx="6056243" cy="3657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7509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WHERE IS THE LANGUAGE SPOKEN </a:t>
            </a:r>
            <a:br>
              <a:rPr lang="en-GB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2666999"/>
            <a:ext cx="3924817" cy="3124201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Spanish language is spoken in 21 countries in the form of official language where hotel staff members are also efficient into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it 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Makarova et al., 2021)</a:t>
            </a:r>
          </a:p>
        </p:txBody>
      </p:sp>
      <p:pic>
        <p:nvPicPr>
          <p:cNvPr id="3074" name="Picture 2" descr="Spanish Speaking Countries in the World | Hispanic Nat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3409" y="1958995"/>
            <a:ext cx="5459615" cy="4540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7622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IS IT HARD TO LEARN</a:t>
            </a:r>
            <a:br>
              <a:rPr lang="en-GB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2666999"/>
            <a:ext cx="3255115" cy="3124201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Spanish language act as one of the easiest languages to learn as it shares some unexpected similarities with many languages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language can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be learned in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between 24 to 30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weeks.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Is Spanish Hard to Learn? The Reasons Why It Is and It Isn'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211" y="1847849"/>
            <a:ext cx="47625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70328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WHAT IS CONSIDERED TO BE POLITE/IMPOLITE IN THE BUSINESS CONTEXT </a:t>
            </a:r>
            <a:r>
              <a:rPr lang="en-GB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u="sng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2666999"/>
            <a:ext cx="3808907" cy="3772438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There are several expressions that are very polite in Spanish language, and could be used in the hospitality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industry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Within the business, it is very important to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wait for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 few seconds, if a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guest is unsure about his actions, and continue right after he finished his sentence. Not doing that it is considered to be an impolite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action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(Stein-Smith, 2016)</a:t>
            </a:r>
          </a:p>
        </p:txBody>
      </p:sp>
      <p:pic>
        <p:nvPicPr>
          <p:cNvPr id="5122" name="Picture 2" descr="How to Handle Hotel guest complaints and Deal With Angry Guest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2431" y="2967305"/>
            <a:ext cx="5382340" cy="317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01373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5522" y="642872"/>
            <a:ext cx="10018713" cy="748047"/>
          </a:xfrm>
        </p:spPr>
        <p:txBody>
          <a:bodyPr>
            <a:normAutofit fontScale="90000"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b="1" u="sng" dirty="0"/>
              <a:t/>
            </a:r>
            <a:br>
              <a:rPr lang="en-GB" b="1" u="sng" dirty="0"/>
            </a:b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8217" y="1622737"/>
            <a:ext cx="10833322" cy="4939047"/>
          </a:xfrm>
        </p:spPr>
        <p:txBody>
          <a:bodyPr>
            <a:normAutofit fontScale="625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Clyne, M. (2017) ‘Multilingualism’,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Handbook of Sociolinguistics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pp. 301–314. 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Guarino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B.,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Taimi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I.S. and Jolly, R. (2023)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benefits of multilingualism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Mondly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Blog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https://www.mondly.com/blog/benefits-multilingualism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Accessed: 21 October 2023).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Gupta, V. (2023)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Spanish speaking countries in the world: Hispanic nations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LanguageNext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https://www.languagenext.com/blog/spanish-speaking-countries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Accessed: 21 October 2023). 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Hedman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C. and Fisher, L. (2022) ‘Critical multilingual language awareness among migrant students: Cultivating curiosity and a linguistics of participation’,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Journal of Language, Identity &amp;amp; Education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pp. 1–16.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Makarova, I., Duarte, J.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Huilcán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M.I. (2021) ‘Experts’ views on the contribution of language awareness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translanguaging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for minority language education’,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Language Awareness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32(1), pp. 74–93. 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Ortín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R.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Simonet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M. (2021) ‘Phonological processing of stress by native English speakers learning Spanish as a second language’,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Studies in Second Language Acquisition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44(2), pp. 460–482.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Put, O. (2022)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Is Spanish hard to learn? the reasons why it is and it isn’t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Homeschool Spanish Academy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https://www.spanish.academy/blog/is-spanish-hard-to-learn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Accessed: 22 October 2023).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Service, M.R. (2022)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Multilingualism: The language of the European Union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Epthinktank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https://epthinktank.eu/2019/09/26/multilingualism-the-language-of-the-european-union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/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Accessed: 22 October 2023).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Stein-Smith, K. (2016) ‘The career connection—foreign languages as a career asset: The importance of Foreign Language Knowledge and intercultural competence’,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U.S. Foreign Language Deficit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pp. 23–32.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Team,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eZee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E. (2021)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How to handle hotel guest complaints and deal with angry guests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eZee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Absolute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https://www.ezeeabsolute.com/blog/how-to-handle-hotel-guest-complaints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/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Accessed: 22 October 2023).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89066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BC1C1C"/>
      </a:accent1>
      <a:accent2>
        <a:srgbClr val="F67534"/>
      </a:accent2>
      <a:accent3>
        <a:srgbClr val="EAAC35"/>
      </a:accent3>
      <a:accent4>
        <a:srgbClr val="9BAF68"/>
      </a:accent4>
      <a:accent5>
        <a:srgbClr val="68B9A6"/>
      </a:accent5>
      <a:accent6>
        <a:srgbClr val="50B1D4"/>
      </a:accent6>
      <a:hlink>
        <a:srgbClr val="E46416"/>
      </a:hlink>
      <a:folHlink>
        <a:srgbClr val="EE9340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93B4CCAC-FD5A-4D59-B1AC-EAF45910B5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157</TotalTime>
  <Words>630</Words>
  <Application>Microsoft Office PowerPoint</Application>
  <PresentationFormat>Widescreen</PresentationFormat>
  <Paragraphs>31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Corbel</vt:lpstr>
      <vt:lpstr>Droid Sans</vt:lpstr>
      <vt:lpstr>Parallax</vt:lpstr>
      <vt:lpstr> </vt:lpstr>
      <vt:lpstr>INTRODUCTION </vt:lpstr>
      <vt:lpstr>BENEFITS OF MULTILINGUALISM AND SIGNIFICANCE OF LANGUAGE AWARENESS SKILLS </vt:lpstr>
      <vt:lpstr>WHERE IS THE LANGUAGE SPOKEN  </vt:lpstr>
      <vt:lpstr>IS IT HARD TO LEARN </vt:lpstr>
      <vt:lpstr>WHAT IS CONSIDERED TO BE POLITE/IMPOLITE IN THE BUSINESS CONTEXT  </vt:lpstr>
      <vt:lpstr>REFERENCES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Toshiba</dc:creator>
  <cp:lastModifiedBy>Toshiba</cp:lastModifiedBy>
  <cp:revision>14</cp:revision>
  <dcterms:created xsi:type="dcterms:W3CDTF">2023-10-24T09:59:57Z</dcterms:created>
  <dcterms:modified xsi:type="dcterms:W3CDTF">2023-10-26T13:00:23Z</dcterms:modified>
</cp:coreProperties>
</file>