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hu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F7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4C8067-657E-2147-B151-B4FA1CABB852}" v="265" dt="2026-06-21T13:58:25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/>
    <p:restoredTop sz="94645"/>
  </p:normalViewPr>
  <p:slideViewPr>
    <p:cSldViewPr snapToGrid="0">
      <p:cViewPr varScale="1">
        <p:scale>
          <a:sx n="91" d="100"/>
          <a:sy n="91" d="100"/>
        </p:scale>
        <p:origin x="192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nni Kelemen (2508276)" userId="c1ca93fc-3955-418e-b249-9f38673aa39d" providerId="ADAL" clId="{1DF26078-9B05-5C6D-9CE6-BE56436FE18C}"/>
    <pc:docChg chg="undo redo custSel addSld modSld sldOrd">
      <pc:chgData name="Fanni Kelemen (2508276)" userId="c1ca93fc-3955-418e-b249-9f38673aa39d" providerId="ADAL" clId="{1DF26078-9B05-5C6D-9CE6-BE56436FE18C}" dt="2026-06-21T13:58:25.648" v="1355"/>
      <pc:docMkLst>
        <pc:docMk/>
      </pc:docMkLst>
      <pc:sldChg chg="addSp modSp mod setBg modAnim">
        <pc:chgData name="Fanni Kelemen (2508276)" userId="c1ca93fc-3955-418e-b249-9f38673aa39d" providerId="ADAL" clId="{1DF26078-9B05-5C6D-9CE6-BE56436FE18C}" dt="2026-06-21T13:58:25.648" v="1355"/>
        <pc:sldMkLst>
          <pc:docMk/>
          <pc:sldMk cId="10496368" sldId="256"/>
        </pc:sldMkLst>
        <pc:spChg chg="mod">
          <ac:chgData name="Fanni Kelemen (2508276)" userId="c1ca93fc-3955-418e-b249-9f38673aa39d" providerId="ADAL" clId="{1DF26078-9B05-5C6D-9CE6-BE56436FE18C}" dt="2026-06-20T12:04:38.322" v="163" actId="27636"/>
          <ac:spMkLst>
            <pc:docMk/>
            <pc:sldMk cId="10496368" sldId="256"/>
            <ac:spMk id="2" creationId="{1BF4491D-AD45-6213-D8E7-DE3A4C98DE36}"/>
          </ac:spMkLst>
        </pc:spChg>
        <pc:spChg chg="mod">
          <ac:chgData name="Fanni Kelemen (2508276)" userId="c1ca93fc-3955-418e-b249-9f38673aa39d" providerId="ADAL" clId="{1DF26078-9B05-5C6D-9CE6-BE56436FE18C}" dt="2026-06-20T12:07:25.538" v="188"/>
          <ac:spMkLst>
            <pc:docMk/>
            <pc:sldMk cId="10496368" sldId="256"/>
            <ac:spMk id="3" creationId="{2F01C01B-B18D-5D17-7139-3D24C74AA127}"/>
          </ac:spMkLst>
        </pc:spChg>
        <pc:spChg chg="add">
          <ac:chgData name="Fanni Kelemen (2508276)" userId="c1ca93fc-3955-418e-b249-9f38673aa39d" providerId="ADAL" clId="{1DF26078-9B05-5C6D-9CE6-BE56436FE18C}" dt="2026-06-20T12:02:20.643" v="11" actId="26606"/>
          <ac:spMkLst>
            <pc:docMk/>
            <pc:sldMk cId="10496368" sldId="256"/>
            <ac:spMk id="8" creationId="{5A292AEA-2528-46C0-B426-95822B6141FB}"/>
          </ac:spMkLst>
        </pc:spChg>
        <pc:spChg chg="add">
          <ac:chgData name="Fanni Kelemen (2508276)" userId="c1ca93fc-3955-418e-b249-9f38673aa39d" providerId="ADAL" clId="{1DF26078-9B05-5C6D-9CE6-BE56436FE18C}" dt="2026-06-20T12:02:20.643" v="11" actId="26606"/>
          <ac:spMkLst>
            <pc:docMk/>
            <pc:sldMk cId="10496368" sldId="256"/>
            <ac:spMk id="10" creationId="{D8B7B198-E4DF-43CD-AD8C-199884323745}"/>
          </ac:spMkLst>
        </pc:spChg>
        <pc:spChg chg="add">
          <ac:chgData name="Fanni Kelemen (2508276)" userId="c1ca93fc-3955-418e-b249-9f38673aa39d" providerId="ADAL" clId="{1DF26078-9B05-5C6D-9CE6-BE56436FE18C}" dt="2026-06-20T12:02:20.643" v="11" actId="26606"/>
          <ac:spMkLst>
            <pc:docMk/>
            <pc:sldMk cId="10496368" sldId="256"/>
            <ac:spMk id="12" creationId="{2BE67753-EA0E-4819-8D22-0B6600CF7231}"/>
          </ac:spMkLst>
        </pc:spChg>
        <pc:grpChg chg="add">
          <ac:chgData name="Fanni Kelemen (2508276)" userId="c1ca93fc-3955-418e-b249-9f38673aa39d" providerId="ADAL" clId="{1DF26078-9B05-5C6D-9CE6-BE56436FE18C}" dt="2026-06-20T12:02:20.643" v="11" actId="26606"/>
          <ac:grpSpMkLst>
            <pc:docMk/>
            <pc:sldMk cId="10496368" sldId="256"/>
            <ac:grpSpMk id="14" creationId="{D76D63AC-0421-45EC-B383-E79A61A78C6B}"/>
          </ac:grpSpMkLst>
        </pc:grpChg>
        <pc:grpChg chg="add">
          <ac:chgData name="Fanni Kelemen (2508276)" userId="c1ca93fc-3955-418e-b249-9f38673aa39d" providerId="ADAL" clId="{1DF26078-9B05-5C6D-9CE6-BE56436FE18C}" dt="2026-06-20T12:02:20.643" v="11" actId="26606"/>
          <ac:grpSpMkLst>
            <pc:docMk/>
            <pc:sldMk cId="10496368" sldId="256"/>
            <ac:grpSpMk id="23" creationId="{87F87F1B-42BA-4AC7-A4E2-41544DDB2CE3}"/>
          </ac:grpSpMkLst>
        </pc:grpChg>
        <pc:grpChg chg="add">
          <ac:chgData name="Fanni Kelemen (2508276)" userId="c1ca93fc-3955-418e-b249-9f38673aa39d" providerId="ADAL" clId="{1DF26078-9B05-5C6D-9CE6-BE56436FE18C}" dt="2026-06-20T12:02:20.643" v="11" actId="26606"/>
          <ac:grpSpMkLst>
            <pc:docMk/>
            <pc:sldMk cId="10496368" sldId="256"/>
            <ac:grpSpMk id="29" creationId="{967346A5-7569-4F15-AB5D-BE3DADF192C0}"/>
          </ac:grpSpMkLst>
        </pc:grpChg>
      </pc:sldChg>
      <pc:sldChg chg="addSp delSp modSp new mod setBg modAnim">
        <pc:chgData name="Fanni Kelemen (2508276)" userId="c1ca93fc-3955-418e-b249-9f38673aa39d" providerId="ADAL" clId="{1DF26078-9B05-5C6D-9CE6-BE56436FE18C}" dt="2026-06-20T13:33:34.640" v="402" actId="2711"/>
        <pc:sldMkLst>
          <pc:docMk/>
          <pc:sldMk cId="617191866" sldId="257"/>
        </pc:sldMkLst>
        <pc:spChg chg="mod">
          <ac:chgData name="Fanni Kelemen (2508276)" userId="c1ca93fc-3955-418e-b249-9f38673aa39d" providerId="ADAL" clId="{1DF26078-9B05-5C6D-9CE6-BE56436FE18C}" dt="2026-06-20T13:33:34.640" v="402" actId="2711"/>
          <ac:spMkLst>
            <pc:docMk/>
            <pc:sldMk cId="617191866" sldId="257"/>
            <ac:spMk id="2" creationId="{8E80CD99-565F-41D9-2FE9-4B7555B93DDE}"/>
          </ac:spMkLst>
        </pc:spChg>
        <pc:spChg chg="mod">
          <ac:chgData name="Fanni Kelemen (2508276)" userId="c1ca93fc-3955-418e-b249-9f38673aa39d" providerId="ADAL" clId="{1DF26078-9B05-5C6D-9CE6-BE56436FE18C}" dt="2026-06-20T12:18:15.502" v="286" actId="26606"/>
          <ac:spMkLst>
            <pc:docMk/>
            <pc:sldMk cId="617191866" sldId="257"/>
            <ac:spMk id="3" creationId="{6FFCB8AE-D0D0-C70B-3A22-8B568EA14DD3}"/>
          </ac:spMkLst>
        </pc:spChg>
        <pc:spChg chg="add del">
          <ac:chgData name="Fanni Kelemen (2508276)" userId="c1ca93fc-3955-418e-b249-9f38673aa39d" providerId="ADAL" clId="{1DF26078-9B05-5C6D-9CE6-BE56436FE18C}" dt="2026-06-20T12:19:54.379" v="302" actId="11529"/>
          <ac:spMkLst>
            <pc:docMk/>
            <pc:sldMk cId="617191866" sldId="257"/>
            <ac:spMk id="5" creationId="{D14BAFCB-6B45-BF76-4064-F33FF5FCB841}"/>
          </ac:spMkLst>
        </pc:spChg>
        <pc:spChg chg="add del">
          <ac:chgData name="Fanni Kelemen (2508276)" userId="c1ca93fc-3955-418e-b249-9f38673aa39d" providerId="ADAL" clId="{1DF26078-9B05-5C6D-9CE6-BE56436FE18C}" dt="2026-06-20T12:18:02.099" v="283" actId="26606"/>
          <ac:spMkLst>
            <pc:docMk/>
            <pc:sldMk cId="617191866" sldId="257"/>
            <ac:spMk id="8" creationId="{D038248A-211C-4EEC-8401-C761B929FB52}"/>
          </ac:spMkLst>
        </pc:spChg>
        <pc:spChg chg="add del">
          <ac:chgData name="Fanni Kelemen (2508276)" userId="c1ca93fc-3955-418e-b249-9f38673aa39d" providerId="ADAL" clId="{1DF26078-9B05-5C6D-9CE6-BE56436FE18C}" dt="2026-06-20T12:18:02.099" v="283" actId="26606"/>
          <ac:spMkLst>
            <pc:docMk/>
            <pc:sldMk cId="617191866" sldId="257"/>
            <ac:spMk id="10" creationId="{C30A849F-66D9-40C8-BEC8-35AFF8F4568F}"/>
          </ac:spMkLst>
        </pc:spChg>
        <pc:spChg chg="add del">
          <ac:chgData name="Fanni Kelemen (2508276)" userId="c1ca93fc-3955-418e-b249-9f38673aa39d" providerId="ADAL" clId="{1DF26078-9B05-5C6D-9CE6-BE56436FE18C}" dt="2026-06-20T12:18:15.502" v="286" actId="26606"/>
          <ac:spMkLst>
            <pc:docMk/>
            <pc:sldMk cId="617191866" sldId="257"/>
            <ac:spMk id="27" creationId="{1E020063-2385-44AC-BD67-258E1F0B9FCE}"/>
          </ac:spMkLst>
        </pc:spChg>
        <pc:spChg chg="add del">
          <ac:chgData name="Fanni Kelemen (2508276)" userId="c1ca93fc-3955-418e-b249-9f38673aa39d" providerId="ADAL" clId="{1DF26078-9B05-5C6D-9CE6-BE56436FE18C}" dt="2026-06-20T12:18:15.502" v="286" actId="26606"/>
          <ac:spMkLst>
            <pc:docMk/>
            <pc:sldMk cId="617191866" sldId="257"/>
            <ac:spMk id="29" creationId="{7E014A0B-5338-4077-AFE9-A90D04D4492B}"/>
          </ac:spMkLst>
        </pc:spChg>
        <pc:spChg chg="add">
          <ac:chgData name="Fanni Kelemen (2508276)" userId="c1ca93fc-3955-418e-b249-9f38673aa39d" providerId="ADAL" clId="{1DF26078-9B05-5C6D-9CE6-BE56436FE18C}" dt="2026-06-20T12:18:15.502" v="286" actId="26606"/>
          <ac:spMkLst>
            <pc:docMk/>
            <pc:sldMk cId="617191866" sldId="257"/>
            <ac:spMk id="46" creationId="{B6FACB3C-9069-4791-BC5C-0DB7CD19B853}"/>
          </ac:spMkLst>
        </pc:spChg>
        <pc:spChg chg="add">
          <ac:chgData name="Fanni Kelemen (2508276)" userId="c1ca93fc-3955-418e-b249-9f38673aa39d" providerId="ADAL" clId="{1DF26078-9B05-5C6D-9CE6-BE56436FE18C}" dt="2026-06-20T12:18:15.502" v="286" actId="26606"/>
          <ac:spMkLst>
            <pc:docMk/>
            <pc:sldMk cId="617191866" sldId="257"/>
            <ac:spMk id="48" creationId="{71F2038E-D777-4B76-81DD-DD13EE91B9DD}"/>
          </ac:spMkLst>
        </pc:spChg>
        <pc:grpChg chg="add del">
          <ac:chgData name="Fanni Kelemen (2508276)" userId="c1ca93fc-3955-418e-b249-9f38673aa39d" providerId="ADAL" clId="{1DF26078-9B05-5C6D-9CE6-BE56436FE18C}" dt="2026-06-20T12:18:02.099" v="283" actId="26606"/>
          <ac:grpSpMkLst>
            <pc:docMk/>
            <pc:sldMk cId="617191866" sldId="257"/>
            <ac:grpSpMk id="12" creationId="{04542298-A2B1-480F-A11C-A40EDD19B857}"/>
          </ac:grpSpMkLst>
        </pc:grpChg>
        <pc:grpChg chg="add">
          <ac:chgData name="Fanni Kelemen (2508276)" userId="c1ca93fc-3955-418e-b249-9f38673aa39d" providerId="ADAL" clId="{1DF26078-9B05-5C6D-9CE6-BE56436FE18C}" dt="2026-06-20T12:07:56.105" v="189" actId="26606"/>
          <ac:grpSpMkLst>
            <pc:docMk/>
            <pc:sldMk cId="617191866" sldId="257"/>
            <ac:grpSpMk id="18" creationId="{2A5C9C35-2375-49EB-B99C-17C87D42FE7C}"/>
          </ac:grpSpMkLst>
        </pc:grpChg>
        <pc:grpChg chg="add del">
          <ac:chgData name="Fanni Kelemen (2508276)" userId="c1ca93fc-3955-418e-b249-9f38673aa39d" providerId="ADAL" clId="{1DF26078-9B05-5C6D-9CE6-BE56436FE18C}" dt="2026-06-20T12:18:15.502" v="286" actId="26606"/>
          <ac:grpSpMkLst>
            <pc:docMk/>
            <pc:sldMk cId="617191866" sldId="257"/>
            <ac:grpSpMk id="31" creationId="{78127680-150F-4A90-9950-F66392578116}"/>
          </ac:grpSpMkLst>
        </pc:grpChg>
        <pc:grpChg chg="add del">
          <ac:chgData name="Fanni Kelemen (2508276)" userId="c1ca93fc-3955-418e-b249-9f38673aa39d" providerId="ADAL" clId="{1DF26078-9B05-5C6D-9CE6-BE56436FE18C}" dt="2026-06-20T12:18:15.502" v="286" actId="26606"/>
          <ac:grpSpMkLst>
            <pc:docMk/>
            <pc:sldMk cId="617191866" sldId="257"/>
            <ac:grpSpMk id="37" creationId="{466920E5-8640-4C24-A775-8647637094A7}"/>
          </ac:grpSpMkLst>
        </pc:grpChg>
        <pc:grpChg chg="add">
          <ac:chgData name="Fanni Kelemen (2508276)" userId="c1ca93fc-3955-418e-b249-9f38673aa39d" providerId="ADAL" clId="{1DF26078-9B05-5C6D-9CE6-BE56436FE18C}" dt="2026-06-20T12:18:15.502" v="286" actId="26606"/>
          <ac:grpSpMkLst>
            <pc:docMk/>
            <pc:sldMk cId="617191866" sldId="257"/>
            <ac:grpSpMk id="50" creationId="{DD354807-230F-4402-B1B9-F733A8F1F190}"/>
          </ac:grpSpMkLst>
        </pc:grpChg>
        <pc:picChg chg="add mod">
          <ac:chgData name="Fanni Kelemen (2508276)" userId="c1ca93fc-3955-418e-b249-9f38673aa39d" providerId="ADAL" clId="{1DF26078-9B05-5C6D-9CE6-BE56436FE18C}" dt="2026-06-20T12:19:28.574" v="300" actId="14100"/>
          <ac:picMkLst>
            <pc:docMk/>
            <pc:sldMk cId="617191866" sldId="257"/>
            <ac:picMk id="4" creationId="{718B3D0A-5BFE-3CEC-614B-CDED068A022A}"/>
          </ac:picMkLst>
        </pc:picChg>
      </pc:sldChg>
      <pc:sldChg chg="addSp delSp modSp new mod setBg modAnim">
        <pc:chgData name="Fanni Kelemen (2508276)" userId="c1ca93fc-3955-418e-b249-9f38673aa39d" providerId="ADAL" clId="{1DF26078-9B05-5C6D-9CE6-BE56436FE18C}" dt="2026-06-21T13:58:12.198" v="1348"/>
        <pc:sldMkLst>
          <pc:docMk/>
          <pc:sldMk cId="3429928840" sldId="258"/>
        </pc:sldMkLst>
        <pc:spChg chg="mod ord">
          <ac:chgData name="Fanni Kelemen (2508276)" userId="c1ca93fc-3955-418e-b249-9f38673aa39d" providerId="ADAL" clId="{1DF26078-9B05-5C6D-9CE6-BE56436FE18C}" dt="2026-06-20T13:06:10.435" v="310"/>
          <ac:spMkLst>
            <pc:docMk/>
            <pc:sldMk cId="3429928840" sldId="258"/>
            <ac:spMk id="2" creationId="{773B613D-7917-BC0B-70B1-193CA4C4FB61}"/>
          </ac:spMkLst>
        </pc:spChg>
        <pc:spChg chg="del mod">
          <ac:chgData name="Fanni Kelemen (2508276)" userId="c1ca93fc-3955-418e-b249-9f38673aa39d" providerId="ADAL" clId="{1DF26078-9B05-5C6D-9CE6-BE56436FE18C}" dt="2026-06-20T13:05:21.363" v="308"/>
          <ac:spMkLst>
            <pc:docMk/>
            <pc:sldMk cId="3429928840" sldId="258"/>
            <ac:spMk id="3" creationId="{C5D67FE7-E98C-25C7-7941-E57999E422B6}"/>
          </ac:spMkLst>
        </pc:spChg>
        <pc:spChg chg="add del">
          <ac:chgData name="Fanni Kelemen (2508276)" userId="c1ca93fc-3955-418e-b249-9f38673aa39d" providerId="ADAL" clId="{1DF26078-9B05-5C6D-9CE6-BE56436FE18C}" dt="2026-06-20T13:05:25.195" v="309" actId="26606"/>
          <ac:spMkLst>
            <pc:docMk/>
            <pc:sldMk cId="3429928840" sldId="258"/>
            <ac:spMk id="8" creationId="{43C823D3-D619-407C-89E0-C6F6B1E7A42A}"/>
          </ac:spMkLst>
        </pc:spChg>
        <pc:spChg chg="add del">
          <ac:chgData name="Fanni Kelemen (2508276)" userId="c1ca93fc-3955-418e-b249-9f38673aa39d" providerId="ADAL" clId="{1DF26078-9B05-5C6D-9CE6-BE56436FE18C}" dt="2026-06-20T13:05:25.195" v="309" actId="26606"/>
          <ac:spMkLst>
            <pc:docMk/>
            <pc:sldMk cId="3429928840" sldId="258"/>
            <ac:spMk id="10" creationId="{047F8E3E-2FFA-4A0F-B3C7-E57ADDCFB415}"/>
          </ac:spMkLst>
        </pc:spChg>
        <pc:spChg chg="add mod">
          <ac:chgData name="Fanni Kelemen (2508276)" userId="c1ca93fc-3955-418e-b249-9f38673aa39d" providerId="ADAL" clId="{1DF26078-9B05-5C6D-9CE6-BE56436FE18C}" dt="2026-06-20T13:11:37.110" v="360" actId="20577"/>
          <ac:spMkLst>
            <pc:docMk/>
            <pc:sldMk cId="3429928840" sldId="258"/>
            <ac:spMk id="26" creationId="{CD55E5FE-5769-F33D-08C0-06D404F5C62E}"/>
          </ac:spMkLst>
        </pc:spChg>
        <pc:spChg chg="add">
          <ac:chgData name="Fanni Kelemen (2508276)" userId="c1ca93fc-3955-418e-b249-9f38673aa39d" providerId="ADAL" clId="{1DF26078-9B05-5C6D-9CE6-BE56436FE18C}" dt="2026-06-20T13:05:25.195" v="309" actId="26606"/>
          <ac:spMkLst>
            <pc:docMk/>
            <pc:sldMk cId="3429928840" sldId="258"/>
            <ac:spMk id="29" creationId="{04812C46-200A-4DEB-A05E-3ED6C68C2387}"/>
          </ac:spMkLst>
        </pc:spChg>
        <pc:spChg chg="add">
          <ac:chgData name="Fanni Kelemen (2508276)" userId="c1ca93fc-3955-418e-b249-9f38673aa39d" providerId="ADAL" clId="{1DF26078-9B05-5C6D-9CE6-BE56436FE18C}" dt="2026-06-20T13:05:25.195" v="309" actId="26606"/>
          <ac:spMkLst>
            <pc:docMk/>
            <pc:sldMk cId="3429928840" sldId="258"/>
            <ac:spMk id="31" creationId="{D1EA859B-E555-4109-94F3-6700E046E008}"/>
          </ac:spMkLst>
        </pc:spChg>
        <pc:grpChg chg="add del">
          <ac:chgData name="Fanni Kelemen (2508276)" userId="c1ca93fc-3955-418e-b249-9f38673aa39d" providerId="ADAL" clId="{1DF26078-9B05-5C6D-9CE6-BE56436FE18C}" dt="2026-06-20T13:05:25.195" v="309" actId="26606"/>
          <ac:grpSpMkLst>
            <pc:docMk/>
            <pc:sldMk cId="3429928840" sldId="258"/>
            <ac:grpSpMk id="12" creationId="{33D939F1-7ABE-4D0E-946A-43F37F556AFD}"/>
          </ac:grpSpMkLst>
        </pc:grpChg>
        <pc:grpChg chg="add del">
          <ac:chgData name="Fanni Kelemen (2508276)" userId="c1ca93fc-3955-418e-b249-9f38673aa39d" providerId="ADAL" clId="{1DF26078-9B05-5C6D-9CE6-BE56436FE18C}" dt="2026-06-20T13:05:25.195" v="309" actId="26606"/>
          <ac:grpSpMkLst>
            <pc:docMk/>
            <pc:sldMk cId="3429928840" sldId="258"/>
            <ac:grpSpMk id="18" creationId="{9DB3963A-4187-4A72-9DA4-CA6BADE22931}"/>
          </ac:grpSpMkLst>
        </pc:grpChg>
        <pc:picChg chg="add mod">
          <ac:chgData name="Fanni Kelemen (2508276)" userId="c1ca93fc-3955-418e-b249-9f38673aa39d" providerId="ADAL" clId="{1DF26078-9B05-5C6D-9CE6-BE56436FE18C}" dt="2026-06-20T13:05:25.195" v="309" actId="26606"/>
          <ac:picMkLst>
            <pc:docMk/>
            <pc:sldMk cId="3429928840" sldId="258"/>
            <ac:picMk id="4" creationId="{DA07D392-CB83-0CF1-5BA3-24DB81EA1E51}"/>
          </ac:picMkLst>
        </pc:picChg>
      </pc:sldChg>
      <pc:sldChg chg="addSp delSp modSp new mod ord setBg modAnim">
        <pc:chgData name="Fanni Kelemen (2508276)" userId="c1ca93fc-3955-418e-b249-9f38673aa39d" providerId="ADAL" clId="{1DF26078-9B05-5C6D-9CE6-BE56436FE18C}" dt="2026-06-20T14:19:34.557" v="486" actId="20578"/>
        <pc:sldMkLst>
          <pc:docMk/>
          <pc:sldMk cId="335984307" sldId="259"/>
        </pc:sldMkLst>
        <pc:spChg chg="mod ord">
          <ac:chgData name="Fanni Kelemen (2508276)" userId="c1ca93fc-3955-418e-b249-9f38673aa39d" providerId="ADAL" clId="{1DF26078-9B05-5C6D-9CE6-BE56436FE18C}" dt="2026-06-20T13:30:04.181" v="371"/>
          <ac:spMkLst>
            <pc:docMk/>
            <pc:sldMk cId="335984307" sldId="259"/>
            <ac:spMk id="2" creationId="{EAB4AD50-3416-C576-FDB5-0BD9E94FBB5E}"/>
          </ac:spMkLst>
        </pc:spChg>
        <pc:spChg chg="del mod">
          <ac:chgData name="Fanni Kelemen (2508276)" userId="c1ca93fc-3955-418e-b249-9f38673aa39d" providerId="ADAL" clId="{1DF26078-9B05-5C6D-9CE6-BE56436FE18C}" dt="2026-06-20T13:28:38.877" v="361"/>
          <ac:spMkLst>
            <pc:docMk/>
            <pc:sldMk cId="335984307" sldId="259"/>
            <ac:spMk id="3" creationId="{1A8E7D45-68E0-5577-1463-C916BF99A973}"/>
          </ac:spMkLst>
        </pc:spChg>
        <pc:spChg chg="add del">
          <ac:chgData name="Fanni Kelemen (2508276)" userId="c1ca93fc-3955-418e-b249-9f38673aa39d" providerId="ADAL" clId="{1DF26078-9B05-5C6D-9CE6-BE56436FE18C}" dt="2026-06-20T13:29:18.026" v="364" actId="26606"/>
          <ac:spMkLst>
            <pc:docMk/>
            <pc:sldMk cId="335984307" sldId="259"/>
            <ac:spMk id="8" creationId="{D038248A-211C-4EEC-8401-C761B929FB52}"/>
          </ac:spMkLst>
        </pc:spChg>
        <pc:spChg chg="add del">
          <ac:chgData name="Fanni Kelemen (2508276)" userId="c1ca93fc-3955-418e-b249-9f38673aa39d" providerId="ADAL" clId="{1DF26078-9B05-5C6D-9CE6-BE56436FE18C}" dt="2026-06-20T13:29:18.026" v="364" actId="26606"/>
          <ac:spMkLst>
            <pc:docMk/>
            <pc:sldMk cId="335984307" sldId="259"/>
            <ac:spMk id="10" creationId="{C30A849F-66D9-40C8-BEC8-35AFF8F4568F}"/>
          </ac:spMkLst>
        </pc:spChg>
        <pc:spChg chg="add del">
          <ac:chgData name="Fanni Kelemen (2508276)" userId="c1ca93fc-3955-418e-b249-9f38673aa39d" providerId="ADAL" clId="{1DF26078-9B05-5C6D-9CE6-BE56436FE18C}" dt="2026-06-20T13:29:18.018" v="363" actId="26606"/>
          <ac:spMkLst>
            <pc:docMk/>
            <pc:sldMk cId="335984307" sldId="259"/>
            <ac:spMk id="26" creationId="{2DA287B5-E0ED-8D63-E16A-62A41A171F4C}"/>
          </ac:spMkLst>
        </pc:spChg>
        <pc:spChg chg="add del">
          <ac:chgData name="Fanni Kelemen (2508276)" userId="c1ca93fc-3955-418e-b249-9f38673aa39d" providerId="ADAL" clId="{1DF26078-9B05-5C6D-9CE6-BE56436FE18C}" dt="2026-06-20T13:29:18.018" v="363" actId="26606"/>
          <ac:spMkLst>
            <pc:docMk/>
            <pc:sldMk cId="335984307" sldId="259"/>
            <ac:spMk id="29" creationId="{04812C46-200A-4DEB-A05E-3ED6C68C2387}"/>
          </ac:spMkLst>
        </pc:spChg>
        <pc:spChg chg="add del">
          <ac:chgData name="Fanni Kelemen (2508276)" userId="c1ca93fc-3955-418e-b249-9f38673aa39d" providerId="ADAL" clId="{1DF26078-9B05-5C6D-9CE6-BE56436FE18C}" dt="2026-06-20T13:29:18.018" v="363" actId="26606"/>
          <ac:spMkLst>
            <pc:docMk/>
            <pc:sldMk cId="335984307" sldId="259"/>
            <ac:spMk id="31" creationId="{D1EA859B-E555-4109-94F3-6700E046E008}"/>
          </ac:spMkLst>
        </pc:spChg>
        <pc:spChg chg="add">
          <ac:chgData name="Fanni Kelemen (2508276)" userId="c1ca93fc-3955-418e-b249-9f38673aa39d" providerId="ADAL" clId="{1DF26078-9B05-5C6D-9CE6-BE56436FE18C}" dt="2026-06-20T13:29:18.026" v="364" actId="26606"/>
          <ac:spMkLst>
            <pc:docMk/>
            <pc:sldMk cId="335984307" sldId="259"/>
            <ac:spMk id="38" creationId="{1E020063-2385-44AC-BD67-258E1F0B9FCE}"/>
          </ac:spMkLst>
        </pc:spChg>
        <pc:spChg chg="add">
          <ac:chgData name="Fanni Kelemen (2508276)" userId="c1ca93fc-3955-418e-b249-9f38673aa39d" providerId="ADAL" clId="{1DF26078-9B05-5C6D-9CE6-BE56436FE18C}" dt="2026-06-20T13:29:18.026" v="364" actId="26606"/>
          <ac:spMkLst>
            <pc:docMk/>
            <pc:sldMk cId="335984307" sldId="259"/>
            <ac:spMk id="44" creationId="{7E014A0B-5338-4077-AFE9-A90D04D4492B}"/>
          </ac:spMkLst>
        </pc:spChg>
        <pc:spChg chg="add mod">
          <ac:chgData name="Fanni Kelemen (2508276)" userId="c1ca93fc-3955-418e-b249-9f38673aa39d" providerId="ADAL" clId="{1DF26078-9B05-5C6D-9CE6-BE56436FE18C}" dt="2026-06-20T13:35:28.799" v="410" actId="207"/>
          <ac:spMkLst>
            <pc:docMk/>
            <pc:sldMk cId="335984307" sldId="259"/>
            <ac:spMk id="45" creationId="{2F10A755-7629-FD41-3F30-1ECB6AA191BC}"/>
          </ac:spMkLst>
        </pc:spChg>
        <pc:grpChg chg="add del">
          <ac:chgData name="Fanni Kelemen (2508276)" userId="c1ca93fc-3955-418e-b249-9f38673aa39d" providerId="ADAL" clId="{1DF26078-9B05-5C6D-9CE6-BE56436FE18C}" dt="2026-06-20T13:29:18.026" v="364" actId="26606"/>
          <ac:grpSpMkLst>
            <pc:docMk/>
            <pc:sldMk cId="335984307" sldId="259"/>
            <ac:grpSpMk id="12" creationId="{04542298-A2B1-480F-A11C-A40EDD19B857}"/>
          </ac:grpSpMkLst>
        </pc:grpChg>
        <pc:grpChg chg="add del">
          <ac:chgData name="Fanni Kelemen (2508276)" userId="c1ca93fc-3955-418e-b249-9f38673aa39d" providerId="ADAL" clId="{1DF26078-9B05-5C6D-9CE6-BE56436FE18C}" dt="2026-06-20T13:29:18.026" v="364" actId="26606"/>
          <ac:grpSpMkLst>
            <pc:docMk/>
            <pc:sldMk cId="335984307" sldId="259"/>
            <ac:grpSpMk id="18" creationId="{2A5C9C35-2375-49EB-B99C-17C87D42FE7C}"/>
          </ac:grpSpMkLst>
        </pc:grpChg>
        <pc:grpChg chg="add">
          <ac:chgData name="Fanni Kelemen (2508276)" userId="c1ca93fc-3955-418e-b249-9f38673aa39d" providerId="ADAL" clId="{1DF26078-9B05-5C6D-9CE6-BE56436FE18C}" dt="2026-06-20T13:29:18.026" v="364" actId="26606"/>
          <ac:grpSpMkLst>
            <pc:docMk/>
            <pc:sldMk cId="335984307" sldId="259"/>
            <ac:grpSpMk id="33" creationId="{78127680-150F-4A90-9950-F66392578116}"/>
          </ac:grpSpMkLst>
        </pc:grpChg>
        <pc:picChg chg="add mod">
          <ac:chgData name="Fanni Kelemen (2508276)" userId="c1ca93fc-3955-418e-b249-9f38673aa39d" providerId="ADAL" clId="{1DF26078-9B05-5C6D-9CE6-BE56436FE18C}" dt="2026-06-20T13:35:47.427" v="411" actId="14100"/>
          <ac:picMkLst>
            <pc:docMk/>
            <pc:sldMk cId="335984307" sldId="259"/>
            <ac:picMk id="4" creationId="{DDD58FC5-1CDC-F444-E149-D3F992D10D31}"/>
          </ac:picMkLst>
        </pc:picChg>
      </pc:sldChg>
      <pc:sldChg chg="addSp delSp modSp new mod ord setBg modAnim">
        <pc:chgData name="Fanni Kelemen (2508276)" userId="c1ca93fc-3955-418e-b249-9f38673aa39d" providerId="ADAL" clId="{1DF26078-9B05-5C6D-9CE6-BE56436FE18C}" dt="2026-06-20T14:19:36.890" v="488" actId="20578"/>
        <pc:sldMkLst>
          <pc:docMk/>
          <pc:sldMk cId="4192595013" sldId="260"/>
        </pc:sldMkLst>
        <pc:spChg chg="mod ord">
          <ac:chgData name="Fanni Kelemen (2508276)" userId="c1ca93fc-3955-418e-b249-9f38673aa39d" providerId="ADAL" clId="{1DF26078-9B05-5C6D-9CE6-BE56436FE18C}" dt="2026-06-20T13:59:31.810" v="427"/>
          <ac:spMkLst>
            <pc:docMk/>
            <pc:sldMk cId="4192595013" sldId="260"/>
            <ac:spMk id="2" creationId="{DB2BEC2E-5189-655B-8C85-3F95B0319870}"/>
          </ac:spMkLst>
        </pc:spChg>
        <pc:spChg chg="del mod">
          <ac:chgData name="Fanni Kelemen (2508276)" userId="c1ca93fc-3955-418e-b249-9f38673aa39d" providerId="ADAL" clId="{1DF26078-9B05-5C6D-9CE6-BE56436FE18C}" dt="2026-06-20T13:56:38.499" v="412"/>
          <ac:spMkLst>
            <pc:docMk/>
            <pc:sldMk cId="4192595013" sldId="260"/>
            <ac:spMk id="3" creationId="{A3F6B1C2-3EDF-CC6A-5EE9-D9AB2E56A6D1}"/>
          </ac:spMkLst>
        </pc:spChg>
        <pc:spChg chg="add del mod">
          <ac:chgData name="Fanni Kelemen (2508276)" userId="c1ca93fc-3955-418e-b249-9f38673aa39d" providerId="ADAL" clId="{1DF26078-9B05-5C6D-9CE6-BE56436FE18C}" dt="2026-06-20T13:56:53.583" v="415"/>
          <ac:spMkLst>
            <pc:docMk/>
            <pc:sldMk cId="4192595013" sldId="260"/>
            <ac:spMk id="5" creationId="{FD7C8948-0E69-367B-3F2B-E1609E56533F}"/>
          </ac:spMkLst>
        </pc:spChg>
        <pc:spChg chg="add del">
          <ac:chgData name="Fanni Kelemen (2508276)" userId="c1ca93fc-3955-418e-b249-9f38673aa39d" providerId="ADAL" clId="{1DF26078-9B05-5C6D-9CE6-BE56436FE18C}" dt="2026-06-20T13:57:09.063" v="417" actId="26606"/>
          <ac:spMkLst>
            <pc:docMk/>
            <pc:sldMk cId="4192595013" sldId="260"/>
            <ac:spMk id="8" creationId="{D038248A-211C-4EEC-8401-C761B929FB52}"/>
          </ac:spMkLst>
        </pc:spChg>
        <pc:spChg chg="add del">
          <ac:chgData name="Fanni Kelemen (2508276)" userId="c1ca93fc-3955-418e-b249-9f38673aa39d" providerId="ADAL" clId="{1DF26078-9B05-5C6D-9CE6-BE56436FE18C}" dt="2026-06-20T13:57:09.063" v="417" actId="26606"/>
          <ac:spMkLst>
            <pc:docMk/>
            <pc:sldMk cId="4192595013" sldId="260"/>
            <ac:spMk id="10" creationId="{C30A849F-66D9-40C8-BEC8-35AFF8F4568F}"/>
          </ac:spMkLst>
        </pc:spChg>
        <pc:spChg chg="add mod ord">
          <ac:chgData name="Fanni Kelemen (2508276)" userId="c1ca93fc-3955-418e-b249-9f38673aa39d" providerId="ADAL" clId="{1DF26078-9B05-5C6D-9CE6-BE56436FE18C}" dt="2026-06-20T14:01:41.460" v="460" actId="255"/>
          <ac:spMkLst>
            <pc:docMk/>
            <pc:sldMk cId="4192595013" sldId="260"/>
            <ac:spMk id="26" creationId="{9FFEFCDE-C6FD-1BE2-B212-17DBC5BA7A5F}"/>
          </ac:spMkLst>
        </pc:spChg>
        <pc:spChg chg="add del">
          <ac:chgData name="Fanni Kelemen (2508276)" userId="c1ca93fc-3955-418e-b249-9f38673aa39d" providerId="ADAL" clId="{1DF26078-9B05-5C6D-9CE6-BE56436FE18C}" dt="2026-06-20T13:57:25.178" v="420" actId="26606"/>
          <ac:spMkLst>
            <pc:docMk/>
            <pc:sldMk cId="4192595013" sldId="260"/>
            <ac:spMk id="29" creationId="{E36BB3C5-822B-45E1-A81E-5CC3176C61A1}"/>
          </ac:spMkLst>
        </pc:spChg>
        <pc:spChg chg="add del">
          <ac:chgData name="Fanni Kelemen (2508276)" userId="c1ca93fc-3955-418e-b249-9f38673aa39d" providerId="ADAL" clId="{1DF26078-9B05-5C6D-9CE6-BE56436FE18C}" dt="2026-06-20T13:57:25.178" v="420" actId="26606"/>
          <ac:spMkLst>
            <pc:docMk/>
            <pc:sldMk cId="4192595013" sldId="260"/>
            <ac:spMk id="31" creationId="{FB39ECA9-4CDE-4883-98E8-287E905E9F07}"/>
          </ac:spMkLst>
        </pc:spChg>
        <pc:spChg chg="add del">
          <ac:chgData name="Fanni Kelemen (2508276)" userId="c1ca93fc-3955-418e-b249-9f38673aa39d" providerId="ADAL" clId="{1DF26078-9B05-5C6D-9CE6-BE56436FE18C}" dt="2026-06-20T13:57:25.178" v="420" actId="26606"/>
          <ac:spMkLst>
            <pc:docMk/>
            <pc:sldMk cId="4192595013" sldId="260"/>
            <ac:spMk id="33" creationId="{A67483D0-BAEB-4927-88AD-76F5DA8468DE}"/>
          </ac:spMkLst>
        </pc:spChg>
        <pc:spChg chg="add del">
          <ac:chgData name="Fanni Kelemen (2508276)" userId="c1ca93fc-3955-418e-b249-9f38673aa39d" providerId="ADAL" clId="{1DF26078-9B05-5C6D-9CE6-BE56436FE18C}" dt="2026-06-20T13:57:25.178" v="420" actId="26606"/>
          <ac:spMkLst>
            <pc:docMk/>
            <pc:sldMk cId="4192595013" sldId="260"/>
            <ac:spMk id="35" creationId="{0DBB7B12-4298-4CFB-B539-44A91C930328}"/>
          </ac:spMkLst>
        </pc:spChg>
        <pc:spChg chg="add del">
          <ac:chgData name="Fanni Kelemen (2508276)" userId="c1ca93fc-3955-418e-b249-9f38673aa39d" providerId="ADAL" clId="{1DF26078-9B05-5C6D-9CE6-BE56436FE18C}" dt="2026-06-20T13:59:10.655" v="426" actId="26606"/>
          <ac:spMkLst>
            <pc:docMk/>
            <pc:sldMk cId="4192595013" sldId="260"/>
            <ac:spMk id="40" creationId="{6D731904-7733-45B0-902C-289497204C19}"/>
          </ac:spMkLst>
        </pc:spChg>
        <pc:spChg chg="add del">
          <ac:chgData name="Fanni Kelemen (2508276)" userId="c1ca93fc-3955-418e-b249-9f38673aa39d" providerId="ADAL" clId="{1DF26078-9B05-5C6D-9CE6-BE56436FE18C}" dt="2026-06-20T13:59:10.655" v="426" actId="26606"/>
          <ac:spMkLst>
            <pc:docMk/>
            <pc:sldMk cId="4192595013" sldId="260"/>
            <ac:spMk id="42" creationId="{504E6397-35D7-4AEC-9DA9-B7F6B12B88A5}"/>
          </ac:spMkLst>
        </pc:spChg>
        <pc:spChg chg="add del">
          <ac:chgData name="Fanni Kelemen (2508276)" userId="c1ca93fc-3955-418e-b249-9f38673aa39d" providerId="ADAL" clId="{1DF26078-9B05-5C6D-9CE6-BE56436FE18C}" dt="2026-06-20T13:59:10.655" v="426" actId="26606"/>
          <ac:spMkLst>
            <pc:docMk/>
            <pc:sldMk cId="4192595013" sldId="260"/>
            <ac:spMk id="44" creationId="{62C5A04F-2AEB-4631-8314-A8B812E1EC8E}"/>
          </ac:spMkLst>
        </pc:spChg>
        <pc:spChg chg="add del">
          <ac:chgData name="Fanni Kelemen (2508276)" userId="c1ca93fc-3955-418e-b249-9f38673aa39d" providerId="ADAL" clId="{1DF26078-9B05-5C6D-9CE6-BE56436FE18C}" dt="2026-06-20T13:59:10.655" v="426" actId="26606"/>
          <ac:spMkLst>
            <pc:docMk/>
            <pc:sldMk cId="4192595013" sldId="260"/>
            <ac:spMk id="46" creationId="{4B2B1C70-BF3F-41BD-871B-63D8F911F77B}"/>
          </ac:spMkLst>
        </pc:spChg>
        <pc:spChg chg="add del">
          <ac:chgData name="Fanni Kelemen (2508276)" userId="c1ca93fc-3955-418e-b249-9f38673aa39d" providerId="ADAL" clId="{1DF26078-9B05-5C6D-9CE6-BE56436FE18C}" dt="2026-06-20T13:59:10.643" v="425" actId="26606"/>
          <ac:spMkLst>
            <pc:docMk/>
            <pc:sldMk cId="4192595013" sldId="260"/>
            <ac:spMk id="51" creationId="{38468727-63BE-4191-B4A6-C30C82C0E986}"/>
          </ac:spMkLst>
        </pc:spChg>
        <pc:spChg chg="add del">
          <ac:chgData name="Fanni Kelemen (2508276)" userId="c1ca93fc-3955-418e-b249-9f38673aa39d" providerId="ADAL" clId="{1DF26078-9B05-5C6D-9CE6-BE56436FE18C}" dt="2026-06-20T13:59:10.643" v="425" actId="26606"/>
          <ac:spMkLst>
            <pc:docMk/>
            <pc:sldMk cId="4192595013" sldId="260"/>
            <ac:spMk id="53" creationId="{9D355BB6-1BB8-4828-B246-CFB31742D7B8}"/>
          </ac:spMkLst>
        </pc:spChg>
        <pc:spChg chg="add del">
          <ac:chgData name="Fanni Kelemen (2508276)" userId="c1ca93fc-3955-418e-b249-9f38673aa39d" providerId="ADAL" clId="{1DF26078-9B05-5C6D-9CE6-BE56436FE18C}" dt="2026-06-20T13:59:10.643" v="425" actId="26606"/>
          <ac:spMkLst>
            <pc:docMk/>
            <pc:sldMk cId="4192595013" sldId="260"/>
            <ac:spMk id="55" creationId="{CA52A9B9-B2B3-46F0-9D53-0EFF9905BF8F}"/>
          </ac:spMkLst>
        </pc:spChg>
        <pc:spChg chg="add">
          <ac:chgData name="Fanni Kelemen (2508276)" userId="c1ca93fc-3955-418e-b249-9f38673aa39d" providerId="ADAL" clId="{1DF26078-9B05-5C6D-9CE6-BE56436FE18C}" dt="2026-06-20T13:59:10.655" v="426" actId="26606"/>
          <ac:spMkLst>
            <pc:docMk/>
            <pc:sldMk cId="4192595013" sldId="260"/>
            <ac:spMk id="57" creationId="{B95B9BA8-1D69-4796-85F5-B6D0BD52354B}"/>
          </ac:spMkLst>
        </pc:spChg>
        <pc:grpChg chg="add">
          <ac:chgData name="Fanni Kelemen (2508276)" userId="c1ca93fc-3955-418e-b249-9f38673aa39d" providerId="ADAL" clId="{1DF26078-9B05-5C6D-9CE6-BE56436FE18C}" dt="2026-06-20T12:08:12.153" v="192" actId="26606"/>
          <ac:grpSpMkLst>
            <pc:docMk/>
            <pc:sldMk cId="4192595013" sldId="260"/>
            <ac:grpSpMk id="12" creationId="{04542298-A2B1-480F-A11C-A40EDD19B857}"/>
          </ac:grpSpMkLst>
        </pc:grpChg>
        <pc:grpChg chg="add">
          <ac:chgData name="Fanni Kelemen (2508276)" userId="c1ca93fc-3955-418e-b249-9f38673aa39d" providerId="ADAL" clId="{1DF26078-9B05-5C6D-9CE6-BE56436FE18C}" dt="2026-06-20T12:08:12.153" v="192" actId="26606"/>
          <ac:grpSpMkLst>
            <pc:docMk/>
            <pc:sldMk cId="4192595013" sldId="260"/>
            <ac:grpSpMk id="18" creationId="{2A5C9C35-2375-49EB-B99C-17C87D42FE7C}"/>
          </ac:grpSpMkLst>
        </pc:grpChg>
        <pc:grpChg chg="add">
          <ac:chgData name="Fanni Kelemen (2508276)" userId="c1ca93fc-3955-418e-b249-9f38673aa39d" providerId="ADAL" clId="{1DF26078-9B05-5C6D-9CE6-BE56436FE18C}" dt="2026-06-20T13:59:10.655" v="426" actId="26606"/>
          <ac:grpSpMkLst>
            <pc:docMk/>
            <pc:sldMk cId="4192595013" sldId="260"/>
            <ac:grpSpMk id="58" creationId="{364A290D-B7BC-40B4-AB97-0C801BCCE267}"/>
          </ac:grpSpMkLst>
        </pc:grpChg>
        <pc:picChg chg="add mod ord">
          <ac:chgData name="Fanni Kelemen (2508276)" userId="c1ca93fc-3955-418e-b249-9f38673aa39d" providerId="ADAL" clId="{1DF26078-9B05-5C6D-9CE6-BE56436FE18C}" dt="2026-06-20T13:59:10.655" v="426" actId="26606"/>
          <ac:picMkLst>
            <pc:docMk/>
            <pc:sldMk cId="4192595013" sldId="260"/>
            <ac:picMk id="4" creationId="{33B48150-4070-F212-52B3-B0BC1E5751A1}"/>
          </ac:picMkLst>
        </pc:picChg>
        <pc:picChg chg="add mod ord">
          <ac:chgData name="Fanni Kelemen (2508276)" userId="c1ca93fc-3955-418e-b249-9f38673aa39d" providerId="ADAL" clId="{1DF26078-9B05-5C6D-9CE6-BE56436FE18C}" dt="2026-06-20T13:59:10.655" v="426" actId="26606"/>
          <ac:picMkLst>
            <pc:docMk/>
            <pc:sldMk cId="4192595013" sldId="260"/>
            <ac:picMk id="6" creationId="{923E0429-179A-7E74-DE09-BC7519997CAD}"/>
          </ac:picMkLst>
        </pc:picChg>
      </pc:sldChg>
      <pc:sldChg chg="addSp delSp modSp new mod setBg modAnim">
        <pc:chgData name="Fanni Kelemen (2508276)" userId="c1ca93fc-3955-418e-b249-9f38673aa39d" providerId="ADAL" clId="{1DF26078-9B05-5C6D-9CE6-BE56436FE18C}" dt="2026-06-20T14:26:33.944" v="837"/>
        <pc:sldMkLst>
          <pc:docMk/>
          <pc:sldMk cId="1257472050" sldId="261"/>
        </pc:sldMkLst>
        <pc:spChg chg="mod">
          <ac:chgData name="Fanni Kelemen (2508276)" userId="c1ca93fc-3955-418e-b249-9f38673aa39d" providerId="ADAL" clId="{1DF26078-9B05-5C6D-9CE6-BE56436FE18C}" dt="2026-06-20T14:21:00.014" v="498"/>
          <ac:spMkLst>
            <pc:docMk/>
            <pc:sldMk cId="1257472050" sldId="261"/>
            <ac:spMk id="2" creationId="{99295FAF-7F74-C13F-08D4-42FA858B4F6E}"/>
          </ac:spMkLst>
        </pc:spChg>
        <pc:spChg chg="del mod">
          <ac:chgData name="Fanni Kelemen (2508276)" userId="c1ca93fc-3955-418e-b249-9f38673aa39d" providerId="ADAL" clId="{1DF26078-9B05-5C6D-9CE6-BE56436FE18C}" dt="2026-06-20T14:18:06.166" v="482"/>
          <ac:spMkLst>
            <pc:docMk/>
            <pc:sldMk cId="1257472050" sldId="261"/>
            <ac:spMk id="3" creationId="{6B4C3A7E-612A-037C-EA01-C7E2773B864D}"/>
          </ac:spMkLst>
        </pc:spChg>
        <pc:spChg chg="add mod">
          <ac:chgData name="Fanni Kelemen (2508276)" userId="c1ca93fc-3955-418e-b249-9f38673aa39d" providerId="ADAL" clId="{1DF26078-9B05-5C6D-9CE6-BE56436FE18C}" dt="2026-06-20T14:23:05.490" v="515" actId="255"/>
          <ac:spMkLst>
            <pc:docMk/>
            <pc:sldMk cId="1257472050" sldId="261"/>
            <ac:spMk id="5" creationId="{57305A8D-155D-EDE6-9CA9-D1E8EE7CB12A}"/>
          </ac:spMkLst>
        </pc:spChg>
        <pc:spChg chg="add del mod">
          <ac:chgData name="Fanni Kelemen (2508276)" userId="c1ca93fc-3955-418e-b249-9f38673aa39d" providerId="ADAL" clId="{1DF26078-9B05-5C6D-9CE6-BE56436FE18C}" dt="2026-06-20T14:26:33.944" v="837"/>
          <ac:spMkLst>
            <pc:docMk/>
            <pc:sldMk cId="1257472050" sldId="261"/>
            <ac:spMk id="6" creationId="{CE58F402-BCB4-6F60-50F9-A5E55FB468AC}"/>
          </ac:spMkLst>
        </pc:spChg>
        <pc:spChg chg="add del">
          <ac:chgData name="Fanni Kelemen (2508276)" userId="c1ca93fc-3955-418e-b249-9f38673aa39d" providerId="ADAL" clId="{1DF26078-9B05-5C6D-9CE6-BE56436FE18C}" dt="2026-06-20T14:19:35.840" v="487" actId="26606"/>
          <ac:spMkLst>
            <pc:docMk/>
            <pc:sldMk cId="1257472050" sldId="261"/>
            <ac:spMk id="8" creationId="{43C823D3-D619-407C-89E0-C6F6B1E7A42A}"/>
          </ac:spMkLst>
        </pc:spChg>
        <pc:spChg chg="add del">
          <ac:chgData name="Fanni Kelemen (2508276)" userId="c1ca93fc-3955-418e-b249-9f38673aa39d" providerId="ADAL" clId="{1DF26078-9B05-5C6D-9CE6-BE56436FE18C}" dt="2026-06-20T14:19:35.840" v="487" actId="26606"/>
          <ac:spMkLst>
            <pc:docMk/>
            <pc:sldMk cId="1257472050" sldId="261"/>
            <ac:spMk id="10" creationId="{047F8E3E-2FFA-4A0F-B3C7-E57ADDCFB415}"/>
          </ac:spMkLst>
        </pc:spChg>
        <pc:spChg chg="add del">
          <ac:chgData name="Fanni Kelemen (2508276)" userId="c1ca93fc-3955-418e-b249-9f38673aa39d" providerId="ADAL" clId="{1DF26078-9B05-5C6D-9CE6-BE56436FE18C}" dt="2026-06-20T14:19:35.840" v="487" actId="26606"/>
          <ac:spMkLst>
            <pc:docMk/>
            <pc:sldMk cId="1257472050" sldId="261"/>
            <ac:spMk id="26" creationId="{36EACC8C-5B20-DCC0-690A-43628A89E58A}"/>
          </ac:spMkLst>
        </pc:spChg>
        <pc:grpChg chg="add del">
          <ac:chgData name="Fanni Kelemen (2508276)" userId="c1ca93fc-3955-418e-b249-9f38673aa39d" providerId="ADAL" clId="{1DF26078-9B05-5C6D-9CE6-BE56436FE18C}" dt="2026-06-20T14:19:35.840" v="487" actId="26606"/>
          <ac:grpSpMkLst>
            <pc:docMk/>
            <pc:sldMk cId="1257472050" sldId="261"/>
            <ac:grpSpMk id="12" creationId="{33D939F1-7ABE-4D0E-946A-43F37F556AFD}"/>
          </ac:grpSpMkLst>
        </pc:grpChg>
        <pc:grpChg chg="add del">
          <ac:chgData name="Fanni Kelemen (2508276)" userId="c1ca93fc-3955-418e-b249-9f38673aa39d" providerId="ADAL" clId="{1DF26078-9B05-5C6D-9CE6-BE56436FE18C}" dt="2026-06-20T14:19:35.840" v="487" actId="26606"/>
          <ac:grpSpMkLst>
            <pc:docMk/>
            <pc:sldMk cId="1257472050" sldId="261"/>
            <ac:grpSpMk id="18" creationId="{9DB3963A-4187-4A72-9DA4-CA6BADE22931}"/>
          </ac:grpSpMkLst>
        </pc:grpChg>
        <pc:grpChg chg="add del">
          <ac:chgData name="Fanni Kelemen (2508276)" userId="c1ca93fc-3955-418e-b249-9f38673aa39d" providerId="ADAL" clId="{1DF26078-9B05-5C6D-9CE6-BE56436FE18C}" dt="2026-06-20T14:19:35.840" v="487" actId="26606"/>
          <ac:grpSpMkLst>
            <pc:docMk/>
            <pc:sldMk cId="1257472050" sldId="261"/>
            <ac:grpSpMk id="29" creationId="{8CE57D37-C2D0-066B-1AE3-6F4244344F27}"/>
          </ac:grpSpMkLst>
        </pc:grpChg>
        <pc:picChg chg="add mod">
          <ac:chgData name="Fanni Kelemen (2508276)" userId="c1ca93fc-3955-418e-b249-9f38673aa39d" providerId="ADAL" clId="{1DF26078-9B05-5C6D-9CE6-BE56436FE18C}" dt="2026-06-20T14:25:41.279" v="830" actId="16482"/>
          <ac:picMkLst>
            <pc:docMk/>
            <pc:sldMk cId="1257472050" sldId="261"/>
            <ac:picMk id="4" creationId="{3B9DC492-D054-A099-5287-BFB57B7CAA91}"/>
          </ac:picMkLst>
        </pc:picChg>
      </pc:sldChg>
      <pc:sldChg chg="addSp delSp modSp new mod setBg modAnim">
        <pc:chgData name="Fanni Kelemen (2508276)" userId="c1ca93fc-3955-418e-b249-9f38673aa39d" providerId="ADAL" clId="{1DF26078-9B05-5C6D-9CE6-BE56436FE18C}" dt="2026-06-20T15:15:55.373" v="936"/>
        <pc:sldMkLst>
          <pc:docMk/>
          <pc:sldMk cId="1689745056" sldId="262"/>
        </pc:sldMkLst>
        <pc:spChg chg="mod">
          <ac:chgData name="Fanni Kelemen (2508276)" userId="c1ca93fc-3955-418e-b249-9f38673aa39d" providerId="ADAL" clId="{1DF26078-9B05-5C6D-9CE6-BE56436FE18C}" dt="2026-06-20T15:11:07.153" v="921" actId="27636"/>
          <ac:spMkLst>
            <pc:docMk/>
            <pc:sldMk cId="1689745056" sldId="262"/>
            <ac:spMk id="2" creationId="{972A16E9-EAC2-DC9C-76A9-E7C26CDB412D}"/>
          </ac:spMkLst>
        </pc:spChg>
        <pc:spChg chg="del mod">
          <ac:chgData name="Fanni Kelemen (2508276)" userId="c1ca93fc-3955-418e-b249-9f38673aa39d" providerId="ADAL" clId="{1DF26078-9B05-5C6D-9CE6-BE56436FE18C}" dt="2026-06-20T14:28:48.295" v="838"/>
          <ac:spMkLst>
            <pc:docMk/>
            <pc:sldMk cId="1689745056" sldId="262"/>
            <ac:spMk id="3" creationId="{9B603992-F558-AF98-FFEA-C95312BFE423}"/>
          </ac:spMkLst>
        </pc:spChg>
        <pc:spChg chg="add del">
          <ac:chgData name="Fanni Kelemen (2508276)" userId="c1ca93fc-3955-418e-b249-9f38673aa39d" providerId="ADAL" clId="{1DF26078-9B05-5C6D-9CE6-BE56436FE18C}" dt="2026-06-20T14:31:32.434" v="841" actId="26606"/>
          <ac:spMkLst>
            <pc:docMk/>
            <pc:sldMk cId="1689745056" sldId="262"/>
            <ac:spMk id="8" creationId="{D038248A-211C-4EEC-8401-C761B929FB52}"/>
          </ac:spMkLst>
        </pc:spChg>
        <pc:spChg chg="add del">
          <ac:chgData name="Fanni Kelemen (2508276)" userId="c1ca93fc-3955-418e-b249-9f38673aa39d" providerId="ADAL" clId="{1DF26078-9B05-5C6D-9CE6-BE56436FE18C}" dt="2026-06-20T14:31:32.434" v="841" actId="26606"/>
          <ac:spMkLst>
            <pc:docMk/>
            <pc:sldMk cId="1689745056" sldId="262"/>
            <ac:spMk id="10" creationId="{C30A849F-66D9-40C8-BEC8-35AFF8F4568F}"/>
          </ac:spMkLst>
        </pc:spChg>
        <pc:spChg chg="add mod">
          <ac:chgData name="Fanni Kelemen (2508276)" userId="c1ca93fc-3955-418e-b249-9f38673aa39d" providerId="ADAL" clId="{1DF26078-9B05-5C6D-9CE6-BE56436FE18C}" dt="2026-06-20T15:12:58.227" v="932" actId="20577"/>
          <ac:spMkLst>
            <pc:docMk/>
            <pc:sldMk cId="1689745056" sldId="262"/>
            <ac:spMk id="1032" creationId="{954AA286-346B-055D-FC16-B28A8E52B2F9}"/>
          </ac:spMkLst>
        </pc:spChg>
        <pc:spChg chg="add">
          <ac:chgData name="Fanni Kelemen (2508276)" userId="c1ca93fc-3955-418e-b249-9f38673aa39d" providerId="ADAL" clId="{1DF26078-9B05-5C6D-9CE6-BE56436FE18C}" dt="2026-06-20T14:31:32.434" v="841" actId="26606"/>
          <ac:spMkLst>
            <pc:docMk/>
            <pc:sldMk cId="1689745056" sldId="262"/>
            <ac:spMk id="1035" creationId="{6B92FAF7-0AD3-4B47-9111-D0E9CD79E247}"/>
          </ac:spMkLst>
        </pc:spChg>
        <pc:grpChg chg="add del">
          <ac:chgData name="Fanni Kelemen (2508276)" userId="c1ca93fc-3955-418e-b249-9f38673aa39d" providerId="ADAL" clId="{1DF26078-9B05-5C6D-9CE6-BE56436FE18C}" dt="2026-06-20T14:31:32.434" v="841" actId="26606"/>
          <ac:grpSpMkLst>
            <pc:docMk/>
            <pc:sldMk cId="1689745056" sldId="262"/>
            <ac:grpSpMk id="12" creationId="{04542298-A2B1-480F-A11C-A40EDD19B857}"/>
          </ac:grpSpMkLst>
        </pc:grpChg>
        <pc:grpChg chg="add">
          <ac:chgData name="Fanni Kelemen (2508276)" userId="c1ca93fc-3955-418e-b249-9f38673aa39d" providerId="ADAL" clId="{1DF26078-9B05-5C6D-9CE6-BE56436FE18C}" dt="2026-06-20T12:08:20.768" v="194" actId="26606"/>
          <ac:grpSpMkLst>
            <pc:docMk/>
            <pc:sldMk cId="1689745056" sldId="262"/>
            <ac:grpSpMk id="18" creationId="{2A5C9C35-2375-49EB-B99C-17C87D42FE7C}"/>
          </ac:grpSpMkLst>
        </pc:grpChg>
        <pc:grpChg chg="add">
          <ac:chgData name="Fanni Kelemen (2508276)" userId="c1ca93fc-3955-418e-b249-9f38673aa39d" providerId="ADAL" clId="{1DF26078-9B05-5C6D-9CE6-BE56436FE18C}" dt="2026-06-20T14:31:32.434" v="841" actId="26606"/>
          <ac:grpSpMkLst>
            <pc:docMk/>
            <pc:sldMk cId="1689745056" sldId="262"/>
            <ac:grpSpMk id="1037" creationId="{D6A77139-BADB-4B2C-BD41-B67A4D37D758}"/>
          </ac:grpSpMkLst>
        </pc:grpChg>
        <pc:grpChg chg="add">
          <ac:chgData name="Fanni Kelemen (2508276)" userId="c1ca93fc-3955-418e-b249-9f38673aa39d" providerId="ADAL" clId="{1DF26078-9B05-5C6D-9CE6-BE56436FE18C}" dt="2026-06-20T14:31:32.434" v="841" actId="26606"/>
          <ac:grpSpMkLst>
            <pc:docMk/>
            <pc:sldMk cId="1689745056" sldId="262"/>
            <ac:grpSpMk id="1043" creationId="{2786ABD8-AB9F-46F2-A7D9-36F1F7338CF9}"/>
          </ac:grpSpMkLst>
        </pc:grpChg>
        <pc:picChg chg="add mod ord">
          <ac:chgData name="Fanni Kelemen (2508276)" userId="c1ca93fc-3955-418e-b249-9f38673aa39d" providerId="ADAL" clId="{1DF26078-9B05-5C6D-9CE6-BE56436FE18C}" dt="2026-06-20T14:34:32.365" v="898" actId="14100"/>
          <ac:picMkLst>
            <pc:docMk/>
            <pc:sldMk cId="1689745056" sldId="262"/>
            <ac:picMk id="1026" creationId="{4BF9EDAC-0DB9-90AB-617E-5BB52AB91334}"/>
          </ac:picMkLst>
        </pc:picChg>
        <pc:picChg chg="add mod">
          <ac:chgData name="Fanni Kelemen (2508276)" userId="c1ca93fc-3955-418e-b249-9f38673aa39d" providerId="ADAL" clId="{1DF26078-9B05-5C6D-9CE6-BE56436FE18C}" dt="2026-06-20T14:34:24.649" v="896" actId="14100"/>
          <ac:picMkLst>
            <pc:docMk/>
            <pc:sldMk cId="1689745056" sldId="262"/>
            <ac:picMk id="1028" creationId="{7D7BC233-9D9C-4E79-9564-738138FFDAA5}"/>
          </ac:picMkLst>
        </pc:picChg>
      </pc:sldChg>
      <pc:sldChg chg="addSp delSp modSp new mod setBg modAnim">
        <pc:chgData name="Fanni Kelemen (2508276)" userId="c1ca93fc-3955-418e-b249-9f38673aa39d" providerId="ADAL" clId="{1DF26078-9B05-5C6D-9CE6-BE56436FE18C}" dt="2026-06-20T15:25:43.358" v="990"/>
        <pc:sldMkLst>
          <pc:docMk/>
          <pc:sldMk cId="1968870079" sldId="263"/>
        </pc:sldMkLst>
        <pc:spChg chg="mod">
          <ac:chgData name="Fanni Kelemen (2508276)" userId="c1ca93fc-3955-418e-b249-9f38673aa39d" providerId="ADAL" clId="{1DF26078-9B05-5C6D-9CE6-BE56436FE18C}" dt="2026-06-20T15:22:50.770" v="956" actId="14100"/>
          <ac:spMkLst>
            <pc:docMk/>
            <pc:sldMk cId="1968870079" sldId="263"/>
            <ac:spMk id="2" creationId="{E73839A9-B266-9B9C-DC6F-2A688EDC596A}"/>
          </ac:spMkLst>
        </pc:spChg>
        <pc:spChg chg="del mod">
          <ac:chgData name="Fanni Kelemen (2508276)" userId="c1ca93fc-3955-418e-b249-9f38673aa39d" providerId="ADAL" clId="{1DF26078-9B05-5C6D-9CE6-BE56436FE18C}" dt="2026-06-20T15:20:31.351" v="937"/>
          <ac:spMkLst>
            <pc:docMk/>
            <pc:sldMk cId="1968870079" sldId="263"/>
            <ac:spMk id="3" creationId="{62470F3E-9BAE-6CBE-2702-D8B66C2471D6}"/>
          </ac:spMkLst>
        </pc:spChg>
        <pc:spChg chg="add mod">
          <ac:chgData name="Fanni Kelemen (2508276)" userId="c1ca93fc-3955-418e-b249-9f38673aa39d" providerId="ADAL" clId="{1DF26078-9B05-5C6D-9CE6-BE56436FE18C}" dt="2026-06-20T15:24:27.631" v="977" actId="20577"/>
          <ac:spMkLst>
            <pc:docMk/>
            <pc:sldMk cId="1968870079" sldId="263"/>
            <ac:spMk id="5" creationId="{5D2214AD-EF8C-5608-7313-729FCF15E78E}"/>
          </ac:spMkLst>
        </pc:spChg>
        <pc:spChg chg="add del">
          <ac:chgData name="Fanni Kelemen (2508276)" userId="c1ca93fc-3955-418e-b249-9f38673aa39d" providerId="ADAL" clId="{1DF26078-9B05-5C6D-9CE6-BE56436FE18C}" dt="2026-06-20T15:20:43.175" v="939" actId="26606"/>
          <ac:spMkLst>
            <pc:docMk/>
            <pc:sldMk cId="1968870079" sldId="263"/>
            <ac:spMk id="8" creationId="{43C823D3-D619-407C-89E0-C6F6B1E7A42A}"/>
          </ac:spMkLst>
        </pc:spChg>
        <pc:spChg chg="add del">
          <ac:chgData name="Fanni Kelemen (2508276)" userId="c1ca93fc-3955-418e-b249-9f38673aa39d" providerId="ADAL" clId="{1DF26078-9B05-5C6D-9CE6-BE56436FE18C}" dt="2026-06-20T15:20:43.175" v="939" actId="26606"/>
          <ac:spMkLst>
            <pc:docMk/>
            <pc:sldMk cId="1968870079" sldId="263"/>
            <ac:spMk id="10" creationId="{047F8E3E-2FFA-4A0F-B3C7-E57ADDCFB415}"/>
          </ac:spMkLst>
        </pc:spChg>
        <pc:spChg chg="add del">
          <ac:chgData name="Fanni Kelemen (2508276)" userId="c1ca93fc-3955-418e-b249-9f38673aa39d" providerId="ADAL" clId="{1DF26078-9B05-5C6D-9CE6-BE56436FE18C}" dt="2026-06-20T15:20:43.175" v="939" actId="26606"/>
          <ac:spMkLst>
            <pc:docMk/>
            <pc:sldMk cId="1968870079" sldId="263"/>
            <ac:spMk id="26" creationId="{EF60DD37-1D60-8917-B012-7CE3D53541A5}"/>
          </ac:spMkLst>
        </pc:spChg>
        <pc:spChg chg="add del">
          <ac:chgData name="Fanni Kelemen (2508276)" userId="c1ca93fc-3955-418e-b249-9f38673aa39d" providerId="ADAL" clId="{1DF26078-9B05-5C6D-9CE6-BE56436FE18C}" dt="2026-06-20T15:20:43.175" v="939" actId="26606"/>
          <ac:spMkLst>
            <pc:docMk/>
            <pc:sldMk cId="1968870079" sldId="263"/>
            <ac:spMk id="29" creationId="{D2854001-B4AF-4E18-9D2E-33E37F97A82D}"/>
          </ac:spMkLst>
        </pc:spChg>
        <pc:spChg chg="add del">
          <ac:chgData name="Fanni Kelemen (2508276)" userId="c1ca93fc-3955-418e-b249-9f38673aa39d" providerId="ADAL" clId="{1DF26078-9B05-5C6D-9CE6-BE56436FE18C}" dt="2026-06-20T15:20:43.175" v="939" actId="26606"/>
          <ac:spMkLst>
            <pc:docMk/>
            <pc:sldMk cId="1968870079" sldId="263"/>
            <ac:spMk id="31" creationId="{8AEA628B-C8FF-4D0B-B111-F101F580B15D}"/>
          </ac:spMkLst>
        </pc:spChg>
        <pc:spChg chg="add del">
          <ac:chgData name="Fanni Kelemen (2508276)" userId="c1ca93fc-3955-418e-b249-9f38673aa39d" providerId="ADAL" clId="{1DF26078-9B05-5C6D-9CE6-BE56436FE18C}" dt="2026-06-20T15:20:43.175" v="939" actId="26606"/>
          <ac:spMkLst>
            <pc:docMk/>
            <pc:sldMk cId="1968870079" sldId="263"/>
            <ac:spMk id="33" creationId="{42663BD0-064C-40FC-A331-F49FCA9536AA}"/>
          </ac:spMkLst>
        </pc:spChg>
        <pc:grpChg chg="add del">
          <ac:chgData name="Fanni Kelemen (2508276)" userId="c1ca93fc-3955-418e-b249-9f38673aa39d" providerId="ADAL" clId="{1DF26078-9B05-5C6D-9CE6-BE56436FE18C}" dt="2026-06-20T15:20:43.175" v="939" actId="26606"/>
          <ac:grpSpMkLst>
            <pc:docMk/>
            <pc:sldMk cId="1968870079" sldId="263"/>
            <ac:grpSpMk id="12" creationId="{33D939F1-7ABE-4D0E-946A-43F37F556AFD}"/>
          </ac:grpSpMkLst>
        </pc:grpChg>
        <pc:grpChg chg="add del">
          <ac:chgData name="Fanni Kelemen (2508276)" userId="c1ca93fc-3955-418e-b249-9f38673aa39d" providerId="ADAL" clId="{1DF26078-9B05-5C6D-9CE6-BE56436FE18C}" dt="2026-06-20T15:20:43.175" v="939" actId="26606"/>
          <ac:grpSpMkLst>
            <pc:docMk/>
            <pc:sldMk cId="1968870079" sldId="263"/>
            <ac:grpSpMk id="18" creationId="{9DB3963A-4187-4A72-9DA4-CA6BADE22931}"/>
          </ac:grpSpMkLst>
        </pc:grpChg>
        <pc:picChg chg="add mod">
          <ac:chgData name="Fanni Kelemen (2508276)" userId="c1ca93fc-3955-418e-b249-9f38673aa39d" providerId="ADAL" clId="{1DF26078-9B05-5C6D-9CE6-BE56436FE18C}" dt="2026-06-20T15:25:19.037" v="987" actId="14100"/>
          <ac:picMkLst>
            <pc:docMk/>
            <pc:sldMk cId="1968870079" sldId="263"/>
            <ac:picMk id="4" creationId="{FC1D470A-2EB8-19FC-B8ED-A2AAE1043CD2}"/>
          </ac:picMkLst>
        </pc:picChg>
      </pc:sldChg>
      <pc:sldChg chg="addSp delSp modSp new mod setBg modAnim">
        <pc:chgData name="Fanni Kelemen (2508276)" userId="c1ca93fc-3955-418e-b249-9f38673aa39d" providerId="ADAL" clId="{1DF26078-9B05-5C6D-9CE6-BE56436FE18C}" dt="2026-06-20T16:46:02.613" v="1104"/>
        <pc:sldMkLst>
          <pc:docMk/>
          <pc:sldMk cId="3462911029" sldId="264"/>
        </pc:sldMkLst>
        <pc:spChg chg="mod">
          <ac:chgData name="Fanni Kelemen (2508276)" userId="c1ca93fc-3955-418e-b249-9f38673aa39d" providerId="ADAL" clId="{1DF26078-9B05-5C6D-9CE6-BE56436FE18C}" dt="2026-06-20T15:37:20.021" v="1080" actId="14100"/>
          <ac:spMkLst>
            <pc:docMk/>
            <pc:sldMk cId="3462911029" sldId="264"/>
            <ac:spMk id="2" creationId="{5B6C3AAD-4F0F-5AF7-B1ED-E9F5BC684DC1}"/>
          </ac:spMkLst>
        </pc:spChg>
        <pc:spChg chg="del mod">
          <ac:chgData name="Fanni Kelemen (2508276)" userId="c1ca93fc-3955-418e-b249-9f38673aa39d" providerId="ADAL" clId="{1DF26078-9B05-5C6D-9CE6-BE56436FE18C}" dt="2026-06-20T15:33:50.610" v="991"/>
          <ac:spMkLst>
            <pc:docMk/>
            <pc:sldMk cId="3462911029" sldId="264"/>
            <ac:spMk id="3" creationId="{A0D1E791-8D20-34D9-F0C7-538AA2B33146}"/>
          </ac:spMkLst>
        </pc:spChg>
        <pc:spChg chg="add mod">
          <ac:chgData name="Fanni Kelemen (2508276)" userId="c1ca93fc-3955-418e-b249-9f38673aa39d" providerId="ADAL" clId="{1DF26078-9B05-5C6D-9CE6-BE56436FE18C}" dt="2026-06-20T16:45:26.298" v="1100" actId="12"/>
          <ac:spMkLst>
            <pc:docMk/>
            <pc:sldMk cId="3462911029" sldId="264"/>
            <ac:spMk id="6" creationId="{25BA2D65-883C-EABE-1813-4DB15FFDD88B}"/>
          </ac:spMkLst>
        </pc:spChg>
        <pc:spChg chg="add">
          <ac:chgData name="Fanni Kelemen (2508276)" userId="c1ca93fc-3955-418e-b249-9f38673aa39d" providerId="ADAL" clId="{1DF26078-9B05-5C6D-9CE6-BE56436FE18C}" dt="2026-06-20T12:08:30.296" v="196" actId="26606"/>
          <ac:spMkLst>
            <pc:docMk/>
            <pc:sldMk cId="3462911029" sldId="264"/>
            <ac:spMk id="8" creationId="{FA3C7DEA-BCC2-4295-8850-147993296189}"/>
          </ac:spMkLst>
        </pc:spChg>
        <pc:spChg chg="add">
          <ac:chgData name="Fanni Kelemen (2508276)" userId="c1ca93fc-3955-418e-b249-9f38673aa39d" providerId="ADAL" clId="{1DF26078-9B05-5C6D-9CE6-BE56436FE18C}" dt="2026-06-20T12:08:30.296" v="196" actId="26606"/>
          <ac:spMkLst>
            <pc:docMk/>
            <pc:sldMk cId="3462911029" sldId="264"/>
            <ac:spMk id="10" creationId="{C289949D-B9F6-468A-86FE-2694DC5AE773}"/>
          </ac:spMkLst>
        </pc:spChg>
        <pc:grpChg chg="add">
          <ac:chgData name="Fanni Kelemen (2508276)" userId="c1ca93fc-3955-418e-b249-9f38673aa39d" providerId="ADAL" clId="{1DF26078-9B05-5C6D-9CE6-BE56436FE18C}" dt="2026-06-20T12:08:30.296" v="196" actId="26606"/>
          <ac:grpSpMkLst>
            <pc:docMk/>
            <pc:sldMk cId="3462911029" sldId="264"/>
            <ac:grpSpMk id="12" creationId="{E4DF0958-0C87-4C28-9554-2FADC788C2B1}"/>
          </ac:grpSpMkLst>
        </pc:grpChg>
        <pc:picChg chg="add mod">
          <ac:chgData name="Fanni Kelemen (2508276)" userId="c1ca93fc-3955-418e-b249-9f38673aa39d" providerId="ADAL" clId="{1DF26078-9B05-5C6D-9CE6-BE56436FE18C}" dt="2026-06-20T15:37:02.747" v="1078" actId="14861"/>
          <ac:picMkLst>
            <pc:docMk/>
            <pc:sldMk cId="3462911029" sldId="264"/>
            <ac:picMk id="4" creationId="{2499A803-14EB-C615-CACC-5C1AB3E59B1F}"/>
          </ac:picMkLst>
        </pc:picChg>
        <pc:picChg chg="add mod">
          <ac:chgData name="Fanni Kelemen (2508276)" userId="c1ca93fc-3955-418e-b249-9f38673aa39d" providerId="ADAL" clId="{1DF26078-9B05-5C6D-9CE6-BE56436FE18C}" dt="2026-06-20T15:36:51.287" v="1058" actId="1076"/>
          <ac:picMkLst>
            <pc:docMk/>
            <pc:sldMk cId="3462911029" sldId="264"/>
            <ac:picMk id="5" creationId="{BA8F8EA6-A2E1-708B-4965-FD5AAA76795C}"/>
          </ac:picMkLst>
        </pc:picChg>
      </pc:sldChg>
      <pc:sldChg chg="addSp delSp modSp new mod setBg modAnim">
        <pc:chgData name="Fanni Kelemen (2508276)" userId="c1ca93fc-3955-418e-b249-9f38673aa39d" providerId="ADAL" clId="{1DF26078-9B05-5C6D-9CE6-BE56436FE18C}" dt="2026-06-20T16:55:57.564" v="1209"/>
        <pc:sldMkLst>
          <pc:docMk/>
          <pc:sldMk cId="1330567809" sldId="265"/>
        </pc:sldMkLst>
        <pc:spChg chg="mod">
          <ac:chgData name="Fanni Kelemen (2508276)" userId="c1ca93fc-3955-418e-b249-9f38673aa39d" providerId="ADAL" clId="{1DF26078-9B05-5C6D-9CE6-BE56436FE18C}" dt="2026-06-20T16:52:11.841" v="1129" actId="14100"/>
          <ac:spMkLst>
            <pc:docMk/>
            <pc:sldMk cId="1330567809" sldId="265"/>
            <ac:spMk id="2" creationId="{3A2A43B2-955E-B4D6-FCAF-B959F6A5E3D7}"/>
          </ac:spMkLst>
        </pc:spChg>
        <pc:spChg chg="del mod">
          <ac:chgData name="Fanni Kelemen (2508276)" userId="c1ca93fc-3955-418e-b249-9f38673aa39d" providerId="ADAL" clId="{1DF26078-9B05-5C6D-9CE6-BE56436FE18C}" dt="2026-06-20T16:50:32.471" v="1105"/>
          <ac:spMkLst>
            <pc:docMk/>
            <pc:sldMk cId="1330567809" sldId="265"/>
            <ac:spMk id="3" creationId="{9CCF5B32-2F19-2F04-11EC-8F6D46A1B4EE}"/>
          </ac:spMkLst>
        </pc:spChg>
        <pc:spChg chg="add del mod">
          <ac:chgData name="Fanni Kelemen (2508276)" userId="c1ca93fc-3955-418e-b249-9f38673aa39d" providerId="ADAL" clId="{1DF26078-9B05-5C6D-9CE6-BE56436FE18C}" dt="2026-06-20T16:52:31.865" v="1136" actId="478"/>
          <ac:spMkLst>
            <pc:docMk/>
            <pc:sldMk cId="1330567809" sldId="265"/>
            <ac:spMk id="6" creationId="{A216F940-2804-D509-AC99-B307771C8FE1}"/>
          </ac:spMkLst>
        </pc:spChg>
        <pc:spChg chg="add del">
          <ac:chgData name="Fanni Kelemen (2508276)" userId="c1ca93fc-3955-418e-b249-9f38673aa39d" providerId="ADAL" clId="{1DF26078-9B05-5C6D-9CE6-BE56436FE18C}" dt="2026-06-20T16:50:39.856" v="1106" actId="26606"/>
          <ac:spMkLst>
            <pc:docMk/>
            <pc:sldMk cId="1330567809" sldId="265"/>
            <ac:spMk id="8" creationId="{43C823D3-D619-407C-89E0-C6F6B1E7A42A}"/>
          </ac:spMkLst>
        </pc:spChg>
        <pc:spChg chg="add del">
          <ac:chgData name="Fanni Kelemen (2508276)" userId="c1ca93fc-3955-418e-b249-9f38673aa39d" providerId="ADAL" clId="{1DF26078-9B05-5C6D-9CE6-BE56436FE18C}" dt="2026-06-20T16:50:39.856" v="1106" actId="26606"/>
          <ac:spMkLst>
            <pc:docMk/>
            <pc:sldMk cId="1330567809" sldId="265"/>
            <ac:spMk id="10" creationId="{047F8E3E-2FFA-4A0F-B3C7-E57ADDCFB415}"/>
          </ac:spMkLst>
        </pc:spChg>
        <pc:spChg chg="add del mod">
          <ac:chgData name="Fanni Kelemen (2508276)" userId="c1ca93fc-3955-418e-b249-9f38673aa39d" providerId="ADAL" clId="{1DF26078-9B05-5C6D-9CE6-BE56436FE18C}" dt="2026-06-20T16:53:45.917" v="1161" actId="255"/>
          <ac:spMkLst>
            <pc:docMk/>
            <pc:sldMk cId="1330567809" sldId="265"/>
            <ac:spMk id="26" creationId="{5324C45F-0C06-1CA1-5A3C-79CB84D01244}"/>
          </ac:spMkLst>
        </pc:spChg>
        <pc:spChg chg="add">
          <ac:chgData name="Fanni Kelemen (2508276)" userId="c1ca93fc-3955-418e-b249-9f38673aa39d" providerId="ADAL" clId="{1DF26078-9B05-5C6D-9CE6-BE56436FE18C}" dt="2026-06-20T16:50:39.856" v="1106" actId="26606"/>
          <ac:spMkLst>
            <pc:docMk/>
            <pc:sldMk cId="1330567809" sldId="265"/>
            <ac:spMk id="29" creationId="{B6FACB3C-9069-4791-BC5C-0DB7CD19B853}"/>
          </ac:spMkLst>
        </pc:spChg>
        <pc:spChg chg="add">
          <ac:chgData name="Fanni Kelemen (2508276)" userId="c1ca93fc-3955-418e-b249-9f38673aa39d" providerId="ADAL" clId="{1DF26078-9B05-5C6D-9CE6-BE56436FE18C}" dt="2026-06-20T16:50:39.856" v="1106" actId="26606"/>
          <ac:spMkLst>
            <pc:docMk/>
            <pc:sldMk cId="1330567809" sldId="265"/>
            <ac:spMk id="31" creationId="{71F2038E-D777-4B76-81DD-DD13EE91B9DD}"/>
          </ac:spMkLst>
        </pc:spChg>
        <pc:grpChg chg="add del">
          <ac:chgData name="Fanni Kelemen (2508276)" userId="c1ca93fc-3955-418e-b249-9f38673aa39d" providerId="ADAL" clId="{1DF26078-9B05-5C6D-9CE6-BE56436FE18C}" dt="2026-06-20T16:50:39.856" v="1106" actId="26606"/>
          <ac:grpSpMkLst>
            <pc:docMk/>
            <pc:sldMk cId="1330567809" sldId="265"/>
            <ac:grpSpMk id="12" creationId="{33D939F1-7ABE-4D0E-946A-43F37F556AFD}"/>
          </ac:grpSpMkLst>
        </pc:grpChg>
        <pc:grpChg chg="add del">
          <ac:chgData name="Fanni Kelemen (2508276)" userId="c1ca93fc-3955-418e-b249-9f38673aa39d" providerId="ADAL" clId="{1DF26078-9B05-5C6D-9CE6-BE56436FE18C}" dt="2026-06-20T16:50:39.856" v="1106" actId="26606"/>
          <ac:grpSpMkLst>
            <pc:docMk/>
            <pc:sldMk cId="1330567809" sldId="265"/>
            <ac:grpSpMk id="18" creationId="{9DB3963A-4187-4A72-9DA4-CA6BADE22931}"/>
          </ac:grpSpMkLst>
        </pc:grpChg>
        <pc:grpChg chg="add">
          <ac:chgData name="Fanni Kelemen (2508276)" userId="c1ca93fc-3955-418e-b249-9f38673aa39d" providerId="ADAL" clId="{1DF26078-9B05-5C6D-9CE6-BE56436FE18C}" dt="2026-06-20T16:50:39.856" v="1106" actId="26606"/>
          <ac:grpSpMkLst>
            <pc:docMk/>
            <pc:sldMk cId="1330567809" sldId="265"/>
            <ac:grpSpMk id="33" creationId="{DD354807-230F-4402-B1B9-F733A8F1F190}"/>
          </ac:grpSpMkLst>
        </pc:grpChg>
        <pc:picChg chg="add mod">
          <ac:chgData name="Fanni Kelemen (2508276)" userId="c1ca93fc-3955-418e-b249-9f38673aa39d" providerId="ADAL" clId="{1DF26078-9B05-5C6D-9CE6-BE56436FE18C}" dt="2026-06-20T16:50:39.856" v="1106" actId="26606"/>
          <ac:picMkLst>
            <pc:docMk/>
            <pc:sldMk cId="1330567809" sldId="265"/>
            <ac:picMk id="4" creationId="{9F60896B-4984-914A-41EF-A80B77708111}"/>
          </ac:picMkLst>
        </pc:picChg>
      </pc:sldChg>
      <pc:sldChg chg="addSp delSp modSp new mod setBg modAnim">
        <pc:chgData name="Fanni Kelemen (2508276)" userId="c1ca93fc-3955-418e-b249-9f38673aa39d" providerId="ADAL" clId="{1DF26078-9B05-5C6D-9CE6-BE56436FE18C}" dt="2026-06-20T17:18:22.470" v="1330" actId="20577"/>
        <pc:sldMkLst>
          <pc:docMk/>
          <pc:sldMk cId="2125819202" sldId="266"/>
        </pc:sldMkLst>
        <pc:spChg chg="mod">
          <ac:chgData name="Fanni Kelemen (2508276)" userId="c1ca93fc-3955-418e-b249-9f38673aa39d" providerId="ADAL" clId="{1DF26078-9B05-5C6D-9CE6-BE56436FE18C}" dt="2026-06-20T17:02:32.241" v="1214" actId="14100"/>
          <ac:spMkLst>
            <pc:docMk/>
            <pc:sldMk cId="2125819202" sldId="266"/>
            <ac:spMk id="2" creationId="{1075570F-3B2E-595C-77F0-E8AE59BE5322}"/>
          </ac:spMkLst>
        </pc:spChg>
        <pc:spChg chg="del mod">
          <ac:chgData name="Fanni Kelemen (2508276)" userId="c1ca93fc-3955-418e-b249-9f38673aa39d" providerId="ADAL" clId="{1DF26078-9B05-5C6D-9CE6-BE56436FE18C}" dt="2026-06-20T17:01:11.498" v="1210"/>
          <ac:spMkLst>
            <pc:docMk/>
            <pc:sldMk cId="2125819202" sldId="266"/>
            <ac:spMk id="3" creationId="{CE137906-75C4-549D-01CF-A3FBAC7D29DE}"/>
          </ac:spMkLst>
        </pc:spChg>
        <pc:spChg chg="add del">
          <ac:chgData name="Fanni Kelemen (2508276)" userId="c1ca93fc-3955-418e-b249-9f38673aa39d" providerId="ADAL" clId="{1DF26078-9B05-5C6D-9CE6-BE56436FE18C}" dt="2026-06-20T17:01:23.304" v="1211" actId="26606"/>
          <ac:spMkLst>
            <pc:docMk/>
            <pc:sldMk cId="2125819202" sldId="266"/>
            <ac:spMk id="8" creationId="{D038248A-211C-4EEC-8401-C761B929FB52}"/>
          </ac:spMkLst>
        </pc:spChg>
        <pc:spChg chg="add del">
          <ac:chgData name="Fanni Kelemen (2508276)" userId="c1ca93fc-3955-418e-b249-9f38673aa39d" providerId="ADAL" clId="{1DF26078-9B05-5C6D-9CE6-BE56436FE18C}" dt="2026-06-20T17:01:23.304" v="1211" actId="26606"/>
          <ac:spMkLst>
            <pc:docMk/>
            <pc:sldMk cId="2125819202" sldId="266"/>
            <ac:spMk id="10" creationId="{C30A849F-66D9-40C8-BEC8-35AFF8F4568F}"/>
          </ac:spMkLst>
        </pc:spChg>
        <pc:spChg chg="add mod">
          <ac:chgData name="Fanni Kelemen (2508276)" userId="c1ca93fc-3955-418e-b249-9f38673aa39d" providerId="ADAL" clId="{1DF26078-9B05-5C6D-9CE6-BE56436FE18C}" dt="2026-06-20T17:18:22.470" v="1330" actId="20577"/>
          <ac:spMkLst>
            <pc:docMk/>
            <pc:sldMk cId="2125819202" sldId="266"/>
            <ac:spMk id="26" creationId="{ADCAC328-A3F1-6751-E0FC-1D4A897152E8}"/>
          </ac:spMkLst>
        </pc:spChg>
        <pc:spChg chg="add">
          <ac:chgData name="Fanni Kelemen (2508276)" userId="c1ca93fc-3955-418e-b249-9f38673aa39d" providerId="ADAL" clId="{1DF26078-9B05-5C6D-9CE6-BE56436FE18C}" dt="2026-06-20T17:01:23.304" v="1211" actId="26606"/>
          <ac:spMkLst>
            <pc:docMk/>
            <pc:sldMk cId="2125819202" sldId="266"/>
            <ac:spMk id="29" creationId="{1E020063-2385-44AC-BD67-258E1F0B9FCE}"/>
          </ac:spMkLst>
        </pc:spChg>
        <pc:spChg chg="add">
          <ac:chgData name="Fanni Kelemen (2508276)" userId="c1ca93fc-3955-418e-b249-9f38673aa39d" providerId="ADAL" clId="{1DF26078-9B05-5C6D-9CE6-BE56436FE18C}" dt="2026-06-20T17:01:23.304" v="1211" actId="26606"/>
          <ac:spMkLst>
            <pc:docMk/>
            <pc:sldMk cId="2125819202" sldId="266"/>
            <ac:spMk id="31" creationId="{7E014A0B-5338-4077-AFE9-A90D04D4492B}"/>
          </ac:spMkLst>
        </pc:spChg>
        <pc:grpChg chg="add del">
          <ac:chgData name="Fanni Kelemen (2508276)" userId="c1ca93fc-3955-418e-b249-9f38673aa39d" providerId="ADAL" clId="{1DF26078-9B05-5C6D-9CE6-BE56436FE18C}" dt="2026-06-20T17:01:23.304" v="1211" actId="26606"/>
          <ac:grpSpMkLst>
            <pc:docMk/>
            <pc:sldMk cId="2125819202" sldId="266"/>
            <ac:grpSpMk id="12" creationId="{04542298-A2B1-480F-A11C-A40EDD19B857}"/>
          </ac:grpSpMkLst>
        </pc:grpChg>
        <pc:grpChg chg="add">
          <ac:chgData name="Fanni Kelemen (2508276)" userId="c1ca93fc-3955-418e-b249-9f38673aa39d" providerId="ADAL" clId="{1DF26078-9B05-5C6D-9CE6-BE56436FE18C}" dt="2026-06-20T12:09:07.319" v="198" actId="26606"/>
          <ac:grpSpMkLst>
            <pc:docMk/>
            <pc:sldMk cId="2125819202" sldId="266"/>
            <ac:grpSpMk id="18" creationId="{2A5C9C35-2375-49EB-B99C-17C87D42FE7C}"/>
          </ac:grpSpMkLst>
        </pc:grpChg>
        <pc:grpChg chg="add">
          <ac:chgData name="Fanni Kelemen (2508276)" userId="c1ca93fc-3955-418e-b249-9f38673aa39d" providerId="ADAL" clId="{1DF26078-9B05-5C6D-9CE6-BE56436FE18C}" dt="2026-06-20T17:01:23.304" v="1211" actId="26606"/>
          <ac:grpSpMkLst>
            <pc:docMk/>
            <pc:sldMk cId="2125819202" sldId="266"/>
            <ac:grpSpMk id="33" creationId="{78127680-150F-4A90-9950-F66392578116}"/>
          </ac:grpSpMkLst>
        </pc:grpChg>
        <pc:grpChg chg="add">
          <ac:chgData name="Fanni Kelemen (2508276)" userId="c1ca93fc-3955-418e-b249-9f38673aa39d" providerId="ADAL" clId="{1DF26078-9B05-5C6D-9CE6-BE56436FE18C}" dt="2026-06-20T17:01:23.304" v="1211" actId="26606"/>
          <ac:grpSpMkLst>
            <pc:docMk/>
            <pc:sldMk cId="2125819202" sldId="266"/>
            <ac:grpSpMk id="39" creationId="{466920E5-8640-4C24-A775-8647637094A7}"/>
          </ac:grpSpMkLst>
        </pc:grpChg>
        <pc:picChg chg="add mod">
          <ac:chgData name="Fanni Kelemen (2508276)" userId="c1ca93fc-3955-418e-b249-9f38673aa39d" providerId="ADAL" clId="{1DF26078-9B05-5C6D-9CE6-BE56436FE18C}" dt="2026-06-20T17:04:27.691" v="1244" actId="1076"/>
          <ac:picMkLst>
            <pc:docMk/>
            <pc:sldMk cId="2125819202" sldId="266"/>
            <ac:picMk id="4" creationId="{F8EFE5FE-7395-D6A5-4F53-55046F202073}"/>
          </ac:picMkLst>
        </pc:picChg>
      </pc:sldChg>
      <pc:sldChg chg="addSp delSp modSp new mod setBg">
        <pc:chgData name="Fanni Kelemen (2508276)" userId="c1ca93fc-3955-418e-b249-9f38673aa39d" providerId="ADAL" clId="{1DF26078-9B05-5C6D-9CE6-BE56436FE18C}" dt="2026-06-20T17:18:59.442" v="1331" actId="21"/>
        <pc:sldMkLst>
          <pc:docMk/>
          <pc:sldMk cId="3846518753" sldId="267"/>
        </pc:sldMkLst>
        <pc:spChg chg="mod">
          <ac:chgData name="Fanni Kelemen (2508276)" userId="c1ca93fc-3955-418e-b249-9f38673aa39d" providerId="ADAL" clId="{1DF26078-9B05-5C6D-9CE6-BE56436FE18C}" dt="2026-06-20T17:09:23.834" v="1274" actId="255"/>
          <ac:spMkLst>
            <pc:docMk/>
            <pc:sldMk cId="3846518753" sldId="267"/>
            <ac:spMk id="2" creationId="{C78FCFEE-8818-C87C-BF50-314564BF2A5B}"/>
          </ac:spMkLst>
        </pc:spChg>
        <pc:spChg chg="del mod">
          <ac:chgData name="Fanni Kelemen (2508276)" userId="c1ca93fc-3955-418e-b249-9f38673aa39d" providerId="ADAL" clId="{1DF26078-9B05-5C6D-9CE6-BE56436FE18C}" dt="2026-06-20T17:18:59.442" v="1331" actId="21"/>
          <ac:spMkLst>
            <pc:docMk/>
            <pc:sldMk cId="3846518753" sldId="267"/>
            <ac:spMk id="3" creationId="{5C09F0BC-4B59-FEFE-E924-4C07EE5E2495}"/>
          </ac:spMkLst>
        </pc:spChg>
        <pc:spChg chg="add">
          <ac:chgData name="Fanni Kelemen (2508276)" userId="c1ca93fc-3955-418e-b249-9f38673aa39d" providerId="ADAL" clId="{1DF26078-9B05-5C6D-9CE6-BE56436FE18C}" dt="2026-06-20T12:09:03.754" v="197" actId="26606"/>
          <ac:spMkLst>
            <pc:docMk/>
            <pc:sldMk cId="3846518753" sldId="267"/>
            <ac:spMk id="8" creationId="{4BC99CB9-DDAD-44A2-8A1C-E3AF4E72DF5C}"/>
          </ac:spMkLst>
        </pc:spChg>
        <pc:spChg chg="add">
          <ac:chgData name="Fanni Kelemen (2508276)" userId="c1ca93fc-3955-418e-b249-9f38673aa39d" providerId="ADAL" clId="{1DF26078-9B05-5C6D-9CE6-BE56436FE18C}" dt="2026-06-20T12:09:03.754" v="197" actId="26606"/>
          <ac:spMkLst>
            <pc:docMk/>
            <pc:sldMk cId="3846518753" sldId="267"/>
            <ac:spMk id="10" creationId="{64053CBF-3932-45FF-8285-EE5146085F3A}"/>
          </ac:spMkLst>
        </pc:spChg>
        <pc:grpChg chg="add">
          <ac:chgData name="Fanni Kelemen (2508276)" userId="c1ca93fc-3955-418e-b249-9f38673aa39d" providerId="ADAL" clId="{1DF26078-9B05-5C6D-9CE6-BE56436FE18C}" dt="2026-06-20T12:09:03.754" v="197" actId="26606"/>
          <ac:grpSpMkLst>
            <pc:docMk/>
            <pc:sldMk cId="3846518753" sldId="267"/>
            <ac:grpSpMk id="12" creationId="{2E751C04-BEA6-446B-A678-9C74819EBD4C}"/>
          </ac:grpSpMkLst>
        </pc:grpChg>
        <pc:grpChg chg="add">
          <ac:chgData name="Fanni Kelemen (2508276)" userId="c1ca93fc-3955-418e-b249-9f38673aa39d" providerId="ADAL" clId="{1DF26078-9B05-5C6D-9CE6-BE56436FE18C}" dt="2026-06-20T12:09:03.754" v="197" actId="26606"/>
          <ac:grpSpMkLst>
            <pc:docMk/>
            <pc:sldMk cId="3846518753" sldId="267"/>
            <ac:grpSpMk id="18" creationId="{B63ACBA3-DEFD-4C6D-BBA0-64468FA99C2D}"/>
          </ac:grpSpMkLst>
        </pc:grpChg>
      </pc:sldChg>
      <pc:sldChg chg="addSp delSp modSp new mod setBg">
        <pc:chgData name="Fanni Kelemen (2508276)" userId="c1ca93fc-3955-418e-b249-9f38673aa39d" providerId="ADAL" clId="{1DF26078-9B05-5C6D-9CE6-BE56436FE18C}" dt="2026-06-21T13:56:29.863" v="1334" actId="12"/>
        <pc:sldMkLst>
          <pc:docMk/>
          <pc:sldMk cId="3173648712" sldId="268"/>
        </pc:sldMkLst>
        <pc:spChg chg="mod">
          <ac:chgData name="Fanni Kelemen (2508276)" userId="c1ca93fc-3955-418e-b249-9f38673aa39d" providerId="ADAL" clId="{1DF26078-9B05-5C6D-9CE6-BE56436FE18C}" dt="2026-06-20T17:12:48.857" v="1284" actId="14100"/>
          <ac:spMkLst>
            <pc:docMk/>
            <pc:sldMk cId="3173648712" sldId="268"/>
            <ac:spMk id="2" creationId="{0770B55E-75B0-4AF6-3130-A831EF1935A5}"/>
          </ac:spMkLst>
        </pc:spChg>
        <pc:spChg chg="mod">
          <ac:chgData name="Fanni Kelemen (2508276)" userId="c1ca93fc-3955-418e-b249-9f38673aa39d" providerId="ADAL" clId="{1DF26078-9B05-5C6D-9CE6-BE56436FE18C}" dt="2026-06-21T13:56:29.863" v="1334" actId="12"/>
          <ac:spMkLst>
            <pc:docMk/>
            <pc:sldMk cId="3173648712" sldId="268"/>
            <ac:spMk id="3" creationId="{7F8AB46B-9CC0-52FE-28F4-3074B54C37CB}"/>
          </ac:spMkLst>
        </pc:spChg>
        <pc:spChg chg="add mod">
          <ac:chgData name="Fanni Kelemen (2508276)" userId="c1ca93fc-3955-418e-b249-9f38673aa39d" providerId="ADAL" clId="{1DF26078-9B05-5C6D-9CE6-BE56436FE18C}" dt="2026-06-20T17:12:54.978" v="1286" actId="767"/>
          <ac:spMkLst>
            <pc:docMk/>
            <pc:sldMk cId="3173648712" sldId="268"/>
            <ac:spMk id="4" creationId="{16086C6A-5C19-7F05-6957-B3E4B630BA4E}"/>
          </ac:spMkLst>
        </pc:spChg>
        <pc:spChg chg="add del">
          <ac:chgData name="Fanni Kelemen (2508276)" userId="c1ca93fc-3955-418e-b249-9f38673aa39d" providerId="ADAL" clId="{1DF26078-9B05-5C6D-9CE6-BE56436FE18C}" dt="2026-06-20T17:12:34.715" v="1281" actId="26606"/>
          <ac:spMkLst>
            <pc:docMk/>
            <pc:sldMk cId="3173648712" sldId="268"/>
            <ac:spMk id="8" creationId="{4BC99CB9-DDAD-44A2-8A1C-E3AF4E72DF5C}"/>
          </ac:spMkLst>
        </pc:spChg>
        <pc:spChg chg="add del">
          <ac:chgData name="Fanni Kelemen (2508276)" userId="c1ca93fc-3955-418e-b249-9f38673aa39d" providerId="ADAL" clId="{1DF26078-9B05-5C6D-9CE6-BE56436FE18C}" dt="2026-06-20T17:12:34.715" v="1281" actId="26606"/>
          <ac:spMkLst>
            <pc:docMk/>
            <pc:sldMk cId="3173648712" sldId="268"/>
            <ac:spMk id="10" creationId="{64053CBF-3932-45FF-8285-EE5146085F3A}"/>
          </ac:spMkLst>
        </pc:spChg>
        <pc:spChg chg="add">
          <ac:chgData name="Fanni Kelemen (2508276)" userId="c1ca93fc-3955-418e-b249-9f38673aa39d" providerId="ADAL" clId="{1DF26078-9B05-5C6D-9CE6-BE56436FE18C}" dt="2026-06-20T17:12:34.715" v="1281" actId="26606"/>
          <ac:spMkLst>
            <pc:docMk/>
            <pc:sldMk cId="3173648712" sldId="268"/>
            <ac:spMk id="27" creationId="{4BC99CB9-DDAD-44A2-8A1C-E3AF4E72DF5C}"/>
          </ac:spMkLst>
        </pc:spChg>
        <pc:spChg chg="add">
          <ac:chgData name="Fanni Kelemen (2508276)" userId="c1ca93fc-3955-418e-b249-9f38673aa39d" providerId="ADAL" clId="{1DF26078-9B05-5C6D-9CE6-BE56436FE18C}" dt="2026-06-20T17:12:34.715" v="1281" actId="26606"/>
          <ac:spMkLst>
            <pc:docMk/>
            <pc:sldMk cId="3173648712" sldId="268"/>
            <ac:spMk id="29" creationId="{1561AEE4-4E38-4BAC-976D-E0DE523FC5D1}"/>
          </ac:spMkLst>
        </pc:spChg>
        <pc:grpChg chg="add del">
          <ac:chgData name="Fanni Kelemen (2508276)" userId="c1ca93fc-3955-418e-b249-9f38673aa39d" providerId="ADAL" clId="{1DF26078-9B05-5C6D-9CE6-BE56436FE18C}" dt="2026-06-20T17:12:34.715" v="1281" actId="26606"/>
          <ac:grpSpMkLst>
            <pc:docMk/>
            <pc:sldMk cId="3173648712" sldId="268"/>
            <ac:grpSpMk id="12" creationId="{2E751C04-BEA6-446B-A678-9C74819EBD4C}"/>
          </ac:grpSpMkLst>
        </pc:grpChg>
        <pc:grpChg chg="add del">
          <ac:chgData name="Fanni Kelemen (2508276)" userId="c1ca93fc-3955-418e-b249-9f38673aa39d" providerId="ADAL" clId="{1DF26078-9B05-5C6D-9CE6-BE56436FE18C}" dt="2026-06-20T17:12:34.715" v="1281" actId="26606"/>
          <ac:grpSpMkLst>
            <pc:docMk/>
            <pc:sldMk cId="3173648712" sldId="268"/>
            <ac:grpSpMk id="18" creationId="{B63ACBA3-DEFD-4C6D-BBA0-64468FA99C2D}"/>
          </ac:grpSpMkLst>
        </pc:grpChg>
        <pc:grpChg chg="add">
          <ac:chgData name="Fanni Kelemen (2508276)" userId="c1ca93fc-3955-418e-b249-9f38673aa39d" providerId="ADAL" clId="{1DF26078-9B05-5C6D-9CE6-BE56436FE18C}" dt="2026-06-20T17:12:34.715" v="1281" actId="26606"/>
          <ac:grpSpMkLst>
            <pc:docMk/>
            <pc:sldMk cId="3173648712" sldId="268"/>
            <ac:grpSpMk id="31" creationId="{F0BC676B-D19A-44DB-910A-0C0E6D433979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u-GB"/>
          </a:p>
        </p:txBody>
      </p:sp>
      <p:sp>
        <p:nvSpPr>
          <p:cNvPr id="3" name="Dátum hely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D868FE-503B-514D-8A83-E438B53B77CA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4" name="Diakép hely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u-GB"/>
          </a:p>
        </p:txBody>
      </p:sp>
      <p:sp>
        <p:nvSpPr>
          <p:cNvPr id="5" name="Jegyzetek hely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u-GB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FC215E-0D0B-A24E-9306-DBFD90FA6B1E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1229251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GB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FC215E-0D0B-A24E-9306-DBFD90FA6B1E}" type="slidenum">
              <a:rPr lang="hu-GB" smtClean="0"/>
              <a:t>4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825046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384EC44F-EF79-034C-7461-E1557BB799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B20DA39B-4DEF-273C-C2C4-366846326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  <a:endParaRPr lang="hu-GB"/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720EAFA1-3966-285C-E8E4-7FA6895AE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5E840C0C-ED0C-A56D-574A-878A043CA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EF043D43-B5CA-D5A3-582A-0397A2F92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582873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3C09ABE-FA28-8A9E-7ECB-149C5C481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E336B61F-BB43-8D11-10DB-636E9900E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6DDE3D92-BBFD-7C2C-7118-18B5C9F06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777F1463-D51B-1AD7-540A-45AA4E25F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662BD261-98A0-E592-2051-ABB644B1B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2047269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81490FD-AD41-112B-A05B-9FA8AA8BF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F4D22849-5935-A08F-490F-564FEA8728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2ABA3C05-CC3A-3E26-6364-CB286A5EB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C1FA8E02-0F27-FD7D-B4EE-2F90A72EA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6A8C45D9-746A-3B34-EDFB-7961BE302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148436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6E311F9-AF0C-F1E2-0257-0EA6C7882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23AE8027-FBD9-62D4-8B1D-CBF99E2A88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7D7569EB-3E2C-E972-69F4-A645BE0E13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B74A1691-59F4-CF29-CEF8-42648358C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E7D75999-756F-8299-6A9D-011FB6B00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13CB8C21-E05B-6C34-70DD-BDE3F0768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2130881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7C4ED09-B3ED-F4D2-75B9-D0B723D3A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F82A51AE-AB76-11C9-D15C-AF4F6981D8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E5B5134E-9CB0-C68E-4F10-E66F9FC919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0F96ADFA-B1A7-07C1-9537-FAF516543B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DA924B2D-D11C-99C6-E548-9DE3837BAF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DD217256-24B4-104F-929B-B15C9CE04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810A2848-52B4-A0B0-089A-BB0C08A7E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9F2EFC0D-FDE3-2FF3-5785-CD8F97232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1557055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3E0E7A6-0E25-C06B-B655-3F6343B73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B8600DFA-893E-5C77-02D9-A8F4B23C0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3A44DEB9-FC98-7D46-E2DE-BDC182D85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6BED6078-918D-53C6-2E1D-DD94B6E54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3651163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>
            <a:extLst>
              <a:ext uri="{FF2B5EF4-FFF2-40B4-BE49-F238E27FC236}">
                <a16:creationId xmlns:a16="http://schemas.microsoft.com/office/drawing/2014/main" id="{5BC79407-6C74-520D-B55F-E756DD5AD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3" name="Élőláb helye 2">
            <a:extLst>
              <a:ext uri="{FF2B5EF4-FFF2-40B4-BE49-F238E27FC236}">
                <a16:creationId xmlns:a16="http://schemas.microsoft.com/office/drawing/2014/main" id="{F64321B7-12A2-D296-28B6-DF145906E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4" name="Dia számának helye 3">
            <a:extLst>
              <a:ext uri="{FF2B5EF4-FFF2-40B4-BE49-F238E27FC236}">
                <a16:creationId xmlns:a16="http://schemas.microsoft.com/office/drawing/2014/main" id="{9EA920FC-3398-26A9-9CD7-691A1DD8A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1167006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75A6296-676D-94E4-2B4F-29F04D448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13DC1E8C-8EC5-C18B-3B95-744233EBF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B2A6A657-28F0-3A82-94AB-19259F3A4D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735C8CC2-4039-DB76-BEC7-4C907C2E3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C684C412-ABC0-D1CE-AB4F-F730A09D8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330308DC-41EA-1FCE-2ECC-49532CEA3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404931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7F49BE0-DD6B-4BAD-18EA-F07E7F3C9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DEB10FC0-0EB8-B14E-EE83-22A34B289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GB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A69CC791-94F7-3167-AA76-E627859CB5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65E56BD-03ED-C32F-A006-E69647D2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85AB9550-2A9F-E641-5DFD-3DC5C7762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ABC6DD97-81F4-1FB2-43A1-B971FF765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3466919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FB556B0-1DE2-8BED-C0C9-810B5329B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771309C9-5744-2EA7-D515-7ADFE1684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8DDDF64B-82AA-7AA3-8A4F-E65925B79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84FEA1A-1C0F-AE3D-2356-9D5473B42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F51C1332-A399-C1B3-6DF8-EF41EA3A2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646159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31F82AE3-6D8E-6F5D-6694-CAE48318F1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0E7F51C5-CD8B-07F3-1CC1-91E94A50F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3E96ADAF-A953-7C5C-6B9F-3B9F68D7B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AD723B29-4664-60C9-7581-C0947FA5F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GB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7E58145E-4913-BC6D-1A40-FBBC5DF08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133143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0675634B-8824-CF33-C121-DD6D48A12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  <a:endParaRPr lang="hu-GB"/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121DB3DF-CE93-7750-F2EC-7EBCCEA220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hu-GB"/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23914231-F270-44C4-3D85-9A6D699097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298575-5983-5047-A663-EFBC6490A827}" type="datetimeFigureOut">
              <a:rPr lang="hu-GB" smtClean="0"/>
              <a:t>20/06/2026</a:t>
            </a:fld>
            <a:endParaRPr lang="hu-GB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0514B6B8-E13A-EE4B-F4AE-9A640833BC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hu-GB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7944678C-0B36-30CA-C420-C888748D15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A435E8-9173-F546-91E6-5816F5CAA305}" type="slidenum">
              <a:rPr lang="hu-GB" smtClean="0"/>
              <a:t>‹#›</a:t>
            </a:fld>
            <a:endParaRPr lang="hu-GB"/>
          </a:p>
        </p:txBody>
      </p:sp>
    </p:spTree>
    <p:extLst>
      <p:ext uri="{BB962C8B-B14F-4D97-AF65-F5344CB8AC3E}">
        <p14:creationId xmlns:p14="http://schemas.microsoft.com/office/powerpoint/2010/main" val="4083869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Cím 1">
            <a:extLst>
              <a:ext uri="{FF2B5EF4-FFF2-40B4-BE49-F238E27FC236}">
                <a16:creationId xmlns:a16="http://schemas.microsoft.com/office/drawing/2014/main" id="{1BF4491D-AD45-6213-D8E7-DE3A4C98DE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hu-HU" sz="5200" dirty="0">
                <a:solidFill>
                  <a:schemeClr val="tx2"/>
                </a:solidFill>
              </a:rPr>
              <a:t>Bloom </a:t>
            </a:r>
            <a:r>
              <a:rPr lang="hu-HU" sz="5200" dirty="0" err="1">
                <a:solidFill>
                  <a:schemeClr val="tx2"/>
                </a:solidFill>
              </a:rPr>
              <a:t>Studio</a:t>
            </a:r>
            <a:br>
              <a:rPr lang="hu-HU" sz="5200" dirty="0">
                <a:solidFill>
                  <a:schemeClr val="tx2"/>
                </a:solidFill>
              </a:rPr>
            </a:br>
            <a:r>
              <a:rPr lang="hu-HU" sz="5200" dirty="0">
                <a:solidFill>
                  <a:schemeClr val="tx2"/>
                </a:solidFill>
              </a:rPr>
              <a:t>Business </a:t>
            </a:r>
            <a:r>
              <a:rPr lang="hu-HU" sz="5200" dirty="0" err="1">
                <a:solidFill>
                  <a:schemeClr val="tx2"/>
                </a:solidFill>
              </a:rPr>
              <a:t>Proposal</a:t>
            </a:r>
            <a:r>
              <a:rPr lang="hu-HU" sz="5200" dirty="0">
                <a:solidFill>
                  <a:schemeClr val="tx2"/>
                </a:solidFill>
              </a:rPr>
              <a:t> </a:t>
            </a:r>
            <a:r>
              <a:rPr lang="hu-HU" sz="5200" dirty="0" err="1">
                <a:solidFill>
                  <a:schemeClr val="tx2"/>
                </a:solidFill>
              </a:rPr>
              <a:t>Presentation</a:t>
            </a:r>
            <a:endParaRPr lang="hu-GB" sz="5200" dirty="0">
              <a:solidFill>
                <a:schemeClr val="tx2"/>
              </a:solidFill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2F01C01B-B18D-5D17-7139-3D24C74AA1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35" y="4001586"/>
            <a:ext cx="5427376" cy="2602413"/>
          </a:xfrm>
        </p:spPr>
        <p:txBody>
          <a:bodyPr>
            <a:normAutofit fontScale="25000" lnSpcReduction="20000"/>
          </a:bodyPr>
          <a:lstStyle/>
          <a:p>
            <a:endParaRPr lang="hu-HU" dirty="0">
              <a:solidFill>
                <a:schemeClr val="tx2"/>
              </a:solidFill>
            </a:endParaRPr>
          </a:p>
          <a:p>
            <a:r>
              <a:rPr lang="hu-HU" sz="7200" dirty="0">
                <a:solidFill>
                  <a:schemeClr val="tx2"/>
                </a:solidFill>
              </a:rPr>
              <a:t>Fanni Kelemen</a:t>
            </a:r>
          </a:p>
          <a:p>
            <a:r>
              <a:rPr lang="hu-HU" sz="7200" dirty="0" err="1">
                <a:solidFill>
                  <a:schemeClr val="tx2"/>
                </a:solidFill>
              </a:rPr>
              <a:t>Student</a:t>
            </a:r>
            <a:r>
              <a:rPr lang="hu-HU" sz="7200" dirty="0">
                <a:solidFill>
                  <a:schemeClr val="tx2"/>
                </a:solidFill>
              </a:rPr>
              <a:t> </a:t>
            </a:r>
            <a:r>
              <a:rPr lang="hu-HU" sz="7200" dirty="0" err="1">
                <a:solidFill>
                  <a:schemeClr val="tx2"/>
                </a:solidFill>
              </a:rPr>
              <a:t>Number</a:t>
            </a:r>
            <a:r>
              <a:rPr lang="hu-HU" sz="7200" dirty="0">
                <a:solidFill>
                  <a:schemeClr val="tx2"/>
                </a:solidFill>
              </a:rPr>
              <a:t>: 2508276</a:t>
            </a:r>
          </a:p>
          <a:p>
            <a:r>
              <a:rPr lang="hu-HU" sz="7200" dirty="0" err="1">
                <a:solidFill>
                  <a:schemeClr val="tx2"/>
                </a:solidFill>
              </a:rPr>
              <a:t>Managing</a:t>
            </a:r>
            <a:r>
              <a:rPr lang="hu-HU" sz="7200" dirty="0">
                <a:solidFill>
                  <a:schemeClr val="tx2"/>
                </a:solidFill>
              </a:rPr>
              <a:t> Enterprise</a:t>
            </a:r>
          </a:p>
          <a:p>
            <a:r>
              <a:rPr lang="hu-HU" sz="7200" dirty="0" err="1">
                <a:solidFill>
                  <a:schemeClr val="tx2"/>
                </a:solidFill>
              </a:rPr>
              <a:t>Certificate</a:t>
            </a:r>
            <a:r>
              <a:rPr lang="hu-HU" sz="7200" dirty="0">
                <a:solidFill>
                  <a:schemeClr val="tx2"/>
                </a:solidFill>
              </a:rPr>
              <a:t> of </a:t>
            </a:r>
            <a:r>
              <a:rPr lang="hu-HU" sz="7200" dirty="0" err="1">
                <a:solidFill>
                  <a:schemeClr val="tx2"/>
                </a:solidFill>
              </a:rPr>
              <a:t>Higher</a:t>
            </a:r>
            <a:r>
              <a:rPr lang="hu-HU" sz="7200" dirty="0">
                <a:solidFill>
                  <a:schemeClr val="tx2"/>
                </a:solidFill>
              </a:rPr>
              <a:t> Education in </a:t>
            </a:r>
            <a:r>
              <a:rPr lang="hu-HU" sz="7200" dirty="0" err="1">
                <a:solidFill>
                  <a:schemeClr val="tx2"/>
                </a:solidFill>
              </a:rPr>
              <a:t>Employability</a:t>
            </a:r>
            <a:r>
              <a:rPr lang="hu-HU" sz="7200" dirty="0">
                <a:solidFill>
                  <a:schemeClr val="tx2"/>
                </a:solidFill>
              </a:rPr>
              <a:t> </a:t>
            </a:r>
            <a:r>
              <a:rPr lang="hu-HU" sz="7200" dirty="0" err="1">
                <a:solidFill>
                  <a:schemeClr val="tx2"/>
                </a:solidFill>
              </a:rPr>
              <a:t>Skills</a:t>
            </a:r>
            <a:endParaRPr lang="hu-HU" sz="7200" dirty="0">
              <a:solidFill>
                <a:schemeClr val="tx2"/>
              </a:solidFill>
            </a:endParaRPr>
          </a:p>
          <a:p>
            <a:r>
              <a:rPr lang="hu-HU" sz="7200" dirty="0">
                <a:solidFill>
                  <a:schemeClr val="tx2"/>
                </a:solidFill>
              </a:rPr>
              <a:t>University of Wales </a:t>
            </a:r>
            <a:r>
              <a:rPr lang="hu-HU" sz="7200" dirty="0" err="1">
                <a:solidFill>
                  <a:schemeClr val="tx2"/>
                </a:solidFill>
              </a:rPr>
              <a:t>Trinity</a:t>
            </a:r>
            <a:r>
              <a:rPr lang="hu-HU" sz="7200" dirty="0">
                <a:solidFill>
                  <a:schemeClr val="tx2"/>
                </a:solidFill>
              </a:rPr>
              <a:t> Saint David</a:t>
            </a:r>
          </a:p>
          <a:p>
            <a:r>
              <a:rPr lang="hu-HU" sz="7200" dirty="0" err="1">
                <a:solidFill>
                  <a:schemeClr val="tx2"/>
                </a:solidFill>
              </a:rPr>
              <a:t>June</a:t>
            </a:r>
            <a:r>
              <a:rPr lang="hu-HU" sz="7200" dirty="0">
                <a:solidFill>
                  <a:schemeClr val="tx2"/>
                </a:solidFill>
              </a:rPr>
              <a:t> 2026</a:t>
            </a:r>
            <a:endParaRPr lang="hu-GB" sz="72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49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8E80CD99-565F-41D9-2FE9-4B7555B93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hu-HU" sz="3600" dirty="0" err="1">
                <a:solidFill>
                  <a:schemeClr val="tx2"/>
                </a:solidFill>
              </a:rPr>
              <a:t>Introduction</a:t>
            </a:r>
            <a:r>
              <a:rPr lang="hu-HU" sz="3600" dirty="0">
                <a:solidFill>
                  <a:schemeClr val="tx2"/>
                </a:solidFill>
              </a:rPr>
              <a:t> </a:t>
            </a:r>
            <a:r>
              <a:rPr lang="hu-HU" sz="3600" dirty="0" err="1">
                <a:solidFill>
                  <a:schemeClr val="tx2"/>
                </a:solidFill>
              </a:rPr>
              <a:t>to</a:t>
            </a:r>
            <a:r>
              <a:rPr lang="hu-HU" sz="3600" dirty="0">
                <a:solidFill>
                  <a:schemeClr val="tx2"/>
                </a:solidFill>
              </a:rPr>
              <a:t> Bloom </a:t>
            </a:r>
            <a:r>
              <a:rPr lang="hu-HU" sz="3600" dirty="0" err="1">
                <a:solidFill>
                  <a:schemeClr val="tx2"/>
                </a:solidFill>
              </a:rPr>
              <a:t>Studio</a:t>
            </a:r>
            <a:endParaRPr lang="hu-GB" sz="3600" dirty="0">
              <a:solidFill>
                <a:schemeClr val="tx2"/>
              </a:solidFill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6FFCB8AE-D0D0-C70B-3A22-8B568EA14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hu-HU" sz="1800" dirty="0" err="1">
                <a:solidFill>
                  <a:schemeClr val="tx2"/>
                </a:solidFill>
              </a:rPr>
              <a:t>Beauty</a:t>
            </a:r>
            <a:r>
              <a:rPr lang="hu-HU" sz="1800" dirty="0">
                <a:solidFill>
                  <a:schemeClr val="tx2"/>
                </a:solidFill>
              </a:rPr>
              <a:t> business </a:t>
            </a:r>
            <a:r>
              <a:rPr lang="hu-HU" sz="1800" dirty="0" err="1">
                <a:solidFill>
                  <a:schemeClr val="tx2"/>
                </a:solidFill>
              </a:rPr>
              <a:t>specialising</a:t>
            </a:r>
            <a:r>
              <a:rPr lang="hu-HU" sz="1800" dirty="0">
                <a:solidFill>
                  <a:schemeClr val="tx2"/>
                </a:solidFill>
              </a:rPr>
              <a:t> in </a:t>
            </a:r>
            <a:r>
              <a:rPr lang="hu-HU" sz="1800" dirty="0" err="1">
                <a:solidFill>
                  <a:schemeClr val="tx2"/>
                </a:solidFill>
              </a:rPr>
              <a:t>professional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nail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services</a:t>
            </a:r>
            <a:endParaRPr lang="hu-HU" sz="1800" dirty="0">
              <a:solidFill>
                <a:schemeClr val="tx2"/>
              </a:solidFill>
            </a:endParaRPr>
          </a:p>
          <a:p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Located</a:t>
            </a:r>
            <a:r>
              <a:rPr lang="hu-HU" sz="1800" dirty="0">
                <a:solidFill>
                  <a:schemeClr val="tx2"/>
                </a:solidFill>
              </a:rPr>
              <a:t> in </a:t>
            </a:r>
            <a:r>
              <a:rPr lang="hu-HU" sz="1800" dirty="0" err="1">
                <a:solidFill>
                  <a:schemeClr val="tx2"/>
                </a:solidFill>
              </a:rPr>
              <a:t>Merthyr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Tydfil</a:t>
            </a:r>
            <a:r>
              <a:rPr lang="hu-HU" sz="1800" dirty="0">
                <a:solidFill>
                  <a:schemeClr val="tx2"/>
                </a:solidFill>
              </a:rPr>
              <a:t>, South Wales</a:t>
            </a:r>
          </a:p>
          <a:p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Services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include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Hard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Gel</a:t>
            </a:r>
            <a:r>
              <a:rPr lang="hu-HU" sz="1800" dirty="0">
                <a:solidFill>
                  <a:schemeClr val="tx2"/>
                </a:solidFill>
              </a:rPr>
              <a:t>, BIAB and </a:t>
            </a:r>
            <a:r>
              <a:rPr lang="hu-HU" sz="1800" dirty="0" err="1">
                <a:solidFill>
                  <a:schemeClr val="tx2"/>
                </a:solidFill>
              </a:rPr>
              <a:t>Gel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Polish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treatments</a:t>
            </a:r>
            <a:endParaRPr lang="hu-HU" sz="1800" dirty="0">
              <a:solidFill>
                <a:schemeClr val="tx2"/>
              </a:solidFill>
            </a:endParaRPr>
          </a:p>
          <a:p>
            <a:r>
              <a:rPr lang="hu-HU" sz="1800" dirty="0" err="1">
                <a:solidFill>
                  <a:schemeClr val="tx2"/>
                </a:solidFill>
              </a:rPr>
              <a:t>Focused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on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high-quality</a:t>
            </a:r>
            <a:r>
              <a:rPr lang="hu-HU" sz="1800" dirty="0">
                <a:solidFill>
                  <a:schemeClr val="tx2"/>
                </a:solidFill>
              </a:rPr>
              <a:t> service and </a:t>
            </a:r>
            <a:r>
              <a:rPr lang="hu-HU" sz="1800" dirty="0" err="1">
                <a:solidFill>
                  <a:schemeClr val="tx2"/>
                </a:solidFill>
              </a:rPr>
              <a:t>customer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satisfaction</a:t>
            </a:r>
            <a:endParaRPr lang="hu-HU" sz="1800" dirty="0">
              <a:solidFill>
                <a:schemeClr val="tx2"/>
              </a:solidFill>
            </a:endParaRPr>
          </a:p>
          <a:p>
            <a:r>
              <a:rPr lang="hu-HU" sz="1800" dirty="0">
                <a:solidFill>
                  <a:schemeClr val="tx2"/>
                </a:solidFill>
              </a:rPr>
              <a:t> Long-</a:t>
            </a:r>
            <a:r>
              <a:rPr lang="hu-HU" sz="1800" dirty="0" err="1">
                <a:solidFill>
                  <a:schemeClr val="tx2"/>
                </a:solidFill>
              </a:rPr>
              <a:t>term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vision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to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become</a:t>
            </a:r>
            <a:r>
              <a:rPr lang="hu-HU" sz="1800" dirty="0">
                <a:solidFill>
                  <a:schemeClr val="tx2"/>
                </a:solidFill>
              </a:rPr>
              <a:t> a multi-service </a:t>
            </a:r>
            <a:r>
              <a:rPr lang="hu-HU" sz="1800" dirty="0" err="1">
                <a:solidFill>
                  <a:schemeClr val="tx2"/>
                </a:solidFill>
              </a:rPr>
              <a:t>beauty</a:t>
            </a:r>
            <a:r>
              <a:rPr lang="hu-HU" sz="1800" dirty="0">
                <a:solidFill>
                  <a:schemeClr val="tx2"/>
                </a:solidFill>
              </a:rPr>
              <a:t> </a:t>
            </a:r>
            <a:r>
              <a:rPr lang="hu-HU" sz="1800" dirty="0" err="1">
                <a:solidFill>
                  <a:schemeClr val="tx2"/>
                </a:solidFill>
              </a:rPr>
              <a:t>studio</a:t>
            </a:r>
            <a:endParaRPr lang="hu-HU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hu-GB" sz="1800" dirty="0">
              <a:solidFill>
                <a:schemeClr val="tx2"/>
              </a:solidFill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Kép 3">
            <a:extLst>
              <a:ext uri="{FF2B5EF4-FFF2-40B4-BE49-F238E27FC236}">
                <a16:creationId xmlns:a16="http://schemas.microsoft.com/office/drawing/2014/main" id="{718B3D0A-5BFE-3CEC-614B-CDED068A02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2257006"/>
            <a:ext cx="4840224" cy="273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19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DA07D392-CB83-0CF1-5BA3-24DB81EA1E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29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773B613D-7917-BC0B-70B1-193CA4C4F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hu-HU" sz="4000" dirty="0"/>
              <a:t>Products and </a:t>
            </a:r>
            <a:r>
              <a:rPr lang="hu-HU" sz="4000" dirty="0" err="1"/>
              <a:t>Services</a:t>
            </a:r>
            <a:endParaRPr lang="hu-GB" sz="4000" dirty="0"/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CD55E5FE-5769-F33D-08C0-06D404F5C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000" dirty="0"/>
              <a:t>Current Services</a:t>
            </a:r>
          </a:p>
          <a:p>
            <a:r>
              <a:rPr lang="en-US" sz="2000" dirty="0"/>
              <a:t>Hard Gel Extensions</a:t>
            </a:r>
          </a:p>
          <a:p>
            <a:r>
              <a:rPr lang="en-US" sz="2000" dirty="0"/>
              <a:t> BIAB Overlays</a:t>
            </a:r>
          </a:p>
          <a:p>
            <a:r>
              <a:rPr lang="en-US" sz="2000" dirty="0"/>
              <a:t> Gel Polish Treatments</a:t>
            </a:r>
          </a:p>
          <a:p>
            <a:r>
              <a:rPr lang="en-US" sz="2000" dirty="0"/>
              <a:t> Nail Maintenance and Infills</a:t>
            </a:r>
          </a:p>
          <a:p>
            <a:r>
              <a:rPr lang="en-US" sz="2000" dirty="0"/>
              <a:t> Nail Art and Custom Designs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Future Products &amp; Services</a:t>
            </a:r>
          </a:p>
          <a:p>
            <a:r>
              <a:rPr lang="en-US" sz="2000" dirty="0"/>
              <a:t> Additional beauty treatments</a:t>
            </a:r>
          </a:p>
          <a:p>
            <a:r>
              <a:rPr lang="en-US" sz="2000" dirty="0"/>
              <a:t> Workspace rental for beauty professionals</a:t>
            </a:r>
          </a:p>
          <a:p>
            <a:r>
              <a:rPr lang="en-US" sz="2000" dirty="0"/>
              <a:t> Bloom Studio Hand Oil Collection</a:t>
            </a:r>
          </a:p>
          <a:p>
            <a:r>
              <a:rPr lang="en-US" sz="2000" dirty="0"/>
              <a:t> Bloom Studio Hand Cream</a:t>
            </a:r>
          </a:p>
          <a:p>
            <a:r>
              <a:rPr lang="en-US" sz="2000" dirty="0"/>
              <a:t> Bloom Studio Professional Nail Files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2992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8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30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EAB4AD50-3416-C576-FDB5-0BD9E94FB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47" y="338881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hu-HU" sz="3600" dirty="0" err="1">
                <a:solidFill>
                  <a:schemeClr val="tx2"/>
                </a:solidFill>
              </a:rPr>
              <a:t>Mission</a:t>
            </a:r>
            <a:r>
              <a:rPr lang="hu-HU" sz="3600" dirty="0">
                <a:solidFill>
                  <a:schemeClr val="tx2"/>
                </a:solidFill>
              </a:rPr>
              <a:t> </a:t>
            </a:r>
            <a:r>
              <a:rPr lang="hu-HU" sz="3600" dirty="0" err="1">
                <a:solidFill>
                  <a:schemeClr val="tx2"/>
                </a:solidFill>
              </a:rPr>
              <a:t>Statement</a:t>
            </a:r>
            <a:r>
              <a:rPr lang="hu-HU" sz="3600" dirty="0">
                <a:solidFill>
                  <a:schemeClr val="tx2"/>
                </a:solidFill>
              </a:rPr>
              <a:t>, Business </a:t>
            </a:r>
            <a:r>
              <a:rPr lang="hu-HU" sz="3600" dirty="0" err="1">
                <a:solidFill>
                  <a:schemeClr val="tx2"/>
                </a:solidFill>
              </a:rPr>
              <a:t>Aim</a:t>
            </a:r>
            <a:r>
              <a:rPr lang="hu-HU" sz="3600" dirty="0">
                <a:solidFill>
                  <a:schemeClr val="tx2"/>
                </a:solidFill>
              </a:rPr>
              <a:t> &amp; USP</a:t>
            </a:r>
            <a:endParaRPr lang="hu-GB" sz="3600" dirty="0">
              <a:solidFill>
                <a:schemeClr val="tx2"/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5" name="Content Placeholder 25">
            <a:extLst>
              <a:ext uri="{FF2B5EF4-FFF2-40B4-BE49-F238E27FC236}">
                <a16:creationId xmlns:a16="http://schemas.microsoft.com/office/drawing/2014/main" id="{2F10A755-7629-FD41-3F30-1ECB6AA19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03642"/>
            <a:ext cx="5975956" cy="4580038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accent6">
                    <a:lumMod val="75000"/>
                  </a:schemeClr>
                </a:solidFill>
              </a:rPr>
              <a:t>Mission Statement</a:t>
            </a:r>
          </a:p>
          <a:p>
            <a:r>
              <a:rPr lang="en-US" sz="1800" dirty="0">
                <a:solidFill>
                  <a:schemeClr val="tx2"/>
                </a:solidFill>
              </a:rPr>
              <a:t>To provide professional beauty treatments in a welcoming environment while helping clients feel confident through high-quality service.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(van der Walt, Kroon and Fourie, 2004)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accent6">
                    <a:lumMod val="75000"/>
                  </a:schemeClr>
                </a:solidFill>
              </a:rPr>
              <a:t>Business Aim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To establish a profitable beauty studio in Merthyr Tydfil, build a loyal customer base and expand into a multi-service beauty business.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accent6">
                    <a:lumMod val="75000"/>
                  </a:schemeClr>
                </a:solidFill>
              </a:rPr>
              <a:t>Unique Selling Proposition (USP)</a:t>
            </a:r>
          </a:p>
          <a:p>
            <a:r>
              <a:rPr lang="en-US" sz="1800" dirty="0">
                <a:solidFill>
                  <a:schemeClr val="tx2"/>
                </a:solidFill>
              </a:rPr>
              <a:t>Multiple beauty services available in one location</a:t>
            </a:r>
          </a:p>
          <a:p>
            <a:r>
              <a:rPr lang="en-US" sz="1800" dirty="0">
                <a:solidFill>
                  <a:schemeClr val="tx2"/>
                </a:solidFill>
              </a:rPr>
              <a:t>Opportunity for clients to complete several treatments in a single visit</a:t>
            </a:r>
          </a:p>
          <a:p>
            <a:r>
              <a:rPr lang="en-US" sz="1800" dirty="0">
                <a:solidFill>
                  <a:schemeClr val="tx2"/>
                </a:solidFill>
              </a:rPr>
              <a:t>  Future collaboration with independent beauty professionals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 Bloom Studio branded aftercare products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(</a:t>
            </a:r>
            <a:r>
              <a:rPr lang="en-US" sz="1800" dirty="0" err="1">
                <a:solidFill>
                  <a:schemeClr val="tx2"/>
                </a:solidFill>
              </a:rPr>
              <a:t>Caldieraro</a:t>
            </a:r>
            <a:r>
              <a:rPr lang="en-US" sz="1800" dirty="0">
                <a:solidFill>
                  <a:schemeClr val="tx2"/>
                </a:solidFill>
              </a:rPr>
              <a:t> and Cunha, 2022)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DDD58FC5-1CDC-F444-E149-D3F992D10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0" y="2131792"/>
            <a:ext cx="5242559" cy="3923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84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DB2BEC2E-5189-655B-8C85-3F95B031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anchor="t">
            <a:normAutofit/>
          </a:bodyPr>
          <a:lstStyle/>
          <a:p>
            <a:r>
              <a:rPr lang="hu-HU" sz="4000" dirty="0">
                <a:solidFill>
                  <a:schemeClr val="bg1"/>
                </a:solidFill>
              </a:rPr>
              <a:t>Business </a:t>
            </a:r>
            <a:r>
              <a:rPr lang="hu-HU" sz="4000" dirty="0" err="1">
                <a:solidFill>
                  <a:schemeClr val="bg1"/>
                </a:solidFill>
              </a:rPr>
              <a:t>Structure</a:t>
            </a:r>
            <a:r>
              <a:rPr lang="hu-HU" sz="4000" dirty="0">
                <a:solidFill>
                  <a:schemeClr val="bg1"/>
                </a:solidFill>
              </a:rPr>
              <a:t> and </a:t>
            </a:r>
            <a:r>
              <a:rPr lang="hu-HU" sz="4000" dirty="0" err="1">
                <a:solidFill>
                  <a:schemeClr val="bg1"/>
                </a:solidFill>
              </a:rPr>
              <a:t>Location</a:t>
            </a:r>
            <a:endParaRPr lang="hu-GB" sz="4000" dirty="0">
              <a:solidFill>
                <a:schemeClr val="bg1"/>
              </a:solidFill>
            </a:endParaRP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9FFEFCDE-C6FD-1BE2-B212-17DBC5BA7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5191"/>
            <a:ext cx="4394200" cy="37178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Business Structure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Sole Trader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Simple to establish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Full control over business decisions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Low administration requirements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(Poff, 2023)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Business Location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14 New Market Walk, Merthyr Tydfil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Located in St Tydfil Shopping Centre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High pedestrian footfall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Good transport links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Affordable rental costs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(Cooke &amp; Arkwright, 2026)</a:t>
            </a:r>
          </a:p>
          <a:p>
            <a:pPr marL="0" indent="0">
              <a:buNone/>
            </a:pPr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33B48150-4070-F212-52B3-B0BC1E5751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30" r="1" b="1"/>
          <a:stretch>
            <a:fillRect/>
          </a:stretch>
        </p:blipFill>
        <p:spPr>
          <a:xfrm>
            <a:off x="5814060" y="2"/>
            <a:ext cx="6377940" cy="3333749"/>
          </a:xfrm>
          <a:custGeom>
            <a:avLst/>
            <a:gdLst/>
            <a:ahLst/>
            <a:cxnLst/>
            <a:rect l="l" t="t" r="r" b="b"/>
            <a:pathLst>
              <a:path w="6377940" h="3333749">
                <a:moveTo>
                  <a:pt x="0" y="0"/>
                </a:moveTo>
                <a:lnTo>
                  <a:pt x="6377940" y="0"/>
                </a:lnTo>
                <a:lnTo>
                  <a:pt x="6377940" y="3333749"/>
                </a:lnTo>
                <a:lnTo>
                  <a:pt x="174585" y="3333749"/>
                </a:lnTo>
                <a:lnTo>
                  <a:pt x="0" y="2202180"/>
                </a:lnTo>
                <a:close/>
              </a:path>
            </a:pathLst>
          </a:custGeom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923E0429-179A-7E74-DE09-BC7519997C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5579" r="1" b="19923"/>
          <a:stretch>
            <a:fillRect/>
          </a:stretch>
        </p:blipFill>
        <p:spPr>
          <a:xfrm>
            <a:off x="5814060" y="3524252"/>
            <a:ext cx="6377940" cy="3333748"/>
          </a:xfrm>
          <a:custGeom>
            <a:avLst/>
            <a:gdLst/>
            <a:ahLst/>
            <a:cxnLst/>
            <a:rect l="l" t="t" r="r" b="b"/>
            <a:pathLst>
              <a:path w="6377940" h="3333748">
                <a:moveTo>
                  <a:pt x="203977" y="0"/>
                </a:moveTo>
                <a:lnTo>
                  <a:pt x="6377940" y="0"/>
                </a:lnTo>
                <a:lnTo>
                  <a:pt x="6377940" y="3333748"/>
                </a:lnTo>
                <a:lnTo>
                  <a:pt x="0" y="3333748"/>
                </a:lnTo>
                <a:lnTo>
                  <a:pt x="525780" y="1931668"/>
                </a:lnTo>
                <a:lnTo>
                  <a:pt x="205740" y="11428"/>
                </a:lnTo>
                <a:close/>
              </a:path>
            </a:pathLst>
          </a:custGeom>
        </p:spPr>
      </p:pic>
      <p:grpSp>
        <p:nvGrpSpPr>
          <p:cNvPr id="58" name="Group 52">
            <a:extLst>
              <a:ext uri="{FF2B5EF4-FFF2-40B4-BE49-F238E27FC236}">
                <a16:creationId xmlns:a16="http://schemas.microsoft.com/office/drawing/2014/main" id="{364A290D-B7BC-40B4-AB97-0C801BCCE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8" y="544"/>
            <a:ext cx="874716" cy="6857455"/>
            <a:chOff x="5632358" y="544"/>
            <a:chExt cx="874716" cy="6857455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3C60D1EB-842B-4027-9728-E57314926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08000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: Shape 54">
              <a:extLst>
                <a:ext uri="{FF2B5EF4-FFF2-40B4-BE49-F238E27FC236}">
                  <a16:creationId xmlns:a16="http://schemas.microsoft.com/office/drawing/2014/main" id="{44E103E5-C039-4EA4-843B-AD566B5C9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9259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99295FAF-7F74-C13F-08D4-42FA858B4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354" y="703386"/>
            <a:ext cx="6654018" cy="1463040"/>
          </a:xfrm>
        </p:spPr>
        <p:txBody>
          <a:bodyPr anchor="b">
            <a:normAutofit/>
          </a:bodyPr>
          <a:lstStyle/>
          <a:p>
            <a:pPr algn="ctr"/>
            <a:r>
              <a:rPr lang="hu-HU" sz="3600" dirty="0">
                <a:solidFill>
                  <a:schemeClr val="tx2"/>
                </a:solidFill>
              </a:rPr>
              <a:t>Human </a:t>
            </a:r>
            <a:r>
              <a:rPr lang="hu-HU" sz="3600" dirty="0" err="1">
                <a:solidFill>
                  <a:schemeClr val="tx2"/>
                </a:solidFill>
              </a:rPr>
              <a:t>Resource</a:t>
            </a:r>
            <a:r>
              <a:rPr lang="hu-HU" sz="3600" dirty="0">
                <a:solidFill>
                  <a:schemeClr val="tx2"/>
                </a:solidFill>
              </a:rPr>
              <a:t> </a:t>
            </a:r>
            <a:r>
              <a:rPr lang="hu-HU" sz="3600" dirty="0" err="1">
                <a:solidFill>
                  <a:schemeClr val="tx2"/>
                </a:solidFill>
              </a:rPr>
              <a:t>Strategy</a:t>
            </a:r>
            <a:endParaRPr lang="hu-GB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3B9DC492-D054-A099-5287-BFB57B7CAA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6056" y="0"/>
            <a:ext cx="5945412" cy="6857999"/>
          </a:xfrm>
          <a:prstGeom prst="rect">
            <a:avLst/>
          </a:prstGeom>
          <a:effectLst>
            <a:outerShdw sx="1000" sy="1000" algn="ctr" rotWithShape="0">
              <a:srgbClr val="000000"/>
            </a:outerShdw>
            <a:softEdge rad="375177"/>
          </a:effec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Szövegdoboz 4">
            <a:extLst>
              <a:ext uri="{FF2B5EF4-FFF2-40B4-BE49-F238E27FC236}">
                <a16:creationId xmlns:a16="http://schemas.microsoft.com/office/drawing/2014/main" id="{57305A8D-155D-EDE6-9CA9-D1E8EE7CB12A}"/>
              </a:ext>
            </a:extLst>
          </p:cNvPr>
          <p:cNvSpPr txBox="1"/>
          <p:nvPr/>
        </p:nvSpPr>
        <p:spPr>
          <a:xfrm>
            <a:off x="1055077" y="2510865"/>
            <a:ext cx="519097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 err="1"/>
              <a:t>Initial</a:t>
            </a:r>
            <a:r>
              <a:rPr lang="hu-HU" dirty="0"/>
              <a:t> </a:t>
            </a:r>
            <a:r>
              <a:rPr lang="hu-HU" dirty="0" err="1"/>
              <a:t>Stage</a:t>
            </a:r>
            <a:endParaRPr lang="hu-HU" dirty="0"/>
          </a:p>
          <a:p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Owner-operated</a:t>
            </a:r>
            <a:r>
              <a:rPr lang="hu-HU" dirty="0"/>
              <a:t>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Responsible</a:t>
            </a:r>
            <a:r>
              <a:rPr lang="hu-HU" dirty="0"/>
              <a:t> </a:t>
            </a:r>
            <a:r>
              <a:rPr lang="hu-HU" dirty="0" err="1"/>
              <a:t>for</a:t>
            </a:r>
            <a:r>
              <a:rPr lang="hu-HU" dirty="0"/>
              <a:t> </a:t>
            </a:r>
            <a:r>
              <a:rPr lang="hu-HU" dirty="0" err="1"/>
              <a:t>treatments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Managing</a:t>
            </a:r>
            <a:r>
              <a:rPr lang="hu-HU" dirty="0"/>
              <a:t> </a:t>
            </a:r>
            <a:r>
              <a:rPr lang="hu-HU" dirty="0" err="1"/>
              <a:t>bookings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Marketing and </a:t>
            </a:r>
            <a:r>
              <a:rPr lang="hu-HU" dirty="0" err="1"/>
              <a:t>customer</a:t>
            </a:r>
            <a:r>
              <a:rPr lang="hu-HU" dirty="0"/>
              <a:t> </a:t>
            </a:r>
            <a:r>
              <a:rPr lang="hu-HU" dirty="0" err="1"/>
              <a:t>communication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Daily business </a:t>
            </a:r>
            <a:r>
              <a:rPr lang="hu-HU" dirty="0" err="1"/>
              <a:t>operations</a:t>
            </a:r>
            <a:endParaRPr lang="hu-HU" dirty="0"/>
          </a:p>
          <a:p>
            <a:endParaRPr lang="hu-HU" dirty="0"/>
          </a:p>
          <a:p>
            <a:r>
              <a:rPr lang="hu-HU" dirty="0" err="1"/>
              <a:t>Future</a:t>
            </a:r>
            <a:r>
              <a:rPr lang="hu-HU" dirty="0"/>
              <a:t> </a:t>
            </a:r>
            <a:r>
              <a:rPr lang="hu-HU" dirty="0" err="1"/>
              <a:t>Growth</a:t>
            </a:r>
            <a:endParaRPr lang="hu-HU" dirty="0"/>
          </a:p>
          <a:p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Recruit</a:t>
            </a:r>
            <a:r>
              <a:rPr lang="hu-HU" dirty="0"/>
              <a:t> </a:t>
            </a:r>
            <a:r>
              <a:rPr lang="hu-HU" dirty="0" err="1"/>
              <a:t>additional</a:t>
            </a:r>
            <a:r>
              <a:rPr lang="hu-HU" dirty="0"/>
              <a:t> </a:t>
            </a:r>
            <a:r>
              <a:rPr lang="hu-HU" dirty="0" err="1"/>
              <a:t>beauty</a:t>
            </a:r>
            <a:r>
              <a:rPr lang="hu-HU" dirty="0"/>
              <a:t> </a:t>
            </a:r>
            <a:r>
              <a:rPr lang="hu-HU" dirty="0" err="1"/>
              <a:t>professionals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Offer</a:t>
            </a:r>
            <a:r>
              <a:rPr lang="hu-HU" dirty="0"/>
              <a:t> </a:t>
            </a:r>
            <a:r>
              <a:rPr lang="hu-HU" dirty="0" err="1"/>
              <a:t>workspace</a:t>
            </a:r>
            <a:r>
              <a:rPr lang="hu-HU" dirty="0"/>
              <a:t> </a:t>
            </a:r>
            <a:r>
              <a:rPr lang="hu-HU" dirty="0" err="1"/>
              <a:t>rental</a:t>
            </a:r>
            <a:r>
              <a:rPr lang="hu-HU" dirty="0"/>
              <a:t> </a:t>
            </a:r>
            <a:r>
              <a:rPr lang="hu-HU" dirty="0" err="1"/>
              <a:t>opportunities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Expand</a:t>
            </a:r>
            <a:r>
              <a:rPr lang="hu-HU" dirty="0"/>
              <a:t> service </a:t>
            </a:r>
            <a:r>
              <a:rPr lang="hu-HU" dirty="0" err="1"/>
              <a:t>range</a:t>
            </a:r>
            <a:endParaRPr lang="hu-HU" dirty="0"/>
          </a:p>
          <a:p>
            <a:endParaRPr lang="hu-HU" dirty="0"/>
          </a:p>
          <a:p>
            <a:r>
              <a:rPr lang="hu-HU" sz="1100" dirty="0"/>
              <a:t>(</a:t>
            </a:r>
            <a:r>
              <a:rPr lang="hu-HU" sz="1100" dirty="0" err="1"/>
              <a:t>Greer</a:t>
            </a:r>
            <a:r>
              <a:rPr lang="hu-HU" sz="1100" dirty="0"/>
              <a:t>, </a:t>
            </a:r>
            <a:r>
              <a:rPr lang="hu-HU" sz="1100" dirty="0" err="1"/>
              <a:t>Carr</a:t>
            </a:r>
            <a:r>
              <a:rPr lang="hu-HU" sz="1100" dirty="0"/>
              <a:t> and Hipp, 2016)</a:t>
            </a:r>
            <a:endParaRPr lang="hu-GB" sz="1100" dirty="0"/>
          </a:p>
        </p:txBody>
      </p:sp>
    </p:spTree>
    <p:extLst>
      <p:ext uri="{BB962C8B-B14F-4D97-AF65-F5344CB8AC3E}">
        <p14:creationId xmlns:p14="http://schemas.microsoft.com/office/powerpoint/2010/main" val="125747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043" name="Group 1042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Cím 1">
            <a:extLst>
              <a:ext uri="{FF2B5EF4-FFF2-40B4-BE49-F238E27FC236}">
                <a16:creationId xmlns:a16="http://schemas.microsoft.com/office/drawing/2014/main" id="{972A16E9-EAC2-DC9C-76A9-E7C26CDB4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5145024" cy="111445"/>
          </a:xfrm>
        </p:spPr>
        <p:txBody>
          <a:bodyPr anchor="b">
            <a:normAutofit fontScale="90000"/>
          </a:bodyPr>
          <a:lstStyle/>
          <a:p>
            <a:r>
              <a:rPr lang="hu-HU" sz="3600" dirty="0">
                <a:solidFill>
                  <a:schemeClr val="tx2"/>
                </a:solidFill>
              </a:rPr>
              <a:t>Market Research </a:t>
            </a:r>
            <a:r>
              <a:rPr lang="hu-HU" sz="3600" dirty="0" err="1">
                <a:solidFill>
                  <a:schemeClr val="tx2"/>
                </a:solidFill>
              </a:rPr>
              <a:t>Findings</a:t>
            </a:r>
            <a:endParaRPr lang="hu-GB" sz="3600" dirty="0">
              <a:solidFill>
                <a:schemeClr val="tx2"/>
              </a:solidFill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7D7BC233-9D9C-4E79-9564-738138FFDA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4018" y="265893"/>
            <a:ext cx="5413843" cy="3218884"/>
          </a:xfrm>
          <a:prstGeom prst="rect">
            <a:avLst/>
          </a:prstGeom>
          <a:noFill/>
          <a:effectLst>
            <a:softEdge rad="197456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954AA286-346B-055D-FC16-B28A8E52B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914400"/>
            <a:ext cx="4553909" cy="55145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Primary Research and Key Findings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 Online questionnaire completed by 17 respondents</a:t>
            </a:r>
          </a:p>
          <a:p>
            <a:r>
              <a:rPr lang="en-US" sz="1800" dirty="0">
                <a:solidFill>
                  <a:schemeClr val="tx2"/>
                </a:solidFill>
              </a:rPr>
              <a:t>Majority supported a beauty studio offering multiple services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Young adults identified as the main target market</a:t>
            </a:r>
          </a:p>
          <a:p>
            <a:r>
              <a:rPr lang="en-US" sz="1800" dirty="0">
                <a:solidFill>
                  <a:schemeClr val="tx2"/>
                </a:solidFill>
              </a:rPr>
              <a:t> Customer reviews strongly influence purchasing decisions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High potential for repeat business and customer loyalty</a:t>
            </a:r>
          </a:p>
          <a:p>
            <a:pPr marL="0" indent="0">
              <a:buNone/>
            </a:pPr>
            <a:r>
              <a:rPr lang="en-US" sz="1300" dirty="0">
                <a:solidFill>
                  <a:schemeClr val="tx2"/>
                </a:solidFill>
              </a:rPr>
              <a:t>Suman, Chyon and </a:t>
            </a:r>
            <a:r>
              <a:rPr lang="en-US" sz="1300" dirty="0" err="1">
                <a:solidFill>
                  <a:schemeClr val="tx2"/>
                </a:solidFill>
              </a:rPr>
              <a:t>Ahmmed</a:t>
            </a:r>
            <a:r>
              <a:rPr lang="en-US" sz="1300" dirty="0">
                <a:solidFill>
                  <a:schemeClr val="tx2"/>
                </a:solidFill>
              </a:rPr>
              <a:t>, 2020)</a:t>
            </a:r>
          </a:p>
          <a:p>
            <a:pPr marL="0" indent="0">
              <a:buNone/>
            </a:pPr>
            <a:endParaRPr lang="en-US" sz="13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300" dirty="0">
              <a:solidFill>
                <a:schemeClr val="tx2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BF9EDAC-0DB9-90AB-617E-5BB52AB913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6" t="12965" r="1589" b="-9735"/>
          <a:stretch>
            <a:fillRect/>
          </a:stretch>
        </p:blipFill>
        <p:spPr bwMode="auto">
          <a:xfrm>
            <a:off x="6833421" y="3599999"/>
            <a:ext cx="5154579" cy="2992107"/>
          </a:xfrm>
          <a:prstGeom prst="rect">
            <a:avLst/>
          </a:prstGeom>
          <a:noFill/>
          <a:effectLst>
            <a:softEdge rad="27421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74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0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3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E73839A9-B266-9B9C-DC6F-2A688EDC5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72" y="328300"/>
            <a:ext cx="6009365" cy="895589"/>
          </a:xfrm>
        </p:spPr>
        <p:txBody>
          <a:bodyPr anchor="b">
            <a:normAutofit/>
          </a:bodyPr>
          <a:lstStyle/>
          <a:p>
            <a:pPr algn="ctr"/>
            <a:r>
              <a:rPr lang="hu-HU" sz="3600" dirty="0">
                <a:solidFill>
                  <a:schemeClr val="tx2"/>
                </a:solidFill>
              </a:rPr>
              <a:t>Marketing </a:t>
            </a:r>
            <a:r>
              <a:rPr lang="hu-HU" sz="3600" dirty="0" err="1">
                <a:solidFill>
                  <a:schemeClr val="tx2"/>
                </a:solidFill>
              </a:rPr>
              <a:t>Strategy</a:t>
            </a:r>
            <a:endParaRPr lang="hu-GB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FC1D470A-2EB8-19FC-B8ED-A2AAE1043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30129" y="-1"/>
            <a:ext cx="6761871" cy="6858000"/>
          </a:xfrm>
          <a:prstGeom prst="rect">
            <a:avLst/>
          </a:prstGeom>
          <a:effectLst>
            <a:softEdge rad="528094"/>
          </a:effec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Szövegdoboz 4">
            <a:extLst>
              <a:ext uri="{FF2B5EF4-FFF2-40B4-BE49-F238E27FC236}">
                <a16:creationId xmlns:a16="http://schemas.microsoft.com/office/drawing/2014/main" id="{5D2214AD-EF8C-5608-7313-729FCF15E78E}"/>
              </a:ext>
            </a:extLst>
          </p:cNvPr>
          <p:cNvSpPr txBox="1"/>
          <p:nvPr/>
        </p:nvSpPr>
        <p:spPr>
          <a:xfrm>
            <a:off x="192258" y="1552187"/>
            <a:ext cx="6532099" cy="4416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 err="1"/>
              <a:t>Social</a:t>
            </a:r>
            <a:r>
              <a:rPr lang="hu-HU" dirty="0"/>
              <a:t> Media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Instagram </a:t>
            </a:r>
            <a:r>
              <a:rPr lang="hu-HU" dirty="0" err="1"/>
              <a:t>promotions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Facebook </a:t>
            </a:r>
            <a:r>
              <a:rPr lang="hu-HU" dirty="0" err="1"/>
              <a:t>community</a:t>
            </a:r>
            <a:r>
              <a:rPr lang="hu-HU" dirty="0"/>
              <a:t> </a:t>
            </a:r>
            <a:r>
              <a:rPr lang="hu-HU" dirty="0" err="1"/>
              <a:t>groups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Monthly</a:t>
            </a:r>
            <a:r>
              <a:rPr lang="hu-HU" dirty="0"/>
              <a:t> </a:t>
            </a:r>
            <a:r>
              <a:rPr lang="hu-HU" dirty="0" err="1"/>
              <a:t>giveaways</a:t>
            </a:r>
            <a:endParaRPr lang="hu-HU" dirty="0"/>
          </a:p>
          <a:p>
            <a:endParaRPr lang="hu-HU" dirty="0"/>
          </a:p>
          <a:p>
            <a:r>
              <a:rPr lang="hu-HU" dirty="0" err="1"/>
              <a:t>Customer</a:t>
            </a:r>
            <a:r>
              <a:rPr lang="hu-HU" dirty="0"/>
              <a:t> </a:t>
            </a:r>
            <a:r>
              <a:rPr lang="hu-HU" dirty="0" err="1"/>
              <a:t>Retention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10% </a:t>
            </a:r>
            <a:r>
              <a:rPr lang="hu-HU" dirty="0" err="1"/>
              <a:t>discount</a:t>
            </a:r>
            <a:r>
              <a:rPr lang="hu-HU" dirty="0"/>
              <a:t> </a:t>
            </a:r>
            <a:r>
              <a:rPr lang="hu-HU" dirty="0" err="1"/>
              <a:t>for</a:t>
            </a:r>
            <a:r>
              <a:rPr lang="hu-HU" dirty="0"/>
              <a:t> </a:t>
            </a:r>
            <a:r>
              <a:rPr lang="hu-HU" dirty="0" err="1"/>
              <a:t>new</a:t>
            </a:r>
            <a:r>
              <a:rPr lang="hu-HU" dirty="0"/>
              <a:t> </a:t>
            </a:r>
            <a:r>
              <a:rPr lang="hu-HU" dirty="0" err="1"/>
              <a:t>clients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Loyalty</a:t>
            </a:r>
            <a:r>
              <a:rPr lang="hu-HU" dirty="0"/>
              <a:t> </a:t>
            </a:r>
            <a:r>
              <a:rPr lang="hu-HU" dirty="0" err="1"/>
              <a:t>card</a:t>
            </a:r>
            <a:r>
              <a:rPr lang="hu-HU" dirty="0"/>
              <a:t> </a:t>
            </a:r>
            <a:r>
              <a:rPr lang="hu-HU" dirty="0" err="1"/>
              <a:t>scheme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15% </a:t>
            </a:r>
            <a:r>
              <a:rPr lang="hu-HU" dirty="0" err="1"/>
              <a:t>referral</a:t>
            </a:r>
            <a:r>
              <a:rPr lang="hu-HU" dirty="0"/>
              <a:t> </a:t>
            </a:r>
            <a:r>
              <a:rPr lang="hu-HU" dirty="0" err="1"/>
              <a:t>programme</a:t>
            </a:r>
            <a:endParaRPr lang="hu-HU" dirty="0"/>
          </a:p>
          <a:p>
            <a:endParaRPr lang="hu-HU" dirty="0"/>
          </a:p>
          <a:p>
            <a:r>
              <a:rPr lang="hu-HU" dirty="0" err="1"/>
              <a:t>Brand</a:t>
            </a:r>
            <a:r>
              <a:rPr lang="hu-HU" dirty="0"/>
              <a:t> </a:t>
            </a:r>
            <a:r>
              <a:rPr lang="hu-HU" dirty="0" err="1"/>
              <a:t>Development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Bloom </a:t>
            </a:r>
            <a:r>
              <a:rPr lang="hu-HU" dirty="0" err="1"/>
              <a:t>Studio</a:t>
            </a:r>
            <a:r>
              <a:rPr lang="hu-HU" dirty="0"/>
              <a:t> </a:t>
            </a:r>
            <a:r>
              <a:rPr lang="hu-HU" dirty="0" err="1"/>
              <a:t>branding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Customer</a:t>
            </a:r>
            <a:r>
              <a:rPr lang="hu-HU" dirty="0"/>
              <a:t> </a:t>
            </a:r>
            <a:r>
              <a:rPr lang="hu-HU" dirty="0" err="1"/>
              <a:t>reviews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Future</a:t>
            </a:r>
            <a:r>
              <a:rPr lang="hu-HU" dirty="0"/>
              <a:t> </a:t>
            </a:r>
            <a:r>
              <a:rPr lang="hu-HU" dirty="0" err="1"/>
              <a:t>product</a:t>
            </a:r>
            <a:r>
              <a:rPr lang="hu-HU" dirty="0"/>
              <a:t> </a:t>
            </a:r>
            <a:r>
              <a:rPr lang="hu-HU" dirty="0" err="1"/>
              <a:t>promotion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dirty="0"/>
          </a:p>
          <a:p>
            <a:r>
              <a:rPr lang="hu-HU" sz="1100" dirty="0"/>
              <a:t>(</a:t>
            </a:r>
            <a:r>
              <a:rPr lang="hu-HU" sz="1100" dirty="0" err="1"/>
              <a:t>Popescu</a:t>
            </a:r>
            <a:r>
              <a:rPr lang="hu-HU" sz="1100" dirty="0"/>
              <a:t> and </a:t>
            </a:r>
            <a:r>
              <a:rPr lang="hu-HU" sz="1100" dirty="0" err="1"/>
              <a:t>Tulbure</a:t>
            </a:r>
            <a:r>
              <a:rPr lang="hu-HU" sz="1100" dirty="0"/>
              <a:t>, 2022)</a:t>
            </a:r>
            <a:endParaRPr lang="hu-GB" sz="1100" dirty="0"/>
          </a:p>
        </p:txBody>
      </p:sp>
    </p:spTree>
    <p:extLst>
      <p:ext uri="{BB962C8B-B14F-4D97-AF65-F5344CB8AC3E}">
        <p14:creationId xmlns:p14="http://schemas.microsoft.com/office/powerpoint/2010/main" val="196887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5B6C3AAD-4F0F-5AF7-B1ED-E9F5BC684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5545" y="122143"/>
            <a:ext cx="5636150" cy="1066802"/>
          </a:xfrm>
        </p:spPr>
        <p:txBody>
          <a:bodyPr anchor="b">
            <a:normAutofit/>
          </a:bodyPr>
          <a:lstStyle/>
          <a:p>
            <a:r>
              <a:rPr lang="hu-HU" sz="3600" dirty="0">
                <a:solidFill>
                  <a:schemeClr val="tx2"/>
                </a:solidFill>
              </a:rPr>
              <a:t>Financial </a:t>
            </a:r>
            <a:r>
              <a:rPr lang="hu-HU" sz="3600" dirty="0" err="1">
                <a:solidFill>
                  <a:schemeClr val="tx2"/>
                </a:solidFill>
              </a:rPr>
              <a:t>Overview</a:t>
            </a:r>
            <a:endParaRPr lang="hu-GB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2499A803-14EB-C615-CACC-5C1AB3E59B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3429000"/>
            <a:ext cx="6337826" cy="3256005"/>
          </a:xfrm>
          <a:prstGeom prst="rect">
            <a:avLst/>
          </a:prstGeom>
          <a:effectLst>
            <a:softEdge rad="37489"/>
          </a:effectLst>
        </p:spPr>
      </p:pic>
      <p:pic>
        <p:nvPicPr>
          <p:cNvPr id="5" name="Kép 4">
            <a:extLst>
              <a:ext uri="{FF2B5EF4-FFF2-40B4-BE49-F238E27FC236}">
                <a16:creationId xmlns:a16="http://schemas.microsoft.com/office/drawing/2014/main" id="{BA8F8EA6-A2E1-708B-4965-FD5AAA767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199164" cy="3601994"/>
          </a:xfrm>
          <a:prstGeom prst="rect">
            <a:avLst/>
          </a:prstGeom>
          <a:effectLst>
            <a:softEdge rad="63183"/>
          </a:effectLst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25BA2D65-883C-EABE-1813-4DB15FFDD88B}"/>
              </a:ext>
            </a:extLst>
          </p:cNvPr>
          <p:cNvSpPr txBox="1"/>
          <p:nvPr/>
        </p:nvSpPr>
        <p:spPr>
          <a:xfrm>
            <a:off x="6555545" y="1311087"/>
            <a:ext cx="5486399" cy="497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 err="1"/>
              <a:t>Funding</a:t>
            </a:r>
            <a:r>
              <a:rPr lang="hu-HU" dirty="0"/>
              <a:t> </a:t>
            </a:r>
            <a:r>
              <a:rPr lang="hu-HU" dirty="0" err="1"/>
              <a:t>Sources</a:t>
            </a:r>
            <a:endParaRPr lang="hu-HU" dirty="0"/>
          </a:p>
          <a:p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Personal</a:t>
            </a:r>
            <a:r>
              <a:rPr lang="hu-HU" dirty="0"/>
              <a:t> </a:t>
            </a:r>
            <a:r>
              <a:rPr lang="hu-HU" dirty="0" err="1"/>
              <a:t>savings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Service </a:t>
            </a:r>
            <a:r>
              <a:rPr lang="hu-HU" dirty="0" err="1"/>
              <a:t>income</a:t>
            </a:r>
            <a:endParaRPr lang="hu-HU" dirty="0"/>
          </a:p>
          <a:p>
            <a:endParaRPr lang="hu-HU" dirty="0"/>
          </a:p>
          <a:p>
            <a:r>
              <a:rPr lang="hu-HU" dirty="0"/>
              <a:t>Financial Performance</a:t>
            </a:r>
          </a:p>
          <a:p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Annual</a:t>
            </a:r>
            <a:r>
              <a:rPr lang="hu-HU" dirty="0"/>
              <a:t> </a:t>
            </a:r>
            <a:r>
              <a:rPr lang="hu-HU" dirty="0" err="1"/>
              <a:t>revenue</a:t>
            </a:r>
            <a:r>
              <a:rPr lang="hu-HU" dirty="0"/>
              <a:t>: £42,000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Annual</a:t>
            </a:r>
            <a:r>
              <a:rPr lang="hu-HU" dirty="0"/>
              <a:t> </a:t>
            </a:r>
            <a:r>
              <a:rPr lang="hu-HU" dirty="0" err="1"/>
              <a:t>costs</a:t>
            </a:r>
            <a:r>
              <a:rPr lang="hu-HU" dirty="0"/>
              <a:t>: £18,000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Annual</a:t>
            </a:r>
            <a:r>
              <a:rPr lang="hu-HU" dirty="0"/>
              <a:t> profit: £24,000</a:t>
            </a:r>
          </a:p>
          <a:p>
            <a:endParaRPr lang="hu-HU" dirty="0"/>
          </a:p>
          <a:p>
            <a:r>
              <a:rPr lang="hu-HU" dirty="0" err="1"/>
              <a:t>Future</a:t>
            </a:r>
            <a:r>
              <a:rPr lang="hu-HU" dirty="0"/>
              <a:t> </a:t>
            </a:r>
            <a:r>
              <a:rPr lang="hu-HU" dirty="0" err="1"/>
              <a:t>Growth</a:t>
            </a:r>
            <a:endParaRPr lang="hu-HU" dirty="0"/>
          </a:p>
          <a:p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</a:t>
            </a:r>
            <a:r>
              <a:rPr lang="hu-HU" dirty="0" err="1"/>
              <a:t>Profits</a:t>
            </a:r>
            <a:r>
              <a:rPr lang="hu-HU" dirty="0"/>
              <a:t> </a:t>
            </a:r>
            <a:r>
              <a:rPr lang="hu-HU" dirty="0" err="1"/>
              <a:t>reinvested</a:t>
            </a:r>
            <a:r>
              <a:rPr lang="hu-HU" dirty="0"/>
              <a:t> </a:t>
            </a:r>
            <a:r>
              <a:rPr lang="hu-HU" dirty="0" err="1"/>
              <a:t>into</a:t>
            </a:r>
            <a:r>
              <a:rPr lang="hu-HU" dirty="0"/>
              <a:t> </a:t>
            </a:r>
            <a:r>
              <a:rPr lang="hu-HU" dirty="0" err="1"/>
              <a:t>expansion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New </a:t>
            </a:r>
            <a:r>
              <a:rPr lang="hu-HU" dirty="0" err="1"/>
              <a:t>beauty</a:t>
            </a:r>
            <a:r>
              <a:rPr lang="hu-HU" dirty="0"/>
              <a:t> </a:t>
            </a:r>
            <a:r>
              <a:rPr lang="hu-HU" dirty="0" err="1"/>
              <a:t>services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 Bloom </a:t>
            </a:r>
            <a:r>
              <a:rPr lang="hu-HU" dirty="0" err="1"/>
              <a:t>Studio</a:t>
            </a:r>
            <a:r>
              <a:rPr lang="hu-HU" dirty="0"/>
              <a:t> </a:t>
            </a:r>
            <a:r>
              <a:rPr lang="hu-HU" dirty="0" err="1"/>
              <a:t>branded</a:t>
            </a:r>
            <a:r>
              <a:rPr lang="hu-HU" dirty="0"/>
              <a:t> </a:t>
            </a:r>
            <a:r>
              <a:rPr lang="hu-HU" dirty="0" err="1"/>
              <a:t>products</a:t>
            </a:r>
            <a:endParaRPr lang="hu-HU" dirty="0"/>
          </a:p>
          <a:p>
            <a:endParaRPr lang="hu-HU" dirty="0"/>
          </a:p>
          <a:p>
            <a:r>
              <a:rPr lang="hu-HU" sz="1100" dirty="0"/>
              <a:t>(</a:t>
            </a:r>
            <a:r>
              <a:rPr lang="hu-HU" sz="1100" dirty="0" err="1"/>
              <a:t>Gomera</a:t>
            </a:r>
            <a:r>
              <a:rPr lang="hu-HU" sz="1100" dirty="0"/>
              <a:t>, </a:t>
            </a:r>
            <a:r>
              <a:rPr lang="hu-HU" sz="1100" dirty="0" err="1"/>
              <a:t>Chinyamurindi</a:t>
            </a:r>
            <a:r>
              <a:rPr lang="hu-HU" sz="1100" dirty="0"/>
              <a:t> and </a:t>
            </a:r>
            <a:r>
              <a:rPr lang="hu-HU" sz="1100" dirty="0" err="1"/>
              <a:t>Mishi</a:t>
            </a:r>
            <a:r>
              <a:rPr lang="hu-HU" sz="1100" dirty="0"/>
              <a:t>, 2018; </a:t>
            </a:r>
            <a:r>
              <a:rPr lang="hu-HU" sz="1100" dirty="0" err="1"/>
              <a:t>Mazzarol</a:t>
            </a:r>
            <a:r>
              <a:rPr lang="hu-HU" sz="1100" dirty="0"/>
              <a:t>, 2014)</a:t>
            </a:r>
            <a:endParaRPr lang="hu-GB" sz="1100" dirty="0"/>
          </a:p>
        </p:txBody>
      </p:sp>
    </p:spTree>
    <p:extLst>
      <p:ext uri="{BB962C8B-B14F-4D97-AF65-F5344CB8AC3E}">
        <p14:creationId xmlns:p14="http://schemas.microsoft.com/office/powerpoint/2010/main" val="346291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3A2A43B2-955E-B4D6-FCAF-B959F6A5E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"/>
            <a:ext cx="4766330" cy="970670"/>
          </a:xfrm>
        </p:spPr>
        <p:txBody>
          <a:bodyPr>
            <a:normAutofit/>
          </a:bodyPr>
          <a:lstStyle/>
          <a:p>
            <a:r>
              <a:rPr lang="hu-HU" sz="3600" dirty="0">
                <a:solidFill>
                  <a:schemeClr val="tx2"/>
                </a:solidFill>
              </a:rPr>
              <a:t>SWOT </a:t>
            </a:r>
            <a:r>
              <a:rPr lang="hu-HU" sz="3600" dirty="0" err="1">
                <a:solidFill>
                  <a:schemeClr val="tx2"/>
                </a:solidFill>
              </a:rPr>
              <a:t>Analysis</a:t>
            </a:r>
            <a:endParaRPr lang="hu-GB" sz="3600" dirty="0">
              <a:solidFill>
                <a:schemeClr val="tx2"/>
              </a:solidFill>
            </a:endParaRP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5324C45F-0C06-1CA1-5A3C-79CB84D01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812" y="717452"/>
            <a:ext cx="5401809" cy="5880296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Strengths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Qualified nail technician</a:t>
            </a:r>
          </a:p>
          <a:p>
            <a:r>
              <a:rPr lang="en-US" sz="1800" dirty="0">
                <a:solidFill>
                  <a:schemeClr val="tx2"/>
                </a:solidFill>
              </a:rPr>
              <a:t> Strong business concept</a:t>
            </a:r>
          </a:p>
          <a:p>
            <a:r>
              <a:rPr lang="en-US" sz="1800" dirty="0">
                <a:solidFill>
                  <a:schemeClr val="tx2"/>
                </a:solidFill>
              </a:rPr>
              <a:t> Multiple services in one location</a:t>
            </a:r>
          </a:p>
          <a:p>
            <a:r>
              <a:rPr lang="en-US" sz="1800" dirty="0">
                <a:solidFill>
                  <a:schemeClr val="tx2"/>
                </a:solidFill>
              </a:rPr>
              <a:t> Customer-focused approach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Weaknesses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New business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Limited financial resources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Dependence on local market demand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Opportunities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Expansion into additional beauty services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Workspace rental for beauty professionals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Bloom Studio branded products</a:t>
            </a:r>
          </a:p>
          <a:p>
            <a:r>
              <a:rPr lang="en-US" sz="1800" dirty="0">
                <a:solidFill>
                  <a:schemeClr val="tx2"/>
                </a:solidFill>
              </a:rPr>
              <a:t> Growing beauty industry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Threats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Strong local competition</a:t>
            </a:r>
          </a:p>
          <a:p>
            <a:r>
              <a:rPr lang="en-US" sz="1800" dirty="0">
                <a:solidFill>
                  <a:schemeClr val="tx2"/>
                </a:solidFill>
              </a:rPr>
              <a:t> Economic uncertainty</a:t>
            </a:r>
          </a:p>
          <a:p>
            <a:r>
              <a:rPr lang="en-US" sz="1800" dirty="0">
                <a:solidFill>
                  <a:schemeClr val="tx2"/>
                </a:solidFill>
              </a:rPr>
              <a:t> Changes in customer spending habits</a:t>
            </a:r>
          </a:p>
          <a:p>
            <a:pPr marL="0" indent="0">
              <a:buNone/>
            </a:pPr>
            <a:r>
              <a:rPr lang="en-US" sz="1200" dirty="0">
                <a:solidFill>
                  <a:schemeClr val="tx2"/>
                </a:solidFill>
              </a:rPr>
              <a:t>(Wardana, </a:t>
            </a:r>
            <a:r>
              <a:rPr lang="en-US" sz="1200" dirty="0" err="1">
                <a:solidFill>
                  <a:schemeClr val="tx2"/>
                </a:solidFill>
              </a:rPr>
              <a:t>Sukaatmadja</a:t>
            </a:r>
            <a:r>
              <a:rPr lang="en-US" sz="1200" dirty="0">
                <a:solidFill>
                  <a:schemeClr val="tx2"/>
                </a:solidFill>
              </a:rPr>
              <a:t> and </a:t>
            </a:r>
            <a:r>
              <a:rPr lang="en-US" sz="1200" dirty="0" err="1">
                <a:solidFill>
                  <a:schemeClr val="tx2"/>
                </a:solidFill>
              </a:rPr>
              <a:t>Setini</a:t>
            </a:r>
            <a:r>
              <a:rPr lang="en-US" sz="1200" dirty="0">
                <a:solidFill>
                  <a:schemeClr val="tx2"/>
                </a:solidFill>
              </a:rPr>
              <a:t>, 2022)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9F60896B-4984-914A-41EF-A80B777081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142" y="1700784"/>
            <a:ext cx="3120732" cy="437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56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1075570F-3B2E-595C-77F0-E8AE59BE5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240065"/>
            <a:ext cx="9829800" cy="969758"/>
          </a:xfrm>
        </p:spPr>
        <p:txBody>
          <a:bodyPr anchor="b">
            <a:normAutofit/>
          </a:bodyPr>
          <a:lstStyle/>
          <a:p>
            <a:pPr algn="ctr"/>
            <a:r>
              <a:rPr lang="hu-HU" sz="3600" dirty="0" err="1">
                <a:solidFill>
                  <a:schemeClr val="tx2"/>
                </a:solidFill>
              </a:rPr>
              <a:t>Why</a:t>
            </a:r>
            <a:r>
              <a:rPr lang="hu-HU" sz="3600" dirty="0">
                <a:solidFill>
                  <a:schemeClr val="tx2"/>
                </a:solidFill>
              </a:rPr>
              <a:t> </a:t>
            </a:r>
            <a:r>
              <a:rPr lang="hu-HU" sz="3600" dirty="0" err="1">
                <a:solidFill>
                  <a:schemeClr val="tx2"/>
                </a:solidFill>
              </a:rPr>
              <a:t>Invest</a:t>
            </a:r>
            <a:r>
              <a:rPr lang="hu-HU" sz="3600" dirty="0">
                <a:solidFill>
                  <a:schemeClr val="tx2"/>
                </a:solidFill>
              </a:rPr>
              <a:t> in Bloom </a:t>
            </a:r>
            <a:r>
              <a:rPr lang="hu-HU" sz="3600" dirty="0" err="1">
                <a:solidFill>
                  <a:schemeClr val="tx2"/>
                </a:solidFill>
              </a:rPr>
              <a:t>Studio</a:t>
            </a:r>
            <a:r>
              <a:rPr lang="hu-HU" sz="3600" dirty="0">
                <a:solidFill>
                  <a:schemeClr val="tx2"/>
                </a:solidFill>
              </a:rPr>
              <a:t>?</a:t>
            </a:r>
            <a:endParaRPr lang="hu-GB" sz="3600" dirty="0">
              <a:solidFill>
                <a:schemeClr val="tx2"/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ADCAC328-A3F1-6751-E0FC-1D4A89715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449887"/>
            <a:ext cx="5126896" cy="4605158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Key Reasons to Invest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Growing demand for beauty services</a:t>
            </a:r>
          </a:p>
          <a:p>
            <a:r>
              <a:rPr lang="en-US" sz="1800" dirty="0">
                <a:solidFill>
                  <a:schemeClr val="tx2"/>
                </a:solidFill>
              </a:rPr>
              <a:t>Multi-service beauty studio concept</a:t>
            </a:r>
          </a:p>
          <a:p>
            <a:r>
              <a:rPr lang="en-US" sz="1800" dirty="0">
                <a:solidFill>
                  <a:schemeClr val="tx2"/>
                </a:solidFill>
              </a:rPr>
              <a:t>Opportunities for future expansion</a:t>
            </a:r>
          </a:p>
          <a:p>
            <a:r>
              <a:rPr lang="en-US" sz="1800" dirty="0">
                <a:solidFill>
                  <a:schemeClr val="tx2"/>
                </a:solidFill>
              </a:rPr>
              <a:t>Additional income from branded products</a:t>
            </a:r>
          </a:p>
          <a:p>
            <a:r>
              <a:rPr lang="en-US" sz="1800" dirty="0">
                <a:solidFill>
                  <a:schemeClr val="tx2"/>
                </a:solidFill>
              </a:rPr>
              <a:t>Strong financial forecast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Why Invest in the business?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Qualified nail technician</a:t>
            </a:r>
          </a:p>
          <a:p>
            <a:r>
              <a:rPr lang="en-US" sz="1800" dirty="0">
                <a:solidFill>
                  <a:schemeClr val="tx2"/>
                </a:solidFill>
              </a:rPr>
              <a:t>Industry experience</a:t>
            </a:r>
          </a:p>
          <a:p>
            <a:r>
              <a:rPr lang="en-US" sz="1800" dirty="0">
                <a:solidFill>
                  <a:schemeClr val="tx2"/>
                </a:solidFill>
              </a:rPr>
              <a:t>Passionate and motivated business owner</a:t>
            </a:r>
          </a:p>
          <a:p>
            <a:r>
              <a:rPr lang="en-US" sz="1800" dirty="0">
                <a:solidFill>
                  <a:schemeClr val="tx2"/>
                </a:solidFill>
              </a:rPr>
              <a:t>Clear long-term vision</a:t>
            </a:r>
          </a:p>
          <a:p>
            <a:r>
              <a:rPr lang="en-US" sz="1800" dirty="0">
                <a:solidFill>
                  <a:schemeClr val="tx2"/>
                </a:solidFill>
              </a:rPr>
              <a:t>Strong commitment to customer satisfaction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Tartalom helye 3">
            <a:extLst>
              <a:ext uri="{FF2B5EF4-FFF2-40B4-BE49-F238E27FC236}">
                <a16:creationId xmlns:a16="http://schemas.microsoft.com/office/drawing/2014/main" id="{F8EFE5FE-7395-D6A5-4F53-55046F202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76" y="1553925"/>
            <a:ext cx="4954693" cy="3750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81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Cím 1">
            <a:extLst>
              <a:ext uri="{FF2B5EF4-FFF2-40B4-BE49-F238E27FC236}">
                <a16:creationId xmlns:a16="http://schemas.microsoft.com/office/drawing/2014/main" id="{C78FCFEE-8818-C87C-BF50-314564BF2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8563854" cy="3271250"/>
          </a:xfrm>
        </p:spPr>
        <p:txBody>
          <a:bodyPr>
            <a:normAutofit/>
          </a:bodyPr>
          <a:lstStyle/>
          <a:p>
            <a:pPr algn="ctr"/>
            <a:r>
              <a:rPr lang="hu-HU" sz="6000" dirty="0" err="1">
                <a:solidFill>
                  <a:schemeClr val="tx2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Thank</a:t>
            </a:r>
            <a:r>
              <a:rPr lang="hu-HU" sz="6000" dirty="0">
                <a:solidFill>
                  <a:schemeClr val="tx2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hu-HU" sz="6000" dirty="0" err="1">
                <a:solidFill>
                  <a:schemeClr val="tx2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You</a:t>
            </a:r>
            <a:r>
              <a:rPr lang="hu-HU" sz="6000" dirty="0">
                <a:solidFill>
                  <a:schemeClr val="tx2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hu-HU" sz="6000" dirty="0" err="1">
                <a:solidFill>
                  <a:schemeClr val="tx2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For</a:t>
            </a:r>
            <a:r>
              <a:rPr lang="hu-HU" sz="6000" dirty="0">
                <a:solidFill>
                  <a:schemeClr val="tx2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hu-HU" sz="6000" dirty="0" err="1">
                <a:solidFill>
                  <a:schemeClr val="tx2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Listening</a:t>
            </a:r>
            <a:endParaRPr lang="hu-GB" sz="6000" dirty="0">
              <a:solidFill>
                <a:schemeClr val="tx2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465187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Cím 1">
            <a:extLst>
              <a:ext uri="{FF2B5EF4-FFF2-40B4-BE49-F238E27FC236}">
                <a16:creationId xmlns:a16="http://schemas.microsoft.com/office/drawing/2014/main" id="{0770B55E-75B0-4AF6-3130-A831EF193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3985"/>
            <a:ext cx="5754696" cy="924483"/>
          </a:xfrm>
        </p:spPr>
        <p:txBody>
          <a:bodyPr anchor="ctr">
            <a:normAutofit/>
          </a:bodyPr>
          <a:lstStyle/>
          <a:p>
            <a:pPr algn="ctr"/>
            <a:r>
              <a:rPr lang="hu-HU" sz="3600" dirty="0" err="1">
                <a:solidFill>
                  <a:schemeClr val="tx2"/>
                </a:solidFill>
              </a:rPr>
              <a:t>Reference</a:t>
            </a:r>
            <a:r>
              <a:rPr lang="hu-HU" sz="3600" dirty="0">
                <a:solidFill>
                  <a:schemeClr val="tx2"/>
                </a:solidFill>
              </a:rPr>
              <a:t> List</a:t>
            </a:r>
            <a:endParaRPr lang="hu-GB" sz="3600" dirty="0">
              <a:solidFill>
                <a:schemeClr val="tx2"/>
              </a:solidFill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7F8AB46B-9CC0-52FE-28F4-3074B54C3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358" y="647113"/>
            <a:ext cx="8018584" cy="6077243"/>
          </a:xfrm>
        </p:spPr>
        <p:txBody>
          <a:bodyPr anchor="t"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hu-HU" sz="1400" dirty="0">
                <a:solidFill>
                  <a:schemeClr val="tx2"/>
                </a:solidFill>
              </a:rPr>
              <a:t>Burns, P. (2022) </a:t>
            </a:r>
            <a:r>
              <a:rPr lang="hu-HU" sz="1400" dirty="0" err="1">
                <a:solidFill>
                  <a:schemeClr val="tx2"/>
                </a:solidFill>
              </a:rPr>
              <a:t>Entrepreneurship</a:t>
            </a:r>
            <a:r>
              <a:rPr lang="hu-HU" sz="1400" dirty="0">
                <a:solidFill>
                  <a:schemeClr val="tx2"/>
                </a:solidFill>
              </a:rPr>
              <a:t> and </a:t>
            </a:r>
            <a:r>
              <a:rPr lang="hu-HU" sz="1400" dirty="0" err="1">
                <a:solidFill>
                  <a:schemeClr val="tx2"/>
                </a:solidFill>
              </a:rPr>
              <a:t>Small</a:t>
            </a:r>
            <a:r>
              <a:rPr lang="hu-HU" sz="1400" dirty="0">
                <a:solidFill>
                  <a:schemeClr val="tx2"/>
                </a:solidFill>
              </a:rPr>
              <a:t> Business. 6th </a:t>
            </a:r>
            <a:r>
              <a:rPr lang="hu-HU" sz="1400" dirty="0" err="1">
                <a:solidFill>
                  <a:schemeClr val="tx2"/>
                </a:solidFill>
              </a:rPr>
              <a:t>edn</a:t>
            </a:r>
            <a:r>
              <a:rPr lang="hu-HU" sz="1400" dirty="0">
                <a:solidFill>
                  <a:schemeClr val="tx2"/>
                </a:solidFill>
              </a:rPr>
              <a:t>. London: Red </a:t>
            </a:r>
            <a:r>
              <a:rPr lang="hu-HU" sz="1400" dirty="0" err="1">
                <a:solidFill>
                  <a:schemeClr val="tx2"/>
                </a:solidFill>
              </a:rPr>
              <a:t>Globe</a:t>
            </a:r>
            <a:r>
              <a:rPr lang="hu-HU" sz="1400" dirty="0">
                <a:solidFill>
                  <a:schemeClr val="tx2"/>
                </a:solidFill>
              </a:rPr>
              <a:t> Press.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Caldieraro</a:t>
            </a:r>
            <a:r>
              <a:rPr lang="hu-HU" sz="1400" dirty="0">
                <a:solidFill>
                  <a:schemeClr val="tx2"/>
                </a:solidFill>
              </a:rPr>
              <a:t>, F. and </a:t>
            </a:r>
            <a:r>
              <a:rPr lang="hu-HU" sz="1400" dirty="0" err="1">
                <a:solidFill>
                  <a:schemeClr val="tx2"/>
                </a:solidFill>
              </a:rPr>
              <a:t>Cunha</a:t>
            </a:r>
            <a:r>
              <a:rPr lang="hu-HU" sz="1400" dirty="0">
                <a:solidFill>
                  <a:schemeClr val="tx2"/>
                </a:solidFill>
              </a:rPr>
              <a:t>, M. (2022) ‘</a:t>
            </a:r>
            <a:r>
              <a:rPr lang="hu-HU" sz="1400" dirty="0" err="1">
                <a:solidFill>
                  <a:schemeClr val="tx2"/>
                </a:solidFill>
              </a:rPr>
              <a:t>Consumers</a:t>
            </a:r>
            <a:r>
              <a:rPr lang="hu-HU" sz="1400" dirty="0">
                <a:solidFill>
                  <a:schemeClr val="tx2"/>
                </a:solidFill>
              </a:rPr>
              <a:t>’ </a:t>
            </a:r>
            <a:r>
              <a:rPr lang="hu-HU" sz="1400" dirty="0" err="1">
                <a:solidFill>
                  <a:schemeClr val="tx2"/>
                </a:solidFill>
              </a:rPr>
              <a:t>response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to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weak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unique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selling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propositions</a:t>
            </a:r>
            <a:r>
              <a:rPr lang="hu-HU" sz="1400" dirty="0">
                <a:solidFill>
                  <a:schemeClr val="tx2"/>
                </a:solidFill>
              </a:rPr>
              <a:t>: </a:t>
            </a:r>
            <a:r>
              <a:rPr lang="hu-HU" sz="1400" dirty="0" err="1">
                <a:solidFill>
                  <a:schemeClr val="tx2"/>
                </a:solidFill>
              </a:rPr>
              <a:t>Implications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for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optimal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product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recommendation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strategy</a:t>
            </a:r>
            <a:r>
              <a:rPr lang="hu-HU" sz="1400" dirty="0">
                <a:solidFill>
                  <a:schemeClr val="tx2"/>
                </a:solidFill>
              </a:rPr>
              <a:t>’, International Journal of Research in Marketing, 39(3), pp. 724–744.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Cooke</a:t>
            </a:r>
            <a:r>
              <a:rPr lang="hu-HU" sz="1400" dirty="0">
                <a:solidFill>
                  <a:schemeClr val="tx2"/>
                </a:solidFill>
              </a:rPr>
              <a:t> &amp; </a:t>
            </a:r>
            <a:r>
              <a:rPr lang="hu-HU" sz="1400" dirty="0" err="1">
                <a:solidFill>
                  <a:schemeClr val="tx2"/>
                </a:solidFill>
              </a:rPr>
              <a:t>Arkwright</a:t>
            </a:r>
            <a:r>
              <a:rPr lang="hu-HU" sz="1400" dirty="0">
                <a:solidFill>
                  <a:schemeClr val="tx2"/>
                </a:solidFill>
              </a:rPr>
              <a:t> (2026) 14 New Market </a:t>
            </a:r>
            <a:r>
              <a:rPr lang="hu-HU" sz="1400" dirty="0" err="1">
                <a:solidFill>
                  <a:schemeClr val="tx2"/>
                </a:solidFill>
              </a:rPr>
              <a:t>Walk</a:t>
            </a:r>
            <a:r>
              <a:rPr lang="hu-HU" sz="1400" dirty="0">
                <a:solidFill>
                  <a:schemeClr val="tx2"/>
                </a:solidFill>
              </a:rPr>
              <a:t>, </a:t>
            </a:r>
            <a:r>
              <a:rPr lang="hu-HU" sz="1400" dirty="0" err="1">
                <a:solidFill>
                  <a:schemeClr val="tx2"/>
                </a:solidFill>
              </a:rPr>
              <a:t>Merthyr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Tydfil</a:t>
            </a:r>
            <a:r>
              <a:rPr lang="hu-HU" sz="1400" dirty="0">
                <a:solidFill>
                  <a:schemeClr val="tx2"/>
                </a:solidFill>
              </a:rPr>
              <a:t> CF47 8EL: </a:t>
            </a:r>
            <a:r>
              <a:rPr lang="hu-HU" sz="1400" dirty="0" err="1">
                <a:solidFill>
                  <a:schemeClr val="tx2"/>
                </a:solidFill>
              </a:rPr>
              <a:t>Retail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property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to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let</a:t>
            </a:r>
            <a:r>
              <a:rPr lang="hu-HU" sz="1400" dirty="0">
                <a:solidFill>
                  <a:schemeClr val="tx2"/>
                </a:solidFill>
              </a:rPr>
              <a:t>. </a:t>
            </a:r>
            <a:r>
              <a:rPr lang="hu-HU" sz="1400" dirty="0" err="1">
                <a:solidFill>
                  <a:schemeClr val="tx2"/>
                </a:solidFill>
              </a:rPr>
              <a:t>Rightmove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Commercial</a:t>
            </a:r>
            <a:r>
              <a:rPr lang="hu-HU" sz="1400" dirty="0">
                <a:solidFill>
                  <a:schemeClr val="tx2"/>
                </a:solidFill>
              </a:rPr>
              <a:t>. </a:t>
            </a:r>
            <a:r>
              <a:rPr lang="hu-HU" sz="1400" dirty="0" err="1">
                <a:solidFill>
                  <a:schemeClr val="tx2"/>
                </a:solidFill>
              </a:rPr>
              <a:t>Available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at</a:t>
            </a:r>
            <a:r>
              <a:rPr lang="hu-HU" sz="1400" dirty="0">
                <a:solidFill>
                  <a:schemeClr val="tx2"/>
                </a:solidFill>
              </a:rPr>
              <a:t>: https://</a:t>
            </a:r>
            <a:r>
              <a:rPr lang="hu-HU" sz="1400" dirty="0" err="1">
                <a:solidFill>
                  <a:schemeClr val="tx2"/>
                </a:solidFill>
              </a:rPr>
              <a:t>www.rightmove.co.uk</a:t>
            </a:r>
            <a:r>
              <a:rPr lang="hu-HU" sz="1400" dirty="0">
                <a:solidFill>
                  <a:schemeClr val="tx2"/>
                </a:solidFill>
              </a:rPr>
              <a:t>/</a:t>
            </a:r>
            <a:r>
              <a:rPr lang="hu-HU" sz="1400" dirty="0" err="1">
                <a:solidFill>
                  <a:schemeClr val="tx2"/>
                </a:solidFill>
              </a:rPr>
              <a:t>properties</a:t>
            </a:r>
            <a:r>
              <a:rPr lang="hu-HU" sz="1400" dirty="0">
                <a:solidFill>
                  <a:schemeClr val="tx2"/>
                </a:solidFill>
              </a:rPr>
              <a:t>/719266440241792#/?</a:t>
            </a:r>
            <a:r>
              <a:rPr lang="hu-HU" sz="1400" dirty="0" err="1">
                <a:solidFill>
                  <a:schemeClr val="tx2"/>
                </a:solidFill>
              </a:rPr>
              <a:t>channel</a:t>
            </a:r>
            <a:r>
              <a:rPr lang="hu-HU" sz="1400" dirty="0">
                <a:solidFill>
                  <a:schemeClr val="tx2"/>
                </a:solidFill>
              </a:rPr>
              <a:t>=COM_LET (Accessed: 18 </a:t>
            </a:r>
            <a:r>
              <a:rPr lang="hu-HU" sz="1400" dirty="0" err="1">
                <a:solidFill>
                  <a:schemeClr val="tx2"/>
                </a:solidFill>
              </a:rPr>
              <a:t>June</a:t>
            </a:r>
            <a:r>
              <a:rPr lang="hu-HU" sz="1400" dirty="0">
                <a:solidFill>
                  <a:schemeClr val="tx2"/>
                </a:solidFill>
              </a:rPr>
              <a:t> 2026).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Gomera</a:t>
            </a:r>
            <a:r>
              <a:rPr lang="hu-HU" sz="1400" dirty="0">
                <a:solidFill>
                  <a:schemeClr val="tx2"/>
                </a:solidFill>
              </a:rPr>
              <a:t>, S., </a:t>
            </a:r>
            <a:r>
              <a:rPr lang="hu-HU" sz="1400" dirty="0" err="1">
                <a:solidFill>
                  <a:schemeClr val="tx2"/>
                </a:solidFill>
              </a:rPr>
              <a:t>Chinyamurindi</a:t>
            </a:r>
            <a:r>
              <a:rPr lang="hu-HU" sz="1400" dirty="0">
                <a:solidFill>
                  <a:schemeClr val="tx2"/>
                </a:solidFill>
              </a:rPr>
              <a:t>, W.T. and </a:t>
            </a:r>
            <a:r>
              <a:rPr lang="hu-HU" sz="1400" dirty="0" err="1">
                <a:solidFill>
                  <a:schemeClr val="tx2"/>
                </a:solidFill>
              </a:rPr>
              <a:t>Mishi</a:t>
            </a:r>
            <a:r>
              <a:rPr lang="hu-HU" sz="1400" dirty="0">
                <a:solidFill>
                  <a:schemeClr val="tx2"/>
                </a:solidFill>
              </a:rPr>
              <a:t>, S. (2018) ‘</a:t>
            </a:r>
            <a:r>
              <a:rPr lang="hu-HU" sz="1400" dirty="0" err="1">
                <a:solidFill>
                  <a:schemeClr val="tx2"/>
                </a:solidFill>
              </a:rPr>
              <a:t>Relationship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between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strategic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planning</a:t>
            </a:r>
            <a:r>
              <a:rPr lang="hu-HU" sz="1400" dirty="0">
                <a:solidFill>
                  <a:schemeClr val="tx2"/>
                </a:solidFill>
              </a:rPr>
              <a:t> and </a:t>
            </a:r>
            <a:r>
              <a:rPr lang="hu-HU" sz="1400" dirty="0" err="1">
                <a:solidFill>
                  <a:schemeClr val="tx2"/>
                </a:solidFill>
              </a:rPr>
              <a:t>financial</a:t>
            </a:r>
            <a:r>
              <a:rPr lang="hu-HU" sz="1400" dirty="0">
                <a:solidFill>
                  <a:schemeClr val="tx2"/>
                </a:solidFill>
              </a:rPr>
              <a:t> performance: The </a:t>
            </a:r>
            <a:r>
              <a:rPr lang="hu-HU" sz="1400" dirty="0" err="1">
                <a:solidFill>
                  <a:schemeClr val="tx2"/>
                </a:solidFill>
              </a:rPr>
              <a:t>case</a:t>
            </a:r>
            <a:r>
              <a:rPr lang="hu-HU" sz="1400" dirty="0">
                <a:solidFill>
                  <a:schemeClr val="tx2"/>
                </a:solidFill>
              </a:rPr>
              <a:t> of </a:t>
            </a:r>
            <a:r>
              <a:rPr lang="hu-HU" sz="1400" dirty="0" err="1">
                <a:solidFill>
                  <a:schemeClr val="tx2"/>
                </a:solidFill>
              </a:rPr>
              <a:t>small</a:t>
            </a:r>
            <a:r>
              <a:rPr lang="hu-HU" sz="1400" dirty="0">
                <a:solidFill>
                  <a:schemeClr val="tx2"/>
                </a:solidFill>
              </a:rPr>
              <a:t>, </a:t>
            </a:r>
            <a:r>
              <a:rPr lang="hu-HU" sz="1400" dirty="0" err="1">
                <a:solidFill>
                  <a:schemeClr val="tx2"/>
                </a:solidFill>
              </a:rPr>
              <a:t>micro</a:t>
            </a:r>
            <a:r>
              <a:rPr lang="hu-HU" sz="1400" dirty="0">
                <a:solidFill>
                  <a:schemeClr val="tx2"/>
                </a:solidFill>
              </a:rPr>
              <a:t> and </a:t>
            </a:r>
            <a:r>
              <a:rPr lang="hu-HU" sz="1400" dirty="0" err="1">
                <a:solidFill>
                  <a:schemeClr val="tx2"/>
                </a:solidFill>
              </a:rPr>
              <a:t>medium-scale</a:t>
            </a:r>
            <a:r>
              <a:rPr lang="hu-HU" sz="1400" dirty="0">
                <a:solidFill>
                  <a:schemeClr val="tx2"/>
                </a:solidFill>
              </a:rPr>
              <a:t> businesses in </a:t>
            </a:r>
            <a:r>
              <a:rPr lang="hu-HU" sz="1400" dirty="0" err="1">
                <a:solidFill>
                  <a:schemeClr val="tx2"/>
                </a:solidFill>
              </a:rPr>
              <a:t>the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Buffalo</a:t>
            </a:r>
            <a:r>
              <a:rPr lang="hu-HU" sz="1400" dirty="0">
                <a:solidFill>
                  <a:schemeClr val="tx2"/>
                </a:solidFill>
              </a:rPr>
              <a:t> City Metropolitan’, South </a:t>
            </a:r>
            <a:r>
              <a:rPr lang="hu-HU" sz="1400" dirty="0" err="1">
                <a:solidFill>
                  <a:schemeClr val="tx2"/>
                </a:solidFill>
              </a:rPr>
              <a:t>African</a:t>
            </a:r>
            <a:r>
              <a:rPr lang="hu-HU" sz="1400" dirty="0">
                <a:solidFill>
                  <a:schemeClr val="tx2"/>
                </a:solidFill>
              </a:rPr>
              <a:t> Journal of </a:t>
            </a:r>
            <a:r>
              <a:rPr lang="hu-HU" sz="1400" dirty="0" err="1">
                <a:solidFill>
                  <a:schemeClr val="tx2"/>
                </a:solidFill>
              </a:rPr>
              <a:t>Economic</a:t>
            </a:r>
            <a:r>
              <a:rPr lang="hu-HU" sz="1400" dirty="0">
                <a:solidFill>
                  <a:schemeClr val="tx2"/>
                </a:solidFill>
              </a:rPr>
              <a:t> and Management </a:t>
            </a:r>
            <a:r>
              <a:rPr lang="hu-HU" sz="1400" dirty="0" err="1">
                <a:solidFill>
                  <a:schemeClr val="tx2"/>
                </a:solidFill>
              </a:rPr>
              <a:t>Sciences</a:t>
            </a:r>
            <a:r>
              <a:rPr lang="hu-HU" sz="1400" dirty="0">
                <a:solidFill>
                  <a:schemeClr val="tx2"/>
                </a:solidFill>
              </a:rPr>
              <a:t>, 21(1), pp. 1–9.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Greer</a:t>
            </a:r>
            <a:r>
              <a:rPr lang="hu-HU" sz="1400" dirty="0">
                <a:solidFill>
                  <a:schemeClr val="tx2"/>
                </a:solidFill>
              </a:rPr>
              <a:t>, C.R., </a:t>
            </a:r>
            <a:r>
              <a:rPr lang="hu-HU" sz="1400" dirty="0" err="1">
                <a:solidFill>
                  <a:schemeClr val="tx2"/>
                </a:solidFill>
              </a:rPr>
              <a:t>Carr</a:t>
            </a:r>
            <a:r>
              <a:rPr lang="hu-HU" sz="1400" dirty="0">
                <a:solidFill>
                  <a:schemeClr val="tx2"/>
                </a:solidFill>
              </a:rPr>
              <a:t>, J.C. and Hipp, L. (2016) ‘</a:t>
            </a:r>
            <a:r>
              <a:rPr lang="hu-HU" sz="1400" dirty="0" err="1">
                <a:solidFill>
                  <a:schemeClr val="tx2"/>
                </a:solidFill>
              </a:rPr>
              <a:t>Strategic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staffing</a:t>
            </a:r>
            <a:r>
              <a:rPr lang="hu-HU" sz="1400" dirty="0">
                <a:solidFill>
                  <a:schemeClr val="tx2"/>
                </a:solidFill>
              </a:rPr>
              <a:t> and </a:t>
            </a:r>
            <a:r>
              <a:rPr lang="hu-HU" sz="1400" dirty="0" err="1">
                <a:solidFill>
                  <a:schemeClr val="tx2"/>
                </a:solidFill>
              </a:rPr>
              <a:t>small-firm</a:t>
            </a:r>
            <a:r>
              <a:rPr lang="hu-HU" sz="1400" dirty="0">
                <a:solidFill>
                  <a:schemeClr val="tx2"/>
                </a:solidFill>
              </a:rPr>
              <a:t> performance’, Human </a:t>
            </a:r>
            <a:r>
              <a:rPr lang="hu-HU" sz="1400" dirty="0" err="1">
                <a:solidFill>
                  <a:schemeClr val="tx2"/>
                </a:solidFill>
              </a:rPr>
              <a:t>Resource</a:t>
            </a:r>
            <a:r>
              <a:rPr lang="hu-HU" sz="1400" dirty="0">
                <a:solidFill>
                  <a:schemeClr val="tx2"/>
                </a:solidFill>
              </a:rPr>
              <a:t> Management, 55(4), pp. 741–764.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Mazzarol</a:t>
            </a:r>
            <a:r>
              <a:rPr lang="hu-HU" sz="1400" dirty="0">
                <a:solidFill>
                  <a:schemeClr val="tx2"/>
                </a:solidFill>
              </a:rPr>
              <a:t>, T. (2014) ‘Research </a:t>
            </a:r>
            <a:r>
              <a:rPr lang="hu-HU" sz="1400" dirty="0" err="1">
                <a:solidFill>
                  <a:schemeClr val="tx2"/>
                </a:solidFill>
              </a:rPr>
              <a:t>review</a:t>
            </a:r>
            <a:r>
              <a:rPr lang="hu-HU" sz="1400" dirty="0">
                <a:solidFill>
                  <a:schemeClr val="tx2"/>
                </a:solidFill>
              </a:rPr>
              <a:t>: A </a:t>
            </a:r>
            <a:r>
              <a:rPr lang="hu-HU" sz="1400" dirty="0" err="1">
                <a:solidFill>
                  <a:schemeClr val="tx2"/>
                </a:solidFill>
              </a:rPr>
              <a:t>review</a:t>
            </a:r>
            <a:r>
              <a:rPr lang="hu-HU" sz="1400" dirty="0">
                <a:solidFill>
                  <a:schemeClr val="tx2"/>
                </a:solidFill>
              </a:rPr>
              <a:t> of </a:t>
            </a:r>
            <a:r>
              <a:rPr lang="hu-HU" sz="1400" dirty="0" err="1">
                <a:solidFill>
                  <a:schemeClr val="tx2"/>
                </a:solidFill>
              </a:rPr>
              <a:t>the</a:t>
            </a:r>
            <a:r>
              <a:rPr lang="hu-HU" sz="1400" dirty="0">
                <a:solidFill>
                  <a:schemeClr val="tx2"/>
                </a:solidFill>
              </a:rPr>
              <a:t> latest </a:t>
            </a:r>
            <a:r>
              <a:rPr lang="hu-HU" sz="1400" dirty="0" err="1">
                <a:solidFill>
                  <a:schemeClr val="tx2"/>
                </a:solidFill>
              </a:rPr>
              <a:t>research</a:t>
            </a:r>
            <a:r>
              <a:rPr lang="hu-HU" sz="1400" dirty="0">
                <a:solidFill>
                  <a:schemeClr val="tx2"/>
                </a:solidFill>
              </a:rPr>
              <a:t> in </a:t>
            </a:r>
            <a:r>
              <a:rPr lang="hu-HU" sz="1400" dirty="0" err="1">
                <a:solidFill>
                  <a:schemeClr val="tx2"/>
                </a:solidFill>
              </a:rPr>
              <a:t>the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field</a:t>
            </a:r>
            <a:r>
              <a:rPr lang="hu-HU" sz="1400" dirty="0">
                <a:solidFill>
                  <a:schemeClr val="tx2"/>
                </a:solidFill>
              </a:rPr>
              <a:t> of </a:t>
            </a:r>
            <a:r>
              <a:rPr lang="hu-HU" sz="1400" dirty="0" err="1">
                <a:solidFill>
                  <a:schemeClr val="tx2"/>
                </a:solidFill>
              </a:rPr>
              <a:t>small</a:t>
            </a:r>
            <a:r>
              <a:rPr lang="hu-HU" sz="1400" dirty="0">
                <a:solidFill>
                  <a:schemeClr val="tx2"/>
                </a:solidFill>
              </a:rPr>
              <a:t> business and </a:t>
            </a:r>
            <a:r>
              <a:rPr lang="hu-HU" sz="1400" dirty="0" err="1">
                <a:solidFill>
                  <a:schemeClr val="tx2"/>
                </a:solidFill>
              </a:rPr>
              <a:t>entrepreneurship</a:t>
            </a:r>
            <a:r>
              <a:rPr lang="hu-HU" sz="1400" dirty="0">
                <a:solidFill>
                  <a:schemeClr val="tx2"/>
                </a:solidFill>
              </a:rPr>
              <a:t>: Financial management in </a:t>
            </a:r>
            <a:r>
              <a:rPr lang="hu-HU" sz="1400" dirty="0" err="1">
                <a:solidFill>
                  <a:schemeClr val="tx2"/>
                </a:solidFill>
              </a:rPr>
              <a:t>SMEs</a:t>
            </a:r>
            <a:r>
              <a:rPr lang="hu-HU" sz="1400" dirty="0">
                <a:solidFill>
                  <a:schemeClr val="tx2"/>
                </a:solidFill>
              </a:rPr>
              <a:t>’, </a:t>
            </a:r>
            <a:r>
              <a:rPr lang="hu-HU" sz="1400" dirty="0" err="1">
                <a:solidFill>
                  <a:schemeClr val="tx2"/>
                </a:solidFill>
              </a:rPr>
              <a:t>Small</a:t>
            </a:r>
            <a:r>
              <a:rPr lang="hu-HU" sz="1400" dirty="0">
                <a:solidFill>
                  <a:schemeClr val="tx2"/>
                </a:solidFill>
              </a:rPr>
              <a:t> Enterprise Research, 21(1), pp. 2–13.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Ndubisi</a:t>
            </a:r>
            <a:r>
              <a:rPr lang="hu-HU" sz="1400" dirty="0">
                <a:solidFill>
                  <a:schemeClr val="tx2"/>
                </a:solidFill>
              </a:rPr>
              <a:t>, N.O. and </a:t>
            </a:r>
            <a:r>
              <a:rPr lang="hu-HU" sz="1400" dirty="0" err="1">
                <a:solidFill>
                  <a:schemeClr val="tx2"/>
                </a:solidFill>
              </a:rPr>
              <a:t>Nwankwo</a:t>
            </a:r>
            <a:r>
              <a:rPr lang="hu-HU" sz="1400" dirty="0">
                <a:solidFill>
                  <a:schemeClr val="tx2"/>
                </a:solidFill>
              </a:rPr>
              <a:t>, S. (2013) Enterprise </a:t>
            </a:r>
            <a:r>
              <a:rPr lang="hu-HU" sz="1400" dirty="0" err="1">
                <a:solidFill>
                  <a:schemeClr val="tx2"/>
                </a:solidFill>
              </a:rPr>
              <a:t>Development</a:t>
            </a:r>
            <a:r>
              <a:rPr lang="hu-HU" sz="1400" dirty="0">
                <a:solidFill>
                  <a:schemeClr val="tx2"/>
                </a:solidFill>
              </a:rPr>
              <a:t> in </a:t>
            </a:r>
            <a:r>
              <a:rPr lang="hu-HU" sz="1400" dirty="0" err="1">
                <a:solidFill>
                  <a:schemeClr val="tx2"/>
                </a:solidFill>
              </a:rPr>
              <a:t>SMEs</a:t>
            </a:r>
            <a:r>
              <a:rPr lang="hu-HU" sz="1400" dirty="0">
                <a:solidFill>
                  <a:schemeClr val="tx2"/>
                </a:solidFill>
              </a:rPr>
              <a:t> and </a:t>
            </a:r>
            <a:r>
              <a:rPr lang="hu-HU" sz="1400" dirty="0" err="1">
                <a:solidFill>
                  <a:schemeClr val="tx2"/>
                </a:solidFill>
              </a:rPr>
              <a:t>Entrepreneurial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Firms</a:t>
            </a:r>
            <a:r>
              <a:rPr lang="hu-HU" sz="1400" dirty="0">
                <a:solidFill>
                  <a:schemeClr val="tx2"/>
                </a:solidFill>
              </a:rPr>
              <a:t>: </a:t>
            </a:r>
            <a:r>
              <a:rPr lang="hu-HU" sz="1400" dirty="0" err="1">
                <a:solidFill>
                  <a:schemeClr val="tx2"/>
                </a:solidFill>
              </a:rPr>
              <a:t>Dynamic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Processes</a:t>
            </a:r>
            <a:r>
              <a:rPr lang="hu-HU" sz="1400" dirty="0">
                <a:solidFill>
                  <a:schemeClr val="tx2"/>
                </a:solidFill>
              </a:rPr>
              <a:t>. </a:t>
            </a:r>
            <a:r>
              <a:rPr lang="hu-HU" sz="1400" dirty="0" err="1">
                <a:solidFill>
                  <a:schemeClr val="tx2"/>
                </a:solidFill>
              </a:rPr>
              <a:t>Hershey</a:t>
            </a:r>
            <a:r>
              <a:rPr lang="hu-HU" sz="1400" dirty="0">
                <a:solidFill>
                  <a:schemeClr val="tx2"/>
                </a:solidFill>
              </a:rPr>
              <a:t>, PA: Business Science </a:t>
            </a:r>
            <a:r>
              <a:rPr lang="hu-HU" sz="1400" dirty="0" err="1">
                <a:solidFill>
                  <a:schemeClr val="tx2"/>
                </a:solidFill>
              </a:rPr>
              <a:t>Reference</a:t>
            </a:r>
            <a:r>
              <a:rPr lang="hu-HU" sz="1400" dirty="0">
                <a:solidFill>
                  <a:schemeClr val="tx2"/>
                </a:solidFill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Popescu</a:t>
            </a:r>
            <a:r>
              <a:rPr lang="hu-HU" sz="1400" dirty="0">
                <a:solidFill>
                  <a:schemeClr val="tx2"/>
                </a:solidFill>
              </a:rPr>
              <a:t>, A. and </a:t>
            </a:r>
            <a:r>
              <a:rPr lang="hu-HU" sz="1400" dirty="0" err="1">
                <a:solidFill>
                  <a:schemeClr val="tx2"/>
                </a:solidFill>
              </a:rPr>
              <a:t>Tulbure</a:t>
            </a:r>
            <a:r>
              <a:rPr lang="hu-HU" sz="1400" dirty="0">
                <a:solidFill>
                  <a:schemeClr val="tx2"/>
                </a:solidFill>
              </a:rPr>
              <a:t> (</a:t>
            </a:r>
            <a:r>
              <a:rPr lang="hu-HU" sz="1400" dirty="0" err="1">
                <a:solidFill>
                  <a:schemeClr val="tx2"/>
                </a:solidFill>
              </a:rPr>
              <a:t>Handaric</a:t>
            </a:r>
            <a:r>
              <a:rPr lang="hu-HU" sz="1400" dirty="0">
                <a:solidFill>
                  <a:schemeClr val="tx2"/>
                </a:solidFill>
              </a:rPr>
              <a:t>), A. (2022) ‘The </a:t>
            </a:r>
            <a:r>
              <a:rPr lang="hu-HU" sz="1400" dirty="0" err="1">
                <a:solidFill>
                  <a:schemeClr val="tx2"/>
                </a:solidFill>
              </a:rPr>
              <a:t>importance</a:t>
            </a:r>
            <a:r>
              <a:rPr lang="hu-HU" sz="1400" dirty="0">
                <a:solidFill>
                  <a:schemeClr val="tx2"/>
                </a:solidFill>
              </a:rPr>
              <a:t> of </a:t>
            </a:r>
            <a:r>
              <a:rPr lang="hu-HU" sz="1400" dirty="0" err="1">
                <a:solidFill>
                  <a:schemeClr val="tx2"/>
                </a:solidFill>
              </a:rPr>
              <a:t>social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media</a:t>
            </a:r>
            <a:r>
              <a:rPr lang="hu-HU" sz="1400" dirty="0">
                <a:solidFill>
                  <a:schemeClr val="tx2"/>
                </a:solidFill>
              </a:rPr>
              <a:t> marketing </a:t>
            </a:r>
            <a:r>
              <a:rPr lang="hu-HU" sz="1400" dirty="0" err="1">
                <a:solidFill>
                  <a:schemeClr val="tx2"/>
                </a:solidFill>
              </a:rPr>
              <a:t>strategies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for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small</a:t>
            </a:r>
            <a:r>
              <a:rPr lang="hu-HU" sz="1400" dirty="0">
                <a:solidFill>
                  <a:schemeClr val="tx2"/>
                </a:solidFill>
              </a:rPr>
              <a:t> businesses’, Bulletin of </a:t>
            </a:r>
            <a:r>
              <a:rPr lang="hu-HU" sz="1400" dirty="0" err="1">
                <a:solidFill>
                  <a:schemeClr val="tx2"/>
                </a:solidFill>
              </a:rPr>
              <a:t>the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Transilvania</a:t>
            </a:r>
            <a:r>
              <a:rPr lang="hu-HU" sz="1400" dirty="0">
                <a:solidFill>
                  <a:schemeClr val="tx2"/>
                </a:solidFill>
              </a:rPr>
              <a:t> University of </a:t>
            </a:r>
            <a:r>
              <a:rPr lang="hu-HU" sz="1400" dirty="0" err="1">
                <a:solidFill>
                  <a:schemeClr val="tx2"/>
                </a:solidFill>
              </a:rPr>
              <a:t>Brasov</a:t>
            </a:r>
            <a:r>
              <a:rPr lang="hu-HU" sz="1400" dirty="0">
                <a:solidFill>
                  <a:schemeClr val="tx2"/>
                </a:solidFill>
              </a:rPr>
              <a:t>. </a:t>
            </a:r>
            <a:r>
              <a:rPr lang="hu-HU" sz="1400" dirty="0" err="1">
                <a:solidFill>
                  <a:schemeClr val="tx2"/>
                </a:solidFill>
              </a:rPr>
              <a:t>Series</a:t>
            </a:r>
            <a:r>
              <a:rPr lang="hu-HU" sz="1400" dirty="0">
                <a:solidFill>
                  <a:schemeClr val="tx2"/>
                </a:solidFill>
              </a:rPr>
              <a:t> V: </a:t>
            </a:r>
            <a:r>
              <a:rPr lang="hu-HU" sz="1400" dirty="0" err="1">
                <a:solidFill>
                  <a:schemeClr val="tx2"/>
                </a:solidFill>
              </a:rPr>
              <a:t>Economic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Sciences</a:t>
            </a:r>
            <a:r>
              <a:rPr lang="hu-HU" sz="1400" dirty="0">
                <a:solidFill>
                  <a:schemeClr val="tx2"/>
                </a:solidFill>
              </a:rPr>
              <a:t>, 15(2), pp. 31–38.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Suman</a:t>
            </a:r>
            <a:r>
              <a:rPr lang="hu-HU" sz="1400" dirty="0">
                <a:solidFill>
                  <a:schemeClr val="tx2"/>
                </a:solidFill>
              </a:rPr>
              <a:t>, M.N.H., </a:t>
            </a:r>
            <a:r>
              <a:rPr lang="hu-HU" sz="1400" dirty="0" err="1">
                <a:solidFill>
                  <a:schemeClr val="tx2"/>
                </a:solidFill>
              </a:rPr>
              <a:t>Chyon</a:t>
            </a:r>
            <a:r>
              <a:rPr lang="hu-HU" sz="1400" dirty="0">
                <a:solidFill>
                  <a:schemeClr val="tx2"/>
                </a:solidFill>
              </a:rPr>
              <a:t>, F.A. and </a:t>
            </a:r>
            <a:r>
              <a:rPr lang="hu-HU" sz="1400" dirty="0" err="1">
                <a:solidFill>
                  <a:schemeClr val="tx2"/>
                </a:solidFill>
              </a:rPr>
              <a:t>Ahmmed</a:t>
            </a:r>
            <a:r>
              <a:rPr lang="hu-HU" sz="1400" dirty="0">
                <a:solidFill>
                  <a:schemeClr val="tx2"/>
                </a:solidFill>
              </a:rPr>
              <a:t>, M.S. (2020) ‘Business </a:t>
            </a:r>
            <a:r>
              <a:rPr lang="hu-HU" sz="1400" dirty="0" err="1">
                <a:solidFill>
                  <a:schemeClr val="tx2"/>
                </a:solidFill>
              </a:rPr>
              <a:t>strategy</a:t>
            </a:r>
            <a:r>
              <a:rPr lang="hu-HU" sz="1400" dirty="0">
                <a:solidFill>
                  <a:schemeClr val="tx2"/>
                </a:solidFill>
              </a:rPr>
              <a:t> in </a:t>
            </a:r>
            <a:r>
              <a:rPr lang="hu-HU" sz="1400" dirty="0" err="1">
                <a:solidFill>
                  <a:schemeClr val="tx2"/>
                </a:solidFill>
              </a:rPr>
              <a:t>Bangladesh</a:t>
            </a:r>
            <a:r>
              <a:rPr lang="hu-HU" sz="1400" dirty="0">
                <a:solidFill>
                  <a:schemeClr val="tx2"/>
                </a:solidFill>
              </a:rPr>
              <a:t>—</a:t>
            </a:r>
            <a:r>
              <a:rPr lang="hu-HU" sz="1400" dirty="0" err="1">
                <a:solidFill>
                  <a:schemeClr val="tx2"/>
                </a:solidFill>
              </a:rPr>
              <a:t>Electric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vehicle</a:t>
            </a:r>
            <a:r>
              <a:rPr lang="hu-HU" sz="1400" dirty="0">
                <a:solidFill>
                  <a:schemeClr val="tx2"/>
                </a:solidFill>
              </a:rPr>
              <a:t> SWOT-AHP </a:t>
            </a:r>
            <a:r>
              <a:rPr lang="hu-HU" sz="1400" dirty="0" err="1">
                <a:solidFill>
                  <a:schemeClr val="tx2"/>
                </a:solidFill>
              </a:rPr>
              <a:t>analysis</a:t>
            </a:r>
            <a:r>
              <a:rPr lang="hu-HU" sz="1400" dirty="0">
                <a:solidFill>
                  <a:schemeClr val="tx2"/>
                </a:solidFill>
              </a:rPr>
              <a:t>: </a:t>
            </a:r>
            <a:r>
              <a:rPr lang="hu-HU" sz="1400" dirty="0" err="1">
                <a:solidFill>
                  <a:schemeClr val="tx2"/>
                </a:solidFill>
              </a:rPr>
              <a:t>Case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study</a:t>
            </a:r>
            <a:r>
              <a:rPr lang="hu-HU" sz="1400" dirty="0">
                <a:solidFill>
                  <a:schemeClr val="tx2"/>
                </a:solidFill>
              </a:rPr>
              <a:t>’, International Journal of </a:t>
            </a:r>
            <a:r>
              <a:rPr lang="hu-HU" sz="1400" dirty="0" err="1">
                <a:solidFill>
                  <a:schemeClr val="tx2"/>
                </a:solidFill>
              </a:rPr>
              <a:t>Engineering</a:t>
            </a:r>
            <a:r>
              <a:rPr lang="hu-HU" sz="1400" dirty="0">
                <a:solidFill>
                  <a:schemeClr val="tx2"/>
                </a:solidFill>
              </a:rPr>
              <a:t> Business Management, 12.</a:t>
            </a:r>
          </a:p>
          <a:p>
            <a:pPr marL="342900" indent="-342900">
              <a:buFont typeface="+mj-lt"/>
              <a:buAutoNum type="arabicPeriod"/>
            </a:pPr>
            <a:r>
              <a:rPr lang="hu-HU" sz="1400" dirty="0" err="1">
                <a:solidFill>
                  <a:schemeClr val="tx2"/>
                </a:solidFill>
              </a:rPr>
              <a:t>Wardana</a:t>
            </a:r>
            <a:r>
              <a:rPr lang="hu-HU" sz="1400" dirty="0">
                <a:solidFill>
                  <a:schemeClr val="tx2"/>
                </a:solidFill>
              </a:rPr>
              <a:t>, I.M., </a:t>
            </a:r>
            <a:r>
              <a:rPr lang="hu-HU" sz="1400" dirty="0" err="1">
                <a:solidFill>
                  <a:schemeClr val="tx2"/>
                </a:solidFill>
              </a:rPr>
              <a:t>Sukaatmadja</a:t>
            </a:r>
            <a:r>
              <a:rPr lang="hu-HU" sz="1400" dirty="0">
                <a:solidFill>
                  <a:schemeClr val="tx2"/>
                </a:solidFill>
              </a:rPr>
              <a:t>, I.P.G. and </a:t>
            </a:r>
            <a:r>
              <a:rPr lang="hu-HU" sz="1400" dirty="0" err="1">
                <a:solidFill>
                  <a:schemeClr val="tx2"/>
                </a:solidFill>
              </a:rPr>
              <a:t>Setini</a:t>
            </a:r>
            <a:r>
              <a:rPr lang="hu-HU" sz="1400" dirty="0">
                <a:solidFill>
                  <a:schemeClr val="tx2"/>
                </a:solidFill>
              </a:rPr>
              <a:t>, M. (2022) ‘</a:t>
            </a:r>
            <a:r>
              <a:rPr lang="hu-HU" sz="1400" dirty="0" err="1">
                <a:solidFill>
                  <a:schemeClr val="tx2"/>
                </a:solidFill>
              </a:rPr>
              <a:t>Formulation</a:t>
            </a:r>
            <a:r>
              <a:rPr lang="hu-HU" sz="1400" dirty="0">
                <a:solidFill>
                  <a:schemeClr val="tx2"/>
                </a:solidFill>
              </a:rPr>
              <a:t> of Business </a:t>
            </a:r>
            <a:r>
              <a:rPr lang="hu-HU" sz="1400" dirty="0" err="1">
                <a:solidFill>
                  <a:schemeClr val="tx2"/>
                </a:solidFill>
              </a:rPr>
              <a:t>Strategies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to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Improve</a:t>
            </a:r>
            <a:r>
              <a:rPr lang="hu-HU" sz="1400" dirty="0">
                <a:solidFill>
                  <a:schemeClr val="tx2"/>
                </a:solidFill>
              </a:rPr>
              <a:t> Business Performance </a:t>
            </a:r>
            <a:r>
              <a:rPr lang="hu-HU" sz="1400" dirty="0" err="1">
                <a:solidFill>
                  <a:schemeClr val="tx2"/>
                </a:solidFill>
              </a:rPr>
              <a:t>by</a:t>
            </a:r>
            <a:r>
              <a:rPr lang="hu-HU" sz="1400" dirty="0">
                <a:solidFill>
                  <a:schemeClr val="tx2"/>
                </a:solidFill>
              </a:rPr>
              <a:t> SWOT and SQSPM </a:t>
            </a:r>
            <a:r>
              <a:rPr lang="hu-HU" sz="1400" dirty="0" err="1">
                <a:solidFill>
                  <a:schemeClr val="tx2"/>
                </a:solidFill>
              </a:rPr>
              <a:t>Approach</a:t>
            </a:r>
            <a:r>
              <a:rPr lang="hu-HU" sz="1400" dirty="0">
                <a:solidFill>
                  <a:schemeClr val="tx2"/>
                </a:solidFill>
              </a:rPr>
              <a:t> in </a:t>
            </a:r>
            <a:r>
              <a:rPr lang="hu-HU" sz="1400" dirty="0" err="1">
                <a:solidFill>
                  <a:schemeClr val="tx2"/>
                </a:solidFill>
              </a:rPr>
              <a:t>Era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Pandemic</a:t>
            </a:r>
            <a:r>
              <a:rPr lang="hu-HU" sz="1400" dirty="0">
                <a:solidFill>
                  <a:schemeClr val="tx2"/>
                </a:solidFill>
              </a:rPr>
              <a:t>: A </a:t>
            </a:r>
            <a:r>
              <a:rPr lang="hu-HU" sz="1400" dirty="0" err="1">
                <a:solidFill>
                  <a:schemeClr val="tx2"/>
                </a:solidFill>
              </a:rPr>
              <a:t>Study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on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Culinary</a:t>
            </a:r>
            <a:r>
              <a:rPr lang="hu-HU" sz="1400" dirty="0">
                <a:solidFill>
                  <a:schemeClr val="tx2"/>
                </a:solidFill>
              </a:rPr>
              <a:t> </a:t>
            </a:r>
            <a:r>
              <a:rPr lang="hu-HU" sz="1400" dirty="0" err="1">
                <a:solidFill>
                  <a:schemeClr val="tx2"/>
                </a:solidFill>
              </a:rPr>
              <a:t>MSMEs</a:t>
            </a:r>
            <a:r>
              <a:rPr lang="hu-HU" sz="1400" dirty="0">
                <a:solidFill>
                  <a:schemeClr val="tx2"/>
                </a:solidFill>
              </a:rPr>
              <a:t>’, </a:t>
            </a:r>
            <a:r>
              <a:rPr lang="hu-HU" sz="1400" dirty="0" err="1">
                <a:solidFill>
                  <a:schemeClr val="tx2"/>
                </a:solidFill>
              </a:rPr>
              <a:t>Calitatea</a:t>
            </a:r>
            <a:r>
              <a:rPr lang="hu-HU" sz="1400" dirty="0">
                <a:solidFill>
                  <a:schemeClr val="tx2"/>
                </a:solidFill>
              </a:rPr>
              <a:t>, 23(188), pp. 47–55.</a:t>
            </a:r>
            <a:endParaRPr lang="hu-GB" sz="1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648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1631</TotalTime>
  <Words>1084</Words>
  <Application>Microsoft Macintosh PowerPoint</Application>
  <PresentationFormat>Szélesvásznú</PresentationFormat>
  <Paragraphs>165</Paragraphs>
  <Slides>13</Slides>
  <Notes>1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4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13</vt:i4>
      </vt:variant>
    </vt:vector>
  </HeadingPairs>
  <TitlesOfParts>
    <vt:vector size="18" baseType="lpstr">
      <vt:lpstr>Apple Chancery</vt:lpstr>
      <vt:lpstr>Aptos</vt:lpstr>
      <vt:lpstr>Aptos Display</vt:lpstr>
      <vt:lpstr>Arial</vt:lpstr>
      <vt:lpstr>Office-téma</vt:lpstr>
      <vt:lpstr>Bloom Studio Business Proposal Presentation</vt:lpstr>
      <vt:lpstr>Introduction to Bloom Studio</vt:lpstr>
      <vt:lpstr>Products and Services</vt:lpstr>
      <vt:lpstr>Mission Statement, Business Aim &amp; USP</vt:lpstr>
      <vt:lpstr>Business Structure and Location</vt:lpstr>
      <vt:lpstr>Human Resource Strategy</vt:lpstr>
      <vt:lpstr>Market Research Findings</vt:lpstr>
      <vt:lpstr>Marketing Strategy</vt:lpstr>
      <vt:lpstr>Financial Overview</vt:lpstr>
      <vt:lpstr>SWOT Analysis</vt:lpstr>
      <vt:lpstr>Why Invest in Bloom Studio?</vt:lpstr>
      <vt:lpstr>Thank You For Listening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Fanni Kelemen (2508276)</dc:creator>
  <cp:lastModifiedBy>Fanni Kelemen (2508276)</cp:lastModifiedBy>
  <cp:revision>1</cp:revision>
  <dcterms:created xsi:type="dcterms:W3CDTF">2026-06-20T10:47:01Z</dcterms:created>
  <dcterms:modified xsi:type="dcterms:W3CDTF">2026-06-21T13:58:33Z</dcterms:modified>
</cp:coreProperties>
</file>