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sldIdLst>
    <p:sldId id="256" r:id="rId2"/>
    <p:sldId id="259" r:id="rId3"/>
    <p:sldId id="260" r:id="rId4"/>
    <p:sldId id="261" r:id="rId5"/>
    <p:sldId id="263" r:id="rId6"/>
    <p:sldId id="266" r:id="rId7"/>
    <p:sldId id="265" r:id="rId8"/>
    <p:sldId id="267" r:id="rId9"/>
    <p:sldId id="258" r:id="rId10"/>
    <p:sldId id="264" r:id="rId11"/>
    <p:sldId id="26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7B9CE8-5068-4F3B-A4C3-7DB4DD3248B3}" type="doc">
      <dgm:prSet loTypeId="urn:microsoft.com/office/officeart/2008/layout/NameandTitleOrganizationalChart" loCatId="hierarchy" qsTypeId="urn:microsoft.com/office/officeart/2005/8/quickstyle/simple4" qsCatId="simple" csTypeId="urn:microsoft.com/office/officeart/2005/8/colors/accent1_2" csCatId="accent1" phldr="1"/>
      <dgm:spPr/>
      <dgm:t>
        <a:bodyPr/>
        <a:lstStyle/>
        <a:p>
          <a:endParaRPr lang="en-GB"/>
        </a:p>
      </dgm:t>
    </dgm:pt>
    <dgm:pt modelId="{EA619182-6860-44CF-A418-B7DCF3A8A421}">
      <dgm:prSet phldrT="[Text]" custT="1"/>
      <dgm:spPr/>
      <dgm:t>
        <a:bodyPr/>
        <a:lstStyle/>
        <a:p>
          <a:r>
            <a:rPr lang="en-GB" sz="2000" dirty="0">
              <a:latin typeface="Arial" panose="020B0604020202020204" pitchFamily="34" charset="0"/>
              <a:cs typeface="Arial" panose="020B0604020202020204" pitchFamily="34" charset="0"/>
            </a:rPr>
            <a:t>POLITICAL</a:t>
          </a:r>
        </a:p>
      </dgm:t>
    </dgm:pt>
    <dgm:pt modelId="{4E9DDD9E-95C4-4691-A53C-C1190DB48C6A}" type="parTrans" cxnId="{2613A6B6-867F-46C1-810A-A3825B64F9D8}">
      <dgm:prSet/>
      <dgm:spPr/>
      <dgm:t>
        <a:bodyPr/>
        <a:lstStyle/>
        <a:p>
          <a:endParaRPr lang="en-GB"/>
        </a:p>
      </dgm:t>
    </dgm:pt>
    <dgm:pt modelId="{BB3803A2-07C6-4B70-93A2-E8BBB996F583}" type="sibTrans" cxnId="{2613A6B6-867F-46C1-810A-A3825B64F9D8}">
      <dgm:prSet custT="1"/>
      <dgm:spPr/>
      <dgm:t>
        <a:bodyPr/>
        <a:lstStyle/>
        <a:p>
          <a:pPr algn="l"/>
          <a:r>
            <a:rPr lang="en-GB" sz="1600" dirty="0">
              <a:latin typeface="Arial" panose="020B0604020202020204" pitchFamily="34" charset="0"/>
              <a:cs typeface="Arial" panose="020B0604020202020204" pitchFamily="34" charset="0"/>
            </a:rPr>
            <a:t>There is political stability in the country which is profitable for Hilton Hotels</a:t>
          </a:r>
        </a:p>
      </dgm:t>
    </dgm:pt>
    <dgm:pt modelId="{C7684455-5E5B-456B-809F-C8D6AD401A0D}">
      <dgm:prSet phldrT="[Text]" custT="1"/>
      <dgm:spPr/>
      <dgm:t>
        <a:bodyPr/>
        <a:lstStyle/>
        <a:p>
          <a:r>
            <a:rPr lang="en-GB" sz="2000" dirty="0">
              <a:latin typeface="Arial" panose="020B0604020202020204" pitchFamily="34" charset="0"/>
              <a:cs typeface="Arial" panose="020B0604020202020204" pitchFamily="34" charset="0"/>
            </a:rPr>
            <a:t>ECONOMIC</a:t>
          </a:r>
        </a:p>
      </dgm:t>
    </dgm:pt>
    <dgm:pt modelId="{B7F36F93-74A0-4430-AD2D-20CF8A473C4F}" type="parTrans" cxnId="{54DD4024-BF9B-4A09-9DC7-41EC0FAB1F78}">
      <dgm:prSet/>
      <dgm:spPr/>
      <dgm:t>
        <a:bodyPr/>
        <a:lstStyle/>
        <a:p>
          <a:endParaRPr lang="en-GB"/>
        </a:p>
      </dgm:t>
    </dgm:pt>
    <dgm:pt modelId="{E943E337-65A5-4076-87C5-48FF6D4C5E87}" type="sibTrans" cxnId="{54DD4024-BF9B-4A09-9DC7-41EC0FAB1F78}">
      <dgm:prSet custT="1"/>
      <dgm:spPr/>
      <dgm:t>
        <a:bodyPr/>
        <a:lstStyle/>
        <a:p>
          <a:pPr algn="l"/>
          <a:r>
            <a:rPr lang="en-GB" sz="1600" dirty="0">
              <a:latin typeface="Arial" panose="020B0604020202020204" pitchFamily="34" charset="0"/>
              <a:cs typeface="Arial" panose="020B0604020202020204" pitchFamily="34" charset="0"/>
            </a:rPr>
            <a:t> Inflation rate keeps on changing</a:t>
          </a:r>
        </a:p>
      </dgm:t>
    </dgm:pt>
    <dgm:pt modelId="{1CAB3A43-0D6D-4007-9A54-EE5ADE54B7B6}">
      <dgm:prSet phldrT="[Text]" custT="1"/>
      <dgm:spPr/>
      <dgm:t>
        <a:bodyPr/>
        <a:lstStyle/>
        <a:p>
          <a:r>
            <a:rPr lang="en-GB" sz="2000" dirty="0">
              <a:latin typeface="Arial" panose="020B0604020202020204" pitchFamily="34" charset="0"/>
              <a:cs typeface="Arial" panose="020B0604020202020204" pitchFamily="34" charset="0"/>
            </a:rPr>
            <a:t>TECHNOLOGICAL</a:t>
          </a:r>
        </a:p>
      </dgm:t>
    </dgm:pt>
    <dgm:pt modelId="{F70BB8D6-296B-4536-A9CD-33850DA95CA1}" type="parTrans" cxnId="{8702F024-E8EF-4267-B3C7-89B60760308B}">
      <dgm:prSet/>
      <dgm:spPr/>
      <dgm:t>
        <a:bodyPr/>
        <a:lstStyle/>
        <a:p>
          <a:endParaRPr lang="en-GB"/>
        </a:p>
      </dgm:t>
    </dgm:pt>
    <dgm:pt modelId="{D7D37E9C-5093-4F51-A9AF-44B00321853B}" type="sibTrans" cxnId="{8702F024-E8EF-4267-B3C7-89B60760308B}">
      <dgm:prSet custT="1"/>
      <dgm:spPr/>
      <dgm:t>
        <a:bodyPr/>
        <a:lstStyle/>
        <a:p>
          <a:pPr algn="l"/>
          <a:r>
            <a:rPr lang="en-GB" sz="1600" dirty="0">
              <a:latin typeface="Arial" panose="020B0604020202020204" pitchFamily="34" charset="0"/>
              <a:cs typeface="Arial" panose="020B0604020202020204" pitchFamily="34" charset="0"/>
            </a:rPr>
            <a:t>The Hilton must focus on bringing new technological tools, equipment's and software </a:t>
          </a:r>
        </a:p>
      </dgm:t>
    </dgm:pt>
    <dgm:pt modelId="{9936D6D9-610F-4FE5-AE93-67F8911AF147}">
      <dgm:prSet phldrT="[Text]" custT="1"/>
      <dgm:spPr/>
      <dgm:t>
        <a:bodyPr/>
        <a:lstStyle/>
        <a:p>
          <a:r>
            <a:rPr lang="en-GB" sz="2000" dirty="0">
              <a:latin typeface="Arial" panose="020B0604020202020204" pitchFamily="34" charset="0"/>
              <a:cs typeface="Arial" panose="020B0604020202020204" pitchFamily="34" charset="0"/>
            </a:rPr>
            <a:t>ENVIRONMENTAL</a:t>
          </a:r>
        </a:p>
      </dgm:t>
    </dgm:pt>
    <dgm:pt modelId="{8E82B0E7-3D21-4AD3-B7BC-3517D6A1EBCA}" type="parTrans" cxnId="{23E26763-90B4-4F84-9CCE-2D7BE609FF07}">
      <dgm:prSet/>
      <dgm:spPr/>
      <dgm:t>
        <a:bodyPr/>
        <a:lstStyle/>
        <a:p>
          <a:endParaRPr lang="en-GB"/>
        </a:p>
      </dgm:t>
    </dgm:pt>
    <dgm:pt modelId="{B6503B48-C8CC-413D-943A-48332BE9FA54}" type="sibTrans" cxnId="{23E26763-90B4-4F84-9CCE-2D7BE609FF07}">
      <dgm:prSet custT="1"/>
      <dgm:spPr/>
      <dgm:t>
        <a:bodyPr/>
        <a:lstStyle/>
        <a:p>
          <a:pPr algn="l"/>
          <a:r>
            <a:rPr lang="en-GB" sz="1600" dirty="0">
              <a:latin typeface="Arial" panose="020B0604020202020204" pitchFamily="34" charset="0"/>
              <a:cs typeface="Arial" panose="020B0604020202020204" pitchFamily="34" charset="0"/>
            </a:rPr>
            <a:t>Hilton hotel need to consider that they must take care of the environment</a:t>
          </a:r>
        </a:p>
      </dgm:t>
    </dgm:pt>
    <dgm:pt modelId="{DC4B0D9F-063A-4891-8DBD-FC7E3D350ED6}">
      <dgm:prSet phldrT="[Text]" custT="1"/>
      <dgm:spPr/>
      <dgm:t>
        <a:bodyPr/>
        <a:lstStyle/>
        <a:p>
          <a:r>
            <a:rPr lang="en-GB" sz="2000" dirty="0">
              <a:latin typeface="Arial" panose="020B0604020202020204" pitchFamily="34" charset="0"/>
              <a:cs typeface="Arial" panose="020B0604020202020204" pitchFamily="34" charset="0"/>
            </a:rPr>
            <a:t>SOCIAL</a:t>
          </a:r>
        </a:p>
      </dgm:t>
    </dgm:pt>
    <dgm:pt modelId="{52B94EDD-F5A1-4CAC-ABD2-16AD5FA4A5ED}" type="parTrans" cxnId="{E6FB3F41-CD63-4D9C-AE0B-D7C3C4E39302}">
      <dgm:prSet/>
      <dgm:spPr/>
      <dgm:t>
        <a:bodyPr/>
        <a:lstStyle/>
        <a:p>
          <a:endParaRPr lang="en-GB"/>
        </a:p>
      </dgm:t>
    </dgm:pt>
    <dgm:pt modelId="{032DE081-79DE-4C95-8A0D-DACFD873B03D}" type="sibTrans" cxnId="{E6FB3F41-CD63-4D9C-AE0B-D7C3C4E39302}">
      <dgm:prSet custT="1"/>
      <dgm:spPr/>
      <dgm:t>
        <a:bodyPr/>
        <a:lstStyle/>
        <a:p>
          <a:pPr algn="l"/>
          <a:r>
            <a:rPr lang="en-GB" sz="1600" dirty="0">
              <a:latin typeface="Arial" panose="020B0604020202020204" pitchFamily="34" charset="0"/>
              <a:cs typeface="Arial" panose="020B0604020202020204" pitchFamily="34" charset="0"/>
            </a:rPr>
            <a:t>The people came in England to spend their holidays and weekends </a:t>
          </a:r>
        </a:p>
      </dgm:t>
    </dgm:pt>
    <dgm:pt modelId="{695D3563-788A-4129-9EFA-D8C63B991540}">
      <dgm:prSet phldrT="[Text]" custT="1"/>
      <dgm:spPr/>
      <dgm:t>
        <a:bodyPr/>
        <a:lstStyle/>
        <a:p>
          <a:r>
            <a:rPr lang="en-GB" sz="2000" dirty="0">
              <a:latin typeface="Arial" panose="020B0604020202020204" pitchFamily="34" charset="0"/>
              <a:cs typeface="Arial" panose="020B0604020202020204" pitchFamily="34" charset="0"/>
            </a:rPr>
            <a:t>LEGAL</a:t>
          </a:r>
        </a:p>
      </dgm:t>
    </dgm:pt>
    <dgm:pt modelId="{2D0B29E2-8A05-4EAC-BE5C-CBAB5FCD5FD1}" type="parTrans" cxnId="{72D86F12-59C3-4877-99DC-B1C5A1BD08A3}">
      <dgm:prSet/>
      <dgm:spPr/>
      <dgm:t>
        <a:bodyPr/>
        <a:lstStyle/>
        <a:p>
          <a:endParaRPr lang="en-GB"/>
        </a:p>
      </dgm:t>
    </dgm:pt>
    <dgm:pt modelId="{9859568B-27AB-4A80-ADE3-F9B4D08BA8D5}" type="sibTrans" cxnId="{72D86F12-59C3-4877-99DC-B1C5A1BD08A3}">
      <dgm:prSet custT="1"/>
      <dgm:spPr/>
      <dgm:t>
        <a:bodyPr/>
        <a:lstStyle/>
        <a:p>
          <a:pPr algn="l"/>
          <a:r>
            <a:rPr lang="en-GB" sz="1600" dirty="0">
              <a:latin typeface="Arial" panose="020B0604020202020204" pitchFamily="34" charset="0"/>
              <a:cs typeface="Arial" panose="020B0604020202020204" pitchFamily="34" charset="0"/>
            </a:rPr>
            <a:t>Hilton must to follow ethics, regulations and code of conduct in England</a:t>
          </a:r>
        </a:p>
      </dgm:t>
    </dgm:pt>
    <dgm:pt modelId="{65C032A9-EE9D-4361-975F-D49333C73055}" type="pres">
      <dgm:prSet presAssocID="{B27B9CE8-5068-4F3B-A4C3-7DB4DD3248B3}" presName="hierChild1" presStyleCnt="0">
        <dgm:presLayoutVars>
          <dgm:orgChart val="1"/>
          <dgm:chPref val="1"/>
          <dgm:dir/>
          <dgm:animOne val="branch"/>
          <dgm:animLvl val="lvl"/>
          <dgm:resizeHandles/>
        </dgm:presLayoutVars>
      </dgm:prSet>
      <dgm:spPr/>
    </dgm:pt>
    <dgm:pt modelId="{8DDC61AA-4098-42C9-91FB-A29EA2BEF58F}" type="pres">
      <dgm:prSet presAssocID="{EA619182-6860-44CF-A418-B7DCF3A8A421}" presName="hierRoot1" presStyleCnt="0">
        <dgm:presLayoutVars>
          <dgm:hierBranch val="init"/>
        </dgm:presLayoutVars>
      </dgm:prSet>
      <dgm:spPr/>
    </dgm:pt>
    <dgm:pt modelId="{ED3F0EA2-7B58-4AF5-9E78-2293E3C8A146}" type="pres">
      <dgm:prSet presAssocID="{EA619182-6860-44CF-A418-B7DCF3A8A421}" presName="rootComposite1" presStyleCnt="0"/>
      <dgm:spPr/>
    </dgm:pt>
    <dgm:pt modelId="{461209A6-67F0-4263-9C29-9A5D2A1499BE}" type="pres">
      <dgm:prSet presAssocID="{EA619182-6860-44CF-A418-B7DCF3A8A421}" presName="rootText1" presStyleLbl="node0" presStyleIdx="0" presStyleCnt="1" custScaleX="120472" custScaleY="72535">
        <dgm:presLayoutVars>
          <dgm:chMax/>
          <dgm:chPref val="3"/>
        </dgm:presLayoutVars>
      </dgm:prSet>
      <dgm:spPr/>
    </dgm:pt>
    <dgm:pt modelId="{CACF9A0F-BB32-48B1-8768-BB9DE7D70C9D}" type="pres">
      <dgm:prSet presAssocID="{EA619182-6860-44CF-A418-B7DCF3A8A421}" presName="titleText1" presStyleLbl="fgAcc0" presStyleIdx="0" presStyleCnt="1" custScaleX="371713" custScaleY="403585" custLinFactY="42644" custLinFactNeighborX="-1710" custLinFactNeighborY="100000">
        <dgm:presLayoutVars>
          <dgm:chMax val="0"/>
          <dgm:chPref val="0"/>
        </dgm:presLayoutVars>
      </dgm:prSet>
      <dgm:spPr/>
    </dgm:pt>
    <dgm:pt modelId="{EDA274E8-B1AB-4385-894E-9E7F0DF5CA51}" type="pres">
      <dgm:prSet presAssocID="{EA619182-6860-44CF-A418-B7DCF3A8A421}" presName="rootConnector1" presStyleLbl="node1" presStyleIdx="0" presStyleCnt="5"/>
      <dgm:spPr/>
    </dgm:pt>
    <dgm:pt modelId="{9CD47813-FBF8-49BC-B7EA-904DF2E13117}" type="pres">
      <dgm:prSet presAssocID="{EA619182-6860-44CF-A418-B7DCF3A8A421}" presName="hierChild2" presStyleCnt="0"/>
      <dgm:spPr/>
    </dgm:pt>
    <dgm:pt modelId="{EBF11727-61E6-4EFD-AE04-D1C17D5F31BD}" type="pres">
      <dgm:prSet presAssocID="{B7F36F93-74A0-4430-AD2D-20CF8A473C4F}" presName="Name37" presStyleLbl="parChTrans1D2" presStyleIdx="0" presStyleCnt="2"/>
      <dgm:spPr/>
    </dgm:pt>
    <dgm:pt modelId="{5FEE44FE-016F-4415-BF81-E615AF97695E}" type="pres">
      <dgm:prSet presAssocID="{C7684455-5E5B-456B-809F-C8D6AD401A0D}" presName="hierRoot2" presStyleCnt="0">
        <dgm:presLayoutVars>
          <dgm:hierBranch val="init"/>
        </dgm:presLayoutVars>
      </dgm:prSet>
      <dgm:spPr/>
    </dgm:pt>
    <dgm:pt modelId="{955761A0-ED0F-4916-9730-2BD6CBA4621B}" type="pres">
      <dgm:prSet presAssocID="{C7684455-5E5B-456B-809F-C8D6AD401A0D}" presName="rootComposite" presStyleCnt="0"/>
      <dgm:spPr/>
    </dgm:pt>
    <dgm:pt modelId="{E482F22D-DE7A-419F-89BC-186D6270B2FD}" type="pres">
      <dgm:prSet presAssocID="{C7684455-5E5B-456B-809F-C8D6AD401A0D}" presName="rootText" presStyleLbl="node1" presStyleIdx="0" presStyleCnt="5" custScaleX="140329" custScaleY="91896">
        <dgm:presLayoutVars>
          <dgm:chMax/>
          <dgm:chPref val="3"/>
        </dgm:presLayoutVars>
      </dgm:prSet>
      <dgm:spPr/>
    </dgm:pt>
    <dgm:pt modelId="{91301E90-7594-48AA-BAD7-2337F715E637}" type="pres">
      <dgm:prSet presAssocID="{C7684455-5E5B-456B-809F-C8D6AD401A0D}" presName="titleText2" presStyleLbl="fgAcc1" presStyleIdx="0" presStyleCnt="5" custScaleX="325272" custScaleY="403906" custLinFactNeighborX="3665" custLinFactNeighborY="94859">
        <dgm:presLayoutVars>
          <dgm:chMax val="0"/>
          <dgm:chPref val="0"/>
        </dgm:presLayoutVars>
      </dgm:prSet>
      <dgm:spPr/>
    </dgm:pt>
    <dgm:pt modelId="{EB02BA15-1A3F-4B73-B00C-B05EB02F1D9E}" type="pres">
      <dgm:prSet presAssocID="{C7684455-5E5B-456B-809F-C8D6AD401A0D}" presName="rootConnector" presStyleLbl="node2" presStyleIdx="0" presStyleCnt="0"/>
      <dgm:spPr/>
    </dgm:pt>
    <dgm:pt modelId="{EB2992BA-310E-4C10-AB64-7CF7DF5B9C4B}" type="pres">
      <dgm:prSet presAssocID="{C7684455-5E5B-456B-809F-C8D6AD401A0D}" presName="hierChild4" presStyleCnt="0"/>
      <dgm:spPr/>
    </dgm:pt>
    <dgm:pt modelId="{68EF4D84-757C-4349-BB7E-F9E608CEF90E}" type="pres">
      <dgm:prSet presAssocID="{F70BB8D6-296B-4536-A9CD-33850DA95CA1}" presName="Name37" presStyleLbl="parChTrans1D3" presStyleIdx="0" presStyleCnt="3"/>
      <dgm:spPr/>
    </dgm:pt>
    <dgm:pt modelId="{DA179E53-A8DB-4EE6-B1F5-A66B29B9B1E9}" type="pres">
      <dgm:prSet presAssocID="{1CAB3A43-0D6D-4007-9A54-EE5ADE54B7B6}" presName="hierRoot2" presStyleCnt="0">
        <dgm:presLayoutVars>
          <dgm:hierBranch val="init"/>
        </dgm:presLayoutVars>
      </dgm:prSet>
      <dgm:spPr/>
    </dgm:pt>
    <dgm:pt modelId="{732FF06B-06B0-4476-B485-E8526E46FD24}" type="pres">
      <dgm:prSet presAssocID="{1CAB3A43-0D6D-4007-9A54-EE5ADE54B7B6}" presName="rootComposite" presStyleCnt="0"/>
      <dgm:spPr/>
    </dgm:pt>
    <dgm:pt modelId="{1D3A6AE8-F338-4016-BDF6-9CB790E06C8B}" type="pres">
      <dgm:prSet presAssocID="{1CAB3A43-0D6D-4007-9A54-EE5ADE54B7B6}" presName="rootText" presStyleLbl="node1" presStyleIdx="1" presStyleCnt="5" custScaleX="170389">
        <dgm:presLayoutVars>
          <dgm:chMax/>
          <dgm:chPref val="3"/>
        </dgm:presLayoutVars>
      </dgm:prSet>
      <dgm:spPr/>
    </dgm:pt>
    <dgm:pt modelId="{E3E37ACB-28D6-496F-A16D-64C00197E3E5}" type="pres">
      <dgm:prSet presAssocID="{1CAB3A43-0D6D-4007-9A54-EE5ADE54B7B6}" presName="titleText2" presStyleLbl="fgAcc1" presStyleIdx="1" presStyleCnt="5" custScaleX="275929" custScaleY="382482" custLinFactNeighborY="77612">
        <dgm:presLayoutVars>
          <dgm:chMax val="0"/>
          <dgm:chPref val="0"/>
        </dgm:presLayoutVars>
      </dgm:prSet>
      <dgm:spPr/>
    </dgm:pt>
    <dgm:pt modelId="{682CDB72-7A6D-49E4-8E04-EE8B1ECDC469}" type="pres">
      <dgm:prSet presAssocID="{1CAB3A43-0D6D-4007-9A54-EE5ADE54B7B6}" presName="rootConnector" presStyleLbl="node3" presStyleIdx="0" presStyleCnt="0"/>
      <dgm:spPr/>
    </dgm:pt>
    <dgm:pt modelId="{F05DCBEB-A284-48C7-A73A-34340103F6B1}" type="pres">
      <dgm:prSet presAssocID="{1CAB3A43-0D6D-4007-9A54-EE5ADE54B7B6}" presName="hierChild4" presStyleCnt="0"/>
      <dgm:spPr/>
    </dgm:pt>
    <dgm:pt modelId="{0B6D3CFA-55CC-4F58-8E4A-971EB7C3AA8A}" type="pres">
      <dgm:prSet presAssocID="{1CAB3A43-0D6D-4007-9A54-EE5ADE54B7B6}" presName="hierChild5" presStyleCnt="0"/>
      <dgm:spPr/>
    </dgm:pt>
    <dgm:pt modelId="{512725CD-BAED-46ED-A91B-0D926EDC220B}" type="pres">
      <dgm:prSet presAssocID="{8E82B0E7-3D21-4AD3-B7BC-3517D6A1EBCA}" presName="Name37" presStyleLbl="parChTrans1D3" presStyleIdx="1" presStyleCnt="3"/>
      <dgm:spPr/>
    </dgm:pt>
    <dgm:pt modelId="{3FD1852E-65AD-4CFF-93F9-1C008B0E2807}" type="pres">
      <dgm:prSet presAssocID="{9936D6D9-610F-4FE5-AE93-67F8911AF147}" presName="hierRoot2" presStyleCnt="0">
        <dgm:presLayoutVars>
          <dgm:hierBranch val="init"/>
        </dgm:presLayoutVars>
      </dgm:prSet>
      <dgm:spPr/>
    </dgm:pt>
    <dgm:pt modelId="{18CF4335-2BA5-4CAF-83CF-03B71F403EBB}" type="pres">
      <dgm:prSet presAssocID="{9936D6D9-610F-4FE5-AE93-67F8911AF147}" presName="rootComposite" presStyleCnt="0"/>
      <dgm:spPr/>
    </dgm:pt>
    <dgm:pt modelId="{63380F37-96B0-4F19-A015-573D36826947}" type="pres">
      <dgm:prSet presAssocID="{9936D6D9-610F-4FE5-AE93-67F8911AF147}" presName="rootText" presStyleLbl="node1" presStyleIdx="2" presStyleCnt="5" custScaleX="158782">
        <dgm:presLayoutVars>
          <dgm:chMax/>
          <dgm:chPref val="3"/>
        </dgm:presLayoutVars>
      </dgm:prSet>
      <dgm:spPr/>
    </dgm:pt>
    <dgm:pt modelId="{9EF8023E-D64E-49E3-B73C-C7C368AB5509}" type="pres">
      <dgm:prSet presAssocID="{9936D6D9-610F-4FE5-AE93-67F8911AF147}" presName="titleText2" presStyleLbl="fgAcc1" presStyleIdx="2" presStyleCnt="5" custScaleX="286023" custScaleY="386335" custLinFactNeighborY="81924">
        <dgm:presLayoutVars>
          <dgm:chMax val="0"/>
          <dgm:chPref val="0"/>
        </dgm:presLayoutVars>
      </dgm:prSet>
      <dgm:spPr/>
    </dgm:pt>
    <dgm:pt modelId="{5D88FD58-C505-49B4-A3E9-746FBC5EDE75}" type="pres">
      <dgm:prSet presAssocID="{9936D6D9-610F-4FE5-AE93-67F8911AF147}" presName="rootConnector" presStyleLbl="node3" presStyleIdx="0" presStyleCnt="0"/>
      <dgm:spPr/>
    </dgm:pt>
    <dgm:pt modelId="{05226B25-4BBB-40EC-B990-6D039E23154A}" type="pres">
      <dgm:prSet presAssocID="{9936D6D9-610F-4FE5-AE93-67F8911AF147}" presName="hierChild4" presStyleCnt="0"/>
      <dgm:spPr/>
    </dgm:pt>
    <dgm:pt modelId="{B4ABBDE5-7A7F-4175-9940-B0B1AAB71159}" type="pres">
      <dgm:prSet presAssocID="{9936D6D9-610F-4FE5-AE93-67F8911AF147}" presName="hierChild5" presStyleCnt="0"/>
      <dgm:spPr/>
    </dgm:pt>
    <dgm:pt modelId="{0EA09D4B-C58A-4BD5-8BE3-06743E60C85F}" type="pres">
      <dgm:prSet presAssocID="{C7684455-5E5B-456B-809F-C8D6AD401A0D}" presName="hierChild5" presStyleCnt="0"/>
      <dgm:spPr/>
    </dgm:pt>
    <dgm:pt modelId="{F8CE4A3A-2857-4DC1-BCEA-164BE713CC83}" type="pres">
      <dgm:prSet presAssocID="{52B94EDD-F5A1-4CAC-ABD2-16AD5FA4A5ED}" presName="Name37" presStyleLbl="parChTrans1D2" presStyleIdx="1" presStyleCnt="2"/>
      <dgm:spPr/>
    </dgm:pt>
    <dgm:pt modelId="{37D69D58-F9E7-4A8C-A42C-346622199C64}" type="pres">
      <dgm:prSet presAssocID="{DC4B0D9F-063A-4891-8DBD-FC7E3D350ED6}" presName="hierRoot2" presStyleCnt="0">
        <dgm:presLayoutVars>
          <dgm:hierBranch val="init"/>
        </dgm:presLayoutVars>
      </dgm:prSet>
      <dgm:spPr/>
    </dgm:pt>
    <dgm:pt modelId="{0FE11A15-7B6F-49D5-9973-BF967DFD4AC7}" type="pres">
      <dgm:prSet presAssocID="{DC4B0D9F-063A-4891-8DBD-FC7E3D350ED6}" presName="rootComposite" presStyleCnt="0"/>
      <dgm:spPr/>
    </dgm:pt>
    <dgm:pt modelId="{B3EDFD09-9051-4036-8F56-7E36D83D1C2B}" type="pres">
      <dgm:prSet presAssocID="{DC4B0D9F-063A-4891-8DBD-FC7E3D350ED6}" presName="rootText" presStyleLbl="node1" presStyleIdx="3" presStyleCnt="5" custScaleY="78778">
        <dgm:presLayoutVars>
          <dgm:chMax/>
          <dgm:chPref val="3"/>
        </dgm:presLayoutVars>
      </dgm:prSet>
      <dgm:spPr/>
    </dgm:pt>
    <dgm:pt modelId="{D72E5C58-AE63-4FD5-9072-0CA0838F464B}" type="pres">
      <dgm:prSet presAssocID="{DC4B0D9F-063A-4891-8DBD-FC7E3D350ED6}" presName="titleText2" presStyleLbl="fgAcc1" presStyleIdx="3" presStyleCnt="5" custScaleX="338655" custScaleY="410230" custLinFactNeighborX="-2481" custLinFactNeighborY="93732">
        <dgm:presLayoutVars>
          <dgm:chMax val="0"/>
          <dgm:chPref val="0"/>
        </dgm:presLayoutVars>
      </dgm:prSet>
      <dgm:spPr/>
    </dgm:pt>
    <dgm:pt modelId="{0BBFD01E-A200-4DF4-ACB7-3DB6E336F4E0}" type="pres">
      <dgm:prSet presAssocID="{DC4B0D9F-063A-4891-8DBD-FC7E3D350ED6}" presName="rootConnector" presStyleLbl="node2" presStyleIdx="0" presStyleCnt="0"/>
      <dgm:spPr/>
    </dgm:pt>
    <dgm:pt modelId="{59DDE0D6-E5C3-416F-9612-33A5D6DAECA5}" type="pres">
      <dgm:prSet presAssocID="{DC4B0D9F-063A-4891-8DBD-FC7E3D350ED6}" presName="hierChild4" presStyleCnt="0"/>
      <dgm:spPr/>
    </dgm:pt>
    <dgm:pt modelId="{E63DD0FC-5203-44F2-AD44-3A4AF377F674}" type="pres">
      <dgm:prSet presAssocID="{2D0B29E2-8A05-4EAC-BE5C-CBAB5FCD5FD1}" presName="Name37" presStyleLbl="parChTrans1D3" presStyleIdx="2" presStyleCnt="3"/>
      <dgm:spPr/>
    </dgm:pt>
    <dgm:pt modelId="{BBE4203B-99ED-4BBB-AA1F-DA78335B33F9}" type="pres">
      <dgm:prSet presAssocID="{695D3563-788A-4129-9EFA-D8C63B991540}" presName="hierRoot2" presStyleCnt="0">
        <dgm:presLayoutVars>
          <dgm:hierBranch val="init"/>
        </dgm:presLayoutVars>
      </dgm:prSet>
      <dgm:spPr/>
    </dgm:pt>
    <dgm:pt modelId="{6571563D-B267-4813-A4C8-E858AFFE1F7B}" type="pres">
      <dgm:prSet presAssocID="{695D3563-788A-4129-9EFA-D8C63B991540}" presName="rootComposite" presStyleCnt="0"/>
      <dgm:spPr/>
    </dgm:pt>
    <dgm:pt modelId="{50AA202C-3728-4C35-8421-B7BCFAB05997}" type="pres">
      <dgm:prSet presAssocID="{695D3563-788A-4129-9EFA-D8C63B991540}" presName="rootText" presStyleLbl="node1" presStyleIdx="4" presStyleCnt="5">
        <dgm:presLayoutVars>
          <dgm:chMax/>
          <dgm:chPref val="3"/>
        </dgm:presLayoutVars>
      </dgm:prSet>
      <dgm:spPr/>
    </dgm:pt>
    <dgm:pt modelId="{7BF68F5C-39A2-45D7-8EA5-29CABF2367C9}" type="pres">
      <dgm:prSet presAssocID="{695D3563-788A-4129-9EFA-D8C63B991540}" presName="titleText2" presStyleLbl="fgAcc1" presStyleIdx="4" presStyleCnt="5" custScaleX="278471" custScaleY="371733" custLinFactY="3483" custLinFactNeighborX="2481" custLinFactNeighborY="100000">
        <dgm:presLayoutVars>
          <dgm:chMax val="0"/>
          <dgm:chPref val="0"/>
        </dgm:presLayoutVars>
      </dgm:prSet>
      <dgm:spPr/>
    </dgm:pt>
    <dgm:pt modelId="{0F9C7AB1-8471-43E0-88E3-D61499FA37FC}" type="pres">
      <dgm:prSet presAssocID="{695D3563-788A-4129-9EFA-D8C63B991540}" presName="rootConnector" presStyleLbl="node3" presStyleIdx="0" presStyleCnt="0"/>
      <dgm:spPr/>
    </dgm:pt>
    <dgm:pt modelId="{48345E8A-B67D-4044-A5E4-B8033AFDC3DE}" type="pres">
      <dgm:prSet presAssocID="{695D3563-788A-4129-9EFA-D8C63B991540}" presName="hierChild4" presStyleCnt="0"/>
      <dgm:spPr/>
    </dgm:pt>
    <dgm:pt modelId="{55B279E4-1881-434E-A958-B82DC71C0122}" type="pres">
      <dgm:prSet presAssocID="{695D3563-788A-4129-9EFA-D8C63B991540}" presName="hierChild5" presStyleCnt="0"/>
      <dgm:spPr/>
    </dgm:pt>
    <dgm:pt modelId="{0EF3E8EF-8460-45F0-95F8-610B9FD09347}" type="pres">
      <dgm:prSet presAssocID="{DC4B0D9F-063A-4891-8DBD-FC7E3D350ED6}" presName="hierChild5" presStyleCnt="0"/>
      <dgm:spPr/>
    </dgm:pt>
    <dgm:pt modelId="{58896A21-8A89-49FE-B337-9B62FD453223}" type="pres">
      <dgm:prSet presAssocID="{EA619182-6860-44CF-A418-B7DCF3A8A421}" presName="hierChild3" presStyleCnt="0"/>
      <dgm:spPr/>
    </dgm:pt>
  </dgm:ptLst>
  <dgm:cxnLst>
    <dgm:cxn modelId="{72566D0E-3C52-46A6-8C05-0E18884B3E42}" type="presOf" srcId="{1CAB3A43-0D6D-4007-9A54-EE5ADE54B7B6}" destId="{1D3A6AE8-F338-4016-BDF6-9CB790E06C8B}" srcOrd="0" destOrd="0" presId="urn:microsoft.com/office/officeart/2008/layout/NameandTitleOrganizationalChart"/>
    <dgm:cxn modelId="{72D86F12-59C3-4877-99DC-B1C5A1BD08A3}" srcId="{DC4B0D9F-063A-4891-8DBD-FC7E3D350ED6}" destId="{695D3563-788A-4129-9EFA-D8C63B991540}" srcOrd="0" destOrd="0" parTransId="{2D0B29E2-8A05-4EAC-BE5C-CBAB5FCD5FD1}" sibTransId="{9859568B-27AB-4A80-ADE3-F9B4D08BA8D5}"/>
    <dgm:cxn modelId="{54DD4024-BF9B-4A09-9DC7-41EC0FAB1F78}" srcId="{EA619182-6860-44CF-A418-B7DCF3A8A421}" destId="{C7684455-5E5B-456B-809F-C8D6AD401A0D}" srcOrd="0" destOrd="0" parTransId="{B7F36F93-74A0-4430-AD2D-20CF8A473C4F}" sibTransId="{E943E337-65A5-4076-87C5-48FF6D4C5E87}"/>
    <dgm:cxn modelId="{8702F024-E8EF-4267-B3C7-89B60760308B}" srcId="{C7684455-5E5B-456B-809F-C8D6AD401A0D}" destId="{1CAB3A43-0D6D-4007-9A54-EE5ADE54B7B6}" srcOrd="0" destOrd="0" parTransId="{F70BB8D6-296B-4536-A9CD-33850DA95CA1}" sibTransId="{D7D37E9C-5093-4F51-A9AF-44B00321853B}"/>
    <dgm:cxn modelId="{C9A9D928-3803-4BEC-BDC8-5A149B3698E5}" type="presOf" srcId="{DC4B0D9F-063A-4891-8DBD-FC7E3D350ED6}" destId="{B3EDFD09-9051-4036-8F56-7E36D83D1C2B}" srcOrd="0" destOrd="0" presId="urn:microsoft.com/office/officeart/2008/layout/NameandTitleOrganizationalChart"/>
    <dgm:cxn modelId="{E6FB3F41-CD63-4D9C-AE0B-D7C3C4E39302}" srcId="{EA619182-6860-44CF-A418-B7DCF3A8A421}" destId="{DC4B0D9F-063A-4891-8DBD-FC7E3D350ED6}" srcOrd="1" destOrd="0" parTransId="{52B94EDD-F5A1-4CAC-ABD2-16AD5FA4A5ED}" sibTransId="{032DE081-79DE-4C95-8A0D-DACFD873B03D}"/>
    <dgm:cxn modelId="{34BE1E63-A8E3-42A4-BC4C-D33FCD8F31D8}" type="presOf" srcId="{9936D6D9-610F-4FE5-AE93-67F8911AF147}" destId="{63380F37-96B0-4F19-A015-573D36826947}" srcOrd="0" destOrd="0" presId="urn:microsoft.com/office/officeart/2008/layout/NameandTitleOrganizationalChart"/>
    <dgm:cxn modelId="{23E26763-90B4-4F84-9CCE-2D7BE609FF07}" srcId="{C7684455-5E5B-456B-809F-C8D6AD401A0D}" destId="{9936D6D9-610F-4FE5-AE93-67F8911AF147}" srcOrd="1" destOrd="0" parTransId="{8E82B0E7-3D21-4AD3-B7BC-3517D6A1EBCA}" sibTransId="{B6503B48-C8CC-413D-943A-48332BE9FA54}"/>
    <dgm:cxn modelId="{84743767-1DF6-48C1-987C-9B6D95E552F0}" type="presOf" srcId="{1CAB3A43-0D6D-4007-9A54-EE5ADE54B7B6}" destId="{682CDB72-7A6D-49E4-8E04-EE8B1ECDC469}" srcOrd="1" destOrd="0" presId="urn:microsoft.com/office/officeart/2008/layout/NameandTitleOrganizationalChart"/>
    <dgm:cxn modelId="{A1741E6A-3297-40A8-8ECE-4D2DF75DB9D5}" type="presOf" srcId="{B6503B48-C8CC-413D-943A-48332BE9FA54}" destId="{9EF8023E-D64E-49E3-B73C-C7C368AB5509}" srcOrd="0" destOrd="0" presId="urn:microsoft.com/office/officeart/2008/layout/NameandTitleOrganizationalChart"/>
    <dgm:cxn modelId="{5F27056C-6E2B-40DF-A1A5-44C42DB4E785}" type="presOf" srcId="{C7684455-5E5B-456B-809F-C8D6AD401A0D}" destId="{E482F22D-DE7A-419F-89BC-186D6270B2FD}" srcOrd="0" destOrd="0" presId="urn:microsoft.com/office/officeart/2008/layout/NameandTitleOrganizationalChart"/>
    <dgm:cxn modelId="{A960FE4E-31A1-48EA-8C4D-CBD6027F7453}" type="presOf" srcId="{DC4B0D9F-063A-4891-8DBD-FC7E3D350ED6}" destId="{0BBFD01E-A200-4DF4-ACB7-3DB6E336F4E0}" srcOrd="1" destOrd="0" presId="urn:microsoft.com/office/officeart/2008/layout/NameandTitleOrganizationalChart"/>
    <dgm:cxn modelId="{DD659352-4F2B-4E65-8A35-B5612B937A71}" type="presOf" srcId="{8E82B0E7-3D21-4AD3-B7BC-3517D6A1EBCA}" destId="{512725CD-BAED-46ED-A91B-0D926EDC220B}" srcOrd="0" destOrd="0" presId="urn:microsoft.com/office/officeart/2008/layout/NameandTitleOrganizationalChart"/>
    <dgm:cxn modelId="{5A748A59-F2DF-463A-969D-4EB2A0278E4A}" type="presOf" srcId="{B27B9CE8-5068-4F3B-A4C3-7DB4DD3248B3}" destId="{65C032A9-EE9D-4361-975F-D49333C73055}" srcOrd="0" destOrd="0" presId="urn:microsoft.com/office/officeart/2008/layout/NameandTitleOrganizationalChart"/>
    <dgm:cxn modelId="{9C2E847C-5C8D-4683-9E35-40B7495C89AF}" type="presOf" srcId="{52B94EDD-F5A1-4CAC-ABD2-16AD5FA4A5ED}" destId="{F8CE4A3A-2857-4DC1-BCEA-164BE713CC83}" srcOrd="0" destOrd="0" presId="urn:microsoft.com/office/officeart/2008/layout/NameandTitleOrganizationalChart"/>
    <dgm:cxn modelId="{4FF56B7F-922E-460E-ACB0-732BF7710A91}" type="presOf" srcId="{C7684455-5E5B-456B-809F-C8D6AD401A0D}" destId="{EB02BA15-1A3F-4B73-B00C-B05EB02F1D9E}" srcOrd="1" destOrd="0" presId="urn:microsoft.com/office/officeart/2008/layout/NameandTitleOrganizationalChart"/>
    <dgm:cxn modelId="{6D9C9E82-FCBF-4F07-802E-E08835FB1F9A}" type="presOf" srcId="{BB3803A2-07C6-4B70-93A2-E8BBB996F583}" destId="{CACF9A0F-BB32-48B1-8768-BB9DE7D70C9D}" srcOrd="0" destOrd="0" presId="urn:microsoft.com/office/officeart/2008/layout/NameandTitleOrganizationalChart"/>
    <dgm:cxn modelId="{7FFD4288-6454-45FA-904D-4017CF90A2B4}" type="presOf" srcId="{032DE081-79DE-4C95-8A0D-DACFD873B03D}" destId="{D72E5C58-AE63-4FD5-9072-0CA0838F464B}" srcOrd="0" destOrd="0" presId="urn:microsoft.com/office/officeart/2008/layout/NameandTitleOrganizationalChart"/>
    <dgm:cxn modelId="{645BFC96-25F4-4D0B-B6FE-D5E9635DA55C}" type="presOf" srcId="{EA619182-6860-44CF-A418-B7DCF3A8A421}" destId="{461209A6-67F0-4263-9C29-9A5D2A1499BE}" srcOrd="0" destOrd="0" presId="urn:microsoft.com/office/officeart/2008/layout/NameandTitleOrganizationalChart"/>
    <dgm:cxn modelId="{8D90CC99-E839-4BE5-937D-BE108353DC3E}" type="presOf" srcId="{695D3563-788A-4129-9EFA-D8C63B991540}" destId="{50AA202C-3728-4C35-8421-B7BCFAB05997}" srcOrd="0" destOrd="0" presId="urn:microsoft.com/office/officeart/2008/layout/NameandTitleOrganizationalChart"/>
    <dgm:cxn modelId="{717867A3-62B8-43C5-84B3-65688B6C409A}" type="presOf" srcId="{695D3563-788A-4129-9EFA-D8C63B991540}" destId="{0F9C7AB1-8471-43E0-88E3-D61499FA37FC}" srcOrd="1" destOrd="0" presId="urn:microsoft.com/office/officeart/2008/layout/NameandTitleOrganizationalChart"/>
    <dgm:cxn modelId="{4592D3B0-B02E-4BFE-B550-E43661C3E35B}" type="presOf" srcId="{2D0B29E2-8A05-4EAC-BE5C-CBAB5FCD5FD1}" destId="{E63DD0FC-5203-44F2-AD44-3A4AF377F674}" srcOrd="0" destOrd="0" presId="urn:microsoft.com/office/officeart/2008/layout/NameandTitleOrganizationalChart"/>
    <dgm:cxn modelId="{2613A6B6-867F-46C1-810A-A3825B64F9D8}" srcId="{B27B9CE8-5068-4F3B-A4C3-7DB4DD3248B3}" destId="{EA619182-6860-44CF-A418-B7DCF3A8A421}" srcOrd="0" destOrd="0" parTransId="{4E9DDD9E-95C4-4691-A53C-C1190DB48C6A}" sibTransId="{BB3803A2-07C6-4B70-93A2-E8BBB996F583}"/>
    <dgm:cxn modelId="{CB1345B7-23B8-4EC8-A256-978D4075B790}" type="presOf" srcId="{F70BB8D6-296B-4536-A9CD-33850DA95CA1}" destId="{68EF4D84-757C-4349-BB7E-F9E608CEF90E}" srcOrd="0" destOrd="0" presId="urn:microsoft.com/office/officeart/2008/layout/NameandTitleOrganizationalChart"/>
    <dgm:cxn modelId="{64BF8BC8-6BDF-4DC3-B4E1-CDC45023B96D}" type="presOf" srcId="{D7D37E9C-5093-4F51-A9AF-44B00321853B}" destId="{E3E37ACB-28D6-496F-A16D-64C00197E3E5}" srcOrd="0" destOrd="0" presId="urn:microsoft.com/office/officeart/2008/layout/NameandTitleOrganizationalChart"/>
    <dgm:cxn modelId="{200E59D3-BF4C-410B-9B77-C9D04DB1875A}" type="presOf" srcId="{B7F36F93-74A0-4430-AD2D-20CF8A473C4F}" destId="{EBF11727-61E6-4EFD-AE04-D1C17D5F31BD}" srcOrd="0" destOrd="0" presId="urn:microsoft.com/office/officeart/2008/layout/NameandTitleOrganizationalChart"/>
    <dgm:cxn modelId="{05FC47DB-46A1-47C0-B76A-5507127ACC0B}" type="presOf" srcId="{9859568B-27AB-4A80-ADE3-F9B4D08BA8D5}" destId="{7BF68F5C-39A2-45D7-8EA5-29CABF2367C9}" srcOrd="0" destOrd="0" presId="urn:microsoft.com/office/officeart/2008/layout/NameandTitleOrganizationalChart"/>
    <dgm:cxn modelId="{28A5D2DC-54FB-4AC2-AB33-11F713FDFE03}" type="presOf" srcId="{EA619182-6860-44CF-A418-B7DCF3A8A421}" destId="{EDA274E8-B1AB-4385-894E-9E7F0DF5CA51}" srcOrd="1" destOrd="0" presId="urn:microsoft.com/office/officeart/2008/layout/NameandTitleOrganizationalChart"/>
    <dgm:cxn modelId="{450083E3-CC0D-466D-B870-370C28C3DD1A}" type="presOf" srcId="{9936D6D9-610F-4FE5-AE93-67F8911AF147}" destId="{5D88FD58-C505-49B4-A3E9-746FBC5EDE75}" srcOrd="1" destOrd="0" presId="urn:microsoft.com/office/officeart/2008/layout/NameandTitleOrganizationalChart"/>
    <dgm:cxn modelId="{67DA8DF7-0E96-425E-B278-4989AB8B113B}" type="presOf" srcId="{E943E337-65A5-4076-87C5-48FF6D4C5E87}" destId="{91301E90-7594-48AA-BAD7-2337F715E637}" srcOrd="0" destOrd="0" presId="urn:microsoft.com/office/officeart/2008/layout/NameandTitleOrganizationalChart"/>
    <dgm:cxn modelId="{B2D131BE-B869-4282-9FDD-3FF8A4872899}" type="presParOf" srcId="{65C032A9-EE9D-4361-975F-D49333C73055}" destId="{8DDC61AA-4098-42C9-91FB-A29EA2BEF58F}" srcOrd="0" destOrd="0" presId="urn:microsoft.com/office/officeart/2008/layout/NameandTitleOrganizationalChart"/>
    <dgm:cxn modelId="{78CE0810-630A-43A1-B1AB-29E3CF260750}" type="presParOf" srcId="{8DDC61AA-4098-42C9-91FB-A29EA2BEF58F}" destId="{ED3F0EA2-7B58-4AF5-9E78-2293E3C8A146}" srcOrd="0" destOrd="0" presId="urn:microsoft.com/office/officeart/2008/layout/NameandTitleOrganizationalChart"/>
    <dgm:cxn modelId="{D34477C2-504A-462F-A7FC-789A14708C60}" type="presParOf" srcId="{ED3F0EA2-7B58-4AF5-9E78-2293E3C8A146}" destId="{461209A6-67F0-4263-9C29-9A5D2A1499BE}" srcOrd="0" destOrd="0" presId="urn:microsoft.com/office/officeart/2008/layout/NameandTitleOrganizationalChart"/>
    <dgm:cxn modelId="{22865D9C-D72D-4BAC-9945-3A3FC055847A}" type="presParOf" srcId="{ED3F0EA2-7B58-4AF5-9E78-2293E3C8A146}" destId="{CACF9A0F-BB32-48B1-8768-BB9DE7D70C9D}" srcOrd="1" destOrd="0" presId="urn:microsoft.com/office/officeart/2008/layout/NameandTitleOrganizationalChart"/>
    <dgm:cxn modelId="{FD37FA49-6BD7-4059-ADED-550C6AE48334}" type="presParOf" srcId="{ED3F0EA2-7B58-4AF5-9E78-2293E3C8A146}" destId="{EDA274E8-B1AB-4385-894E-9E7F0DF5CA51}" srcOrd="2" destOrd="0" presId="urn:microsoft.com/office/officeart/2008/layout/NameandTitleOrganizationalChart"/>
    <dgm:cxn modelId="{A0F0C2AE-4F3D-4D98-A1C0-6F9FB6B55996}" type="presParOf" srcId="{8DDC61AA-4098-42C9-91FB-A29EA2BEF58F}" destId="{9CD47813-FBF8-49BC-B7EA-904DF2E13117}" srcOrd="1" destOrd="0" presId="urn:microsoft.com/office/officeart/2008/layout/NameandTitleOrganizationalChart"/>
    <dgm:cxn modelId="{B0981509-F723-48C6-8266-8D32046D7969}" type="presParOf" srcId="{9CD47813-FBF8-49BC-B7EA-904DF2E13117}" destId="{EBF11727-61E6-4EFD-AE04-D1C17D5F31BD}" srcOrd="0" destOrd="0" presId="urn:microsoft.com/office/officeart/2008/layout/NameandTitleOrganizationalChart"/>
    <dgm:cxn modelId="{DC349018-3AEC-45A7-B988-E34FFDF62797}" type="presParOf" srcId="{9CD47813-FBF8-49BC-B7EA-904DF2E13117}" destId="{5FEE44FE-016F-4415-BF81-E615AF97695E}" srcOrd="1" destOrd="0" presId="urn:microsoft.com/office/officeart/2008/layout/NameandTitleOrganizationalChart"/>
    <dgm:cxn modelId="{397A2736-5991-4F8D-BF46-5AB1CBDFE2E8}" type="presParOf" srcId="{5FEE44FE-016F-4415-BF81-E615AF97695E}" destId="{955761A0-ED0F-4916-9730-2BD6CBA4621B}" srcOrd="0" destOrd="0" presId="urn:microsoft.com/office/officeart/2008/layout/NameandTitleOrganizationalChart"/>
    <dgm:cxn modelId="{7940B246-3D38-43C9-9046-90BB0A8A2030}" type="presParOf" srcId="{955761A0-ED0F-4916-9730-2BD6CBA4621B}" destId="{E482F22D-DE7A-419F-89BC-186D6270B2FD}" srcOrd="0" destOrd="0" presId="urn:microsoft.com/office/officeart/2008/layout/NameandTitleOrganizationalChart"/>
    <dgm:cxn modelId="{90379FE7-BB01-435E-A3DA-10A6257969AD}" type="presParOf" srcId="{955761A0-ED0F-4916-9730-2BD6CBA4621B}" destId="{91301E90-7594-48AA-BAD7-2337F715E637}" srcOrd="1" destOrd="0" presId="urn:microsoft.com/office/officeart/2008/layout/NameandTitleOrganizationalChart"/>
    <dgm:cxn modelId="{C68A4000-C28F-49B3-B08E-3C4080FF9168}" type="presParOf" srcId="{955761A0-ED0F-4916-9730-2BD6CBA4621B}" destId="{EB02BA15-1A3F-4B73-B00C-B05EB02F1D9E}" srcOrd="2" destOrd="0" presId="urn:microsoft.com/office/officeart/2008/layout/NameandTitleOrganizationalChart"/>
    <dgm:cxn modelId="{A9A58EB5-7DFA-4BC0-B34F-FF53C16BE84F}" type="presParOf" srcId="{5FEE44FE-016F-4415-BF81-E615AF97695E}" destId="{EB2992BA-310E-4C10-AB64-7CF7DF5B9C4B}" srcOrd="1" destOrd="0" presId="urn:microsoft.com/office/officeart/2008/layout/NameandTitleOrganizationalChart"/>
    <dgm:cxn modelId="{97C29612-B508-45A9-AAEE-F60425F760E7}" type="presParOf" srcId="{EB2992BA-310E-4C10-AB64-7CF7DF5B9C4B}" destId="{68EF4D84-757C-4349-BB7E-F9E608CEF90E}" srcOrd="0" destOrd="0" presId="urn:microsoft.com/office/officeart/2008/layout/NameandTitleOrganizationalChart"/>
    <dgm:cxn modelId="{785A3DBB-C516-49E6-82C9-DF515B3B96A5}" type="presParOf" srcId="{EB2992BA-310E-4C10-AB64-7CF7DF5B9C4B}" destId="{DA179E53-A8DB-4EE6-B1F5-A66B29B9B1E9}" srcOrd="1" destOrd="0" presId="urn:microsoft.com/office/officeart/2008/layout/NameandTitleOrganizationalChart"/>
    <dgm:cxn modelId="{9D503EF7-BD76-4922-8CAA-1F21EF045B8C}" type="presParOf" srcId="{DA179E53-A8DB-4EE6-B1F5-A66B29B9B1E9}" destId="{732FF06B-06B0-4476-B485-E8526E46FD24}" srcOrd="0" destOrd="0" presId="urn:microsoft.com/office/officeart/2008/layout/NameandTitleOrganizationalChart"/>
    <dgm:cxn modelId="{B35864C3-3015-45CF-8934-87A03F834672}" type="presParOf" srcId="{732FF06B-06B0-4476-B485-E8526E46FD24}" destId="{1D3A6AE8-F338-4016-BDF6-9CB790E06C8B}" srcOrd="0" destOrd="0" presId="urn:microsoft.com/office/officeart/2008/layout/NameandTitleOrganizationalChart"/>
    <dgm:cxn modelId="{FEF5EE4E-3272-4590-950F-569E5754DE30}" type="presParOf" srcId="{732FF06B-06B0-4476-B485-E8526E46FD24}" destId="{E3E37ACB-28D6-496F-A16D-64C00197E3E5}" srcOrd="1" destOrd="0" presId="urn:microsoft.com/office/officeart/2008/layout/NameandTitleOrganizationalChart"/>
    <dgm:cxn modelId="{EE840013-AA62-4B5C-9204-226A849F96EF}" type="presParOf" srcId="{732FF06B-06B0-4476-B485-E8526E46FD24}" destId="{682CDB72-7A6D-49E4-8E04-EE8B1ECDC469}" srcOrd="2" destOrd="0" presId="urn:microsoft.com/office/officeart/2008/layout/NameandTitleOrganizationalChart"/>
    <dgm:cxn modelId="{5A0795EB-AD38-4C88-95F1-65DBE4B0A428}" type="presParOf" srcId="{DA179E53-A8DB-4EE6-B1F5-A66B29B9B1E9}" destId="{F05DCBEB-A284-48C7-A73A-34340103F6B1}" srcOrd="1" destOrd="0" presId="urn:microsoft.com/office/officeart/2008/layout/NameandTitleOrganizationalChart"/>
    <dgm:cxn modelId="{68CD2173-050A-4C27-9B82-2160BA83CD83}" type="presParOf" srcId="{DA179E53-A8DB-4EE6-B1F5-A66B29B9B1E9}" destId="{0B6D3CFA-55CC-4F58-8E4A-971EB7C3AA8A}" srcOrd="2" destOrd="0" presId="urn:microsoft.com/office/officeart/2008/layout/NameandTitleOrganizationalChart"/>
    <dgm:cxn modelId="{DA77ACAF-79FA-4BA0-91DD-8D016E91F2B2}" type="presParOf" srcId="{EB2992BA-310E-4C10-AB64-7CF7DF5B9C4B}" destId="{512725CD-BAED-46ED-A91B-0D926EDC220B}" srcOrd="2" destOrd="0" presId="urn:microsoft.com/office/officeart/2008/layout/NameandTitleOrganizationalChart"/>
    <dgm:cxn modelId="{C591C754-54D5-45DE-994B-43DAF995C194}" type="presParOf" srcId="{EB2992BA-310E-4C10-AB64-7CF7DF5B9C4B}" destId="{3FD1852E-65AD-4CFF-93F9-1C008B0E2807}" srcOrd="3" destOrd="0" presId="urn:microsoft.com/office/officeart/2008/layout/NameandTitleOrganizationalChart"/>
    <dgm:cxn modelId="{C502F687-1010-4EE7-A13C-AA9CD727B70D}" type="presParOf" srcId="{3FD1852E-65AD-4CFF-93F9-1C008B0E2807}" destId="{18CF4335-2BA5-4CAF-83CF-03B71F403EBB}" srcOrd="0" destOrd="0" presId="urn:microsoft.com/office/officeart/2008/layout/NameandTitleOrganizationalChart"/>
    <dgm:cxn modelId="{61A3CC69-8FB5-488B-8040-03769A2F4642}" type="presParOf" srcId="{18CF4335-2BA5-4CAF-83CF-03B71F403EBB}" destId="{63380F37-96B0-4F19-A015-573D36826947}" srcOrd="0" destOrd="0" presId="urn:microsoft.com/office/officeart/2008/layout/NameandTitleOrganizationalChart"/>
    <dgm:cxn modelId="{C1C679E5-5488-4488-9050-BC67B8537102}" type="presParOf" srcId="{18CF4335-2BA5-4CAF-83CF-03B71F403EBB}" destId="{9EF8023E-D64E-49E3-B73C-C7C368AB5509}" srcOrd="1" destOrd="0" presId="urn:microsoft.com/office/officeart/2008/layout/NameandTitleOrganizationalChart"/>
    <dgm:cxn modelId="{B25A597E-5499-44F1-8046-FFD63E6EB9D1}" type="presParOf" srcId="{18CF4335-2BA5-4CAF-83CF-03B71F403EBB}" destId="{5D88FD58-C505-49B4-A3E9-746FBC5EDE75}" srcOrd="2" destOrd="0" presId="urn:microsoft.com/office/officeart/2008/layout/NameandTitleOrganizationalChart"/>
    <dgm:cxn modelId="{8C2D002B-C6D7-4EDD-AD7F-317C6A48499A}" type="presParOf" srcId="{3FD1852E-65AD-4CFF-93F9-1C008B0E2807}" destId="{05226B25-4BBB-40EC-B990-6D039E23154A}" srcOrd="1" destOrd="0" presId="urn:microsoft.com/office/officeart/2008/layout/NameandTitleOrganizationalChart"/>
    <dgm:cxn modelId="{EE282508-6629-4845-8989-81D0BE374C6F}" type="presParOf" srcId="{3FD1852E-65AD-4CFF-93F9-1C008B0E2807}" destId="{B4ABBDE5-7A7F-4175-9940-B0B1AAB71159}" srcOrd="2" destOrd="0" presId="urn:microsoft.com/office/officeart/2008/layout/NameandTitleOrganizationalChart"/>
    <dgm:cxn modelId="{FAD8CB15-E335-44C2-A7CC-C9545A302DBF}" type="presParOf" srcId="{5FEE44FE-016F-4415-BF81-E615AF97695E}" destId="{0EA09D4B-C58A-4BD5-8BE3-06743E60C85F}" srcOrd="2" destOrd="0" presId="urn:microsoft.com/office/officeart/2008/layout/NameandTitleOrganizationalChart"/>
    <dgm:cxn modelId="{DEE9944D-9981-48BA-B8FA-9793CFF7C14E}" type="presParOf" srcId="{9CD47813-FBF8-49BC-B7EA-904DF2E13117}" destId="{F8CE4A3A-2857-4DC1-BCEA-164BE713CC83}" srcOrd="2" destOrd="0" presId="urn:microsoft.com/office/officeart/2008/layout/NameandTitleOrganizationalChart"/>
    <dgm:cxn modelId="{4C9441DF-EBCD-4277-8248-402B629F6B45}" type="presParOf" srcId="{9CD47813-FBF8-49BC-B7EA-904DF2E13117}" destId="{37D69D58-F9E7-4A8C-A42C-346622199C64}" srcOrd="3" destOrd="0" presId="urn:microsoft.com/office/officeart/2008/layout/NameandTitleOrganizationalChart"/>
    <dgm:cxn modelId="{5569419B-A4B6-4ED8-AC21-41559C362D3B}" type="presParOf" srcId="{37D69D58-F9E7-4A8C-A42C-346622199C64}" destId="{0FE11A15-7B6F-49D5-9973-BF967DFD4AC7}" srcOrd="0" destOrd="0" presId="urn:microsoft.com/office/officeart/2008/layout/NameandTitleOrganizationalChart"/>
    <dgm:cxn modelId="{1D0E733F-7FB7-478B-A19D-FC9113B93E4C}" type="presParOf" srcId="{0FE11A15-7B6F-49D5-9973-BF967DFD4AC7}" destId="{B3EDFD09-9051-4036-8F56-7E36D83D1C2B}" srcOrd="0" destOrd="0" presId="urn:microsoft.com/office/officeart/2008/layout/NameandTitleOrganizationalChart"/>
    <dgm:cxn modelId="{2CC075F3-BFB2-4554-A7A6-06F0E33C76B6}" type="presParOf" srcId="{0FE11A15-7B6F-49D5-9973-BF967DFD4AC7}" destId="{D72E5C58-AE63-4FD5-9072-0CA0838F464B}" srcOrd="1" destOrd="0" presId="urn:microsoft.com/office/officeart/2008/layout/NameandTitleOrganizationalChart"/>
    <dgm:cxn modelId="{A6EE4414-95EC-43FB-A120-6E4323C82486}" type="presParOf" srcId="{0FE11A15-7B6F-49D5-9973-BF967DFD4AC7}" destId="{0BBFD01E-A200-4DF4-ACB7-3DB6E336F4E0}" srcOrd="2" destOrd="0" presId="urn:microsoft.com/office/officeart/2008/layout/NameandTitleOrganizationalChart"/>
    <dgm:cxn modelId="{34F4CE74-12FC-40D5-89CC-A7E650055503}" type="presParOf" srcId="{37D69D58-F9E7-4A8C-A42C-346622199C64}" destId="{59DDE0D6-E5C3-416F-9612-33A5D6DAECA5}" srcOrd="1" destOrd="0" presId="urn:microsoft.com/office/officeart/2008/layout/NameandTitleOrganizationalChart"/>
    <dgm:cxn modelId="{14C6339F-8A74-423F-9AC0-A9C7D7787789}" type="presParOf" srcId="{59DDE0D6-E5C3-416F-9612-33A5D6DAECA5}" destId="{E63DD0FC-5203-44F2-AD44-3A4AF377F674}" srcOrd="0" destOrd="0" presId="urn:microsoft.com/office/officeart/2008/layout/NameandTitleOrganizationalChart"/>
    <dgm:cxn modelId="{3D292D0A-1BED-4B0C-BB63-AFFF934255E6}" type="presParOf" srcId="{59DDE0D6-E5C3-416F-9612-33A5D6DAECA5}" destId="{BBE4203B-99ED-4BBB-AA1F-DA78335B33F9}" srcOrd="1" destOrd="0" presId="urn:microsoft.com/office/officeart/2008/layout/NameandTitleOrganizationalChart"/>
    <dgm:cxn modelId="{1239371E-0A35-498C-8B42-F53EEED593B3}" type="presParOf" srcId="{BBE4203B-99ED-4BBB-AA1F-DA78335B33F9}" destId="{6571563D-B267-4813-A4C8-E858AFFE1F7B}" srcOrd="0" destOrd="0" presId="urn:microsoft.com/office/officeart/2008/layout/NameandTitleOrganizationalChart"/>
    <dgm:cxn modelId="{F9F31D7F-45C5-45BA-9539-85166F57D268}" type="presParOf" srcId="{6571563D-B267-4813-A4C8-E858AFFE1F7B}" destId="{50AA202C-3728-4C35-8421-B7BCFAB05997}" srcOrd="0" destOrd="0" presId="urn:microsoft.com/office/officeart/2008/layout/NameandTitleOrganizationalChart"/>
    <dgm:cxn modelId="{BAF6410E-536F-48B9-881C-9F19BC2D16F3}" type="presParOf" srcId="{6571563D-B267-4813-A4C8-E858AFFE1F7B}" destId="{7BF68F5C-39A2-45D7-8EA5-29CABF2367C9}" srcOrd="1" destOrd="0" presId="urn:microsoft.com/office/officeart/2008/layout/NameandTitleOrganizationalChart"/>
    <dgm:cxn modelId="{65CA16A7-151C-432C-AB6A-5C3E4A43A51F}" type="presParOf" srcId="{6571563D-B267-4813-A4C8-E858AFFE1F7B}" destId="{0F9C7AB1-8471-43E0-88E3-D61499FA37FC}" srcOrd="2" destOrd="0" presId="urn:microsoft.com/office/officeart/2008/layout/NameandTitleOrganizationalChart"/>
    <dgm:cxn modelId="{512F5422-B56D-4047-B209-49CCF48FC279}" type="presParOf" srcId="{BBE4203B-99ED-4BBB-AA1F-DA78335B33F9}" destId="{48345E8A-B67D-4044-A5E4-B8033AFDC3DE}" srcOrd="1" destOrd="0" presId="urn:microsoft.com/office/officeart/2008/layout/NameandTitleOrganizationalChart"/>
    <dgm:cxn modelId="{9BF1BAEC-72FD-4E09-B7D0-41FAC85892F7}" type="presParOf" srcId="{BBE4203B-99ED-4BBB-AA1F-DA78335B33F9}" destId="{55B279E4-1881-434E-A958-B82DC71C0122}" srcOrd="2" destOrd="0" presId="urn:microsoft.com/office/officeart/2008/layout/NameandTitleOrganizationalChart"/>
    <dgm:cxn modelId="{195282E1-0E80-419C-AFB6-AD63E7CC618D}" type="presParOf" srcId="{37D69D58-F9E7-4A8C-A42C-346622199C64}" destId="{0EF3E8EF-8460-45F0-95F8-610B9FD09347}" srcOrd="2" destOrd="0" presId="urn:microsoft.com/office/officeart/2008/layout/NameandTitleOrganizationalChart"/>
    <dgm:cxn modelId="{643088A6-D51F-4B55-8986-392183219950}" type="presParOf" srcId="{8DDC61AA-4098-42C9-91FB-A29EA2BEF58F}" destId="{58896A21-8A89-49FE-B337-9B62FD453223}" srcOrd="2" destOrd="0" presId="urn:microsoft.com/office/officeart/2008/layout/NameandTitleOrganizationalChar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DD0FC-5203-44F2-AD44-3A4AF377F674}">
      <dsp:nvSpPr>
        <dsp:cNvPr id="0" name=""/>
        <dsp:cNvSpPr/>
      </dsp:nvSpPr>
      <dsp:spPr>
        <a:xfrm>
          <a:off x="9614223" y="3323233"/>
          <a:ext cx="91440" cy="891767"/>
        </a:xfrm>
        <a:custGeom>
          <a:avLst/>
          <a:gdLst/>
          <a:ahLst/>
          <a:cxnLst/>
          <a:rect l="0" t="0" r="0" b="0"/>
          <a:pathLst>
            <a:path>
              <a:moveTo>
                <a:pt x="45720" y="0"/>
              </a:moveTo>
              <a:lnTo>
                <a:pt x="45720" y="891767"/>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8CE4A3A-2857-4DC1-BCEA-164BE713CC83}">
      <dsp:nvSpPr>
        <dsp:cNvPr id="0" name=""/>
        <dsp:cNvSpPr/>
      </dsp:nvSpPr>
      <dsp:spPr>
        <a:xfrm>
          <a:off x="6731252" y="1831537"/>
          <a:ext cx="2928691" cy="906722"/>
        </a:xfrm>
        <a:custGeom>
          <a:avLst/>
          <a:gdLst/>
          <a:ahLst/>
          <a:cxnLst/>
          <a:rect l="0" t="0" r="0" b="0"/>
          <a:pathLst>
            <a:path>
              <a:moveTo>
                <a:pt x="0" y="0"/>
              </a:moveTo>
              <a:lnTo>
                <a:pt x="0" y="733458"/>
              </a:lnTo>
              <a:lnTo>
                <a:pt x="2928691" y="733458"/>
              </a:lnTo>
              <a:lnTo>
                <a:pt x="2928691" y="906722"/>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12725CD-BAED-46ED-A91B-0D926EDC220B}">
      <dsp:nvSpPr>
        <dsp:cNvPr id="0" name=""/>
        <dsp:cNvSpPr/>
      </dsp:nvSpPr>
      <dsp:spPr>
        <a:xfrm>
          <a:off x="3716188" y="3420642"/>
          <a:ext cx="1954067" cy="835236"/>
        </a:xfrm>
        <a:custGeom>
          <a:avLst/>
          <a:gdLst/>
          <a:ahLst/>
          <a:cxnLst/>
          <a:rect l="0" t="0" r="0" b="0"/>
          <a:pathLst>
            <a:path>
              <a:moveTo>
                <a:pt x="0" y="0"/>
              </a:moveTo>
              <a:lnTo>
                <a:pt x="0" y="661972"/>
              </a:lnTo>
              <a:lnTo>
                <a:pt x="1954067" y="661972"/>
              </a:lnTo>
              <a:lnTo>
                <a:pt x="1954067" y="835236"/>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8EF4D84-757C-4349-BB7E-F9E608CEF90E}">
      <dsp:nvSpPr>
        <dsp:cNvPr id="0" name=""/>
        <dsp:cNvSpPr/>
      </dsp:nvSpPr>
      <dsp:spPr>
        <a:xfrm>
          <a:off x="1696975" y="3420642"/>
          <a:ext cx="2019213" cy="835236"/>
        </a:xfrm>
        <a:custGeom>
          <a:avLst/>
          <a:gdLst/>
          <a:ahLst/>
          <a:cxnLst/>
          <a:rect l="0" t="0" r="0" b="0"/>
          <a:pathLst>
            <a:path>
              <a:moveTo>
                <a:pt x="2019213" y="0"/>
              </a:moveTo>
              <a:lnTo>
                <a:pt x="2019213" y="661972"/>
              </a:lnTo>
              <a:lnTo>
                <a:pt x="0" y="661972"/>
              </a:lnTo>
              <a:lnTo>
                <a:pt x="0" y="835236"/>
              </a:lnTo>
            </a:path>
          </a:pathLst>
        </a:custGeom>
        <a:noFill/>
        <a:ln w="9525" cap="flat" cmpd="sng" algn="ctr">
          <a:solidFill>
            <a:schemeClr val="accent1">
              <a:shade val="8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BF11727-61E6-4EFD-AE04-D1C17D5F31BD}">
      <dsp:nvSpPr>
        <dsp:cNvPr id="0" name=""/>
        <dsp:cNvSpPr/>
      </dsp:nvSpPr>
      <dsp:spPr>
        <a:xfrm>
          <a:off x="3716188" y="1831537"/>
          <a:ext cx="3015063" cy="906722"/>
        </a:xfrm>
        <a:custGeom>
          <a:avLst/>
          <a:gdLst/>
          <a:ahLst/>
          <a:cxnLst/>
          <a:rect l="0" t="0" r="0" b="0"/>
          <a:pathLst>
            <a:path>
              <a:moveTo>
                <a:pt x="3015063" y="0"/>
              </a:moveTo>
              <a:lnTo>
                <a:pt x="3015063" y="733458"/>
              </a:lnTo>
              <a:lnTo>
                <a:pt x="0" y="733458"/>
              </a:lnTo>
              <a:lnTo>
                <a:pt x="0" y="906722"/>
              </a:lnTo>
            </a:path>
          </a:pathLst>
        </a:custGeom>
        <a:noFill/>
        <a:ln w="9525"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61209A6-67F0-4263-9C29-9A5D2A1499BE}">
      <dsp:nvSpPr>
        <dsp:cNvPr id="0" name=""/>
        <dsp:cNvSpPr/>
      </dsp:nvSpPr>
      <dsp:spPr>
        <a:xfrm>
          <a:off x="5867354" y="1292921"/>
          <a:ext cx="1727795" cy="538615"/>
        </a:xfrm>
        <a:prstGeom prst="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04783"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POLITICAL</a:t>
          </a:r>
        </a:p>
      </dsp:txBody>
      <dsp:txXfrm>
        <a:off x="5867354" y="1292921"/>
        <a:ext cx="1727795" cy="538615"/>
      </dsp:txXfrm>
    </dsp:sp>
    <dsp:sp modelId="{CACF9A0F-BB32-48B1-8768-BB9DE7D70C9D}">
      <dsp:nvSpPr>
        <dsp:cNvPr id="0" name=""/>
        <dsp:cNvSpPr/>
      </dsp:nvSpPr>
      <dsp:spPr>
        <a:xfrm>
          <a:off x="4525328" y="1745851"/>
          <a:ext cx="4797959" cy="998952"/>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10160" rIns="40640" bIns="101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There is political stability in the country which is profitable for Hilton Hotels</a:t>
          </a:r>
        </a:p>
      </dsp:txBody>
      <dsp:txXfrm>
        <a:off x="4525328" y="1745851"/>
        <a:ext cx="4797959" cy="998952"/>
      </dsp:txXfrm>
    </dsp:sp>
    <dsp:sp modelId="{E482F22D-DE7A-419F-89BC-186D6270B2FD}">
      <dsp:nvSpPr>
        <dsp:cNvPr id="0" name=""/>
        <dsp:cNvSpPr/>
      </dsp:nvSpPr>
      <dsp:spPr>
        <a:xfrm>
          <a:off x="2709897" y="2738259"/>
          <a:ext cx="2012582" cy="682382"/>
        </a:xfrm>
        <a:prstGeom prst="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04783"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ECONOMIC</a:t>
          </a:r>
        </a:p>
      </dsp:txBody>
      <dsp:txXfrm>
        <a:off x="2709897" y="2738259"/>
        <a:ext cx="2012582" cy="682382"/>
      </dsp:txXfrm>
    </dsp:sp>
    <dsp:sp modelId="{91301E90-7594-48AA-BAD7-2337F715E637}">
      <dsp:nvSpPr>
        <dsp:cNvPr id="0" name=""/>
        <dsp:cNvSpPr/>
      </dsp:nvSpPr>
      <dsp:spPr>
        <a:xfrm>
          <a:off x="1879367" y="3144398"/>
          <a:ext cx="4198512" cy="999747"/>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10160" rIns="40640" bIns="101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 Inflation rate keeps on changing</a:t>
          </a:r>
        </a:p>
      </dsp:txBody>
      <dsp:txXfrm>
        <a:off x="1879367" y="3144398"/>
        <a:ext cx="4198512" cy="999747"/>
      </dsp:txXfrm>
    </dsp:sp>
    <dsp:sp modelId="{1D3A6AE8-F338-4016-BDF6-9CB790E06C8B}">
      <dsp:nvSpPr>
        <dsp:cNvPr id="0" name=""/>
        <dsp:cNvSpPr/>
      </dsp:nvSpPr>
      <dsp:spPr>
        <a:xfrm>
          <a:off x="475125" y="4255878"/>
          <a:ext cx="2443699" cy="742559"/>
        </a:xfrm>
        <a:prstGeom prst="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04783"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TECHNOLOGICAL</a:t>
          </a:r>
        </a:p>
      </dsp:txBody>
      <dsp:txXfrm>
        <a:off x="475125" y="4255878"/>
        <a:ext cx="2443699" cy="742559"/>
      </dsp:txXfrm>
    </dsp:sp>
    <dsp:sp modelId="{E3E37ACB-28D6-496F-A16D-64C00197E3E5}">
      <dsp:nvSpPr>
        <dsp:cNvPr id="0" name=""/>
        <dsp:cNvSpPr/>
      </dsp:nvSpPr>
      <dsp:spPr>
        <a:xfrm>
          <a:off x="131299" y="4675930"/>
          <a:ext cx="3561608" cy="946718"/>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10160" rIns="40640" bIns="101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The Hilton must focus on bringing new technological tools, equipment's and software </a:t>
          </a:r>
        </a:p>
      </dsp:txBody>
      <dsp:txXfrm>
        <a:off x="131299" y="4675930"/>
        <a:ext cx="3561608" cy="946718"/>
      </dsp:txXfrm>
    </dsp:sp>
    <dsp:sp modelId="{63380F37-96B0-4F19-A015-573D36826947}">
      <dsp:nvSpPr>
        <dsp:cNvPr id="0" name=""/>
        <dsp:cNvSpPr/>
      </dsp:nvSpPr>
      <dsp:spPr>
        <a:xfrm>
          <a:off x="4531640" y="4255878"/>
          <a:ext cx="2277233" cy="742559"/>
        </a:xfrm>
        <a:prstGeom prst="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04783"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ENVIRONMENTAL</a:t>
          </a:r>
        </a:p>
      </dsp:txBody>
      <dsp:txXfrm>
        <a:off x="4531640" y="4255878"/>
        <a:ext cx="2277233" cy="742559"/>
      </dsp:txXfrm>
    </dsp:sp>
    <dsp:sp modelId="{9EF8023E-D64E-49E3-B73C-C7C368AB5509}">
      <dsp:nvSpPr>
        <dsp:cNvPr id="0" name=""/>
        <dsp:cNvSpPr/>
      </dsp:nvSpPr>
      <dsp:spPr>
        <a:xfrm>
          <a:off x="4039435" y="4681834"/>
          <a:ext cx="3691898" cy="95625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10160" rIns="40640" bIns="101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Hilton hotel need to consider that they must take care of the environment</a:t>
          </a:r>
        </a:p>
      </dsp:txBody>
      <dsp:txXfrm>
        <a:off x="4039435" y="4681834"/>
        <a:ext cx="3691898" cy="956255"/>
      </dsp:txXfrm>
    </dsp:sp>
    <dsp:sp modelId="{B3EDFD09-9051-4036-8F56-7E36D83D1C2B}">
      <dsp:nvSpPr>
        <dsp:cNvPr id="0" name=""/>
        <dsp:cNvSpPr/>
      </dsp:nvSpPr>
      <dsp:spPr>
        <a:xfrm>
          <a:off x="8942849" y="2738259"/>
          <a:ext cx="1434188" cy="584973"/>
        </a:xfrm>
        <a:prstGeom prst="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04783"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SOCIAL</a:t>
          </a:r>
        </a:p>
      </dsp:txBody>
      <dsp:txXfrm>
        <a:off x="8942849" y="2738259"/>
        <a:ext cx="1434188" cy="584973"/>
      </dsp:txXfrm>
    </dsp:sp>
    <dsp:sp modelId="{D72E5C58-AE63-4FD5-9072-0CA0838F464B}">
      <dsp:nvSpPr>
        <dsp:cNvPr id="0" name=""/>
        <dsp:cNvSpPr/>
      </dsp:nvSpPr>
      <dsp:spPr>
        <a:xfrm>
          <a:off x="7657419" y="3085077"/>
          <a:ext cx="4371256" cy="1015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10160" rIns="40640" bIns="101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The people came in England to spend their holidays and weekends </a:t>
          </a:r>
        </a:p>
      </dsp:txBody>
      <dsp:txXfrm>
        <a:off x="7657419" y="3085077"/>
        <a:ext cx="4371256" cy="1015400"/>
      </dsp:txXfrm>
    </dsp:sp>
    <dsp:sp modelId="{50AA202C-3728-4C35-8421-B7BCFAB05997}">
      <dsp:nvSpPr>
        <dsp:cNvPr id="0" name=""/>
        <dsp:cNvSpPr/>
      </dsp:nvSpPr>
      <dsp:spPr>
        <a:xfrm>
          <a:off x="8942849" y="4215000"/>
          <a:ext cx="1434188" cy="742559"/>
        </a:xfrm>
        <a:prstGeom prst="rect">
          <a:avLst/>
        </a:prstGeom>
        <a:gradFill rotWithShape="0">
          <a:gsLst>
            <a:gs pos="0">
              <a:schemeClr val="accent1">
                <a:hueOff val="0"/>
                <a:satOff val="0"/>
                <a:lumOff val="0"/>
                <a:alphaOff val="0"/>
                <a:tint val="94000"/>
                <a:satMod val="100000"/>
                <a:lumMod val="108000"/>
              </a:schemeClr>
            </a:gs>
            <a:gs pos="50000">
              <a:schemeClr val="accent1">
                <a:hueOff val="0"/>
                <a:satOff val="0"/>
                <a:lumOff val="0"/>
                <a:alphaOff val="0"/>
                <a:tint val="98000"/>
                <a:shade val="100000"/>
                <a:satMod val="100000"/>
                <a:lumMod val="100000"/>
              </a:schemeClr>
            </a:gs>
            <a:gs pos="100000">
              <a:schemeClr val="accent1">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04783"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LEGAL</a:t>
          </a:r>
        </a:p>
      </dsp:txBody>
      <dsp:txXfrm>
        <a:off x="8942849" y="4215000"/>
        <a:ext cx="1434188" cy="742559"/>
      </dsp:txXfrm>
    </dsp:sp>
    <dsp:sp modelId="{7BF68F5C-39A2-45D7-8EA5-29CABF2367C9}">
      <dsp:nvSpPr>
        <dsp:cNvPr id="0" name=""/>
        <dsp:cNvSpPr/>
      </dsp:nvSpPr>
      <dsp:spPr>
        <a:xfrm>
          <a:off x="8109886" y="4712391"/>
          <a:ext cx="3594419" cy="920112"/>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10160" rIns="40640" bIns="101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Hilton must to follow ethics, regulations and code of conduct in England</a:t>
          </a:r>
        </a:p>
      </dsp:txBody>
      <dsp:txXfrm>
        <a:off x="8109886" y="4712391"/>
        <a:ext cx="3594419" cy="920112"/>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5F91EE-36E5-4596-BAB5-BC06C5874EEE}"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364817114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5F91EE-36E5-4596-BAB5-BC06C5874EEE}"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667360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5F91EE-36E5-4596-BAB5-BC06C5874EEE}"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852025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2002652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5F91EE-36E5-4596-BAB5-BC06C5874EEE}" type="datetimeFigureOut">
              <a:rPr lang="en-GB" smtClean="0"/>
              <a:t>18/06/2020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3505045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C5F91EE-36E5-4596-BAB5-BC06C5874EEE}"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282818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3C5F91EE-36E5-4596-BAB5-BC06C5874EEE}" type="datetimeFigureOut">
              <a:rPr lang="en-GB" smtClean="0"/>
              <a:t>18/06/2020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142662603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1698362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33153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1767453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39715574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85871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42390468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5F91EE-36E5-4596-BAB5-BC06C5874EEE}"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1258592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5F91EE-36E5-4596-BAB5-BC06C5874EEE}" type="datetimeFigureOut">
              <a:rPr lang="en-GB" smtClean="0"/>
              <a:t>18/06/2020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22031247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5F91EE-36E5-4596-BAB5-BC06C5874EEE}"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3894678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5F91EE-36E5-4596-BAB5-BC06C5874EEE}" type="datetimeFigureOut">
              <a:rPr lang="en-GB" smtClean="0"/>
              <a:t>18/06/2020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40904172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278406006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3C5F91EE-36E5-4596-BAB5-BC06C5874EEE}" type="datetimeFigureOut">
              <a:rPr lang="en-GB" smtClean="0"/>
              <a:t>18/06/2020</a:t>
            </a:fld>
            <a:endParaRPr lang="en-GB"/>
          </a:p>
        </p:txBody>
      </p:sp>
      <p:sp>
        <p:nvSpPr>
          <p:cNvPr id="6" name="Footer Placeholder 5"/>
          <p:cNvSpPr>
            <a:spLocks noGrp="1"/>
          </p:cNvSpPr>
          <p:nvPr>
            <p:ph type="ftr" sz="quarter" idx="11"/>
          </p:nvPr>
        </p:nvSpPr>
        <p:spPr>
          <a:xfrm>
            <a:off x="590396" y="6041362"/>
            <a:ext cx="3295413" cy="365125"/>
          </a:xfrm>
        </p:spPr>
        <p:txBody>
          <a:bodyPr/>
          <a:lstStyle/>
          <a:p>
            <a:endParaRPr lang="en-GB"/>
          </a:p>
        </p:txBody>
      </p:sp>
      <p:sp>
        <p:nvSpPr>
          <p:cNvPr id="7" name="Slide Number Placeholder 6"/>
          <p:cNvSpPr>
            <a:spLocks noGrp="1"/>
          </p:cNvSpPr>
          <p:nvPr>
            <p:ph type="sldNum" sz="quarter" idx="12"/>
          </p:nvPr>
        </p:nvSpPr>
        <p:spPr>
          <a:xfrm>
            <a:off x="4862689" y="5915888"/>
            <a:ext cx="1062155" cy="490599"/>
          </a:xfrm>
        </p:spPr>
        <p:txBody>
          <a:bodyPr/>
          <a:lstStyle/>
          <a:p>
            <a:fld id="{61253C4A-0A92-4E7D-AB76-A355D2C52DA0}" type="slidenum">
              <a:rPr lang="en-GB" smtClean="0"/>
              <a:t>‹#›</a:t>
            </a:fld>
            <a:endParaRPr lang="en-GB"/>
          </a:p>
        </p:txBody>
      </p:sp>
    </p:spTree>
    <p:extLst>
      <p:ext uri="{BB962C8B-B14F-4D97-AF65-F5344CB8AC3E}">
        <p14:creationId xmlns:p14="http://schemas.microsoft.com/office/powerpoint/2010/main" val="121645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3C5F91EE-36E5-4596-BAB5-BC06C5874EEE}" type="datetimeFigureOut">
              <a:rPr lang="en-GB" smtClean="0"/>
              <a:t>18/06/2020</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1253C4A-0A92-4E7D-AB76-A355D2C52DA0}" type="slidenum">
              <a:rPr lang="en-GB" smtClean="0"/>
              <a:t>‹#›</a:t>
            </a:fld>
            <a:endParaRPr lang="en-GB"/>
          </a:p>
        </p:txBody>
      </p:sp>
    </p:spTree>
    <p:extLst>
      <p:ext uri="{BB962C8B-B14F-4D97-AF65-F5344CB8AC3E}">
        <p14:creationId xmlns:p14="http://schemas.microsoft.com/office/powerpoint/2010/main" val="169081284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 id="2147483807" r:id="rId18"/>
    <p:sldLayoutId id="2147483808"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om/url?sa=i&amp;url=https%3A%2F%2Fwww3.hilton.com%2Fen%2Fabout%2Fhilton%2Fhistory%2Findex.html&amp;psig=AOvVaw1gDdCw6DhU4-bD3rrlu1Me&amp;ust=1592153451892000&amp;source=images&amp;cd=vfe&amp;ved=2ahUKEwi65dj4n__pAhWF_IUKHVbwCLUQr4kDegUIARCwAQ" TargetMode="External"/><Relationship Id="rId2" Type="http://schemas.openxmlformats.org/officeDocument/2006/relationships/hyperlink" Target="https://www.google.com/url?sa=i&amp;url=https%3A%2F%2Fwww.hilton.com%2Fen%2Flocations%2Funited-kingdom%2Flondon%2F&amp;psig=AOvVaw2KUmxuc7lnVDIV6aOIq53V&amp;ust=1592152315533000&amp;source=images&amp;cd=vfe&amp;ved=2ahUKEwi4-uram__pAhUI_BoKHTJrAH4Qr4kDegUIARCnAQ"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EEF0F-47D5-4E13-BD17-71084C7F3228}"/>
              </a:ext>
            </a:extLst>
          </p:cNvPr>
          <p:cNvSpPr>
            <a:spLocks noGrp="1"/>
          </p:cNvSpPr>
          <p:nvPr>
            <p:ph type="title"/>
          </p:nvPr>
        </p:nvSpPr>
        <p:spPr>
          <a:xfrm>
            <a:off x="1073151" y="375920"/>
            <a:ext cx="3547533" cy="1696720"/>
          </a:xfrm>
        </p:spPr>
        <p:txBody>
          <a:bodyPr>
            <a:normAutofit fontScale="90000"/>
          </a:bodyPr>
          <a:lstStyle/>
          <a:p>
            <a:r>
              <a:rPr lang="en-GB" dirty="0">
                <a:latin typeface="Arial" panose="020B0604020202020204" pitchFamily="34" charset="0"/>
                <a:cs typeface="Arial" panose="020B0604020202020204" pitchFamily="34" charset="0"/>
              </a:rPr>
              <a:t>HILTON HOTELS CORPORATION</a:t>
            </a:r>
          </a:p>
        </p:txBody>
      </p:sp>
      <p:pic>
        <p:nvPicPr>
          <p:cNvPr id="5" name="Content Placeholder 4">
            <a:extLst>
              <a:ext uri="{FF2B5EF4-FFF2-40B4-BE49-F238E27FC236}">
                <a16:creationId xmlns:a16="http://schemas.microsoft.com/office/drawing/2014/main" id="{4386D737-FBA3-4526-B8D3-FECA8C922BD5}"/>
              </a:ext>
            </a:extLst>
          </p:cNvPr>
          <p:cNvPicPr>
            <a:picLocks noGrp="1" noChangeAspect="1"/>
          </p:cNvPicPr>
          <p:nvPr>
            <p:ph idx="1"/>
          </p:nvPr>
        </p:nvPicPr>
        <p:blipFill>
          <a:blip r:embed="rId2"/>
          <a:stretch>
            <a:fillRect/>
          </a:stretch>
        </p:blipFill>
        <p:spPr>
          <a:xfrm>
            <a:off x="6214268" y="1706880"/>
            <a:ext cx="4951571" cy="422930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4" name="Text Placeholder 3">
            <a:extLst>
              <a:ext uri="{FF2B5EF4-FFF2-40B4-BE49-F238E27FC236}">
                <a16:creationId xmlns:a16="http://schemas.microsoft.com/office/drawing/2014/main" id="{A22D58EB-C408-49F9-A73B-5012ACD8CDD3}"/>
              </a:ext>
            </a:extLst>
          </p:cNvPr>
          <p:cNvSpPr>
            <a:spLocks noGrp="1"/>
          </p:cNvSpPr>
          <p:nvPr>
            <p:ph type="body" sz="half" idx="2"/>
          </p:nvPr>
        </p:nvSpPr>
        <p:spPr/>
        <p:txBody>
          <a:bodyPr>
            <a:normAutofit fontScale="92500" lnSpcReduction="20000"/>
          </a:bodyPr>
          <a:lstStyle/>
          <a:p>
            <a:r>
              <a:rPr lang="en-GB" sz="2400" dirty="0">
                <a:latin typeface="Arial" panose="020B0604020202020204" pitchFamily="34" charset="0"/>
                <a:cs typeface="Arial" panose="020B0604020202020204" pitchFamily="34" charset="0"/>
              </a:rPr>
              <a:t>STUDENT NAME: MARIUS STEFAN ANDREI</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STUDENT NUMBER: 1815330</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LECTURER NAME:</a:t>
            </a:r>
          </a:p>
          <a:p>
            <a:r>
              <a:rPr lang="en-GB" sz="2400" dirty="0">
                <a:latin typeface="Arial" panose="020B0604020202020204" pitchFamily="34" charset="0"/>
                <a:cs typeface="Arial" panose="020B0604020202020204" pitchFamily="34" charset="0"/>
              </a:rPr>
              <a:t>JAHANZEEB QURASHI</a:t>
            </a:r>
          </a:p>
        </p:txBody>
      </p:sp>
    </p:spTree>
    <p:extLst>
      <p:ext uri="{BB962C8B-B14F-4D97-AF65-F5344CB8AC3E}">
        <p14:creationId xmlns:p14="http://schemas.microsoft.com/office/powerpoint/2010/main" val="2731868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0"/>
                                        <p:tgtEl>
                                          <p:spTgt spid="4">
                                            <p:txEl>
                                              <p:pRg st="2" end="2"/>
                                            </p:txEl>
                                          </p:spTgt>
                                        </p:tgtEl>
                                      </p:cBhvr>
                                    </p:animEffect>
                                    <p:anim calcmode="lin" valueType="num">
                                      <p:cBhvr>
                                        <p:cTn id="2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4">
                                            <p:txEl>
                                              <p:pRg st="5" end="5"/>
                                            </p:txEl>
                                          </p:spTgt>
                                        </p:tgtEl>
                                        <p:attrNameLst>
                                          <p:attrName>style.visibility</p:attrName>
                                        </p:attrNameLst>
                                      </p:cBhvr>
                                      <p:to>
                                        <p:strVal val="visible"/>
                                      </p:to>
                                    </p:set>
                                    <p:animEffect transition="in" filter="fade">
                                      <p:cBhvr>
                                        <p:cTn id="34" dur="1000"/>
                                        <p:tgtEl>
                                          <p:spTgt spid="4">
                                            <p:txEl>
                                              <p:pRg st="5" end="5"/>
                                            </p:txEl>
                                          </p:spTgt>
                                        </p:tgtEl>
                                      </p:cBhvr>
                                    </p:animEffect>
                                    <p:anim calcmode="lin" valueType="num">
                                      <p:cBhvr>
                                        <p:cTn id="35"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 fill="hold"/>
                                        <p:tgtEl>
                                          <p:spTgt spid="5"/>
                                        </p:tgtEl>
                                        <p:attrNameLst>
                                          <p:attrName>ppt_w</p:attrName>
                                        </p:attrNameLst>
                                      </p:cBhvr>
                                      <p:tavLst>
                                        <p:tav tm="0">
                                          <p:val>
                                            <p:fltVal val="0"/>
                                          </p:val>
                                        </p:tav>
                                        <p:tav tm="100000">
                                          <p:val>
                                            <p:strVal val="#ppt_w"/>
                                          </p:val>
                                        </p:tav>
                                      </p:tavLst>
                                    </p:anim>
                                    <p:anim calcmode="lin" valueType="num">
                                      <p:cBhvr>
                                        <p:cTn id="42" dur="500" fill="hold"/>
                                        <p:tgtEl>
                                          <p:spTgt spid="5"/>
                                        </p:tgtEl>
                                        <p:attrNameLst>
                                          <p:attrName>ppt_h</p:attrName>
                                        </p:attrNameLst>
                                      </p:cBhvr>
                                      <p:tavLst>
                                        <p:tav tm="0">
                                          <p:val>
                                            <p:fltVal val="0"/>
                                          </p:val>
                                        </p:tav>
                                        <p:tav tm="100000">
                                          <p:val>
                                            <p:strVal val="#ppt_h"/>
                                          </p:val>
                                        </p:tav>
                                      </p:tavLst>
                                    </p:anim>
                                    <p:animEffect transition="in" filter="fade">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E4329-3236-49D7-BF30-4F9913DA8C68}"/>
              </a:ext>
            </a:extLst>
          </p:cNvPr>
          <p:cNvSpPr>
            <a:spLocks noGrp="1"/>
          </p:cNvSpPr>
          <p:nvPr>
            <p:ph type="title"/>
          </p:nvPr>
        </p:nvSpPr>
        <p:spPr>
          <a:xfrm>
            <a:off x="814728" y="727523"/>
            <a:ext cx="4852988" cy="1101278"/>
          </a:xfrm>
        </p:spPr>
        <p:txBody>
          <a:bodyPr>
            <a:normAutofit/>
          </a:bodyPr>
          <a:lstStyle/>
          <a:p>
            <a:r>
              <a:rPr lang="en-GB" sz="3200" dirty="0">
                <a:latin typeface="Arial" panose="020B0604020202020204" pitchFamily="34" charset="0"/>
                <a:cs typeface="Arial" panose="020B0604020202020204" pitchFamily="34" charset="0"/>
              </a:rPr>
              <a:t>INTRODUCTION</a:t>
            </a:r>
          </a:p>
        </p:txBody>
      </p:sp>
      <p:sp>
        <p:nvSpPr>
          <p:cNvPr id="4" name="Text Placeholder 3">
            <a:extLst>
              <a:ext uri="{FF2B5EF4-FFF2-40B4-BE49-F238E27FC236}">
                <a16:creationId xmlns:a16="http://schemas.microsoft.com/office/drawing/2014/main" id="{51C4AF38-3E3A-4E31-968E-8906217D74B7}"/>
              </a:ext>
            </a:extLst>
          </p:cNvPr>
          <p:cNvSpPr>
            <a:spLocks noGrp="1"/>
          </p:cNvSpPr>
          <p:nvPr>
            <p:ph type="body" sz="half" idx="2"/>
          </p:nvPr>
        </p:nvSpPr>
        <p:spPr>
          <a:xfrm>
            <a:off x="814728" y="2344684"/>
            <a:ext cx="5279156" cy="4259316"/>
          </a:xfrm>
        </p:spPr>
        <p:txBody>
          <a:bodyPr>
            <a:normAutofit fontScale="92500"/>
          </a:bodyPr>
          <a:lstStyle/>
          <a:p>
            <a:r>
              <a:rPr lang="en-GB" sz="2400" dirty="0">
                <a:latin typeface="Arial" panose="020B0604020202020204" pitchFamily="34" charset="0"/>
                <a:cs typeface="Arial" panose="020B0604020202020204" pitchFamily="34" charset="0"/>
              </a:rPr>
              <a:t>The firm was formed on may 31 in the year 1919. The central office of the company are situated in Tyson's Corner, Virginia in United States. The founder of the company is Conrad Hilton. </a:t>
            </a:r>
          </a:p>
          <a:p>
            <a:r>
              <a:rPr lang="en-GB" sz="2400" dirty="0">
                <a:latin typeface="Arial" panose="020B0604020202020204" pitchFamily="34" charset="0"/>
                <a:cs typeface="Arial" panose="020B0604020202020204" pitchFamily="34" charset="0"/>
              </a:rPr>
              <a:t>The institution is engaged in the business of hotels and resorts.</a:t>
            </a:r>
          </a:p>
        </p:txBody>
      </p:sp>
      <p:pic>
        <p:nvPicPr>
          <p:cNvPr id="5" name="Picture 4">
            <a:extLst>
              <a:ext uri="{FF2B5EF4-FFF2-40B4-BE49-F238E27FC236}">
                <a16:creationId xmlns:a16="http://schemas.microsoft.com/office/drawing/2014/main" id="{2B4BE995-77A7-49B6-B3B7-6AAC04A18C02}"/>
              </a:ext>
            </a:extLst>
          </p:cNvPr>
          <p:cNvPicPr>
            <a:picLocks noChangeAspect="1"/>
          </p:cNvPicPr>
          <p:nvPr/>
        </p:nvPicPr>
        <p:blipFill>
          <a:blip r:embed="rId3"/>
          <a:stretch>
            <a:fillRect/>
          </a:stretch>
        </p:blipFill>
        <p:spPr>
          <a:xfrm>
            <a:off x="6524285" y="2344684"/>
            <a:ext cx="5505155" cy="327379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416457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ED44-236C-47DB-843D-B1D25540EF24}"/>
              </a:ext>
            </a:extLst>
          </p:cNvPr>
          <p:cNvSpPr>
            <a:spLocks noGrp="1"/>
          </p:cNvSpPr>
          <p:nvPr>
            <p:ph type="title"/>
          </p:nvPr>
        </p:nvSpPr>
        <p:spPr>
          <a:xfrm>
            <a:off x="913774" y="129765"/>
            <a:ext cx="10364451" cy="693195"/>
          </a:xfrm>
        </p:spPr>
        <p:txBody>
          <a:bodyPr>
            <a:normAutofit/>
          </a:bodyPr>
          <a:lstStyle/>
          <a:p>
            <a:r>
              <a:rPr lang="en-GB" sz="3200" dirty="0">
                <a:latin typeface="Arial" panose="020B0604020202020204" pitchFamily="34" charset="0"/>
                <a:cs typeface="Arial" panose="020B0604020202020204" pitchFamily="34" charset="0"/>
              </a:rPr>
              <a:t>PESTLE ANALYSIS</a:t>
            </a:r>
          </a:p>
        </p:txBody>
      </p:sp>
      <p:graphicFrame>
        <p:nvGraphicFramePr>
          <p:cNvPr id="3" name="Diagram 2">
            <a:extLst>
              <a:ext uri="{FF2B5EF4-FFF2-40B4-BE49-F238E27FC236}">
                <a16:creationId xmlns:a16="http://schemas.microsoft.com/office/drawing/2014/main" id="{62933207-C635-4AA9-9FBB-B0D60929CEEF}"/>
              </a:ext>
            </a:extLst>
          </p:cNvPr>
          <p:cNvGraphicFramePr/>
          <p:nvPr>
            <p:extLst>
              <p:ext uri="{D42A27DB-BD31-4B8C-83A1-F6EECF244321}">
                <p14:modId xmlns:p14="http://schemas.microsoft.com/office/powerpoint/2010/main" val="3474573150"/>
              </p:ext>
            </p:extLst>
          </p:nvPr>
        </p:nvGraphicFramePr>
        <p:xfrm>
          <a:off x="0" y="129766"/>
          <a:ext cx="12192000" cy="67282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96326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B1780-21B7-4BAF-B6A8-15F1A54D3326}"/>
              </a:ext>
            </a:extLst>
          </p:cNvPr>
          <p:cNvSpPr>
            <a:spLocks noGrp="1"/>
          </p:cNvSpPr>
          <p:nvPr>
            <p:ph type="title"/>
          </p:nvPr>
        </p:nvSpPr>
        <p:spPr>
          <a:xfrm>
            <a:off x="913774" y="828563"/>
            <a:ext cx="10351752" cy="969757"/>
          </a:xfrm>
          <a:noFill/>
        </p:spPr>
        <p:txBody>
          <a:bodyPr>
            <a:normAutofit/>
          </a:bodyPr>
          <a:lstStyle/>
          <a:p>
            <a:r>
              <a:rPr lang="en-GB" sz="3200" dirty="0">
                <a:latin typeface="Arial" panose="020B0604020202020204" pitchFamily="34" charset="0"/>
                <a:cs typeface="Arial" panose="020B0604020202020204" pitchFamily="34" charset="0"/>
              </a:rPr>
              <a:t>The importance of an effective recruitment</a:t>
            </a:r>
          </a:p>
        </p:txBody>
      </p:sp>
      <p:sp>
        <p:nvSpPr>
          <p:cNvPr id="3" name="Text Placeholder 2">
            <a:extLst>
              <a:ext uri="{FF2B5EF4-FFF2-40B4-BE49-F238E27FC236}">
                <a16:creationId xmlns:a16="http://schemas.microsoft.com/office/drawing/2014/main" id="{856E1447-CA06-4EB7-ACAA-2D3511E5CAE8}"/>
              </a:ext>
            </a:extLst>
          </p:cNvPr>
          <p:cNvSpPr>
            <a:spLocks noGrp="1"/>
          </p:cNvSpPr>
          <p:nvPr>
            <p:ph type="body" idx="1"/>
          </p:nvPr>
        </p:nvSpPr>
        <p:spPr>
          <a:xfrm>
            <a:off x="456574" y="2286000"/>
            <a:ext cx="6635106" cy="4043680"/>
          </a:xfrm>
          <a:noFill/>
        </p:spPr>
        <p:txBody>
          <a:bodyPr>
            <a:normAutofit/>
          </a:bodyPr>
          <a:lstStyle/>
          <a:p>
            <a:pPr algn="l"/>
            <a:r>
              <a:rPr lang="en-GB" dirty="0">
                <a:latin typeface="Arial" panose="020B0604020202020204" pitchFamily="34" charset="0"/>
                <a:cs typeface="Arial" panose="020B0604020202020204" pitchFamily="34" charset="0"/>
              </a:rPr>
              <a:t>Save time and cost: when the Hilton organization does the preliminary interview, it helps in reducing time, money and efforts. This method eliminates weak applicants and accept the good quality applicants for the next interview.</a:t>
            </a:r>
          </a:p>
          <a:p>
            <a:pPr algn="l"/>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FE3A80D-C540-49EE-A423-A80F584CE4BA}"/>
              </a:ext>
            </a:extLst>
          </p:cNvPr>
          <p:cNvPicPr>
            <a:picLocks noChangeAspect="1"/>
          </p:cNvPicPr>
          <p:nvPr/>
        </p:nvPicPr>
        <p:blipFill>
          <a:blip r:embed="rId3"/>
          <a:stretch>
            <a:fillRect/>
          </a:stretch>
        </p:blipFill>
        <p:spPr>
          <a:xfrm>
            <a:off x="7336147" y="2286000"/>
            <a:ext cx="4480559" cy="364934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145158403"/>
      </p:ext>
    </p:extLst>
  </p:cSld>
  <p:clrMapOvr>
    <a:masterClrMapping/>
  </p:clrMapOvr>
  <p:transition spd="slow">
    <p:wheel spokes="1"/>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4B324-B3D6-4D6B-AF74-CD3F9AD3D9CA}"/>
              </a:ext>
            </a:extLst>
          </p:cNvPr>
          <p:cNvSpPr>
            <a:spLocks noGrp="1"/>
          </p:cNvSpPr>
          <p:nvPr>
            <p:ph type="title"/>
          </p:nvPr>
        </p:nvSpPr>
        <p:spPr>
          <a:xfrm>
            <a:off x="913774" y="144471"/>
            <a:ext cx="10351752" cy="861369"/>
          </a:xfrm>
        </p:spPr>
        <p:txBody>
          <a:bodyPr>
            <a:normAutofit/>
          </a:bodyPr>
          <a:lstStyle/>
          <a:p>
            <a:r>
              <a:rPr lang="en-GB" sz="2400" dirty="0">
                <a:latin typeface="Arial" panose="020B0604020202020204" pitchFamily="34" charset="0"/>
                <a:cs typeface="Arial" panose="020B0604020202020204" pitchFamily="34" charset="0"/>
              </a:rPr>
              <a:t>The principle factors that affect equality, culture and diversity</a:t>
            </a:r>
          </a:p>
        </p:txBody>
      </p:sp>
      <p:sp>
        <p:nvSpPr>
          <p:cNvPr id="3" name="Text Placeholder 2">
            <a:extLst>
              <a:ext uri="{FF2B5EF4-FFF2-40B4-BE49-F238E27FC236}">
                <a16:creationId xmlns:a16="http://schemas.microsoft.com/office/drawing/2014/main" id="{0C16BB78-064F-42C3-A05E-E21FE705FEC2}"/>
              </a:ext>
            </a:extLst>
          </p:cNvPr>
          <p:cNvSpPr>
            <a:spLocks noGrp="1"/>
          </p:cNvSpPr>
          <p:nvPr>
            <p:ph type="body" idx="1"/>
          </p:nvPr>
        </p:nvSpPr>
        <p:spPr>
          <a:xfrm>
            <a:off x="913774" y="1290320"/>
            <a:ext cx="6655426" cy="5344160"/>
          </a:xfrm>
        </p:spPr>
        <p:txBody>
          <a:bodyPr>
            <a:normAutofit fontScale="92500" lnSpcReduction="10000"/>
          </a:bodyPr>
          <a:lstStyle/>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Accommodation of Beliefs: Diversity in cultural but also spiritual beliefs can most likely lead to a diverse workplace challenge</a:t>
            </a:r>
          </a:p>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 Gender equality: workers must stop gender discrimination and maintain equality between existing employment, opportunities and promotions (</a:t>
            </a:r>
            <a:r>
              <a:rPr lang="en-GB" dirty="0" err="1">
                <a:latin typeface="Arial" panose="020B0604020202020204" pitchFamily="34" charset="0"/>
                <a:cs typeface="Arial" panose="020B0604020202020204" pitchFamily="34" charset="0"/>
              </a:rPr>
              <a:t>Beeton</a:t>
            </a:r>
            <a:r>
              <a:rPr lang="en-GB" dirty="0">
                <a:latin typeface="Arial" panose="020B0604020202020204" pitchFamily="34" charset="0"/>
                <a:cs typeface="Arial" panose="020B0604020202020204" pitchFamily="34" charset="0"/>
              </a:rPr>
              <a:t> and Morrison, 2019).</a:t>
            </a:r>
          </a:p>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	Ethnic and Cultural Differences - In Hilton, there may be several people who have prejudices against people of different ethnic, cultural, or religious backgrounds (</a:t>
            </a:r>
            <a:r>
              <a:rPr lang="en-GB" dirty="0" err="1">
                <a:latin typeface="Arial" panose="020B0604020202020204" pitchFamily="34" charset="0"/>
                <a:cs typeface="Arial" panose="020B0604020202020204" pitchFamily="34" charset="0"/>
              </a:rPr>
              <a:t>Kaminakis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Karantinou</a:t>
            </a:r>
            <a:r>
              <a:rPr lang="en-GB" dirty="0">
                <a:latin typeface="Arial" panose="020B0604020202020204" pitchFamily="34" charset="0"/>
                <a:cs typeface="Arial" panose="020B0604020202020204" pitchFamily="34" charset="0"/>
              </a:rPr>
              <a:t> and </a:t>
            </a:r>
            <a:r>
              <a:rPr lang="en-GB" dirty="0" err="1">
                <a:latin typeface="Arial" panose="020B0604020202020204" pitchFamily="34" charset="0"/>
                <a:cs typeface="Arial" panose="020B0604020202020204" pitchFamily="34" charset="0"/>
              </a:rPr>
              <a:t>Gounaris</a:t>
            </a:r>
            <a:r>
              <a:rPr lang="en-GB" dirty="0">
                <a:latin typeface="Arial" panose="020B0604020202020204" pitchFamily="34" charset="0"/>
                <a:cs typeface="Arial" panose="020B0604020202020204" pitchFamily="34" charset="0"/>
              </a:rPr>
              <a:t>, 2019).  </a:t>
            </a:r>
          </a:p>
        </p:txBody>
      </p:sp>
      <p:pic>
        <p:nvPicPr>
          <p:cNvPr id="4" name="Picture 3">
            <a:extLst>
              <a:ext uri="{FF2B5EF4-FFF2-40B4-BE49-F238E27FC236}">
                <a16:creationId xmlns:a16="http://schemas.microsoft.com/office/drawing/2014/main" id="{226E9869-1E0E-455D-BE9E-7A3FF34FDBE9}"/>
              </a:ext>
            </a:extLst>
          </p:cNvPr>
          <p:cNvPicPr>
            <a:picLocks noChangeAspect="1"/>
          </p:cNvPicPr>
          <p:nvPr/>
        </p:nvPicPr>
        <p:blipFill>
          <a:blip r:embed="rId3"/>
          <a:stretch>
            <a:fillRect/>
          </a:stretch>
        </p:blipFill>
        <p:spPr>
          <a:xfrm>
            <a:off x="7569200" y="1483360"/>
            <a:ext cx="4216400" cy="442976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747279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0D5E5-3F5B-4D37-93E0-0ACFC14AAE9E}"/>
              </a:ext>
            </a:extLst>
          </p:cNvPr>
          <p:cNvSpPr>
            <a:spLocks noGrp="1"/>
          </p:cNvSpPr>
          <p:nvPr>
            <p:ph type="title"/>
          </p:nvPr>
        </p:nvSpPr>
        <p:spPr>
          <a:xfrm>
            <a:off x="913774" y="132081"/>
            <a:ext cx="10351752" cy="853439"/>
          </a:xfrm>
        </p:spPr>
        <p:txBody>
          <a:bodyPr>
            <a:normAutofit/>
          </a:bodyPr>
          <a:lstStyle/>
          <a:p>
            <a:r>
              <a:rPr lang="en-GB" sz="2400" dirty="0">
                <a:latin typeface="Arial" panose="020B0604020202020204" pitchFamily="34" charset="0"/>
                <a:cs typeface="Arial" panose="020B0604020202020204" pitchFamily="34" charset="0"/>
              </a:rPr>
              <a:t>Methods of performance management</a:t>
            </a:r>
          </a:p>
        </p:txBody>
      </p:sp>
      <p:sp>
        <p:nvSpPr>
          <p:cNvPr id="3" name="Text Placeholder 2">
            <a:extLst>
              <a:ext uri="{FF2B5EF4-FFF2-40B4-BE49-F238E27FC236}">
                <a16:creationId xmlns:a16="http://schemas.microsoft.com/office/drawing/2014/main" id="{DD3636D1-4725-44C0-9192-CB6AEA204565}"/>
              </a:ext>
            </a:extLst>
          </p:cNvPr>
          <p:cNvSpPr>
            <a:spLocks noGrp="1"/>
          </p:cNvSpPr>
          <p:nvPr>
            <p:ph type="body" idx="1"/>
          </p:nvPr>
        </p:nvSpPr>
        <p:spPr>
          <a:xfrm>
            <a:off x="913774" y="1493520"/>
            <a:ext cx="6106786" cy="5039359"/>
          </a:xfrm>
        </p:spPr>
        <p:txBody>
          <a:bodyPr>
            <a:normAutofit/>
          </a:bodyPr>
          <a:lstStyle/>
          <a:p>
            <a:pPr marL="285750" indent="-285750" algn="l">
              <a:buFont typeface="Arial" panose="020B0604020202020204" pitchFamily="34" charset="0"/>
              <a:buChar char="•"/>
            </a:pPr>
            <a:r>
              <a:rPr lang="en-GB" sz="1600" dirty="0">
                <a:latin typeface="Arial" panose="020B0604020202020204" pitchFamily="34" charset="0"/>
                <a:cs typeface="Arial" panose="020B0604020202020204" pitchFamily="34" charset="0"/>
              </a:rPr>
              <a:t>Key performance indicators - The KPS metrics helps to provide a measure of how institutions, individual and business units are performing. It measures the performance on the basis of the strategic objectives and goals of Hilton hotel.  </a:t>
            </a:r>
          </a:p>
          <a:p>
            <a:pPr marL="285750" indent="-285750" algn="l">
              <a:buFont typeface="Arial" panose="020B0604020202020204" pitchFamily="34" charset="0"/>
              <a:buChar char="•"/>
            </a:pPr>
            <a:r>
              <a:rPr lang="en-GB" sz="1600" dirty="0">
                <a:latin typeface="Arial" panose="020B0604020202020204" pitchFamily="34" charset="0"/>
                <a:cs typeface="Arial" panose="020B0604020202020204" pitchFamily="34" charset="0"/>
              </a:rPr>
              <a:t>Recognition and reward programs - Motivation level gets increased when the employees  get appreciated in Hilton. It is important part of performance management. It is a method to celebrate the high performer’s victory. This includes financial rewards and bonuses.. </a:t>
            </a:r>
          </a:p>
        </p:txBody>
      </p:sp>
      <p:pic>
        <p:nvPicPr>
          <p:cNvPr id="4" name="Picture 3">
            <a:extLst>
              <a:ext uri="{FF2B5EF4-FFF2-40B4-BE49-F238E27FC236}">
                <a16:creationId xmlns:a16="http://schemas.microsoft.com/office/drawing/2014/main" id="{DB2A9332-CE7C-41C2-93D5-FD2603E77CC8}"/>
              </a:ext>
            </a:extLst>
          </p:cNvPr>
          <p:cNvPicPr>
            <a:picLocks noChangeAspect="1"/>
          </p:cNvPicPr>
          <p:nvPr/>
        </p:nvPicPr>
        <p:blipFill>
          <a:blip r:embed="rId3"/>
          <a:stretch>
            <a:fillRect/>
          </a:stretch>
        </p:blipFill>
        <p:spPr>
          <a:xfrm>
            <a:off x="7630160" y="1549717"/>
            <a:ext cx="4017963" cy="375856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4804292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87649">
              <a:srgbClr val="7EB3DF"/>
            </a:gs>
            <a:gs pos="77000">
              <a:srgbClr val="87BAE2"/>
            </a:gs>
            <a:gs pos="0">
              <a:schemeClr val="bg2">
                <a:tint val="84000"/>
                <a:shade val="100000"/>
                <a:hueMod val="92000"/>
                <a:satMod val="180000"/>
                <a:lumMod val="114000"/>
              </a:schemeClr>
            </a:gs>
            <a:gs pos="100000">
              <a:schemeClr val="accent1">
                <a:lumMod val="75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22AEA-59EF-4ADC-B0CA-6BB30846BCE9}"/>
              </a:ext>
            </a:extLst>
          </p:cNvPr>
          <p:cNvSpPr>
            <a:spLocks noGrp="1"/>
          </p:cNvSpPr>
          <p:nvPr>
            <p:ph type="title"/>
          </p:nvPr>
        </p:nvSpPr>
        <p:spPr>
          <a:xfrm>
            <a:off x="913774" y="213361"/>
            <a:ext cx="10351752" cy="782319"/>
          </a:xfrm>
        </p:spPr>
        <p:txBody>
          <a:bodyPr>
            <a:normAutofit/>
          </a:bodyPr>
          <a:lstStyle/>
          <a:p>
            <a:r>
              <a:rPr lang="en-GB" sz="2400" dirty="0">
                <a:latin typeface="Arial" panose="020B0604020202020204" pitchFamily="34" charset="0"/>
                <a:cs typeface="Arial" panose="020B0604020202020204" pitchFamily="34" charset="0"/>
              </a:rPr>
              <a:t>recommendations</a:t>
            </a:r>
          </a:p>
        </p:txBody>
      </p:sp>
      <p:sp>
        <p:nvSpPr>
          <p:cNvPr id="3" name="Text Placeholder 2">
            <a:extLst>
              <a:ext uri="{FF2B5EF4-FFF2-40B4-BE49-F238E27FC236}">
                <a16:creationId xmlns:a16="http://schemas.microsoft.com/office/drawing/2014/main" id="{918C1F50-5660-4E9B-B9A0-F9CD72FD6A8D}"/>
              </a:ext>
            </a:extLst>
          </p:cNvPr>
          <p:cNvSpPr>
            <a:spLocks noGrp="1"/>
          </p:cNvSpPr>
          <p:nvPr>
            <p:ph type="body" idx="1"/>
          </p:nvPr>
        </p:nvSpPr>
        <p:spPr>
          <a:xfrm>
            <a:off x="913774" y="1371600"/>
            <a:ext cx="10351752" cy="4714239"/>
          </a:xfrm>
        </p:spPr>
        <p:txBody>
          <a:bodyPr>
            <a:normAutofit/>
          </a:bodyPr>
          <a:lstStyle/>
          <a:p>
            <a:pPr algn="l"/>
            <a:endParaRPr lang="en-GB" sz="1800" dirty="0">
              <a:latin typeface="Arial" panose="020B0604020202020204" pitchFamily="34" charset="0"/>
              <a:cs typeface="Arial" panose="020B0604020202020204" pitchFamily="34" charset="0"/>
            </a:endParaRPr>
          </a:p>
          <a:p>
            <a:pPr algn="l"/>
            <a:r>
              <a:rPr lang="en-GB" sz="1800" dirty="0">
                <a:latin typeface="Arial" panose="020B0604020202020204" pitchFamily="34" charset="0"/>
                <a:cs typeface="Arial" panose="020B0604020202020204" pitchFamily="34" charset="0"/>
              </a:rPr>
              <a:t>•	The Hilton must introduce measures of trust and loyalty between the organization and the customers.</a:t>
            </a:r>
          </a:p>
          <a:p>
            <a:pPr algn="l"/>
            <a:r>
              <a:rPr lang="en-GB" sz="1800" dirty="0">
                <a:latin typeface="Arial" panose="020B0604020202020204" pitchFamily="34" charset="0"/>
                <a:cs typeface="Arial" panose="020B0604020202020204" pitchFamily="34" charset="0"/>
              </a:rPr>
              <a:t>•	The procedures to maintain a good customer value must be well planned and must be verified before implementation.</a:t>
            </a:r>
          </a:p>
          <a:p>
            <a:pPr marL="285750" indent="-285750" algn="l">
              <a:buFont typeface="Arial" panose="020B0604020202020204" pitchFamily="34" charset="0"/>
              <a:buChar char="•"/>
            </a:pPr>
            <a:r>
              <a:rPr lang="en-GB" sz="1800" dirty="0">
                <a:latin typeface="Arial" panose="020B0604020202020204" pitchFamily="34" charset="0"/>
                <a:cs typeface="Arial" panose="020B0604020202020204" pitchFamily="34" charset="0"/>
              </a:rPr>
              <a:t>         Hilton needs to provide better after-sales service to the customer to make a close connection between the organization and the customer</a:t>
            </a:r>
          </a:p>
        </p:txBody>
      </p:sp>
    </p:spTree>
    <p:extLst>
      <p:ext uri="{BB962C8B-B14F-4D97-AF65-F5344CB8AC3E}">
        <p14:creationId xmlns:p14="http://schemas.microsoft.com/office/powerpoint/2010/main" val="12516457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61A71-6823-41AB-9782-955C6231245B}"/>
              </a:ext>
            </a:extLst>
          </p:cNvPr>
          <p:cNvSpPr>
            <a:spLocks noGrp="1"/>
          </p:cNvSpPr>
          <p:nvPr>
            <p:ph type="title"/>
          </p:nvPr>
        </p:nvSpPr>
        <p:spPr>
          <a:xfrm>
            <a:off x="913774" y="348857"/>
            <a:ext cx="10351752" cy="888477"/>
          </a:xfrm>
        </p:spPr>
        <p:txBody>
          <a:bodyPr>
            <a:normAutofit/>
          </a:bodyPr>
          <a:lstStyle/>
          <a:p>
            <a:r>
              <a:rPr lang="en-GB" sz="2400" dirty="0">
                <a:latin typeface="Arial" panose="020B0604020202020204" pitchFamily="34" charset="0"/>
                <a:cs typeface="Arial" panose="020B0604020202020204" pitchFamily="34" charset="0"/>
              </a:rPr>
              <a:t>conclusion</a:t>
            </a:r>
          </a:p>
        </p:txBody>
      </p:sp>
      <p:sp>
        <p:nvSpPr>
          <p:cNvPr id="3" name="Text Placeholder 2">
            <a:extLst>
              <a:ext uri="{FF2B5EF4-FFF2-40B4-BE49-F238E27FC236}">
                <a16:creationId xmlns:a16="http://schemas.microsoft.com/office/drawing/2014/main" id="{6D538AC7-6663-461F-84C7-32137DFF6CC4}"/>
              </a:ext>
            </a:extLst>
          </p:cNvPr>
          <p:cNvSpPr>
            <a:spLocks noGrp="1"/>
          </p:cNvSpPr>
          <p:nvPr>
            <p:ph type="body" idx="1"/>
          </p:nvPr>
        </p:nvSpPr>
        <p:spPr>
          <a:xfrm>
            <a:off x="913774" y="1544320"/>
            <a:ext cx="10351752" cy="3942079"/>
          </a:xfrm>
        </p:spPr>
        <p:txBody>
          <a:bodyPr>
            <a:normAutofit/>
          </a:bodyPr>
          <a:lstStyle/>
          <a:p>
            <a:pPr marL="285750" indent="-285750" algn="l">
              <a:buFont typeface="Arial" panose="020B0604020202020204" pitchFamily="34" charset="0"/>
              <a:buChar char="•"/>
            </a:pPr>
            <a:r>
              <a:rPr lang="en-GB" sz="1800" dirty="0">
                <a:latin typeface="Arial" panose="020B0604020202020204" pitchFamily="34" charset="0"/>
                <a:cs typeface="Arial" panose="020B0604020202020204" pitchFamily="34" charset="0"/>
              </a:rPr>
              <a:t>It has been evaluated that customer relationship management helps to improve customer loyalty in Hilton </a:t>
            </a:r>
          </a:p>
          <a:p>
            <a:pPr marL="285750" indent="-285750" algn="l">
              <a:buFont typeface="Arial" panose="020B0604020202020204" pitchFamily="34" charset="0"/>
              <a:buChar char="•"/>
            </a:pPr>
            <a:endParaRPr lang="en-GB" sz="1800" dirty="0">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1800" dirty="0">
                <a:latin typeface="Arial" panose="020B0604020202020204" pitchFamily="34" charset="0"/>
                <a:cs typeface="Arial" panose="020B0604020202020204" pitchFamily="34" charset="0"/>
              </a:rPr>
              <a:t>The recruitment and selection process if done in an effective way will be beneficial for the Hilton organization as the organization will be able to gets </a:t>
            </a:r>
            <a:r>
              <a:rPr lang="en-GB" sz="1800">
                <a:latin typeface="Arial" panose="020B0604020202020204" pitchFamily="34" charset="0"/>
                <a:cs typeface="Arial" panose="020B0604020202020204" pitchFamily="34" charset="0"/>
              </a:rPr>
              <a:t>several benefits, </a:t>
            </a:r>
            <a:r>
              <a:rPr lang="en-GB" sz="1800" dirty="0">
                <a:latin typeface="Arial" panose="020B0604020202020204" pitchFamily="34" charset="0"/>
                <a:cs typeface="Arial" panose="020B0604020202020204" pitchFamily="34" charset="0"/>
              </a:rPr>
              <a:t>Such as: saves time and cost, strategic alignment, efficiency, increase reliability and accuracy in business. </a:t>
            </a:r>
          </a:p>
        </p:txBody>
      </p:sp>
    </p:spTree>
    <p:extLst>
      <p:ext uri="{BB962C8B-B14F-4D97-AF65-F5344CB8AC3E}">
        <p14:creationId xmlns:p14="http://schemas.microsoft.com/office/powerpoint/2010/main" val="18591722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3D145-6109-4934-A3F6-A15D1CF6BFD3}"/>
              </a:ext>
            </a:extLst>
          </p:cNvPr>
          <p:cNvSpPr>
            <a:spLocks noGrp="1"/>
          </p:cNvSpPr>
          <p:nvPr>
            <p:ph type="ctrTitle"/>
          </p:nvPr>
        </p:nvSpPr>
        <p:spPr>
          <a:xfrm>
            <a:off x="1524000" y="193359"/>
            <a:ext cx="9144000" cy="497521"/>
          </a:xfrm>
        </p:spPr>
        <p:txBody>
          <a:bodyPr>
            <a:noAutofit/>
          </a:bodyPr>
          <a:lstStyle/>
          <a:p>
            <a:r>
              <a:rPr lang="en-GB" sz="3200" dirty="0">
                <a:latin typeface="Arial" panose="020B0604020202020204" pitchFamily="34" charset="0"/>
                <a:cs typeface="Arial" panose="020B0604020202020204" pitchFamily="34" charset="0"/>
              </a:rPr>
              <a:t>references</a:t>
            </a:r>
          </a:p>
        </p:txBody>
      </p:sp>
      <p:sp>
        <p:nvSpPr>
          <p:cNvPr id="3" name="Subtitle 2">
            <a:extLst>
              <a:ext uri="{FF2B5EF4-FFF2-40B4-BE49-F238E27FC236}">
                <a16:creationId xmlns:a16="http://schemas.microsoft.com/office/drawing/2014/main" id="{D5C8F185-1E45-4007-85F1-9BAB83BA46D3}"/>
              </a:ext>
            </a:extLst>
          </p:cNvPr>
          <p:cNvSpPr>
            <a:spLocks noGrp="1"/>
          </p:cNvSpPr>
          <p:nvPr>
            <p:ph type="subTitle" idx="1"/>
          </p:nvPr>
        </p:nvSpPr>
        <p:spPr>
          <a:xfrm>
            <a:off x="528320" y="528320"/>
            <a:ext cx="11358880" cy="6136321"/>
          </a:xfrm>
        </p:spPr>
        <p:txBody>
          <a:bodyPr/>
          <a:lstStyle/>
          <a:p>
            <a:pPr marL="342900" indent="-342900" algn="l">
              <a:buFont typeface="Arial" panose="020B0604020202020204" pitchFamily="34" charset="0"/>
              <a:buChar char="•"/>
            </a:pPr>
            <a:r>
              <a:rPr lang="en-GB" sz="1600" dirty="0">
                <a:latin typeface="Arial" panose="020B0604020202020204" pitchFamily="34" charset="0"/>
                <a:cs typeface="Arial" panose="020B0604020202020204" pitchFamily="34" charset="0"/>
                <a:hlinkClick r:id="rId2"/>
              </a:rPr>
              <a:t>https://www.google.com/url?sa=i&amp;url=https%3A%2F%2Fwww.hilton.com%2Fen%2Flocations%2Funited-kingdom%2Flondon%2F&amp;psig=AOvVaw2KUmxuc7lnVDIV6aOIq53V&amp;ust=1592152315533000&amp;source=images&amp;cd=vfe&amp;ved=2ahUKEwi4-uram__pAhUI_BoKHTJrAH4Qr4kDegUIARCnAQ</a:t>
            </a:r>
            <a:endParaRPr lang="en-GB" sz="1600"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sz="1600" dirty="0">
                <a:latin typeface="Arial" panose="020B0604020202020204" pitchFamily="34" charset="0"/>
                <a:cs typeface="Arial" panose="020B0604020202020204" pitchFamily="34" charset="0"/>
                <a:hlinkClick r:id="rId3"/>
              </a:rPr>
              <a:t>https://www.google.com/url?sa=i&amp;url=https%3A%2F%2Fwww3.hilton.com%2Fen%2Fabout%2Fhilton%2Fhistory%2Findex.html&amp;psig=AOvVaw1gDdCw6DhU4-bD3rrlu1Me&amp;ust=1592153451892000&amp;source=images&amp;cd=vfe&amp;ved=2ahUKEwi65dj4n__pAhWF_IUKHVbwCLUQr4kDegUIARCwAQ</a:t>
            </a:r>
            <a:endParaRPr lang="en-GB" sz="1600"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sz="1600" dirty="0">
                <a:latin typeface="Arial" panose="020B0604020202020204" pitchFamily="34" charset="0"/>
                <a:cs typeface="Arial" panose="020B0604020202020204" pitchFamily="34" charset="0"/>
              </a:rPr>
              <a:t>https://www.google.com/url?sa=i&amp;url=https%3A%2F%2Fempxtrack.com%2Fblog%2Frecruitment-and-selection-the-most-important-hr-function%2F&amp;psig=AOvVaw0aA9w7GFUQm-ay4LGcKfqg&amp;ust=1592405965788000&amp;source=images&amp;cd=vfe&amp;ved=2ahUKEwjW79nQzIbqAhVBnRoKHRCKBFgQr4kDegUIARC8AQ</a:t>
            </a:r>
          </a:p>
          <a:p>
            <a:pPr marL="342900" indent="-342900" algn="l">
              <a:buFont typeface="Arial" panose="020B0604020202020204" pitchFamily="34" charset="0"/>
              <a:buChar char="•"/>
            </a:pPr>
            <a:r>
              <a:rPr lang="en-GB" sz="1600" dirty="0">
                <a:latin typeface="Arial" panose="020B0604020202020204" pitchFamily="34" charset="0"/>
                <a:cs typeface="Arial" panose="020B0604020202020204" pitchFamily="34" charset="0"/>
              </a:rPr>
              <a:t>https://www.google.com/url?sa=i&amp;url=https%3A%2F%2Fwww.hotelmanagement.net%2Foperate%2Fhiring-data-shows-top-level-women-still-a-minority-hotels&amp;psig=AOvVaw2bEm9pIByHPCB4pr-t3LvZ&amp;ust=1592406800095000&amp;source=images&amp;cd=vfe&amp;ved=2ahUKEwim-sPez4bqAhXa4YUKHQq5DpcQr4kDegUIARDeAQ</a:t>
            </a:r>
          </a:p>
          <a:p>
            <a:pPr marL="342900" indent="-342900" algn="l">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342900" indent="-342900">
              <a:buFont typeface="+mj-lt"/>
              <a:buAutoNum type="arabicPeriod"/>
            </a:pPr>
            <a:endParaRPr lang="en-GB" dirty="0"/>
          </a:p>
          <a:p>
            <a:pPr marL="342900" indent="-342900">
              <a:buFont typeface="+mj-lt"/>
              <a:buAutoNum type="arabicPeriod"/>
            </a:pPr>
            <a:endParaRPr lang="en-GB" dirty="0"/>
          </a:p>
        </p:txBody>
      </p:sp>
    </p:spTree>
    <p:extLst>
      <p:ext uri="{BB962C8B-B14F-4D97-AF65-F5344CB8AC3E}">
        <p14:creationId xmlns:p14="http://schemas.microsoft.com/office/powerpoint/2010/main" val="60743986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C5AD1-5550-41D2-A4A1-CF8491601DD8}"/>
              </a:ext>
            </a:extLst>
          </p:cNvPr>
          <p:cNvSpPr>
            <a:spLocks noGrp="1"/>
          </p:cNvSpPr>
          <p:nvPr>
            <p:ph type="title"/>
          </p:nvPr>
        </p:nvSpPr>
        <p:spPr>
          <a:xfrm>
            <a:off x="842654" y="132081"/>
            <a:ext cx="10351752" cy="660399"/>
          </a:xfrm>
        </p:spPr>
        <p:txBody>
          <a:bodyPr>
            <a:normAutofit/>
          </a:bodyPr>
          <a:lstStyle/>
          <a:p>
            <a:r>
              <a:rPr lang="en-GB" sz="3200" dirty="0">
                <a:latin typeface="Arial" panose="020B0604020202020204" pitchFamily="34" charset="0"/>
                <a:cs typeface="Arial" panose="020B0604020202020204" pitchFamily="34" charset="0"/>
              </a:rPr>
              <a:t>references</a:t>
            </a:r>
          </a:p>
        </p:txBody>
      </p:sp>
      <p:sp>
        <p:nvSpPr>
          <p:cNvPr id="3" name="Text Placeholder 2">
            <a:extLst>
              <a:ext uri="{FF2B5EF4-FFF2-40B4-BE49-F238E27FC236}">
                <a16:creationId xmlns:a16="http://schemas.microsoft.com/office/drawing/2014/main" id="{24803481-D9E5-4623-ADBC-3174FDDC5179}"/>
              </a:ext>
            </a:extLst>
          </p:cNvPr>
          <p:cNvSpPr>
            <a:spLocks noGrp="1"/>
          </p:cNvSpPr>
          <p:nvPr>
            <p:ph type="body" idx="1"/>
          </p:nvPr>
        </p:nvSpPr>
        <p:spPr>
          <a:xfrm>
            <a:off x="660400" y="1117600"/>
            <a:ext cx="11003280" cy="5486399"/>
          </a:xfrm>
        </p:spPr>
        <p:txBody>
          <a:bodyPr>
            <a:normAutofit/>
          </a:bodyPr>
          <a:lstStyle/>
          <a:p>
            <a:pPr algn="l"/>
            <a:endParaRPr lang="en-GB" sz="1600"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sz="1600" dirty="0" err="1">
                <a:latin typeface="Arial" panose="020B0604020202020204" pitchFamily="34" charset="0"/>
                <a:cs typeface="Arial" panose="020B0604020202020204" pitchFamily="34" charset="0"/>
              </a:rPr>
              <a:t>Beeton</a:t>
            </a:r>
            <a:r>
              <a:rPr lang="en-GB" sz="1600" dirty="0">
                <a:latin typeface="Arial" panose="020B0604020202020204" pitchFamily="34" charset="0"/>
                <a:cs typeface="Arial" panose="020B0604020202020204" pitchFamily="34" charset="0"/>
              </a:rPr>
              <a:t>, S. and Morrison, A.J. eds., 2019. The Study of Food, Tourism, Hospitality, and Events. Springer. </a:t>
            </a:r>
          </a:p>
          <a:p>
            <a:pPr marL="342900" indent="-342900" algn="l">
              <a:buFont typeface="Arial" panose="020B0604020202020204" pitchFamily="34" charset="0"/>
              <a:buChar char="•"/>
            </a:pPr>
            <a:r>
              <a:rPr lang="en-GB" sz="1600" dirty="0">
                <a:latin typeface="Arial" panose="020B0604020202020204" pitchFamily="34" charset="0"/>
                <a:cs typeface="Arial" panose="020B0604020202020204" pitchFamily="34" charset="0"/>
              </a:rPr>
              <a:t>https://www.google.com/url?sa=i&amp;url=https%3A%2F%2Finsights.ehotelier.com%2Finsights%2F2019%2F07%2F09%2Fkpis-every-hotel-executive-should-track-daily%2F&amp;psig=AOvVaw3sWELrbh5cKqR1dszjznXC&amp;ust=1592407892561000&amp;source=images&amp;cd=vfe&amp;ved=2ahUKEwic4rrn04bqAhUT4oUKHSnUAqwQr4kDegUIARDGAQ</a:t>
            </a:r>
          </a:p>
          <a:p>
            <a:pPr marL="285750" indent="-285750" algn="l">
              <a:buFont typeface="Arial" panose="020B0604020202020204" pitchFamily="34" charset="0"/>
              <a:buChar char="•"/>
            </a:pPr>
            <a:r>
              <a:rPr lang="en-GB" sz="1600" dirty="0" err="1">
                <a:latin typeface="Arial" panose="020B0604020202020204" pitchFamily="34" charset="0"/>
                <a:cs typeface="Arial" panose="020B0604020202020204" pitchFamily="34" charset="0"/>
              </a:rPr>
              <a:t>Kaminakis</a:t>
            </a:r>
            <a:r>
              <a:rPr lang="en-GB" sz="1600" dirty="0">
                <a:latin typeface="Arial" panose="020B0604020202020204" pitchFamily="34" charset="0"/>
                <a:cs typeface="Arial" panose="020B0604020202020204" pitchFamily="34" charset="0"/>
              </a:rPr>
              <a:t>, K., </a:t>
            </a:r>
            <a:r>
              <a:rPr lang="en-GB" sz="1600" dirty="0" err="1">
                <a:latin typeface="Arial" panose="020B0604020202020204" pitchFamily="34" charset="0"/>
                <a:cs typeface="Arial" panose="020B0604020202020204" pitchFamily="34" charset="0"/>
              </a:rPr>
              <a:t>Karantinou</a:t>
            </a:r>
            <a:r>
              <a:rPr lang="en-GB" sz="1600" dirty="0">
                <a:latin typeface="Arial" panose="020B0604020202020204" pitchFamily="34" charset="0"/>
                <a:cs typeface="Arial" panose="020B0604020202020204" pitchFamily="34" charset="0"/>
              </a:rPr>
              <a:t>, K. and </a:t>
            </a:r>
            <a:r>
              <a:rPr lang="en-GB" sz="1600" dirty="0" err="1">
                <a:latin typeface="Arial" panose="020B0604020202020204" pitchFamily="34" charset="0"/>
                <a:cs typeface="Arial" panose="020B0604020202020204" pitchFamily="34" charset="0"/>
              </a:rPr>
              <a:t>Gounaris</a:t>
            </a:r>
            <a:r>
              <a:rPr lang="en-GB" sz="1600" dirty="0">
                <a:latin typeface="Arial" panose="020B0604020202020204" pitchFamily="34" charset="0"/>
                <a:cs typeface="Arial" panose="020B0604020202020204" pitchFamily="34" charset="0"/>
              </a:rPr>
              <a:t>, S., 2019. Hospitality </a:t>
            </a:r>
            <a:r>
              <a:rPr lang="en-GB" sz="1600" dirty="0" err="1">
                <a:latin typeface="Arial" panose="020B0604020202020204" pitchFamily="34" charset="0"/>
                <a:cs typeface="Arial" panose="020B0604020202020204" pitchFamily="34" charset="0"/>
              </a:rPr>
              <a:t>servicescape</a:t>
            </a:r>
            <a:r>
              <a:rPr lang="en-GB" sz="1600" dirty="0">
                <a:latin typeface="Arial" panose="020B0604020202020204" pitchFamily="34" charset="0"/>
                <a:cs typeface="Arial" panose="020B0604020202020204" pitchFamily="34" charset="0"/>
              </a:rPr>
              <a:t> effects on customer-employee interactions: A multilevel study. Tourism Management. 72. pp.130-144.</a:t>
            </a:r>
          </a:p>
          <a:p>
            <a:pPr marL="342900" indent="-342900" algn="l">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10719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99C44-1FF2-4944-A88E-E0464C6725D8}"/>
              </a:ext>
            </a:extLst>
          </p:cNvPr>
          <p:cNvSpPr>
            <a:spLocks noGrp="1"/>
          </p:cNvSpPr>
          <p:nvPr>
            <p:ph type="title"/>
          </p:nvPr>
        </p:nvSpPr>
        <p:spPr>
          <a:xfrm>
            <a:off x="4043054" y="71120"/>
            <a:ext cx="8148946" cy="904240"/>
          </a:xfrm>
        </p:spPr>
        <p:txBody>
          <a:bodyPr/>
          <a:lstStyle/>
          <a:p>
            <a:r>
              <a:rPr lang="en-GB" dirty="0">
                <a:latin typeface="Arial" panose="020B0604020202020204" pitchFamily="34" charset="0"/>
                <a:cs typeface="Arial" panose="020B0604020202020204" pitchFamily="34" charset="0"/>
              </a:rPr>
              <a:t>MARIUS STEFAN ANDREI</a:t>
            </a:r>
          </a:p>
        </p:txBody>
      </p:sp>
      <p:pic>
        <p:nvPicPr>
          <p:cNvPr id="3" name="Picture 2">
            <a:extLst>
              <a:ext uri="{FF2B5EF4-FFF2-40B4-BE49-F238E27FC236}">
                <a16:creationId xmlns:a16="http://schemas.microsoft.com/office/drawing/2014/main" id="{50BFEBA0-75FD-4DE6-8F47-790D4C3CB469}"/>
              </a:ext>
            </a:extLst>
          </p:cNvPr>
          <p:cNvPicPr>
            <a:picLocks noChangeAspect="1"/>
          </p:cNvPicPr>
          <p:nvPr/>
        </p:nvPicPr>
        <p:blipFill>
          <a:blip r:embed="rId2"/>
          <a:stretch>
            <a:fillRect/>
          </a:stretch>
        </p:blipFill>
        <p:spPr>
          <a:xfrm>
            <a:off x="0" y="1145628"/>
            <a:ext cx="12192000" cy="57123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0588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Droplet</Template>
  <TotalTime>1064</TotalTime>
  <Words>848</Words>
  <Application>Microsoft Office PowerPoint</Application>
  <PresentationFormat>Widescreen</PresentationFormat>
  <Paragraphs>54</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Tw Cen MT</vt:lpstr>
      <vt:lpstr>Droplet</vt:lpstr>
      <vt:lpstr>HILTON HOTELS CORPORATION</vt:lpstr>
      <vt:lpstr>INTRODUCTION</vt:lpstr>
      <vt:lpstr>PESTLE ANALYSIS</vt:lpstr>
      <vt:lpstr>The importance of an effective recruitment</vt:lpstr>
      <vt:lpstr>The principle factors that affect equality, culture and diversity</vt:lpstr>
      <vt:lpstr>Methods of performance management</vt:lpstr>
      <vt:lpstr>recommendations</vt:lpstr>
      <vt:lpstr>conclusion</vt:lpstr>
      <vt:lpstr>references</vt:lpstr>
      <vt:lpstr>references</vt:lpstr>
      <vt:lpstr>MARIUS STEFAN ANDREI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27</cp:revision>
  <dcterms:created xsi:type="dcterms:W3CDTF">2020-06-11T10:36:07Z</dcterms:created>
  <dcterms:modified xsi:type="dcterms:W3CDTF">2020-06-18T10:25:59Z</dcterms:modified>
</cp:coreProperties>
</file>