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254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96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10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2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074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28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1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761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010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39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083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FABF4-6086-4DCD-85A7-BF5EDF2283DF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D5619-6C55-4829-8C34-27A96AB1E0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32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Therapeutic Techniques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078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990600"/>
            <a:ext cx="8077200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900" smtClean="0">
                <a:solidFill>
                  <a:srgbClr val="0E0D0C"/>
                </a:solidFill>
              </a:rPr>
              <a:t>Therapeutic techniques and procedures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905000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Increase awareness about the incongruence between mind and body (verbal and nonverbal expression)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The internal dialogue exercise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Making the rounds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Rehearsal exercise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Exaggeration exercise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Staying with the feeling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The Gestalt approach to dream work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217059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990600"/>
            <a:ext cx="8153400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900" smtClean="0">
                <a:solidFill>
                  <a:srgbClr val="0E0D0C"/>
                </a:solidFill>
              </a:rPr>
              <a:t>Therapeutic techniques and procedures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/>
              <a:t>The internal dialogue exercise</a:t>
            </a:r>
          </a:p>
          <a:p>
            <a:pPr lvl="1" eaLnBrk="1" hangingPunct="1"/>
            <a:r>
              <a:rPr lang="en-US" altLang="en-US" sz="2400" smtClean="0"/>
              <a:t>Top dog (critical parent) and underdog (victim)</a:t>
            </a:r>
          </a:p>
          <a:p>
            <a:pPr lvl="1" eaLnBrk="1" hangingPunct="1"/>
            <a:r>
              <a:rPr lang="en-US" altLang="en-US" sz="2400" smtClean="0"/>
              <a:t>Empty-chair (two sides of themselves)</a:t>
            </a:r>
          </a:p>
          <a:p>
            <a:pPr eaLnBrk="1" hangingPunct="1"/>
            <a:r>
              <a:rPr lang="en-US" altLang="en-US" sz="2800" smtClean="0"/>
              <a:t>Making the rounds</a:t>
            </a:r>
          </a:p>
          <a:p>
            <a:pPr lvl="1" eaLnBrk="1" hangingPunct="1"/>
            <a:r>
              <a:rPr lang="en-US" altLang="en-US" sz="2400" smtClean="0"/>
              <a:t>Go around to each person and say “What makes it hard for me trust you is……”</a:t>
            </a:r>
          </a:p>
          <a:p>
            <a:pPr eaLnBrk="1" hangingPunct="1"/>
            <a:r>
              <a:rPr lang="en-US" altLang="en-US" sz="2800" smtClean="0"/>
              <a:t>Rehearsal exercise</a:t>
            </a:r>
          </a:p>
          <a:p>
            <a:pPr lvl="1" eaLnBrk="1" hangingPunct="1"/>
            <a:r>
              <a:rPr lang="en-US" altLang="en-US" sz="2400" smtClean="0"/>
              <a:t>Reverse the typical style (e.g., behave as negative as possible) </a:t>
            </a:r>
          </a:p>
        </p:txBody>
      </p:sp>
    </p:spTree>
    <p:extLst>
      <p:ext uri="{BB962C8B-B14F-4D97-AF65-F5344CB8AC3E}">
        <p14:creationId xmlns:p14="http://schemas.microsoft.com/office/powerpoint/2010/main" val="3084435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900" smtClean="0">
                <a:solidFill>
                  <a:srgbClr val="0E0D0C"/>
                </a:solidFill>
              </a:rPr>
              <a:t>Therapeutic techniques and procedures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Rehearsal exercise</a:t>
            </a:r>
          </a:p>
          <a:p>
            <a:pPr lvl="1" eaLnBrk="1" hangingPunct="1"/>
            <a:r>
              <a:rPr lang="en-US" altLang="en-US" sz="2400" smtClean="0"/>
              <a:t>May get stuck when rehearsing silently or internally</a:t>
            </a:r>
          </a:p>
          <a:p>
            <a:pPr lvl="1" eaLnBrk="1" hangingPunct="1"/>
            <a:r>
              <a:rPr lang="en-US" altLang="en-US" sz="2400" smtClean="0"/>
              <a:t>Share the rehearsals out load with a therapist</a:t>
            </a:r>
          </a:p>
          <a:p>
            <a:pPr eaLnBrk="1" hangingPunct="1"/>
            <a:r>
              <a:rPr lang="en-US" altLang="en-US" sz="2800" smtClean="0"/>
              <a:t>Exaggeration exercise</a:t>
            </a:r>
          </a:p>
          <a:p>
            <a:pPr lvl="1" eaLnBrk="1" hangingPunct="1"/>
            <a:r>
              <a:rPr lang="en-US" altLang="en-US" sz="2400" smtClean="0"/>
              <a:t>Exaggerate gesture or movement, which usually intensified the feelings attached to the behavior and makes the inner meaning clearer.</a:t>
            </a:r>
          </a:p>
          <a:p>
            <a:pPr eaLnBrk="1" hangingPunct="1"/>
            <a:r>
              <a:rPr lang="en-US" altLang="en-US" sz="2800" smtClean="0"/>
              <a:t>Staying with the feeling</a:t>
            </a:r>
          </a:p>
          <a:p>
            <a:pPr lvl="1" eaLnBrk="1" hangingPunct="1"/>
            <a:r>
              <a:rPr lang="en-US" altLang="en-US" sz="2400" smtClean="0"/>
              <a:t>Go deeper into the feelings they wish to avoid</a:t>
            </a:r>
          </a:p>
          <a:p>
            <a:pPr eaLnBrk="1" hangingPunct="1"/>
            <a:endParaRPr lang="en-US" altLang="en-US" sz="2800" smtClean="0"/>
          </a:p>
          <a:p>
            <a:pPr eaLnBrk="1" hangingPunct="1"/>
            <a:endParaRPr lang="en-US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97424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8458200" cy="1143000"/>
          </a:xfrm>
        </p:spPr>
        <p:txBody>
          <a:bodyPr/>
          <a:lstStyle/>
          <a:p>
            <a:pPr eaLnBrk="1" hangingPunct="1"/>
            <a:r>
              <a:rPr lang="en-US" altLang="en-US" sz="3900" smtClean="0">
                <a:solidFill>
                  <a:srgbClr val="0E0D0C"/>
                </a:solidFill>
              </a:rPr>
              <a:t>Therapeutic techniques and procedures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752600"/>
            <a:ext cx="7772400" cy="44196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The Gestalt approach to dream work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Not interpret or analyze dreams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Bring dream back to life as though they were happening now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The dream is acted out in the present to become different parts of the dream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Projection: every person or object in the dream represents a projected aspect of the dreamer.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Royal road to integration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Dreams serve as an excellent way to discover personality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No remember-</a:t>
            </a:r>
            <a:r>
              <a:rPr lang="en-US" altLang="en-US" sz="2400" smtClean="0">
                <a:sym typeface="Wingdings" pitchFamily="2" charset="2"/>
              </a:rPr>
              <a:t>refuse to face what it is at that time</a:t>
            </a:r>
            <a:endParaRPr lang="en-US" altLang="en-US" sz="2400" smtClean="0"/>
          </a:p>
          <a:p>
            <a:pPr lvl="1" eaLnBrk="1" hangingPunct="1">
              <a:lnSpc>
                <a:spcPct val="90000"/>
              </a:lnSpc>
            </a:pPr>
            <a:endParaRPr lang="en-US" altLang="en-US" sz="2400" smtClean="0"/>
          </a:p>
          <a:p>
            <a:pPr eaLnBrk="1" hangingPunct="1">
              <a:lnSpc>
                <a:spcPct val="90000"/>
              </a:lnSpc>
            </a:pPr>
            <a:endParaRPr lang="en-US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004058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60810"/>
                </a:solidFill>
              </a:rPr>
              <a:t>Summary and Evaluation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Contributions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Present-centered awareness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Pay attention on verbal and nonverbal cures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Bring conflicts or struggles to actually experience their conflict and struggles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Focus on growth and enhancement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See each aspect of a dream as a projection of themselves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Increase awareness of “what is”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Empirical validation for the effectiveness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2240586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60810"/>
                </a:solidFill>
              </a:rPr>
              <a:t>Summary and Evaluation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Limitations</a:t>
            </a:r>
          </a:p>
          <a:p>
            <a:pPr lvl="1" eaLnBrk="1" hangingPunct="1"/>
            <a:r>
              <a:rPr lang="en-US" altLang="en-US" sz="3200" smtClean="0"/>
              <a:t>Ineffective therapists may manipulate the clients with powerful experiential work</a:t>
            </a:r>
          </a:p>
          <a:p>
            <a:pPr lvl="1" eaLnBrk="1" hangingPunct="1"/>
            <a:r>
              <a:rPr lang="en-US" altLang="en-US" sz="3200" smtClean="0"/>
              <a:t>Some people may need psycho-education </a:t>
            </a:r>
          </a:p>
          <a:p>
            <a:pPr lvl="1"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03490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316</Words>
  <Application>Microsoft Office PowerPoint</Application>
  <PresentationFormat>On-screen Show (4:3)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Office Theme</vt:lpstr>
      <vt:lpstr>Therapeutic Techniques</vt:lpstr>
      <vt:lpstr>Therapeutic techniques and procedures</vt:lpstr>
      <vt:lpstr>Therapeutic techniques and procedures</vt:lpstr>
      <vt:lpstr>Therapeutic techniques and procedures</vt:lpstr>
      <vt:lpstr>Therapeutic techniques and procedures</vt:lpstr>
      <vt:lpstr>Summary and Evaluation</vt:lpstr>
      <vt:lpstr>Summary and Evaluation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Therapeutic Techniques</dc:title>
  <dc:creator>edu-ch</dc:creator>
  <cp:lastModifiedBy>Carol U Hughes</cp:lastModifiedBy>
  <cp:revision>3</cp:revision>
  <dcterms:created xsi:type="dcterms:W3CDTF">2015-08-03T10:56:11Z</dcterms:created>
  <dcterms:modified xsi:type="dcterms:W3CDTF">2018-11-21T17:26:01Z</dcterms:modified>
</cp:coreProperties>
</file>