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0" r:id="rId13"/>
    <p:sldId id="264" r:id="rId14"/>
    <p:sldId id="265" r:id="rId15"/>
    <p:sldId id="271" r:id="rId16"/>
    <p:sldId id="267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3" pos="597" userDrawn="1">
          <p15:clr>
            <a:srgbClr val="A4A3A4"/>
          </p15:clr>
        </p15:guide>
        <p15:guide id="4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4067"/>
    <a:srgbClr val="F2F2F2"/>
    <a:srgbClr val="3F3F3F"/>
    <a:srgbClr val="014E7D"/>
    <a:srgbClr val="013657"/>
    <a:srgbClr val="01456F"/>
    <a:srgbClr val="014B79"/>
    <a:srgbClr val="0937C9"/>
    <a:srgbClr val="002774"/>
    <a:srgbClr val="929A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74" autoAdjust="0"/>
  </p:normalViewPr>
  <p:slideViewPr>
    <p:cSldViewPr snapToGrid="0" showGuides="1">
      <p:cViewPr varScale="1">
        <p:scale>
          <a:sx n="67" d="100"/>
          <a:sy n="67" d="100"/>
        </p:scale>
        <p:origin x="604" y="56"/>
      </p:cViewPr>
      <p:guideLst>
        <p:guide pos="3840"/>
        <p:guide pos="597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7A03EE-D993-4E05-9191-5780F6F0BA72}" type="doc">
      <dgm:prSet loTypeId="urn:microsoft.com/office/officeart/2005/8/layout/bProcess4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DDD6685-E1D0-49B8-947E-450D6D772DFA}">
      <dgm:prSet phldrT="[Text]"/>
      <dgm:spPr/>
      <dgm:t>
        <a:bodyPr/>
        <a:lstStyle/>
        <a:p>
          <a:r>
            <a:rPr lang="en-GB" b="1" dirty="0"/>
            <a:t>Management Entity </a:t>
          </a:r>
        </a:p>
      </dgm:t>
    </dgm:pt>
    <dgm:pt modelId="{8FB5FE78-633C-402F-B7FB-1268841679FE}" type="parTrans" cxnId="{3C358F92-44E5-484B-9A88-367AF2123AFE}">
      <dgm:prSet/>
      <dgm:spPr/>
      <dgm:t>
        <a:bodyPr/>
        <a:lstStyle/>
        <a:p>
          <a:endParaRPr lang="en-GB"/>
        </a:p>
      </dgm:t>
    </dgm:pt>
    <dgm:pt modelId="{58CA5CC0-8663-4362-A5F4-1A410F2623F4}" type="sibTrans" cxnId="{3C358F92-44E5-484B-9A88-367AF2123AFE}">
      <dgm:prSet/>
      <dgm:spPr/>
      <dgm:t>
        <a:bodyPr/>
        <a:lstStyle/>
        <a:p>
          <a:endParaRPr lang="en-GB"/>
        </a:p>
      </dgm:t>
    </dgm:pt>
    <dgm:pt modelId="{1CCEC417-4733-4297-A7E1-95B5E9C7CB12}">
      <dgm:prSet phldrT="[Text]"/>
      <dgm:spPr/>
      <dgm:t>
        <a:bodyPr/>
        <a:lstStyle/>
        <a:p>
          <a:r>
            <a:rPr lang="en-GB" b="1" dirty="0"/>
            <a:t>Keep out of Trouble</a:t>
          </a:r>
        </a:p>
      </dgm:t>
    </dgm:pt>
    <dgm:pt modelId="{8219D906-DD0B-4E50-86DC-C9D24DEAAF9C}" type="parTrans" cxnId="{2ED4D9A7-8592-4069-9728-C907E72A3CA3}">
      <dgm:prSet/>
      <dgm:spPr/>
      <dgm:t>
        <a:bodyPr/>
        <a:lstStyle/>
        <a:p>
          <a:endParaRPr lang="en-GB"/>
        </a:p>
      </dgm:t>
    </dgm:pt>
    <dgm:pt modelId="{5D3830C9-622F-4A77-842D-542D060AD000}" type="sibTrans" cxnId="{2ED4D9A7-8592-4069-9728-C907E72A3CA3}">
      <dgm:prSet/>
      <dgm:spPr/>
      <dgm:t>
        <a:bodyPr/>
        <a:lstStyle/>
        <a:p>
          <a:endParaRPr lang="en-GB"/>
        </a:p>
      </dgm:t>
    </dgm:pt>
    <dgm:pt modelId="{13E95CBF-A4F7-4FCD-86E6-EEEEBB83573D}">
      <dgm:prSet phldrT="[Text]"/>
      <dgm:spPr/>
      <dgm:t>
        <a:bodyPr/>
        <a:lstStyle/>
        <a:p>
          <a:r>
            <a:rPr lang="en-GB" b="1" dirty="0"/>
            <a:t>Opportunities</a:t>
          </a:r>
        </a:p>
      </dgm:t>
    </dgm:pt>
    <dgm:pt modelId="{F2F54DD5-798B-47BD-BF83-06D59F52A428}" type="parTrans" cxnId="{70861FCB-DA77-4FB4-A20E-6B5578C866B3}">
      <dgm:prSet/>
      <dgm:spPr/>
      <dgm:t>
        <a:bodyPr/>
        <a:lstStyle/>
        <a:p>
          <a:endParaRPr lang="en-GB"/>
        </a:p>
      </dgm:t>
    </dgm:pt>
    <dgm:pt modelId="{1A1A1148-8B8B-40BD-90C9-A8872286B169}" type="sibTrans" cxnId="{70861FCB-DA77-4FB4-A20E-6B5578C866B3}">
      <dgm:prSet/>
      <dgm:spPr/>
      <dgm:t>
        <a:bodyPr/>
        <a:lstStyle/>
        <a:p>
          <a:endParaRPr lang="en-GB"/>
        </a:p>
      </dgm:t>
    </dgm:pt>
    <dgm:pt modelId="{7635AA02-4A33-47C1-8898-E60B56F2980E}">
      <dgm:prSet phldrT="[Text]"/>
      <dgm:spPr/>
      <dgm:t>
        <a:bodyPr/>
        <a:lstStyle/>
        <a:p>
          <a:r>
            <a:rPr lang="en-GB" b="1" dirty="0"/>
            <a:t>Deloitte</a:t>
          </a:r>
        </a:p>
      </dgm:t>
    </dgm:pt>
    <dgm:pt modelId="{3A6A07A3-E3AE-4E3D-B0DF-8025253711CB}" type="parTrans" cxnId="{7908E8D6-ECCA-4194-B045-12626202E4F1}">
      <dgm:prSet/>
      <dgm:spPr/>
      <dgm:t>
        <a:bodyPr/>
        <a:lstStyle/>
        <a:p>
          <a:endParaRPr lang="en-GB"/>
        </a:p>
      </dgm:t>
    </dgm:pt>
    <dgm:pt modelId="{539CA882-7780-4B0F-ADF1-7753EF4BDB63}" type="sibTrans" cxnId="{7908E8D6-ECCA-4194-B045-12626202E4F1}">
      <dgm:prSet/>
      <dgm:spPr/>
      <dgm:t>
        <a:bodyPr/>
        <a:lstStyle/>
        <a:p>
          <a:endParaRPr lang="en-GB"/>
        </a:p>
      </dgm:t>
    </dgm:pt>
    <dgm:pt modelId="{6174CA2F-F3E7-4A6A-B5E8-93BBCB9CA5A4}">
      <dgm:prSet phldrT="[Text]"/>
      <dgm:spPr/>
      <dgm:t>
        <a:bodyPr/>
        <a:lstStyle/>
        <a:p>
          <a:r>
            <a:rPr lang="en-GB" b="1" dirty="0"/>
            <a:t>3 Levels</a:t>
          </a:r>
        </a:p>
      </dgm:t>
    </dgm:pt>
    <dgm:pt modelId="{230C962B-B742-467E-BC72-9D84FFCE0F3D}" type="parTrans" cxnId="{F4C70188-BD37-4C0F-8386-601C90F727B5}">
      <dgm:prSet/>
      <dgm:spPr/>
      <dgm:t>
        <a:bodyPr/>
        <a:lstStyle/>
        <a:p>
          <a:endParaRPr lang="en-GB"/>
        </a:p>
      </dgm:t>
    </dgm:pt>
    <dgm:pt modelId="{C5FCFAE2-44AF-410F-9837-487FC96A12A1}" type="sibTrans" cxnId="{F4C70188-BD37-4C0F-8386-601C90F727B5}">
      <dgm:prSet/>
      <dgm:spPr/>
      <dgm:t>
        <a:bodyPr/>
        <a:lstStyle/>
        <a:p>
          <a:endParaRPr lang="en-GB"/>
        </a:p>
      </dgm:t>
    </dgm:pt>
    <dgm:pt modelId="{24BBD22B-B257-4AFC-BE38-F63FBF09BA3B}">
      <dgm:prSet phldrT="[Text]"/>
      <dgm:spPr/>
      <dgm:t>
        <a:bodyPr/>
        <a:lstStyle/>
        <a:p>
          <a:r>
            <a:rPr lang="en-GB" b="1" dirty="0"/>
            <a:t>Identity Management</a:t>
          </a:r>
        </a:p>
      </dgm:t>
    </dgm:pt>
    <dgm:pt modelId="{3FAA3867-5524-4C55-B142-A4631C51FAA2}" type="parTrans" cxnId="{86F83356-120D-4712-B7AF-ADF9C546E38E}">
      <dgm:prSet/>
      <dgm:spPr/>
      <dgm:t>
        <a:bodyPr/>
        <a:lstStyle/>
        <a:p>
          <a:endParaRPr lang="en-GB"/>
        </a:p>
      </dgm:t>
    </dgm:pt>
    <dgm:pt modelId="{E185329C-4049-42C7-B5AE-01A63452CB89}" type="sibTrans" cxnId="{86F83356-120D-4712-B7AF-ADF9C546E38E}">
      <dgm:prSet/>
      <dgm:spPr/>
      <dgm:t>
        <a:bodyPr/>
        <a:lstStyle/>
        <a:p>
          <a:endParaRPr lang="en-GB"/>
        </a:p>
      </dgm:t>
    </dgm:pt>
    <dgm:pt modelId="{F62D8F7D-D7DD-4B0B-A646-97D60C4CEFBD}">
      <dgm:prSet phldrT="[Text]"/>
      <dgm:spPr/>
      <dgm:t>
        <a:bodyPr/>
        <a:lstStyle/>
        <a:p>
          <a:r>
            <a:rPr lang="en-GB" b="1" i="0" dirty="0"/>
            <a:t>Power</a:t>
          </a:r>
        </a:p>
      </dgm:t>
    </dgm:pt>
    <dgm:pt modelId="{B3CF087F-10BE-4281-95B2-20240F253DB6}" type="parTrans" cxnId="{2734CA7B-07D9-4A7F-95EC-45793638C382}">
      <dgm:prSet/>
      <dgm:spPr/>
      <dgm:t>
        <a:bodyPr/>
        <a:lstStyle/>
        <a:p>
          <a:endParaRPr lang="en-GB"/>
        </a:p>
      </dgm:t>
    </dgm:pt>
    <dgm:pt modelId="{7EC3E5C6-3D04-457D-B41F-F7165258E6E3}" type="sibTrans" cxnId="{2734CA7B-07D9-4A7F-95EC-45793638C382}">
      <dgm:prSet/>
      <dgm:spPr/>
      <dgm:t>
        <a:bodyPr/>
        <a:lstStyle/>
        <a:p>
          <a:endParaRPr lang="en-GB"/>
        </a:p>
      </dgm:t>
    </dgm:pt>
    <dgm:pt modelId="{37A68DA3-66C0-4B78-A500-79079D06E1BC}">
      <dgm:prSet phldrT="[Text]"/>
      <dgm:spPr/>
      <dgm:t>
        <a:bodyPr/>
        <a:lstStyle/>
        <a:p>
          <a:r>
            <a:rPr lang="en-GB" b="1" dirty="0"/>
            <a:t>Insecurity</a:t>
          </a:r>
        </a:p>
      </dgm:t>
    </dgm:pt>
    <dgm:pt modelId="{B75D767F-268A-4274-8CF3-CC5C736ECC0A}" type="parTrans" cxnId="{60AE77F3-35F0-4C91-8886-1638ACBCAF3F}">
      <dgm:prSet/>
      <dgm:spPr/>
      <dgm:t>
        <a:bodyPr/>
        <a:lstStyle/>
        <a:p>
          <a:endParaRPr lang="en-GB"/>
        </a:p>
      </dgm:t>
    </dgm:pt>
    <dgm:pt modelId="{265F197D-51F0-4537-BF79-445E3AED4DB7}" type="sibTrans" cxnId="{60AE77F3-35F0-4C91-8886-1638ACBCAF3F}">
      <dgm:prSet/>
      <dgm:spPr/>
      <dgm:t>
        <a:bodyPr/>
        <a:lstStyle/>
        <a:p>
          <a:endParaRPr lang="en-GB"/>
        </a:p>
      </dgm:t>
    </dgm:pt>
    <dgm:pt modelId="{30571798-2BD0-4E62-A792-CD90CA9D4BC2}">
      <dgm:prSet phldrT="[Text]"/>
      <dgm:spPr/>
      <dgm:t>
        <a:bodyPr/>
        <a:lstStyle/>
        <a:p>
          <a:r>
            <a:rPr lang="en-GB" b="1" dirty="0"/>
            <a:t>Self, Identity &amp; Social Inequality</a:t>
          </a:r>
        </a:p>
      </dgm:t>
    </dgm:pt>
    <dgm:pt modelId="{C36B53A0-0309-4FA9-BB36-18B30D93707A}" type="parTrans" cxnId="{9C706B61-A1C4-41BF-9CD5-EC7306D2279B}">
      <dgm:prSet/>
      <dgm:spPr/>
      <dgm:t>
        <a:bodyPr/>
        <a:lstStyle/>
        <a:p>
          <a:endParaRPr lang="en-GB"/>
        </a:p>
      </dgm:t>
    </dgm:pt>
    <dgm:pt modelId="{F0D1CEF1-4BAA-4918-8865-09FAF516AE6C}" type="sibTrans" cxnId="{9C706B61-A1C4-41BF-9CD5-EC7306D2279B}">
      <dgm:prSet/>
      <dgm:spPr/>
      <dgm:t>
        <a:bodyPr/>
        <a:lstStyle/>
        <a:p>
          <a:endParaRPr lang="en-GB"/>
        </a:p>
      </dgm:t>
    </dgm:pt>
    <dgm:pt modelId="{CB7AE353-A840-4FB8-B16E-7DF494EC9587}" type="pres">
      <dgm:prSet presAssocID="{2F7A03EE-D993-4E05-9191-5780F6F0BA72}" presName="Name0" presStyleCnt="0">
        <dgm:presLayoutVars>
          <dgm:dir/>
          <dgm:resizeHandles/>
        </dgm:presLayoutVars>
      </dgm:prSet>
      <dgm:spPr/>
    </dgm:pt>
    <dgm:pt modelId="{08FF98E7-3CF5-40BA-B9AA-1766C4D276C1}" type="pres">
      <dgm:prSet presAssocID="{9DDD6685-E1D0-49B8-947E-450D6D772DFA}" presName="compNode" presStyleCnt="0"/>
      <dgm:spPr/>
    </dgm:pt>
    <dgm:pt modelId="{F0571793-19EE-410B-97E6-5C067DD140B1}" type="pres">
      <dgm:prSet presAssocID="{9DDD6685-E1D0-49B8-947E-450D6D772DFA}" presName="dummyConnPt" presStyleCnt="0"/>
      <dgm:spPr/>
    </dgm:pt>
    <dgm:pt modelId="{870FAA56-CCF2-44BC-BCD3-0364D273D46F}" type="pres">
      <dgm:prSet presAssocID="{9DDD6685-E1D0-49B8-947E-450D6D772DFA}" presName="node" presStyleLbl="node1" presStyleIdx="0" presStyleCnt="9">
        <dgm:presLayoutVars>
          <dgm:bulletEnabled val="1"/>
        </dgm:presLayoutVars>
      </dgm:prSet>
      <dgm:spPr/>
    </dgm:pt>
    <dgm:pt modelId="{729C9056-4BBE-4477-AA97-DD027EAAFD2A}" type="pres">
      <dgm:prSet presAssocID="{58CA5CC0-8663-4362-A5F4-1A410F2623F4}" presName="sibTrans" presStyleLbl="bgSibTrans2D1" presStyleIdx="0" presStyleCnt="8"/>
      <dgm:spPr/>
    </dgm:pt>
    <dgm:pt modelId="{BDFAEBFB-157E-4142-9E08-269082D8CFB7}" type="pres">
      <dgm:prSet presAssocID="{1CCEC417-4733-4297-A7E1-95B5E9C7CB12}" presName="compNode" presStyleCnt="0"/>
      <dgm:spPr/>
    </dgm:pt>
    <dgm:pt modelId="{47EBCFD3-2D91-4C1B-8FCD-C2B6E552A99E}" type="pres">
      <dgm:prSet presAssocID="{1CCEC417-4733-4297-A7E1-95B5E9C7CB12}" presName="dummyConnPt" presStyleCnt="0"/>
      <dgm:spPr/>
    </dgm:pt>
    <dgm:pt modelId="{2382763B-D3CF-4945-AE7B-47DDF1FDD3BA}" type="pres">
      <dgm:prSet presAssocID="{1CCEC417-4733-4297-A7E1-95B5E9C7CB12}" presName="node" presStyleLbl="node1" presStyleIdx="1" presStyleCnt="9">
        <dgm:presLayoutVars>
          <dgm:bulletEnabled val="1"/>
        </dgm:presLayoutVars>
      </dgm:prSet>
      <dgm:spPr/>
    </dgm:pt>
    <dgm:pt modelId="{3E69343E-5545-4E7B-B42C-F7805D26BC49}" type="pres">
      <dgm:prSet presAssocID="{5D3830C9-622F-4A77-842D-542D060AD000}" presName="sibTrans" presStyleLbl="bgSibTrans2D1" presStyleIdx="1" presStyleCnt="8"/>
      <dgm:spPr/>
    </dgm:pt>
    <dgm:pt modelId="{3B89043C-BB9E-41DF-AACD-4E44C7D97491}" type="pres">
      <dgm:prSet presAssocID="{13E95CBF-A4F7-4FCD-86E6-EEEEBB83573D}" presName="compNode" presStyleCnt="0"/>
      <dgm:spPr/>
    </dgm:pt>
    <dgm:pt modelId="{2D33A0FE-9D4F-4B79-B3F9-F6300A64FCE6}" type="pres">
      <dgm:prSet presAssocID="{13E95CBF-A4F7-4FCD-86E6-EEEEBB83573D}" presName="dummyConnPt" presStyleCnt="0"/>
      <dgm:spPr/>
    </dgm:pt>
    <dgm:pt modelId="{247014E7-332B-4412-B312-40D29028AB0C}" type="pres">
      <dgm:prSet presAssocID="{13E95CBF-A4F7-4FCD-86E6-EEEEBB83573D}" presName="node" presStyleLbl="node1" presStyleIdx="2" presStyleCnt="9">
        <dgm:presLayoutVars>
          <dgm:bulletEnabled val="1"/>
        </dgm:presLayoutVars>
      </dgm:prSet>
      <dgm:spPr/>
    </dgm:pt>
    <dgm:pt modelId="{E3A7A404-2B5F-447D-ADAB-288D99753A99}" type="pres">
      <dgm:prSet presAssocID="{1A1A1148-8B8B-40BD-90C9-A8872286B169}" presName="sibTrans" presStyleLbl="bgSibTrans2D1" presStyleIdx="2" presStyleCnt="8"/>
      <dgm:spPr/>
    </dgm:pt>
    <dgm:pt modelId="{91A9ABCE-C9C2-4839-A34C-ABA825324836}" type="pres">
      <dgm:prSet presAssocID="{7635AA02-4A33-47C1-8898-E60B56F2980E}" presName="compNode" presStyleCnt="0"/>
      <dgm:spPr/>
    </dgm:pt>
    <dgm:pt modelId="{93F17BF2-0253-4B26-8D48-EA73C154D71A}" type="pres">
      <dgm:prSet presAssocID="{7635AA02-4A33-47C1-8898-E60B56F2980E}" presName="dummyConnPt" presStyleCnt="0"/>
      <dgm:spPr/>
    </dgm:pt>
    <dgm:pt modelId="{40AA5562-2437-4DD4-855D-5D2641C9CCDF}" type="pres">
      <dgm:prSet presAssocID="{7635AA02-4A33-47C1-8898-E60B56F2980E}" presName="node" presStyleLbl="node1" presStyleIdx="3" presStyleCnt="9">
        <dgm:presLayoutVars>
          <dgm:bulletEnabled val="1"/>
        </dgm:presLayoutVars>
      </dgm:prSet>
      <dgm:spPr/>
    </dgm:pt>
    <dgm:pt modelId="{B59B14CA-5325-4FE0-AFDB-436337B51190}" type="pres">
      <dgm:prSet presAssocID="{539CA882-7780-4B0F-ADF1-7753EF4BDB63}" presName="sibTrans" presStyleLbl="bgSibTrans2D1" presStyleIdx="3" presStyleCnt="8"/>
      <dgm:spPr/>
    </dgm:pt>
    <dgm:pt modelId="{13BD85DE-9E34-4133-A117-3F469D752A89}" type="pres">
      <dgm:prSet presAssocID="{6174CA2F-F3E7-4A6A-B5E8-93BBCB9CA5A4}" presName="compNode" presStyleCnt="0"/>
      <dgm:spPr/>
    </dgm:pt>
    <dgm:pt modelId="{39FADC96-3831-4EB7-8479-AA46FD8BF583}" type="pres">
      <dgm:prSet presAssocID="{6174CA2F-F3E7-4A6A-B5E8-93BBCB9CA5A4}" presName="dummyConnPt" presStyleCnt="0"/>
      <dgm:spPr/>
    </dgm:pt>
    <dgm:pt modelId="{6F75B1F1-B744-47FC-9532-7A6C13143A0C}" type="pres">
      <dgm:prSet presAssocID="{6174CA2F-F3E7-4A6A-B5E8-93BBCB9CA5A4}" presName="node" presStyleLbl="node1" presStyleIdx="4" presStyleCnt="9">
        <dgm:presLayoutVars>
          <dgm:bulletEnabled val="1"/>
        </dgm:presLayoutVars>
      </dgm:prSet>
      <dgm:spPr/>
    </dgm:pt>
    <dgm:pt modelId="{0D922AF0-8DEC-4929-9D06-BB5E53B84B75}" type="pres">
      <dgm:prSet presAssocID="{C5FCFAE2-44AF-410F-9837-487FC96A12A1}" presName="sibTrans" presStyleLbl="bgSibTrans2D1" presStyleIdx="4" presStyleCnt="8"/>
      <dgm:spPr/>
    </dgm:pt>
    <dgm:pt modelId="{40B969B9-6177-4E41-8824-F05CF13C60DA}" type="pres">
      <dgm:prSet presAssocID="{24BBD22B-B257-4AFC-BE38-F63FBF09BA3B}" presName="compNode" presStyleCnt="0"/>
      <dgm:spPr/>
    </dgm:pt>
    <dgm:pt modelId="{1BEC3DAC-5385-4594-8B16-03B3D6856614}" type="pres">
      <dgm:prSet presAssocID="{24BBD22B-B257-4AFC-BE38-F63FBF09BA3B}" presName="dummyConnPt" presStyleCnt="0"/>
      <dgm:spPr/>
    </dgm:pt>
    <dgm:pt modelId="{64035A64-30CF-4247-9507-41BEC303C576}" type="pres">
      <dgm:prSet presAssocID="{24BBD22B-B257-4AFC-BE38-F63FBF09BA3B}" presName="node" presStyleLbl="node1" presStyleIdx="5" presStyleCnt="9">
        <dgm:presLayoutVars>
          <dgm:bulletEnabled val="1"/>
        </dgm:presLayoutVars>
      </dgm:prSet>
      <dgm:spPr/>
    </dgm:pt>
    <dgm:pt modelId="{3EEE6359-805B-4C39-A004-C68DDAB64A28}" type="pres">
      <dgm:prSet presAssocID="{E185329C-4049-42C7-B5AE-01A63452CB89}" presName="sibTrans" presStyleLbl="bgSibTrans2D1" presStyleIdx="5" presStyleCnt="8"/>
      <dgm:spPr/>
    </dgm:pt>
    <dgm:pt modelId="{0961153C-1FBB-4775-B5DA-D514B6C53DDE}" type="pres">
      <dgm:prSet presAssocID="{F62D8F7D-D7DD-4B0B-A646-97D60C4CEFBD}" presName="compNode" presStyleCnt="0"/>
      <dgm:spPr/>
    </dgm:pt>
    <dgm:pt modelId="{CF002091-19E6-4919-BAF1-0C17B9FE177C}" type="pres">
      <dgm:prSet presAssocID="{F62D8F7D-D7DD-4B0B-A646-97D60C4CEFBD}" presName="dummyConnPt" presStyleCnt="0"/>
      <dgm:spPr/>
    </dgm:pt>
    <dgm:pt modelId="{CC599824-ED01-48E5-B20F-AE5F1219ACD6}" type="pres">
      <dgm:prSet presAssocID="{F62D8F7D-D7DD-4B0B-A646-97D60C4CEFBD}" presName="node" presStyleLbl="node1" presStyleIdx="6" presStyleCnt="9">
        <dgm:presLayoutVars>
          <dgm:bulletEnabled val="1"/>
        </dgm:presLayoutVars>
      </dgm:prSet>
      <dgm:spPr/>
    </dgm:pt>
    <dgm:pt modelId="{38E0C588-AC33-4DE9-A84F-44EB5BE72D6C}" type="pres">
      <dgm:prSet presAssocID="{7EC3E5C6-3D04-457D-B41F-F7165258E6E3}" presName="sibTrans" presStyleLbl="bgSibTrans2D1" presStyleIdx="6" presStyleCnt="8"/>
      <dgm:spPr/>
    </dgm:pt>
    <dgm:pt modelId="{C1BE94F6-798B-416B-871F-01A45271CD02}" type="pres">
      <dgm:prSet presAssocID="{37A68DA3-66C0-4B78-A500-79079D06E1BC}" presName="compNode" presStyleCnt="0"/>
      <dgm:spPr/>
    </dgm:pt>
    <dgm:pt modelId="{5BC3F76A-4B4C-40D1-AA07-34CAD5B6E4EC}" type="pres">
      <dgm:prSet presAssocID="{37A68DA3-66C0-4B78-A500-79079D06E1BC}" presName="dummyConnPt" presStyleCnt="0"/>
      <dgm:spPr/>
    </dgm:pt>
    <dgm:pt modelId="{C631C376-D976-4253-81F8-ABA02DFB66EC}" type="pres">
      <dgm:prSet presAssocID="{37A68DA3-66C0-4B78-A500-79079D06E1BC}" presName="node" presStyleLbl="node1" presStyleIdx="7" presStyleCnt="9">
        <dgm:presLayoutVars>
          <dgm:bulletEnabled val="1"/>
        </dgm:presLayoutVars>
      </dgm:prSet>
      <dgm:spPr/>
    </dgm:pt>
    <dgm:pt modelId="{BB7CC44C-3305-4BA7-B6EE-9883EA21A458}" type="pres">
      <dgm:prSet presAssocID="{265F197D-51F0-4537-BF79-445E3AED4DB7}" presName="sibTrans" presStyleLbl="bgSibTrans2D1" presStyleIdx="7" presStyleCnt="8"/>
      <dgm:spPr/>
    </dgm:pt>
    <dgm:pt modelId="{90E568B5-6670-45DA-AB72-228C8D74D0FC}" type="pres">
      <dgm:prSet presAssocID="{30571798-2BD0-4E62-A792-CD90CA9D4BC2}" presName="compNode" presStyleCnt="0"/>
      <dgm:spPr/>
    </dgm:pt>
    <dgm:pt modelId="{57EA052C-CD46-4BAC-94B7-EC5543F76119}" type="pres">
      <dgm:prSet presAssocID="{30571798-2BD0-4E62-A792-CD90CA9D4BC2}" presName="dummyConnPt" presStyleCnt="0"/>
      <dgm:spPr/>
    </dgm:pt>
    <dgm:pt modelId="{C9D3ACD6-1E90-44C8-9D86-BB8D5C49C485}" type="pres">
      <dgm:prSet presAssocID="{30571798-2BD0-4E62-A792-CD90CA9D4BC2}" presName="node" presStyleLbl="node1" presStyleIdx="8" presStyleCnt="9">
        <dgm:presLayoutVars>
          <dgm:bulletEnabled val="1"/>
        </dgm:presLayoutVars>
      </dgm:prSet>
      <dgm:spPr/>
    </dgm:pt>
  </dgm:ptLst>
  <dgm:cxnLst>
    <dgm:cxn modelId="{E619380C-C5FE-4754-897A-051A43BBD0AF}" type="presOf" srcId="{6174CA2F-F3E7-4A6A-B5E8-93BBCB9CA5A4}" destId="{6F75B1F1-B744-47FC-9532-7A6C13143A0C}" srcOrd="0" destOrd="0" presId="urn:microsoft.com/office/officeart/2005/8/layout/bProcess4"/>
    <dgm:cxn modelId="{99B0BE18-2F39-4496-904D-331ACE94450E}" type="presOf" srcId="{7EC3E5C6-3D04-457D-B41F-F7165258E6E3}" destId="{38E0C588-AC33-4DE9-A84F-44EB5BE72D6C}" srcOrd="0" destOrd="0" presId="urn:microsoft.com/office/officeart/2005/8/layout/bProcess4"/>
    <dgm:cxn modelId="{9FA60219-6694-4AA5-8DD6-CE1B6496DC57}" type="presOf" srcId="{539CA882-7780-4B0F-ADF1-7753EF4BDB63}" destId="{B59B14CA-5325-4FE0-AFDB-436337B51190}" srcOrd="0" destOrd="0" presId="urn:microsoft.com/office/officeart/2005/8/layout/bProcess4"/>
    <dgm:cxn modelId="{4A58C622-0105-4AEF-A7D2-C1AF91562804}" type="presOf" srcId="{7635AA02-4A33-47C1-8898-E60B56F2980E}" destId="{40AA5562-2437-4DD4-855D-5D2641C9CCDF}" srcOrd="0" destOrd="0" presId="urn:microsoft.com/office/officeart/2005/8/layout/bProcess4"/>
    <dgm:cxn modelId="{9C706B61-A1C4-41BF-9CD5-EC7306D2279B}" srcId="{2F7A03EE-D993-4E05-9191-5780F6F0BA72}" destId="{30571798-2BD0-4E62-A792-CD90CA9D4BC2}" srcOrd="8" destOrd="0" parTransId="{C36B53A0-0309-4FA9-BB36-18B30D93707A}" sibTransId="{F0D1CEF1-4BAA-4918-8865-09FAF516AE6C}"/>
    <dgm:cxn modelId="{F6532745-C0B8-4EBB-BFDC-C0C6BA996545}" type="presOf" srcId="{E185329C-4049-42C7-B5AE-01A63452CB89}" destId="{3EEE6359-805B-4C39-A004-C68DDAB64A28}" srcOrd="0" destOrd="0" presId="urn:microsoft.com/office/officeart/2005/8/layout/bProcess4"/>
    <dgm:cxn modelId="{20DDD547-4838-4AC6-A2B1-87906D170B04}" type="presOf" srcId="{58CA5CC0-8663-4362-A5F4-1A410F2623F4}" destId="{729C9056-4BBE-4477-AA97-DD027EAAFD2A}" srcOrd="0" destOrd="0" presId="urn:microsoft.com/office/officeart/2005/8/layout/bProcess4"/>
    <dgm:cxn modelId="{86F83356-120D-4712-B7AF-ADF9C546E38E}" srcId="{2F7A03EE-D993-4E05-9191-5780F6F0BA72}" destId="{24BBD22B-B257-4AFC-BE38-F63FBF09BA3B}" srcOrd="5" destOrd="0" parTransId="{3FAA3867-5524-4C55-B142-A4631C51FAA2}" sibTransId="{E185329C-4049-42C7-B5AE-01A63452CB89}"/>
    <dgm:cxn modelId="{2734CA7B-07D9-4A7F-95EC-45793638C382}" srcId="{2F7A03EE-D993-4E05-9191-5780F6F0BA72}" destId="{F62D8F7D-D7DD-4B0B-A646-97D60C4CEFBD}" srcOrd="6" destOrd="0" parTransId="{B3CF087F-10BE-4281-95B2-20240F253DB6}" sibTransId="{7EC3E5C6-3D04-457D-B41F-F7165258E6E3}"/>
    <dgm:cxn modelId="{F4C70188-BD37-4C0F-8386-601C90F727B5}" srcId="{2F7A03EE-D993-4E05-9191-5780F6F0BA72}" destId="{6174CA2F-F3E7-4A6A-B5E8-93BBCB9CA5A4}" srcOrd="4" destOrd="0" parTransId="{230C962B-B742-467E-BC72-9D84FFCE0F3D}" sibTransId="{C5FCFAE2-44AF-410F-9837-487FC96A12A1}"/>
    <dgm:cxn modelId="{98B8E891-64BC-457A-AE8A-8C981DE7D1C6}" type="presOf" srcId="{9DDD6685-E1D0-49B8-947E-450D6D772DFA}" destId="{870FAA56-CCF2-44BC-BCD3-0364D273D46F}" srcOrd="0" destOrd="0" presId="urn:microsoft.com/office/officeart/2005/8/layout/bProcess4"/>
    <dgm:cxn modelId="{3C358F92-44E5-484B-9A88-367AF2123AFE}" srcId="{2F7A03EE-D993-4E05-9191-5780F6F0BA72}" destId="{9DDD6685-E1D0-49B8-947E-450D6D772DFA}" srcOrd="0" destOrd="0" parTransId="{8FB5FE78-633C-402F-B7FB-1268841679FE}" sibTransId="{58CA5CC0-8663-4362-A5F4-1A410F2623F4}"/>
    <dgm:cxn modelId="{117DC896-F257-4461-9D53-0B1C897505CD}" type="presOf" srcId="{30571798-2BD0-4E62-A792-CD90CA9D4BC2}" destId="{C9D3ACD6-1E90-44C8-9D86-BB8D5C49C485}" srcOrd="0" destOrd="0" presId="urn:microsoft.com/office/officeart/2005/8/layout/bProcess4"/>
    <dgm:cxn modelId="{B8693098-8E87-4D6F-96CD-7D0C40CDF3FC}" type="presOf" srcId="{13E95CBF-A4F7-4FCD-86E6-EEEEBB83573D}" destId="{247014E7-332B-4412-B312-40D29028AB0C}" srcOrd="0" destOrd="0" presId="urn:microsoft.com/office/officeart/2005/8/layout/bProcess4"/>
    <dgm:cxn modelId="{2ED4D9A7-8592-4069-9728-C907E72A3CA3}" srcId="{2F7A03EE-D993-4E05-9191-5780F6F0BA72}" destId="{1CCEC417-4733-4297-A7E1-95B5E9C7CB12}" srcOrd="1" destOrd="0" parTransId="{8219D906-DD0B-4E50-86DC-C9D24DEAAF9C}" sibTransId="{5D3830C9-622F-4A77-842D-542D060AD000}"/>
    <dgm:cxn modelId="{84F7E7AF-A469-4598-A8D2-72509E681209}" type="presOf" srcId="{2F7A03EE-D993-4E05-9191-5780F6F0BA72}" destId="{CB7AE353-A840-4FB8-B16E-7DF494EC9587}" srcOrd="0" destOrd="0" presId="urn:microsoft.com/office/officeart/2005/8/layout/bProcess4"/>
    <dgm:cxn modelId="{7EEEBEB4-6C17-484C-9E55-DA6C478D20DA}" type="presOf" srcId="{F62D8F7D-D7DD-4B0B-A646-97D60C4CEFBD}" destId="{CC599824-ED01-48E5-B20F-AE5F1219ACD6}" srcOrd="0" destOrd="0" presId="urn:microsoft.com/office/officeart/2005/8/layout/bProcess4"/>
    <dgm:cxn modelId="{067A6CBE-C989-45C4-9631-A9561DED23B9}" type="presOf" srcId="{265F197D-51F0-4537-BF79-445E3AED4DB7}" destId="{BB7CC44C-3305-4BA7-B6EE-9883EA21A458}" srcOrd="0" destOrd="0" presId="urn:microsoft.com/office/officeart/2005/8/layout/bProcess4"/>
    <dgm:cxn modelId="{2755BBBE-BAA1-485D-9443-775114404E5A}" type="presOf" srcId="{24BBD22B-B257-4AFC-BE38-F63FBF09BA3B}" destId="{64035A64-30CF-4247-9507-41BEC303C576}" srcOrd="0" destOrd="0" presId="urn:microsoft.com/office/officeart/2005/8/layout/bProcess4"/>
    <dgm:cxn modelId="{AF2FFFC9-9C93-49A3-8095-792AF2924694}" type="presOf" srcId="{1A1A1148-8B8B-40BD-90C9-A8872286B169}" destId="{E3A7A404-2B5F-447D-ADAB-288D99753A99}" srcOrd="0" destOrd="0" presId="urn:microsoft.com/office/officeart/2005/8/layout/bProcess4"/>
    <dgm:cxn modelId="{70861FCB-DA77-4FB4-A20E-6B5578C866B3}" srcId="{2F7A03EE-D993-4E05-9191-5780F6F0BA72}" destId="{13E95CBF-A4F7-4FCD-86E6-EEEEBB83573D}" srcOrd="2" destOrd="0" parTransId="{F2F54DD5-798B-47BD-BF83-06D59F52A428}" sibTransId="{1A1A1148-8B8B-40BD-90C9-A8872286B169}"/>
    <dgm:cxn modelId="{ACDD68D2-B378-435E-9768-5367981910C7}" type="presOf" srcId="{37A68DA3-66C0-4B78-A500-79079D06E1BC}" destId="{C631C376-D976-4253-81F8-ABA02DFB66EC}" srcOrd="0" destOrd="0" presId="urn:microsoft.com/office/officeart/2005/8/layout/bProcess4"/>
    <dgm:cxn modelId="{7908E8D6-ECCA-4194-B045-12626202E4F1}" srcId="{2F7A03EE-D993-4E05-9191-5780F6F0BA72}" destId="{7635AA02-4A33-47C1-8898-E60B56F2980E}" srcOrd="3" destOrd="0" parTransId="{3A6A07A3-E3AE-4E3D-B0DF-8025253711CB}" sibTransId="{539CA882-7780-4B0F-ADF1-7753EF4BDB63}"/>
    <dgm:cxn modelId="{B0EDDCD9-010B-4231-9220-2C5C9663FDB0}" type="presOf" srcId="{C5FCFAE2-44AF-410F-9837-487FC96A12A1}" destId="{0D922AF0-8DEC-4929-9D06-BB5E53B84B75}" srcOrd="0" destOrd="0" presId="urn:microsoft.com/office/officeart/2005/8/layout/bProcess4"/>
    <dgm:cxn modelId="{308D20E6-1F53-469E-BC2A-19489B35474D}" type="presOf" srcId="{5D3830C9-622F-4A77-842D-542D060AD000}" destId="{3E69343E-5545-4E7B-B42C-F7805D26BC49}" srcOrd="0" destOrd="0" presId="urn:microsoft.com/office/officeart/2005/8/layout/bProcess4"/>
    <dgm:cxn modelId="{60AE77F3-35F0-4C91-8886-1638ACBCAF3F}" srcId="{2F7A03EE-D993-4E05-9191-5780F6F0BA72}" destId="{37A68DA3-66C0-4B78-A500-79079D06E1BC}" srcOrd="7" destOrd="0" parTransId="{B75D767F-268A-4274-8CF3-CC5C736ECC0A}" sibTransId="{265F197D-51F0-4537-BF79-445E3AED4DB7}"/>
    <dgm:cxn modelId="{8554A9F4-C7D7-44A6-8349-98E963EA8F43}" type="presOf" srcId="{1CCEC417-4733-4297-A7E1-95B5E9C7CB12}" destId="{2382763B-D3CF-4945-AE7B-47DDF1FDD3BA}" srcOrd="0" destOrd="0" presId="urn:microsoft.com/office/officeart/2005/8/layout/bProcess4"/>
    <dgm:cxn modelId="{B70D9BE8-AD50-4127-8F4B-65E4F3B7BAC3}" type="presParOf" srcId="{CB7AE353-A840-4FB8-B16E-7DF494EC9587}" destId="{08FF98E7-3CF5-40BA-B9AA-1766C4D276C1}" srcOrd="0" destOrd="0" presId="urn:microsoft.com/office/officeart/2005/8/layout/bProcess4"/>
    <dgm:cxn modelId="{A6164F26-CDB5-438B-B371-FD35D8B5AC7D}" type="presParOf" srcId="{08FF98E7-3CF5-40BA-B9AA-1766C4D276C1}" destId="{F0571793-19EE-410B-97E6-5C067DD140B1}" srcOrd="0" destOrd="0" presId="urn:microsoft.com/office/officeart/2005/8/layout/bProcess4"/>
    <dgm:cxn modelId="{7C42C404-8A81-438C-AE34-32ADDCF32C60}" type="presParOf" srcId="{08FF98E7-3CF5-40BA-B9AA-1766C4D276C1}" destId="{870FAA56-CCF2-44BC-BCD3-0364D273D46F}" srcOrd="1" destOrd="0" presId="urn:microsoft.com/office/officeart/2005/8/layout/bProcess4"/>
    <dgm:cxn modelId="{307AEB20-599C-4F40-BB0F-5BC07926BF41}" type="presParOf" srcId="{CB7AE353-A840-4FB8-B16E-7DF494EC9587}" destId="{729C9056-4BBE-4477-AA97-DD027EAAFD2A}" srcOrd="1" destOrd="0" presId="urn:microsoft.com/office/officeart/2005/8/layout/bProcess4"/>
    <dgm:cxn modelId="{DE12C907-5B77-42B0-A835-F03391DB90BF}" type="presParOf" srcId="{CB7AE353-A840-4FB8-B16E-7DF494EC9587}" destId="{BDFAEBFB-157E-4142-9E08-269082D8CFB7}" srcOrd="2" destOrd="0" presId="urn:microsoft.com/office/officeart/2005/8/layout/bProcess4"/>
    <dgm:cxn modelId="{94D771D3-FB1A-4989-B87C-F381CA5E7C63}" type="presParOf" srcId="{BDFAEBFB-157E-4142-9E08-269082D8CFB7}" destId="{47EBCFD3-2D91-4C1B-8FCD-C2B6E552A99E}" srcOrd="0" destOrd="0" presId="urn:microsoft.com/office/officeart/2005/8/layout/bProcess4"/>
    <dgm:cxn modelId="{F77940FF-731F-457D-89E6-4AB3C3E7C56C}" type="presParOf" srcId="{BDFAEBFB-157E-4142-9E08-269082D8CFB7}" destId="{2382763B-D3CF-4945-AE7B-47DDF1FDD3BA}" srcOrd="1" destOrd="0" presId="urn:microsoft.com/office/officeart/2005/8/layout/bProcess4"/>
    <dgm:cxn modelId="{8B480EBF-5085-4290-8061-59C652027C47}" type="presParOf" srcId="{CB7AE353-A840-4FB8-B16E-7DF494EC9587}" destId="{3E69343E-5545-4E7B-B42C-F7805D26BC49}" srcOrd="3" destOrd="0" presId="urn:microsoft.com/office/officeart/2005/8/layout/bProcess4"/>
    <dgm:cxn modelId="{AFAE1562-029B-4A8F-8519-D5F217304AF1}" type="presParOf" srcId="{CB7AE353-A840-4FB8-B16E-7DF494EC9587}" destId="{3B89043C-BB9E-41DF-AACD-4E44C7D97491}" srcOrd="4" destOrd="0" presId="urn:microsoft.com/office/officeart/2005/8/layout/bProcess4"/>
    <dgm:cxn modelId="{5DE1E720-CD0A-4DB1-9421-994AAAD06754}" type="presParOf" srcId="{3B89043C-BB9E-41DF-AACD-4E44C7D97491}" destId="{2D33A0FE-9D4F-4B79-B3F9-F6300A64FCE6}" srcOrd="0" destOrd="0" presId="urn:microsoft.com/office/officeart/2005/8/layout/bProcess4"/>
    <dgm:cxn modelId="{395D4B03-3B1F-4EB2-AFDA-1CC8C5FF2F83}" type="presParOf" srcId="{3B89043C-BB9E-41DF-AACD-4E44C7D97491}" destId="{247014E7-332B-4412-B312-40D29028AB0C}" srcOrd="1" destOrd="0" presId="urn:microsoft.com/office/officeart/2005/8/layout/bProcess4"/>
    <dgm:cxn modelId="{E275CB87-BD6C-475B-967A-18A919ADCF56}" type="presParOf" srcId="{CB7AE353-A840-4FB8-B16E-7DF494EC9587}" destId="{E3A7A404-2B5F-447D-ADAB-288D99753A99}" srcOrd="5" destOrd="0" presId="urn:microsoft.com/office/officeart/2005/8/layout/bProcess4"/>
    <dgm:cxn modelId="{AC7514D6-5470-4099-8010-C05D0D52519B}" type="presParOf" srcId="{CB7AE353-A840-4FB8-B16E-7DF494EC9587}" destId="{91A9ABCE-C9C2-4839-A34C-ABA825324836}" srcOrd="6" destOrd="0" presId="urn:microsoft.com/office/officeart/2005/8/layout/bProcess4"/>
    <dgm:cxn modelId="{B8CF8324-E9EB-46BE-8461-3D9BF8DA075F}" type="presParOf" srcId="{91A9ABCE-C9C2-4839-A34C-ABA825324836}" destId="{93F17BF2-0253-4B26-8D48-EA73C154D71A}" srcOrd="0" destOrd="0" presId="urn:microsoft.com/office/officeart/2005/8/layout/bProcess4"/>
    <dgm:cxn modelId="{A7C025E5-2B0D-4C8B-BAFE-4610E8E90525}" type="presParOf" srcId="{91A9ABCE-C9C2-4839-A34C-ABA825324836}" destId="{40AA5562-2437-4DD4-855D-5D2641C9CCDF}" srcOrd="1" destOrd="0" presId="urn:microsoft.com/office/officeart/2005/8/layout/bProcess4"/>
    <dgm:cxn modelId="{11EBEDDE-74FF-483C-96EB-A4670BEBCFF1}" type="presParOf" srcId="{CB7AE353-A840-4FB8-B16E-7DF494EC9587}" destId="{B59B14CA-5325-4FE0-AFDB-436337B51190}" srcOrd="7" destOrd="0" presId="urn:microsoft.com/office/officeart/2005/8/layout/bProcess4"/>
    <dgm:cxn modelId="{E5634F6C-CAE7-4837-94AE-260C171849F6}" type="presParOf" srcId="{CB7AE353-A840-4FB8-B16E-7DF494EC9587}" destId="{13BD85DE-9E34-4133-A117-3F469D752A89}" srcOrd="8" destOrd="0" presId="urn:microsoft.com/office/officeart/2005/8/layout/bProcess4"/>
    <dgm:cxn modelId="{BEB6A084-E1BE-44A3-B4CB-E50C0A086334}" type="presParOf" srcId="{13BD85DE-9E34-4133-A117-3F469D752A89}" destId="{39FADC96-3831-4EB7-8479-AA46FD8BF583}" srcOrd="0" destOrd="0" presId="urn:microsoft.com/office/officeart/2005/8/layout/bProcess4"/>
    <dgm:cxn modelId="{C62AC1BE-9D8A-4638-BD59-4A593EE1E2E5}" type="presParOf" srcId="{13BD85DE-9E34-4133-A117-3F469D752A89}" destId="{6F75B1F1-B744-47FC-9532-7A6C13143A0C}" srcOrd="1" destOrd="0" presId="urn:microsoft.com/office/officeart/2005/8/layout/bProcess4"/>
    <dgm:cxn modelId="{3621FDE0-C4C3-4D6B-957B-698F994F2567}" type="presParOf" srcId="{CB7AE353-A840-4FB8-B16E-7DF494EC9587}" destId="{0D922AF0-8DEC-4929-9D06-BB5E53B84B75}" srcOrd="9" destOrd="0" presId="urn:microsoft.com/office/officeart/2005/8/layout/bProcess4"/>
    <dgm:cxn modelId="{A60A01DF-9BDC-47AF-973D-BE8EBF32DBAA}" type="presParOf" srcId="{CB7AE353-A840-4FB8-B16E-7DF494EC9587}" destId="{40B969B9-6177-4E41-8824-F05CF13C60DA}" srcOrd="10" destOrd="0" presId="urn:microsoft.com/office/officeart/2005/8/layout/bProcess4"/>
    <dgm:cxn modelId="{0D5FB1C0-C740-47B0-A296-0AB7EEA49C88}" type="presParOf" srcId="{40B969B9-6177-4E41-8824-F05CF13C60DA}" destId="{1BEC3DAC-5385-4594-8B16-03B3D6856614}" srcOrd="0" destOrd="0" presId="urn:microsoft.com/office/officeart/2005/8/layout/bProcess4"/>
    <dgm:cxn modelId="{6DABA15B-F762-4316-8DE1-B26E7A2CF395}" type="presParOf" srcId="{40B969B9-6177-4E41-8824-F05CF13C60DA}" destId="{64035A64-30CF-4247-9507-41BEC303C576}" srcOrd="1" destOrd="0" presId="urn:microsoft.com/office/officeart/2005/8/layout/bProcess4"/>
    <dgm:cxn modelId="{04263548-9280-48D7-8C68-0F86BCA85253}" type="presParOf" srcId="{CB7AE353-A840-4FB8-B16E-7DF494EC9587}" destId="{3EEE6359-805B-4C39-A004-C68DDAB64A28}" srcOrd="11" destOrd="0" presId="urn:microsoft.com/office/officeart/2005/8/layout/bProcess4"/>
    <dgm:cxn modelId="{6B0F837A-645C-447E-8242-716AC4D5C54F}" type="presParOf" srcId="{CB7AE353-A840-4FB8-B16E-7DF494EC9587}" destId="{0961153C-1FBB-4775-B5DA-D514B6C53DDE}" srcOrd="12" destOrd="0" presId="urn:microsoft.com/office/officeart/2005/8/layout/bProcess4"/>
    <dgm:cxn modelId="{4D55E0A8-0EA3-474C-9ADC-583A61644864}" type="presParOf" srcId="{0961153C-1FBB-4775-B5DA-D514B6C53DDE}" destId="{CF002091-19E6-4919-BAF1-0C17B9FE177C}" srcOrd="0" destOrd="0" presId="urn:microsoft.com/office/officeart/2005/8/layout/bProcess4"/>
    <dgm:cxn modelId="{DDD710BC-62F9-430D-B097-6603BCBB42DE}" type="presParOf" srcId="{0961153C-1FBB-4775-B5DA-D514B6C53DDE}" destId="{CC599824-ED01-48E5-B20F-AE5F1219ACD6}" srcOrd="1" destOrd="0" presId="urn:microsoft.com/office/officeart/2005/8/layout/bProcess4"/>
    <dgm:cxn modelId="{DE302547-EB14-419D-B368-750694281E00}" type="presParOf" srcId="{CB7AE353-A840-4FB8-B16E-7DF494EC9587}" destId="{38E0C588-AC33-4DE9-A84F-44EB5BE72D6C}" srcOrd="13" destOrd="0" presId="urn:microsoft.com/office/officeart/2005/8/layout/bProcess4"/>
    <dgm:cxn modelId="{6792FD87-663C-4224-959B-3FEACF616D00}" type="presParOf" srcId="{CB7AE353-A840-4FB8-B16E-7DF494EC9587}" destId="{C1BE94F6-798B-416B-871F-01A45271CD02}" srcOrd="14" destOrd="0" presId="urn:microsoft.com/office/officeart/2005/8/layout/bProcess4"/>
    <dgm:cxn modelId="{8DEA3F93-ECC3-482C-B094-6661BCAACB8D}" type="presParOf" srcId="{C1BE94F6-798B-416B-871F-01A45271CD02}" destId="{5BC3F76A-4B4C-40D1-AA07-34CAD5B6E4EC}" srcOrd="0" destOrd="0" presId="urn:microsoft.com/office/officeart/2005/8/layout/bProcess4"/>
    <dgm:cxn modelId="{7F4BEBFA-8F0B-4740-9A86-EC00E10FDC49}" type="presParOf" srcId="{C1BE94F6-798B-416B-871F-01A45271CD02}" destId="{C631C376-D976-4253-81F8-ABA02DFB66EC}" srcOrd="1" destOrd="0" presId="urn:microsoft.com/office/officeart/2005/8/layout/bProcess4"/>
    <dgm:cxn modelId="{8F316E9D-7FBF-4DE6-A886-6F838D3B4A43}" type="presParOf" srcId="{CB7AE353-A840-4FB8-B16E-7DF494EC9587}" destId="{BB7CC44C-3305-4BA7-B6EE-9883EA21A458}" srcOrd="15" destOrd="0" presId="urn:microsoft.com/office/officeart/2005/8/layout/bProcess4"/>
    <dgm:cxn modelId="{78150330-4B67-4D97-AC57-4FC3D5C90868}" type="presParOf" srcId="{CB7AE353-A840-4FB8-B16E-7DF494EC9587}" destId="{90E568B5-6670-45DA-AB72-228C8D74D0FC}" srcOrd="16" destOrd="0" presId="urn:microsoft.com/office/officeart/2005/8/layout/bProcess4"/>
    <dgm:cxn modelId="{08DC955A-BF96-4A49-A769-ADC4697ED63A}" type="presParOf" srcId="{90E568B5-6670-45DA-AB72-228C8D74D0FC}" destId="{57EA052C-CD46-4BAC-94B7-EC5543F76119}" srcOrd="0" destOrd="0" presId="urn:microsoft.com/office/officeart/2005/8/layout/bProcess4"/>
    <dgm:cxn modelId="{7D21D6AE-DCB8-457D-BD8A-30530D32C15F}" type="presParOf" srcId="{90E568B5-6670-45DA-AB72-228C8D74D0FC}" destId="{C9D3ACD6-1E90-44C8-9D86-BB8D5C49C485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9C9056-4BBE-4477-AA97-DD027EAAFD2A}">
      <dsp:nvSpPr>
        <dsp:cNvPr id="0" name=""/>
        <dsp:cNvSpPr/>
      </dsp:nvSpPr>
      <dsp:spPr>
        <a:xfrm rot="5400000">
          <a:off x="1011226" y="1083457"/>
          <a:ext cx="1696682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70FAA56-CCF2-44BC-BCD3-0364D273D46F}">
      <dsp:nvSpPr>
        <dsp:cNvPr id="0" name=""/>
        <dsp:cNvSpPr/>
      </dsp:nvSpPr>
      <dsp:spPr>
        <a:xfrm>
          <a:off x="1401478" y="554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Management Entity </a:t>
          </a:r>
        </a:p>
      </dsp:txBody>
      <dsp:txXfrm>
        <a:off x="1441406" y="40482"/>
        <a:ext cx="2192196" cy="1283375"/>
      </dsp:txXfrm>
    </dsp:sp>
    <dsp:sp modelId="{3E69343E-5545-4E7B-B42C-F7805D26BC49}">
      <dsp:nvSpPr>
        <dsp:cNvPr id="0" name=""/>
        <dsp:cNvSpPr/>
      </dsp:nvSpPr>
      <dsp:spPr>
        <a:xfrm rot="5400000">
          <a:off x="1011226" y="2787496"/>
          <a:ext cx="1696682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82763B-D3CF-4945-AE7B-47DDF1FDD3BA}">
      <dsp:nvSpPr>
        <dsp:cNvPr id="0" name=""/>
        <dsp:cNvSpPr/>
      </dsp:nvSpPr>
      <dsp:spPr>
        <a:xfrm>
          <a:off x="1401478" y="1704593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Keep out of Trouble</a:t>
          </a:r>
        </a:p>
      </dsp:txBody>
      <dsp:txXfrm>
        <a:off x="1441406" y="1744521"/>
        <a:ext cx="2192196" cy="1283375"/>
      </dsp:txXfrm>
    </dsp:sp>
    <dsp:sp modelId="{E3A7A404-2B5F-447D-ADAB-288D99753A99}">
      <dsp:nvSpPr>
        <dsp:cNvPr id="0" name=""/>
        <dsp:cNvSpPr/>
      </dsp:nvSpPr>
      <dsp:spPr>
        <a:xfrm>
          <a:off x="1863245" y="3639516"/>
          <a:ext cx="3014473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7014E7-332B-4412-B312-40D29028AB0C}">
      <dsp:nvSpPr>
        <dsp:cNvPr id="0" name=""/>
        <dsp:cNvSpPr/>
      </dsp:nvSpPr>
      <dsp:spPr>
        <a:xfrm>
          <a:off x="1401478" y="3408633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Opportunities</a:t>
          </a:r>
        </a:p>
      </dsp:txBody>
      <dsp:txXfrm>
        <a:off x="1441406" y="3448561"/>
        <a:ext cx="2192196" cy="1283375"/>
      </dsp:txXfrm>
    </dsp:sp>
    <dsp:sp modelId="{B59B14CA-5325-4FE0-AFDB-436337B51190}">
      <dsp:nvSpPr>
        <dsp:cNvPr id="0" name=""/>
        <dsp:cNvSpPr/>
      </dsp:nvSpPr>
      <dsp:spPr>
        <a:xfrm rot="16200000">
          <a:off x="4033055" y="2787496"/>
          <a:ext cx="1696682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0AA5562-2437-4DD4-855D-5D2641C9CCDF}">
      <dsp:nvSpPr>
        <dsp:cNvPr id="0" name=""/>
        <dsp:cNvSpPr/>
      </dsp:nvSpPr>
      <dsp:spPr>
        <a:xfrm>
          <a:off x="4423308" y="3408633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Deloitte</a:t>
          </a:r>
        </a:p>
      </dsp:txBody>
      <dsp:txXfrm>
        <a:off x="4463236" y="3448561"/>
        <a:ext cx="2192196" cy="1283375"/>
      </dsp:txXfrm>
    </dsp:sp>
    <dsp:sp modelId="{0D922AF0-8DEC-4929-9D06-BB5E53B84B75}">
      <dsp:nvSpPr>
        <dsp:cNvPr id="0" name=""/>
        <dsp:cNvSpPr/>
      </dsp:nvSpPr>
      <dsp:spPr>
        <a:xfrm rot="16200000">
          <a:off x="4033055" y="1083457"/>
          <a:ext cx="1696682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F75B1F1-B744-47FC-9532-7A6C13143A0C}">
      <dsp:nvSpPr>
        <dsp:cNvPr id="0" name=""/>
        <dsp:cNvSpPr/>
      </dsp:nvSpPr>
      <dsp:spPr>
        <a:xfrm>
          <a:off x="4423308" y="1704593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3 Levels</a:t>
          </a:r>
        </a:p>
      </dsp:txBody>
      <dsp:txXfrm>
        <a:off x="4463236" y="1744521"/>
        <a:ext cx="2192196" cy="1283375"/>
      </dsp:txXfrm>
    </dsp:sp>
    <dsp:sp modelId="{3EEE6359-805B-4C39-A004-C68DDAB64A28}">
      <dsp:nvSpPr>
        <dsp:cNvPr id="0" name=""/>
        <dsp:cNvSpPr/>
      </dsp:nvSpPr>
      <dsp:spPr>
        <a:xfrm>
          <a:off x="4885075" y="231438"/>
          <a:ext cx="3014473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4035A64-30CF-4247-9507-41BEC303C576}">
      <dsp:nvSpPr>
        <dsp:cNvPr id="0" name=""/>
        <dsp:cNvSpPr/>
      </dsp:nvSpPr>
      <dsp:spPr>
        <a:xfrm>
          <a:off x="4423308" y="554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Identity Management</a:t>
          </a:r>
        </a:p>
      </dsp:txBody>
      <dsp:txXfrm>
        <a:off x="4463236" y="40482"/>
        <a:ext cx="2192196" cy="1283375"/>
      </dsp:txXfrm>
    </dsp:sp>
    <dsp:sp modelId="{38E0C588-AC33-4DE9-A84F-44EB5BE72D6C}">
      <dsp:nvSpPr>
        <dsp:cNvPr id="0" name=""/>
        <dsp:cNvSpPr/>
      </dsp:nvSpPr>
      <dsp:spPr>
        <a:xfrm rot="5400000">
          <a:off x="7054885" y="1083457"/>
          <a:ext cx="1696682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99824-ED01-48E5-B20F-AE5F1219ACD6}">
      <dsp:nvSpPr>
        <dsp:cNvPr id="0" name=""/>
        <dsp:cNvSpPr/>
      </dsp:nvSpPr>
      <dsp:spPr>
        <a:xfrm>
          <a:off x="7445137" y="554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/>
            <a:t>Power</a:t>
          </a:r>
        </a:p>
      </dsp:txBody>
      <dsp:txXfrm>
        <a:off x="7485065" y="40482"/>
        <a:ext cx="2192196" cy="1283375"/>
      </dsp:txXfrm>
    </dsp:sp>
    <dsp:sp modelId="{BB7CC44C-3305-4BA7-B6EE-9883EA21A458}">
      <dsp:nvSpPr>
        <dsp:cNvPr id="0" name=""/>
        <dsp:cNvSpPr/>
      </dsp:nvSpPr>
      <dsp:spPr>
        <a:xfrm rot="5400000">
          <a:off x="7054885" y="2787496"/>
          <a:ext cx="1696682" cy="20448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631C376-D976-4253-81F8-ABA02DFB66EC}">
      <dsp:nvSpPr>
        <dsp:cNvPr id="0" name=""/>
        <dsp:cNvSpPr/>
      </dsp:nvSpPr>
      <dsp:spPr>
        <a:xfrm>
          <a:off x="7445137" y="1704593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Insecurity</a:t>
          </a:r>
        </a:p>
      </dsp:txBody>
      <dsp:txXfrm>
        <a:off x="7485065" y="1744521"/>
        <a:ext cx="2192196" cy="1283375"/>
      </dsp:txXfrm>
    </dsp:sp>
    <dsp:sp modelId="{C9D3ACD6-1E90-44C8-9D86-BB8D5C49C485}">
      <dsp:nvSpPr>
        <dsp:cNvPr id="0" name=""/>
        <dsp:cNvSpPr/>
      </dsp:nvSpPr>
      <dsp:spPr>
        <a:xfrm>
          <a:off x="7445137" y="3408633"/>
          <a:ext cx="2272052" cy="13632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Self, Identity &amp; Social Inequality</a:t>
          </a:r>
        </a:p>
      </dsp:txBody>
      <dsp:txXfrm>
        <a:off x="7485065" y="3448561"/>
        <a:ext cx="2192196" cy="1283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BEDA40-91A9-49DC-B402-0EBE674AAEA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CBB508-5589-42E7-A433-D119AC0FFB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BFC85-49E4-447A-A7E3-16153CB2FE2A}" type="datetimeFigureOut">
              <a:rPr lang="en-US" smtClean="0"/>
              <a:t>11/26/2023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232ABA-B33A-4B3B-8412-C1773FBF3DB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1832E-3B48-42CB-80A7-CD8E48D52D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072A3-100F-40A9-915F-8D2D9E6962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537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1B50E-4C60-4F9E-B773-52059170945B}" type="datetimeFigureOut">
              <a:rPr lang="en-US" noProof="0" smtClean="0"/>
              <a:t>11/26/2023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230CFA-805A-4FD3-B3A0-DAAA5993DA1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892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3B47EE6-EDE6-4881-B456-B37D9C1ADE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SUBTITLE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0450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7537" userDrawn="1">
          <p15:clr>
            <a:srgbClr val="FBAE40"/>
          </p15:clr>
        </p15:guide>
        <p15:guide id="3" pos="138" userDrawn="1">
          <p15:clr>
            <a:srgbClr val="FBAE40"/>
          </p15:clr>
        </p15:guide>
        <p15:guide id="4" orient="horz" pos="4178" userDrawn="1">
          <p15:clr>
            <a:srgbClr val="FBAE40"/>
          </p15:clr>
        </p15:guide>
        <p15:guide id="5" orient="horz" pos="142" userDrawn="1">
          <p15:clr>
            <a:srgbClr val="FBAE40"/>
          </p15:clr>
        </p15:guide>
        <p15:guide id="6" pos="2457" userDrawn="1">
          <p15:clr>
            <a:srgbClr val="FBAE40"/>
          </p15:clr>
        </p15:guide>
        <p15:guide id="7" pos="43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71D0E8AA-902F-440D-9C55-2A391C22396A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7D937721-835D-4D84-94A3-6C79D4639514}"/>
              </a:ext>
            </a:extLst>
          </p:cNvPr>
          <p:cNvSpPr/>
          <p:nvPr userDrawn="1"/>
        </p:nvSpPr>
        <p:spPr>
          <a:xfrm rot="19958790">
            <a:off x="-637324" y="3588176"/>
            <a:ext cx="3860162" cy="1746952"/>
          </a:xfrm>
          <a:prstGeom prst="parallelogram">
            <a:avLst>
              <a:gd name="adj" fmla="val 53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32BB30B-8262-4715-998F-AAF6A81ADF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1010090"/>
            <a:ext cx="1785257" cy="90750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itle 1" title="Title">
            <a:extLst>
              <a:ext uri="{FF2B5EF4-FFF2-40B4-BE49-F238E27FC236}">
                <a16:creationId xmlns:a16="http://schemas.microsoft.com/office/drawing/2014/main" id="{4D7EF399-DAA5-44EC-B712-79C755FE8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3842" y="1987420"/>
            <a:ext cx="4911633" cy="1789855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chemeClr val="accent1"/>
                </a:solidFill>
                <a:latin typeface="+mj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1" name="Text Placeholder 2" title="Subtitle">
            <a:extLst>
              <a:ext uri="{FF2B5EF4-FFF2-40B4-BE49-F238E27FC236}">
                <a16:creationId xmlns:a16="http://schemas.microsoft.com/office/drawing/2014/main" id="{26D13BFA-61B0-402F-8611-02D3DFDBEB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283842" y="3792046"/>
            <a:ext cx="4911633" cy="9105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0A0C24-D997-4E78-951F-AFB51C70EFC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E123A0CF-50D6-46EC-8BF6-43E38AFCD588}"/>
              </a:ext>
            </a:extLst>
          </p:cNvPr>
          <p:cNvSpPr/>
          <p:nvPr userDrawn="1"/>
        </p:nvSpPr>
        <p:spPr>
          <a:xfrm>
            <a:off x="7754112" y="0"/>
            <a:ext cx="2258568" cy="742819"/>
          </a:xfrm>
          <a:prstGeom prst="parallelogram">
            <a:avLst>
              <a:gd name="adj" fmla="val 19585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2F1D2E-B631-4CB1-9448-2B50F8C4631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408562"/>
            <a:ext cx="6595353" cy="340314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5572AA9-EFAE-4771-B1EE-47E3611737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F69447-82AD-475F-A3AE-3D7FF61DBFE2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5266944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FC8C82F3-94EE-4B4F-A01D-993A41BC00B1}"/>
              </a:ext>
            </a:extLst>
          </p:cNvPr>
          <p:cNvSpPr/>
          <p:nvPr userDrawn="1"/>
        </p:nvSpPr>
        <p:spPr>
          <a:xfrm rot="19958790">
            <a:off x="-139035" y="3407045"/>
            <a:ext cx="1438399" cy="236580"/>
          </a:xfrm>
          <a:prstGeom prst="parallelogram">
            <a:avLst>
              <a:gd name="adj" fmla="val 53218"/>
            </a:avLst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239983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143" userDrawn="1">
          <p15:clr>
            <a:srgbClr val="FBAE40"/>
          </p15:clr>
        </p15:guide>
        <p15:guide id="4" orient="horz" pos="4170" userDrawn="1">
          <p15:clr>
            <a:srgbClr val="FBAE40"/>
          </p15:clr>
        </p15:guide>
        <p15:guide id="5" pos="7537" userDrawn="1">
          <p15:clr>
            <a:srgbClr val="FBAE40"/>
          </p15:clr>
        </p15:guide>
        <p15:guide id="6" orient="horz" pos="14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 title="Bullet Points">
            <a:extLst>
              <a:ext uri="{FF2B5EF4-FFF2-40B4-BE49-F238E27FC236}">
                <a16:creationId xmlns:a16="http://schemas.microsoft.com/office/drawing/2014/main" id="{BFD7EA17-BE66-4636-9684-F9356258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96915"/>
            <a:ext cx="4942829" cy="29582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2400"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 sz="2000"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 sz="1800"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BD6ACE60-499D-41AB-89C4-D537D7C3D22A}"/>
              </a:ext>
            </a:extLst>
          </p:cNvPr>
          <p:cNvSpPr/>
          <p:nvPr userDrawn="1"/>
        </p:nvSpPr>
        <p:spPr>
          <a:xfrm flipH="1" flipV="1">
            <a:off x="1839686" y="-6"/>
            <a:ext cx="10352314" cy="5638806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18C08F43-D42B-4CF1-912F-BC83D72AB415}"/>
              </a:ext>
            </a:extLst>
          </p:cNvPr>
          <p:cNvSpPr/>
          <p:nvPr userDrawn="1"/>
        </p:nvSpPr>
        <p:spPr>
          <a:xfrm flipH="1">
            <a:off x="2978150" y="-5"/>
            <a:ext cx="4121150" cy="1308105"/>
          </a:xfrm>
          <a:prstGeom prst="parallelogram">
            <a:avLst>
              <a:gd name="adj" fmla="val 18638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11C731-2333-41B0-927A-0A48EEC79964}"/>
              </a:ext>
            </a:extLst>
          </p:cNvPr>
          <p:cNvCxnSpPr>
            <a:cxnSpLocks/>
          </p:cNvCxnSpPr>
          <p:nvPr userDrawn="1"/>
        </p:nvCxnSpPr>
        <p:spPr>
          <a:xfrm flipV="1">
            <a:off x="6375400" y="5047077"/>
            <a:ext cx="1524574" cy="1803400"/>
          </a:xfrm>
          <a:prstGeom prst="line">
            <a:avLst/>
          </a:prstGeom>
          <a:ln>
            <a:solidFill>
              <a:srgbClr val="EAB2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 title="Subtitle">
            <a:extLst>
              <a:ext uri="{FF2B5EF4-FFF2-40B4-BE49-F238E27FC236}">
                <a16:creationId xmlns:a16="http://schemas.microsoft.com/office/drawing/2014/main" id="{D71EE635-EA0C-4139-8160-AE1EAD13AAEB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31379" y="2563477"/>
            <a:ext cx="7342631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Title 1" title="Title ">
            <a:extLst>
              <a:ext uri="{FF2B5EF4-FFF2-40B4-BE49-F238E27FC236}">
                <a16:creationId xmlns:a16="http://schemas.microsoft.com/office/drawing/2014/main" id="{20237B57-91C6-4F8B-8AA0-18FA50B0FD1D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31378" y="1308484"/>
            <a:ext cx="73426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 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FE1FADFB-0A3D-40F7-9B40-368DECD971E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604000" y="0"/>
            <a:ext cx="5588000" cy="6872249"/>
          </a:xfrm>
          <a:custGeom>
            <a:avLst/>
            <a:gdLst>
              <a:gd name="connsiteX0" fmla="*/ 3876237 w 5588000"/>
              <a:gd name="connsiteY0" fmla="*/ 5431883 h 6872249"/>
              <a:gd name="connsiteX1" fmla="*/ 4953000 w 5588000"/>
              <a:gd name="connsiteY1" fmla="*/ 5431883 h 6872249"/>
              <a:gd name="connsiteX2" fmla="*/ 3769163 w 5588000"/>
              <a:gd name="connsiteY2" fmla="*/ 6872249 h 6872249"/>
              <a:gd name="connsiteX3" fmla="*/ 2692400 w 5588000"/>
              <a:gd name="connsiteY3" fmla="*/ 6872249 h 6872249"/>
              <a:gd name="connsiteX4" fmla="*/ 2479230 w 5588000"/>
              <a:gd name="connsiteY4" fmla="*/ 2870200 h 6872249"/>
              <a:gd name="connsiteX5" fmla="*/ 3175000 w 5588000"/>
              <a:gd name="connsiteY5" fmla="*/ 2870200 h 6872249"/>
              <a:gd name="connsiteX6" fmla="*/ 1965770 w 5588000"/>
              <a:gd name="connsiteY6" fmla="*/ 4310566 h 6872249"/>
              <a:gd name="connsiteX7" fmla="*/ 1270000 w 5588000"/>
              <a:gd name="connsiteY7" fmla="*/ 4310566 h 6872249"/>
              <a:gd name="connsiteX8" fmla="*/ 5575300 w 5588000"/>
              <a:gd name="connsiteY8" fmla="*/ 139700 h 6872249"/>
              <a:gd name="connsiteX9" fmla="*/ 5575300 w 5588000"/>
              <a:gd name="connsiteY9" fmla="*/ 3238583 h 6872249"/>
              <a:gd name="connsiteX10" fmla="*/ 2571663 w 5588000"/>
              <a:gd name="connsiteY10" fmla="*/ 6858000 h 6872249"/>
              <a:gd name="connsiteX11" fmla="*/ 0 w 5588000"/>
              <a:gd name="connsiteY11" fmla="*/ 6858000 h 6872249"/>
              <a:gd name="connsiteX12" fmla="*/ 4256761 w 5588000"/>
              <a:gd name="connsiteY12" fmla="*/ 0 h 6872249"/>
              <a:gd name="connsiteX13" fmla="*/ 5588000 w 5588000"/>
              <a:gd name="connsiteY13" fmla="*/ 0 h 6872249"/>
              <a:gd name="connsiteX14" fmla="*/ 3274339 w 5588000"/>
              <a:gd name="connsiteY14" fmla="*/ 2755900 h 6872249"/>
              <a:gd name="connsiteX15" fmla="*/ 1943100 w 5588000"/>
              <a:gd name="connsiteY15" fmla="*/ 2755900 h 6872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588000" h="6872249">
                <a:moveTo>
                  <a:pt x="3876237" y="5431883"/>
                </a:moveTo>
                <a:lnTo>
                  <a:pt x="4953000" y="5431883"/>
                </a:lnTo>
                <a:lnTo>
                  <a:pt x="3769163" y="6872249"/>
                </a:lnTo>
                <a:lnTo>
                  <a:pt x="2692400" y="6872249"/>
                </a:lnTo>
                <a:close/>
                <a:moveTo>
                  <a:pt x="2479230" y="2870200"/>
                </a:moveTo>
                <a:lnTo>
                  <a:pt x="3175000" y="2870200"/>
                </a:lnTo>
                <a:lnTo>
                  <a:pt x="1965770" y="4310566"/>
                </a:lnTo>
                <a:lnTo>
                  <a:pt x="1270000" y="4310566"/>
                </a:lnTo>
                <a:close/>
                <a:moveTo>
                  <a:pt x="5575300" y="139700"/>
                </a:moveTo>
                <a:lnTo>
                  <a:pt x="5575300" y="3238583"/>
                </a:lnTo>
                <a:lnTo>
                  <a:pt x="2571663" y="6858000"/>
                </a:lnTo>
                <a:lnTo>
                  <a:pt x="0" y="6858000"/>
                </a:lnTo>
                <a:close/>
                <a:moveTo>
                  <a:pt x="4256761" y="0"/>
                </a:moveTo>
                <a:lnTo>
                  <a:pt x="5588000" y="0"/>
                </a:lnTo>
                <a:lnTo>
                  <a:pt x="3274339" y="2755900"/>
                </a:lnTo>
                <a:lnTo>
                  <a:pt x="1943100" y="27559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14A5-A767-774C-85B8-68EF914689F6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9B51B-EAA9-4B4D-A4F6-470CD95DAA7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422305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415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805F1696-7D6B-4055-94C3-E4C179F63596}"/>
              </a:ext>
            </a:extLst>
          </p:cNvPr>
          <p:cNvSpPr/>
          <p:nvPr userDrawn="1"/>
        </p:nvSpPr>
        <p:spPr>
          <a:xfrm flipH="1" flipV="1">
            <a:off x="1839686" y="-6"/>
            <a:ext cx="10352314" cy="5638806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B9EC3A9-7039-403A-9414-429521308AE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0177" y="1435100"/>
            <a:ext cx="6021821" cy="5422900"/>
          </a:xfrm>
          <a:custGeom>
            <a:avLst/>
            <a:gdLst>
              <a:gd name="connsiteX0" fmla="*/ 6021821 w 6021821"/>
              <a:gd name="connsiteY0" fmla="*/ 0 h 5422900"/>
              <a:gd name="connsiteX1" fmla="*/ 6021821 w 6021821"/>
              <a:gd name="connsiteY1" fmla="*/ 5422900 h 5422900"/>
              <a:gd name="connsiteX2" fmla="*/ 0 w 6021821"/>
              <a:gd name="connsiteY2" fmla="*/ 5422900 h 542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21821" h="5422900">
                <a:moveTo>
                  <a:pt x="6021821" y="0"/>
                </a:moveTo>
                <a:lnTo>
                  <a:pt x="6021821" y="5422900"/>
                </a:lnTo>
                <a:lnTo>
                  <a:pt x="0" y="542290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</p:spPr>
        <p:txBody>
          <a:bodyPr wrap="square" rIns="365760" anchor="ctr">
            <a:noAutofit/>
          </a:bodyPr>
          <a:lstStyle>
            <a:lvl1pPr marL="0" indent="0" algn="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Content Placeholder 2" title="Bullet Points">
            <a:extLst>
              <a:ext uri="{FF2B5EF4-FFF2-40B4-BE49-F238E27FC236}">
                <a16:creationId xmlns:a16="http://schemas.microsoft.com/office/drawing/2014/main" id="{BFD7EA17-BE66-4636-9684-F93562587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96915"/>
            <a:ext cx="4942829" cy="2958275"/>
          </a:xfrm>
          <a:prstGeom prst="rect">
            <a:avLst/>
          </a:prstGeo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2400"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 sz="2000"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 sz="1800"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18C08F43-D42B-4CF1-912F-BC83D72AB415}"/>
              </a:ext>
            </a:extLst>
          </p:cNvPr>
          <p:cNvSpPr/>
          <p:nvPr userDrawn="1"/>
        </p:nvSpPr>
        <p:spPr>
          <a:xfrm flipH="1">
            <a:off x="2978150" y="-5"/>
            <a:ext cx="4121150" cy="1308105"/>
          </a:xfrm>
          <a:prstGeom prst="parallelogram">
            <a:avLst>
              <a:gd name="adj" fmla="val 18638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411C731-2333-41B0-927A-0A48EEC7996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352314" y="1185452"/>
            <a:ext cx="1839685" cy="163394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 title="Subtitle">
            <a:extLst>
              <a:ext uri="{FF2B5EF4-FFF2-40B4-BE49-F238E27FC236}">
                <a16:creationId xmlns:a16="http://schemas.microsoft.com/office/drawing/2014/main" id="{D71EE635-EA0C-4139-8160-AE1EAD13AAEB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531379" y="2563477"/>
            <a:ext cx="7342621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EB154C1-CE47-4220-9832-4FD0868A64A8}"/>
              </a:ext>
            </a:extLst>
          </p:cNvPr>
          <p:cNvSpPr txBox="1"/>
          <p:nvPr userDrawn="1"/>
        </p:nvSpPr>
        <p:spPr>
          <a:xfrm>
            <a:off x="11073384" y="237744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19" name="Title 1" title="Title ">
            <a:extLst>
              <a:ext uri="{FF2B5EF4-FFF2-40B4-BE49-F238E27FC236}">
                <a16:creationId xmlns:a16="http://schemas.microsoft.com/office/drawing/2014/main" id="{2DB9D671-9FC8-4306-96B7-D9D585694B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1378" y="1308484"/>
            <a:ext cx="73426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</a:t>
            </a:r>
            <a:br>
              <a:rPr lang="en-US" noProof="0"/>
            </a:br>
            <a:r>
              <a:rPr lang="en-US" noProof="0"/>
              <a:t>Master Title Style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E55A0B9-F639-8643-9C4D-B93B8EE21A7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29282-8AC7-494D-9A8E-A26C7F69948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31109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415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i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B2E19FBD-2379-4B3B-910D-F51E007CB63F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520698" y="2104888"/>
            <a:ext cx="5475290" cy="781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8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8" name="Content Placeholder 3" title="Bullet Points">
            <a:extLst>
              <a:ext uri="{FF2B5EF4-FFF2-40B4-BE49-F238E27FC236}">
                <a16:creationId xmlns:a16="http://schemas.microsoft.com/office/drawing/2014/main" id="{8715E757-6584-4841-8154-C92E70E0CD6B}"/>
              </a:ext>
            </a:extLst>
          </p:cNvPr>
          <p:cNvSpPr>
            <a:spLocks noGrp="1"/>
          </p:cNvSpPr>
          <p:nvPr userDrawn="1">
            <p:ph sz="half" idx="13"/>
          </p:nvPr>
        </p:nvSpPr>
        <p:spPr>
          <a:xfrm>
            <a:off x="520698" y="2886076"/>
            <a:ext cx="5475290" cy="323214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IN" dirty="0">
                <a:solidFill>
                  <a:schemeClr val="tx1"/>
                </a:solidFill>
              </a:defRPr>
            </a:lvl5pPr>
          </a:lstStyle>
          <a:p>
            <a:pPr lvl="0">
              <a:buClr>
                <a:schemeClr val="accent2"/>
              </a:buClr>
            </a:pPr>
            <a:r>
              <a:rPr lang="en-US" noProof="0"/>
              <a:t>Click to edit Master text styles</a:t>
            </a:r>
          </a:p>
          <a:p>
            <a:pPr lvl="1">
              <a:buClr>
                <a:schemeClr val="accent2"/>
              </a:buClr>
            </a:pPr>
            <a:r>
              <a:rPr lang="en-US" noProof="0"/>
              <a:t>Second level</a:t>
            </a:r>
          </a:p>
          <a:p>
            <a:pPr lvl="2">
              <a:buClr>
                <a:schemeClr val="accent2"/>
              </a:buClr>
            </a:pPr>
            <a:r>
              <a:rPr lang="en-US" noProof="0"/>
              <a:t>Third level</a:t>
            </a:r>
          </a:p>
          <a:p>
            <a:pPr lvl="3">
              <a:buClr>
                <a:schemeClr val="accent2"/>
              </a:buClr>
            </a:pPr>
            <a:r>
              <a:rPr lang="en-US" noProof="0"/>
              <a:t>Fourth level</a:t>
            </a:r>
          </a:p>
          <a:p>
            <a:pPr lvl="4">
              <a:buClr>
                <a:schemeClr val="accent2"/>
              </a:buClr>
            </a:pPr>
            <a:r>
              <a:rPr lang="en-US" noProof="0"/>
              <a:t>Fifth level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47CDC5A2-8836-4ED3-8E78-18C24853D882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186713" y="2104888"/>
            <a:ext cx="5475600" cy="781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Content Placeholder 5" title="Bullet Points">
            <a:extLst>
              <a:ext uri="{FF2B5EF4-FFF2-40B4-BE49-F238E27FC236}">
                <a16:creationId xmlns:a16="http://schemas.microsoft.com/office/drawing/2014/main" id="{D957FBD7-2C3C-4DD1-954F-DF1E007BE590}"/>
              </a:ext>
            </a:extLst>
          </p:cNvPr>
          <p:cNvSpPr>
            <a:spLocks noGrp="1"/>
          </p:cNvSpPr>
          <p:nvPr userDrawn="1">
            <p:ph sz="quarter" idx="15"/>
          </p:nvPr>
        </p:nvSpPr>
        <p:spPr>
          <a:xfrm>
            <a:off x="6186713" y="2886076"/>
            <a:ext cx="5475600" cy="323214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IN" dirty="0">
                <a:solidFill>
                  <a:schemeClr val="tx1"/>
                </a:solidFill>
              </a:defRPr>
            </a:lvl5pPr>
          </a:lstStyle>
          <a:p>
            <a:pPr lvl="0">
              <a:buClr>
                <a:schemeClr val="accent2"/>
              </a:buClr>
            </a:pPr>
            <a:r>
              <a:rPr lang="en-US" noProof="0"/>
              <a:t>Click to edit Master text styles</a:t>
            </a:r>
          </a:p>
          <a:p>
            <a:pPr lvl="1">
              <a:buClr>
                <a:schemeClr val="accent2"/>
              </a:buClr>
            </a:pPr>
            <a:r>
              <a:rPr lang="en-US" noProof="0"/>
              <a:t>Second level</a:t>
            </a:r>
          </a:p>
          <a:p>
            <a:pPr lvl="2">
              <a:buClr>
                <a:schemeClr val="accent2"/>
              </a:buClr>
            </a:pPr>
            <a:r>
              <a:rPr lang="en-US" noProof="0"/>
              <a:t>Third level</a:t>
            </a:r>
          </a:p>
          <a:p>
            <a:pPr lvl="3">
              <a:buClr>
                <a:schemeClr val="accent2"/>
              </a:buClr>
            </a:pPr>
            <a:r>
              <a:rPr lang="en-US" noProof="0"/>
              <a:t>Fourth level</a:t>
            </a:r>
          </a:p>
          <a:p>
            <a:pPr lvl="4">
              <a:buClr>
                <a:schemeClr val="accent2"/>
              </a:buClr>
            </a:pPr>
            <a:r>
              <a:rPr lang="en-US" noProof="0"/>
              <a:t>Fifth level</a:t>
            </a:r>
          </a:p>
        </p:txBody>
      </p:sp>
      <p:sp>
        <p:nvSpPr>
          <p:cNvPr id="24" name="Text Placeholder 4" title="Subtitle">
            <a:extLst>
              <a:ext uri="{FF2B5EF4-FFF2-40B4-BE49-F238E27FC236}">
                <a16:creationId xmlns:a16="http://schemas.microsoft.com/office/drawing/2014/main" id="{77DB65FF-A89E-4562-8251-2BB63EFDD28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</p:spTree>
    <p:extLst>
      <p:ext uri="{BB962C8B-B14F-4D97-AF65-F5344CB8AC3E}">
        <p14:creationId xmlns:p14="http://schemas.microsoft.com/office/powerpoint/2010/main" val="325654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A4F49194-9068-41AA-B460-962319BF96A4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806E656-313A-47B1-B381-D004200F7A01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9" name="Diagonal Stripe 28">
              <a:extLst>
                <a:ext uri="{FF2B5EF4-FFF2-40B4-BE49-F238E27FC236}">
                  <a16:creationId xmlns:a16="http://schemas.microsoft.com/office/drawing/2014/main" id="{65F8E2DA-4BB4-4421-9172-A11AF38DFEF4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EDB47F2-B6A7-40B4-8A2C-06719F75C08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Parallelogram 30">
              <a:extLst>
                <a:ext uri="{FF2B5EF4-FFF2-40B4-BE49-F238E27FC236}">
                  <a16:creationId xmlns:a16="http://schemas.microsoft.com/office/drawing/2014/main" id="{B188E7A9-2351-4B68-98B8-10099CB39CD2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3" name="Parallelogram 32">
            <a:extLst>
              <a:ext uri="{FF2B5EF4-FFF2-40B4-BE49-F238E27FC236}">
                <a16:creationId xmlns:a16="http://schemas.microsoft.com/office/drawing/2014/main" id="{F088C182-BF10-45B2-B159-7702E00D31D4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34" name="Text Placeholder 4" title="Subtitle">
            <a:extLst>
              <a:ext uri="{FF2B5EF4-FFF2-40B4-BE49-F238E27FC236}">
                <a16:creationId xmlns:a16="http://schemas.microsoft.com/office/drawing/2014/main" id="{FB561B16-2788-452A-B7AF-A482256DCDF2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990C03-1647-2044-B335-6F5F19E4E5F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03A7CC-E6DC-1544-BE55-15EC1718B77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itle 1" title="Title ">
            <a:extLst>
              <a:ext uri="{FF2B5EF4-FFF2-40B4-BE49-F238E27FC236}">
                <a16:creationId xmlns:a16="http://schemas.microsoft.com/office/drawing/2014/main" id="{BDEC780E-6412-1344-A62E-6B84E9CCB6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82AC85-33B6-2B49-8BF4-084144443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31814" y="2005762"/>
            <a:ext cx="5225764" cy="40838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Text here</a:t>
            </a:r>
          </a:p>
        </p:txBody>
      </p:sp>
      <p:sp>
        <p:nvSpPr>
          <p:cNvPr id="20" name="Chart Placeholder 2" title="Chart">
            <a:extLst>
              <a:ext uri="{FF2B5EF4-FFF2-40B4-BE49-F238E27FC236}">
                <a16:creationId xmlns:a16="http://schemas.microsoft.com/office/drawing/2014/main" id="{0EF0FD2A-B62A-4931-846D-2602DED26606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5796114" y="2005762"/>
            <a:ext cx="5719397" cy="4084470"/>
          </a:xfrm>
          <a:prstGeom prst="rect">
            <a:avLst/>
          </a:prstGeom>
        </p:spPr>
        <p:txBody>
          <a:bodyPr vert="horz" lIns="91420" tIns="45710" rIns="91420" bIns="45710">
            <a:noAutofit/>
          </a:bodyPr>
          <a:lstStyle>
            <a:lvl1pPr marL="0" indent="0" algn="ctr">
              <a:buNone/>
              <a:defRPr sz="2000" b="0" i="0">
                <a:solidFill>
                  <a:schemeClr val="tx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noProof="0"/>
              <a:t>Click icon to add chart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04770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able Placeholder 11" title="Table">
            <a:extLst>
              <a:ext uri="{FF2B5EF4-FFF2-40B4-BE49-F238E27FC236}">
                <a16:creationId xmlns:a16="http://schemas.microsoft.com/office/drawing/2014/main" id="{7CD3E31F-0AF8-4EB8-B6FA-BD95A2EDA63B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531378" y="2664803"/>
            <a:ext cx="10993375" cy="3433180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0" indent="0" algn="ctr">
              <a:buNone/>
              <a:defRPr sz="20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4020D1-D35E-497E-97F1-84A6EA9D048E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6C8A74F-FDDF-48E8-AC2B-A5BD59D7D6A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7" name="Diagonal Stripe 26">
              <a:extLst>
                <a:ext uri="{FF2B5EF4-FFF2-40B4-BE49-F238E27FC236}">
                  <a16:creationId xmlns:a16="http://schemas.microsoft.com/office/drawing/2014/main" id="{2D5247F3-E6EB-4003-B1FD-F6200F0738E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9B7D995-9FB8-4461-8AAA-FA8B9A145B6B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Parallelogram 32">
              <a:extLst>
                <a:ext uri="{FF2B5EF4-FFF2-40B4-BE49-F238E27FC236}">
                  <a16:creationId xmlns:a16="http://schemas.microsoft.com/office/drawing/2014/main" id="{849B962F-68BC-4B89-B4D8-D862517534DF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8006416B-866C-47E5-8480-109B40F9EAA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7" name="Text Placeholder 4" title="Subtitle">
            <a:extLst>
              <a:ext uri="{FF2B5EF4-FFF2-40B4-BE49-F238E27FC236}">
                <a16:creationId xmlns:a16="http://schemas.microsoft.com/office/drawing/2014/main" id="{FE79FAE9-2A8C-46BA-8738-44CBCF7294A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20493" y="1376932"/>
            <a:ext cx="7368596" cy="60889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000" spc="300">
                <a:solidFill>
                  <a:schemeClr val="accent6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SUBTITLE STYLE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50A33E-CEFE-4D43-9554-513B01B1D3D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960C75-8FA7-5740-9388-2B5112B2C5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itle 1" title="Title ">
            <a:extLst>
              <a:ext uri="{FF2B5EF4-FFF2-40B4-BE49-F238E27FC236}">
                <a16:creationId xmlns:a16="http://schemas.microsoft.com/office/drawing/2014/main" id="{0F525D04-A814-7A4D-9732-11097EA762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</p:spTree>
    <p:extLst>
      <p:ext uri="{BB962C8B-B14F-4D97-AF65-F5344CB8AC3E}">
        <p14:creationId xmlns:p14="http://schemas.microsoft.com/office/powerpoint/2010/main" val="3415060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79ED029D-F488-47E5-B064-0E35B31D23A5}"/>
              </a:ext>
            </a:extLst>
          </p:cNvPr>
          <p:cNvSpPr/>
          <p:nvPr userDrawn="1"/>
        </p:nvSpPr>
        <p:spPr>
          <a:xfrm flipV="1">
            <a:off x="0" y="-5"/>
            <a:ext cx="11747500" cy="6299203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Picture Placeholder 31" title="Image">
            <a:extLst>
              <a:ext uri="{FF2B5EF4-FFF2-40B4-BE49-F238E27FC236}">
                <a16:creationId xmlns:a16="http://schemas.microsoft.com/office/drawing/2014/main" id="{D683190A-95C6-428D-AEE4-FC8350C3246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59229" y="326570"/>
            <a:ext cx="11473542" cy="620485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lIns="0" tIns="0" anchor="ctr"/>
          <a:lstStyle>
            <a:lvl1pPr marL="0" indent="0" algn="ctr">
              <a:buNone/>
              <a:defRPr sz="11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Image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78F4957-6DDE-40CE-9D33-00B1434FA08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5344886"/>
            <a:ext cx="2362200" cy="1240972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 title="Title ">
            <a:extLst>
              <a:ext uri="{FF2B5EF4-FFF2-40B4-BE49-F238E27FC236}">
                <a16:creationId xmlns:a16="http://schemas.microsoft.com/office/drawing/2014/main" id="{D9A8085F-72C4-4DFB-813E-C5666B0CC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9229" y="558802"/>
            <a:ext cx="8333222" cy="939798"/>
          </a:xfrm>
          <a:prstGeom prst="rect">
            <a:avLst/>
          </a:prstGeom>
          <a:solidFill>
            <a:schemeClr val="bg1">
              <a:alpha val="90000"/>
            </a:schemeClr>
          </a:solidFill>
        </p:spPr>
        <p:txBody>
          <a:bodyPr lIns="288000" anchor="ctr">
            <a:normAutofit/>
          </a:bodyPr>
          <a:lstStyle>
            <a:lvl1pPr>
              <a:defRPr sz="3600" b="1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Add Caption Here</a:t>
            </a:r>
          </a:p>
        </p:txBody>
      </p:sp>
    </p:spTree>
    <p:extLst>
      <p:ext uri="{BB962C8B-B14F-4D97-AF65-F5344CB8AC3E}">
        <p14:creationId xmlns:p14="http://schemas.microsoft.com/office/powerpoint/2010/main" val="42375767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1821022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488AB73-8058-4FB5-9619-FCECCA9F394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22929" y="3461163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Name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59BE165-3EB5-4C11-8B53-6E98C0BC2E6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822929" y="3839451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Phone Number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79D05293-35AD-495F-A7AE-942398090B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822928" y="4216669"/>
            <a:ext cx="3445783" cy="28907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Email </a:t>
            </a:r>
          </a:p>
        </p:txBody>
      </p:sp>
      <p:sp>
        <p:nvSpPr>
          <p:cNvPr id="13" name="Text Placeholder 21">
            <a:extLst>
              <a:ext uri="{FF2B5EF4-FFF2-40B4-BE49-F238E27FC236}">
                <a16:creationId xmlns:a16="http://schemas.microsoft.com/office/drawing/2014/main" id="{997A03F2-8D8A-4425-9F56-66DB33CE11A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22929" y="4594957"/>
            <a:ext cx="3445782" cy="28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latin typeface="+mn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Company Website</a:t>
            </a:r>
          </a:p>
        </p:txBody>
      </p:sp>
      <p:sp>
        <p:nvSpPr>
          <p:cNvPr id="14" name="Shape 4157">
            <a:extLst>
              <a:ext uri="{FF2B5EF4-FFF2-40B4-BE49-F238E27FC236}">
                <a16:creationId xmlns:a16="http://schemas.microsoft.com/office/drawing/2014/main" id="{A30A8F28-98F4-425F-A750-78192A157DF4}"/>
              </a:ext>
            </a:extLst>
          </p:cNvPr>
          <p:cNvSpPr/>
          <p:nvPr userDrawn="1"/>
        </p:nvSpPr>
        <p:spPr>
          <a:xfrm>
            <a:off x="6458938" y="3505247"/>
            <a:ext cx="258875" cy="25887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958" y="17505"/>
                </a:moveTo>
                <a:cubicBezTo>
                  <a:pt x="17372" y="16944"/>
                  <a:pt x="16242" y="15945"/>
                  <a:pt x="15117" y="15413"/>
                </a:cubicBezTo>
                <a:cubicBezTo>
                  <a:pt x="14189" y="14975"/>
                  <a:pt x="13657" y="14531"/>
                  <a:pt x="13491" y="14057"/>
                </a:cubicBezTo>
                <a:cubicBezTo>
                  <a:pt x="13377" y="13728"/>
                  <a:pt x="13428" y="13351"/>
                  <a:pt x="13649" y="12904"/>
                </a:cubicBezTo>
                <a:cubicBezTo>
                  <a:pt x="13815" y="12567"/>
                  <a:pt x="13972" y="12286"/>
                  <a:pt x="14117" y="12028"/>
                </a:cubicBezTo>
                <a:cubicBezTo>
                  <a:pt x="14730" y="10934"/>
                  <a:pt x="15203" y="10145"/>
                  <a:pt x="15203" y="7348"/>
                </a:cubicBezTo>
                <a:cubicBezTo>
                  <a:pt x="15203" y="3162"/>
                  <a:pt x="12787" y="2951"/>
                  <a:pt x="12309" y="2951"/>
                </a:cubicBezTo>
                <a:cubicBezTo>
                  <a:pt x="11917" y="2951"/>
                  <a:pt x="11672" y="3037"/>
                  <a:pt x="11435" y="3121"/>
                </a:cubicBezTo>
                <a:cubicBezTo>
                  <a:pt x="11175" y="3213"/>
                  <a:pt x="10907" y="3309"/>
                  <a:pt x="10296" y="3319"/>
                </a:cubicBezTo>
                <a:cubicBezTo>
                  <a:pt x="9190" y="3337"/>
                  <a:pt x="6873" y="3375"/>
                  <a:pt x="6873" y="7226"/>
                </a:cubicBezTo>
                <a:cubicBezTo>
                  <a:pt x="6873" y="9919"/>
                  <a:pt x="7574" y="11156"/>
                  <a:pt x="8125" y="12150"/>
                </a:cubicBezTo>
                <a:cubicBezTo>
                  <a:pt x="8266" y="12404"/>
                  <a:pt x="8399" y="12645"/>
                  <a:pt x="8505" y="12885"/>
                </a:cubicBezTo>
                <a:cubicBezTo>
                  <a:pt x="8973" y="13949"/>
                  <a:pt x="8631" y="14693"/>
                  <a:pt x="7426" y="15224"/>
                </a:cubicBezTo>
                <a:cubicBezTo>
                  <a:pt x="5905" y="15897"/>
                  <a:pt x="5188" y="16247"/>
                  <a:pt x="3693" y="17562"/>
                </a:cubicBezTo>
                <a:cubicBezTo>
                  <a:pt x="2017" y="15800"/>
                  <a:pt x="982" y="13423"/>
                  <a:pt x="982" y="10800"/>
                </a:cubicBezTo>
                <a:cubicBezTo>
                  <a:pt x="982" y="5377"/>
                  <a:pt x="5377" y="982"/>
                  <a:pt x="10800" y="982"/>
                </a:cubicBezTo>
                <a:cubicBezTo>
                  <a:pt x="16223" y="982"/>
                  <a:pt x="20618" y="5377"/>
                  <a:pt x="20618" y="10800"/>
                </a:cubicBezTo>
                <a:cubicBezTo>
                  <a:pt x="20618" y="13395"/>
                  <a:pt x="19603" y="15749"/>
                  <a:pt x="17958" y="17505"/>
                </a:cubicBezTo>
                <a:moveTo>
                  <a:pt x="10800" y="20618"/>
                </a:moveTo>
                <a:cubicBezTo>
                  <a:pt x="8356" y="20618"/>
                  <a:pt x="6125" y="19720"/>
                  <a:pt x="4407" y="18242"/>
                </a:cubicBezTo>
                <a:cubicBezTo>
                  <a:pt x="5730" y="17084"/>
                  <a:pt x="6362" y="16767"/>
                  <a:pt x="7823" y="16122"/>
                </a:cubicBezTo>
                <a:cubicBezTo>
                  <a:pt x="9515" y="15375"/>
                  <a:pt x="10091" y="14051"/>
                  <a:pt x="9403" y="12489"/>
                </a:cubicBezTo>
                <a:cubicBezTo>
                  <a:pt x="9279" y="12208"/>
                  <a:pt x="9136" y="11949"/>
                  <a:pt x="8984" y="11674"/>
                </a:cubicBezTo>
                <a:cubicBezTo>
                  <a:pt x="8461" y="10732"/>
                  <a:pt x="7855" y="9665"/>
                  <a:pt x="7855" y="7226"/>
                </a:cubicBezTo>
                <a:cubicBezTo>
                  <a:pt x="7855" y="4341"/>
                  <a:pt x="9224" y="4318"/>
                  <a:pt x="10312" y="4300"/>
                </a:cubicBezTo>
                <a:cubicBezTo>
                  <a:pt x="11084" y="4287"/>
                  <a:pt x="11461" y="4154"/>
                  <a:pt x="11763" y="4047"/>
                </a:cubicBezTo>
                <a:cubicBezTo>
                  <a:pt x="11964" y="3975"/>
                  <a:pt x="12086" y="3933"/>
                  <a:pt x="12309" y="3933"/>
                </a:cubicBezTo>
                <a:cubicBezTo>
                  <a:pt x="13218" y="3933"/>
                  <a:pt x="14221" y="4830"/>
                  <a:pt x="14221" y="7348"/>
                </a:cubicBezTo>
                <a:cubicBezTo>
                  <a:pt x="14221" y="9888"/>
                  <a:pt x="13840" y="10513"/>
                  <a:pt x="13261" y="11548"/>
                </a:cubicBezTo>
                <a:cubicBezTo>
                  <a:pt x="13108" y="11820"/>
                  <a:pt x="12943" y="12115"/>
                  <a:pt x="12768" y="12470"/>
                </a:cubicBezTo>
                <a:cubicBezTo>
                  <a:pt x="12430" y="13155"/>
                  <a:pt x="12362" y="13798"/>
                  <a:pt x="12565" y="14380"/>
                </a:cubicBezTo>
                <a:cubicBezTo>
                  <a:pt x="12825" y="15126"/>
                  <a:pt x="13502" y="15737"/>
                  <a:pt x="14696" y="16302"/>
                </a:cubicBezTo>
                <a:cubicBezTo>
                  <a:pt x="15675" y="16764"/>
                  <a:pt x="16700" y="17667"/>
                  <a:pt x="17251" y="18189"/>
                </a:cubicBezTo>
                <a:cubicBezTo>
                  <a:pt x="15525" y="19697"/>
                  <a:pt x="13272" y="20618"/>
                  <a:pt x="10800" y="20618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5" y="21600"/>
                  <a:pt x="21600" y="16764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15" name="Shape 4186">
            <a:extLst>
              <a:ext uri="{FF2B5EF4-FFF2-40B4-BE49-F238E27FC236}">
                <a16:creationId xmlns:a16="http://schemas.microsoft.com/office/drawing/2014/main" id="{2F84D399-8148-4E86-A1E4-BE7D1D81383A}"/>
              </a:ext>
            </a:extLst>
          </p:cNvPr>
          <p:cNvSpPr/>
          <p:nvPr userDrawn="1"/>
        </p:nvSpPr>
        <p:spPr>
          <a:xfrm>
            <a:off x="6507622" y="3897986"/>
            <a:ext cx="161507" cy="2960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1700" y="1473"/>
                </a:moveTo>
                <a:lnTo>
                  <a:pt x="9900" y="1473"/>
                </a:lnTo>
                <a:cubicBezTo>
                  <a:pt x="9403" y="1473"/>
                  <a:pt x="9000" y="1692"/>
                  <a:pt x="9000" y="1964"/>
                </a:cubicBezTo>
                <a:cubicBezTo>
                  <a:pt x="9000" y="2235"/>
                  <a:pt x="9403" y="2455"/>
                  <a:pt x="9900" y="2455"/>
                </a:cubicBezTo>
                <a:lnTo>
                  <a:pt x="11700" y="2455"/>
                </a:lnTo>
                <a:cubicBezTo>
                  <a:pt x="12197" y="2455"/>
                  <a:pt x="12600" y="2235"/>
                  <a:pt x="12600" y="1964"/>
                </a:cubicBezTo>
                <a:cubicBezTo>
                  <a:pt x="12600" y="1692"/>
                  <a:pt x="12197" y="1473"/>
                  <a:pt x="11700" y="1473"/>
                </a:cubicBezTo>
                <a:moveTo>
                  <a:pt x="19800" y="2945"/>
                </a:moveTo>
                <a:lnTo>
                  <a:pt x="1800" y="2945"/>
                </a:lnTo>
                <a:lnTo>
                  <a:pt x="1800" y="1964"/>
                </a:lnTo>
                <a:cubicBezTo>
                  <a:pt x="1800" y="1422"/>
                  <a:pt x="2605" y="982"/>
                  <a:pt x="3600" y="982"/>
                </a:cubicBezTo>
                <a:lnTo>
                  <a:pt x="18000" y="982"/>
                </a:lnTo>
                <a:cubicBezTo>
                  <a:pt x="18993" y="982"/>
                  <a:pt x="19800" y="1422"/>
                  <a:pt x="19800" y="1964"/>
                </a:cubicBezTo>
                <a:cubicBezTo>
                  <a:pt x="19800" y="1964"/>
                  <a:pt x="19800" y="2945"/>
                  <a:pt x="19800" y="2945"/>
                </a:cubicBezTo>
                <a:close/>
                <a:moveTo>
                  <a:pt x="19800" y="17673"/>
                </a:moveTo>
                <a:lnTo>
                  <a:pt x="1800" y="17673"/>
                </a:lnTo>
                <a:lnTo>
                  <a:pt x="1800" y="3927"/>
                </a:lnTo>
                <a:lnTo>
                  <a:pt x="19800" y="3927"/>
                </a:lnTo>
                <a:cubicBezTo>
                  <a:pt x="19800" y="3927"/>
                  <a:pt x="19800" y="17673"/>
                  <a:pt x="19800" y="17673"/>
                </a:cubicBezTo>
                <a:close/>
                <a:moveTo>
                  <a:pt x="19800" y="19636"/>
                </a:moveTo>
                <a:cubicBezTo>
                  <a:pt x="19800" y="20179"/>
                  <a:pt x="18993" y="20618"/>
                  <a:pt x="18000" y="20618"/>
                </a:cubicBezTo>
                <a:lnTo>
                  <a:pt x="3600" y="20618"/>
                </a:lnTo>
                <a:cubicBezTo>
                  <a:pt x="2605" y="20618"/>
                  <a:pt x="1800" y="20179"/>
                  <a:pt x="1800" y="19636"/>
                </a:cubicBezTo>
                <a:lnTo>
                  <a:pt x="1800" y="18655"/>
                </a:lnTo>
                <a:lnTo>
                  <a:pt x="19800" y="18655"/>
                </a:lnTo>
                <a:cubicBezTo>
                  <a:pt x="19800" y="18655"/>
                  <a:pt x="19800" y="19636"/>
                  <a:pt x="19800" y="19636"/>
                </a:cubicBezTo>
                <a:close/>
                <a:moveTo>
                  <a:pt x="18000" y="0"/>
                </a:moveTo>
                <a:lnTo>
                  <a:pt x="3600" y="0"/>
                </a:lnTo>
                <a:cubicBezTo>
                  <a:pt x="1612" y="0"/>
                  <a:pt x="0" y="879"/>
                  <a:pt x="0" y="1964"/>
                </a:cubicBezTo>
                <a:lnTo>
                  <a:pt x="0" y="19636"/>
                </a:lnTo>
                <a:cubicBezTo>
                  <a:pt x="0" y="20721"/>
                  <a:pt x="1612" y="21600"/>
                  <a:pt x="3600" y="21600"/>
                </a:cubicBezTo>
                <a:lnTo>
                  <a:pt x="18000" y="21600"/>
                </a:lnTo>
                <a:cubicBezTo>
                  <a:pt x="19988" y="21600"/>
                  <a:pt x="21600" y="20721"/>
                  <a:pt x="21600" y="19636"/>
                </a:cubicBezTo>
                <a:lnTo>
                  <a:pt x="21600" y="1964"/>
                </a:lnTo>
                <a:cubicBezTo>
                  <a:pt x="21600" y="879"/>
                  <a:pt x="19988" y="0"/>
                  <a:pt x="18000" y="0"/>
                </a:cubicBezTo>
                <a:moveTo>
                  <a:pt x="10800" y="20127"/>
                </a:moveTo>
                <a:cubicBezTo>
                  <a:pt x="11297" y="20127"/>
                  <a:pt x="11700" y="19908"/>
                  <a:pt x="11700" y="19636"/>
                </a:cubicBezTo>
                <a:cubicBezTo>
                  <a:pt x="11700" y="19366"/>
                  <a:pt x="11297" y="19145"/>
                  <a:pt x="10800" y="19145"/>
                </a:cubicBezTo>
                <a:cubicBezTo>
                  <a:pt x="10303" y="19145"/>
                  <a:pt x="9900" y="19366"/>
                  <a:pt x="9900" y="19636"/>
                </a:cubicBezTo>
                <a:cubicBezTo>
                  <a:pt x="9900" y="19908"/>
                  <a:pt x="10303" y="20127"/>
                  <a:pt x="10800" y="20127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19" name="Shape 4379">
            <a:extLst>
              <a:ext uri="{FF2B5EF4-FFF2-40B4-BE49-F238E27FC236}">
                <a16:creationId xmlns:a16="http://schemas.microsoft.com/office/drawing/2014/main" id="{E4408FF8-E342-42F8-BBE9-1220822B5E99}"/>
              </a:ext>
            </a:extLst>
          </p:cNvPr>
          <p:cNvSpPr/>
          <p:nvPr userDrawn="1"/>
        </p:nvSpPr>
        <p:spPr>
          <a:xfrm>
            <a:off x="6458938" y="4327945"/>
            <a:ext cx="258875" cy="18827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0618" y="18900"/>
                </a:moveTo>
                <a:cubicBezTo>
                  <a:pt x="20618" y="18980"/>
                  <a:pt x="20611" y="19058"/>
                  <a:pt x="20601" y="19135"/>
                </a:cubicBezTo>
                <a:lnTo>
                  <a:pt x="14539" y="10800"/>
                </a:lnTo>
                <a:lnTo>
                  <a:pt x="20601" y="2465"/>
                </a:lnTo>
                <a:cubicBezTo>
                  <a:pt x="20611" y="2542"/>
                  <a:pt x="20618" y="2620"/>
                  <a:pt x="20618" y="2700"/>
                </a:cubicBezTo>
                <a:cubicBezTo>
                  <a:pt x="20618" y="2700"/>
                  <a:pt x="20618" y="18900"/>
                  <a:pt x="20618" y="18900"/>
                </a:cubicBezTo>
                <a:close/>
                <a:moveTo>
                  <a:pt x="19636" y="20250"/>
                </a:moveTo>
                <a:lnTo>
                  <a:pt x="1964" y="20250"/>
                </a:lnTo>
                <a:cubicBezTo>
                  <a:pt x="1849" y="20250"/>
                  <a:pt x="1739" y="20218"/>
                  <a:pt x="1637" y="20168"/>
                </a:cubicBezTo>
                <a:lnTo>
                  <a:pt x="7755" y="11754"/>
                </a:lnTo>
                <a:lnTo>
                  <a:pt x="9440" y="14072"/>
                </a:lnTo>
                <a:cubicBezTo>
                  <a:pt x="9816" y="14589"/>
                  <a:pt x="10308" y="14847"/>
                  <a:pt x="10800" y="14847"/>
                </a:cubicBezTo>
                <a:cubicBezTo>
                  <a:pt x="11292" y="14847"/>
                  <a:pt x="11784" y="14589"/>
                  <a:pt x="12159" y="14072"/>
                </a:cubicBezTo>
                <a:lnTo>
                  <a:pt x="13845" y="11754"/>
                </a:lnTo>
                <a:lnTo>
                  <a:pt x="19964" y="20168"/>
                </a:lnTo>
                <a:cubicBezTo>
                  <a:pt x="19861" y="20218"/>
                  <a:pt x="19752" y="20250"/>
                  <a:pt x="19636" y="20250"/>
                </a:cubicBezTo>
                <a:moveTo>
                  <a:pt x="982" y="18900"/>
                </a:moveTo>
                <a:lnTo>
                  <a:pt x="982" y="2700"/>
                </a:lnTo>
                <a:cubicBezTo>
                  <a:pt x="982" y="2620"/>
                  <a:pt x="989" y="2542"/>
                  <a:pt x="999" y="2465"/>
                </a:cubicBezTo>
                <a:lnTo>
                  <a:pt x="7061" y="10800"/>
                </a:lnTo>
                <a:lnTo>
                  <a:pt x="999" y="19135"/>
                </a:lnTo>
                <a:cubicBezTo>
                  <a:pt x="989" y="19058"/>
                  <a:pt x="982" y="18980"/>
                  <a:pt x="982" y="18900"/>
                </a:cubicBezTo>
                <a:moveTo>
                  <a:pt x="1964" y="1350"/>
                </a:moveTo>
                <a:lnTo>
                  <a:pt x="19636" y="1350"/>
                </a:lnTo>
                <a:cubicBezTo>
                  <a:pt x="19752" y="1350"/>
                  <a:pt x="19861" y="1382"/>
                  <a:pt x="19964" y="1433"/>
                </a:cubicBezTo>
                <a:lnTo>
                  <a:pt x="11465" y="13118"/>
                </a:lnTo>
                <a:cubicBezTo>
                  <a:pt x="11288" y="13362"/>
                  <a:pt x="11051" y="13497"/>
                  <a:pt x="10800" y="13497"/>
                </a:cubicBezTo>
                <a:cubicBezTo>
                  <a:pt x="10549" y="13497"/>
                  <a:pt x="10312" y="13362"/>
                  <a:pt x="10134" y="13118"/>
                </a:cubicBezTo>
                <a:lnTo>
                  <a:pt x="1637" y="1433"/>
                </a:lnTo>
                <a:cubicBezTo>
                  <a:pt x="1739" y="1382"/>
                  <a:pt x="1849" y="1350"/>
                  <a:pt x="1964" y="1350"/>
                </a:cubicBezTo>
                <a:moveTo>
                  <a:pt x="19636" y="0"/>
                </a:moveTo>
                <a:lnTo>
                  <a:pt x="1964" y="0"/>
                </a:lnTo>
                <a:cubicBezTo>
                  <a:pt x="879" y="0"/>
                  <a:pt x="0" y="1209"/>
                  <a:pt x="0" y="2700"/>
                </a:cubicBezTo>
                <a:lnTo>
                  <a:pt x="0" y="18900"/>
                </a:lnTo>
                <a:cubicBezTo>
                  <a:pt x="0" y="20391"/>
                  <a:pt x="879" y="21600"/>
                  <a:pt x="1964" y="21600"/>
                </a:cubicBezTo>
                <a:lnTo>
                  <a:pt x="19636" y="21600"/>
                </a:lnTo>
                <a:cubicBezTo>
                  <a:pt x="20721" y="21600"/>
                  <a:pt x="21600" y="20391"/>
                  <a:pt x="21600" y="18900"/>
                </a:cubicBezTo>
                <a:lnTo>
                  <a:pt x="21600" y="2700"/>
                </a:lnTo>
                <a:cubicBezTo>
                  <a:pt x="21600" y="1209"/>
                  <a:pt x="20721" y="0"/>
                  <a:pt x="19636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20" name="Shape 4487">
            <a:extLst>
              <a:ext uri="{FF2B5EF4-FFF2-40B4-BE49-F238E27FC236}">
                <a16:creationId xmlns:a16="http://schemas.microsoft.com/office/drawing/2014/main" id="{11D27456-C005-4109-9E74-0B692200A0B3}"/>
              </a:ext>
            </a:extLst>
          </p:cNvPr>
          <p:cNvSpPr/>
          <p:nvPr userDrawn="1"/>
        </p:nvSpPr>
        <p:spPr>
          <a:xfrm>
            <a:off x="6471716" y="4650082"/>
            <a:ext cx="233318" cy="23331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7850" y="17620"/>
                </a:moveTo>
                <a:cubicBezTo>
                  <a:pt x="17270" y="17122"/>
                  <a:pt x="16604" y="16682"/>
                  <a:pt x="15855" y="16324"/>
                </a:cubicBezTo>
                <a:cubicBezTo>
                  <a:pt x="15868" y="16284"/>
                  <a:pt x="15882" y="16244"/>
                  <a:pt x="15896" y="16203"/>
                </a:cubicBezTo>
                <a:cubicBezTo>
                  <a:pt x="16131" y="15456"/>
                  <a:pt x="16320" y="14656"/>
                  <a:pt x="16454" y="13811"/>
                </a:cubicBezTo>
                <a:cubicBezTo>
                  <a:pt x="16471" y="13704"/>
                  <a:pt x="16484" y="13596"/>
                  <a:pt x="16499" y="13488"/>
                </a:cubicBezTo>
                <a:cubicBezTo>
                  <a:pt x="16544" y="13166"/>
                  <a:pt x="16581" y="12839"/>
                  <a:pt x="16610" y="12507"/>
                </a:cubicBezTo>
                <a:cubicBezTo>
                  <a:pt x="16621" y="12383"/>
                  <a:pt x="16632" y="12260"/>
                  <a:pt x="16641" y="12135"/>
                </a:cubicBezTo>
                <a:cubicBezTo>
                  <a:pt x="16660" y="11858"/>
                  <a:pt x="16664" y="11574"/>
                  <a:pt x="16673" y="11291"/>
                </a:cubicBezTo>
                <a:lnTo>
                  <a:pt x="20598" y="11291"/>
                </a:lnTo>
                <a:cubicBezTo>
                  <a:pt x="20476" y="13747"/>
                  <a:pt x="19450" y="15962"/>
                  <a:pt x="17850" y="17620"/>
                </a:cubicBezTo>
                <a:moveTo>
                  <a:pt x="13714" y="20178"/>
                </a:moveTo>
                <a:cubicBezTo>
                  <a:pt x="13925" y="19957"/>
                  <a:pt x="14127" y="19710"/>
                  <a:pt x="14321" y="19444"/>
                </a:cubicBezTo>
                <a:cubicBezTo>
                  <a:pt x="14339" y="19419"/>
                  <a:pt x="14357" y="19394"/>
                  <a:pt x="14375" y="19369"/>
                </a:cubicBezTo>
                <a:cubicBezTo>
                  <a:pt x="14764" y="18822"/>
                  <a:pt x="15116" y="18192"/>
                  <a:pt x="15420" y="17488"/>
                </a:cubicBezTo>
                <a:cubicBezTo>
                  <a:pt x="15436" y="17450"/>
                  <a:pt x="15451" y="17410"/>
                  <a:pt x="15467" y="17372"/>
                </a:cubicBezTo>
                <a:cubicBezTo>
                  <a:pt x="15485" y="17329"/>
                  <a:pt x="15499" y="17282"/>
                  <a:pt x="15517" y="17239"/>
                </a:cubicBezTo>
                <a:cubicBezTo>
                  <a:pt x="16123" y="17535"/>
                  <a:pt x="16665" y="17890"/>
                  <a:pt x="17142" y="18285"/>
                </a:cubicBezTo>
                <a:cubicBezTo>
                  <a:pt x="16149" y="19129"/>
                  <a:pt x="14989" y="19782"/>
                  <a:pt x="13714" y="20178"/>
                </a:cubicBezTo>
                <a:moveTo>
                  <a:pt x="11291" y="20569"/>
                </a:moveTo>
                <a:lnTo>
                  <a:pt x="11291" y="16221"/>
                </a:lnTo>
                <a:cubicBezTo>
                  <a:pt x="12498" y="16271"/>
                  <a:pt x="13638" y="16493"/>
                  <a:pt x="14652" y="16869"/>
                </a:cubicBezTo>
                <a:cubicBezTo>
                  <a:pt x="13850" y="18909"/>
                  <a:pt x="12654" y="20298"/>
                  <a:pt x="11291" y="20569"/>
                </a:cubicBezTo>
                <a:moveTo>
                  <a:pt x="11291" y="11291"/>
                </a:moveTo>
                <a:lnTo>
                  <a:pt x="15697" y="11291"/>
                </a:lnTo>
                <a:cubicBezTo>
                  <a:pt x="15655" y="12995"/>
                  <a:pt x="15392" y="14581"/>
                  <a:pt x="14971" y="15948"/>
                </a:cubicBezTo>
                <a:cubicBezTo>
                  <a:pt x="13855" y="15534"/>
                  <a:pt x="12608" y="15291"/>
                  <a:pt x="11291" y="15240"/>
                </a:cubicBezTo>
                <a:cubicBezTo>
                  <a:pt x="11291" y="15240"/>
                  <a:pt x="11291" y="11291"/>
                  <a:pt x="11291" y="11291"/>
                </a:cubicBezTo>
                <a:close/>
                <a:moveTo>
                  <a:pt x="11291" y="6360"/>
                </a:moveTo>
                <a:cubicBezTo>
                  <a:pt x="12608" y="6309"/>
                  <a:pt x="13855" y="6066"/>
                  <a:pt x="14971" y="5652"/>
                </a:cubicBezTo>
                <a:cubicBezTo>
                  <a:pt x="15392" y="7019"/>
                  <a:pt x="15655" y="8605"/>
                  <a:pt x="15697" y="10309"/>
                </a:cubicBezTo>
                <a:lnTo>
                  <a:pt x="11291" y="10309"/>
                </a:lnTo>
                <a:cubicBezTo>
                  <a:pt x="11291" y="10309"/>
                  <a:pt x="11291" y="6360"/>
                  <a:pt x="11291" y="6360"/>
                </a:cubicBezTo>
                <a:close/>
                <a:moveTo>
                  <a:pt x="11291" y="1031"/>
                </a:moveTo>
                <a:cubicBezTo>
                  <a:pt x="12654" y="1302"/>
                  <a:pt x="13850" y="2691"/>
                  <a:pt x="14652" y="4731"/>
                </a:cubicBezTo>
                <a:cubicBezTo>
                  <a:pt x="13638" y="5107"/>
                  <a:pt x="12498" y="5329"/>
                  <a:pt x="11291" y="5379"/>
                </a:cubicBezTo>
                <a:cubicBezTo>
                  <a:pt x="11291" y="5379"/>
                  <a:pt x="11291" y="1031"/>
                  <a:pt x="11291" y="1031"/>
                </a:cubicBezTo>
                <a:close/>
                <a:moveTo>
                  <a:pt x="17142" y="3315"/>
                </a:moveTo>
                <a:cubicBezTo>
                  <a:pt x="16665" y="3711"/>
                  <a:pt x="16123" y="4065"/>
                  <a:pt x="15517" y="4361"/>
                </a:cubicBezTo>
                <a:cubicBezTo>
                  <a:pt x="15499" y="4318"/>
                  <a:pt x="15485" y="4271"/>
                  <a:pt x="15467" y="4229"/>
                </a:cubicBezTo>
                <a:cubicBezTo>
                  <a:pt x="15451" y="4190"/>
                  <a:pt x="15436" y="4151"/>
                  <a:pt x="15420" y="4112"/>
                </a:cubicBezTo>
                <a:cubicBezTo>
                  <a:pt x="15116" y="3408"/>
                  <a:pt x="14764" y="2778"/>
                  <a:pt x="14375" y="2231"/>
                </a:cubicBezTo>
                <a:cubicBezTo>
                  <a:pt x="14357" y="2206"/>
                  <a:pt x="14339" y="2181"/>
                  <a:pt x="14321" y="2156"/>
                </a:cubicBezTo>
                <a:cubicBezTo>
                  <a:pt x="14127" y="1890"/>
                  <a:pt x="13925" y="1643"/>
                  <a:pt x="13714" y="1422"/>
                </a:cubicBezTo>
                <a:cubicBezTo>
                  <a:pt x="14989" y="1818"/>
                  <a:pt x="16149" y="2471"/>
                  <a:pt x="17142" y="3315"/>
                </a:cubicBezTo>
                <a:moveTo>
                  <a:pt x="20598" y="10309"/>
                </a:moveTo>
                <a:lnTo>
                  <a:pt x="16673" y="10309"/>
                </a:lnTo>
                <a:cubicBezTo>
                  <a:pt x="16664" y="10027"/>
                  <a:pt x="16660" y="9742"/>
                  <a:pt x="16641" y="9465"/>
                </a:cubicBezTo>
                <a:cubicBezTo>
                  <a:pt x="16632" y="9340"/>
                  <a:pt x="16621" y="9217"/>
                  <a:pt x="16610" y="9093"/>
                </a:cubicBezTo>
                <a:cubicBezTo>
                  <a:pt x="16581" y="8761"/>
                  <a:pt x="16544" y="8434"/>
                  <a:pt x="16499" y="8112"/>
                </a:cubicBezTo>
                <a:cubicBezTo>
                  <a:pt x="16484" y="8005"/>
                  <a:pt x="16471" y="7896"/>
                  <a:pt x="16454" y="7789"/>
                </a:cubicBezTo>
                <a:cubicBezTo>
                  <a:pt x="16320" y="6944"/>
                  <a:pt x="16131" y="6144"/>
                  <a:pt x="15896" y="5397"/>
                </a:cubicBezTo>
                <a:cubicBezTo>
                  <a:pt x="15882" y="5357"/>
                  <a:pt x="15868" y="5317"/>
                  <a:pt x="15855" y="5276"/>
                </a:cubicBezTo>
                <a:cubicBezTo>
                  <a:pt x="16604" y="4918"/>
                  <a:pt x="17270" y="4478"/>
                  <a:pt x="17850" y="3981"/>
                </a:cubicBezTo>
                <a:cubicBezTo>
                  <a:pt x="19450" y="5638"/>
                  <a:pt x="20476" y="7853"/>
                  <a:pt x="20598" y="10309"/>
                </a:cubicBezTo>
                <a:moveTo>
                  <a:pt x="10309" y="5379"/>
                </a:moveTo>
                <a:cubicBezTo>
                  <a:pt x="9101" y="5329"/>
                  <a:pt x="7961" y="5107"/>
                  <a:pt x="6947" y="4731"/>
                </a:cubicBezTo>
                <a:cubicBezTo>
                  <a:pt x="7749" y="2691"/>
                  <a:pt x="8945" y="1302"/>
                  <a:pt x="10309" y="1031"/>
                </a:cubicBezTo>
                <a:cubicBezTo>
                  <a:pt x="10309" y="1031"/>
                  <a:pt x="10309" y="5379"/>
                  <a:pt x="10309" y="5379"/>
                </a:cubicBezTo>
                <a:close/>
                <a:moveTo>
                  <a:pt x="10309" y="10309"/>
                </a:moveTo>
                <a:lnTo>
                  <a:pt x="5903" y="10309"/>
                </a:lnTo>
                <a:cubicBezTo>
                  <a:pt x="5945" y="8605"/>
                  <a:pt x="6207" y="7019"/>
                  <a:pt x="6629" y="5652"/>
                </a:cubicBezTo>
                <a:cubicBezTo>
                  <a:pt x="7745" y="6066"/>
                  <a:pt x="8991" y="6309"/>
                  <a:pt x="10309" y="6360"/>
                </a:cubicBezTo>
                <a:cubicBezTo>
                  <a:pt x="10309" y="6360"/>
                  <a:pt x="10309" y="10309"/>
                  <a:pt x="10309" y="10309"/>
                </a:cubicBezTo>
                <a:close/>
                <a:moveTo>
                  <a:pt x="10309" y="15240"/>
                </a:moveTo>
                <a:cubicBezTo>
                  <a:pt x="8991" y="15291"/>
                  <a:pt x="7745" y="15534"/>
                  <a:pt x="6629" y="15948"/>
                </a:cubicBezTo>
                <a:cubicBezTo>
                  <a:pt x="6207" y="14581"/>
                  <a:pt x="5945" y="12995"/>
                  <a:pt x="5903" y="11291"/>
                </a:cubicBezTo>
                <a:lnTo>
                  <a:pt x="10309" y="11291"/>
                </a:lnTo>
                <a:cubicBezTo>
                  <a:pt x="10309" y="11291"/>
                  <a:pt x="10309" y="15240"/>
                  <a:pt x="10309" y="15240"/>
                </a:cubicBezTo>
                <a:close/>
                <a:moveTo>
                  <a:pt x="10309" y="20569"/>
                </a:moveTo>
                <a:cubicBezTo>
                  <a:pt x="8945" y="20298"/>
                  <a:pt x="7749" y="18909"/>
                  <a:pt x="6947" y="16869"/>
                </a:cubicBezTo>
                <a:cubicBezTo>
                  <a:pt x="7961" y="16493"/>
                  <a:pt x="9101" y="16271"/>
                  <a:pt x="10309" y="16221"/>
                </a:cubicBezTo>
                <a:cubicBezTo>
                  <a:pt x="10309" y="16221"/>
                  <a:pt x="10309" y="20569"/>
                  <a:pt x="10309" y="20569"/>
                </a:cubicBezTo>
                <a:close/>
                <a:moveTo>
                  <a:pt x="4458" y="18285"/>
                </a:moveTo>
                <a:cubicBezTo>
                  <a:pt x="4934" y="17890"/>
                  <a:pt x="5476" y="17535"/>
                  <a:pt x="6083" y="17239"/>
                </a:cubicBezTo>
                <a:cubicBezTo>
                  <a:pt x="6100" y="17282"/>
                  <a:pt x="6115" y="17329"/>
                  <a:pt x="6132" y="17372"/>
                </a:cubicBezTo>
                <a:cubicBezTo>
                  <a:pt x="6149" y="17410"/>
                  <a:pt x="6163" y="17450"/>
                  <a:pt x="6180" y="17488"/>
                </a:cubicBezTo>
                <a:cubicBezTo>
                  <a:pt x="6484" y="18192"/>
                  <a:pt x="6835" y="18822"/>
                  <a:pt x="7224" y="19369"/>
                </a:cubicBezTo>
                <a:cubicBezTo>
                  <a:pt x="7242" y="19394"/>
                  <a:pt x="7261" y="19419"/>
                  <a:pt x="7279" y="19444"/>
                </a:cubicBezTo>
                <a:cubicBezTo>
                  <a:pt x="7472" y="19710"/>
                  <a:pt x="7674" y="19957"/>
                  <a:pt x="7886" y="20178"/>
                </a:cubicBezTo>
                <a:cubicBezTo>
                  <a:pt x="6610" y="19782"/>
                  <a:pt x="5451" y="19129"/>
                  <a:pt x="4458" y="18285"/>
                </a:cubicBezTo>
                <a:moveTo>
                  <a:pt x="1002" y="11291"/>
                </a:moveTo>
                <a:lnTo>
                  <a:pt x="4927" y="11291"/>
                </a:lnTo>
                <a:cubicBezTo>
                  <a:pt x="4935" y="11574"/>
                  <a:pt x="4940" y="11858"/>
                  <a:pt x="4958" y="12135"/>
                </a:cubicBezTo>
                <a:cubicBezTo>
                  <a:pt x="4967" y="12260"/>
                  <a:pt x="4979" y="12383"/>
                  <a:pt x="4989" y="12507"/>
                </a:cubicBezTo>
                <a:cubicBezTo>
                  <a:pt x="5018" y="12839"/>
                  <a:pt x="5055" y="13166"/>
                  <a:pt x="5100" y="13488"/>
                </a:cubicBezTo>
                <a:cubicBezTo>
                  <a:pt x="5116" y="13596"/>
                  <a:pt x="5129" y="13704"/>
                  <a:pt x="5146" y="13811"/>
                </a:cubicBezTo>
                <a:cubicBezTo>
                  <a:pt x="5280" y="14656"/>
                  <a:pt x="5468" y="15456"/>
                  <a:pt x="5704" y="16203"/>
                </a:cubicBezTo>
                <a:cubicBezTo>
                  <a:pt x="5718" y="16244"/>
                  <a:pt x="5731" y="16284"/>
                  <a:pt x="5744" y="16324"/>
                </a:cubicBezTo>
                <a:cubicBezTo>
                  <a:pt x="4996" y="16682"/>
                  <a:pt x="4330" y="17122"/>
                  <a:pt x="3749" y="17620"/>
                </a:cubicBezTo>
                <a:cubicBezTo>
                  <a:pt x="2150" y="15962"/>
                  <a:pt x="1123" y="13747"/>
                  <a:pt x="1002" y="11291"/>
                </a:cubicBezTo>
                <a:moveTo>
                  <a:pt x="3749" y="3981"/>
                </a:moveTo>
                <a:cubicBezTo>
                  <a:pt x="4330" y="4478"/>
                  <a:pt x="4996" y="4918"/>
                  <a:pt x="5744" y="5276"/>
                </a:cubicBezTo>
                <a:cubicBezTo>
                  <a:pt x="5731" y="5317"/>
                  <a:pt x="5718" y="5357"/>
                  <a:pt x="5704" y="5397"/>
                </a:cubicBezTo>
                <a:cubicBezTo>
                  <a:pt x="5469" y="6144"/>
                  <a:pt x="5280" y="6944"/>
                  <a:pt x="5146" y="7789"/>
                </a:cubicBezTo>
                <a:cubicBezTo>
                  <a:pt x="5129" y="7896"/>
                  <a:pt x="5116" y="8005"/>
                  <a:pt x="5100" y="8112"/>
                </a:cubicBezTo>
                <a:cubicBezTo>
                  <a:pt x="5055" y="8434"/>
                  <a:pt x="5018" y="8761"/>
                  <a:pt x="4989" y="9093"/>
                </a:cubicBezTo>
                <a:cubicBezTo>
                  <a:pt x="4979" y="9217"/>
                  <a:pt x="4967" y="9340"/>
                  <a:pt x="4958" y="9465"/>
                </a:cubicBezTo>
                <a:cubicBezTo>
                  <a:pt x="4940" y="9742"/>
                  <a:pt x="4935" y="10027"/>
                  <a:pt x="4927" y="10309"/>
                </a:cubicBezTo>
                <a:lnTo>
                  <a:pt x="1002" y="10309"/>
                </a:lnTo>
                <a:cubicBezTo>
                  <a:pt x="1123" y="7853"/>
                  <a:pt x="2150" y="5638"/>
                  <a:pt x="3749" y="3981"/>
                </a:cubicBezTo>
                <a:moveTo>
                  <a:pt x="7886" y="1422"/>
                </a:moveTo>
                <a:cubicBezTo>
                  <a:pt x="7674" y="1643"/>
                  <a:pt x="7472" y="1890"/>
                  <a:pt x="7279" y="2156"/>
                </a:cubicBezTo>
                <a:cubicBezTo>
                  <a:pt x="7261" y="2181"/>
                  <a:pt x="7242" y="2206"/>
                  <a:pt x="7224" y="2231"/>
                </a:cubicBezTo>
                <a:cubicBezTo>
                  <a:pt x="6835" y="2778"/>
                  <a:pt x="6484" y="3408"/>
                  <a:pt x="6180" y="4112"/>
                </a:cubicBezTo>
                <a:cubicBezTo>
                  <a:pt x="6163" y="4151"/>
                  <a:pt x="6149" y="4190"/>
                  <a:pt x="6132" y="4229"/>
                </a:cubicBezTo>
                <a:cubicBezTo>
                  <a:pt x="6115" y="4271"/>
                  <a:pt x="6100" y="4318"/>
                  <a:pt x="6083" y="4361"/>
                </a:cubicBezTo>
                <a:cubicBezTo>
                  <a:pt x="5476" y="4065"/>
                  <a:pt x="4934" y="3711"/>
                  <a:pt x="4458" y="3315"/>
                </a:cubicBezTo>
                <a:cubicBezTo>
                  <a:pt x="5451" y="2471"/>
                  <a:pt x="6610" y="1818"/>
                  <a:pt x="7886" y="1422"/>
                </a:cubicBezTo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4" y="21600"/>
                  <a:pt x="21600" y="16765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38100" tIns="38100" rIns="38100" bIns="38100" anchor="ctr"/>
          <a:lstStyle/>
          <a:p>
            <a:pPr algn="ctr" defTabSz="457200">
              <a:lnSpc>
                <a:spcPct val="100000"/>
              </a:lnSpc>
              <a:defRPr sz="3000" spc="0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 SemiBold"/>
                <a:ea typeface="Gill Sans SemiBold"/>
                <a:cs typeface="Gill Sans SemiBold"/>
                <a:sym typeface="Gill Sans SemiBold"/>
              </a:defRPr>
            </a:pPr>
            <a:endParaRPr lang="en-US" noProof="0" dirty="0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FDDD2B84-3CB9-4567-8C91-C538E8A1C89F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4EF3020-1476-41B1-9FE7-B476A25C53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1B64EC3-B232-415D-8E27-EB3E24D13922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261CE2F-F199-4242-AC6C-692676B81FF1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Picture Placeholder 24">
            <a:extLst>
              <a:ext uri="{FF2B5EF4-FFF2-40B4-BE49-F238E27FC236}">
                <a16:creationId xmlns:a16="http://schemas.microsoft.com/office/drawing/2014/main" id="{89C0506D-0CA6-4583-9D04-24E7F4D16AD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90512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75721" y="2006084"/>
            <a:ext cx="4853573" cy="1616252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 title="Subtitle">
            <a:extLst>
              <a:ext uri="{FF2B5EF4-FFF2-40B4-BE49-F238E27FC236}">
                <a16:creationId xmlns:a16="http://schemas.microsoft.com/office/drawing/2014/main" id="{06317687-D49E-41F7-A330-C78C728F0D1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75214" y="3640998"/>
            <a:ext cx="4854339" cy="1257574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24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4561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71D0E8AA-902F-440D-9C55-2A391C22396A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7D937721-835D-4D84-94A3-6C79D4639514}"/>
              </a:ext>
            </a:extLst>
          </p:cNvPr>
          <p:cNvSpPr/>
          <p:nvPr userDrawn="1"/>
        </p:nvSpPr>
        <p:spPr>
          <a:xfrm rot="19958790">
            <a:off x="-637324" y="3588176"/>
            <a:ext cx="3860162" cy="1746952"/>
          </a:xfrm>
          <a:prstGeom prst="parallelogram">
            <a:avLst>
              <a:gd name="adj" fmla="val 532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32BB30B-8262-4715-998F-AAF6A81ADFD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1010090"/>
            <a:ext cx="1785257" cy="90750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itle 1" title="Title">
            <a:extLst>
              <a:ext uri="{FF2B5EF4-FFF2-40B4-BE49-F238E27FC236}">
                <a16:creationId xmlns:a16="http://schemas.microsoft.com/office/drawing/2014/main" id="{4D7EF399-DAA5-44EC-B712-79C755FE84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3842" y="1987420"/>
            <a:ext cx="4911633" cy="1789855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000" b="1">
                <a:solidFill>
                  <a:schemeClr val="accent1"/>
                </a:solidFill>
                <a:latin typeface="+mj-lt"/>
                <a:cs typeface="Calibri Light" panose="020F030202020403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1" name="Text Placeholder 2" title="Subtitle">
            <a:extLst>
              <a:ext uri="{FF2B5EF4-FFF2-40B4-BE49-F238E27FC236}">
                <a16:creationId xmlns:a16="http://schemas.microsoft.com/office/drawing/2014/main" id="{26D13BFA-61B0-402F-8611-02D3DFDBEB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283842" y="3792046"/>
            <a:ext cx="4911633" cy="91058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2000" b="0" i="0" spc="300">
                <a:solidFill>
                  <a:schemeClr val="accent6"/>
                </a:solidFill>
                <a:latin typeface="+mn-lt"/>
                <a:cs typeface="Calibri" panose="020F0502020204030204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A0A0C24-D997-4E78-951F-AFB51C70EFC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E123A0CF-50D6-46EC-8BF6-43E38AFCD588}"/>
              </a:ext>
            </a:extLst>
          </p:cNvPr>
          <p:cNvSpPr/>
          <p:nvPr userDrawn="1"/>
        </p:nvSpPr>
        <p:spPr>
          <a:xfrm>
            <a:off x="7754112" y="0"/>
            <a:ext cx="2258568" cy="742819"/>
          </a:xfrm>
          <a:prstGeom prst="parallelogram">
            <a:avLst>
              <a:gd name="adj" fmla="val 19585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2F1D2E-B631-4CB1-9448-2B50F8C46316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408562"/>
            <a:ext cx="6595353" cy="3403148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F69447-82AD-475F-A3AE-3D7FF61DBFE2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5266944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Parallelogram 23">
            <a:extLst>
              <a:ext uri="{FF2B5EF4-FFF2-40B4-BE49-F238E27FC236}">
                <a16:creationId xmlns:a16="http://schemas.microsoft.com/office/drawing/2014/main" id="{FC8C82F3-94EE-4B4F-A01D-993A41BC00B1}"/>
              </a:ext>
            </a:extLst>
          </p:cNvPr>
          <p:cNvSpPr/>
          <p:nvPr userDrawn="1"/>
        </p:nvSpPr>
        <p:spPr>
          <a:xfrm rot="19958790">
            <a:off x="-139035" y="3407045"/>
            <a:ext cx="1438399" cy="236580"/>
          </a:xfrm>
          <a:prstGeom prst="parallelogram">
            <a:avLst>
              <a:gd name="adj" fmla="val 53218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07865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83">
          <p15:clr>
            <a:srgbClr val="FBAE40"/>
          </p15:clr>
        </p15:guide>
        <p15:guide id="2" pos="3840">
          <p15:clr>
            <a:srgbClr val="FBAE40"/>
          </p15:clr>
        </p15:guide>
        <p15:guide id="3" pos="143">
          <p15:clr>
            <a:srgbClr val="FBAE40"/>
          </p15:clr>
        </p15:guide>
        <p15:guide id="4" orient="horz" pos="4170">
          <p15:clr>
            <a:srgbClr val="FBAE40"/>
          </p15:clr>
        </p15:guide>
        <p15:guide id="5" pos="7537">
          <p15:clr>
            <a:srgbClr val="FBAE40"/>
          </p15:clr>
        </p15:guide>
        <p15:guide id="6" orient="horz" pos="14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6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1FAE0C34-9220-45F0-9FC2-9FE7C994E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78" y="1671924"/>
            <a:ext cx="10835122" cy="4505039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43430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6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17F9213-0142-420B-A84D-C5627A0C81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687" y="1651044"/>
            <a:ext cx="5181600" cy="4525919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8014328B-D576-4B5C-A4AE-CF9831892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51044"/>
            <a:ext cx="5181600" cy="4525919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84813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1AF1CF9-9F46-4541-8FF1-B9C53244EE1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9247" y="3633967"/>
            <a:ext cx="1912619" cy="1572989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B0E1BA4-80FE-4826-BA2F-083C3A5BB7F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6" name="Diagonal Stripe 25">
              <a:extLst>
                <a:ext uri="{FF2B5EF4-FFF2-40B4-BE49-F238E27FC236}">
                  <a16:creationId xmlns:a16="http://schemas.microsoft.com/office/drawing/2014/main" id="{0697993E-CD44-40B9-805C-77BC608618A7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DDBD869A-51AE-4AC9-A3E0-38E8C732B1E8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DE18C3B6-28E6-4BBC-B634-F81DE5A9D13C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0BB4D3D-930C-4FF4-BB7C-2CB24208150C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6"/>
                </a:solidFill>
                <a:latin typeface="Arial Black" panose="020B0A04020102020204" pitchFamily="34" charset="0"/>
              </a:rPr>
              <a:t>FR</a:t>
            </a:r>
          </a:p>
        </p:txBody>
      </p:sp>
      <p:sp>
        <p:nvSpPr>
          <p:cNvPr id="36" name="Parallelogram 35">
            <a:extLst>
              <a:ext uri="{FF2B5EF4-FFF2-40B4-BE49-F238E27FC236}">
                <a16:creationId xmlns:a16="http://schemas.microsoft.com/office/drawing/2014/main" id="{4EBB76E7-943E-4038-B700-114F66FBC609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E79E9C-D961-6E47-A5C6-57689BAFF24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BE157-60F2-194D-8C13-4AE120FC9ED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7" name="Title 1" title="Title ">
            <a:extLst>
              <a:ext uri="{FF2B5EF4-FFF2-40B4-BE49-F238E27FC236}">
                <a16:creationId xmlns:a16="http://schemas.microsoft.com/office/drawing/2014/main" id="{C3CC34F4-862A-42E7-B2FA-7B511CC2E8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147969"/>
          </a:xfrm>
          <a:prstGeom prst="rect">
            <a:avLst/>
          </a:prstGeom>
        </p:spPr>
        <p:txBody>
          <a:bodyPr bIns="0"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2BFF385-445D-4DBB-9773-F996694158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678" y="1681163"/>
            <a:ext cx="5382501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lang="en-US" b="1" dirty="0">
                <a:solidFill>
                  <a:schemeClr val="accent6"/>
                </a:solidFill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311B1CFE-1B35-4B5C-B40A-DC5ADF211B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1CE840E8-D596-479D-AE97-E88F42DC1B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9A68D25-B19E-4E84-B65D-596EE8382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678" y="2505075"/>
            <a:ext cx="5391749" cy="3684588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>
                <a:solidFill>
                  <a:schemeClr val="tx1"/>
                </a:solidFill>
              </a:defRPr>
            </a:lvl1pPr>
            <a:lvl2pPr>
              <a:buClr>
                <a:schemeClr val="accent2"/>
              </a:buClr>
              <a:defRPr>
                <a:solidFill>
                  <a:schemeClr val="tx1"/>
                </a:solidFill>
              </a:defRPr>
            </a:lvl2pPr>
            <a:lvl3pPr>
              <a:buClr>
                <a:schemeClr val="accent2"/>
              </a:buClr>
              <a:defRPr>
                <a:solidFill>
                  <a:schemeClr val="tx1"/>
                </a:solidFill>
              </a:defRPr>
            </a:lvl3pPr>
            <a:lvl4pPr>
              <a:buClr>
                <a:schemeClr val="accent2"/>
              </a:buClr>
              <a:defRPr>
                <a:solidFill>
                  <a:schemeClr val="tx1"/>
                </a:solidFill>
              </a:defRPr>
            </a:lvl4pPr>
            <a:lvl5pPr>
              <a:buClr>
                <a:schemeClr val="accent2"/>
              </a:buCl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22678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93">
          <p15:clr>
            <a:srgbClr val="FBAE40"/>
          </p15:clr>
        </p15:guide>
        <p15:guide id="4" pos="7423">
          <p15:clr>
            <a:srgbClr val="FBAE40"/>
          </p15:clr>
        </p15:guide>
        <p15:guide id="5" orient="horz" pos="777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70" y="4374036"/>
            <a:ext cx="5311516" cy="132703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DEAC3CA-E21C-4A63-BE7D-DCC820552A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9170" y="5701069"/>
            <a:ext cx="5311516" cy="931505"/>
          </a:xfrm>
          <a:prstGeom prst="rect">
            <a:avLst/>
          </a:prstGeo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600">
                <a:solidFill>
                  <a:schemeClr val="accent6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C9A1E80C-1A76-4D3E-92A1-846866867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1316" y="2290713"/>
            <a:ext cx="5803672" cy="4341862"/>
          </a:xfrm>
          <a:prstGeom prst="rect">
            <a:avLst/>
          </a:prstGeom>
        </p:spPr>
        <p:txBody>
          <a:bodyPr/>
          <a:lstStyle>
            <a:lvl1pPr>
              <a:buClr>
                <a:schemeClr val="accent2"/>
              </a:buClr>
              <a:defRPr sz="2400"/>
            </a:lvl1pPr>
            <a:lvl2pPr>
              <a:buClr>
                <a:schemeClr val="accent2"/>
              </a:buClr>
              <a:defRPr sz="2000"/>
            </a:lvl2pPr>
            <a:lvl3pPr>
              <a:buClr>
                <a:schemeClr val="accent2"/>
              </a:buClr>
              <a:defRPr sz="1800"/>
            </a:lvl3pPr>
            <a:lvl4pPr>
              <a:buClr>
                <a:schemeClr val="accent2"/>
              </a:buClr>
              <a:defRPr sz="1600"/>
            </a:lvl4pPr>
            <a:lvl5pPr>
              <a:buClr>
                <a:schemeClr val="accent2"/>
              </a:buCl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2653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037924D2-2AB4-4BE1-9687-836615C72DFC}"/>
              </a:ext>
            </a:extLst>
          </p:cNvPr>
          <p:cNvSpPr/>
          <p:nvPr userDrawn="1"/>
        </p:nvSpPr>
        <p:spPr>
          <a:xfrm flipV="1">
            <a:off x="0" y="-6"/>
            <a:ext cx="10625328" cy="5404110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93BC534-BFA1-4292-899F-03AC711BF7C5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6030686" cy="3004456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BEE4DB5-5DEF-4DDB-9764-FD834B9DCAEC}"/>
              </a:ext>
            </a:extLst>
          </p:cNvPr>
          <p:cNvCxnSpPr>
            <a:cxnSpLocks/>
          </p:cNvCxnSpPr>
          <p:nvPr userDrawn="1"/>
        </p:nvCxnSpPr>
        <p:spPr>
          <a:xfrm flipV="1">
            <a:off x="9004301" y="3924299"/>
            <a:ext cx="3187700" cy="16891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 title="Title">
            <a:extLst>
              <a:ext uri="{FF2B5EF4-FFF2-40B4-BE49-F238E27FC236}">
                <a16:creationId xmlns:a16="http://schemas.microsoft.com/office/drawing/2014/main" id="{A648E0EA-49ED-4F2D-A107-8FCE6301FC8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19170" y="4374036"/>
            <a:ext cx="5311516" cy="132703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r">
              <a:buFont typeface="Arial" panose="020B0604020202020204" pitchFamily="34" charset="0"/>
              <a:buNone/>
              <a:defRPr sz="43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2849C0-AA0D-4E1A-B4B6-E6A5917AC0A5}"/>
              </a:ext>
            </a:extLst>
          </p:cNvPr>
          <p:cNvCxnSpPr>
            <a:cxnSpLocks/>
          </p:cNvCxnSpPr>
          <p:nvPr userDrawn="1"/>
        </p:nvCxnSpPr>
        <p:spPr>
          <a:xfrm flipV="1">
            <a:off x="-17837" y="4700016"/>
            <a:ext cx="1919789" cy="100105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BDEAC3CA-E21C-4A63-BE7D-DCC820552A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9170" y="5701069"/>
            <a:ext cx="5311516" cy="931505"/>
          </a:xfrm>
          <a:prstGeom prst="rect">
            <a:avLst/>
          </a:prstGeo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600">
                <a:solidFill>
                  <a:schemeClr val="accent6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22728E0A-430E-4C6A-BF56-06FA8510F2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49970" y="2271860"/>
            <a:ext cx="5715017" cy="436071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143026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7537">
          <p15:clr>
            <a:srgbClr val="FBAE40"/>
          </p15:clr>
        </p15:guide>
        <p15:guide id="3" pos="138">
          <p15:clr>
            <a:srgbClr val="FBAE40"/>
          </p15:clr>
        </p15:guide>
        <p15:guide id="4" orient="horz" pos="4178">
          <p15:clr>
            <a:srgbClr val="FBAE40"/>
          </p15:clr>
        </p15:guide>
        <p15:guide id="5" orient="horz" pos="142">
          <p15:clr>
            <a:srgbClr val="FBAE40"/>
          </p15:clr>
        </p15:guide>
        <p15:guide id="6" pos="2457">
          <p15:clr>
            <a:srgbClr val="FBAE40"/>
          </p15:clr>
        </p15:guide>
        <p15:guide id="7" pos="438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C52C5C1-EC33-44C1-9D54-A1058BBF1812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8A0030CD-8C9E-4AA5-8C5D-F9B2EDB7E17A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7" name="Diagonal Stripe 26">
              <a:extLst>
                <a:ext uri="{FF2B5EF4-FFF2-40B4-BE49-F238E27FC236}">
                  <a16:creationId xmlns:a16="http://schemas.microsoft.com/office/drawing/2014/main" id="{872EE65E-EE50-4A3E-861E-1D6C241CB8EA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76AD1EF-E06C-4D3C-9693-26844D01C83C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Parallelogram 28">
              <a:extLst>
                <a:ext uri="{FF2B5EF4-FFF2-40B4-BE49-F238E27FC236}">
                  <a16:creationId xmlns:a16="http://schemas.microsoft.com/office/drawing/2014/main" id="{57D44C42-44C0-420A-A125-9B1A979D4F56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Parallelogram 29">
            <a:extLst>
              <a:ext uri="{FF2B5EF4-FFF2-40B4-BE49-F238E27FC236}">
                <a16:creationId xmlns:a16="http://schemas.microsoft.com/office/drawing/2014/main" id="{406089BB-36DC-4E23-B215-527A8A18FCF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78C43A6-50C6-704E-BADC-6D83BADE731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91439B-965F-3548-AF77-89501B24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199068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7E8A2C98-F26E-415A-B931-1B89CA46C1CF}"/>
              </a:ext>
            </a:extLst>
          </p:cNvPr>
          <p:cNvSpPr txBox="1"/>
          <p:nvPr userDrawn="1"/>
        </p:nvSpPr>
        <p:spPr>
          <a:xfrm>
            <a:off x="11072378" y="235732"/>
            <a:ext cx="814647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400" b="1" noProof="0" dirty="0">
                <a:solidFill>
                  <a:schemeClr val="accent1"/>
                </a:solidFill>
                <a:latin typeface="Arial Black" panose="020B0A04020102020204" pitchFamily="34" charset="0"/>
              </a:rPr>
              <a:t>FR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2FB48C-0C70-4DBE-B904-A134B6644DD3}"/>
              </a:ext>
            </a:extLst>
          </p:cNvPr>
          <p:cNvGrpSpPr/>
          <p:nvPr userDrawn="1"/>
        </p:nvGrpSpPr>
        <p:grpSpPr>
          <a:xfrm flipH="1">
            <a:off x="7561328" y="0"/>
            <a:ext cx="4831840" cy="3541007"/>
            <a:chOff x="-192127" y="-2"/>
            <a:chExt cx="4831840" cy="3367272"/>
          </a:xfrm>
        </p:grpSpPr>
        <p:sp>
          <p:nvSpPr>
            <p:cNvPr id="28" name="Diagonal Stripe 27">
              <a:extLst>
                <a:ext uri="{FF2B5EF4-FFF2-40B4-BE49-F238E27FC236}">
                  <a16:creationId xmlns:a16="http://schemas.microsoft.com/office/drawing/2014/main" id="{4F2E2158-1E6E-4E0D-BDAB-B20041C73615}"/>
                </a:ext>
              </a:extLst>
            </p:cNvPr>
            <p:cNvSpPr/>
            <p:nvPr userDrawn="1"/>
          </p:nvSpPr>
          <p:spPr>
            <a:xfrm>
              <a:off x="0" y="-1"/>
              <a:ext cx="4639713" cy="3367271"/>
            </a:xfrm>
            <a:prstGeom prst="diagStripe">
              <a:avLst>
                <a:gd name="adj" fmla="val 51202"/>
              </a:avLst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>
                <a:solidFill>
                  <a:schemeClr val="tx1"/>
                </a:solidFill>
              </a:endParaRPr>
            </a:p>
          </p:txBody>
        </p: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26D62DB-3A5A-4DA1-BFA4-D9E58676E86A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1433638" y="-2"/>
              <a:ext cx="1240971" cy="916595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Parallelogram 29">
              <a:extLst>
                <a:ext uri="{FF2B5EF4-FFF2-40B4-BE49-F238E27FC236}">
                  <a16:creationId xmlns:a16="http://schemas.microsoft.com/office/drawing/2014/main" id="{F5A729A7-3A5C-405C-AE06-180E7529E477}"/>
                </a:ext>
              </a:extLst>
            </p:cNvPr>
            <p:cNvSpPr/>
            <p:nvPr userDrawn="1"/>
          </p:nvSpPr>
          <p:spPr>
            <a:xfrm rot="19421162">
              <a:off x="-192127" y="1140864"/>
              <a:ext cx="1354398" cy="214994"/>
            </a:xfrm>
            <a:prstGeom prst="parallelogram">
              <a:avLst>
                <a:gd name="adj" fmla="val 72003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1" name="Parallelogram 30">
            <a:extLst>
              <a:ext uri="{FF2B5EF4-FFF2-40B4-BE49-F238E27FC236}">
                <a16:creationId xmlns:a16="http://schemas.microsoft.com/office/drawing/2014/main" id="{41E23981-B12A-4AC3-A030-337BBBA5E45B}"/>
              </a:ext>
            </a:extLst>
          </p:cNvPr>
          <p:cNvSpPr/>
          <p:nvPr userDrawn="1"/>
        </p:nvSpPr>
        <p:spPr>
          <a:xfrm flipH="1">
            <a:off x="6679908" y="1"/>
            <a:ext cx="1447800" cy="639064"/>
          </a:xfrm>
          <a:prstGeom prst="parallelogram">
            <a:avLst>
              <a:gd name="adj" fmla="val 135617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 algn="ctr"/>
            <a:endParaRPr lang="en-US" noProof="0" dirty="0"/>
          </a:p>
        </p:txBody>
      </p:sp>
      <p:sp>
        <p:nvSpPr>
          <p:cNvPr id="33" name="Title 1" title="Title ">
            <a:extLst>
              <a:ext uri="{FF2B5EF4-FFF2-40B4-BE49-F238E27FC236}">
                <a16:creationId xmlns:a16="http://schemas.microsoft.com/office/drawing/2014/main" id="{59067A2C-FE71-4381-BE51-08DAC5E435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8678" y="209028"/>
            <a:ext cx="8333222" cy="1215566"/>
          </a:xfrm>
          <a:prstGeom prst="rect">
            <a:avLst/>
          </a:prstGeom>
        </p:spPr>
        <p:txBody>
          <a:bodyPr anchor="b">
            <a:normAutofit/>
          </a:bodyPr>
          <a:lstStyle>
            <a:lvl1pPr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B69A007-934D-7A4B-9EFA-82044EF4DC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154DC2-98C7-4D4B-A17A-AA4731217F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58419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142">
          <p15:clr>
            <a:srgbClr val="FBAE40"/>
          </p15:clr>
        </p15:guide>
        <p15:guide id="2" pos="3840">
          <p15:clr>
            <a:srgbClr val="FBAE40"/>
          </p15:clr>
        </p15:guide>
        <p15:guide id="3" pos="778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CE2EB-00DF-4EBA-BF1F-D37805D45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9184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16155-303B-403D-8B49-D4CEE47D68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853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5EF5-4ABE-4759-AC09-679CD6083A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6971" y="6356350"/>
            <a:ext cx="7402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fld id="{8699F50C-BE38-4BD0-BA84-9B090E1F2B9B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AA2D2B61-D240-024D-AD60-4162EF152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9"/>
            <a:ext cx="10835122" cy="114796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64885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85" r:id="rId3"/>
    <p:sldLayoutId id="2147483706" r:id="rId4"/>
    <p:sldLayoutId id="2147483708" r:id="rId5"/>
    <p:sldLayoutId id="2147483704" r:id="rId6"/>
    <p:sldLayoutId id="2147483689" r:id="rId7"/>
    <p:sldLayoutId id="2147483668" r:id="rId8"/>
    <p:sldLayoutId id="2147483707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  <p:sldLayoutId id="2147483716" r:id="rId16"/>
    <p:sldLayoutId id="2147483692" r:id="rId17"/>
    <p:sldLayoutId id="2147483697" r:id="rId18"/>
    <p:sldLayoutId id="2147483674" r:id="rId19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IN"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2E7A40"/>
        </a:buClr>
        <a:buFont typeface="Arial" panose="020B0604020202020204" pitchFamily="34" charset="0"/>
        <a:buChar char="•"/>
        <a:defRPr lang="en-US" sz="24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20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US" sz="1600" kern="1200" dirty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2E7A40"/>
        </a:buClr>
        <a:buFont typeface="Arial" panose="020B0604020202020204" pitchFamily="34" charset="0"/>
        <a:buChar char="•"/>
        <a:defRPr lang="en-IN" sz="1600" kern="1200" dirty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2.deloitte.com/global/en/pages/legal/solutions/myinsight-entity-management.html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aNj36g7fSsU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-hV9yYVnhS0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16" title="Building image">
            <a:extLst>
              <a:ext uri="{FF2B5EF4-FFF2-40B4-BE49-F238E27FC236}">
                <a16:creationId xmlns:a16="http://schemas.microsoft.com/office/drawing/2014/main" id="{257F6BCE-75BB-4ECD-BEA5-21C36A9CC0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0784" r="20784"/>
          <a:stretch>
            <a:fillRect/>
          </a:stretch>
        </p:blipFill>
        <p:spPr/>
      </p:pic>
      <p:sp>
        <p:nvSpPr>
          <p:cNvPr id="18" name="Hexagon 17" descr="Solid dark colored hexagon in the middle of image accent">
            <a:extLst>
              <a:ext uri="{FF2B5EF4-FFF2-40B4-BE49-F238E27FC236}">
                <a16:creationId xmlns:a16="http://schemas.microsoft.com/office/drawing/2014/main" id="{0E6B042D-E9CB-40E0-AAE9-6AD11F53E044}"/>
              </a:ext>
            </a:extLst>
          </p:cNvPr>
          <p:cNvSpPr/>
          <p:nvPr/>
        </p:nvSpPr>
        <p:spPr>
          <a:xfrm rot="16200000">
            <a:off x="2679702" y="2388914"/>
            <a:ext cx="2412998" cy="2080172"/>
          </a:xfrm>
          <a:prstGeom prst="hexagon">
            <a:avLst/>
          </a:prstGeom>
          <a:solidFill>
            <a:srgbClr val="0019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638ACE-163E-40EB-A458-E794C67EA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75214" y="1414374"/>
            <a:ext cx="4853573" cy="1616252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Contemporary Issues in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205DF-8F5E-49F7-B00E-6F58293F51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5214" y="3429000"/>
            <a:ext cx="5656365" cy="1469572"/>
          </a:xfrm>
        </p:spPr>
        <p:txBody>
          <a:bodyPr/>
          <a:lstStyle/>
          <a:p>
            <a:r>
              <a:rPr lang="en-US" b="1" dirty="0"/>
              <a:t>Week 6:</a:t>
            </a:r>
          </a:p>
          <a:p>
            <a:r>
              <a:rPr lang="en-US" dirty="0"/>
              <a:t>Management Entity </a:t>
            </a:r>
          </a:p>
        </p:txBody>
      </p:sp>
      <p:pic>
        <p:nvPicPr>
          <p:cNvPr id="5" name="Picture 4" descr="A drawing of a person&#10;&#10;Description automatically generated">
            <a:extLst>
              <a:ext uri="{FF2B5EF4-FFF2-40B4-BE49-F238E27FC236}">
                <a16:creationId xmlns:a16="http://schemas.microsoft.com/office/drawing/2014/main" id="{96EFCCC1-35D4-438B-98BF-595528664C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2509" r="12671"/>
          <a:stretch/>
        </p:blipFill>
        <p:spPr>
          <a:xfrm>
            <a:off x="3299684" y="2668903"/>
            <a:ext cx="1237514" cy="1632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6997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E5FE92-9977-4FA6-96DB-5816ACCF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96915"/>
            <a:ext cx="4942829" cy="29582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0" dirty="0">
                <a:effectLst/>
              </a:rPr>
              <a:t>The purpose of this weeks session is to understand what management entity means from a process and a concept view and appreciate the identity and power individuals hold during this process.  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A66EC6B-78F2-40AD-BF7D-8BB15CB8E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378" y="1308484"/>
            <a:ext cx="7342622" cy="1215566"/>
          </a:xfrm>
        </p:spPr>
        <p:txBody>
          <a:bodyPr anchor="b">
            <a:normAutofit/>
          </a:bodyPr>
          <a:lstStyle/>
          <a:p>
            <a:r>
              <a:rPr lang="en-GB" dirty="0"/>
              <a:t>Session Objectives 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A2C4A87E-6BC3-44D4-9C6E-8139CDA0A5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51" r="9074" b="1"/>
          <a:stretch/>
        </p:blipFill>
        <p:spPr>
          <a:xfrm>
            <a:off x="6604000" y="10"/>
            <a:ext cx="5588000" cy="6872239"/>
          </a:xfrm>
          <a:custGeom>
            <a:avLst/>
            <a:gdLst>
              <a:gd name="connsiteX0" fmla="*/ 3876237 w 5588000"/>
              <a:gd name="connsiteY0" fmla="*/ 5431883 h 6872249"/>
              <a:gd name="connsiteX1" fmla="*/ 4953000 w 5588000"/>
              <a:gd name="connsiteY1" fmla="*/ 5431883 h 6872249"/>
              <a:gd name="connsiteX2" fmla="*/ 3769163 w 5588000"/>
              <a:gd name="connsiteY2" fmla="*/ 6872249 h 6872249"/>
              <a:gd name="connsiteX3" fmla="*/ 2692400 w 5588000"/>
              <a:gd name="connsiteY3" fmla="*/ 6872249 h 6872249"/>
              <a:gd name="connsiteX4" fmla="*/ 2479230 w 5588000"/>
              <a:gd name="connsiteY4" fmla="*/ 2870200 h 6872249"/>
              <a:gd name="connsiteX5" fmla="*/ 3175000 w 5588000"/>
              <a:gd name="connsiteY5" fmla="*/ 2870200 h 6872249"/>
              <a:gd name="connsiteX6" fmla="*/ 1965770 w 5588000"/>
              <a:gd name="connsiteY6" fmla="*/ 4310566 h 6872249"/>
              <a:gd name="connsiteX7" fmla="*/ 1270000 w 5588000"/>
              <a:gd name="connsiteY7" fmla="*/ 4310566 h 6872249"/>
              <a:gd name="connsiteX8" fmla="*/ 5575300 w 5588000"/>
              <a:gd name="connsiteY8" fmla="*/ 139700 h 6872249"/>
              <a:gd name="connsiteX9" fmla="*/ 5575300 w 5588000"/>
              <a:gd name="connsiteY9" fmla="*/ 3238583 h 6872249"/>
              <a:gd name="connsiteX10" fmla="*/ 2571663 w 5588000"/>
              <a:gd name="connsiteY10" fmla="*/ 6858000 h 6872249"/>
              <a:gd name="connsiteX11" fmla="*/ 0 w 5588000"/>
              <a:gd name="connsiteY11" fmla="*/ 6858000 h 6872249"/>
              <a:gd name="connsiteX12" fmla="*/ 4256761 w 5588000"/>
              <a:gd name="connsiteY12" fmla="*/ 0 h 6872249"/>
              <a:gd name="connsiteX13" fmla="*/ 5588000 w 5588000"/>
              <a:gd name="connsiteY13" fmla="*/ 0 h 6872249"/>
              <a:gd name="connsiteX14" fmla="*/ 3274339 w 5588000"/>
              <a:gd name="connsiteY14" fmla="*/ 2755900 h 6872249"/>
              <a:gd name="connsiteX15" fmla="*/ 1943100 w 5588000"/>
              <a:gd name="connsiteY15" fmla="*/ 2755900 h 6872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588000" h="6872249">
                <a:moveTo>
                  <a:pt x="3876237" y="5431883"/>
                </a:moveTo>
                <a:lnTo>
                  <a:pt x="4953000" y="5431883"/>
                </a:lnTo>
                <a:lnTo>
                  <a:pt x="3769163" y="6872249"/>
                </a:lnTo>
                <a:lnTo>
                  <a:pt x="2692400" y="6872249"/>
                </a:lnTo>
                <a:close/>
                <a:moveTo>
                  <a:pt x="2479230" y="2870200"/>
                </a:moveTo>
                <a:lnTo>
                  <a:pt x="3175000" y="2870200"/>
                </a:lnTo>
                <a:lnTo>
                  <a:pt x="1965770" y="4310566"/>
                </a:lnTo>
                <a:lnTo>
                  <a:pt x="1270000" y="4310566"/>
                </a:lnTo>
                <a:close/>
                <a:moveTo>
                  <a:pt x="5575300" y="139700"/>
                </a:moveTo>
                <a:lnTo>
                  <a:pt x="5575300" y="3238583"/>
                </a:lnTo>
                <a:lnTo>
                  <a:pt x="2571663" y="6858000"/>
                </a:lnTo>
                <a:lnTo>
                  <a:pt x="0" y="6858000"/>
                </a:lnTo>
                <a:close/>
                <a:moveTo>
                  <a:pt x="4256761" y="0"/>
                </a:moveTo>
                <a:lnTo>
                  <a:pt x="5588000" y="0"/>
                </a:lnTo>
                <a:lnTo>
                  <a:pt x="3274339" y="2755900"/>
                </a:lnTo>
                <a:lnTo>
                  <a:pt x="1943100" y="2755900"/>
                </a:lnTo>
                <a:close/>
              </a:path>
            </a:pathLst>
          </a:cu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42D03F-AB21-4C5B-A909-7483E1CE01E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146971" y="6356350"/>
            <a:ext cx="7402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99F50C-BE38-4BD0-BA84-9B090E1F2B9B}" type="slidenum">
              <a:rPr lang="en-US" noProof="0" smtClean="0"/>
              <a:pPr>
                <a:spcAft>
                  <a:spcPts val="600"/>
                </a:spcAft>
              </a:pPr>
              <a:t>2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81657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38A34C-0F14-4F8F-92C8-963AA8340D5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146971" y="6356350"/>
            <a:ext cx="7402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99F50C-BE38-4BD0-BA84-9B090E1F2B9B}" type="slidenum">
              <a:rPr lang="en-US" noProof="0" smtClean="0"/>
              <a:pPr>
                <a:spcAft>
                  <a:spcPts val="600"/>
                </a:spcAft>
              </a:pPr>
              <a:t>3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044BC37-3C1A-43C7-9F69-FFBC3D1D5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8"/>
            <a:ext cx="8333222" cy="1147969"/>
          </a:xfrm>
        </p:spPr>
        <p:txBody>
          <a:bodyPr anchor="b">
            <a:normAutofit/>
          </a:bodyPr>
          <a:lstStyle/>
          <a:p>
            <a:r>
              <a:rPr lang="en-GB" dirty="0"/>
              <a:t>What is Entity Management? </a:t>
            </a:r>
          </a:p>
        </p:txBody>
      </p:sp>
      <p:sp>
        <p:nvSpPr>
          <p:cNvPr id="28" name="Content Placeholder 4">
            <a:extLst>
              <a:ext uri="{FF2B5EF4-FFF2-40B4-BE49-F238E27FC236}">
                <a16:creationId xmlns:a16="http://schemas.microsoft.com/office/drawing/2014/main" id="{E64E0F4E-143F-4D90-A5A3-927CA81EC9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9687" y="1651044"/>
            <a:ext cx="5181600" cy="4525919"/>
          </a:xfrm>
        </p:spPr>
        <p:txBody>
          <a:bodyPr/>
          <a:lstStyle/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A set of duties to manage risk within the 'entity' to ensure compliance with legal requirements.</a:t>
            </a:r>
          </a:p>
          <a:p>
            <a:r>
              <a:rPr lang="en-GB" b="1" i="1" dirty="0">
                <a:solidFill>
                  <a:srgbClr val="373A3C"/>
                </a:solidFill>
                <a:latin typeface="-apple-system"/>
              </a:rPr>
              <a:t>Duties:</a:t>
            </a:r>
          </a:p>
          <a:p>
            <a:pPr lvl="1"/>
            <a:r>
              <a:rPr lang="en-GB" dirty="0">
                <a:solidFill>
                  <a:srgbClr val="373A3C"/>
                </a:solidFill>
                <a:latin typeface="-apple-system"/>
              </a:rPr>
              <a:t>Managing Risk</a:t>
            </a:r>
          </a:p>
          <a:p>
            <a:pPr lvl="1"/>
            <a:r>
              <a:rPr lang="en-GB" dirty="0">
                <a:solidFill>
                  <a:srgbClr val="373A3C"/>
                </a:solidFill>
                <a:latin typeface="-apple-system"/>
              </a:rPr>
              <a:t>Maintaining Corporate Documents</a:t>
            </a:r>
          </a:p>
          <a:p>
            <a:pPr lvl="1"/>
            <a:r>
              <a:rPr lang="en-US" dirty="0"/>
              <a:t>Manage the Life Cycle</a:t>
            </a:r>
          </a:p>
          <a:p>
            <a:pPr lvl="1"/>
            <a:r>
              <a:rPr lang="en-US" dirty="0"/>
              <a:t>Performing Due Diligence </a:t>
            </a:r>
          </a:p>
          <a:p>
            <a:pPr lvl="2"/>
            <a:r>
              <a:rPr lang="en-US" sz="1500" i="1" dirty="0"/>
              <a:t>(entity can legally operate)</a:t>
            </a:r>
          </a:p>
          <a:p>
            <a:pPr lvl="1"/>
            <a:r>
              <a:rPr lang="en-US" dirty="0"/>
              <a:t>Oversee Structural Change</a:t>
            </a:r>
          </a:p>
          <a:p>
            <a:pPr lvl="1"/>
            <a:r>
              <a:rPr lang="en-US" dirty="0"/>
              <a:t>Strategic Growth Opportunities</a:t>
            </a:r>
          </a:p>
          <a:p>
            <a:pPr lvl="1"/>
            <a:endParaRPr lang="en-US" dirty="0"/>
          </a:p>
        </p:txBody>
      </p:sp>
      <p:pic>
        <p:nvPicPr>
          <p:cNvPr id="19" name="Picture 8">
            <a:extLst>
              <a:ext uri="{FF2B5EF4-FFF2-40B4-BE49-F238E27FC236}">
                <a16:creationId xmlns:a16="http://schemas.microsoft.com/office/drawing/2014/main" id="{640455E0-8ECE-41A0-9B3E-F2C949F0C8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90"/>
          <a:stretch/>
        </p:blipFill>
        <p:spPr>
          <a:xfrm>
            <a:off x="6172200" y="1651044"/>
            <a:ext cx="5181600" cy="45259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666130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50E9EEE-5677-43BA-8048-0F1EEC6CB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Management 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44229F23-A983-403E-AD4B-25417A029C0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dirty="0">
                <a:hlinkClick r:id="rId2"/>
              </a:rPr>
              <a:t>https://www2.deloitte.com/global/en/pages/legal/solutions/myinsight-entity-management.html</a:t>
            </a:r>
            <a:endParaRPr lang="en-GB" dirty="0"/>
          </a:p>
          <a:p>
            <a:endParaRPr lang="en-GB" dirty="0"/>
          </a:p>
          <a:p>
            <a:pPr algn="ctr"/>
            <a:r>
              <a:rPr lang="en-GB" b="0" i="1" dirty="0">
                <a:solidFill>
                  <a:srgbClr val="000000"/>
                </a:solidFill>
                <a:effectLst/>
                <a:latin typeface="Open Sans"/>
              </a:rPr>
              <a:t>“learn how Entity Management can help manage complexity and risk, giving better control of data and insight into the corporate compliance process”</a:t>
            </a:r>
            <a:endParaRPr lang="en-GB" i="1" dirty="0"/>
          </a:p>
        </p:txBody>
      </p:sp>
      <p:pic>
        <p:nvPicPr>
          <p:cNvPr id="18" name="Picture 6">
            <a:extLst>
              <a:ext uri="{FF2B5EF4-FFF2-40B4-BE49-F238E27FC236}">
                <a16:creationId xmlns:a16="http://schemas.microsoft.com/office/drawing/2014/main" id="{5F11BD46-2500-41BF-B9E9-ECC99B86F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765400"/>
            <a:ext cx="5719397" cy="23242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365015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E43F31E-E1F8-407D-B590-46E2E50DCD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4" r="20873" b="-2"/>
          <a:stretch/>
        </p:blipFill>
        <p:spPr>
          <a:xfrm>
            <a:off x="6170177" y="1435100"/>
            <a:ext cx="6021821" cy="5422900"/>
          </a:xfrm>
          <a:custGeom>
            <a:avLst/>
            <a:gdLst>
              <a:gd name="connsiteX0" fmla="*/ 6021821 w 6021821"/>
              <a:gd name="connsiteY0" fmla="*/ 0 h 5422900"/>
              <a:gd name="connsiteX1" fmla="*/ 6021821 w 6021821"/>
              <a:gd name="connsiteY1" fmla="*/ 5422900 h 5422900"/>
              <a:gd name="connsiteX2" fmla="*/ 0 w 6021821"/>
              <a:gd name="connsiteY2" fmla="*/ 5422900 h 542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21821" h="5422900">
                <a:moveTo>
                  <a:pt x="6021821" y="0"/>
                </a:moveTo>
                <a:lnTo>
                  <a:pt x="6021821" y="5422900"/>
                </a:lnTo>
                <a:lnTo>
                  <a:pt x="0" y="5422900"/>
                </a:lnTo>
                <a:close/>
              </a:path>
            </a:pathLst>
          </a:custGeom>
          <a:noFill/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A204457-8537-4A5C-A16C-F4FFF7B17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3196915"/>
            <a:ext cx="4942829" cy="2958275"/>
          </a:xfrm>
        </p:spPr>
        <p:txBody>
          <a:bodyPr/>
          <a:lstStyle/>
          <a:p>
            <a:r>
              <a:rPr lang="en-US" dirty="0"/>
              <a:t>Avoid Damage</a:t>
            </a:r>
          </a:p>
          <a:p>
            <a:r>
              <a:rPr lang="en-US" dirty="0"/>
              <a:t>Loss of Profits </a:t>
            </a:r>
          </a:p>
          <a:p>
            <a:r>
              <a:rPr lang="en-US" dirty="0"/>
              <a:t>Rationalize Situations</a:t>
            </a:r>
          </a:p>
          <a:p>
            <a:r>
              <a:rPr lang="en-US" dirty="0"/>
              <a:t>Enabling Innovation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4687E0B-5DD9-4F33-8938-38A475177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378" y="1308484"/>
            <a:ext cx="7342622" cy="1215566"/>
          </a:xfrm>
        </p:spPr>
        <p:txBody>
          <a:bodyPr anchor="b">
            <a:normAutofit/>
          </a:bodyPr>
          <a:lstStyle/>
          <a:p>
            <a:r>
              <a:rPr lang="en-GB" dirty="0"/>
              <a:t>The Opportunities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27B196-EAE7-4288-88E7-A392C5E1F71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6971" y="6356350"/>
            <a:ext cx="7402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99F50C-BE38-4BD0-BA84-9B090E1F2B9B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77717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5FDE4F-CD35-443D-984F-13182F75E2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6</a:t>
            </a:fld>
            <a:endParaRPr lang="en-US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DFB012-2C83-4349-89E0-0D5CFCAD5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745331"/>
            <a:ext cx="7524750" cy="58316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A242840E-C5A8-4FCF-93DE-707661C79F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526" y="4995922"/>
            <a:ext cx="3347672" cy="13604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39682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B6BEF0-B625-4EE5-AE2A-BC1622720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373A3C"/>
                </a:solidFill>
                <a:latin typeface="-apple-system"/>
              </a:rPr>
              <a:t>I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dentifying and</a:t>
            </a:r>
            <a:r>
              <a:rPr lang="en-GB" b="1" i="0" dirty="0">
                <a:solidFill>
                  <a:srgbClr val="373A3C"/>
                </a:solidFill>
                <a:effectLst/>
                <a:latin typeface="-apple-system"/>
              </a:rPr>
              <a:t> 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authorising network access to individuals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A1B5A2-3FC3-489D-9915-0B115B53E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Identity</a:t>
            </a:r>
          </a:p>
        </p:txBody>
      </p:sp>
      <p:pic>
        <p:nvPicPr>
          <p:cNvPr id="9" name="Picture Placeholder 8" descr="Diagram&#10;&#10;Description automatically generated">
            <a:extLst>
              <a:ext uri="{FF2B5EF4-FFF2-40B4-BE49-F238E27FC236}">
                <a16:creationId xmlns:a16="http://schemas.microsoft.com/office/drawing/2014/main" id="{DA12B0A5-365F-4492-97B3-73C0E779B4C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5417" r="25417"/>
          <a:stretch>
            <a:fillRect/>
          </a:stretch>
        </p:blipFill>
        <p:spPr/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DB485B-6C70-49D4-AFB0-C4FD6672687F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08344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4BAEF7-7D71-4AF1-BF2D-27534B1D40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8</a:t>
            </a:fld>
            <a:endParaRPr lang="en-US" noProof="0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F180AC0-3CF1-4066-A7B8-EBAE9CE0A2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995" y="1114697"/>
            <a:ext cx="8411225" cy="53442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11553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C52FA1B-04A5-C89E-8313-8F06BA87BBD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06ACEB-DF76-B905-11B3-0D1751716A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9</a:t>
            </a:fld>
            <a:endParaRPr lang="en-US" noProof="0" dirty="0"/>
          </a:p>
        </p:txBody>
      </p:sp>
      <p:pic>
        <p:nvPicPr>
          <p:cNvPr id="4" name="Online Media 3" title="Identity &amp; Access Management (IAM)">
            <a:hlinkClick r:id="" action="ppaction://media"/>
            <a:extLst>
              <a:ext uri="{FF2B5EF4-FFF2-40B4-BE49-F238E27FC236}">
                <a16:creationId xmlns:a16="http://schemas.microsoft.com/office/drawing/2014/main" id="{344E83D2-C3AE-9593-F5FC-38B3D4998B1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19717" y="1619250"/>
            <a:ext cx="6979380" cy="39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121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">
            <a:extLst>
              <a:ext uri="{FF2B5EF4-FFF2-40B4-BE49-F238E27FC236}">
                <a16:creationId xmlns:a16="http://schemas.microsoft.com/office/drawing/2014/main" id="{6810B1AC-83A3-4EA1-87FC-166CC3A04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378" y="2865973"/>
            <a:ext cx="4942829" cy="2958275"/>
          </a:xfrm>
        </p:spPr>
        <p:txBody>
          <a:bodyPr/>
          <a:lstStyle/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Is it the level of </a:t>
            </a:r>
            <a:r>
              <a:rPr lang="en-GB" b="1" i="0" dirty="0">
                <a:solidFill>
                  <a:schemeClr val="accent1">
                    <a:lumMod val="50000"/>
                    <a:lumOff val="50000"/>
                  </a:schemeClr>
                </a:solidFill>
                <a:effectLst/>
                <a:latin typeface="-apple-system"/>
              </a:rPr>
              <a:t>Power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 and </a:t>
            </a:r>
            <a:r>
              <a:rPr lang="en-GB" b="1" i="0" dirty="0">
                <a:solidFill>
                  <a:schemeClr val="accent1">
                    <a:lumMod val="50000"/>
                    <a:lumOff val="50000"/>
                  </a:schemeClr>
                </a:solidFill>
                <a:effectLst/>
                <a:latin typeface="-apple-system"/>
              </a:rPr>
              <a:t>Influence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 of individuals who will determine the outcome of the decision-making process? 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719F73B-6CA3-4433-9681-E6C842A4E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378" y="1308484"/>
            <a:ext cx="7342622" cy="1215566"/>
          </a:xfrm>
        </p:spPr>
        <p:txBody>
          <a:bodyPr anchor="b">
            <a:normAutofit/>
          </a:bodyPr>
          <a:lstStyle/>
          <a:p>
            <a:r>
              <a:rPr lang="en-GB" dirty="0"/>
              <a:t>Management Power</a:t>
            </a:r>
          </a:p>
        </p:txBody>
      </p:sp>
      <p:pic>
        <p:nvPicPr>
          <p:cNvPr id="9" name="Picture Placeholder 8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69DF0EF0-B609-40CC-A4FE-AF4F3ED10B7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 l="18570" r="20444" b="-2"/>
          <a:stretch/>
        </p:blipFill>
        <p:spPr>
          <a:xfrm>
            <a:off x="6604000" y="10"/>
            <a:ext cx="5588000" cy="6872239"/>
          </a:xfrm>
          <a:custGeom>
            <a:avLst/>
            <a:gdLst>
              <a:gd name="connsiteX0" fmla="*/ 6021821 w 6021821"/>
              <a:gd name="connsiteY0" fmla="*/ 0 h 5422900"/>
              <a:gd name="connsiteX1" fmla="*/ 6021821 w 6021821"/>
              <a:gd name="connsiteY1" fmla="*/ 5422900 h 5422900"/>
              <a:gd name="connsiteX2" fmla="*/ 0 w 6021821"/>
              <a:gd name="connsiteY2" fmla="*/ 5422900 h 542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21821" h="5422900">
                <a:moveTo>
                  <a:pt x="6021821" y="0"/>
                </a:moveTo>
                <a:lnTo>
                  <a:pt x="6021821" y="5422900"/>
                </a:lnTo>
                <a:lnTo>
                  <a:pt x="0" y="5422900"/>
                </a:lnTo>
                <a:close/>
              </a:path>
            </a:pathLst>
          </a:custGeo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E595F6-88A0-4E15-A6A6-21D0EC47BFE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11146971" y="6356350"/>
            <a:ext cx="7402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99F50C-BE38-4BD0-BA84-9B090E1F2B9B}" type="slidenum">
              <a:rPr lang="en-US" noProof="0" smtClean="0"/>
              <a:pPr>
                <a:spcAft>
                  <a:spcPts val="600"/>
                </a:spcAft>
              </a:pPr>
              <a:t>10</a:t>
            </a:fld>
            <a:endParaRPr lang="en-US" noProof="0"/>
          </a:p>
        </p:txBody>
      </p:sp>
      <p:pic>
        <p:nvPicPr>
          <p:cNvPr id="2050" name="Picture 2" descr="Boldly Say YES! | G.Brian Benson">
            <a:extLst>
              <a:ext uri="{FF2B5EF4-FFF2-40B4-BE49-F238E27FC236}">
                <a16:creationId xmlns:a16="http://schemas.microsoft.com/office/drawing/2014/main" id="{F5831703-2076-4C88-96D3-D478E3147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077" y="4676052"/>
            <a:ext cx="2931351" cy="19552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7596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845B50-E3D8-40A6-894B-E9CF9F1F0B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11</a:t>
            </a:fld>
            <a:endParaRPr lang="en-US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706F10-E63C-49C8-A8AB-6FA96D603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09" y="770670"/>
            <a:ext cx="7110414" cy="57856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54920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E1FAAC6-C4C0-D557-8DE6-EA7C4C06162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1C2439-67DC-83E4-230D-1852AA4128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99F50C-BE38-4BD0-BA84-9B090E1F2B9B}" type="slidenum">
              <a:rPr lang="en-US" noProof="0" smtClean="0"/>
              <a:t>12</a:t>
            </a:fld>
            <a:endParaRPr lang="en-US" noProof="0" dirty="0"/>
          </a:p>
        </p:txBody>
      </p:sp>
      <p:pic>
        <p:nvPicPr>
          <p:cNvPr id="4" name="Online Media 3" title="Social Science &amp; Power Dynamics | UC Berkeley Executive Education">
            <a:hlinkClick r:id="" action="ppaction://media"/>
            <a:extLst>
              <a:ext uri="{FF2B5EF4-FFF2-40B4-BE49-F238E27FC236}">
                <a16:creationId xmlns:a16="http://schemas.microsoft.com/office/drawing/2014/main" id="{ECA48AA7-EF95-E88E-F8AF-E014C17ED65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19325" y="1698784"/>
            <a:ext cx="7231975" cy="4086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8FFC95-BE10-400A-869B-97A284A54881}"/>
              </a:ext>
            </a:extLst>
          </p:cNvPr>
          <p:cNvSpPr txBox="1"/>
          <p:nvPr/>
        </p:nvSpPr>
        <p:spPr>
          <a:xfrm>
            <a:off x="2105025" y="742950"/>
            <a:ext cx="73462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What is Power and who has it?</a:t>
            </a:r>
          </a:p>
        </p:txBody>
      </p:sp>
    </p:spTree>
    <p:extLst>
      <p:ext uri="{BB962C8B-B14F-4D97-AF65-F5344CB8AC3E}">
        <p14:creationId xmlns:p14="http://schemas.microsoft.com/office/powerpoint/2010/main" val="5537070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D5194E7-7331-4F3A-B6EE-2E4F4415C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517" y="949195"/>
            <a:ext cx="4911633" cy="1789855"/>
          </a:xfrm>
        </p:spPr>
        <p:txBody>
          <a:bodyPr anchor="b">
            <a:normAutofit/>
          </a:bodyPr>
          <a:lstStyle/>
          <a:p>
            <a:r>
              <a:rPr lang="en-GB" dirty="0"/>
              <a:t>Causes of Insecurity 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A39196C8-2DA6-48B6-B2CF-D5E1C52230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3842" y="3105151"/>
            <a:ext cx="4911633" cy="2714624"/>
          </a:xfrm>
        </p:spPr>
        <p:txBody>
          <a:bodyPr>
            <a:noAutofit/>
          </a:bodyPr>
          <a:lstStyle/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500" b="1" dirty="0"/>
              <a:t>Recent Failure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500" b="1" dirty="0"/>
              <a:t>Rejection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500" b="1" dirty="0"/>
              <a:t>Lack of Confidence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500" b="1" dirty="0"/>
              <a:t>Social Anxiety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500" b="1" dirty="0"/>
              <a:t>Perfectionism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08E4DE-DF99-40BD-81CD-5F31DC8406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97" r="8572" b="1"/>
          <a:stretch/>
        </p:blipFill>
        <p:spPr>
          <a:xfrm>
            <a:off x="1683398" y="860944"/>
            <a:ext cx="4428523" cy="5137089"/>
          </a:xfrm>
          <a:custGeom>
            <a:avLst/>
            <a:gdLst>
              <a:gd name="connsiteX0" fmla="*/ 2214261 w 4428523"/>
              <a:gd name="connsiteY0" fmla="*/ 0 h 5137089"/>
              <a:gd name="connsiteX1" fmla="*/ 4428523 w 4428523"/>
              <a:gd name="connsiteY1" fmla="*/ 1107131 h 5137089"/>
              <a:gd name="connsiteX2" fmla="*/ 4428523 w 4428523"/>
              <a:gd name="connsiteY2" fmla="*/ 4029957 h 5137089"/>
              <a:gd name="connsiteX3" fmla="*/ 2214261 w 4428523"/>
              <a:gd name="connsiteY3" fmla="*/ 5137089 h 5137089"/>
              <a:gd name="connsiteX4" fmla="*/ 0 w 4428523"/>
              <a:gd name="connsiteY4" fmla="*/ 4029957 h 5137089"/>
              <a:gd name="connsiteX5" fmla="*/ 0 w 4428523"/>
              <a:gd name="connsiteY5" fmla="*/ 1107131 h 5137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28523" h="5137089">
                <a:moveTo>
                  <a:pt x="2214261" y="0"/>
                </a:moveTo>
                <a:lnTo>
                  <a:pt x="4428523" y="1107131"/>
                </a:lnTo>
                <a:lnTo>
                  <a:pt x="4428523" y="4029957"/>
                </a:lnTo>
                <a:lnTo>
                  <a:pt x="2214261" y="5137089"/>
                </a:lnTo>
                <a:lnTo>
                  <a:pt x="0" y="4029957"/>
                </a:lnTo>
                <a:lnTo>
                  <a:pt x="0" y="1107131"/>
                </a:lnTo>
                <a:close/>
              </a:path>
            </a:pathLst>
          </a:custGeom>
          <a:noFill/>
        </p:spPr>
      </p:pic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8692C6B1-1315-4416-8347-23B5CE9BFD0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146971" y="6356350"/>
            <a:ext cx="7402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699F50C-BE38-4BD0-BA84-9B090E1F2B9B}" type="slidenum">
              <a:rPr lang="en-US" noProof="0" smtClean="0"/>
              <a:pPr>
                <a:spcAft>
                  <a:spcPts val="600"/>
                </a:spcAft>
              </a:pPr>
              <a:t>13</a:t>
            </a:fld>
            <a:endParaRPr lang="en-US" noProof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40EA2F-EB6A-F138-152A-D3AD6487F60B}"/>
              </a:ext>
            </a:extLst>
          </p:cNvPr>
          <p:cNvSpPr txBox="1"/>
          <p:nvPr/>
        </p:nvSpPr>
        <p:spPr>
          <a:xfrm>
            <a:off x="5572125" y="5908805"/>
            <a:ext cx="6134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https://www.indeed.com/career-advice/career-development/workplace-insecurities-and-how-to-fix</a:t>
            </a:r>
          </a:p>
        </p:txBody>
      </p:sp>
    </p:spTree>
    <p:extLst>
      <p:ext uri="{BB962C8B-B14F-4D97-AF65-F5344CB8AC3E}">
        <p14:creationId xmlns:p14="http://schemas.microsoft.com/office/powerpoint/2010/main" val="3526528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C8BD374-D812-4ED9-991F-7E20AE2DB7F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146971" y="6356350"/>
            <a:ext cx="74022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99F50C-BE38-4BD0-BA84-9B090E1F2B9B}" type="slidenum">
              <a:rPr lang="en-US" noProof="0" smtClean="0"/>
              <a:pPr>
                <a:spcAft>
                  <a:spcPts val="600"/>
                </a:spcAft>
              </a:pPr>
              <a:t>14</a:t>
            </a:fld>
            <a:endParaRPr lang="en-US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A1212D3-F8DC-4BE1-8C79-DA2D6F4F0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209028"/>
            <a:ext cx="8333222" cy="1147969"/>
          </a:xfrm>
        </p:spPr>
        <p:txBody>
          <a:bodyPr anchor="b">
            <a:normAutofit/>
          </a:bodyPr>
          <a:lstStyle/>
          <a:p>
            <a:r>
              <a:rPr lang="en-GB" dirty="0"/>
              <a:t>Key Takeaway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C5797E3-7462-469D-9658-1BD75944BE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8869621"/>
              </p:ext>
            </p:extLst>
          </p:nvPr>
        </p:nvGraphicFramePr>
        <p:xfrm>
          <a:off x="235131" y="1671924"/>
          <a:ext cx="11118669" cy="4772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2384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Custom 14">
      <a:dk1>
        <a:srgbClr val="3F3F3F"/>
      </a:dk1>
      <a:lt1>
        <a:srgbClr val="FFFFFF"/>
      </a:lt1>
      <a:dk2>
        <a:srgbClr val="F2F2F2"/>
      </a:dk2>
      <a:lt2>
        <a:srgbClr val="A5A5A5"/>
      </a:lt2>
      <a:accent1>
        <a:srgbClr val="00194C"/>
      </a:accent1>
      <a:accent2>
        <a:srgbClr val="EAB200"/>
      </a:accent2>
      <a:accent3>
        <a:srgbClr val="F2F2F2"/>
      </a:accent3>
      <a:accent4>
        <a:srgbClr val="954F72"/>
      </a:accent4>
      <a:accent5>
        <a:srgbClr val="00843B"/>
      </a:accent5>
      <a:accent6>
        <a:srgbClr val="014067"/>
      </a:accent6>
      <a:hlink>
        <a:srgbClr val="00194C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951641_Hexagon presentation light_AAS_v4" id="{358289A0-A26B-433F-AD2B-1F8832C96153}" vid="{92CDC91D-95BF-4897-87D6-494563DF79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80A5AF1-8C57-4290-936E-5FD27C9572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8919DE-9BD9-47A9-9F5D-16EBB96879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87F4215-C6BB-44A3-9A5E-9446E683590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5223</TotalTime>
  <Words>255</Words>
  <Application>Microsoft Office PowerPoint</Application>
  <PresentationFormat>Widescreen</PresentationFormat>
  <Paragraphs>60</Paragraphs>
  <Slides>14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-apple-system</vt:lpstr>
      <vt:lpstr>Gill Sans SemiBold</vt:lpstr>
      <vt:lpstr>Arial</vt:lpstr>
      <vt:lpstr>Arial Black</vt:lpstr>
      <vt:lpstr>Calibri</vt:lpstr>
      <vt:lpstr>Open Sans</vt:lpstr>
      <vt:lpstr>Times New Roman</vt:lpstr>
      <vt:lpstr>Office Theme</vt:lpstr>
      <vt:lpstr>Contemporary Issues in Management </vt:lpstr>
      <vt:lpstr>Session Objectives </vt:lpstr>
      <vt:lpstr>What is Entity Management? </vt:lpstr>
      <vt:lpstr>Entity Management </vt:lpstr>
      <vt:lpstr>The Opportunities </vt:lpstr>
      <vt:lpstr>PowerPoint Presentation</vt:lpstr>
      <vt:lpstr>Management Identity</vt:lpstr>
      <vt:lpstr>PowerPoint Presentation</vt:lpstr>
      <vt:lpstr>PowerPoint Presentation</vt:lpstr>
      <vt:lpstr>Management Power</vt:lpstr>
      <vt:lpstr>PowerPoint Presentation</vt:lpstr>
      <vt:lpstr>PowerPoint Presentation</vt:lpstr>
      <vt:lpstr>Causes of Insecurity </vt:lpstr>
      <vt:lpstr>Key Takeaway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in Management</dc:title>
  <dc:creator>Davina Evans</dc:creator>
  <cp:lastModifiedBy>Angela Lewis</cp:lastModifiedBy>
  <cp:revision>3</cp:revision>
  <dcterms:created xsi:type="dcterms:W3CDTF">2020-11-20T09:11:03Z</dcterms:created>
  <dcterms:modified xsi:type="dcterms:W3CDTF">2023-11-30T11:49:53Z</dcterms:modified>
</cp:coreProperties>
</file>