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7" r:id="rId2"/>
    <p:sldId id="258" r:id="rId3"/>
    <p:sldId id="259" r:id="rId4"/>
    <p:sldId id="260" r:id="rId5"/>
    <p:sldId id="266" r:id="rId6"/>
    <p:sldId id="261" r:id="rId7"/>
    <p:sldId id="262" r:id="rId8"/>
    <p:sldId id="263" r:id="rId9"/>
    <p:sldId id="265" r:id="rId10"/>
    <p:sldId id="256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F4E065-FB5C-44AA-94CC-3948D5F7FFB0}" v="1" dt="2022-10-14T13:53:08.62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6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rdinek@gmail.com" userId="10373d1f71d1b64b" providerId="LiveId" clId="{61F4E065-FB5C-44AA-94CC-3948D5F7FFB0}"/>
    <pc:docChg chg="undo custSel addSld delSld modSld sldOrd">
      <pc:chgData name="hordinek@gmail.com" userId="10373d1f71d1b64b" providerId="LiveId" clId="{61F4E065-FB5C-44AA-94CC-3948D5F7FFB0}" dt="2022-10-16T19:00:57.874" v="4451" actId="680"/>
      <pc:docMkLst>
        <pc:docMk/>
      </pc:docMkLst>
      <pc:sldChg chg="addSp delSp modSp mod ord modClrScheme chgLayout">
        <pc:chgData name="hordinek@gmail.com" userId="10373d1f71d1b64b" providerId="LiveId" clId="{61F4E065-FB5C-44AA-94CC-3948D5F7FFB0}" dt="2022-10-16T14:11:50.672" v="2273"/>
        <pc:sldMkLst>
          <pc:docMk/>
          <pc:sldMk cId="2570241347" sldId="256"/>
        </pc:sldMkLst>
        <pc:spChg chg="mod ord">
          <ac:chgData name="hordinek@gmail.com" userId="10373d1f71d1b64b" providerId="LiveId" clId="{61F4E065-FB5C-44AA-94CC-3948D5F7FFB0}" dt="2022-10-14T13:28:32.098" v="117" actId="700"/>
          <ac:spMkLst>
            <pc:docMk/>
            <pc:sldMk cId="2570241347" sldId="256"/>
            <ac:spMk id="2" creationId="{7E9F94BC-DA30-E3AA-DCED-A9E59573E1B0}"/>
          </ac:spMkLst>
        </pc:spChg>
        <pc:spChg chg="mod ord">
          <ac:chgData name="hordinek@gmail.com" userId="10373d1f71d1b64b" providerId="LiveId" clId="{61F4E065-FB5C-44AA-94CC-3948D5F7FFB0}" dt="2022-10-14T13:35:54.565" v="373" actId="14100"/>
          <ac:spMkLst>
            <pc:docMk/>
            <pc:sldMk cId="2570241347" sldId="256"/>
            <ac:spMk id="3" creationId="{92C068BE-E275-6CB0-A2AD-CDD2E851C1F4}"/>
          </ac:spMkLst>
        </pc:spChg>
        <pc:spChg chg="del mod">
          <ac:chgData name="hordinek@gmail.com" userId="10373d1f71d1b64b" providerId="LiveId" clId="{61F4E065-FB5C-44AA-94CC-3948D5F7FFB0}" dt="2022-10-14T13:36:05.301" v="375" actId="478"/>
          <ac:spMkLst>
            <pc:docMk/>
            <pc:sldMk cId="2570241347" sldId="256"/>
            <ac:spMk id="6" creationId="{403B4C36-A5CA-E057-9CC4-E2EA1745C1C0}"/>
          </ac:spMkLst>
        </pc:spChg>
        <pc:spChg chg="mod">
          <ac:chgData name="hordinek@gmail.com" userId="10373d1f71d1b64b" providerId="LiveId" clId="{61F4E065-FB5C-44AA-94CC-3948D5F7FFB0}" dt="2022-10-14T13:52:11.087" v="764" actId="14100"/>
          <ac:spMkLst>
            <pc:docMk/>
            <pc:sldMk cId="2570241347" sldId="256"/>
            <ac:spMk id="7" creationId="{095691A4-A59E-8A7A-34F4-FDA36AFECE41}"/>
          </ac:spMkLst>
        </pc:spChg>
        <pc:spChg chg="add del mod">
          <ac:chgData name="hordinek@gmail.com" userId="10373d1f71d1b64b" providerId="LiveId" clId="{61F4E065-FB5C-44AA-94CC-3948D5F7FFB0}" dt="2022-10-14T13:51:50.815" v="763" actId="478"/>
          <ac:spMkLst>
            <pc:docMk/>
            <pc:sldMk cId="2570241347" sldId="256"/>
            <ac:spMk id="8" creationId="{B0B284EA-5018-7F43-D844-13E7B645A334}"/>
          </ac:spMkLst>
        </pc:spChg>
        <pc:spChg chg="add mod">
          <ac:chgData name="hordinek@gmail.com" userId="10373d1f71d1b64b" providerId="LiveId" clId="{61F4E065-FB5C-44AA-94CC-3948D5F7FFB0}" dt="2022-10-14T13:52:30.410" v="767" actId="688"/>
          <ac:spMkLst>
            <pc:docMk/>
            <pc:sldMk cId="2570241347" sldId="256"/>
            <ac:spMk id="9" creationId="{982D80FE-B193-2FC5-3DCC-15E6663AF993}"/>
          </ac:spMkLst>
        </pc:spChg>
        <pc:spChg chg="add del mod">
          <ac:chgData name="hordinek@gmail.com" userId="10373d1f71d1b64b" providerId="LiveId" clId="{61F4E065-FB5C-44AA-94CC-3948D5F7FFB0}" dt="2022-10-14T13:53:49.385" v="772"/>
          <ac:spMkLst>
            <pc:docMk/>
            <pc:sldMk cId="2570241347" sldId="256"/>
            <ac:spMk id="10" creationId="{AD1F8319-069E-034E-A7D7-DFC1BCB115D9}"/>
          </ac:spMkLst>
        </pc:spChg>
        <pc:cxnChg chg="add del">
          <ac:chgData name="hordinek@gmail.com" userId="10373d1f71d1b64b" providerId="LiveId" clId="{61F4E065-FB5C-44AA-94CC-3948D5F7FFB0}" dt="2022-10-14T13:53:49.382" v="770" actId="478"/>
          <ac:cxnSpMkLst>
            <pc:docMk/>
            <pc:sldMk cId="2570241347" sldId="256"/>
            <ac:cxnSpMk id="12" creationId="{FB7A87C0-F90E-800E-4B9A-2C56C233C0DB}"/>
          </ac:cxnSpMkLst>
        </pc:cxnChg>
        <pc:cxnChg chg="add del">
          <ac:chgData name="hordinek@gmail.com" userId="10373d1f71d1b64b" providerId="LiveId" clId="{61F4E065-FB5C-44AA-94CC-3948D5F7FFB0}" dt="2022-10-14T13:54:10.741" v="774" actId="478"/>
          <ac:cxnSpMkLst>
            <pc:docMk/>
            <pc:sldMk cId="2570241347" sldId="256"/>
            <ac:cxnSpMk id="14" creationId="{98B3950D-0026-9F3E-B798-9EB77B5C0DDC}"/>
          </ac:cxnSpMkLst>
        </pc:cxnChg>
        <pc:cxnChg chg="add del">
          <ac:chgData name="hordinek@gmail.com" userId="10373d1f71d1b64b" providerId="LiveId" clId="{61F4E065-FB5C-44AA-94CC-3948D5F7FFB0}" dt="2022-10-14T13:54:27.351" v="776" actId="478"/>
          <ac:cxnSpMkLst>
            <pc:docMk/>
            <pc:sldMk cId="2570241347" sldId="256"/>
            <ac:cxnSpMk id="16" creationId="{C2498148-433D-ECFF-33C9-72D2F31E1387}"/>
          </ac:cxnSpMkLst>
        </pc:cxnChg>
        <pc:cxnChg chg="add mod">
          <ac:chgData name="hordinek@gmail.com" userId="10373d1f71d1b64b" providerId="LiveId" clId="{61F4E065-FB5C-44AA-94CC-3948D5F7FFB0}" dt="2022-10-14T13:54:49.655" v="778" actId="1076"/>
          <ac:cxnSpMkLst>
            <pc:docMk/>
            <pc:sldMk cId="2570241347" sldId="256"/>
            <ac:cxnSpMk id="18" creationId="{4271895C-6E4C-21C8-BA8B-ADCEE8D2B3F1}"/>
          </ac:cxnSpMkLst>
        </pc:cxnChg>
      </pc:sldChg>
      <pc:sldChg chg="modSp mod">
        <pc:chgData name="hordinek@gmail.com" userId="10373d1f71d1b64b" providerId="LiveId" clId="{61F4E065-FB5C-44AA-94CC-3948D5F7FFB0}" dt="2022-10-16T18:56:51.988" v="4441" actId="27636"/>
        <pc:sldMkLst>
          <pc:docMk/>
          <pc:sldMk cId="2091711525" sldId="257"/>
        </pc:sldMkLst>
        <pc:spChg chg="mod">
          <ac:chgData name="hordinek@gmail.com" userId="10373d1f71d1b64b" providerId="LiveId" clId="{61F4E065-FB5C-44AA-94CC-3948D5F7FFB0}" dt="2022-10-16T18:56:51.988" v="4441" actId="27636"/>
          <ac:spMkLst>
            <pc:docMk/>
            <pc:sldMk cId="2091711525" sldId="257"/>
            <ac:spMk id="3" creationId="{CD5476B2-AA1F-79FE-290B-EAC575D81349}"/>
          </ac:spMkLst>
        </pc:spChg>
      </pc:sldChg>
      <pc:sldChg chg="modSp add del mod">
        <pc:chgData name="hordinek@gmail.com" userId="10373d1f71d1b64b" providerId="LiveId" clId="{61F4E065-FB5C-44AA-94CC-3948D5F7FFB0}" dt="2022-10-16T19:00:48.677" v="4447" actId="47"/>
        <pc:sldMkLst>
          <pc:docMk/>
          <pc:sldMk cId="1427828001" sldId="258"/>
        </pc:sldMkLst>
        <pc:spChg chg="mod">
          <ac:chgData name="hordinek@gmail.com" userId="10373d1f71d1b64b" providerId="LiveId" clId="{61F4E065-FB5C-44AA-94CC-3948D5F7FFB0}" dt="2022-10-16T18:38:19.636" v="4011" actId="20577"/>
          <ac:spMkLst>
            <pc:docMk/>
            <pc:sldMk cId="1427828001" sldId="258"/>
            <ac:spMk id="3" creationId="{8A10D90B-F417-E835-3A24-C5E64E0C7E28}"/>
          </ac:spMkLst>
        </pc:spChg>
      </pc:sldChg>
      <pc:sldChg chg="modSp mod">
        <pc:chgData name="hordinek@gmail.com" userId="10373d1f71d1b64b" providerId="LiveId" clId="{61F4E065-FB5C-44AA-94CC-3948D5F7FFB0}" dt="2022-10-16T18:46:17.341" v="4338" actId="33524"/>
        <pc:sldMkLst>
          <pc:docMk/>
          <pc:sldMk cId="59296552" sldId="259"/>
        </pc:sldMkLst>
        <pc:spChg chg="mod">
          <ac:chgData name="hordinek@gmail.com" userId="10373d1f71d1b64b" providerId="LiveId" clId="{61F4E065-FB5C-44AA-94CC-3948D5F7FFB0}" dt="2022-10-16T18:46:17.341" v="4338" actId="33524"/>
          <ac:spMkLst>
            <pc:docMk/>
            <pc:sldMk cId="59296552" sldId="259"/>
            <ac:spMk id="3" creationId="{71B7C0B8-E044-07F6-63F4-05B3ABDDA0BA}"/>
          </ac:spMkLst>
        </pc:spChg>
      </pc:sldChg>
      <pc:sldChg chg="modSp mod ord">
        <pc:chgData name="hordinek@gmail.com" userId="10373d1f71d1b64b" providerId="LiveId" clId="{61F4E065-FB5C-44AA-94CC-3948D5F7FFB0}" dt="2022-10-16T18:47:20.040" v="4347" actId="20577"/>
        <pc:sldMkLst>
          <pc:docMk/>
          <pc:sldMk cId="2211366957" sldId="260"/>
        </pc:sldMkLst>
        <pc:spChg chg="mod">
          <ac:chgData name="hordinek@gmail.com" userId="10373d1f71d1b64b" providerId="LiveId" clId="{61F4E065-FB5C-44AA-94CC-3948D5F7FFB0}" dt="2022-10-16T18:47:20.040" v="4347" actId="20577"/>
          <ac:spMkLst>
            <pc:docMk/>
            <pc:sldMk cId="2211366957" sldId="260"/>
            <ac:spMk id="3" creationId="{3A16A1F8-E5FA-478A-67B8-6417753BE256}"/>
          </ac:spMkLst>
        </pc:spChg>
      </pc:sldChg>
      <pc:sldChg chg="modSp mod">
        <pc:chgData name="hordinek@gmail.com" userId="10373d1f71d1b64b" providerId="LiveId" clId="{61F4E065-FB5C-44AA-94CC-3948D5F7FFB0}" dt="2022-10-16T14:10:29.270" v="2267" actId="5793"/>
        <pc:sldMkLst>
          <pc:docMk/>
          <pc:sldMk cId="1774016821" sldId="261"/>
        </pc:sldMkLst>
        <pc:spChg chg="mod">
          <ac:chgData name="hordinek@gmail.com" userId="10373d1f71d1b64b" providerId="LiveId" clId="{61F4E065-FB5C-44AA-94CC-3948D5F7FFB0}" dt="2022-10-16T14:10:29.270" v="2267" actId="5793"/>
          <ac:spMkLst>
            <pc:docMk/>
            <pc:sldMk cId="1774016821" sldId="261"/>
            <ac:spMk id="3" creationId="{891FB976-9F3C-3C7A-919D-36A58A3C07D7}"/>
          </ac:spMkLst>
        </pc:spChg>
      </pc:sldChg>
      <pc:sldChg chg="modSp mod">
        <pc:chgData name="hordinek@gmail.com" userId="10373d1f71d1b64b" providerId="LiveId" clId="{61F4E065-FB5C-44AA-94CC-3948D5F7FFB0}" dt="2022-10-16T18:50:58.649" v="4360" actId="20577"/>
        <pc:sldMkLst>
          <pc:docMk/>
          <pc:sldMk cId="1690711532" sldId="262"/>
        </pc:sldMkLst>
        <pc:spChg chg="mod">
          <ac:chgData name="hordinek@gmail.com" userId="10373d1f71d1b64b" providerId="LiveId" clId="{61F4E065-FB5C-44AA-94CC-3948D5F7FFB0}" dt="2022-10-16T18:50:58.649" v="4360" actId="20577"/>
          <ac:spMkLst>
            <pc:docMk/>
            <pc:sldMk cId="1690711532" sldId="262"/>
            <ac:spMk id="3" creationId="{D2766A10-5D6B-AFE6-D878-9B96306DD5A8}"/>
          </ac:spMkLst>
        </pc:spChg>
      </pc:sldChg>
      <pc:sldChg chg="addSp delSp modSp mod">
        <pc:chgData name="hordinek@gmail.com" userId="10373d1f71d1b64b" providerId="LiveId" clId="{61F4E065-FB5C-44AA-94CC-3948D5F7FFB0}" dt="2022-10-13T21:59:06.181" v="97" actId="14100"/>
        <pc:sldMkLst>
          <pc:docMk/>
          <pc:sldMk cId="4272911905" sldId="263"/>
        </pc:sldMkLst>
        <pc:spChg chg="add del mod">
          <ac:chgData name="hordinek@gmail.com" userId="10373d1f71d1b64b" providerId="LiveId" clId="{61F4E065-FB5C-44AA-94CC-3948D5F7FFB0}" dt="2022-10-13T21:56:12.795" v="4" actId="478"/>
          <ac:spMkLst>
            <pc:docMk/>
            <pc:sldMk cId="4272911905" sldId="263"/>
            <ac:spMk id="11" creationId="{6BC1E220-22B5-6E7B-B01C-09F91D7F6FCD}"/>
          </ac:spMkLst>
        </pc:spChg>
        <pc:spChg chg="add mod">
          <ac:chgData name="hordinek@gmail.com" userId="10373d1f71d1b64b" providerId="LiveId" clId="{61F4E065-FB5C-44AA-94CC-3948D5F7FFB0}" dt="2022-10-13T21:56:46.543" v="13" actId="14100"/>
          <ac:spMkLst>
            <pc:docMk/>
            <pc:sldMk cId="4272911905" sldId="263"/>
            <ac:spMk id="12" creationId="{27936E15-2EE3-0910-7EC7-0CFD07B33C6E}"/>
          </ac:spMkLst>
        </pc:spChg>
        <pc:spChg chg="add mod">
          <ac:chgData name="hordinek@gmail.com" userId="10373d1f71d1b64b" providerId="LiveId" clId="{61F4E065-FB5C-44AA-94CC-3948D5F7FFB0}" dt="2022-10-13T21:58:45.678" v="96" actId="20577"/>
          <ac:spMkLst>
            <pc:docMk/>
            <pc:sldMk cId="4272911905" sldId="263"/>
            <ac:spMk id="13" creationId="{BC666341-273B-108A-1406-51DD1A0F4300}"/>
          </ac:spMkLst>
        </pc:spChg>
        <pc:graphicFrameChg chg="mod modGraphic">
          <ac:chgData name="hordinek@gmail.com" userId="10373d1f71d1b64b" providerId="LiveId" clId="{61F4E065-FB5C-44AA-94CC-3948D5F7FFB0}" dt="2022-10-13T21:59:06.181" v="97" actId="14100"/>
          <ac:graphicFrameMkLst>
            <pc:docMk/>
            <pc:sldMk cId="4272911905" sldId="263"/>
            <ac:graphicFrameMk id="10" creationId="{EC9A1388-7115-3481-2E7D-3CCF1B176B60}"/>
          </ac:graphicFrameMkLst>
        </pc:graphicFrameChg>
      </pc:sldChg>
      <pc:sldChg chg="modSp new mod">
        <pc:chgData name="hordinek@gmail.com" userId="10373d1f71d1b64b" providerId="LiveId" clId="{61F4E065-FB5C-44AA-94CC-3948D5F7FFB0}" dt="2022-10-16T18:40:46.490" v="4322" actId="20577"/>
        <pc:sldMkLst>
          <pc:docMk/>
          <pc:sldMk cId="317167911" sldId="264"/>
        </pc:sldMkLst>
        <pc:spChg chg="mod">
          <ac:chgData name="hordinek@gmail.com" userId="10373d1f71d1b64b" providerId="LiveId" clId="{61F4E065-FB5C-44AA-94CC-3948D5F7FFB0}" dt="2022-10-16T18:39:14.658" v="4101" actId="14100"/>
          <ac:spMkLst>
            <pc:docMk/>
            <pc:sldMk cId="317167911" sldId="264"/>
            <ac:spMk id="2" creationId="{97798855-FFC6-F801-B8D5-DF2178446F98}"/>
          </ac:spMkLst>
        </pc:spChg>
        <pc:spChg chg="mod">
          <ac:chgData name="hordinek@gmail.com" userId="10373d1f71d1b64b" providerId="LiveId" clId="{61F4E065-FB5C-44AA-94CC-3948D5F7FFB0}" dt="2022-10-16T18:40:46.490" v="4322" actId="20577"/>
          <ac:spMkLst>
            <pc:docMk/>
            <pc:sldMk cId="317167911" sldId="264"/>
            <ac:spMk id="3" creationId="{DFB2EA62-1CE9-B9BE-EFAB-BB6036CEBE09}"/>
          </ac:spMkLst>
        </pc:spChg>
      </pc:sldChg>
      <pc:sldChg chg="addSp delSp modSp new mod ord">
        <pc:chgData name="hordinek@gmail.com" userId="10373d1f71d1b64b" providerId="LiveId" clId="{61F4E065-FB5C-44AA-94CC-3948D5F7FFB0}" dt="2022-10-16T14:11:43.727" v="2269"/>
        <pc:sldMkLst>
          <pc:docMk/>
          <pc:sldMk cId="3885645084" sldId="265"/>
        </pc:sldMkLst>
        <pc:spChg chg="mod">
          <ac:chgData name="hordinek@gmail.com" userId="10373d1f71d1b64b" providerId="LiveId" clId="{61F4E065-FB5C-44AA-94CC-3948D5F7FFB0}" dt="2022-10-14T14:03:35.974" v="868" actId="20577"/>
          <ac:spMkLst>
            <pc:docMk/>
            <pc:sldMk cId="3885645084" sldId="265"/>
            <ac:spMk id="2" creationId="{843691D6-83B8-6B03-54B2-802452A4315D}"/>
          </ac:spMkLst>
        </pc:spChg>
        <pc:spChg chg="mod">
          <ac:chgData name="hordinek@gmail.com" userId="10373d1f71d1b64b" providerId="LiveId" clId="{61F4E065-FB5C-44AA-94CC-3948D5F7FFB0}" dt="2022-10-14T14:28:28.093" v="1186" actId="255"/>
          <ac:spMkLst>
            <pc:docMk/>
            <pc:sldMk cId="3885645084" sldId="265"/>
            <ac:spMk id="3" creationId="{B40513AE-5CED-33DC-B1CC-F1DC8472D00F}"/>
          </ac:spMkLst>
        </pc:spChg>
        <pc:spChg chg="add del">
          <ac:chgData name="hordinek@gmail.com" userId="10373d1f71d1b64b" providerId="LiveId" clId="{61F4E065-FB5C-44AA-94CC-3948D5F7FFB0}" dt="2022-10-14T14:05:56.366" v="904" actId="11529"/>
          <ac:spMkLst>
            <pc:docMk/>
            <pc:sldMk cId="3885645084" sldId="265"/>
            <ac:spMk id="4" creationId="{37D97E68-785C-224B-FFD7-B650A444DD96}"/>
          </ac:spMkLst>
        </pc:spChg>
        <pc:spChg chg="add">
          <ac:chgData name="hordinek@gmail.com" userId="10373d1f71d1b64b" providerId="LiveId" clId="{61F4E065-FB5C-44AA-94CC-3948D5F7FFB0}" dt="2022-10-14T14:07:54.167" v="1038" actId="11529"/>
          <ac:spMkLst>
            <pc:docMk/>
            <pc:sldMk cId="3885645084" sldId="265"/>
            <ac:spMk id="5" creationId="{7765705C-E731-4C6A-7D03-ACA8762D3B14}"/>
          </ac:spMkLst>
        </pc:spChg>
      </pc:sldChg>
      <pc:sldChg chg="modSp new mod ord">
        <pc:chgData name="hordinek@gmail.com" userId="10373d1f71d1b64b" providerId="LiveId" clId="{61F4E065-FB5C-44AA-94CC-3948D5F7FFB0}" dt="2022-10-16T18:49:36.540" v="4359" actId="20577"/>
        <pc:sldMkLst>
          <pc:docMk/>
          <pc:sldMk cId="388795406" sldId="266"/>
        </pc:sldMkLst>
        <pc:spChg chg="mod">
          <ac:chgData name="hordinek@gmail.com" userId="10373d1f71d1b64b" providerId="LiveId" clId="{61F4E065-FB5C-44AA-94CC-3948D5F7FFB0}" dt="2022-10-16T14:12:37.584" v="2303" actId="20577"/>
          <ac:spMkLst>
            <pc:docMk/>
            <pc:sldMk cId="388795406" sldId="266"/>
            <ac:spMk id="2" creationId="{9837FC94-9672-8C54-4C0C-7F9A5C58F374}"/>
          </ac:spMkLst>
        </pc:spChg>
        <pc:spChg chg="mod">
          <ac:chgData name="hordinek@gmail.com" userId="10373d1f71d1b64b" providerId="LiveId" clId="{61F4E065-FB5C-44AA-94CC-3948D5F7FFB0}" dt="2022-10-16T18:49:36.540" v="4359" actId="20577"/>
          <ac:spMkLst>
            <pc:docMk/>
            <pc:sldMk cId="388795406" sldId="266"/>
            <ac:spMk id="3" creationId="{FDE85D06-F258-8D5C-6BE6-73007C4FDA67}"/>
          </ac:spMkLst>
        </pc:spChg>
      </pc:sldChg>
      <pc:sldChg chg="new del">
        <pc:chgData name="hordinek@gmail.com" userId="10373d1f71d1b64b" providerId="LiveId" clId="{61F4E065-FB5C-44AA-94CC-3948D5F7FFB0}" dt="2022-10-16T18:45:03.362" v="4330" actId="47"/>
        <pc:sldMkLst>
          <pc:docMk/>
          <pc:sldMk cId="218230870" sldId="267"/>
        </pc:sldMkLst>
      </pc:sldChg>
      <pc:sldChg chg="new del">
        <pc:chgData name="hordinek@gmail.com" userId="10373d1f71d1b64b" providerId="LiveId" clId="{61F4E065-FB5C-44AA-94CC-3948D5F7FFB0}" dt="2022-10-16T19:00:57.874" v="4451" actId="680"/>
        <pc:sldMkLst>
          <pc:docMk/>
          <pc:sldMk cId="2672789134" sldId="267"/>
        </pc:sldMkLst>
      </pc:sldChg>
      <pc:sldChg chg="new del">
        <pc:chgData name="hordinek@gmail.com" userId="10373d1f71d1b64b" providerId="LiveId" clId="{61F4E065-FB5C-44AA-94CC-3948D5F7FFB0}" dt="2022-10-16T18:44:55.025" v="4328" actId="2696"/>
        <pc:sldMkLst>
          <pc:docMk/>
          <pc:sldMk cId="4242619775" sldId="267"/>
        </pc:sldMkLst>
      </pc:sldChg>
      <pc:sldChg chg="new del">
        <pc:chgData name="hordinek@gmail.com" userId="10373d1f71d1b64b" providerId="LiveId" clId="{61F4E065-FB5C-44AA-94CC-3948D5F7FFB0}" dt="2022-10-16T19:00:56.820" v="4450" actId="680"/>
        <pc:sldMkLst>
          <pc:docMk/>
          <pc:sldMk cId="1726211376" sldId="268"/>
        </pc:sldMkLst>
      </pc:sldChg>
      <pc:sldChg chg="new del">
        <pc:chgData name="hordinek@gmail.com" userId="10373d1f71d1b64b" providerId="LiveId" clId="{61F4E065-FB5C-44AA-94CC-3948D5F7FFB0}" dt="2022-10-16T18:44:36.027" v="4325" actId="47"/>
        <pc:sldMkLst>
          <pc:docMk/>
          <pc:sldMk cId="2348680066" sldId="268"/>
        </pc:sldMkLst>
      </pc:sldChg>
      <pc:sldChg chg="new add del">
        <pc:chgData name="hordinek@gmail.com" userId="10373d1f71d1b64b" providerId="LiveId" clId="{61F4E065-FB5C-44AA-94CC-3948D5F7FFB0}" dt="2022-10-16T19:00:54.905" v="4449" actId="680"/>
        <pc:sldMkLst>
          <pc:docMk/>
          <pc:sldMk cId="3498060720" sldId="269"/>
        </pc:sldMkLst>
      </pc:sldChg>
    </pc:docChg>
  </pc:docChgLst>
</pc:chgInfo>
</file>

<file path=ppt/charts/_rels/chartEx1.xml.rels><?xml version="1.0" encoding="UTF-8" standalone="yes"?>
<Relationships xmlns="http://schemas.openxmlformats.org/package/2006/relationships"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>
    <cx:plotArea>
      <cx:plotAreaRegion/>
    </cx:plotArea>
  </cx:chart>
</cx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6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/>
  </cs:chartArea>
  <cs:dataLabel>
    <cs:lnRef idx="0"/>
    <cs:fillRef idx="0"/>
    <cs:effectRef idx="0"/>
    <cs:fontRef idx="minor">
      <a:schemeClr val="tx1">
        <a:lumMod val="65000"/>
        <a:lumOff val="35000"/>
      </a:schemeClr>
    </cs:fontRef>
    <cs:defRPr sz="1197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/>
  </cs:seriesAxis>
  <cs:seriesLine>
    <cs:lnRef idx="0"/>
    <cs:fillRef idx="0"/>
    <cs:effectRef idx="0"/>
    <cs:fontRef idx="minor">
      <a:schemeClr val="tx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/>
  </cs:valueAxis>
  <cs:wall>
    <cs:lnRef idx="0"/>
    <cs:fillRef idx="0"/>
    <cs:effectRef idx="0"/>
    <cs:fontRef idx="minor">
      <a:schemeClr val="tx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638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952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431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8379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313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543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522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2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841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1364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161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1693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7430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2403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6319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6178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23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7C04368-7B4E-498C-AFA8-04EB8B34AE54}" type="datetimeFigureOut">
              <a:rPr lang="en-GB" smtClean="0"/>
              <a:t>13/10/2022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5D4127C4-ADED-4A70-BBDD-3CA3C60A09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607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fficeforstudents.org.uk/news-blog-and-events/press-and-media/students-more-confident-with-online-learning-than-lecturers-are-about-teaching-digitally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microsoft.com/office/2014/relationships/chartEx" Target="../charts/chartEx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6E4B6-4D74-6612-5DC2-DBD31D2C23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333501"/>
            <a:ext cx="8825658" cy="3086100"/>
          </a:xfrm>
        </p:spPr>
        <p:txBody>
          <a:bodyPr/>
          <a:lstStyle/>
          <a:p>
            <a:r>
              <a:rPr lang="en-GB" dirty="0"/>
              <a:t>ARE UWTSD STUDENTS CONFIDENT IN USING TECNOLOGY TO COLLABORATE?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5476B2-AA1F-79FE-290B-EAC575D813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1411664"/>
          </a:xfrm>
        </p:spPr>
        <p:txBody>
          <a:bodyPr>
            <a:normAutofit/>
          </a:bodyPr>
          <a:lstStyle/>
          <a:p>
            <a:r>
              <a:rPr lang="en-GB" dirty="0"/>
              <a:t>BY ROSIE COMERFORD 2211425 AND HORDINE KIESE 2216173.</a:t>
            </a:r>
          </a:p>
          <a:p>
            <a:r>
              <a:rPr lang="en-GB" dirty="0"/>
              <a:t>MODULE : DIGITAL SKILLS AND REASERCH METHODS.</a:t>
            </a:r>
          </a:p>
          <a:p>
            <a:r>
              <a:rPr lang="en-GB" dirty="0"/>
              <a:t>MODULE CODE: LCHS4002_BIRM.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711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1A950-6401-D18F-3905-22A009C33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0D90B-F417-E835-3A24-C5E64E0C7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499"/>
            <a:ext cx="8825659" cy="3970555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In this presentation we will be discussing the question “ are students confident in using technology to collaborate?”.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We will be presenting methods, how we managed to get information to collect data.</a:t>
            </a:r>
          </a:p>
          <a:p>
            <a:endParaRPr lang="en-GB" dirty="0"/>
          </a:p>
          <a:p>
            <a:r>
              <a:rPr lang="en-GB" dirty="0"/>
              <a:t>We will be showing reasons why student can and cannot use technology and their struggles with it.</a:t>
            </a:r>
          </a:p>
          <a:p>
            <a:endParaRPr lang="en-GB" dirty="0"/>
          </a:p>
          <a:p>
            <a:r>
              <a:rPr lang="en-GB" dirty="0"/>
              <a:t> Reasons of why students are not confident enough to use technology to collaborate.</a:t>
            </a:r>
          </a:p>
          <a:p>
            <a:endParaRPr lang="en-GB" dirty="0"/>
          </a:p>
          <a:p>
            <a:r>
              <a:rPr lang="en-GB" dirty="0"/>
              <a:t>How is technology used for collaboration.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27828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8E9AA-360E-6D5C-6555-C5B29F888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7C0B8-E044-07F6-63F4-05B3ABDDA0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will use “face to face” questioning method</a:t>
            </a:r>
          </a:p>
          <a:p>
            <a:endParaRPr lang="en-GB" dirty="0"/>
          </a:p>
          <a:p>
            <a:r>
              <a:rPr lang="en-GB" dirty="0"/>
              <a:t>20 students within two UWTSD campus</a:t>
            </a:r>
          </a:p>
          <a:p>
            <a:endParaRPr lang="en-GB" dirty="0"/>
          </a:p>
          <a:p>
            <a:r>
              <a:rPr lang="en-GB" dirty="0"/>
              <a:t>A variety of ages and backgrounds</a:t>
            </a:r>
          </a:p>
          <a:p>
            <a:endParaRPr lang="en-GB" dirty="0"/>
          </a:p>
          <a:p>
            <a:r>
              <a:rPr lang="en-GB" dirty="0"/>
              <a:t>Present them with our question and record our data</a:t>
            </a:r>
          </a:p>
          <a:p>
            <a:endParaRPr lang="en-GB" dirty="0"/>
          </a:p>
          <a:p>
            <a:r>
              <a:rPr lang="en-GB" dirty="0"/>
              <a:t>We will do this and collect our data over a two-week period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296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A59F3-E1B6-D3D9-DDDA-53681DBD4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6A1F8-E5FA-478A-67B8-6417753BE2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Each student we ask, will be informed that this information will be kept confidential.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Their ages, names and backgrounds will not be passed on or recorded.</a:t>
            </a:r>
          </a:p>
          <a:p>
            <a:endParaRPr lang="en-GB" dirty="0"/>
          </a:p>
          <a:p>
            <a:r>
              <a:rPr lang="en-GB" dirty="0"/>
              <a:t>No personal information will be presented. </a:t>
            </a:r>
          </a:p>
          <a:p>
            <a:endParaRPr lang="en-GB" dirty="0"/>
          </a:p>
          <a:p>
            <a:r>
              <a:rPr lang="en-GB" dirty="0"/>
              <a:t>They will be used as a statistic in our survey.</a:t>
            </a:r>
          </a:p>
          <a:p>
            <a:endParaRPr lang="en-GB" dirty="0"/>
          </a:p>
          <a:p>
            <a:r>
              <a:rPr lang="en-GB" dirty="0"/>
              <a:t>Each student is a willing participant .</a:t>
            </a:r>
          </a:p>
        </p:txBody>
      </p:sp>
    </p:spTree>
    <p:extLst>
      <p:ext uri="{BB962C8B-B14F-4D97-AF65-F5344CB8AC3E}">
        <p14:creationId xmlns:p14="http://schemas.microsoft.com/office/powerpoint/2010/main" val="22113669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7FC94-9672-8C54-4C0C-7F9A5C58F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THIS USEFUL?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E85D06-F258-8D5C-6BE6-73007C4FD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473693"/>
            <a:ext cx="8825659" cy="388860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Our question is in relation to UWTSD students, therefor information is gathered directly from UWTSD students.</a:t>
            </a:r>
          </a:p>
          <a:p>
            <a:endParaRPr lang="en-GB" dirty="0"/>
          </a:p>
          <a:p>
            <a:r>
              <a:rPr lang="en-GB" dirty="0"/>
              <a:t>We will have an honest and factual based finding.</a:t>
            </a:r>
          </a:p>
          <a:p>
            <a:endParaRPr lang="en-GB" dirty="0"/>
          </a:p>
          <a:p>
            <a:r>
              <a:rPr lang="en-GB" dirty="0"/>
              <a:t>A clear insight to how confident UWTSD student feel.</a:t>
            </a:r>
          </a:p>
          <a:p>
            <a:endParaRPr lang="en-GB" dirty="0"/>
          </a:p>
          <a:p>
            <a:r>
              <a:rPr lang="en-GB" dirty="0"/>
              <a:t>Necessary research to see where improvements could be made.</a:t>
            </a:r>
          </a:p>
          <a:p>
            <a:endParaRPr lang="en-GB" dirty="0"/>
          </a:p>
          <a:p>
            <a:r>
              <a:rPr lang="en-GB" dirty="0"/>
              <a:t>Worth while collecting accurate date that could be later referenced and used in other studies. </a:t>
            </a:r>
          </a:p>
        </p:txBody>
      </p:sp>
    </p:spTree>
    <p:extLst>
      <p:ext uri="{BB962C8B-B14F-4D97-AF65-F5344CB8AC3E}">
        <p14:creationId xmlns:p14="http://schemas.microsoft.com/office/powerpoint/2010/main" val="388795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6E51F-61A5-49CF-EDEB-3CC12C5AD3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FB976-9F3C-3C7A-919D-36A58A3C07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Not all students are confident using technology to collaborate here at UWTSD.</a:t>
            </a:r>
          </a:p>
          <a:p>
            <a:endParaRPr lang="en-GB" dirty="0"/>
          </a:p>
          <a:p>
            <a:r>
              <a:rPr lang="en-GB" dirty="0"/>
              <a:t>There will be majority of students that find using technology to collaborate difficult. </a:t>
            </a:r>
          </a:p>
          <a:p>
            <a:endParaRPr lang="en-GB" dirty="0"/>
          </a:p>
          <a:p>
            <a:r>
              <a:rPr lang="en-GB" dirty="0"/>
              <a:t>Several factors including age, background, previous studies, will influence their abilities </a:t>
            </a:r>
          </a:p>
          <a:p>
            <a:endParaRPr lang="en-GB" dirty="0"/>
          </a:p>
          <a:p>
            <a:r>
              <a:rPr lang="en-GB" dirty="0"/>
              <a:t>Our data collected from UWTSD students will be substantial enough to support this hypothesis.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0168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D535E-656E-6D91-DED5-5FC8F49D5C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COLLECTED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66A10-5D6B-AFE6-D878-9B96306DD5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0457" y="2353242"/>
            <a:ext cx="8825659" cy="3825875"/>
          </a:xfrm>
        </p:spPr>
        <p:txBody>
          <a:bodyPr>
            <a:normAutofit/>
          </a:bodyPr>
          <a:lstStyle/>
          <a:p>
            <a:r>
              <a:rPr lang="en-GB" dirty="0"/>
              <a:t>From a poll of 1285 university students, 24% said they feel lacked technical support while learning . ( THE YOUGOV POLL)</a:t>
            </a:r>
          </a:p>
          <a:p>
            <a:r>
              <a:rPr lang="en-GB" dirty="0"/>
              <a:t>15% said they lacked the use of right technology their studies. (THE YOUGOV POLL)</a:t>
            </a:r>
          </a:p>
          <a:p>
            <a:r>
              <a:rPr lang="en-GB" dirty="0"/>
              <a:t>49% of students said they feel confident in having skills to benefit online learning. ( THE YOUGOV POLL)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 algn="ctr">
              <a:buNone/>
            </a:pPr>
            <a:r>
              <a:rPr lang="en-GB" dirty="0">
                <a:hlinkClick r:id="rId2"/>
              </a:rPr>
              <a:t>https://www.officeforstudents.org.uk/news-blog-and-events/press-and-media/students-more-confident-with-online-learning-than-lecturers-are-about-teaching-digitally/</a:t>
            </a:r>
            <a:endParaRPr lang="en-GB" dirty="0"/>
          </a:p>
        </p:txBody>
      </p:sp>
      <p:sp>
        <p:nvSpPr>
          <p:cNvPr id="6" name="Arrow: Left-Up 5">
            <a:extLst>
              <a:ext uri="{FF2B5EF4-FFF2-40B4-BE49-F238E27FC236}">
                <a16:creationId xmlns:a16="http://schemas.microsoft.com/office/drawing/2014/main" id="{245D517C-C42E-9E83-141F-393DF88A79EB}"/>
              </a:ext>
            </a:extLst>
          </p:cNvPr>
          <p:cNvSpPr/>
          <p:nvPr/>
        </p:nvSpPr>
        <p:spPr>
          <a:xfrm>
            <a:off x="7324825" y="5544152"/>
            <a:ext cx="1280160" cy="721894"/>
          </a:xfrm>
          <a:prstGeom prst="lef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692C30-6D9D-29B8-9137-2DAD42352947}"/>
              </a:ext>
            </a:extLst>
          </p:cNvPr>
          <p:cNvSpPr txBox="1"/>
          <p:nvPr/>
        </p:nvSpPr>
        <p:spPr>
          <a:xfrm>
            <a:off x="4754881" y="5794408"/>
            <a:ext cx="2194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REFERENCE</a:t>
            </a:r>
          </a:p>
        </p:txBody>
      </p:sp>
    </p:spTree>
    <p:extLst>
      <p:ext uri="{BB962C8B-B14F-4D97-AF65-F5344CB8AC3E}">
        <p14:creationId xmlns:p14="http://schemas.microsoft.com/office/powerpoint/2010/main" val="1690711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20E0B-CB25-737C-24BD-52F33F6AD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FINDINGS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A59AB-324D-0571-C87E-202D4B9F7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261938"/>
            <a:ext cx="8825659" cy="1087654"/>
          </a:xfrm>
        </p:spPr>
        <p:txBody>
          <a:bodyPr>
            <a:normAutofit/>
          </a:bodyPr>
          <a:lstStyle/>
          <a:p>
            <a:r>
              <a:rPr lang="en-GB" dirty="0"/>
              <a:t>Out of 20 students, 12 said they do not feel confident in using technology to collaborate </a:t>
            </a:r>
          </a:p>
          <a:p>
            <a:r>
              <a:rPr lang="en-GB" dirty="0"/>
              <a:t>Which is 60%</a:t>
            </a:r>
          </a:p>
        </p:txBody>
      </p:sp>
      <mc:AlternateContent xmlns:mc="http://schemas.openxmlformats.org/markup-compatibility/2006">
        <mc:Choice xmlns:cx1="http://schemas.microsoft.com/office/drawing/2015/9/8/chartex" Requires="cx1">
          <p:graphicFrame>
            <p:nvGraphicFramePr>
              <p:cNvPr id="6" name="Chart 5">
                <a:extLst>
                  <a:ext uri="{FF2B5EF4-FFF2-40B4-BE49-F238E27FC236}">
                    <a16:creationId xmlns:a16="http://schemas.microsoft.com/office/drawing/2014/main" id="{C0EA8A05-0D26-D239-1D9B-FB8FB17F0FFB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3631919259"/>
                  </p:ext>
                </p:extLst>
              </p:nvPr>
            </p:nvGraphicFramePr>
            <p:xfrm>
              <a:off x="2032000" y="719667"/>
              <a:ext cx="2251242" cy="1474894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6" name="Chart 5">
                <a:extLst>
                  <a:ext uri="{FF2B5EF4-FFF2-40B4-BE49-F238E27FC236}">
                    <a16:creationId xmlns:a16="http://schemas.microsoft.com/office/drawing/2014/main" id="{C0EA8A05-0D26-D239-1D9B-FB8FB17F0FF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2032000" y="719667"/>
                <a:ext cx="2251242" cy="1474894"/>
              </a:xfrm>
              <a:prstGeom prst="rect">
                <a:avLst/>
              </a:prstGeom>
            </p:spPr>
          </p:pic>
        </mc:Fallback>
      </mc:AlternateContent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EC9A1388-7115-3481-2E7D-3CCF1B176B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3973619"/>
              </p:ext>
            </p:extLst>
          </p:nvPr>
        </p:nvGraphicFramePr>
        <p:xfrm>
          <a:off x="6381550" y="3349593"/>
          <a:ext cx="4562373" cy="24393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0791">
                  <a:extLst>
                    <a:ext uri="{9D8B030D-6E8A-4147-A177-3AD203B41FA5}">
                      <a16:colId xmlns:a16="http://schemas.microsoft.com/office/drawing/2014/main" val="2116457778"/>
                    </a:ext>
                  </a:extLst>
                </a:gridCol>
                <a:gridCol w="1520791">
                  <a:extLst>
                    <a:ext uri="{9D8B030D-6E8A-4147-A177-3AD203B41FA5}">
                      <a16:colId xmlns:a16="http://schemas.microsoft.com/office/drawing/2014/main" val="3144082657"/>
                    </a:ext>
                  </a:extLst>
                </a:gridCol>
                <a:gridCol w="1520791">
                  <a:extLst>
                    <a:ext uri="{9D8B030D-6E8A-4147-A177-3AD203B41FA5}">
                      <a16:colId xmlns:a16="http://schemas.microsoft.com/office/drawing/2014/main" val="1576573283"/>
                    </a:ext>
                  </a:extLst>
                </a:gridCol>
              </a:tblGrid>
              <a:tr h="594674">
                <a:tc>
                  <a:txBody>
                    <a:bodyPr/>
                    <a:lstStyle/>
                    <a:p>
                      <a:r>
                        <a:rPr lang="en-GB" dirty="0"/>
                        <a:t>Technology in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percentage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2789422"/>
                  </a:ext>
                </a:extLst>
              </a:tr>
              <a:tr h="386405">
                <a:tc>
                  <a:txBody>
                    <a:bodyPr/>
                    <a:lstStyle/>
                    <a:p>
                      <a:r>
                        <a:rPr lang="en-GB" dirty="0"/>
                        <a:t>WhatsApp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3136456"/>
                  </a:ext>
                </a:extLst>
              </a:tr>
              <a:tr h="386405">
                <a:tc>
                  <a:txBody>
                    <a:bodyPr/>
                    <a:lstStyle/>
                    <a:p>
                      <a:r>
                        <a:rPr lang="en-GB" dirty="0"/>
                        <a:t>PowerPoint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3757556"/>
                  </a:ext>
                </a:extLst>
              </a:tr>
              <a:tr h="594674">
                <a:tc>
                  <a:txBody>
                    <a:bodyPr/>
                    <a:lstStyle/>
                    <a:p>
                      <a:r>
                        <a:rPr lang="en-GB" dirty="0"/>
                        <a:t>Microsoft Word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318787"/>
                  </a:ext>
                </a:extLst>
              </a:tr>
              <a:tr h="386405">
                <a:tc>
                  <a:txBody>
                    <a:bodyPr/>
                    <a:lstStyle/>
                    <a:p>
                      <a:r>
                        <a:rPr lang="en-GB" dirty="0"/>
                        <a:t>Excel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1995412"/>
                  </a:ext>
                </a:extLst>
              </a:tr>
            </a:tbl>
          </a:graphicData>
        </a:graphic>
      </p:graphicFrame>
      <p:sp>
        <p:nvSpPr>
          <p:cNvPr id="12" name="Arrow: Right 11">
            <a:extLst>
              <a:ext uri="{FF2B5EF4-FFF2-40B4-BE49-F238E27FC236}">
                <a16:creationId xmlns:a16="http://schemas.microsoft.com/office/drawing/2014/main" id="{27936E15-2EE3-0910-7EC7-0CFD07B33C6E}"/>
              </a:ext>
            </a:extLst>
          </p:cNvPr>
          <p:cNvSpPr/>
          <p:nvPr/>
        </p:nvSpPr>
        <p:spPr>
          <a:xfrm>
            <a:off x="4417996" y="4340994"/>
            <a:ext cx="1678004" cy="60639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666341-273B-108A-1406-51DD1A0F4300}"/>
              </a:ext>
            </a:extLst>
          </p:cNvPr>
          <p:cNvSpPr/>
          <p:nvPr/>
        </p:nvSpPr>
        <p:spPr>
          <a:xfrm>
            <a:off x="798897" y="3830855"/>
            <a:ext cx="3416968" cy="24393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Example of technology used and how confident students are in using them</a:t>
            </a:r>
          </a:p>
        </p:txBody>
      </p:sp>
    </p:spTree>
    <p:extLst>
      <p:ext uri="{BB962C8B-B14F-4D97-AF65-F5344CB8AC3E}">
        <p14:creationId xmlns:p14="http://schemas.microsoft.com/office/powerpoint/2010/main" val="42729119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91D6-83B8-6B03-54B2-802452A431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TECHNOLOGY USED FOR COLLABORATION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0513AE-5CED-33DC-B1CC-F1DC8472D0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sz="2400" b="1" dirty="0"/>
              <a:t>COMMUNICATION</a:t>
            </a:r>
            <a:r>
              <a:rPr lang="en-GB" dirty="0"/>
              <a:t>: Email, voicemail, text, web publishing, videocalls, internet discussion rooms/ boards.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Important for team works as it helps with:</a:t>
            </a:r>
          </a:p>
          <a:p>
            <a:r>
              <a:rPr lang="en-GB" dirty="0"/>
              <a:t>Sending direct messages</a:t>
            </a:r>
          </a:p>
          <a:p>
            <a:r>
              <a:rPr lang="en-GB" dirty="0"/>
              <a:t>File shares</a:t>
            </a:r>
          </a:p>
          <a:p>
            <a:r>
              <a:rPr lang="en-GB" dirty="0"/>
              <a:t>Direct telephone calls in conference</a:t>
            </a: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7765705C-E731-4C6A-7D03-ACA8762D3B14}"/>
              </a:ext>
            </a:extLst>
          </p:cNvPr>
          <p:cNvSpPr/>
          <p:nvPr/>
        </p:nvSpPr>
        <p:spPr>
          <a:xfrm>
            <a:off x="2646947" y="3089709"/>
            <a:ext cx="616017" cy="111653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450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F94BC-DA30-E3AA-DCED-A9E59573E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are students not confident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C068BE-E275-6CB0-A2AD-CDD2E851C1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204186"/>
            <a:ext cx="8825659" cy="1963554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Not able to have easy access to such platforms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Do not have quick reactions with technology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No previous experiences using platforms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Do not know how to navigate arounds the platform successfully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algn="l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95691A4-A59E-8A7A-34F4-FDA36AFECE41}"/>
              </a:ext>
            </a:extLst>
          </p:cNvPr>
          <p:cNvSpPr/>
          <p:nvPr/>
        </p:nvSpPr>
        <p:spPr>
          <a:xfrm>
            <a:off x="1154954" y="4494998"/>
            <a:ext cx="5804111" cy="18480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Different ages and backgrounds within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Different learning styles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Different level of skills and 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Different level of IT skills/up to date knowledge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Different previous experiences that have knocked confidence.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2D80FE-B193-2FC5-3DCC-15E6663AF993}"/>
              </a:ext>
            </a:extLst>
          </p:cNvPr>
          <p:cNvSpPr/>
          <p:nvPr/>
        </p:nvSpPr>
        <p:spPr>
          <a:xfrm>
            <a:off x="9288379" y="4924425"/>
            <a:ext cx="1568918" cy="66785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600" b="1" dirty="0">
                <a:solidFill>
                  <a:schemeClr val="accent6">
                    <a:lumMod val="75000"/>
                  </a:schemeClr>
                </a:solidFill>
              </a:rPr>
              <a:t>WHY</a:t>
            </a:r>
          </a:p>
        </p:txBody>
      </p: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4271895C-6E4C-21C8-BA8B-ADCEE8D2B3F1}"/>
              </a:ext>
            </a:extLst>
          </p:cNvPr>
          <p:cNvCxnSpPr/>
          <p:nvPr/>
        </p:nvCxnSpPr>
        <p:spPr>
          <a:xfrm>
            <a:off x="7161196" y="4467225"/>
            <a:ext cx="1761423" cy="914400"/>
          </a:xfrm>
          <a:prstGeom prst="curvedConnector3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02413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98855-FFC6-F801-B8D5-DF2178446F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1095854"/>
          </a:xfrm>
        </p:spPr>
        <p:txBody>
          <a:bodyPr/>
          <a:lstStyle/>
          <a:p>
            <a:r>
              <a:rPr lang="en-GB" dirty="0"/>
              <a:t>PRESENTED BY HORDINE AND ROSIE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B2EA62-1CE9-B9BE-EFAB-BB6036CEBE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6336" y="3662414"/>
            <a:ext cx="8825658" cy="1976386"/>
          </a:xfrm>
        </p:spPr>
        <p:txBody>
          <a:bodyPr>
            <a:normAutofit/>
          </a:bodyPr>
          <a:lstStyle/>
          <a:p>
            <a:r>
              <a:rPr lang="en-GB" dirty="0"/>
              <a:t>AVAILABLE FOR ANY QUESTION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Thank you everyone for listening.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679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610</Words>
  <Application>Microsoft Office PowerPoint</Application>
  <PresentationFormat>Widescreen</PresentationFormat>
  <Paragraphs>104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Ion Boardroom</vt:lpstr>
      <vt:lpstr>ARE UWTSD STUDENTS CONFIDENT IN USING TECNOLOGY TO COLLABORATE?</vt:lpstr>
      <vt:lpstr>INTRODUCTION </vt:lpstr>
      <vt:lpstr>METHODS</vt:lpstr>
      <vt:lpstr>ETHICAL CONSIDERATIONS</vt:lpstr>
      <vt:lpstr>WHY IS THIS USEFUL?</vt:lpstr>
      <vt:lpstr>HYPOTHESIS</vt:lpstr>
      <vt:lpstr>DATA COLLECTED</vt:lpstr>
      <vt:lpstr>PERSONAL FINDINGS </vt:lpstr>
      <vt:lpstr>HOW IS TECHNOLOGY USED FOR COLLABORATION ?</vt:lpstr>
      <vt:lpstr>Why are students not confident </vt:lpstr>
      <vt:lpstr>PRESENTED BY HORDINE AND ROSIE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 UWTSD STUDENTS CONFIDENT IN USING TECNOLOGY TO COLLABORATE?</dc:title>
  <dc:creator>hordinek@gmail.com</dc:creator>
  <cp:lastModifiedBy>hordinek@gmail.com</cp:lastModifiedBy>
  <cp:revision>1</cp:revision>
  <dcterms:created xsi:type="dcterms:W3CDTF">2022-10-13T08:14:48Z</dcterms:created>
  <dcterms:modified xsi:type="dcterms:W3CDTF">2022-10-16T19:01:02Z</dcterms:modified>
</cp:coreProperties>
</file>