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266" r:id="rId2"/>
    <p:sldId id="256" r:id="rId3"/>
    <p:sldId id="264" r:id="rId4"/>
    <p:sldId id="267" r:id="rId5"/>
    <p:sldId id="261" r:id="rId6"/>
    <p:sldId id="258" r:id="rId7"/>
    <p:sldId id="257" r:id="rId8"/>
    <p:sldId id="259" r:id="rId9"/>
    <p:sldId id="262" r:id="rId10"/>
    <p:sldId id="268" r:id="rId11"/>
    <p:sldId id="270" r:id="rId12"/>
    <p:sldId id="269" r:id="rId13"/>
    <p:sldId id="263" r:id="rId14"/>
    <p:sldId id="265"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62716" autoAdjust="0"/>
  </p:normalViewPr>
  <p:slideViewPr>
    <p:cSldViewPr snapToGrid="0">
      <p:cViewPr varScale="1">
        <p:scale>
          <a:sx n="67" d="100"/>
          <a:sy n="67" d="100"/>
        </p:scale>
        <p:origin x="60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1F70BA-CE92-4494-9331-2D1D2C4A722F}" type="datetimeFigureOut">
              <a:rPr lang="en-GB" smtClean="0"/>
              <a:t>28/01/2019</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2977F1D-6FE3-4DC4-88C8-40915D15CF34}" type="slidenum">
              <a:rPr lang="en-GB" smtClean="0"/>
              <a:t>‹#›</a:t>
            </a:fld>
            <a:endParaRPr lang="en-GB"/>
          </a:p>
        </p:txBody>
      </p:sp>
    </p:spTree>
    <p:extLst>
      <p:ext uri="{BB962C8B-B14F-4D97-AF65-F5344CB8AC3E}">
        <p14:creationId xmlns:p14="http://schemas.microsoft.com/office/powerpoint/2010/main" val="19377005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Once </a:t>
            </a:r>
            <a:r>
              <a:rPr lang="en-GB" baseline="0" dirty="0" smtClean="0"/>
              <a:t> you are logged in just click on the 9 dots button to access Gmail, Google Drive </a:t>
            </a:r>
            <a:endParaRPr lang="en-GB" dirty="0"/>
          </a:p>
        </p:txBody>
      </p:sp>
      <p:sp>
        <p:nvSpPr>
          <p:cNvPr id="4" name="Slide Number Placeholder 3"/>
          <p:cNvSpPr>
            <a:spLocks noGrp="1"/>
          </p:cNvSpPr>
          <p:nvPr>
            <p:ph type="sldNum" sz="quarter" idx="10"/>
          </p:nvPr>
        </p:nvSpPr>
        <p:spPr/>
        <p:txBody>
          <a:bodyPr/>
          <a:lstStyle/>
          <a:p>
            <a:fld id="{42977F1D-6FE3-4DC4-88C8-40915D15CF34}" type="slidenum">
              <a:rPr lang="en-GB" smtClean="0"/>
              <a:t>5</a:t>
            </a:fld>
            <a:endParaRPr lang="en-GB"/>
          </a:p>
        </p:txBody>
      </p:sp>
    </p:spTree>
    <p:extLst>
      <p:ext uri="{BB962C8B-B14F-4D97-AF65-F5344CB8AC3E}">
        <p14:creationId xmlns:p14="http://schemas.microsoft.com/office/powerpoint/2010/main" val="28383643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Google Drive is a file storage and synchronization service developed by Google. Launched on April 24, 2012, Google Drive allows users to store files on their servers, synchronize files across devices, and share files. In addition to a website, Google Drive offers apps with offline capabilities for Windows and </a:t>
            </a:r>
            <a:r>
              <a:rPr lang="en-GB" dirty="0" err="1" smtClean="0"/>
              <a:t>macOS</a:t>
            </a:r>
            <a:r>
              <a:rPr lang="en-GB" dirty="0" smtClean="0"/>
              <a:t> computers, and Android and iOS smartphones and tablets. Google Drive encompasses Google Docs, Sheets and Slides, an office suite that permits collaborative editing of documents, spreadsheets, presentations, drawings, forms, and more. Files created and edited through the office suite are saved in Google Drive.</a:t>
            </a:r>
          </a:p>
          <a:p>
            <a:endParaRPr lang="en-GB" dirty="0" smtClean="0"/>
          </a:p>
          <a:p>
            <a:r>
              <a:rPr lang="en-GB" dirty="0" smtClean="0"/>
              <a:t>Google Drive offers users 15 gigabytes of free storage, with 100 gigabytes, 1 terabyte, 2 terabytes, 10 terabytes, 20 terabytes, and 30 terabytes offered through optional paid plans. Files uploaded can be up to 5 terabytes in size. Users can change privacy settings for individual files and folders, including enabling sharing with other users or making content public. On the website, users can search for an image by describing its visuals, and use natural language to find specific files, such as "find my budget spreadsheet from last December".</a:t>
            </a:r>
            <a:endParaRPr lang="en-GB" dirty="0"/>
          </a:p>
        </p:txBody>
      </p:sp>
      <p:sp>
        <p:nvSpPr>
          <p:cNvPr id="4" name="Slide Number Placeholder 3"/>
          <p:cNvSpPr>
            <a:spLocks noGrp="1"/>
          </p:cNvSpPr>
          <p:nvPr>
            <p:ph type="sldNum" sz="quarter" idx="10"/>
          </p:nvPr>
        </p:nvSpPr>
        <p:spPr/>
        <p:txBody>
          <a:bodyPr/>
          <a:lstStyle/>
          <a:p>
            <a:fld id="{42977F1D-6FE3-4DC4-88C8-40915D15CF34}" type="slidenum">
              <a:rPr lang="en-GB" smtClean="0"/>
              <a:t>6</a:t>
            </a:fld>
            <a:endParaRPr lang="en-GB"/>
          </a:p>
        </p:txBody>
      </p:sp>
    </p:spTree>
    <p:extLst>
      <p:ext uri="{BB962C8B-B14F-4D97-AF65-F5344CB8AC3E}">
        <p14:creationId xmlns:p14="http://schemas.microsoft.com/office/powerpoint/2010/main" val="25037290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Google Docs, Google Sheets, and Google Slides are a word processor, a spreadsheet and a presentation program respectively, all part of a free, web-based software office suite offered by Google within its Google Drive service. The three apps are available as web applications, mobile apps for Android, iOS, Windows, BlackBerry, and desktop applications on Google's </a:t>
            </a:r>
            <a:r>
              <a:rPr lang="en-GB" dirty="0" err="1" smtClean="0"/>
              <a:t>ChromeOS</a:t>
            </a:r>
            <a:r>
              <a:rPr lang="en-GB" dirty="0" smtClean="0"/>
              <a:t>. The apps are compatible with Microsoft Office file formats. The suite also includes Google Forms (survey software), Google Drawings (diagramming software), Google Sites (web building software), Google My Maps (map overlay editor), Google Apps Script (code editor for the G-Apps Script coding language) and Google Fusion Tables (database manager and map application; experimental[11]).</a:t>
            </a:r>
          </a:p>
          <a:p>
            <a:endParaRPr lang="en-GB" dirty="0" smtClean="0"/>
          </a:p>
          <a:p>
            <a:r>
              <a:rPr lang="en-GB" dirty="0" smtClean="0"/>
              <a:t>The suite allows users to create and edit files online while collaborating with other users in real-time. Edits are tracked by user with a revision history presenting changes. An editor's position is highlighted with an editor-specific </a:t>
            </a:r>
            <a:r>
              <a:rPr lang="en-GB" dirty="0" err="1" smtClean="0"/>
              <a:t>color</a:t>
            </a:r>
            <a:r>
              <a:rPr lang="en-GB" dirty="0" smtClean="0"/>
              <a:t> and cursor. A permissions system regulates what users can do. Updates have introduced features using machine learning, including "Explore", offering search results based on the contents of a document, answers based on natural language questions in a spreadsheet, and dynamic design suggestions based on contents of a slideshow, and "Action items", allowing users to assign tasks to other users.</a:t>
            </a:r>
          </a:p>
          <a:p>
            <a:endParaRPr lang="en-GB" dirty="0" smtClean="0"/>
          </a:p>
          <a:p>
            <a:r>
              <a:rPr lang="en-GB" dirty="0" smtClean="0"/>
              <a:t>While Google Docs has been criticized for lacking the functionality of Microsoft Office, it has received praise for its simplicity, ease of collaboration and frequent product updates.</a:t>
            </a:r>
            <a:endParaRPr lang="en-GB" dirty="0"/>
          </a:p>
        </p:txBody>
      </p:sp>
      <p:sp>
        <p:nvSpPr>
          <p:cNvPr id="4" name="Slide Number Placeholder 3"/>
          <p:cNvSpPr>
            <a:spLocks noGrp="1"/>
          </p:cNvSpPr>
          <p:nvPr>
            <p:ph type="sldNum" sz="quarter" idx="10"/>
          </p:nvPr>
        </p:nvSpPr>
        <p:spPr/>
        <p:txBody>
          <a:bodyPr/>
          <a:lstStyle/>
          <a:p>
            <a:fld id="{42977F1D-6FE3-4DC4-88C8-40915D15CF34}" type="slidenum">
              <a:rPr lang="en-GB" smtClean="0"/>
              <a:t>8</a:t>
            </a:fld>
            <a:endParaRPr lang="en-GB"/>
          </a:p>
        </p:txBody>
      </p:sp>
    </p:spTree>
    <p:extLst>
      <p:ext uri="{BB962C8B-B14F-4D97-AF65-F5344CB8AC3E}">
        <p14:creationId xmlns:p14="http://schemas.microsoft.com/office/powerpoint/2010/main" val="96540318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When in Google Drive to go to Google Forms, Slides, Docs, Sheets etc. just click on “New” then options will come up giving the opportunity to open a document of each time in its application</a:t>
            </a:r>
            <a:endParaRPr lang="en-GB" dirty="0"/>
          </a:p>
        </p:txBody>
      </p:sp>
      <p:sp>
        <p:nvSpPr>
          <p:cNvPr id="4" name="Slide Number Placeholder 3"/>
          <p:cNvSpPr>
            <a:spLocks noGrp="1"/>
          </p:cNvSpPr>
          <p:nvPr>
            <p:ph type="sldNum" sz="quarter" idx="10"/>
          </p:nvPr>
        </p:nvSpPr>
        <p:spPr/>
        <p:txBody>
          <a:bodyPr/>
          <a:lstStyle/>
          <a:p>
            <a:fld id="{42977F1D-6FE3-4DC4-88C8-40915D15CF34}" type="slidenum">
              <a:rPr lang="en-GB" smtClean="0"/>
              <a:t>9</a:t>
            </a:fld>
            <a:endParaRPr lang="en-GB"/>
          </a:p>
        </p:txBody>
      </p:sp>
    </p:spTree>
    <p:extLst>
      <p:ext uri="{BB962C8B-B14F-4D97-AF65-F5344CB8AC3E}">
        <p14:creationId xmlns:p14="http://schemas.microsoft.com/office/powerpoint/2010/main" val="4278475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This gives you access</a:t>
            </a:r>
            <a:r>
              <a:rPr lang="en-GB" baseline="0" dirty="0" smtClean="0"/>
              <a:t> to the main Google web-based software office suite apps when you sign in at the page using your Google Account details</a:t>
            </a:r>
            <a:endParaRPr lang="en-GB" dirty="0"/>
          </a:p>
        </p:txBody>
      </p:sp>
      <p:sp>
        <p:nvSpPr>
          <p:cNvPr id="4" name="Slide Number Placeholder 3"/>
          <p:cNvSpPr>
            <a:spLocks noGrp="1"/>
          </p:cNvSpPr>
          <p:nvPr>
            <p:ph type="sldNum" sz="quarter" idx="10"/>
          </p:nvPr>
        </p:nvSpPr>
        <p:spPr/>
        <p:txBody>
          <a:bodyPr/>
          <a:lstStyle/>
          <a:p>
            <a:fld id="{42977F1D-6FE3-4DC4-88C8-40915D15CF34}" type="slidenum">
              <a:rPr lang="en-GB" smtClean="0"/>
              <a:t>13</a:t>
            </a:fld>
            <a:endParaRPr lang="en-GB"/>
          </a:p>
        </p:txBody>
      </p:sp>
    </p:spTree>
    <p:extLst>
      <p:ext uri="{BB962C8B-B14F-4D97-AF65-F5344CB8AC3E}">
        <p14:creationId xmlns:p14="http://schemas.microsoft.com/office/powerpoint/2010/main" val="16001774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042372C6-27C8-42A6-B7F0-F8ACEEE56C65}" type="datetimeFigureOut">
              <a:rPr lang="en-GB" smtClean="0"/>
              <a:t>28/01/2019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9CCBD1-F259-4736-8025-67CEC9949DCA}" type="slidenum">
              <a:rPr lang="en-GB" smtClean="0"/>
              <a:t>‹#›</a:t>
            </a:fld>
            <a:endParaRPr lang="en-GB"/>
          </a:p>
        </p:txBody>
      </p:sp>
    </p:spTree>
    <p:extLst>
      <p:ext uri="{BB962C8B-B14F-4D97-AF65-F5344CB8AC3E}">
        <p14:creationId xmlns:p14="http://schemas.microsoft.com/office/powerpoint/2010/main" val="1590559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42372C6-27C8-42A6-B7F0-F8ACEEE56C65}" type="datetimeFigureOut">
              <a:rPr lang="en-GB" smtClean="0"/>
              <a:t>28/01/2019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9CCBD1-F259-4736-8025-67CEC9949DCA}" type="slidenum">
              <a:rPr lang="en-GB" smtClean="0"/>
              <a:t>‹#›</a:t>
            </a:fld>
            <a:endParaRPr lang="en-GB"/>
          </a:p>
        </p:txBody>
      </p:sp>
    </p:spTree>
    <p:extLst>
      <p:ext uri="{BB962C8B-B14F-4D97-AF65-F5344CB8AC3E}">
        <p14:creationId xmlns:p14="http://schemas.microsoft.com/office/powerpoint/2010/main" val="22705289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en-US" smtClean="0"/>
              <a:t>Click to edit Master title style</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042372C6-27C8-42A6-B7F0-F8ACEEE56C65}" type="datetimeFigureOut">
              <a:rPr lang="en-GB" smtClean="0"/>
              <a:t>28/01/2019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9CCBD1-F259-4736-8025-67CEC9949DCA}" type="slidenum">
              <a:rPr lang="en-GB" smtClean="0"/>
              <a:t>‹#›</a:t>
            </a:fld>
            <a:endParaRPr lang="en-GB"/>
          </a:p>
        </p:txBody>
      </p:sp>
    </p:spTree>
    <p:extLst>
      <p:ext uri="{BB962C8B-B14F-4D97-AF65-F5344CB8AC3E}">
        <p14:creationId xmlns:p14="http://schemas.microsoft.com/office/powerpoint/2010/main" val="42536498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042372C6-27C8-42A6-B7F0-F8ACEEE56C65}" type="datetimeFigureOut">
              <a:rPr lang="en-GB" smtClean="0"/>
              <a:t>28/01/2019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B9CCBD1-F259-4736-8025-67CEC9949DCA}" type="slidenum">
              <a:rPr lang="en-GB" smtClean="0"/>
              <a:t>‹#›</a:t>
            </a:fld>
            <a:endParaRPr lang="en-GB"/>
          </a:p>
        </p:txBody>
      </p:sp>
    </p:spTree>
    <p:extLst>
      <p:ext uri="{BB962C8B-B14F-4D97-AF65-F5344CB8AC3E}">
        <p14:creationId xmlns:p14="http://schemas.microsoft.com/office/powerpoint/2010/main" val="13173346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913795" y="2912232"/>
            <a:ext cx="5107208" cy="287896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912232"/>
            <a:ext cx="5095357" cy="287896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042372C6-27C8-42A6-B7F0-F8ACEEE56C65}" type="datetimeFigureOut">
              <a:rPr lang="en-GB" smtClean="0"/>
              <a:t>28/01/2019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B9CCBD1-F259-4736-8025-67CEC9949DCA}" type="slidenum">
              <a:rPr lang="en-GB" smtClean="0"/>
              <a:t>‹#›</a:t>
            </a:fld>
            <a:endParaRPr lang="en-GB"/>
          </a:p>
        </p:txBody>
      </p:sp>
    </p:spTree>
    <p:extLst>
      <p:ext uri="{BB962C8B-B14F-4D97-AF65-F5344CB8AC3E}">
        <p14:creationId xmlns:p14="http://schemas.microsoft.com/office/powerpoint/2010/main" val="26425404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042372C6-27C8-42A6-B7F0-F8ACEEE56C65}" type="datetimeFigureOut">
              <a:rPr lang="en-GB" smtClean="0"/>
              <a:t>28/01/2019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B9CCBD1-F259-4736-8025-67CEC9949DCA}" type="slidenum">
              <a:rPr lang="en-GB" smtClean="0"/>
              <a:t>‹#›</a:t>
            </a:fld>
            <a:endParaRPr lang="en-GB"/>
          </a:p>
        </p:txBody>
      </p:sp>
    </p:spTree>
    <p:extLst>
      <p:ext uri="{BB962C8B-B14F-4D97-AF65-F5344CB8AC3E}">
        <p14:creationId xmlns:p14="http://schemas.microsoft.com/office/powerpoint/2010/main" val="18881320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42372C6-27C8-42A6-B7F0-F8ACEEE56C65}" type="datetimeFigureOut">
              <a:rPr lang="en-GB" smtClean="0"/>
              <a:t>28/01/2019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B9CCBD1-F259-4736-8025-67CEC9949DCA}" type="slidenum">
              <a:rPr lang="en-GB" smtClean="0"/>
              <a:t>‹#›</a:t>
            </a:fld>
            <a:endParaRPr lang="en-GB"/>
          </a:p>
        </p:txBody>
      </p:sp>
    </p:spTree>
    <p:extLst>
      <p:ext uri="{BB962C8B-B14F-4D97-AF65-F5344CB8AC3E}">
        <p14:creationId xmlns:p14="http://schemas.microsoft.com/office/powerpoint/2010/main" val="39817257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en-US" smtClean="0"/>
              <a:t>Click to edit Master title style</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042372C6-27C8-42A6-B7F0-F8ACEEE56C65}" type="datetimeFigureOut">
              <a:rPr lang="en-GB" smtClean="0"/>
              <a:t>28/01/2019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B9CCBD1-F259-4736-8025-67CEC9949DCA}" type="slidenum">
              <a:rPr lang="en-GB" smtClean="0"/>
              <a:t>‹#›</a:t>
            </a:fld>
            <a:endParaRPr lang="en-GB"/>
          </a:p>
        </p:txBody>
      </p:sp>
    </p:spTree>
    <p:extLst>
      <p:ext uri="{BB962C8B-B14F-4D97-AF65-F5344CB8AC3E}">
        <p14:creationId xmlns:p14="http://schemas.microsoft.com/office/powerpoint/2010/main" val="29896867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042372C6-27C8-42A6-B7F0-F8ACEEE56C65}" type="datetimeFigureOut">
              <a:rPr lang="en-GB" smtClean="0"/>
              <a:t>28/01/2019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B9CCBD1-F259-4736-8025-67CEC9949DCA}" type="slidenum">
              <a:rPr lang="en-GB" smtClean="0"/>
              <a:t>‹#›</a:t>
            </a:fld>
            <a:endParaRPr lang="en-GB"/>
          </a:p>
        </p:txBody>
      </p:sp>
    </p:spTree>
    <p:extLst>
      <p:ext uri="{BB962C8B-B14F-4D97-AF65-F5344CB8AC3E}">
        <p14:creationId xmlns:p14="http://schemas.microsoft.com/office/powerpoint/2010/main" val="37093313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042372C6-27C8-42A6-B7F0-F8ACEEE56C65}" type="datetimeFigureOut">
              <a:rPr lang="en-GB" smtClean="0"/>
              <a:t>28/01/2019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B9CCBD1-F259-4736-8025-67CEC9949DCA}" type="slidenum">
              <a:rPr lang="en-GB" smtClean="0"/>
              <a:t>‹#›</a:t>
            </a:fld>
            <a:endParaRPr lang="en-GB"/>
          </a:p>
        </p:txBody>
      </p:sp>
    </p:spTree>
    <p:extLst>
      <p:ext uri="{BB962C8B-B14F-4D97-AF65-F5344CB8AC3E}">
        <p14:creationId xmlns:p14="http://schemas.microsoft.com/office/powerpoint/2010/main" val="19735664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042372C6-27C8-42A6-B7F0-F8ACEEE56C65}" type="datetimeFigureOut">
              <a:rPr lang="en-GB" smtClean="0"/>
              <a:t>28/01/2019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B9CCBD1-F259-4736-8025-67CEC9949DCA}" type="slidenum">
              <a:rPr lang="en-GB" smtClean="0"/>
              <a:t>‹#›</a:t>
            </a:fld>
            <a:endParaRPr lang="en-GB"/>
          </a:p>
        </p:txBody>
      </p:sp>
    </p:spTree>
    <p:extLst>
      <p:ext uri="{BB962C8B-B14F-4D97-AF65-F5344CB8AC3E}">
        <p14:creationId xmlns:p14="http://schemas.microsoft.com/office/powerpoint/2010/main" val="340740457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042372C6-27C8-42A6-B7F0-F8ACEEE56C65}" type="datetimeFigureOut">
              <a:rPr lang="en-GB" smtClean="0"/>
              <a:t>28/01/2019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B9CCBD1-F259-4736-8025-67CEC9949DCA}" type="slidenum">
              <a:rPr lang="en-GB" smtClean="0"/>
              <a:t>‹#›</a:t>
            </a:fld>
            <a:endParaRPr lang="en-GB"/>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37147623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en-US" smtClean="0"/>
              <a:t>Click to edit Master title style</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042372C6-27C8-42A6-B7F0-F8ACEEE56C65}" type="datetimeFigureOut">
              <a:rPr lang="en-GB" smtClean="0"/>
              <a:t>28/01/2019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B9CCBD1-F259-4736-8025-67CEC9949DCA}" type="slidenum">
              <a:rPr lang="en-GB" smtClean="0"/>
              <a:t>‹#›</a:t>
            </a:fld>
            <a:endParaRPr lang="en-GB"/>
          </a:p>
        </p:txBody>
      </p:sp>
    </p:spTree>
    <p:extLst>
      <p:ext uri="{BB962C8B-B14F-4D97-AF65-F5344CB8AC3E}">
        <p14:creationId xmlns:p14="http://schemas.microsoft.com/office/powerpoint/2010/main" val="92288344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042372C6-27C8-42A6-B7F0-F8ACEEE56C65}" type="datetimeFigureOut">
              <a:rPr lang="en-GB" smtClean="0"/>
              <a:t>28/01/2019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B9CCBD1-F259-4736-8025-67CEC9949DCA}" type="slidenum">
              <a:rPr lang="en-GB" smtClean="0"/>
              <a:t>‹#›</a:t>
            </a:fld>
            <a:endParaRPr lang="en-GB"/>
          </a:p>
        </p:txBody>
      </p:sp>
    </p:spTree>
    <p:extLst>
      <p:ext uri="{BB962C8B-B14F-4D97-AF65-F5344CB8AC3E}">
        <p14:creationId xmlns:p14="http://schemas.microsoft.com/office/powerpoint/2010/main" val="79717757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042372C6-27C8-42A6-B7F0-F8ACEEE56C65}" type="datetimeFigureOut">
              <a:rPr lang="en-GB" smtClean="0"/>
              <a:t>28/01/2019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B9CCBD1-F259-4736-8025-67CEC9949DCA}" type="slidenum">
              <a:rPr lang="en-GB" smtClean="0"/>
              <a:t>‹#›</a:t>
            </a:fld>
            <a:endParaRPr lang="en-GB"/>
          </a:p>
        </p:txBody>
      </p:sp>
    </p:spTree>
    <p:extLst>
      <p:ext uri="{BB962C8B-B14F-4D97-AF65-F5344CB8AC3E}">
        <p14:creationId xmlns:p14="http://schemas.microsoft.com/office/powerpoint/2010/main" val="268989731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42372C6-27C8-42A6-B7F0-F8ACEEE56C65}" type="datetimeFigureOut">
              <a:rPr lang="en-GB" smtClean="0"/>
              <a:t>28/01/2019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9CCBD1-F259-4736-8025-67CEC9949DCA}" type="slidenum">
              <a:rPr lang="en-GB" smtClean="0"/>
              <a:t>‹#›</a:t>
            </a:fld>
            <a:endParaRPr lang="en-GB"/>
          </a:p>
        </p:txBody>
      </p:sp>
    </p:spTree>
    <p:extLst>
      <p:ext uri="{BB962C8B-B14F-4D97-AF65-F5344CB8AC3E}">
        <p14:creationId xmlns:p14="http://schemas.microsoft.com/office/powerpoint/2010/main" val="20512708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42372C6-27C8-42A6-B7F0-F8ACEEE56C65}" type="datetimeFigureOut">
              <a:rPr lang="en-GB" smtClean="0"/>
              <a:t>28/01/2019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B9CCBD1-F259-4736-8025-67CEC9949DCA}" type="slidenum">
              <a:rPr lang="en-GB" smtClean="0"/>
              <a:t>‹#›</a:t>
            </a:fld>
            <a:endParaRPr lang="en-GB"/>
          </a:p>
        </p:txBody>
      </p:sp>
    </p:spTree>
    <p:extLst>
      <p:ext uri="{BB962C8B-B14F-4D97-AF65-F5344CB8AC3E}">
        <p14:creationId xmlns:p14="http://schemas.microsoft.com/office/powerpoint/2010/main" val="2851883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042372C6-27C8-42A6-B7F0-F8ACEEE56C65}" type="datetimeFigureOut">
              <a:rPr lang="en-GB" smtClean="0"/>
              <a:t>28/01/2019</a:t>
            </a:fld>
            <a:endParaRPr lang="en-GB"/>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2B9CCBD1-F259-4736-8025-67CEC9949DCA}" type="slidenum">
              <a:rPr lang="en-GB" smtClean="0"/>
              <a:t>‹#›</a:t>
            </a:fld>
            <a:endParaRPr lang="en-GB"/>
          </a:p>
        </p:txBody>
      </p:sp>
    </p:spTree>
    <p:extLst>
      <p:ext uri="{BB962C8B-B14F-4D97-AF65-F5344CB8AC3E}">
        <p14:creationId xmlns:p14="http://schemas.microsoft.com/office/powerpoint/2010/main" val="307984166"/>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mailto:ID@gmail.com"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s://www.youtube.com/watch?v=nVNi6uSSckU"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www.google.co.uk/docs/about/" TargetMode="External"/><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BMSk4003 </a:t>
            </a:r>
            <a:br>
              <a:rPr lang="en-GB" dirty="0"/>
            </a:br>
            <a:r>
              <a:rPr lang="en-GB" dirty="0"/>
              <a:t>Digital Skills and Research Methods</a:t>
            </a:r>
          </a:p>
        </p:txBody>
      </p:sp>
      <p:sp>
        <p:nvSpPr>
          <p:cNvPr id="3" name="Subtitle 2"/>
          <p:cNvSpPr>
            <a:spLocks noGrp="1"/>
          </p:cNvSpPr>
          <p:nvPr>
            <p:ph type="subTitle" idx="1"/>
          </p:nvPr>
        </p:nvSpPr>
        <p:spPr/>
        <p:txBody>
          <a:bodyPr/>
          <a:lstStyle/>
          <a:p>
            <a:r>
              <a:rPr lang="en-GB" dirty="0" smtClean="0"/>
              <a:t>Week 3</a:t>
            </a:r>
            <a:endParaRPr lang="en-GB" dirty="0"/>
          </a:p>
        </p:txBody>
      </p:sp>
    </p:spTree>
    <p:extLst>
      <p:ext uri="{BB962C8B-B14F-4D97-AF65-F5344CB8AC3E}">
        <p14:creationId xmlns:p14="http://schemas.microsoft.com/office/powerpoint/2010/main" val="12610270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2551113"/>
            <a:ext cx="9144000" cy="3854586"/>
          </a:xfrm>
        </p:spPr>
        <p:txBody>
          <a:bodyPr>
            <a:normAutofit/>
          </a:bodyPr>
          <a:lstStyle/>
          <a:p>
            <a:r>
              <a:rPr lang="en-GB" dirty="0" smtClean="0"/>
              <a:t>Google Accounts </a:t>
            </a:r>
            <a:br>
              <a:rPr lang="en-GB" dirty="0" smtClean="0"/>
            </a:br>
            <a:r>
              <a:rPr lang="en-GB" dirty="0" smtClean="0"/>
              <a:t>Google Drive and</a:t>
            </a:r>
            <a:br>
              <a:rPr lang="en-GB" dirty="0" smtClean="0"/>
            </a:br>
            <a:r>
              <a:rPr lang="en-GB" dirty="0" smtClean="0"/>
              <a:t>Google’s web-based software office suite  </a:t>
            </a:r>
            <a:endParaRPr lang="en-GB" dirty="0"/>
          </a:p>
        </p:txBody>
      </p:sp>
      <p:pic>
        <p:nvPicPr>
          <p:cNvPr id="3" name="Picture 2"/>
          <p:cNvPicPr>
            <a:picLocks noChangeAspect="1"/>
          </p:cNvPicPr>
          <p:nvPr/>
        </p:nvPicPr>
        <p:blipFill>
          <a:blip r:embed="rId2"/>
          <a:stretch>
            <a:fillRect/>
          </a:stretch>
        </p:blipFill>
        <p:spPr>
          <a:xfrm>
            <a:off x="3394518" y="614362"/>
            <a:ext cx="5682426" cy="2614613"/>
          </a:xfrm>
          <a:prstGeom prst="rect">
            <a:avLst/>
          </a:prstGeom>
        </p:spPr>
      </p:pic>
    </p:spTree>
    <p:extLst>
      <p:ext uri="{BB962C8B-B14F-4D97-AF65-F5344CB8AC3E}">
        <p14:creationId xmlns:p14="http://schemas.microsoft.com/office/powerpoint/2010/main" val="23052715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Objectives</a:t>
            </a:r>
            <a:endParaRPr lang="en-GB" dirty="0"/>
          </a:p>
        </p:txBody>
      </p:sp>
      <p:sp>
        <p:nvSpPr>
          <p:cNvPr id="3" name="Content Placeholder 2"/>
          <p:cNvSpPr>
            <a:spLocks noGrp="1"/>
          </p:cNvSpPr>
          <p:nvPr>
            <p:ph idx="1"/>
          </p:nvPr>
        </p:nvSpPr>
        <p:spPr/>
        <p:txBody>
          <a:bodyPr/>
          <a:lstStyle/>
          <a:p>
            <a:r>
              <a:rPr lang="en-GB" dirty="0" smtClean="0"/>
              <a:t>Google Account</a:t>
            </a:r>
          </a:p>
          <a:p>
            <a:r>
              <a:rPr lang="en-GB" dirty="0" smtClean="0"/>
              <a:t>Google Drive &amp; Gmail</a:t>
            </a:r>
          </a:p>
          <a:p>
            <a:r>
              <a:rPr lang="en-GB" dirty="0" smtClean="0"/>
              <a:t>Google Web Office suite</a:t>
            </a:r>
            <a:endParaRPr lang="en-GB" dirty="0"/>
          </a:p>
        </p:txBody>
      </p:sp>
      <p:pic>
        <p:nvPicPr>
          <p:cNvPr id="4" name="Picture 3"/>
          <p:cNvPicPr>
            <a:picLocks noChangeAspect="1"/>
          </p:cNvPicPr>
          <p:nvPr/>
        </p:nvPicPr>
        <p:blipFill>
          <a:blip r:embed="rId2">
            <a:duotone>
              <a:schemeClr val="accent1">
                <a:shade val="45000"/>
                <a:satMod val="135000"/>
              </a:schemeClr>
              <a:prstClr val="white"/>
            </a:duotone>
          </a:blip>
          <a:stretch>
            <a:fillRect/>
          </a:stretch>
        </p:blipFill>
        <p:spPr>
          <a:xfrm>
            <a:off x="8205225" y="1271870"/>
            <a:ext cx="2732561" cy="2714344"/>
          </a:xfrm>
          <a:prstGeom prst="rect">
            <a:avLst/>
          </a:prstGeom>
        </p:spPr>
      </p:pic>
    </p:spTree>
    <p:extLst>
      <p:ext uri="{BB962C8B-B14F-4D97-AF65-F5344CB8AC3E}">
        <p14:creationId xmlns:p14="http://schemas.microsoft.com/office/powerpoint/2010/main" val="290891148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Create a G-mail account</a:t>
            </a:r>
            <a:endParaRPr lang="en-GB" dirty="0"/>
          </a:p>
        </p:txBody>
      </p:sp>
      <p:sp>
        <p:nvSpPr>
          <p:cNvPr id="3" name="Content Placeholder 2"/>
          <p:cNvSpPr>
            <a:spLocks noGrp="1"/>
          </p:cNvSpPr>
          <p:nvPr>
            <p:ph idx="1"/>
          </p:nvPr>
        </p:nvSpPr>
        <p:spPr>
          <a:xfrm>
            <a:off x="913795" y="1581714"/>
            <a:ext cx="10353762" cy="3695136"/>
          </a:xfrm>
        </p:spPr>
        <p:txBody>
          <a:bodyPr/>
          <a:lstStyle/>
          <a:p>
            <a:pPr marL="0" indent="0" algn="ctr">
              <a:buNone/>
            </a:pPr>
            <a:r>
              <a:rPr lang="en-GB" dirty="0" smtClean="0"/>
              <a:t>Create a Gmail account only specific for this module by typing in</a:t>
            </a:r>
          </a:p>
          <a:p>
            <a:pPr marL="0" indent="0" algn="ctr">
              <a:buNone/>
            </a:pPr>
            <a:r>
              <a:rPr lang="en-GB" dirty="0" smtClean="0"/>
              <a:t>Create a Gmail account</a:t>
            </a:r>
          </a:p>
          <a:p>
            <a:pPr marL="0" indent="0" algn="ctr">
              <a:buNone/>
            </a:pPr>
            <a:r>
              <a:rPr lang="en-GB" dirty="0" smtClean="0"/>
              <a:t>Username: </a:t>
            </a:r>
            <a:r>
              <a:rPr lang="en-GB" sz="3600" dirty="0" smtClean="0"/>
              <a:t>First name and student</a:t>
            </a:r>
            <a:r>
              <a:rPr lang="en-GB" sz="3600" b="1" dirty="0" smtClean="0">
                <a:solidFill>
                  <a:srgbClr val="FFFF00"/>
                </a:solidFill>
                <a:hlinkClick r:id="rId2"/>
              </a:rPr>
              <a:t>ID@gmail.com</a:t>
            </a:r>
            <a:endParaRPr lang="en-GB" sz="3600" b="1" dirty="0" smtClean="0">
              <a:solidFill>
                <a:srgbClr val="FFFF00"/>
              </a:solidFill>
            </a:endParaRPr>
          </a:p>
        </p:txBody>
      </p:sp>
      <p:pic>
        <p:nvPicPr>
          <p:cNvPr id="5" name="Picture 4"/>
          <p:cNvPicPr>
            <a:picLocks noChangeAspect="1"/>
          </p:cNvPicPr>
          <p:nvPr/>
        </p:nvPicPr>
        <p:blipFill rotWithShape="1">
          <a:blip r:embed="rId3"/>
          <a:srcRect l="11526" t="24048" r="9569" b="12381"/>
          <a:stretch/>
        </p:blipFill>
        <p:spPr>
          <a:xfrm>
            <a:off x="4757738" y="3325373"/>
            <a:ext cx="3514725" cy="3289740"/>
          </a:xfrm>
          <a:prstGeom prst="rect">
            <a:avLst/>
          </a:prstGeom>
        </p:spPr>
      </p:pic>
    </p:spTree>
    <p:extLst>
      <p:ext uri="{BB962C8B-B14F-4D97-AF65-F5344CB8AC3E}">
        <p14:creationId xmlns:p14="http://schemas.microsoft.com/office/powerpoint/2010/main" val="31478567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to access </a:t>
            </a:r>
            <a:r>
              <a:rPr lang="en-GB" dirty="0" err="1" smtClean="0"/>
              <a:t>GoogleDrive</a:t>
            </a:r>
            <a:r>
              <a:rPr lang="en-GB" dirty="0" smtClean="0"/>
              <a:t>, Gmail etc.</a:t>
            </a:r>
            <a:endParaRPr lang="en-GB" dirty="0"/>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734056" y="2095500"/>
            <a:ext cx="6714363" cy="3695700"/>
          </a:xfrm>
        </p:spPr>
      </p:pic>
    </p:spTree>
    <p:extLst>
      <p:ext uri="{BB962C8B-B14F-4D97-AF65-F5344CB8AC3E}">
        <p14:creationId xmlns:p14="http://schemas.microsoft.com/office/powerpoint/2010/main" val="4488965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Google Drive</a:t>
            </a:r>
            <a:endParaRPr lang="en-GB" dirty="0"/>
          </a:p>
        </p:txBody>
      </p:sp>
      <p:pic>
        <p:nvPicPr>
          <p:cNvPr id="4" name="Content Placeholder 3"/>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211280" y="2095500"/>
            <a:ext cx="9759915" cy="3695700"/>
          </a:xfrm>
        </p:spPr>
      </p:pic>
    </p:spTree>
    <p:extLst>
      <p:ext uri="{BB962C8B-B14F-4D97-AF65-F5344CB8AC3E}">
        <p14:creationId xmlns:p14="http://schemas.microsoft.com/office/powerpoint/2010/main" val="20226034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Google Drive and Google Web Office Suite</a:t>
            </a:r>
            <a:endParaRPr lang="en-GB" dirty="0"/>
          </a:p>
        </p:txBody>
      </p:sp>
      <p:sp>
        <p:nvSpPr>
          <p:cNvPr id="3" name="Content Placeholder 2"/>
          <p:cNvSpPr>
            <a:spLocks noGrp="1"/>
          </p:cNvSpPr>
          <p:nvPr>
            <p:ph idx="1"/>
          </p:nvPr>
        </p:nvSpPr>
        <p:spPr/>
        <p:txBody>
          <a:bodyPr/>
          <a:lstStyle/>
          <a:p>
            <a:pPr marL="0" indent="0">
              <a:buNone/>
            </a:pPr>
            <a:r>
              <a:rPr lang="en-GB" dirty="0" smtClean="0">
                <a:hlinkClick r:id="rId2"/>
              </a:rPr>
              <a:t>How to use Google Drive and Apps video</a:t>
            </a:r>
            <a:endParaRPr lang="en-GB" dirty="0" smtClean="0"/>
          </a:p>
          <a:p>
            <a:pPr marL="0" indent="0">
              <a:buNone/>
            </a:pPr>
            <a:r>
              <a:rPr lang="en-GB" dirty="0" smtClean="0">
                <a:hlinkClick r:id="rId2"/>
              </a:rPr>
              <a:t>https://www.youtube.com/watch?v=nVNi6uSSckU</a:t>
            </a:r>
            <a:endParaRPr lang="en-GB" dirty="0" smtClean="0"/>
          </a:p>
          <a:p>
            <a:pPr marL="0" indent="0">
              <a:buNone/>
            </a:pPr>
            <a:endParaRPr lang="en-GB" dirty="0"/>
          </a:p>
        </p:txBody>
      </p:sp>
    </p:spTree>
    <p:extLst>
      <p:ext uri="{BB962C8B-B14F-4D97-AF65-F5344CB8AC3E}">
        <p14:creationId xmlns:p14="http://schemas.microsoft.com/office/powerpoint/2010/main" val="5984456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Google’s </a:t>
            </a:r>
            <a:r>
              <a:rPr lang="en-GB" smtClean="0"/>
              <a:t>Web-based Office software </a:t>
            </a:r>
            <a:r>
              <a:rPr lang="en-GB" dirty="0" smtClean="0"/>
              <a:t>suite</a:t>
            </a:r>
            <a:endParaRPr lang="en-GB" dirty="0"/>
          </a:p>
        </p:txBody>
      </p:sp>
      <p:pic>
        <p:nvPicPr>
          <p:cNvPr id="6" name="Content Placeholder 5"/>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726517" y="2228849"/>
            <a:ext cx="5824565" cy="3974239"/>
          </a:xfrm>
        </p:spPr>
      </p:pic>
      <p:sp>
        <p:nvSpPr>
          <p:cNvPr id="8" name="TextBox 7"/>
          <p:cNvSpPr txBox="1"/>
          <p:nvPr/>
        </p:nvSpPr>
        <p:spPr>
          <a:xfrm>
            <a:off x="1437019" y="1713053"/>
            <a:ext cx="7114063" cy="369332"/>
          </a:xfrm>
          <a:prstGeom prst="rect">
            <a:avLst/>
          </a:prstGeom>
          <a:noFill/>
        </p:spPr>
        <p:txBody>
          <a:bodyPr wrap="none" rtlCol="0">
            <a:spAutoFit/>
          </a:bodyPr>
          <a:lstStyle/>
          <a:p>
            <a:r>
              <a:rPr lang="en-GB" dirty="0" smtClean="0"/>
              <a:t>Includes Google Docs, Google Sheets, Google Slides and Google Forms etc.</a:t>
            </a:r>
            <a:endParaRPr lang="en-GB" dirty="0"/>
          </a:p>
        </p:txBody>
      </p:sp>
    </p:spTree>
    <p:extLst>
      <p:ext uri="{BB962C8B-B14F-4D97-AF65-F5344CB8AC3E}">
        <p14:creationId xmlns:p14="http://schemas.microsoft.com/office/powerpoint/2010/main" val="277230906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to access Google Office Suite from </a:t>
            </a:r>
            <a:r>
              <a:rPr lang="en-GB" dirty="0" err="1" smtClean="0"/>
              <a:t>GoogleDrive</a:t>
            </a:r>
            <a:endParaRPr lang="en-GB" dirty="0"/>
          </a:p>
        </p:txBody>
      </p:sp>
      <p:pic>
        <p:nvPicPr>
          <p:cNvPr id="5" name="Content Placeholder 4"/>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1520872" y="2095500"/>
            <a:ext cx="9140730" cy="3695700"/>
          </a:xfrm>
        </p:spPr>
      </p:pic>
    </p:spTree>
    <p:extLst>
      <p:ext uri="{BB962C8B-B14F-4D97-AF65-F5344CB8AC3E}">
        <p14:creationId xmlns:p14="http://schemas.microsoft.com/office/powerpoint/2010/main" val="7028606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Google Docs</a:t>
            </a:r>
            <a:endParaRPr lang="en-GB" dirty="0"/>
          </a:p>
        </p:txBody>
      </p:sp>
      <p:sp>
        <p:nvSpPr>
          <p:cNvPr id="3" name="Content Placeholder 2"/>
          <p:cNvSpPr>
            <a:spLocks noGrp="1"/>
          </p:cNvSpPr>
          <p:nvPr>
            <p:ph idx="1"/>
          </p:nvPr>
        </p:nvSpPr>
        <p:spPr/>
        <p:txBody>
          <a:bodyPr>
            <a:normAutofit fontScale="92500"/>
          </a:bodyPr>
          <a:lstStyle/>
          <a:p>
            <a:r>
              <a:rPr lang="en-GB" dirty="0" smtClean="0"/>
              <a:t>In groups create a document with company name and share with other group members via GMAIL accounts then each group members adds a section to the document</a:t>
            </a:r>
          </a:p>
          <a:p>
            <a:pPr marL="0" indent="0">
              <a:buNone/>
            </a:pPr>
            <a:endParaRPr lang="en-GB" dirty="0" smtClean="0"/>
          </a:p>
          <a:p>
            <a:r>
              <a:rPr lang="en-GB" dirty="0" smtClean="0"/>
              <a:t>Who are members and their roles</a:t>
            </a:r>
          </a:p>
          <a:p>
            <a:r>
              <a:rPr lang="en-GB" dirty="0"/>
              <a:t>Aims and objectives</a:t>
            </a:r>
          </a:p>
          <a:p>
            <a:r>
              <a:rPr lang="en-GB" dirty="0" smtClean="0"/>
              <a:t>Product or service it will be providing</a:t>
            </a:r>
          </a:p>
          <a:p>
            <a:r>
              <a:rPr lang="en-GB" dirty="0" smtClean="0"/>
              <a:t>Graphical location and why</a:t>
            </a:r>
          </a:p>
          <a:p>
            <a:r>
              <a:rPr lang="en-GB" dirty="0" smtClean="0"/>
              <a:t>Target audience and why</a:t>
            </a:r>
          </a:p>
          <a:p>
            <a:pPr marL="0" indent="0">
              <a:buNone/>
            </a:pPr>
            <a:endParaRPr lang="en-GB" dirty="0"/>
          </a:p>
        </p:txBody>
      </p:sp>
      <p:pic>
        <p:nvPicPr>
          <p:cNvPr id="4" name="Picture 3"/>
          <p:cNvPicPr>
            <a:picLocks noChangeAspect="1"/>
          </p:cNvPicPr>
          <p:nvPr/>
        </p:nvPicPr>
        <p:blipFill>
          <a:blip r:embed="rId2"/>
          <a:stretch>
            <a:fillRect/>
          </a:stretch>
        </p:blipFill>
        <p:spPr>
          <a:xfrm>
            <a:off x="6542365" y="3143251"/>
            <a:ext cx="4373286" cy="2965255"/>
          </a:xfrm>
          <a:prstGeom prst="rect">
            <a:avLst/>
          </a:prstGeom>
        </p:spPr>
      </p:pic>
    </p:spTree>
    <p:extLst>
      <p:ext uri="{BB962C8B-B14F-4D97-AF65-F5344CB8AC3E}">
        <p14:creationId xmlns:p14="http://schemas.microsoft.com/office/powerpoint/2010/main" val="19514692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Google slides</a:t>
            </a:r>
            <a:endParaRPr lang="en-GB" dirty="0"/>
          </a:p>
        </p:txBody>
      </p:sp>
      <p:sp>
        <p:nvSpPr>
          <p:cNvPr id="3" name="Content Placeholder 2"/>
          <p:cNvSpPr>
            <a:spLocks noGrp="1"/>
          </p:cNvSpPr>
          <p:nvPr>
            <p:ph idx="1"/>
          </p:nvPr>
        </p:nvSpPr>
        <p:spPr/>
        <p:txBody>
          <a:bodyPr/>
          <a:lstStyle/>
          <a:p>
            <a:r>
              <a:rPr lang="en-GB" dirty="0" smtClean="0"/>
              <a:t>Create a presentation with the information gathered form google docs with each member creating a slide to add to the presentation (by sharing the slides)</a:t>
            </a:r>
          </a:p>
          <a:p>
            <a:endParaRPr lang="en-GB" dirty="0"/>
          </a:p>
          <a:p>
            <a:r>
              <a:rPr lang="en-GB" dirty="0" smtClean="0"/>
              <a:t>Present to the class</a:t>
            </a:r>
          </a:p>
          <a:p>
            <a:pPr marL="0" indent="0">
              <a:buNone/>
            </a:pPr>
            <a:endParaRPr lang="en-GB" dirty="0"/>
          </a:p>
        </p:txBody>
      </p:sp>
      <p:pic>
        <p:nvPicPr>
          <p:cNvPr id="4" name="Picture 3"/>
          <p:cNvPicPr>
            <a:picLocks noChangeAspect="1"/>
          </p:cNvPicPr>
          <p:nvPr/>
        </p:nvPicPr>
        <p:blipFill>
          <a:blip r:embed="rId2"/>
          <a:stretch>
            <a:fillRect/>
          </a:stretch>
        </p:blipFill>
        <p:spPr>
          <a:xfrm>
            <a:off x="3738563" y="3036693"/>
            <a:ext cx="5180065" cy="2914650"/>
          </a:xfrm>
          <a:prstGeom prst="rect">
            <a:avLst/>
          </a:prstGeom>
        </p:spPr>
      </p:pic>
    </p:spTree>
    <p:extLst>
      <p:ext uri="{BB962C8B-B14F-4D97-AF65-F5344CB8AC3E}">
        <p14:creationId xmlns:p14="http://schemas.microsoft.com/office/powerpoint/2010/main" val="37390559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13795" y="2296089"/>
            <a:ext cx="10353762" cy="3695136"/>
          </a:xfrm>
        </p:spPr>
        <p:txBody>
          <a:bodyPr>
            <a:noAutofit/>
          </a:bodyPr>
          <a:lstStyle/>
          <a:p>
            <a:r>
              <a:rPr lang="en-GB" sz="2400" dirty="0" smtClean="0"/>
              <a:t>How can Google Docs/ sheets </a:t>
            </a:r>
            <a:r>
              <a:rPr lang="en-GB" sz="2400" dirty="0"/>
              <a:t>a</a:t>
            </a:r>
            <a:r>
              <a:rPr lang="en-GB" sz="2400" dirty="0" smtClean="0"/>
              <a:t>nd slides be </a:t>
            </a:r>
            <a:r>
              <a:rPr lang="en-GB" sz="2400" dirty="0"/>
              <a:t>used in practice in a business environment </a:t>
            </a:r>
            <a:r>
              <a:rPr lang="en-GB" sz="2400" dirty="0" smtClean="0"/>
              <a:t>and what are the benefits of using these packages over other conventional packages such as Microsoft Word/ Excel and PowerPoint.</a:t>
            </a:r>
          </a:p>
          <a:p>
            <a:r>
              <a:rPr lang="en-GB" sz="2400" dirty="0" smtClean="0"/>
              <a:t>Could you see any disadvantages in using this approach?</a:t>
            </a:r>
          </a:p>
          <a:p>
            <a:r>
              <a:rPr lang="en-GB" sz="2400" dirty="0" smtClean="0"/>
              <a:t>Has this session enhanced your employability skills, or something you would do differently as a result of today's session on Google drive and google packages.</a:t>
            </a:r>
            <a:endParaRPr lang="en-GB" sz="2400" dirty="0"/>
          </a:p>
          <a:p>
            <a:endParaRPr lang="en-GB" sz="2400" dirty="0"/>
          </a:p>
        </p:txBody>
      </p:sp>
      <p:pic>
        <p:nvPicPr>
          <p:cNvPr id="4" name="Picture 3"/>
          <p:cNvPicPr>
            <a:picLocks noChangeAspect="1"/>
          </p:cNvPicPr>
          <p:nvPr/>
        </p:nvPicPr>
        <p:blipFill>
          <a:blip r:embed="rId2"/>
          <a:stretch>
            <a:fillRect/>
          </a:stretch>
        </p:blipFill>
        <p:spPr>
          <a:xfrm>
            <a:off x="4257674" y="419664"/>
            <a:ext cx="2733675" cy="1676400"/>
          </a:xfrm>
          <a:prstGeom prst="rect">
            <a:avLst/>
          </a:prstGeom>
        </p:spPr>
      </p:pic>
    </p:spTree>
    <p:extLst>
      <p:ext uri="{BB962C8B-B14F-4D97-AF65-F5344CB8AC3E}">
        <p14:creationId xmlns:p14="http://schemas.microsoft.com/office/powerpoint/2010/main" val="18406869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to get to Google Office Suite without going to Google Drive</a:t>
            </a:r>
            <a:endParaRPr lang="en-GB" dirty="0"/>
          </a:p>
        </p:txBody>
      </p:sp>
      <p:sp>
        <p:nvSpPr>
          <p:cNvPr id="3" name="Content Placeholder 2"/>
          <p:cNvSpPr>
            <a:spLocks noGrp="1"/>
          </p:cNvSpPr>
          <p:nvPr>
            <p:ph idx="1"/>
          </p:nvPr>
        </p:nvSpPr>
        <p:spPr/>
        <p:txBody>
          <a:bodyPr/>
          <a:lstStyle/>
          <a:p>
            <a:r>
              <a:rPr lang="en-GB" dirty="0" smtClean="0">
                <a:hlinkClick r:id="rId3"/>
              </a:rPr>
              <a:t>https://www.google.co.uk/docs/about/</a:t>
            </a:r>
            <a:endParaRPr lang="en-GB" dirty="0" smtClean="0"/>
          </a:p>
          <a:p>
            <a:endParaRPr lang="en-GB" dirty="0"/>
          </a:p>
        </p:txBody>
      </p:sp>
    </p:spTree>
    <p:extLst>
      <p:ext uri="{BB962C8B-B14F-4D97-AF65-F5344CB8AC3E}">
        <p14:creationId xmlns:p14="http://schemas.microsoft.com/office/powerpoint/2010/main" val="385171324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Summary </a:t>
            </a:r>
            <a:endParaRPr lang="en-GB" dirty="0"/>
          </a:p>
        </p:txBody>
      </p:sp>
      <p:sp>
        <p:nvSpPr>
          <p:cNvPr id="3" name="Content Placeholder 2"/>
          <p:cNvSpPr>
            <a:spLocks noGrp="1"/>
          </p:cNvSpPr>
          <p:nvPr>
            <p:ph idx="1"/>
          </p:nvPr>
        </p:nvSpPr>
        <p:spPr/>
        <p:txBody>
          <a:bodyPr/>
          <a:lstStyle/>
          <a:p>
            <a:r>
              <a:rPr lang="en-GB" dirty="0" smtClean="0"/>
              <a:t>Google Account</a:t>
            </a:r>
          </a:p>
          <a:p>
            <a:r>
              <a:rPr lang="en-GB" dirty="0" smtClean="0"/>
              <a:t>Google Drive &amp; Gmail</a:t>
            </a:r>
          </a:p>
          <a:p>
            <a:r>
              <a:rPr lang="en-GB" dirty="0" smtClean="0"/>
              <a:t>Google Web Office suite</a:t>
            </a:r>
          </a:p>
          <a:p>
            <a:endParaRPr lang="en-GB" dirty="0"/>
          </a:p>
        </p:txBody>
      </p:sp>
    </p:spTree>
    <p:extLst>
      <p:ext uri="{BB962C8B-B14F-4D97-AF65-F5344CB8AC3E}">
        <p14:creationId xmlns:p14="http://schemas.microsoft.com/office/powerpoint/2010/main" val="306162473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Blue Warm">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Damask">
      <a:majorFont>
        <a:latin typeface="Bookman Old Style" panose="0205060405050502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panose="020606030202050204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lossy">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12700" cap="flat" cmpd="sng" algn="ctr">
          <a:solidFill>
            <a:schemeClr val="phClr">
              <a:tint val="95000"/>
              <a:shade val="95000"/>
              <a:satMod val="120000"/>
            </a:schemeClr>
          </a:solidFill>
          <a:prstDash val="solid"/>
        </a:ln>
        <a:ln w="55000" cap="flat" cmpd="thickThin" algn="ctr">
          <a:solidFill>
            <a:schemeClr val="phClr">
              <a:tint val="90000"/>
              <a:satMod val="130000"/>
            </a:schemeClr>
          </a:solidFill>
          <a:prstDash val="solid"/>
        </a:ln>
        <a:ln w="50800" cap="flat" cmpd="sng"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746EEEEA-FB6A-406B-B510-531588D5481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Damask</Template>
  <TotalTime>96</TotalTime>
  <Words>863</Words>
  <Application>Microsoft Office PowerPoint</Application>
  <PresentationFormat>Widescreen</PresentationFormat>
  <Paragraphs>56</Paragraphs>
  <Slides>14</Slides>
  <Notes>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Bookman Old Style</vt:lpstr>
      <vt:lpstr>Calibri</vt:lpstr>
      <vt:lpstr>Rockwell</vt:lpstr>
      <vt:lpstr>Damask</vt:lpstr>
      <vt:lpstr>BMSk4003  Digital Skills and Research Methods</vt:lpstr>
      <vt:lpstr>Google Accounts  Google Drive and Google’s web-based software office suite  </vt:lpstr>
      <vt:lpstr>Objectives</vt:lpstr>
      <vt:lpstr>Create a G-mail account</vt:lpstr>
      <vt:lpstr>How to access GoogleDrive, Gmail etc.</vt:lpstr>
      <vt:lpstr>Google Drive</vt:lpstr>
      <vt:lpstr>Google Drive and Google Web Office Suite</vt:lpstr>
      <vt:lpstr>Google’s Web-based Office software suite</vt:lpstr>
      <vt:lpstr>How to access Google Office Suite from GoogleDrive</vt:lpstr>
      <vt:lpstr>Google Docs</vt:lpstr>
      <vt:lpstr>Google slides</vt:lpstr>
      <vt:lpstr>PowerPoint Presentation</vt:lpstr>
      <vt:lpstr>How to get to Google Office Suite without going to Google Drive</vt:lpstr>
      <vt:lpstr>Summary </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Google Accounts  Google Drive and Google’s web-based software office suite</dc:title>
  <dc:creator>Anthony Burns</dc:creator>
  <cp:lastModifiedBy>Shehla Khan</cp:lastModifiedBy>
  <cp:revision>11</cp:revision>
  <dcterms:created xsi:type="dcterms:W3CDTF">2018-10-08T13:11:15Z</dcterms:created>
  <dcterms:modified xsi:type="dcterms:W3CDTF">2019-01-28T10:57:33Z</dcterms:modified>
</cp:coreProperties>
</file>