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51BCCB-7A93-6C2D-5617-5C5555BA71BF}" v="35" dt="2025-10-27T11:38:24.408"/>
    <p1510:client id="{911B87B6-2735-CED2-5F99-17B56715E977}" v="28" dt="2025-10-28T11:31:43.8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hma Parveen (2315839)" userId="S::2315839@student.uwtsd.ac.uk::868aebe6-f8b4-4395-b4c8-f29b93d76609" providerId="AD" clId="Web-{36666E77-BE28-1E09-BDD0-B29648FB25A5}"/>
    <pc:docChg chg="addSld modSld">
      <pc:chgData name="Salhma Parveen (2315839)" userId="S::2315839@student.uwtsd.ac.uk::868aebe6-f8b4-4395-b4c8-f29b93d76609" providerId="AD" clId="Web-{36666E77-BE28-1E09-BDD0-B29648FB25A5}" dt="2025-10-25T11:05:11.873" v="2088" actId="14100"/>
      <pc:docMkLst>
        <pc:docMk/>
      </pc:docMkLst>
      <pc:sldChg chg="addSp delSp modSp mod setBg modShow">
        <pc:chgData name="Salhma Parveen (2315839)" userId="S::2315839@student.uwtsd.ac.uk::868aebe6-f8b4-4395-b4c8-f29b93d76609" providerId="AD" clId="Web-{36666E77-BE28-1E09-BDD0-B29648FB25A5}" dt="2025-10-25T10:57:39.143" v="2063" actId="20577"/>
        <pc:sldMkLst>
          <pc:docMk/>
          <pc:sldMk cId="109857222" sldId="256"/>
        </pc:sldMkLst>
        <pc:spChg chg="mod ord">
          <ac:chgData name="Salhma Parveen (2315839)" userId="S::2315839@student.uwtsd.ac.uk::868aebe6-f8b4-4395-b4c8-f29b93d76609" providerId="AD" clId="Web-{36666E77-BE28-1E09-BDD0-B29648FB25A5}" dt="2025-10-25T08:43:21.230" v="23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lhma Parveen (2315839)" userId="S::2315839@student.uwtsd.ac.uk::868aebe6-f8b4-4395-b4c8-f29b93d76609" providerId="AD" clId="Web-{36666E77-BE28-1E09-BDD0-B29648FB25A5}" dt="2025-10-25T10:57:39.143" v="206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lhma Parveen (2315839)" userId="S::2315839@student.uwtsd.ac.uk::868aebe6-f8b4-4395-b4c8-f29b93d76609" providerId="AD" clId="Web-{36666E77-BE28-1E09-BDD0-B29648FB25A5}" dt="2025-10-25T08:43:21.230" v="235"/>
          <ac:spMkLst>
            <pc:docMk/>
            <pc:sldMk cId="109857222" sldId="256"/>
            <ac:spMk id="27" creationId="{E41E80BB-63A0-8437-52E4-AAFF0B134B40}"/>
          </ac:spMkLst>
        </pc:spChg>
        <pc:spChg chg="add">
          <ac:chgData name="Salhma Parveen (2315839)" userId="S::2315839@student.uwtsd.ac.uk::868aebe6-f8b4-4395-b4c8-f29b93d76609" providerId="AD" clId="Web-{36666E77-BE28-1E09-BDD0-B29648FB25A5}" dt="2025-10-25T08:43:21.230" v="235"/>
          <ac:spMkLst>
            <pc:docMk/>
            <pc:sldMk cId="109857222" sldId="256"/>
            <ac:spMk id="28" creationId="{95D4C534-9A6A-81BC-7642-A0875C5DFBC0}"/>
          </ac:spMkLst>
        </pc:spChg>
        <pc:spChg chg="add">
          <ac:chgData name="Salhma Parveen (2315839)" userId="S::2315839@student.uwtsd.ac.uk::868aebe6-f8b4-4395-b4c8-f29b93d76609" providerId="AD" clId="Web-{36666E77-BE28-1E09-BDD0-B29648FB25A5}" dt="2025-10-25T08:43:21.230" v="235"/>
          <ac:spMkLst>
            <pc:docMk/>
            <pc:sldMk cId="109857222" sldId="256"/>
            <ac:spMk id="29" creationId="{A6FC486F-EE17-4AB5-AFD2-50FD675AEFB7}"/>
          </ac:spMkLst>
        </pc:spChg>
        <pc:picChg chg="add mod ord">
          <ac:chgData name="Salhma Parveen (2315839)" userId="S::2315839@student.uwtsd.ac.uk::868aebe6-f8b4-4395-b4c8-f29b93d76609" providerId="AD" clId="Web-{36666E77-BE28-1E09-BDD0-B29648FB25A5}" dt="2025-10-25T08:43:21.230" v="235"/>
          <ac:picMkLst>
            <pc:docMk/>
            <pc:sldMk cId="109857222" sldId="256"/>
            <ac:picMk id="4" creationId="{B50E21AC-AD4E-8B13-677A-620E6A1D7541}"/>
          </ac:picMkLst>
        </pc:picChg>
        <pc:picChg chg="add mod">
          <ac:chgData name="Salhma Parveen (2315839)" userId="S::2315839@student.uwtsd.ac.uk::868aebe6-f8b4-4395-b4c8-f29b93d76609" providerId="AD" clId="Web-{36666E77-BE28-1E09-BDD0-B29648FB25A5}" dt="2025-10-25T08:43:21.230" v="235"/>
          <ac:picMkLst>
            <pc:docMk/>
            <pc:sldMk cId="109857222" sldId="256"/>
            <ac:picMk id="5" creationId="{AF3331E1-5A2B-D0C5-30B0-220BF6FA8D79}"/>
          </ac:picMkLst>
        </pc:picChg>
      </pc:sldChg>
      <pc:sldChg chg="addSp delSp modSp new mod modClrScheme chgLayout">
        <pc:chgData name="Salhma Parveen (2315839)" userId="S::2315839@student.uwtsd.ac.uk::868aebe6-f8b4-4395-b4c8-f29b93d76609" providerId="AD" clId="Web-{36666E77-BE28-1E09-BDD0-B29648FB25A5}" dt="2025-10-25T11:05:11.873" v="2088" actId="14100"/>
        <pc:sldMkLst>
          <pc:docMk/>
          <pc:sldMk cId="2950701500" sldId="257"/>
        </pc:sldMkLst>
        <pc:spChg chg="mod ord">
          <ac:chgData name="Salhma Parveen (2315839)" userId="S::2315839@student.uwtsd.ac.uk::868aebe6-f8b4-4395-b4c8-f29b93d76609" providerId="AD" clId="Web-{36666E77-BE28-1E09-BDD0-B29648FB25A5}" dt="2025-10-25T10:28:49.501" v="1535" actId="14100"/>
          <ac:spMkLst>
            <pc:docMk/>
            <pc:sldMk cId="2950701500" sldId="257"/>
            <ac:spMk id="2" creationId="{C0B811DC-5BBA-2F1F-BB06-3480EF56E06D}"/>
          </ac:spMkLst>
        </pc:spChg>
        <pc:spChg chg="add mod">
          <ac:chgData name="Salhma Parveen (2315839)" userId="S::2315839@student.uwtsd.ac.uk::868aebe6-f8b4-4395-b4c8-f29b93d76609" providerId="AD" clId="Web-{36666E77-BE28-1E09-BDD0-B29648FB25A5}" dt="2025-10-25T11:04:43.059" v="2085" actId="14100"/>
          <ac:spMkLst>
            <pc:docMk/>
            <pc:sldMk cId="2950701500" sldId="257"/>
            <ac:spMk id="4" creationId="{B503D269-DC3D-F047-C3E8-C19F4133B590}"/>
          </ac:spMkLst>
        </pc:spChg>
        <pc:spChg chg="add del mod">
          <ac:chgData name="Salhma Parveen (2315839)" userId="S::2315839@student.uwtsd.ac.uk::868aebe6-f8b4-4395-b4c8-f29b93d76609" providerId="AD" clId="Web-{36666E77-BE28-1E09-BDD0-B29648FB25A5}" dt="2025-10-25T10:45:11.380" v="1954" actId="14100"/>
          <ac:spMkLst>
            <pc:docMk/>
            <pc:sldMk cId="2950701500" sldId="257"/>
            <ac:spMk id="8" creationId="{EADDE713-88BE-118F-9D38-8A9869614E79}"/>
          </ac:spMkLst>
        </pc:spChg>
        <pc:spChg chg="add mod">
          <ac:chgData name="Salhma Parveen (2315839)" userId="S::2315839@student.uwtsd.ac.uk::868aebe6-f8b4-4395-b4c8-f29b93d76609" providerId="AD" clId="Web-{36666E77-BE28-1E09-BDD0-B29648FB25A5}" dt="2025-10-25T10:45:25.662" v="1955" actId="14100"/>
          <ac:spMkLst>
            <pc:docMk/>
            <pc:sldMk cId="2950701500" sldId="257"/>
            <ac:spMk id="9" creationId="{23700513-0C29-A09C-EBA4-EFE4BD8793C2}"/>
          </ac:spMkLst>
        </pc:spChg>
        <pc:spChg chg="add mod">
          <ac:chgData name="Salhma Parveen (2315839)" userId="S::2315839@student.uwtsd.ac.uk::868aebe6-f8b4-4395-b4c8-f29b93d76609" providerId="AD" clId="Web-{36666E77-BE28-1E09-BDD0-B29648FB25A5}" dt="2025-10-25T11:04:52.747" v="2086" actId="20577"/>
          <ac:spMkLst>
            <pc:docMk/>
            <pc:sldMk cId="2950701500" sldId="257"/>
            <ac:spMk id="10" creationId="{FD0B3BBF-6A18-1C1C-F5A6-2FBFC9349EB5}"/>
          </ac:spMkLst>
        </pc:spChg>
        <pc:spChg chg="add mod">
          <ac:chgData name="Salhma Parveen (2315839)" userId="S::2315839@student.uwtsd.ac.uk::868aebe6-f8b4-4395-b4c8-f29b93d76609" providerId="AD" clId="Web-{36666E77-BE28-1E09-BDD0-B29648FB25A5}" dt="2025-10-25T10:59:30.885" v="2072" actId="20577"/>
          <ac:spMkLst>
            <pc:docMk/>
            <pc:sldMk cId="2950701500" sldId="257"/>
            <ac:spMk id="11" creationId="{82B58E16-D819-E48B-2A93-4DF3C3D7928E}"/>
          </ac:spMkLst>
        </pc:spChg>
        <pc:picChg chg="add mod ord">
          <ac:chgData name="Salhma Parveen (2315839)" userId="S::2315839@student.uwtsd.ac.uk::868aebe6-f8b4-4395-b4c8-f29b93d76609" providerId="AD" clId="Web-{36666E77-BE28-1E09-BDD0-B29648FB25A5}" dt="2025-10-25T10:59:57.260" v="2075" actId="14100"/>
          <ac:picMkLst>
            <pc:docMk/>
            <pc:sldMk cId="2950701500" sldId="257"/>
            <ac:picMk id="13" creationId="{5542AF6C-1445-5895-59A2-B9E5F398B775}"/>
          </ac:picMkLst>
        </pc:picChg>
        <pc:picChg chg="add mod">
          <ac:chgData name="Salhma Parveen (2315839)" userId="S::2315839@student.uwtsd.ac.uk::868aebe6-f8b4-4395-b4c8-f29b93d76609" providerId="AD" clId="Web-{36666E77-BE28-1E09-BDD0-B29648FB25A5}" dt="2025-10-25T11:01:14.511" v="2079" actId="14100"/>
          <ac:picMkLst>
            <pc:docMk/>
            <pc:sldMk cId="2950701500" sldId="257"/>
            <ac:picMk id="14" creationId="{A76A4B36-D11B-8924-2618-D032875796EB}"/>
          </ac:picMkLst>
        </pc:picChg>
        <pc:picChg chg="add mod">
          <ac:chgData name="Salhma Parveen (2315839)" userId="S::2315839@student.uwtsd.ac.uk::868aebe6-f8b4-4395-b4c8-f29b93d76609" providerId="AD" clId="Web-{36666E77-BE28-1E09-BDD0-B29648FB25A5}" dt="2025-10-25T11:05:11.873" v="2088" actId="14100"/>
          <ac:picMkLst>
            <pc:docMk/>
            <pc:sldMk cId="2950701500" sldId="257"/>
            <ac:picMk id="15" creationId="{4079EA6E-8B2B-D067-23F7-C9DDC0DD18D3}"/>
          </ac:picMkLst>
        </pc:picChg>
      </pc:sldChg>
    </pc:docChg>
  </pc:docChgLst>
  <pc:docChgLst>
    <pc:chgData name="Salhma Parveen (2315839)" userId="S::2315839@student.uwtsd.ac.uk::868aebe6-f8b4-4395-b4c8-f29b93d76609" providerId="AD" clId="Web-{911B87B6-2735-CED2-5F99-17B56715E977}"/>
    <pc:docChg chg="addSld modSld">
      <pc:chgData name="Salhma Parveen (2315839)" userId="S::2315839@student.uwtsd.ac.uk::868aebe6-f8b4-4395-b4c8-f29b93d76609" providerId="AD" clId="Web-{911B87B6-2735-CED2-5F99-17B56715E977}" dt="2025-10-28T11:31:43.802" v="29" actId="20577"/>
      <pc:docMkLst>
        <pc:docMk/>
      </pc:docMkLst>
      <pc:sldChg chg="modSp">
        <pc:chgData name="Salhma Parveen (2315839)" userId="S::2315839@student.uwtsd.ac.uk::868aebe6-f8b4-4395-b4c8-f29b93d76609" providerId="AD" clId="Web-{911B87B6-2735-CED2-5F99-17B56715E977}" dt="2025-10-28T11:31:43.802" v="29" actId="20577"/>
        <pc:sldMkLst>
          <pc:docMk/>
          <pc:sldMk cId="1576271240" sldId="258"/>
        </pc:sldMkLst>
        <pc:spChg chg="mod">
          <ac:chgData name="Salhma Parveen (2315839)" userId="S::2315839@student.uwtsd.ac.uk::868aebe6-f8b4-4395-b4c8-f29b93d76609" providerId="AD" clId="Web-{911B87B6-2735-CED2-5F99-17B56715E977}" dt="2025-10-28T11:31:43.802" v="29" actId="20577"/>
          <ac:spMkLst>
            <pc:docMk/>
            <pc:sldMk cId="1576271240" sldId="258"/>
            <ac:spMk id="2" creationId="{653BF8E2-1347-E28A-7EAB-26586AA59012}"/>
          </ac:spMkLst>
        </pc:spChg>
        <pc:spChg chg="mod">
          <ac:chgData name="Salhma Parveen (2315839)" userId="S::2315839@student.uwtsd.ac.uk::868aebe6-f8b4-4395-b4c8-f29b93d76609" providerId="AD" clId="Web-{911B87B6-2735-CED2-5F99-17B56715E977}" dt="2025-10-28T11:30:26.989" v="22" actId="20577"/>
          <ac:spMkLst>
            <pc:docMk/>
            <pc:sldMk cId="1576271240" sldId="258"/>
            <ac:spMk id="3" creationId="{818235C8-BEBE-DDAB-CC2A-5B7F12BB7CDA}"/>
          </ac:spMkLst>
        </pc:spChg>
      </pc:sldChg>
      <pc:sldChg chg="modSp new">
        <pc:chgData name="Salhma Parveen (2315839)" userId="S::2315839@student.uwtsd.ac.uk::868aebe6-f8b4-4395-b4c8-f29b93d76609" providerId="AD" clId="Web-{911B87B6-2735-CED2-5F99-17B56715E977}" dt="2025-10-28T11:30:48.411" v="25" actId="20577"/>
        <pc:sldMkLst>
          <pc:docMk/>
          <pc:sldMk cId="3050906311" sldId="259"/>
        </pc:sldMkLst>
        <pc:spChg chg="mod">
          <ac:chgData name="Salhma Parveen (2315839)" userId="S::2315839@student.uwtsd.ac.uk::868aebe6-f8b4-4395-b4c8-f29b93d76609" providerId="AD" clId="Web-{911B87B6-2735-CED2-5F99-17B56715E977}" dt="2025-10-28T11:30:48.411" v="25" actId="20577"/>
          <ac:spMkLst>
            <pc:docMk/>
            <pc:sldMk cId="3050906311" sldId="259"/>
            <ac:spMk id="2" creationId="{637ECDD5-700B-92EC-6E46-A46EF141EC5B}"/>
          </ac:spMkLst>
        </pc:spChg>
        <pc:spChg chg="mod">
          <ac:chgData name="Salhma Parveen (2315839)" userId="S::2315839@student.uwtsd.ac.uk::868aebe6-f8b4-4395-b4c8-f29b93d76609" providerId="AD" clId="Web-{911B87B6-2735-CED2-5F99-17B56715E977}" dt="2025-10-28T11:29:34.301" v="20" actId="20577"/>
          <ac:spMkLst>
            <pc:docMk/>
            <pc:sldMk cId="3050906311" sldId="259"/>
            <ac:spMk id="3" creationId="{0F8697A4-3053-0036-5D6E-5D7F6C356630}"/>
          </ac:spMkLst>
        </pc:spChg>
      </pc:sldChg>
    </pc:docChg>
  </pc:docChgLst>
  <pc:docChgLst>
    <pc:chgData name="Salhma Parveen (2315839)" userId="S::2315839@student.uwtsd.ac.uk::868aebe6-f8b4-4395-b4c8-f29b93d76609" providerId="AD" clId="Web-{7351BCCB-7A93-6C2D-5617-5C5555BA71BF}"/>
    <pc:docChg chg="addSld modSld">
      <pc:chgData name="Salhma Parveen (2315839)" userId="S::2315839@student.uwtsd.ac.uk::868aebe6-f8b4-4395-b4c8-f29b93d76609" providerId="AD" clId="Web-{7351BCCB-7A93-6C2D-5617-5C5555BA71BF}" dt="2025-10-27T11:38:24.408" v="36" actId="14100"/>
      <pc:docMkLst>
        <pc:docMk/>
      </pc:docMkLst>
      <pc:sldChg chg="modSp">
        <pc:chgData name="Salhma Parveen (2315839)" userId="S::2315839@student.uwtsd.ac.uk::868aebe6-f8b4-4395-b4c8-f29b93d76609" providerId="AD" clId="Web-{7351BCCB-7A93-6C2D-5617-5C5555BA71BF}" dt="2025-10-27T11:38:24.408" v="36" actId="14100"/>
        <pc:sldMkLst>
          <pc:docMk/>
          <pc:sldMk cId="2950701500" sldId="257"/>
        </pc:sldMkLst>
        <pc:spChg chg="mod">
          <ac:chgData name="Salhma Parveen (2315839)" userId="S::2315839@student.uwtsd.ac.uk::868aebe6-f8b4-4395-b4c8-f29b93d76609" providerId="AD" clId="Web-{7351BCCB-7A93-6C2D-5617-5C5555BA71BF}" dt="2025-10-27T11:38:24.408" v="36" actId="14100"/>
          <ac:spMkLst>
            <pc:docMk/>
            <pc:sldMk cId="2950701500" sldId="257"/>
            <ac:spMk id="2" creationId="{C0B811DC-5BBA-2F1F-BB06-3480EF56E06D}"/>
          </ac:spMkLst>
        </pc:spChg>
        <pc:spChg chg="mod">
          <ac:chgData name="Salhma Parveen (2315839)" userId="S::2315839@student.uwtsd.ac.uk::868aebe6-f8b4-4395-b4c8-f29b93d76609" providerId="AD" clId="Web-{7351BCCB-7A93-6C2D-5617-5C5555BA71BF}" dt="2025-10-27T10:35:07.503" v="6" actId="14100"/>
          <ac:spMkLst>
            <pc:docMk/>
            <pc:sldMk cId="2950701500" sldId="257"/>
            <ac:spMk id="4" creationId="{B503D269-DC3D-F047-C3E8-C19F4133B590}"/>
          </ac:spMkLst>
        </pc:spChg>
        <pc:spChg chg="mod">
          <ac:chgData name="Salhma Parveen (2315839)" userId="S::2315839@student.uwtsd.ac.uk::868aebe6-f8b4-4395-b4c8-f29b93d76609" providerId="AD" clId="Web-{7351BCCB-7A93-6C2D-5617-5C5555BA71BF}" dt="2025-10-27T10:37:03.050" v="14" actId="14100"/>
          <ac:spMkLst>
            <pc:docMk/>
            <pc:sldMk cId="2950701500" sldId="257"/>
            <ac:spMk id="8" creationId="{EADDE713-88BE-118F-9D38-8A9869614E79}"/>
          </ac:spMkLst>
        </pc:spChg>
        <pc:spChg chg="mod">
          <ac:chgData name="Salhma Parveen (2315839)" userId="S::2315839@student.uwtsd.ac.uk::868aebe6-f8b4-4395-b4c8-f29b93d76609" providerId="AD" clId="Web-{7351BCCB-7A93-6C2D-5617-5C5555BA71BF}" dt="2025-10-27T10:36:27.862" v="11" actId="14100"/>
          <ac:spMkLst>
            <pc:docMk/>
            <pc:sldMk cId="2950701500" sldId="257"/>
            <ac:spMk id="9" creationId="{23700513-0C29-A09C-EBA4-EFE4BD8793C2}"/>
          </ac:spMkLst>
        </pc:spChg>
        <pc:spChg chg="mod">
          <ac:chgData name="Salhma Parveen (2315839)" userId="S::2315839@student.uwtsd.ac.uk::868aebe6-f8b4-4395-b4c8-f29b93d76609" providerId="AD" clId="Web-{7351BCCB-7A93-6C2D-5617-5C5555BA71BF}" dt="2025-10-27T10:36:32.690" v="12" actId="14100"/>
          <ac:spMkLst>
            <pc:docMk/>
            <pc:sldMk cId="2950701500" sldId="257"/>
            <ac:spMk id="10" creationId="{FD0B3BBF-6A18-1C1C-F5A6-2FBFC9349EB5}"/>
          </ac:spMkLst>
        </pc:spChg>
        <pc:spChg chg="mod">
          <ac:chgData name="Salhma Parveen (2315839)" userId="S::2315839@student.uwtsd.ac.uk::868aebe6-f8b4-4395-b4c8-f29b93d76609" providerId="AD" clId="Web-{7351BCCB-7A93-6C2D-5617-5C5555BA71BF}" dt="2025-10-27T10:36:43.862" v="13" actId="14100"/>
          <ac:spMkLst>
            <pc:docMk/>
            <pc:sldMk cId="2950701500" sldId="257"/>
            <ac:spMk id="11" creationId="{82B58E16-D819-E48B-2A93-4DF3C3D7928E}"/>
          </ac:spMkLst>
        </pc:spChg>
      </pc:sldChg>
      <pc:sldChg chg="modSp new">
        <pc:chgData name="Salhma Parveen (2315839)" userId="S::2315839@student.uwtsd.ac.uk::868aebe6-f8b4-4395-b4c8-f29b93d76609" providerId="AD" clId="Web-{7351BCCB-7A93-6C2D-5617-5C5555BA71BF}" dt="2025-10-27T10:49:14.170" v="35" actId="14100"/>
        <pc:sldMkLst>
          <pc:docMk/>
          <pc:sldMk cId="1576271240" sldId="258"/>
        </pc:sldMkLst>
        <pc:spChg chg="mod">
          <ac:chgData name="Salhma Parveen (2315839)" userId="S::2315839@student.uwtsd.ac.uk::868aebe6-f8b4-4395-b4c8-f29b93d76609" providerId="AD" clId="Web-{7351BCCB-7A93-6C2D-5617-5C5555BA71BF}" dt="2025-10-27T10:49:04.795" v="34" actId="14100"/>
          <ac:spMkLst>
            <pc:docMk/>
            <pc:sldMk cId="1576271240" sldId="258"/>
            <ac:spMk id="2" creationId="{653BF8E2-1347-E28A-7EAB-26586AA59012}"/>
          </ac:spMkLst>
        </pc:spChg>
        <pc:spChg chg="mod">
          <ac:chgData name="Salhma Parveen (2315839)" userId="S::2315839@student.uwtsd.ac.uk::868aebe6-f8b4-4395-b4c8-f29b93d76609" providerId="AD" clId="Web-{7351BCCB-7A93-6C2D-5617-5C5555BA71BF}" dt="2025-10-27T10:49:14.170" v="35" actId="14100"/>
          <ac:spMkLst>
            <pc:docMk/>
            <pc:sldMk cId="1576271240" sldId="258"/>
            <ac:spMk id="3" creationId="{818235C8-BEBE-DDAB-CC2A-5B7F12BB7CD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nt">
            <a:extLst>
              <a:ext uri="{FF2B5EF4-FFF2-40B4-BE49-F238E27FC236}">
                <a16:creationId xmlns:a16="http://schemas.microsoft.com/office/drawing/2014/main" id="{E41E80BB-63A0-8437-52E4-AAFF0B134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5D4C534-9A6A-81BC-7642-A0875C5DF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23904" cy="6858000"/>
          </a:xfrm>
          <a:prstGeom prst="rect">
            <a:avLst/>
          </a:prstGeom>
          <a:ln>
            <a:noFill/>
          </a:ln>
          <a:effectLst>
            <a:outerShdw blurRad="317500" dist="127000" dir="2400000" sx="95000" sy="95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A6FC486F-EE17-4AB5-AFD2-50FD675AE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195" y="8299"/>
            <a:ext cx="11433047" cy="3390300"/>
          </a:xfrm>
          <a:prstGeom prst="rect">
            <a:avLst/>
          </a:prstGeom>
          <a:ln>
            <a:noFill/>
          </a:ln>
          <a:effectLst>
            <a:outerShdw blurRad="596900" dist="254000" dir="714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8952" y="777240"/>
            <a:ext cx="5172407" cy="1932001"/>
          </a:xfrm>
        </p:spPr>
        <p:txBody>
          <a:bodyPr anchor="t">
            <a:normAutofit/>
          </a:bodyPr>
          <a:lstStyle/>
          <a:p>
            <a:pPr algn="l"/>
            <a:r>
              <a:rPr lang="en-GB" sz="4800" dirty="0"/>
              <a:t>Cover Page</a:t>
            </a:r>
            <a:endParaRPr lang="en-US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8952" y="2268087"/>
            <a:ext cx="5172292" cy="399084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GB" sz="2000" b="1" dirty="0">
                <a:latin typeface="Arial"/>
                <a:cs typeface="Arial"/>
              </a:rPr>
              <a:t>Name: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Salhma</a:t>
            </a:r>
            <a:r>
              <a:rPr lang="en-GB" sz="2000" dirty="0">
                <a:latin typeface="Arial"/>
                <a:cs typeface="Arial"/>
              </a:rPr>
              <a:t> Parveen</a:t>
            </a:r>
            <a:endParaRPr lang="en-US" sz="2000">
              <a:latin typeface="Arial"/>
              <a:cs typeface="Arial"/>
            </a:endParaRPr>
          </a:p>
          <a:p>
            <a:pPr algn="l"/>
            <a:r>
              <a:rPr lang="en-GB" sz="2000" b="1" dirty="0">
                <a:latin typeface="Arial"/>
                <a:cs typeface="Arial"/>
              </a:rPr>
              <a:t>Student ID:</a:t>
            </a:r>
            <a:r>
              <a:rPr lang="en-GB" sz="2000" dirty="0">
                <a:latin typeface="Arial"/>
                <a:cs typeface="Arial"/>
              </a:rPr>
              <a:t> 2315839</a:t>
            </a:r>
          </a:p>
          <a:p>
            <a:pPr algn="l"/>
            <a:r>
              <a:rPr lang="en-GB" sz="2000" b="1" dirty="0">
                <a:latin typeface="Arial"/>
                <a:cs typeface="Arial"/>
              </a:rPr>
              <a:t>Assignment Title: </a:t>
            </a:r>
            <a:r>
              <a:rPr lang="en-GB" sz="2000" dirty="0">
                <a:latin typeface="Arial"/>
                <a:cs typeface="Arial"/>
              </a:rPr>
              <a:t>Component 1 Individual Presentation (Academy Poster)</a:t>
            </a:r>
          </a:p>
          <a:p>
            <a:pPr algn="l"/>
            <a:r>
              <a:rPr lang="en-GB" sz="2000" b="1" dirty="0">
                <a:latin typeface="Arial"/>
                <a:cs typeface="Arial"/>
              </a:rPr>
              <a:t>Programme: </a:t>
            </a:r>
            <a:r>
              <a:rPr lang="en-GB" sz="2000" dirty="0">
                <a:latin typeface="Arial"/>
                <a:cs typeface="Arial"/>
              </a:rPr>
              <a:t>BSc Hons Health and Social Care</a:t>
            </a:r>
            <a:endParaRPr lang="en-GB"/>
          </a:p>
          <a:p>
            <a:pPr algn="l"/>
            <a:r>
              <a:rPr lang="en-GB" sz="2000" b="1" dirty="0">
                <a:latin typeface="Arial"/>
                <a:cs typeface="Arial"/>
              </a:rPr>
              <a:t>Module:</a:t>
            </a:r>
            <a:r>
              <a:rPr lang="en-GB" sz="2000" dirty="0">
                <a:latin typeface="Arial"/>
                <a:cs typeface="Arial"/>
              </a:rPr>
              <a:t> Psychological Classifications &amp; Provisions</a:t>
            </a:r>
          </a:p>
          <a:p>
            <a:pPr algn="l"/>
            <a:r>
              <a:rPr lang="en-GB" sz="2000" b="1" dirty="0">
                <a:latin typeface="Arial"/>
                <a:cs typeface="Arial"/>
              </a:rPr>
              <a:t>Module Code:</a:t>
            </a:r>
            <a:r>
              <a:rPr lang="en-GB" sz="2000" dirty="0">
                <a:latin typeface="Arial"/>
                <a:cs typeface="Arial"/>
              </a:rPr>
              <a:t> BMHP6029</a:t>
            </a:r>
          </a:p>
          <a:p>
            <a:pPr algn="l"/>
            <a:r>
              <a:rPr lang="en-GB" sz="2000" b="1" dirty="0">
                <a:latin typeface="Arial"/>
                <a:cs typeface="Arial"/>
              </a:rPr>
              <a:t>Lecture Name:</a:t>
            </a:r>
            <a:r>
              <a:rPr lang="en-GB" sz="2000" dirty="0">
                <a:latin typeface="Arial"/>
                <a:cs typeface="Arial"/>
              </a:rPr>
              <a:t> Tomy </a:t>
            </a:r>
            <a:r>
              <a:rPr lang="en-GB" sz="2000" err="1">
                <a:latin typeface="Arial"/>
                <a:cs typeface="Arial"/>
              </a:rPr>
              <a:t>Adattu</a:t>
            </a:r>
            <a:r>
              <a:rPr lang="en-GB" sz="2000" dirty="0">
                <a:latin typeface="Arial"/>
                <a:cs typeface="Arial"/>
              </a:rPr>
              <a:t> Chacko</a:t>
            </a:r>
          </a:p>
          <a:p>
            <a:pPr algn="l"/>
            <a:endParaRPr lang="en-GB" sz="1800" dirty="0">
              <a:latin typeface="Arial"/>
              <a:cs typeface="Arial"/>
            </a:endParaRPr>
          </a:p>
        </p:txBody>
      </p:sp>
      <p:pic>
        <p:nvPicPr>
          <p:cNvPr id="5" name="Picture 4" descr="Counselling for anxiety, depression ...">
            <a:extLst>
              <a:ext uri="{FF2B5EF4-FFF2-40B4-BE49-F238E27FC236}">
                <a16:creationId xmlns:a16="http://schemas.microsoft.com/office/drawing/2014/main" id="{AF3331E1-5A2B-D0C5-30B0-220BF6FA8D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8495" y="382856"/>
            <a:ext cx="3449812" cy="2597349"/>
          </a:xfrm>
          <a:prstGeom prst="rect">
            <a:avLst/>
          </a:prstGeom>
        </p:spPr>
      </p:pic>
      <p:pic>
        <p:nvPicPr>
          <p:cNvPr id="4" name="Picture 3" descr="UWTSD Birmingham | Birmingham">
            <a:extLst>
              <a:ext uri="{FF2B5EF4-FFF2-40B4-BE49-F238E27FC236}">
                <a16:creationId xmlns:a16="http://schemas.microsoft.com/office/drawing/2014/main" id="{B50E21AC-AD4E-8B13-677A-620E6A1D75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8322" y="3752206"/>
            <a:ext cx="2650152" cy="2650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811DC-5BBA-2F1F-BB06-3480EF56E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65290"/>
            <a:ext cx="10515600" cy="64427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FF0000"/>
                </a:solidFill>
                <a:ea typeface="+mj-lt"/>
                <a:cs typeface="+mj-lt"/>
              </a:rPr>
              <a:t>Understanding Depression: | | Past and Present Approaches to Care (ICD-11) </a:t>
            </a:r>
            <a:endParaRPr lang="en-US" sz="2400" b="1">
              <a:solidFill>
                <a:srgbClr val="FF0000"/>
              </a:solidFill>
            </a:endParaRPr>
          </a:p>
        </p:txBody>
      </p:sp>
      <p:pic>
        <p:nvPicPr>
          <p:cNvPr id="13" name="Content Placeholder 12" descr="support mental health ...">
            <a:extLst>
              <a:ext uri="{FF2B5EF4-FFF2-40B4-BE49-F238E27FC236}">
                <a16:creationId xmlns:a16="http://schemas.microsoft.com/office/drawing/2014/main" id="{5542AF6C-1445-5895-59A2-B9E5F398B7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33132" y="3389681"/>
            <a:ext cx="2556916" cy="169310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503D269-DC3D-F047-C3E8-C19F4133B590}"/>
              </a:ext>
            </a:extLst>
          </p:cNvPr>
          <p:cNvSpPr/>
          <p:nvPr/>
        </p:nvSpPr>
        <p:spPr>
          <a:xfrm>
            <a:off x="167600" y="181459"/>
            <a:ext cx="2334237" cy="50718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u="sng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  <a:p>
            <a:endParaRPr lang="en-GB" b="1" u="sng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  <a:p>
            <a:r>
              <a:rPr lang="en-GB" b="1" u="sng" dirty="0">
                <a:solidFill>
                  <a:schemeClr val="bg1"/>
                </a:solidFill>
                <a:latin typeface="Arial"/>
                <a:cs typeface="Arial"/>
              </a:rPr>
              <a:t>Introduction</a:t>
            </a:r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b="1" u="sng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b="1" dirty="0">
                <a:solidFill>
                  <a:schemeClr val="bg1"/>
                </a:solidFill>
                <a:latin typeface="Arial"/>
                <a:cs typeface="Arial"/>
              </a:rPr>
              <a:t>Depression is classified in the ICD-11as a Depressive Disorder (6A70-6A7Z).</a:t>
            </a:r>
          </a:p>
          <a:p>
            <a:pPr marL="171450" indent="-171450">
              <a:buFont typeface="Arial"/>
              <a:buChar char="•"/>
            </a:pPr>
            <a:r>
              <a:rPr lang="en-GB" sz="1400" b="1" dirty="0">
                <a:solidFill>
                  <a:schemeClr val="bg1"/>
                </a:solidFill>
                <a:latin typeface="Arial"/>
                <a:cs typeface="Arial"/>
              </a:rPr>
              <a:t>It is a common but serious mental health condition affecting mood, energy, and behaviour</a:t>
            </a:r>
          </a:p>
          <a:p>
            <a:pPr marL="171450" indent="-171450">
              <a:buFont typeface="Arial"/>
              <a:buChar char="•"/>
            </a:pPr>
            <a:r>
              <a:rPr lang="en-GB" sz="1400" b="1" dirty="0">
                <a:solidFill>
                  <a:schemeClr val="bg1"/>
                </a:solidFill>
                <a:latin typeface="Arial"/>
                <a:cs typeface="Arial"/>
              </a:rPr>
              <a:t>Around 1 in 6 adult</a:t>
            </a: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s in the UK experience depression symptoms each week (ONS, 2023).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The understanding and care of depression have changed greatly over time, shaped by society, culture, and politics</a:t>
            </a:r>
          </a:p>
          <a:p>
            <a:endParaRPr lang="en-GB" sz="1400" b="1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  <a:cs typeface="Arial"/>
            </a:endParaRPr>
          </a:p>
          <a:p>
            <a:endParaRPr lang="en-GB" sz="1100" b="1" dirty="0">
              <a:solidFill>
                <a:schemeClr val="accent1">
                  <a:lumMod val="60000"/>
                  <a:lumOff val="40000"/>
                </a:schemeClr>
              </a:solidFill>
              <a:cs typeface="Arial"/>
            </a:endParaRPr>
          </a:p>
          <a:p>
            <a:endParaRPr lang="en-GB" sz="105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ADDE713-88BE-118F-9D38-8A9869614E79}"/>
              </a:ext>
            </a:extLst>
          </p:cNvPr>
          <p:cNvSpPr/>
          <p:nvPr/>
        </p:nvSpPr>
        <p:spPr>
          <a:xfrm>
            <a:off x="2498010" y="185400"/>
            <a:ext cx="2394198" cy="649015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u="sng" dirty="0">
                <a:latin typeface="Arial"/>
                <a:cs typeface="Arial"/>
              </a:rPr>
              <a:t>Historical Treatment and Care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During the 18th and 19th centuries,  people with depression often sent to asylums and treated with little understanding or compassion (Porter, 2002).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Depression was once known as </a:t>
            </a:r>
            <a:r>
              <a:rPr lang="en-GB" sz="1400" i="1" dirty="0">
                <a:latin typeface="Arial"/>
                <a:cs typeface="Arial"/>
              </a:rPr>
              <a:t>melancholia</a:t>
            </a:r>
            <a:r>
              <a:rPr lang="en-GB" sz="1400" dirty="0">
                <a:latin typeface="Arial"/>
                <a:cs typeface="Arial"/>
              </a:rPr>
              <a:t> and seen as a personal weakness or moral failing.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Treatments included rest cures, electroconvulsive </a:t>
            </a:r>
            <a:r>
              <a:rPr lang="en-GB" sz="1400" dirty="0" err="1">
                <a:latin typeface="Arial"/>
                <a:cs typeface="Arial"/>
              </a:rPr>
              <a:t>theraphy</a:t>
            </a:r>
            <a:r>
              <a:rPr lang="en-GB" sz="1400" dirty="0">
                <a:latin typeface="Arial"/>
                <a:cs typeface="Arial"/>
              </a:rPr>
              <a:t> (ECT), and insulin shock </a:t>
            </a:r>
            <a:r>
              <a:rPr lang="en-GB" sz="1400" dirty="0" err="1">
                <a:latin typeface="Arial"/>
                <a:cs typeface="Arial"/>
              </a:rPr>
              <a:t>theraphy</a:t>
            </a:r>
            <a:r>
              <a:rPr lang="en-GB" sz="1400" dirty="0">
                <a:latin typeface="Arial"/>
                <a:cs typeface="Arial"/>
              </a:rPr>
              <a:t> (Shorter, 1997).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Litte focus was placed on emotional wellbeing or talking therapies.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Social stigma and discrimination were severe, particularly against women (</a:t>
            </a:r>
            <a:r>
              <a:rPr lang="en-GB" sz="1400" err="1">
                <a:latin typeface="Arial"/>
                <a:cs typeface="Arial"/>
              </a:rPr>
              <a:t>Bufield</a:t>
            </a:r>
            <a:r>
              <a:rPr lang="en-GB" sz="1400" dirty="0">
                <a:latin typeface="Arial"/>
                <a:cs typeface="Arial"/>
              </a:rPr>
              <a:t>, 2013).</a:t>
            </a:r>
          </a:p>
          <a:p>
            <a:pPr marL="171450" indent="-171450">
              <a:buFont typeface="Arial"/>
              <a:buChar char="•"/>
            </a:pPr>
            <a:endParaRPr lang="en-GB" sz="1400" dirty="0">
              <a:latin typeface="Arial"/>
              <a:cs typeface="Arial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3700513-0C29-A09C-EBA4-EFE4BD8793C2}"/>
              </a:ext>
            </a:extLst>
          </p:cNvPr>
          <p:cNvSpPr/>
          <p:nvPr/>
        </p:nvSpPr>
        <p:spPr>
          <a:xfrm>
            <a:off x="5064884" y="215531"/>
            <a:ext cx="2063261" cy="541855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u="sng" dirty="0"/>
              <a:t>Contemporary Treatment and Care</a:t>
            </a:r>
            <a:endParaRPr lang="en-GB"/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Today, depression care in the UK FOLLOWS ICD-11 and NHS/NICE standards.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Main treatments: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Psychological </a:t>
            </a:r>
            <a:r>
              <a:rPr lang="en-GB" sz="1200" err="1">
                <a:latin typeface="Arial"/>
                <a:cs typeface="Arial"/>
              </a:rPr>
              <a:t>theraphy</a:t>
            </a:r>
            <a:r>
              <a:rPr lang="en-GB" sz="1200" dirty="0">
                <a:latin typeface="Arial"/>
                <a:cs typeface="Arial"/>
              </a:rPr>
              <a:t>  (CBT, interpersonal therapy) through IAPT services.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Medication such as SSRI's when clinically needed (NICE&lt; 2022).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Community mental health teams support long term recovery.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The Mental Health Act 1983 (amended 2007) protects patient rights.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Public campaigns  like Time to Change have reduced stigma and encouraged help-seeking.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0B3BBF-6A18-1C1C-F5A6-2FBFC9349EB5}"/>
              </a:ext>
            </a:extLst>
          </p:cNvPr>
          <p:cNvSpPr/>
          <p:nvPr/>
        </p:nvSpPr>
        <p:spPr>
          <a:xfrm>
            <a:off x="7291651" y="235215"/>
            <a:ext cx="2340002" cy="622744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u="sng" dirty="0"/>
              <a:t>Social, Cultural and Political  Factors</a:t>
            </a:r>
            <a:endParaRPr lang="en-US" dirty="0"/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Cultural beliefs and gender expectations shape how people view depression.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Minority groups and men often face stigma and limited access (NHS Digital, 2023).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Socioeconomic inequality and austerity policies have </a:t>
            </a:r>
            <a:r>
              <a:rPr lang="en-GB" sz="1200" dirty="0" err="1">
                <a:latin typeface="Arial"/>
                <a:cs typeface="Arial"/>
              </a:rPr>
              <a:t>worsend</a:t>
            </a:r>
            <a:r>
              <a:rPr lang="en-GB" sz="1200" dirty="0">
                <a:latin typeface="Arial"/>
                <a:cs typeface="Arial"/>
              </a:rPr>
              <a:t> access to care (Marmot, 2020)</a:t>
            </a:r>
          </a:p>
          <a:p>
            <a:pPr marL="171450" indent="-171450">
              <a:buFont typeface="Arial"/>
              <a:buChar char="•"/>
            </a:pPr>
            <a:r>
              <a:rPr lang="en-GB" sz="1200" dirty="0">
                <a:latin typeface="Arial"/>
                <a:cs typeface="Arial"/>
              </a:rPr>
              <a:t>Political support and funding are vital for service quality.</a:t>
            </a:r>
          </a:p>
          <a:p>
            <a:pPr marL="171450" indent="-171450">
              <a:buFont typeface="Arial"/>
              <a:buChar char="•"/>
            </a:pPr>
            <a:endParaRPr lang="en-GB" b="1" u="sng" dirty="0"/>
          </a:p>
          <a:p>
            <a:r>
              <a:rPr lang="en-GB" b="1" u="sng" dirty="0"/>
              <a:t>Recommendations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1200" dirty="0"/>
              <a:t>Increase funding for community - based  mental health services.</a:t>
            </a:r>
          </a:p>
          <a:p>
            <a:pPr marL="285750" indent="-285750">
              <a:buFont typeface="Arial"/>
              <a:buChar char="•"/>
            </a:pPr>
            <a:r>
              <a:rPr lang="en-GB" sz="1200" dirty="0"/>
              <a:t>Provide culturally sensitive </a:t>
            </a:r>
            <a:r>
              <a:rPr lang="en-GB" sz="1200" dirty="0" err="1"/>
              <a:t>theraphy</a:t>
            </a:r>
            <a:r>
              <a:rPr lang="en-GB" sz="1200" dirty="0"/>
              <a:t> options for minority and underrepresented groups.</a:t>
            </a:r>
          </a:p>
          <a:p>
            <a:pPr marL="285750" indent="-285750">
              <a:buFont typeface="Arial"/>
              <a:buChar char="•"/>
            </a:pPr>
            <a:r>
              <a:rPr lang="en-GB" sz="1200" dirty="0"/>
              <a:t>Promote early intervention through schools, GP's, and workplaces.</a:t>
            </a:r>
          </a:p>
          <a:p>
            <a:pPr marL="285750" indent="-285750">
              <a:buFont typeface="Arial"/>
              <a:buChar char="•"/>
            </a:pPr>
            <a:r>
              <a:rPr lang="en-GB" sz="1200" dirty="0"/>
              <a:t>Expand public education to reduce stigma.</a:t>
            </a:r>
          </a:p>
          <a:p>
            <a:pPr marL="285750" indent="-285750">
              <a:buFont typeface="Arial"/>
              <a:buChar char="•"/>
            </a:pPr>
            <a:r>
              <a:rPr lang="en-GB" sz="1200" dirty="0"/>
              <a:t>Improve staff training to detect  depression early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2B58E16-D819-E48B-2A93-4DF3C3D7928E}"/>
              </a:ext>
            </a:extLst>
          </p:cNvPr>
          <p:cNvSpPr/>
          <p:nvPr/>
        </p:nvSpPr>
        <p:spPr>
          <a:xfrm>
            <a:off x="9805089" y="213925"/>
            <a:ext cx="2201824" cy="298669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u="sng" dirty="0"/>
          </a:p>
          <a:p>
            <a:endParaRPr lang="en-GB" b="1" u="sng" dirty="0"/>
          </a:p>
          <a:p>
            <a:endParaRPr lang="en-GB" b="1" u="sng" dirty="0"/>
          </a:p>
          <a:p>
            <a:endParaRPr lang="en-GB" b="1" u="sng" dirty="0"/>
          </a:p>
          <a:p>
            <a:endParaRPr lang="en-GB" b="1" u="sng" dirty="0"/>
          </a:p>
          <a:p>
            <a:r>
              <a:rPr lang="en-GB" b="1" u="sng" dirty="0"/>
              <a:t>Conclusion</a:t>
            </a:r>
            <a:endParaRPr lang="en-US" dirty="0"/>
          </a:p>
          <a:p>
            <a:pPr marL="171450" indent="-1714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Depression care has evolved  from confinement to compassion.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Ongoing progress depends on research, funding, and inclusion.</a:t>
            </a:r>
          </a:p>
          <a:p>
            <a:pPr marL="171450" indent="-171450">
              <a:buFont typeface="Arial"/>
              <a:buChar char="•"/>
            </a:pPr>
            <a:r>
              <a:rPr lang="en-GB" sz="1400" dirty="0">
                <a:latin typeface="Arial"/>
                <a:cs typeface="Arial"/>
              </a:rPr>
              <a:t>Equality in access remain the key challenge for future practice.</a:t>
            </a:r>
          </a:p>
          <a:p>
            <a:endParaRPr lang="en-GB" b="1" u="sng" dirty="0"/>
          </a:p>
          <a:p>
            <a:endParaRPr lang="en-GB" b="1" u="sng" dirty="0"/>
          </a:p>
          <a:p>
            <a:endParaRPr lang="en-GB" b="1" u="sng" dirty="0"/>
          </a:p>
          <a:p>
            <a:endParaRPr lang="en-GB" b="1" u="sng" dirty="0"/>
          </a:p>
          <a:p>
            <a:endParaRPr lang="en-GB" b="1" u="sng" dirty="0"/>
          </a:p>
          <a:p>
            <a:endParaRPr lang="en-GB" sz="1200" b="1" u="sng" dirty="0">
              <a:latin typeface="Arial"/>
              <a:ea typeface="Calibri"/>
              <a:cs typeface="Arial"/>
            </a:endParaRPr>
          </a:p>
        </p:txBody>
      </p:sp>
      <p:pic>
        <p:nvPicPr>
          <p:cNvPr id="14" name="Picture 13" descr="Mental Health Awareness – Depression ...">
            <a:extLst>
              <a:ext uri="{FF2B5EF4-FFF2-40B4-BE49-F238E27FC236}">
                <a16:creationId xmlns:a16="http://schemas.microsoft.com/office/drawing/2014/main" id="{A76A4B36-D11B-8924-2618-D03287579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8799" y="5080651"/>
            <a:ext cx="2193091" cy="1568503"/>
          </a:xfrm>
          <a:prstGeom prst="rect">
            <a:avLst/>
          </a:prstGeom>
        </p:spPr>
      </p:pic>
      <p:pic>
        <p:nvPicPr>
          <p:cNvPr id="15" name="Picture 14" descr="Hope Mind Map, Concept for ...">
            <a:extLst>
              <a:ext uri="{FF2B5EF4-FFF2-40B4-BE49-F238E27FC236}">
                <a16:creationId xmlns:a16="http://schemas.microsoft.com/office/drawing/2014/main" id="{4079EA6E-8B2B-D067-23F7-C9DDC0DD18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5524" y="5255693"/>
            <a:ext cx="2531933" cy="1580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701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BF8E2-1347-E28A-7EAB-26586AA59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87010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latin typeface="Arial"/>
                <a:cs typeface="Arial"/>
              </a:rPr>
              <a:t>Reference List </a:t>
            </a:r>
            <a:endParaRPr lang="en-GB" sz="4000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235C8-BEBE-DDAB-CC2A-5B7F12BB7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2211"/>
            <a:ext cx="10515600" cy="626219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i="1" dirty="0">
                <a:latin typeface="Arial"/>
                <a:ea typeface="+mn-lt"/>
                <a:cs typeface="+mn-lt"/>
              </a:rPr>
              <a:t>Cooper, C. (2023) Depression and Social Inequality in the UK. British Journal of Mental Health, 42(2), pp. 134–148.</a:t>
            </a:r>
            <a:endParaRPr lang="en-GB" sz="2000" i="1">
              <a:latin typeface="Arial"/>
              <a:cs typeface="Arial"/>
            </a:endParaRPr>
          </a:p>
          <a:p>
            <a:r>
              <a:rPr lang="en-GB" sz="2000" i="1" dirty="0">
                <a:latin typeface="Arial"/>
                <a:ea typeface="+mn-lt"/>
                <a:cs typeface="+mn-lt"/>
              </a:rPr>
              <a:t>Department of Health and Social Care (2022) NHS Mental Health Implementation Plan 2022/23–2023/24. London: DHSC.</a:t>
            </a:r>
            <a:endParaRPr lang="en-GB" sz="2000" i="1">
              <a:latin typeface="Arial"/>
              <a:cs typeface="Arial"/>
            </a:endParaRPr>
          </a:p>
          <a:p>
            <a:r>
              <a:rPr lang="en-GB" sz="2000" i="1" dirty="0">
                <a:latin typeface="Arial"/>
                <a:ea typeface="+mn-lt"/>
                <a:cs typeface="+mn-lt"/>
              </a:rPr>
              <a:t>Marmot, M. (2020) Health Equity in England: The Marmot Review 10 Years On. London: Institute of Health Equity.</a:t>
            </a:r>
            <a:endParaRPr lang="en-GB" sz="2000" i="1">
              <a:latin typeface="Arial"/>
              <a:cs typeface="Arial"/>
            </a:endParaRPr>
          </a:p>
          <a:p>
            <a:r>
              <a:rPr lang="en-GB" sz="2000" i="1" dirty="0">
                <a:latin typeface="Arial"/>
                <a:ea typeface="+mn-lt"/>
                <a:cs typeface="+mn-lt"/>
              </a:rPr>
              <a:t>Mind (2021) Understanding Depression. London: Mind Publications.</a:t>
            </a:r>
            <a:endParaRPr lang="en-GB" sz="2000" i="1">
              <a:latin typeface="Arial"/>
              <a:cs typeface="Arial"/>
            </a:endParaRPr>
          </a:p>
          <a:p>
            <a:r>
              <a:rPr lang="en-GB" sz="2000" i="1" dirty="0">
                <a:latin typeface="Arial"/>
                <a:ea typeface="+mn-lt"/>
                <a:cs typeface="+mn-lt"/>
              </a:rPr>
              <a:t>National Health Service (NHS Digital) (2023) Psychological Therapies: Annual Report on the Use of IAPT Services. London: NHS.</a:t>
            </a:r>
            <a:endParaRPr lang="en-GB" sz="2000" i="1">
              <a:latin typeface="Arial"/>
              <a:cs typeface="Arial"/>
            </a:endParaRPr>
          </a:p>
          <a:p>
            <a:r>
              <a:rPr lang="en-GB" sz="2000" i="1" dirty="0">
                <a:latin typeface="Arial"/>
                <a:ea typeface="+mn-lt"/>
                <a:cs typeface="+mn-lt"/>
              </a:rPr>
              <a:t>National Institute for Health and Care Excellence (NICE) (2022) Depression in Adults: Treatment and Management (NG222). London: NICE.</a:t>
            </a:r>
            <a:endParaRPr lang="en-GB" sz="2000" i="1">
              <a:latin typeface="Arial"/>
              <a:cs typeface="Arial"/>
            </a:endParaRPr>
          </a:p>
          <a:p>
            <a:r>
              <a:rPr lang="en-GB" sz="2000" i="1" dirty="0">
                <a:latin typeface="Arial"/>
                <a:ea typeface="+mn-lt"/>
                <a:cs typeface="+mn-lt"/>
              </a:rPr>
              <a:t>Office for National Statistics (ONS) (2023) Depression in Adults, Great Britain: 2023. London: ONS.</a:t>
            </a:r>
            <a:endParaRPr lang="en-GB" sz="2000" i="1">
              <a:latin typeface="Arial"/>
              <a:cs typeface="Arial"/>
            </a:endParaRPr>
          </a:p>
          <a:p>
            <a:endParaRPr lang="en-GB" sz="1800" i="1" dirty="0"/>
          </a:p>
        </p:txBody>
      </p:sp>
    </p:spTree>
    <p:extLst>
      <p:ext uri="{BB962C8B-B14F-4D97-AF65-F5344CB8AC3E}">
        <p14:creationId xmlns:p14="http://schemas.microsoft.com/office/powerpoint/2010/main" val="1576271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ECDD5-700B-92EC-6E46-A46EF141E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Arial"/>
                <a:cs typeface="Arial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697A4-3053-0036-5D6E-5D7F6C3566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0825"/>
            <a:ext cx="10515600" cy="497266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GB"/>
          </a:p>
          <a:p>
            <a:r>
              <a:rPr lang="en-GB" i="1" dirty="0">
                <a:latin typeface="Arial"/>
                <a:ea typeface="+mn-lt"/>
                <a:cs typeface="+mn-lt"/>
              </a:rPr>
              <a:t>Porter, R. (2002) Madness: A Brief History. Oxford: Oxford University Press.</a:t>
            </a:r>
            <a:endParaRPr lang="en-GB" i="1">
              <a:latin typeface="Arial"/>
              <a:cs typeface="Arial"/>
            </a:endParaRPr>
          </a:p>
          <a:p>
            <a:r>
              <a:rPr lang="en-GB" i="1" dirty="0">
                <a:latin typeface="Arial"/>
                <a:ea typeface="+mn-lt"/>
                <a:cs typeface="+mn-lt"/>
              </a:rPr>
              <a:t>Royal College of Psychiatrists (2020) Psychiatric Approaches to Depression. London: RCP.</a:t>
            </a:r>
            <a:endParaRPr lang="en-GB" i="1">
              <a:latin typeface="Arial"/>
              <a:cs typeface="Arial"/>
            </a:endParaRPr>
          </a:p>
          <a:p>
            <a:r>
              <a:rPr lang="en-GB" i="1" err="1">
                <a:latin typeface="Arial"/>
                <a:ea typeface="+mn-lt"/>
                <a:cs typeface="+mn-lt"/>
              </a:rPr>
              <a:t>Ruthfeld</a:t>
            </a:r>
            <a:r>
              <a:rPr lang="en-GB" i="1" dirty="0">
                <a:latin typeface="Arial"/>
                <a:ea typeface="+mn-lt"/>
                <a:cs typeface="+mn-lt"/>
              </a:rPr>
              <a:t>, A. (2013) Gender and Mental Health: Historical Perspectives. London: Palgrave Macmillan.</a:t>
            </a:r>
            <a:endParaRPr lang="en-GB" i="1">
              <a:latin typeface="Arial"/>
              <a:cs typeface="Arial"/>
            </a:endParaRPr>
          </a:p>
          <a:p>
            <a:r>
              <a:rPr lang="en-GB" i="1" dirty="0">
                <a:latin typeface="Arial"/>
                <a:ea typeface="+mn-lt"/>
                <a:cs typeface="+mn-lt"/>
              </a:rPr>
              <a:t>Shorter, E. (1997) A History of Psychiatry: From the Era of the Asylum to the Age of Prozac. New York: Wiley.</a:t>
            </a:r>
            <a:endParaRPr lang="en-GB" i="1">
              <a:latin typeface="Arial"/>
              <a:cs typeface="Arial"/>
            </a:endParaRPr>
          </a:p>
          <a:p>
            <a:r>
              <a:rPr lang="en-GB" i="1" dirty="0">
                <a:latin typeface="Arial"/>
                <a:ea typeface="+mn-lt"/>
                <a:cs typeface="+mn-lt"/>
              </a:rPr>
              <a:t>Time to Change (2021) Campaign Impact Report. London: Rethink Mental Illness &amp; Mind.</a:t>
            </a:r>
            <a:endParaRPr lang="en-GB" i="1">
              <a:latin typeface="Arial"/>
              <a:cs typeface="Arial"/>
            </a:endParaRPr>
          </a:p>
          <a:p>
            <a:r>
              <a:rPr lang="en-GB" i="1" dirty="0">
                <a:latin typeface="Arial"/>
                <a:ea typeface="+mn-lt"/>
                <a:cs typeface="+mn-lt"/>
              </a:rPr>
              <a:t>World Health Organization (2022) International Classification of Diseases 11th Revision (ICD-11): Depressive Disorders. Geneva: WHO.</a:t>
            </a:r>
            <a:endParaRPr lang="en-GB" i="1">
              <a:latin typeface="Arial"/>
              <a:cs typeface="Arial"/>
            </a:endParaRPr>
          </a:p>
          <a:p>
            <a:r>
              <a:rPr lang="en-GB" i="1" dirty="0">
                <a:latin typeface="Arial"/>
                <a:ea typeface="+mn-lt"/>
                <a:cs typeface="+mn-lt"/>
              </a:rPr>
              <a:t>Every Mind Matters (2023) Public Health England Mental Health Campaign. London: Department of Health and Social Care. (Image reference)</a:t>
            </a:r>
            <a:endParaRPr lang="en-GB" i="1">
              <a:latin typeface="Arial"/>
              <a:cs typeface="Arial"/>
            </a:endParaRPr>
          </a:p>
          <a:p>
            <a:r>
              <a:rPr lang="en-GB" i="1" dirty="0">
                <a:latin typeface="Arial"/>
                <a:ea typeface="+mn-lt"/>
                <a:cs typeface="+mn-lt"/>
              </a:rPr>
              <a:t>Support Depression Awareness (2022) Mental Health Awareness Campaign Poster. London: UK Charity Hub. (Image reference)</a:t>
            </a:r>
            <a:endParaRPr lang="en-GB" i="1">
              <a:latin typeface="Arial"/>
              <a:cs typeface="Arial"/>
            </a:endParaRPr>
          </a:p>
          <a:p>
            <a:r>
              <a:rPr lang="en-GB" i="1" dirty="0">
                <a:latin typeface="Arial"/>
                <a:ea typeface="+mn-lt"/>
                <a:cs typeface="+mn-lt"/>
              </a:rPr>
              <a:t>Hope Word Cloud (2023) Royal College of Nursing Wellbeing Toolkit Visual Resource. London: RCN. (Image reference)</a:t>
            </a:r>
            <a:endParaRPr lang="en-GB" i="1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906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Cover Page</vt:lpstr>
      <vt:lpstr>Understanding Depression: | | Past and Present Approaches to Care (ICD-11) </vt:lpstr>
      <vt:lpstr>Reference List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673</cp:revision>
  <dcterms:created xsi:type="dcterms:W3CDTF">2025-10-25T07:41:51Z</dcterms:created>
  <dcterms:modified xsi:type="dcterms:W3CDTF">2025-10-28T11:32:00Z</dcterms:modified>
</cp:coreProperties>
</file>