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9" r:id="rId4"/>
  </p:sldMasterIdLst>
  <p:notesMasterIdLst>
    <p:notesMasterId r:id="rId15"/>
  </p:notesMasterIdLst>
  <p:handoutMasterIdLst>
    <p:handoutMasterId r:id="rId16"/>
  </p:handoutMasterIdLst>
  <p:sldIdLst>
    <p:sldId id="305" r:id="rId5"/>
    <p:sldId id="320" r:id="rId6"/>
    <p:sldId id="321" r:id="rId7"/>
    <p:sldId id="311" r:id="rId8"/>
    <p:sldId id="319" r:id="rId9"/>
    <p:sldId id="322" r:id="rId10"/>
    <p:sldId id="323" r:id="rId11"/>
    <p:sldId id="317" r:id="rId12"/>
    <p:sldId id="318" r:id="rId13"/>
    <p:sldId id="316"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3" name="Author" initials="A" lastIdx="0"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9D7D9"/>
    <a:srgbClr val="93D3D9"/>
    <a:srgbClr val="AAD6FF"/>
    <a:srgbClr val="B2C8CD"/>
    <a:srgbClr val="CCD8D6"/>
    <a:srgbClr val="4F5945"/>
    <a:srgbClr val="73292A"/>
    <a:srgbClr val="7F867A"/>
    <a:srgbClr val="A65B3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DD9F6A6-8E0D-4F2C-A3D9-65E1EEE84432}" v="28" dt="2023-03-16T20:26:22.21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1727" autoAdjust="0"/>
  </p:normalViewPr>
  <p:slideViewPr>
    <p:cSldViewPr snapToGrid="0">
      <p:cViewPr>
        <p:scale>
          <a:sx n="61" d="100"/>
          <a:sy n="61" d="100"/>
        </p:scale>
        <p:origin x="1522" y="48"/>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showGuides="1">
      <p:cViewPr varScale="1">
        <p:scale>
          <a:sx n="82" d="100"/>
          <a:sy n="82" d="100"/>
        </p:scale>
        <p:origin x="2784" y="17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8/10/relationships/authors" Target="authors.xml"/><Relationship Id="rId5" Type="http://schemas.openxmlformats.org/officeDocument/2006/relationships/slide" Target="slides/slide1.xml"/><Relationship Id="rId15" Type="http://schemas.openxmlformats.org/officeDocument/2006/relationships/notesMaster" Target="notesMasters/notesMaster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dlmikail@yahoo.co.uk" userId="ebacbc30f3807e76" providerId="LiveId" clId="{DDD9F6A6-8E0D-4F2C-A3D9-65E1EEE84432}"/>
    <pc:docChg chg="undo redo custSel addSld delSld modSld">
      <pc:chgData name="fdlmikail@yahoo.co.uk" userId="ebacbc30f3807e76" providerId="LiveId" clId="{DDD9F6A6-8E0D-4F2C-A3D9-65E1EEE84432}" dt="2023-03-16T20:26:22.219" v="822" actId="5793"/>
      <pc:docMkLst>
        <pc:docMk/>
      </pc:docMkLst>
      <pc:sldChg chg="del modNotesTx">
        <pc:chgData name="fdlmikail@yahoo.co.uk" userId="ebacbc30f3807e76" providerId="LiveId" clId="{DDD9F6A6-8E0D-4F2C-A3D9-65E1EEE84432}" dt="2023-03-16T19:58:03.342" v="543" actId="47"/>
        <pc:sldMkLst>
          <pc:docMk/>
          <pc:sldMk cId="2985610029" sldId="294"/>
        </pc:sldMkLst>
      </pc:sldChg>
      <pc:sldChg chg="modSp mod">
        <pc:chgData name="fdlmikail@yahoo.co.uk" userId="ebacbc30f3807e76" providerId="LiveId" clId="{DDD9F6A6-8E0D-4F2C-A3D9-65E1EEE84432}" dt="2023-03-16T20:00:41.719" v="559" actId="14100"/>
        <pc:sldMkLst>
          <pc:docMk/>
          <pc:sldMk cId="941015171" sldId="311"/>
        </pc:sldMkLst>
        <pc:spChg chg="mod">
          <ac:chgData name="fdlmikail@yahoo.co.uk" userId="ebacbc30f3807e76" providerId="LiveId" clId="{DDD9F6A6-8E0D-4F2C-A3D9-65E1EEE84432}" dt="2023-03-16T19:59:40.266" v="550" actId="255"/>
          <ac:spMkLst>
            <pc:docMk/>
            <pc:sldMk cId="941015171" sldId="311"/>
            <ac:spMk id="2" creationId="{800B4516-A78C-D69C-2051-684BD2AB4940}"/>
          </ac:spMkLst>
        </pc:spChg>
        <pc:spChg chg="mod">
          <ac:chgData name="fdlmikail@yahoo.co.uk" userId="ebacbc30f3807e76" providerId="LiveId" clId="{DDD9F6A6-8E0D-4F2C-A3D9-65E1EEE84432}" dt="2023-03-16T20:00:41.719" v="559" actId="14100"/>
          <ac:spMkLst>
            <pc:docMk/>
            <pc:sldMk cId="941015171" sldId="311"/>
            <ac:spMk id="12" creationId="{1C28BAB0-D230-B47B-AB53-72A20420677E}"/>
          </ac:spMkLst>
        </pc:spChg>
      </pc:sldChg>
      <pc:sldChg chg="modSp mod">
        <pc:chgData name="fdlmikail@yahoo.co.uk" userId="ebacbc30f3807e76" providerId="LiveId" clId="{DDD9F6A6-8E0D-4F2C-A3D9-65E1EEE84432}" dt="2023-03-16T20:12:35.078" v="591" actId="20577"/>
        <pc:sldMkLst>
          <pc:docMk/>
          <pc:sldMk cId="454400162" sldId="317"/>
        </pc:sldMkLst>
        <pc:spChg chg="mod">
          <ac:chgData name="fdlmikail@yahoo.co.uk" userId="ebacbc30f3807e76" providerId="LiveId" clId="{DDD9F6A6-8E0D-4F2C-A3D9-65E1EEE84432}" dt="2023-03-16T20:05:29.509" v="573" actId="5793"/>
          <ac:spMkLst>
            <pc:docMk/>
            <pc:sldMk cId="454400162" sldId="317"/>
            <ac:spMk id="2" creationId="{9028002A-F88B-2897-2399-E0C37695D067}"/>
          </ac:spMkLst>
        </pc:spChg>
        <pc:spChg chg="mod">
          <ac:chgData name="fdlmikail@yahoo.co.uk" userId="ebacbc30f3807e76" providerId="LiveId" clId="{DDD9F6A6-8E0D-4F2C-A3D9-65E1EEE84432}" dt="2023-03-16T20:12:35.078" v="591" actId="20577"/>
          <ac:spMkLst>
            <pc:docMk/>
            <pc:sldMk cId="454400162" sldId="317"/>
            <ac:spMk id="3" creationId="{27490314-928A-EDCE-A86A-F934BFCE0016}"/>
          </ac:spMkLst>
        </pc:spChg>
      </pc:sldChg>
      <pc:sldChg chg="delSp modSp mod">
        <pc:chgData name="fdlmikail@yahoo.co.uk" userId="ebacbc30f3807e76" providerId="LiveId" clId="{DDD9F6A6-8E0D-4F2C-A3D9-65E1EEE84432}" dt="2023-03-16T20:12:17.937" v="588" actId="21"/>
        <pc:sldMkLst>
          <pc:docMk/>
          <pc:sldMk cId="762949922" sldId="318"/>
        </pc:sldMkLst>
        <pc:spChg chg="del">
          <ac:chgData name="fdlmikail@yahoo.co.uk" userId="ebacbc30f3807e76" providerId="LiveId" clId="{DDD9F6A6-8E0D-4F2C-A3D9-65E1EEE84432}" dt="2023-03-16T16:27:28.341" v="122" actId="478"/>
          <ac:spMkLst>
            <pc:docMk/>
            <pc:sldMk cId="762949922" sldId="318"/>
            <ac:spMk id="2" creationId="{0E838E82-E8D0-6F4B-BD4C-AFE6A6A4C4D0}"/>
          </ac:spMkLst>
        </pc:spChg>
        <pc:spChg chg="mod">
          <ac:chgData name="fdlmikail@yahoo.co.uk" userId="ebacbc30f3807e76" providerId="LiveId" clId="{DDD9F6A6-8E0D-4F2C-A3D9-65E1EEE84432}" dt="2023-03-16T20:12:17.937" v="588" actId="21"/>
          <ac:spMkLst>
            <pc:docMk/>
            <pc:sldMk cId="762949922" sldId="318"/>
            <ac:spMk id="3" creationId="{7F188EBB-7547-E79B-7C55-DA71D42474AF}"/>
          </ac:spMkLst>
        </pc:spChg>
      </pc:sldChg>
      <pc:sldChg chg="delSp modSp new mod">
        <pc:chgData name="fdlmikail@yahoo.co.uk" userId="ebacbc30f3807e76" providerId="LiveId" clId="{DDD9F6A6-8E0D-4F2C-A3D9-65E1EEE84432}" dt="2023-03-16T19:30:39.344" v="455" actId="20577"/>
        <pc:sldMkLst>
          <pc:docMk/>
          <pc:sldMk cId="385165237" sldId="320"/>
        </pc:sldMkLst>
        <pc:spChg chg="mod">
          <ac:chgData name="fdlmikail@yahoo.co.uk" userId="ebacbc30f3807e76" providerId="LiveId" clId="{DDD9F6A6-8E0D-4F2C-A3D9-65E1EEE84432}" dt="2023-03-09T10:16:17.045" v="14"/>
          <ac:spMkLst>
            <pc:docMk/>
            <pc:sldMk cId="385165237" sldId="320"/>
            <ac:spMk id="2" creationId="{7848136C-37FA-2D24-0951-9E9ECA0E3087}"/>
          </ac:spMkLst>
        </pc:spChg>
        <pc:spChg chg="mod">
          <ac:chgData name="fdlmikail@yahoo.co.uk" userId="ebacbc30f3807e76" providerId="LiveId" clId="{DDD9F6A6-8E0D-4F2C-A3D9-65E1EEE84432}" dt="2023-03-16T19:30:39.344" v="455" actId="20577"/>
          <ac:spMkLst>
            <pc:docMk/>
            <pc:sldMk cId="385165237" sldId="320"/>
            <ac:spMk id="3" creationId="{D4A219C0-4B78-1B74-1CD8-6997951D449F}"/>
          </ac:spMkLst>
        </pc:spChg>
        <pc:spChg chg="del">
          <ac:chgData name="fdlmikail@yahoo.co.uk" userId="ebacbc30f3807e76" providerId="LiveId" clId="{DDD9F6A6-8E0D-4F2C-A3D9-65E1EEE84432}" dt="2023-03-16T19:19:32.660" v="303" actId="478"/>
          <ac:spMkLst>
            <pc:docMk/>
            <pc:sldMk cId="385165237" sldId="320"/>
            <ac:spMk id="4" creationId="{747D1929-8D54-F77B-CA34-40D3E2C188AF}"/>
          </ac:spMkLst>
        </pc:spChg>
      </pc:sldChg>
      <pc:sldChg chg="addSp delSp modSp new mod modNotesTx">
        <pc:chgData name="fdlmikail@yahoo.co.uk" userId="ebacbc30f3807e76" providerId="LiveId" clId="{DDD9F6A6-8E0D-4F2C-A3D9-65E1EEE84432}" dt="2023-03-16T20:26:22.219" v="822" actId="5793"/>
        <pc:sldMkLst>
          <pc:docMk/>
          <pc:sldMk cId="2065456846" sldId="321"/>
        </pc:sldMkLst>
        <pc:spChg chg="add del mod">
          <ac:chgData name="fdlmikail@yahoo.co.uk" userId="ebacbc30f3807e76" providerId="LiveId" clId="{DDD9F6A6-8E0D-4F2C-A3D9-65E1EEE84432}" dt="2023-03-16T20:25:51.704" v="810" actId="1076"/>
          <ac:spMkLst>
            <pc:docMk/>
            <pc:sldMk cId="2065456846" sldId="321"/>
            <ac:spMk id="2" creationId="{D6FBC783-EC94-FE4D-60A3-5CE65072CE92}"/>
          </ac:spMkLst>
        </pc:spChg>
        <pc:spChg chg="del mod">
          <ac:chgData name="fdlmikail@yahoo.co.uk" userId="ebacbc30f3807e76" providerId="LiveId" clId="{DDD9F6A6-8E0D-4F2C-A3D9-65E1EEE84432}" dt="2023-03-16T19:14:37.583" v="242" actId="478"/>
          <ac:spMkLst>
            <pc:docMk/>
            <pc:sldMk cId="2065456846" sldId="321"/>
            <ac:spMk id="3" creationId="{609E939C-C0A0-1FA4-60E7-F983A25ABADB}"/>
          </ac:spMkLst>
        </pc:spChg>
        <pc:spChg chg="del mod">
          <ac:chgData name="fdlmikail@yahoo.co.uk" userId="ebacbc30f3807e76" providerId="LiveId" clId="{DDD9F6A6-8E0D-4F2C-A3D9-65E1EEE84432}" dt="2023-03-16T19:09:14.464" v="155" actId="478"/>
          <ac:spMkLst>
            <pc:docMk/>
            <pc:sldMk cId="2065456846" sldId="321"/>
            <ac:spMk id="5" creationId="{F4B50F6C-EE26-66C7-9C9C-2628BB150E15}"/>
          </ac:spMkLst>
        </pc:spChg>
        <pc:spChg chg="mod">
          <ac:chgData name="fdlmikail@yahoo.co.uk" userId="ebacbc30f3807e76" providerId="LiveId" clId="{DDD9F6A6-8E0D-4F2C-A3D9-65E1EEE84432}" dt="2023-03-16T20:26:22.219" v="822" actId="5793"/>
          <ac:spMkLst>
            <pc:docMk/>
            <pc:sldMk cId="2065456846" sldId="321"/>
            <ac:spMk id="6" creationId="{4561FBB8-5A7D-51EB-4954-B874C6AD0F88}"/>
          </ac:spMkLst>
        </pc:spChg>
        <pc:spChg chg="del">
          <ac:chgData name="fdlmikail@yahoo.co.uk" userId="ebacbc30f3807e76" providerId="LiveId" clId="{DDD9F6A6-8E0D-4F2C-A3D9-65E1EEE84432}" dt="2023-03-16T19:09:24.037" v="156" actId="478"/>
          <ac:spMkLst>
            <pc:docMk/>
            <pc:sldMk cId="2065456846" sldId="321"/>
            <ac:spMk id="7" creationId="{E94BC8B4-2C3D-BCF9-2CC3-4FF5C5E57131}"/>
          </ac:spMkLst>
        </pc:spChg>
        <pc:spChg chg="del mod">
          <ac:chgData name="fdlmikail@yahoo.co.uk" userId="ebacbc30f3807e76" providerId="LiveId" clId="{DDD9F6A6-8E0D-4F2C-A3D9-65E1EEE84432}" dt="2023-03-16T19:08:34.040" v="150" actId="478"/>
          <ac:spMkLst>
            <pc:docMk/>
            <pc:sldMk cId="2065456846" sldId="321"/>
            <ac:spMk id="8" creationId="{CC34C08E-BE04-5EA5-0EEF-28E57A0D00A2}"/>
          </ac:spMkLst>
        </pc:spChg>
        <pc:spChg chg="mod">
          <ac:chgData name="fdlmikail@yahoo.co.uk" userId="ebacbc30f3807e76" providerId="LiveId" clId="{DDD9F6A6-8E0D-4F2C-A3D9-65E1EEE84432}" dt="2023-03-16T19:18:46.489" v="299" actId="20577"/>
          <ac:spMkLst>
            <pc:docMk/>
            <pc:sldMk cId="2065456846" sldId="321"/>
            <ac:spMk id="9" creationId="{16B20BFB-742E-23B3-5AD7-FAF335809A01}"/>
          </ac:spMkLst>
        </pc:spChg>
      </pc:sldChg>
      <pc:sldChg chg="addSp delSp modSp new mod setBg setClrOvrMap modNotesTx">
        <pc:chgData name="fdlmikail@yahoo.co.uk" userId="ebacbc30f3807e76" providerId="LiveId" clId="{DDD9F6A6-8E0D-4F2C-A3D9-65E1EEE84432}" dt="2023-03-16T19:42:35.741" v="542" actId="478"/>
        <pc:sldMkLst>
          <pc:docMk/>
          <pc:sldMk cId="1644817223" sldId="322"/>
        </pc:sldMkLst>
        <pc:spChg chg="mod">
          <ac:chgData name="fdlmikail@yahoo.co.uk" userId="ebacbc30f3807e76" providerId="LiveId" clId="{DDD9F6A6-8E0D-4F2C-A3D9-65E1EEE84432}" dt="2023-03-16T19:41:11.587" v="537" actId="1076"/>
          <ac:spMkLst>
            <pc:docMk/>
            <pc:sldMk cId="1644817223" sldId="322"/>
            <ac:spMk id="2" creationId="{E7935AD3-3575-DF1F-57D1-203DB109E98B}"/>
          </ac:spMkLst>
        </pc:spChg>
        <pc:spChg chg="del">
          <ac:chgData name="fdlmikail@yahoo.co.uk" userId="ebacbc30f3807e76" providerId="LiveId" clId="{DDD9F6A6-8E0D-4F2C-A3D9-65E1EEE84432}" dt="2023-03-16T12:29:55.940" v="43"/>
          <ac:spMkLst>
            <pc:docMk/>
            <pc:sldMk cId="1644817223" sldId="322"/>
            <ac:spMk id="3" creationId="{CF02F95F-D103-F052-8141-5DE5864C35C7}"/>
          </ac:spMkLst>
        </pc:spChg>
        <pc:spChg chg="del mod ord">
          <ac:chgData name="fdlmikail@yahoo.co.uk" userId="ebacbc30f3807e76" providerId="LiveId" clId="{DDD9F6A6-8E0D-4F2C-A3D9-65E1EEE84432}" dt="2023-03-16T19:42:35.741" v="542" actId="478"/>
          <ac:spMkLst>
            <pc:docMk/>
            <pc:sldMk cId="1644817223" sldId="322"/>
            <ac:spMk id="4" creationId="{B4129EA5-1651-34AC-5D42-2ECF4553D228}"/>
          </ac:spMkLst>
        </pc:spChg>
        <pc:spChg chg="mod ord">
          <ac:chgData name="fdlmikail@yahoo.co.uk" userId="ebacbc30f3807e76" providerId="LiveId" clId="{DDD9F6A6-8E0D-4F2C-A3D9-65E1EEE84432}" dt="2023-03-16T12:31:18.286" v="55" actId="26606"/>
          <ac:spMkLst>
            <pc:docMk/>
            <pc:sldMk cId="1644817223" sldId="322"/>
            <ac:spMk id="5" creationId="{92778353-B496-3700-0C1A-FBAEFE077458}"/>
          </ac:spMkLst>
        </pc:spChg>
        <pc:spChg chg="add mod ord">
          <ac:chgData name="fdlmikail@yahoo.co.uk" userId="ebacbc30f3807e76" providerId="LiveId" clId="{DDD9F6A6-8E0D-4F2C-A3D9-65E1EEE84432}" dt="2023-03-16T19:42:16.704" v="540" actId="14100"/>
          <ac:spMkLst>
            <pc:docMk/>
            <pc:sldMk cId="1644817223" sldId="322"/>
            <ac:spMk id="10" creationId="{C0982062-5C48-18D3-A64D-10F894319C6A}"/>
          </ac:spMkLst>
        </pc:spChg>
        <pc:spChg chg="add del">
          <ac:chgData name="fdlmikail@yahoo.co.uk" userId="ebacbc30f3807e76" providerId="LiveId" clId="{DDD9F6A6-8E0D-4F2C-A3D9-65E1EEE84432}" dt="2023-03-16T12:30:42.556" v="46" actId="26606"/>
          <ac:spMkLst>
            <pc:docMk/>
            <pc:sldMk cId="1644817223" sldId="322"/>
            <ac:spMk id="13" creationId="{B4AAD3FD-83A5-4B89-9F8F-01B8870865BE}"/>
          </ac:spMkLst>
        </pc:spChg>
        <pc:spChg chg="add del">
          <ac:chgData name="fdlmikail@yahoo.co.uk" userId="ebacbc30f3807e76" providerId="LiveId" clId="{DDD9F6A6-8E0D-4F2C-A3D9-65E1EEE84432}" dt="2023-03-16T12:30:42.556" v="46" actId="26606"/>
          <ac:spMkLst>
            <pc:docMk/>
            <pc:sldMk cId="1644817223" sldId="322"/>
            <ac:spMk id="15" creationId="{61752F1D-FC0F-4103-9584-630E643CCDA6}"/>
          </ac:spMkLst>
        </pc:spChg>
        <pc:spChg chg="add del">
          <ac:chgData name="fdlmikail@yahoo.co.uk" userId="ebacbc30f3807e76" providerId="LiveId" clId="{DDD9F6A6-8E0D-4F2C-A3D9-65E1EEE84432}" dt="2023-03-16T12:30:42.556" v="46" actId="26606"/>
          <ac:spMkLst>
            <pc:docMk/>
            <pc:sldMk cId="1644817223" sldId="322"/>
            <ac:spMk id="17" creationId="{70151CB7-E7DE-4917-B831-01DF9CE01306}"/>
          </ac:spMkLst>
        </pc:spChg>
        <pc:spChg chg="add del">
          <ac:chgData name="fdlmikail@yahoo.co.uk" userId="ebacbc30f3807e76" providerId="LiveId" clId="{DDD9F6A6-8E0D-4F2C-A3D9-65E1EEE84432}" dt="2023-03-16T12:30:42.556" v="46" actId="26606"/>
          <ac:spMkLst>
            <pc:docMk/>
            <pc:sldMk cId="1644817223" sldId="322"/>
            <ac:spMk id="19" creationId="{A92A1116-1C84-41DF-B803-1F7B0883EC82}"/>
          </ac:spMkLst>
        </pc:spChg>
        <pc:spChg chg="add del">
          <ac:chgData name="fdlmikail@yahoo.co.uk" userId="ebacbc30f3807e76" providerId="LiveId" clId="{DDD9F6A6-8E0D-4F2C-A3D9-65E1EEE84432}" dt="2023-03-16T12:31:18.286" v="55" actId="26606"/>
          <ac:spMkLst>
            <pc:docMk/>
            <pc:sldMk cId="1644817223" sldId="322"/>
            <ac:spMk id="24" creationId="{C8A3C342-1D03-412F-8DD3-BF519E8E0AE9}"/>
          </ac:spMkLst>
        </pc:spChg>
        <pc:spChg chg="add del">
          <ac:chgData name="fdlmikail@yahoo.co.uk" userId="ebacbc30f3807e76" providerId="LiveId" clId="{DDD9F6A6-8E0D-4F2C-A3D9-65E1EEE84432}" dt="2023-03-16T12:31:18.286" v="55" actId="26606"/>
          <ac:spMkLst>
            <pc:docMk/>
            <pc:sldMk cId="1644817223" sldId="322"/>
            <ac:spMk id="26" creationId="{81CC9B02-E087-4350-AEBD-2C3CF001AF01}"/>
          </ac:spMkLst>
        </pc:spChg>
        <pc:spChg chg="add del">
          <ac:chgData name="fdlmikail@yahoo.co.uk" userId="ebacbc30f3807e76" providerId="LiveId" clId="{DDD9F6A6-8E0D-4F2C-A3D9-65E1EEE84432}" dt="2023-03-16T12:31:03.372" v="50" actId="26606"/>
          <ac:spMkLst>
            <pc:docMk/>
            <pc:sldMk cId="1644817223" sldId="322"/>
            <ac:spMk id="31" creationId="{AA047838-7F9E-43CF-A116-26E7AAA8F842}"/>
          </ac:spMkLst>
        </pc:spChg>
        <pc:spChg chg="add del">
          <ac:chgData name="fdlmikail@yahoo.co.uk" userId="ebacbc30f3807e76" providerId="LiveId" clId="{DDD9F6A6-8E0D-4F2C-A3D9-65E1EEE84432}" dt="2023-03-16T12:31:05.247" v="52" actId="26606"/>
          <ac:spMkLst>
            <pc:docMk/>
            <pc:sldMk cId="1644817223" sldId="322"/>
            <ac:spMk id="33" creationId="{81CC9B02-E087-4350-AEBD-2C3CF001AF01}"/>
          </ac:spMkLst>
        </pc:spChg>
        <pc:spChg chg="add del">
          <ac:chgData name="fdlmikail@yahoo.co.uk" userId="ebacbc30f3807e76" providerId="LiveId" clId="{DDD9F6A6-8E0D-4F2C-A3D9-65E1EEE84432}" dt="2023-03-16T12:31:05.247" v="52" actId="26606"/>
          <ac:spMkLst>
            <pc:docMk/>
            <pc:sldMk cId="1644817223" sldId="322"/>
            <ac:spMk id="34" creationId="{C8A3C342-1D03-412F-8DD3-BF519E8E0AE9}"/>
          </ac:spMkLst>
        </pc:spChg>
        <pc:spChg chg="add del">
          <ac:chgData name="fdlmikail@yahoo.co.uk" userId="ebacbc30f3807e76" providerId="LiveId" clId="{DDD9F6A6-8E0D-4F2C-A3D9-65E1EEE84432}" dt="2023-03-16T12:31:18.273" v="54" actId="26606"/>
          <ac:spMkLst>
            <pc:docMk/>
            <pc:sldMk cId="1644817223" sldId="322"/>
            <ac:spMk id="36" creationId="{AA047838-7F9E-43CF-A116-26E7AAA8F842}"/>
          </ac:spMkLst>
        </pc:spChg>
        <pc:picChg chg="add mod ord">
          <ac:chgData name="fdlmikail@yahoo.co.uk" userId="ebacbc30f3807e76" providerId="LiveId" clId="{DDD9F6A6-8E0D-4F2C-A3D9-65E1EEE84432}" dt="2023-03-16T19:42:28.020" v="541" actId="1076"/>
          <ac:picMkLst>
            <pc:docMk/>
            <pc:sldMk cId="1644817223" sldId="322"/>
            <ac:picMk id="6" creationId="{D30843B1-7098-32D1-67E1-005B516F3A0D}"/>
          </ac:picMkLst>
        </pc:picChg>
      </pc:sldChg>
      <pc:sldChg chg="delSp modSp new mod">
        <pc:chgData name="fdlmikail@yahoo.co.uk" userId="ebacbc30f3807e76" providerId="LiveId" clId="{DDD9F6A6-8E0D-4F2C-A3D9-65E1EEE84432}" dt="2023-03-16T20:25:12.920" v="809" actId="113"/>
        <pc:sldMkLst>
          <pc:docMk/>
          <pc:sldMk cId="1922069667" sldId="323"/>
        </pc:sldMkLst>
        <pc:spChg chg="mod">
          <ac:chgData name="fdlmikail@yahoo.co.uk" userId="ebacbc30f3807e76" providerId="LiveId" clId="{DDD9F6A6-8E0D-4F2C-A3D9-65E1EEE84432}" dt="2023-03-16T20:25:12.920" v="809" actId="113"/>
          <ac:spMkLst>
            <pc:docMk/>
            <pc:sldMk cId="1922069667" sldId="323"/>
            <ac:spMk id="2" creationId="{5CEF6FCE-C8AA-BCB8-268E-7051122524C2}"/>
          </ac:spMkLst>
        </pc:spChg>
        <pc:spChg chg="mod">
          <ac:chgData name="fdlmikail@yahoo.co.uk" userId="ebacbc30f3807e76" providerId="LiveId" clId="{DDD9F6A6-8E0D-4F2C-A3D9-65E1EEE84432}" dt="2023-03-16T20:24:36.366" v="806" actId="313"/>
          <ac:spMkLst>
            <pc:docMk/>
            <pc:sldMk cId="1922069667" sldId="323"/>
            <ac:spMk id="3" creationId="{4BF1DE77-FA19-410A-93BA-C383BCFCB575}"/>
          </ac:spMkLst>
        </pc:spChg>
        <pc:spChg chg="del mod">
          <ac:chgData name="fdlmikail@yahoo.co.uk" userId="ebacbc30f3807e76" providerId="LiveId" clId="{DDD9F6A6-8E0D-4F2C-A3D9-65E1EEE84432}" dt="2023-03-16T20:15:19.465" v="644" actId="478"/>
          <ac:spMkLst>
            <pc:docMk/>
            <pc:sldMk cId="1922069667" sldId="323"/>
            <ac:spMk id="4" creationId="{D91C1E2B-6FDF-09A6-821B-BB81832DC2A7}"/>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49852A6-C536-198B-0B36-808C24FAAF6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9F40B29C-E84A-E4D1-8998-1A961EC23BA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2A5AE42-7DC1-8140-9B13-146984FDEF22}" type="datetimeFigureOut">
              <a:rPr lang="en-US" smtClean="0"/>
              <a:t>3/16/2023</a:t>
            </a:fld>
            <a:endParaRPr lang="en-US" dirty="0"/>
          </a:p>
        </p:txBody>
      </p:sp>
      <p:sp>
        <p:nvSpPr>
          <p:cNvPr id="4" name="Footer Placeholder 3">
            <a:extLst>
              <a:ext uri="{FF2B5EF4-FFF2-40B4-BE49-F238E27FC236}">
                <a16:creationId xmlns:a16="http://schemas.microsoft.com/office/drawing/2014/main" id="{FCCE4DE7-ED89-D264-F004-38F2DF4879D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CF7E8591-FF54-5A00-A703-95ABC16B78D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17369B77-94AB-0344-9EBF-9DB9EE8D3ABC}" type="slidenum">
              <a:rPr lang="en-US" smtClean="0"/>
              <a:t>‹#›</a:t>
            </a:fld>
            <a:endParaRPr lang="en-US" dirty="0"/>
          </a:p>
        </p:txBody>
      </p:sp>
    </p:spTree>
    <p:extLst>
      <p:ext uri="{BB962C8B-B14F-4D97-AF65-F5344CB8AC3E}">
        <p14:creationId xmlns:p14="http://schemas.microsoft.com/office/powerpoint/2010/main" val="239859742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8F75F72-8950-AF4F-9381-1D26FB547EA1}" type="datetimeFigureOut">
              <a:rPr lang="en-US" smtClean="0"/>
              <a:t>3/16/2023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775476F-A808-1F46-A368-07984F6DA22E}" type="slidenum">
              <a:rPr lang="en-US" smtClean="0"/>
              <a:t>‹#›</a:t>
            </a:fld>
            <a:endParaRPr lang="en-US" dirty="0"/>
          </a:p>
        </p:txBody>
      </p:sp>
    </p:spTree>
    <p:extLst>
      <p:ext uri="{BB962C8B-B14F-4D97-AF65-F5344CB8AC3E}">
        <p14:creationId xmlns:p14="http://schemas.microsoft.com/office/powerpoint/2010/main" val="11142527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775476F-A808-1F46-A368-07984F6DA22E}" type="slidenum">
              <a:rPr lang="en-US" smtClean="0"/>
              <a:t>2</a:t>
            </a:fld>
            <a:endParaRPr lang="en-US" dirty="0"/>
          </a:p>
        </p:txBody>
      </p:sp>
    </p:spTree>
    <p:extLst>
      <p:ext uri="{BB962C8B-B14F-4D97-AF65-F5344CB8AC3E}">
        <p14:creationId xmlns:p14="http://schemas.microsoft.com/office/powerpoint/2010/main" val="38375593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800"/>
              </a:spcAft>
            </a:pPr>
            <a:r>
              <a:rPr lang="en-GB" sz="1800" dirty="0">
                <a:effectLst/>
                <a:latin typeface="Arial" panose="020B0604020202020204" pitchFamily="34" charset="0"/>
                <a:ea typeface="Calibri" panose="020F0502020204030204" pitchFamily="34" charset="0"/>
                <a:cs typeface="Arial" panose="020B0604020202020204" pitchFamily="34" charset="0"/>
              </a:rPr>
              <a:t>Introduction </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Aft>
                <a:spcPts val="800"/>
              </a:spcAft>
            </a:pPr>
            <a:r>
              <a:rPr lang="en-GB" sz="1800" dirty="0">
                <a:effectLst/>
                <a:latin typeface="Arial" panose="020B0604020202020204" pitchFamily="34" charset="0"/>
                <a:ea typeface="Calibri" panose="020F0502020204030204" pitchFamily="34" charset="0"/>
                <a:cs typeface="Arial" panose="020B0604020202020204" pitchFamily="34" charset="0"/>
              </a:rPr>
              <a:t>Marketing is becoming very essential for any business whether provides products or services are measured by customers’ </a:t>
            </a:r>
            <a:r>
              <a:rPr lang="en-GB" sz="1800" dirty="0" err="1">
                <a:effectLst/>
                <a:latin typeface="Arial" panose="020B0604020202020204" pitchFamily="34" charset="0"/>
                <a:ea typeface="Calibri" panose="020F0502020204030204" pitchFamily="34" charset="0"/>
                <a:cs typeface="Arial" panose="020B0604020202020204" pitchFamily="34" charset="0"/>
              </a:rPr>
              <a:t>behavior</a:t>
            </a:r>
            <a:r>
              <a:rPr lang="en-GB" sz="1800" dirty="0">
                <a:effectLst/>
                <a:latin typeface="Arial" panose="020B0604020202020204" pitchFamily="34" charset="0"/>
                <a:ea typeface="Calibri" panose="020F0502020204030204" pitchFamily="34" charset="0"/>
                <a:cs typeface="Arial" panose="020B0604020202020204" pitchFamily="34" charset="0"/>
              </a:rPr>
              <a:t> for every small benefit that customers can get because the use of the internet makes things easier for shoppers can access similar products or services and choose to shift from one to another for most successful companies first identifying and understanding customers want and need to build trust and loyalty and more importantly knowing surrounding competitors are using similar products or services in terms of quality, prices, environment and how customer are treated in general company’s staff are trained and satisfied and have enough knowledge and awareness to deal with customers in daily basis. “A marketing model may be an instrument that sponsors, and businesses utilize to get the quality and gaining potential of their commerce. Marketing models audit the, by and large, procedures and parameters included with publicizing a company and its product” </a:t>
            </a:r>
            <a:r>
              <a:rPr lang="en-GB" sz="1800" dirty="0" err="1">
                <a:effectLst/>
                <a:latin typeface="Arial" panose="020B0604020202020204" pitchFamily="34" charset="0"/>
                <a:ea typeface="Calibri" panose="020F0502020204030204" pitchFamily="34" charset="0"/>
                <a:cs typeface="Arial" panose="020B0604020202020204" pitchFamily="34" charset="0"/>
              </a:rPr>
              <a:t>Gozali</a:t>
            </a:r>
            <a:r>
              <a:rPr lang="en-GB" sz="1800" dirty="0">
                <a:effectLst/>
                <a:latin typeface="Arial" panose="020B0604020202020204" pitchFamily="34" charset="0"/>
                <a:ea typeface="Calibri" panose="020F0502020204030204" pitchFamily="34" charset="0"/>
                <a:cs typeface="Arial" panose="020B0604020202020204" pitchFamily="34" charset="0"/>
              </a:rPr>
              <a:t> et al. (2022, p. 2).</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Aft>
                <a:spcPts val="800"/>
              </a:spcAft>
            </a:pPr>
            <a:r>
              <a:rPr lang="en-GB" sz="1800" dirty="0">
                <a:effectLst/>
                <a:latin typeface="Arial" panose="020B0604020202020204" pitchFamily="34" charset="0"/>
                <a:ea typeface="Calibri" panose="020F0502020204030204" pitchFamily="34" charset="0"/>
                <a:cs typeface="Arial" panose="020B0604020202020204" pitchFamily="34" charset="0"/>
              </a:rPr>
              <a:t>Marketing analysis creates market forces protection from failure by </a:t>
            </a:r>
            <a:r>
              <a:rPr lang="en-GB" sz="1800" dirty="0" err="1">
                <a:effectLst/>
                <a:latin typeface="Arial" panose="020B0604020202020204" pitchFamily="34" charset="0"/>
                <a:ea typeface="Calibri" panose="020F0502020204030204" pitchFamily="34" charset="0"/>
                <a:cs typeface="Arial" panose="020B0604020202020204" pitchFamily="34" charset="0"/>
              </a:rPr>
              <a:t>analyzing</a:t>
            </a:r>
            <a:r>
              <a:rPr lang="en-GB" sz="1800" dirty="0">
                <a:effectLst/>
                <a:latin typeface="Arial" panose="020B0604020202020204" pitchFamily="34" charset="0"/>
                <a:ea typeface="Calibri" panose="020F0502020204030204" pitchFamily="34" charset="0"/>
                <a:cs typeface="Arial" panose="020B0604020202020204" pitchFamily="34" charset="0"/>
              </a:rPr>
              <a:t> resources capabilities to achieve a competitive advantage to meat meet the point when sellers and buyers have common objectives. According to Weller (2017) defines the marketing process as the strategic purposeful number of stages to assist companies to identify and reach their goals and more importantly discovering what customers want and developing products or services to meet their needs by following the marketing process steps. </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0775476F-A808-1F46-A368-07984F6DA22E}" type="slidenum">
              <a:rPr lang="en-US" smtClean="0"/>
              <a:t>3</a:t>
            </a:fld>
            <a:endParaRPr lang="en-US" dirty="0"/>
          </a:p>
        </p:txBody>
      </p:sp>
    </p:spTree>
    <p:extLst>
      <p:ext uri="{BB962C8B-B14F-4D97-AF65-F5344CB8AC3E}">
        <p14:creationId xmlns:p14="http://schemas.microsoft.com/office/powerpoint/2010/main" val="38575096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spcAft>
                <a:spcPts val="800"/>
              </a:spcAft>
            </a:pPr>
            <a:r>
              <a:rPr lang="en-GB" sz="1800" dirty="0" err="1">
                <a:effectLst/>
                <a:latin typeface="Arial" panose="020B0604020202020204" pitchFamily="34" charset="0"/>
                <a:ea typeface="Calibri" panose="020F0502020204030204" pitchFamily="34" charset="0"/>
                <a:cs typeface="Arial" panose="020B0604020202020204" pitchFamily="34" charset="0"/>
              </a:rPr>
              <a:t>Accourding</a:t>
            </a:r>
            <a:r>
              <a:rPr lang="en-GB" sz="1800" dirty="0">
                <a:effectLst/>
                <a:latin typeface="Arial" panose="020B0604020202020204" pitchFamily="34" charset="0"/>
                <a:ea typeface="Calibri" panose="020F0502020204030204" pitchFamily="34" charset="0"/>
                <a:cs typeface="Arial" panose="020B0604020202020204" pitchFamily="34" charset="0"/>
              </a:rPr>
              <a:t> to </a:t>
            </a:r>
            <a:r>
              <a:rPr lang="en-GB" sz="1800" dirty="0" err="1">
                <a:effectLst/>
                <a:latin typeface="Arial" panose="020B0604020202020204" pitchFamily="34" charset="0"/>
                <a:ea typeface="Calibri" panose="020F0502020204030204" pitchFamily="34" charset="0"/>
                <a:cs typeface="Arial" panose="020B0604020202020204" pitchFamily="34" charset="0"/>
              </a:rPr>
              <a:t>Catalão</a:t>
            </a:r>
            <a:r>
              <a:rPr lang="en-GB" sz="1800" dirty="0">
                <a:effectLst/>
                <a:latin typeface="Arial" panose="020B0604020202020204" pitchFamily="34" charset="0"/>
                <a:ea typeface="Calibri" panose="020F0502020204030204" pitchFamily="34" charset="0"/>
                <a:cs typeface="Arial" panose="020B0604020202020204" pitchFamily="34" charset="0"/>
              </a:rPr>
              <a:t> (2022, p. 16-17) argue that Portee’s five forces are used in Tesco Supermarket effectively to discourage new entrants and advantage to sustain a competitive marking advantage.</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nSpc>
                <a:spcPct val="150000"/>
              </a:lnSpc>
              <a:spcAft>
                <a:spcPts val="800"/>
              </a:spcAft>
            </a:pPr>
            <a:r>
              <a:rPr lang="en-GB" sz="1800" b="1" dirty="0">
                <a:effectLst/>
                <a:latin typeface="Arial" panose="020B0604020202020204" pitchFamily="34" charset="0"/>
                <a:ea typeface="Calibri" panose="020F0502020204030204" pitchFamily="34" charset="0"/>
                <a:cs typeface="Arial" panose="020B0604020202020204" pitchFamily="34" charset="0"/>
              </a:rPr>
              <a:t>Threat of entry:</a:t>
            </a:r>
            <a:r>
              <a:rPr lang="en-GB" sz="1800" dirty="0">
                <a:effectLst/>
                <a:latin typeface="Arial" panose="020B0604020202020204" pitchFamily="34" charset="0"/>
                <a:ea typeface="Calibri" panose="020F0502020204030204" pitchFamily="34" charset="0"/>
                <a:cs typeface="Arial" panose="020B0604020202020204" pitchFamily="34" charset="0"/>
              </a:rPr>
              <a:t> to differentiate prices, and product quality and this could create disadvantages for small retailers which have got a few lines of suppliers is difficult to manage to reduce costs but some shift to e-commerce to lower prices, and that creates a major threat for those base stores only.  </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nSpc>
                <a:spcPct val="150000"/>
              </a:lnSpc>
              <a:spcAft>
                <a:spcPts val="800"/>
              </a:spcAft>
            </a:pPr>
            <a:r>
              <a:rPr lang="en-GB" sz="1800" b="1" dirty="0">
                <a:effectLst/>
                <a:latin typeface="Arial" panose="020B0604020202020204" pitchFamily="34" charset="0"/>
                <a:ea typeface="Calibri" panose="020F0502020204030204" pitchFamily="34" charset="0"/>
                <a:cs typeface="Arial" panose="020B0604020202020204" pitchFamily="34" charset="0"/>
              </a:rPr>
              <a:t>Bargaining buyers:</a:t>
            </a:r>
            <a:r>
              <a:rPr lang="en-GB" sz="1800" dirty="0">
                <a:effectLst/>
                <a:latin typeface="Arial" panose="020B0604020202020204" pitchFamily="34" charset="0"/>
                <a:ea typeface="Calibri" panose="020F0502020204030204" pitchFamily="34" charset="0"/>
                <a:cs typeface="Arial" panose="020B0604020202020204" pitchFamily="34" charset="0"/>
              </a:rPr>
              <a:t> Tesco uses lower prices or comparatively similar then customers’ behaviours could change but the Tesco club card creates a potential consumer loyalty discount and many other advantages Tesco customers’ sensitivity is lower to exit because of trust and reputation of Tesco management able to fight to bring more customers.</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nSpc>
                <a:spcPct val="150000"/>
              </a:lnSpc>
              <a:spcAft>
                <a:spcPts val="800"/>
              </a:spcAft>
            </a:pPr>
            <a:r>
              <a:rPr lang="en-GB" sz="1800" b="1" dirty="0">
                <a:effectLst/>
                <a:latin typeface="Arial" panose="020B0604020202020204" pitchFamily="34" charset="0"/>
                <a:ea typeface="Calibri" panose="020F0502020204030204" pitchFamily="34" charset="0"/>
                <a:cs typeface="Arial" panose="020B0604020202020204" pitchFamily="34" charset="0"/>
              </a:rPr>
              <a:t>Threat of substitutes:</a:t>
            </a:r>
            <a:r>
              <a:rPr lang="en-GB" sz="1800" dirty="0">
                <a:effectLst/>
                <a:latin typeface="Arial" panose="020B0604020202020204" pitchFamily="34" charset="0"/>
                <a:ea typeface="Calibri" panose="020F0502020204030204" pitchFamily="34" charset="0"/>
                <a:cs typeface="Arial" panose="020B0604020202020204" pitchFamily="34" charset="0"/>
              </a:rPr>
              <a:t> Tesco used standard services and food quality.</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nSpc>
                <a:spcPct val="150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r>
              <a:rPr lang="en-GB" sz="1800" b="1" dirty="0">
                <a:effectLst/>
                <a:latin typeface="Arial" panose="020B0604020202020204" pitchFamily="34" charset="0"/>
                <a:ea typeface="Calibri" panose="020F0502020204030204" pitchFamily="34" charset="0"/>
                <a:cs typeface="Arial" panose="020B0604020202020204" pitchFamily="34" charset="0"/>
              </a:rPr>
              <a:t>Industry rivalry:</a:t>
            </a:r>
            <a:r>
              <a:rPr lang="en-GB" sz="1800" dirty="0">
                <a:effectLst/>
                <a:latin typeface="Arial" panose="020B0604020202020204" pitchFamily="34" charset="0"/>
                <a:ea typeface="Calibri" panose="020F0502020204030204" pitchFamily="34" charset="0"/>
                <a:cs typeface="Arial" panose="020B0604020202020204" pitchFamily="34" charset="0"/>
              </a:rPr>
              <a:t> Tesco is able to use resources in a safe competitive position. Tesco creates a loyalty system to collect consumers’ information and know what customers want and use it a gain others’ rivalry. </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nSpc>
                <a:spcPct val="150000"/>
              </a:lnSpc>
              <a:spcAft>
                <a:spcPts val="800"/>
              </a:spcAft>
            </a:pPr>
            <a:r>
              <a:rPr lang="en-GB" sz="1800" b="1" dirty="0">
                <a:effectLst/>
                <a:latin typeface="Arial" panose="020B0604020202020204" pitchFamily="34" charset="0"/>
                <a:ea typeface="Calibri" panose="020F0502020204030204" pitchFamily="34" charset="0"/>
                <a:cs typeface="Arial" panose="020B0604020202020204" pitchFamily="34" charset="0"/>
              </a:rPr>
              <a:t>Bargaining power of suppliers:</a:t>
            </a:r>
            <a:r>
              <a:rPr lang="en-GB" sz="1800" dirty="0">
                <a:effectLst/>
                <a:latin typeface="Arial" panose="020B0604020202020204" pitchFamily="34" charset="0"/>
                <a:ea typeface="Calibri" panose="020F0502020204030204" pitchFamily="34" charset="0"/>
                <a:cs typeface="Arial" panose="020B0604020202020204" pitchFamily="34" charset="0"/>
              </a:rPr>
              <a:t> Tesco uses large suppliers to enforce its market position. Tesco is one of the largest supermarkets and has multiple suppliers and this is an advantage to strengthen Tesco to reduce costs because of the large number of suppliers is easy for Tesco to negotiate a lower price and gain bigger bargaining power. “Bargaining power of Tesco suppliers is low. Tesco has hundreds of suppliers and there is a minimum or no supplier switching cost for the supermarket chain” (Dudovskiy, 2016).</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nSpc>
                <a:spcPct val="150000"/>
              </a:lnSpc>
              <a:spcAft>
                <a:spcPts val="800"/>
              </a:spcAft>
            </a:pPr>
            <a:r>
              <a:rPr lang="en-GB" sz="1800" dirty="0">
                <a:effectLst/>
                <a:latin typeface="Arial" panose="020B0604020202020204" pitchFamily="34" charset="0"/>
                <a:ea typeface="Calibri" panose="020F0502020204030204" pitchFamily="34" charset="0"/>
                <a:cs typeface="Arial" panose="020B0604020202020204" pitchFamily="34" charset="0"/>
              </a:rPr>
              <a:t> </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nSpc>
                <a:spcPct val="150000"/>
              </a:lnSpc>
              <a:spcAft>
                <a:spcPts val="800"/>
              </a:spcAft>
            </a:pPr>
            <a:r>
              <a:rPr lang="en-GB" sz="1800" dirty="0">
                <a:effectLst/>
                <a:latin typeface="Arial" panose="020B0604020202020204" pitchFamily="34" charset="0"/>
                <a:ea typeface="Calibri" panose="020F0502020204030204" pitchFamily="34" charset="0"/>
                <a:cs typeface="Arial" panose="020B0604020202020204" pitchFamily="34" charset="0"/>
              </a:rPr>
              <a:t> </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0775476F-A808-1F46-A368-07984F6DA22E}" type="slidenum">
              <a:rPr lang="en-US" smtClean="0"/>
              <a:t>4</a:t>
            </a:fld>
            <a:endParaRPr lang="en-US" dirty="0"/>
          </a:p>
        </p:txBody>
      </p:sp>
    </p:spTree>
    <p:extLst>
      <p:ext uri="{BB962C8B-B14F-4D97-AF65-F5344CB8AC3E}">
        <p14:creationId xmlns:p14="http://schemas.microsoft.com/office/powerpoint/2010/main" val="906152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spcAft>
                <a:spcPts val="800"/>
              </a:spcAft>
            </a:pPr>
            <a:r>
              <a:rPr lang="en-GB" sz="1800" dirty="0">
                <a:effectLst/>
                <a:latin typeface="Arial" panose="020B0604020202020204" pitchFamily="34" charset="0"/>
                <a:ea typeface="Calibri" panose="020F0502020204030204" pitchFamily="34" charset="0"/>
                <a:cs typeface="Arial" panose="020B0604020202020204" pitchFamily="34" charset="0"/>
              </a:rPr>
              <a:t>Accounting to Hanlon (2022) argues that the Segmentation, Targeting, and Position (STP) marketing Model is easy to understand and use by many companies and the most applied for marketing practices with efficient market focus on businesses. First identify a segment then target identify groups for marketing development in different locations, position products strategy for each section, and with STP model useful for marketers able to create marketing communication to prioritize which positions need more development when targeting identified. </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800"/>
              </a:spcAft>
            </a:pPr>
            <a:r>
              <a:rPr lang="en-GB" sz="1800" dirty="0">
                <a:effectLst/>
                <a:latin typeface="Arial" panose="020B0604020202020204" pitchFamily="34" charset="0"/>
                <a:ea typeface="Calibri" panose="020F0502020204030204" pitchFamily="34" charset="0"/>
                <a:cs typeface="Arial" panose="020B0604020202020204" pitchFamily="34" charset="0"/>
              </a:rPr>
              <a:t>According to </a:t>
            </a:r>
            <a:r>
              <a:rPr lang="en-GB" sz="1800" dirty="0" err="1">
                <a:effectLst/>
                <a:latin typeface="Arial" panose="020B0604020202020204" pitchFamily="34" charset="0"/>
                <a:ea typeface="Calibri" panose="020F0502020204030204" pitchFamily="34" charset="0"/>
                <a:cs typeface="Arial" panose="020B0604020202020204" pitchFamily="34" charset="0"/>
              </a:rPr>
              <a:t>Kuang</a:t>
            </a:r>
            <a:r>
              <a:rPr lang="en-GB" sz="1800" dirty="0">
                <a:effectLst/>
                <a:latin typeface="Arial" panose="020B0604020202020204" pitchFamily="34" charset="0"/>
                <a:ea typeface="Calibri" panose="020F0502020204030204" pitchFamily="34" charset="0"/>
                <a:cs typeface="Arial" panose="020B0604020202020204" pitchFamily="34" charset="0"/>
              </a:rPr>
              <a:t> (2022, p. 1) argues in the history of e-commerce a Chinese company </a:t>
            </a:r>
            <a:r>
              <a:rPr lang="en-GB" sz="1800" dirty="0" err="1">
                <a:effectLst/>
                <a:latin typeface="Arial" panose="020B0604020202020204" pitchFamily="34" charset="0"/>
                <a:ea typeface="Calibri" panose="020F0502020204030204" pitchFamily="34" charset="0"/>
                <a:cs typeface="Arial" panose="020B0604020202020204" pitchFamily="34" charset="0"/>
              </a:rPr>
              <a:t>Pinduoduo</a:t>
            </a:r>
            <a:r>
              <a:rPr lang="en-GB" sz="1800" dirty="0">
                <a:effectLst/>
                <a:latin typeface="Arial" panose="020B0604020202020204" pitchFamily="34" charset="0"/>
                <a:ea typeface="Calibri" panose="020F0502020204030204" pitchFamily="34" charset="0"/>
                <a:cs typeface="Arial" panose="020B0604020202020204" pitchFamily="34" charset="0"/>
              </a:rPr>
              <a:t> is one of the successful using STP and the 4Ps marking strategies with the implementation of STP </a:t>
            </a:r>
            <a:r>
              <a:rPr lang="en-GB" sz="1800" dirty="0" err="1">
                <a:effectLst/>
                <a:latin typeface="Arial" panose="020B0604020202020204" pitchFamily="34" charset="0"/>
                <a:ea typeface="Calibri" panose="020F0502020204030204" pitchFamily="34" charset="0"/>
                <a:cs typeface="Arial" panose="020B0604020202020204" pitchFamily="34" charset="0"/>
              </a:rPr>
              <a:t>Pinduoduo</a:t>
            </a:r>
            <a:r>
              <a:rPr lang="en-GB" sz="1800" dirty="0">
                <a:effectLst/>
                <a:latin typeface="Arial" panose="020B0604020202020204" pitchFamily="34" charset="0"/>
                <a:ea typeface="Calibri" panose="020F0502020204030204" pitchFamily="34" charset="0"/>
                <a:cs typeface="Arial" panose="020B0604020202020204" pitchFamily="34" charset="0"/>
              </a:rPr>
              <a:t> uses segmentation to identify a group that acts similarly. </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800"/>
              </a:spcAft>
            </a:pPr>
            <a:r>
              <a:rPr lang="en-GB" sz="1800" dirty="0">
                <a:effectLst/>
                <a:latin typeface="Arial" panose="020B0604020202020204" pitchFamily="34" charset="0"/>
                <a:ea typeface="Calibri" panose="020F0502020204030204" pitchFamily="34" charset="0"/>
                <a:cs typeface="Arial" panose="020B0604020202020204" pitchFamily="34" charset="0"/>
              </a:rPr>
              <a:t>The STP Model is used by many companies to identify potential marketing advantages. For example, Macdonald’s serves worldwide fast food. “McDonald’s is a multinational veteran brand with a large and complex global audience. The best way to understand what McDonald’s target age group is and how McDonald’s advertising works is via a McDonald’s segmentation analysis that covers demographic, geographic, behavioural, and psychographic data. Let’s dive right in” (</a:t>
            </a:r>
            <a:r>
              <a:rPr lang="en-GB" sz="1800" dirty="0" err="1">
                <a:effectLst/>
                <a:latin typeface="Arial" panose="020B0604020202020204" pitchFamily="34" charset="0"/>
                <a:ea typeface="Calibri" panose="020F0502020204030204" pitchFamily="34" charset="0"/>
                <a:cs typeface="Arial" panose="020B0604020202020204" pitchFamily="34" charset="0"/>
              </a:rPr>
              <a:t>Carmely</a:t>
            </a:r>
            <a:r>
              <a:rPr lang="en-GB" sz="1800" dirty="0">
                <a:effectLst/>
                <a:latin typeface="Arial" panose="020B0604020202020204" pitchFamily="34" charset="0"/>
                <a:ea typeface="Calibri" panose="020F0502020204030204" pitchFamily="34" charset="0"/>
                <a:cs typeface="Arial" panose="020B0604020202020204" pitchFamily="34" charset="0"/>
              </a:rPr>
              <a:t>, 2022)</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800"/>
              </a:spcAft>
            </a:pPr>
            <a:r>
              <a:rPr lang="en-GB" sz="1800" dirty="0">
                <a:effectLst/>
                <a:latin typeface="Arial" panose="020B0604020202020204" pitchFamily="34" charset="0"/>
                <a:ea typeface="Calibri" panose="020F0502020204030204" pitchFamily="34" charset="0"/>
                <a:cs typeface="Arial" panose="020B0604020202020204" pitchFamily="34" charset="0"/>
              </a:rPr>
              <a:t>According to Wright (2020) claims that the STP marketing model is segmentation is the first step for MacDonald to create different customer segments based on specific criteria and characteristics chosen. The four main types of audience segmentation include </a:t>
            </a:r>
            <a:r>
              <a:rPr lang="en-GB" sz="1800" b="1" dirty="0">
                <a:effectLst/>
                <a:latin typeface="Arial" panose="020B0604020202020204" pitchFamily="34" charset="0"/>
                <a:ea typeface="Calibri" panose="020F0502020204030204" pitchFamily="34" charset="0"/>
                <a:cs typeface="Arial" panose="020B0604020202020204" pitchFamily="34" charset="0"/>
              </a:rPr>
              <a:t>Geographic segmentation:</a:t>
            </a:r>
            <a:r>
              <a:rPr lang="en-GB" sz="1800" dirty="0">
                <a:effectLst/>
                <a:latin typeface="Arial" panose="020B0604020202020204" pitchFamily="34" charset="0"/>
                <a:ea typeface="Calibri" panose="020F0502020204030204" pitchFamily="34" charset="0"/>
                <a:cs typeface="Arial" panose="020B0604020202020204" pitchFamily="34" charset="0"/>
              </a:rPr>
              <a:t> identified audiences in different locations of the country. </a:t>
            </a:r>
            <a:r>
              <a:rPr lang="en-GB" sz="1800" b="1" dirty="0">
                <a:effectLst/>
                <a:latin typeface="Arial" panose="020B0604020202020204" pitchFamily="34" charset="0"/>
                <a:ea typeface="Calibri" panose="020F0502020204030204" pitchFamily="34" charset="0"/>
                <a:cs typeface="Arial" panose="020B0604020202020204" pitchFamily="34" charset="0"/>
              </a:rPr>
              <a:t>Demographic segmentation:</a:t>
            </a:r>
            <a:r>
              <a:rPr lang="en-GB" sz="1800" dirty="0">
                <a:effectLst/>
                <a:latin typeface="Arial" panose="020B0604020202020204" pitchFamily="34" charset="0"/>
                <a:ea typeface="Calibri" panose="020F0502020204030204" pitchFamily="34" charset="0"/>
                <a:cs typeface="Arial" panose="020B0604020202020204" pitchFamily="34" charset="0"/>
              </a:rPr>
              <a:t> selected groups on age, gender, education level, and occupation. </a:t>
            </a:r>
            <a:r>
              <a:rPr lang="en-GB" sz="1800" b="1" dirty="0" err="1">
                <a:effectLst/>
                <a:latin typeface="Arial" panose="020B0604020202020204" pitchFamily="34" charset="0"/>
                <a:ea typeface="Calibri" panose="020F0502020204030204" pitchFamily="34" charset="0"/>
                <a:cs typeface="Arial" panose="020B0604020202020204" pitchFamily="34" charset="0"/>
              </a:rPr>
              <a:t>Behavioral</a:t>
            </a:r>
            <a:r>
              <a:rPr lang="en-GB" sz="1800" b="1" dirty="0">
                <a:effectLst/>
                <a:latin typeface="Arial" panose="020B0604020202020204" pitchFamily="34" charset="0"/>
                <a:ea typeface="Calibri" panose="020F0502020204030204" pitchFamily="34" charset="0"/>
                <a:cs typeface="Arial" panose="020B0604020202020204" pitchFamily="34" charset="0"/>
              </a:rPr>
              <a:t> segmentation:</a:t>
            </a:r>
            <a:r>
              <a:rPr lang="en-GB" sz="1800" dirty="0">
                <a:effectLst/>
                <a:latin typeface="Arial" panose="020B0604020202020204" pitchFamily="34" charset="0"/>
                <a:ea typeface="Calibri" panose="020F0502020204030204" pitchFamily="34" charset="0"/>
                <a:cs typeface="Arial" panose="020B0604020202020204" pitchFamily="34" charset="0"/>
              </a:rPr>
              <a:t> this group has been selected based on interaction with the business. </a:t>
            </a:r>
            <a:r>
              <a:rPr lang="en-GB" sz="1800" b="1" dirty="0">
                <a:effectLst/>
                <a:latin typeface="Arial" panose="020B0604020202020204" pitchFamily="34" charset="0"/>
                <a:ea typeface="Calibri" panose="020F0502020204030204" pitchFamily="34" charset="0"/>
                <a:cs typeface="Arial" panose="020B0604020202020204" pitchFamily="34" charset="0"/>
              </a:rPr>
              <a:t>Psychographic segmentation:</a:t>
            </a:r>
            <a:r>
              <a:rPr lang="en-GB" sz="1800" dirty="0">
                <a:effectLst/>
                <a:latin typeface="Arial" panose="020B0604020202020204" pitchFamily="34" charset="0"/>
                <a:ea typeface="Calibri" panose="020F0502020204030204" pitchFamily="34" charset="0"/>
                <a:cs typeface="Arial" panose="020B0604020202020204" pitchFamily="34" charset="0"/>
              </a:rPr>
              <a:t> Dividing an audience based on a potential customer’s lifestyle, hobbies, activities, and opinions.</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800"/>
              </a:spcAft>
            </a:pPr>
            <a:r>
              <a:rPr lang="en-GB" sz="1800" dirty="0">
                <a:effectLst/>
                <a:latin typeface="Arial" panose="020B0604020202020204" pitchFamily="34" charset="0"/>
                <a:ea typeface="Calibri" panose="020F0502020204030204" pitchFamily="34" charset="0"/>
                <a:cs typeface="Arial" panose="020B0604020202020204" pitchFamily="34" charset="0"/>
              </a:rPr>
              <a:t> MacDonald’s uses a geographical selection to understand the cultural background of the consumers’ menus and deliver as customers’ choices MacDonald’s does not use the same menu in different countries, for example, India is the most populated country which is MacDonald’s target but unfortunately to respect the Indian culture or religion belief MacDonald remove the beef products from the menu. For example, “McDonald's is well known throughout the world for its high level of respect for regional customs and culture. McDonald's has built a menu to fit Indian tastes and preferences, particularly for India with vegetarian offerings. In keeping with this, in India, McDonald's provides no beef or pork products” (</a:t>
            </a:r>
            <a:r>
              <a:rPr lang="en-GB" sz="1800" dirty="0" err="1">
                <a:effectLst/>
                <a:latin typeface="Arial" panose="020B0604020202020204" pitchFamily="34" charset="0"/>
                <a:ea typeface="Calibri" panose="020F0502020204030204" pitchFamily="34" charset="0"/>
                <a:cs typeface="Arial" panose="020B0604020202020204" pitchFamily="34" charset="0"/>
              </a:rPr>
              <a:t>Rajawat</a:t>
            </a:r>
            <a:r>
              <a:rPr lang="en-GB" sz="1800" dirty="0">
                <a:effectLst/>
                <a:latin typeface="Arial" panose="020B0604020202020204" pitchFamily="34" charset="0"/>
                <a:ea typeface="Calibri" panose="020F0502020204030204" pitchFamily="34" charset="0"/>
                <a:cs typeface="Arial" panose="020B0604020202020204" pitchFamily="34" charset="0"/>
              </a:rPr>
              <a:t> et al, 2020, p. 2)</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800"/>
              </a:spcAft>
            </a:pPr>
            <a:r>
              <a:rPr lang="en-GB" sz="1800" b="1" dirty="0">
                <a:effectLst/>
                <a:latin typeface="Arial" panose="020B0604020202020204" pitchFamily="34" charset="0"/>
                <a:ea typeface="Calibri" panose="020F0502020204030204" pitchFamily="34" charset="0"/>
                <a:cs typeface="Arial" panose="020B0604020202020204" pitchFamily="34" charset="0"/>
              </a:rPr>
              <a:t>Targeting:</a:t>
            </a:r>
            <a:r>
              <a:rPr lang="en-GB" sz="1800" dirty="0">
                <a:effectLst/>
                <a:latin typeface="Arial" panose="020B0604020202020204" pitchFamily="34" charset="0"/>
                <a:ea typeface="Calibri" panose="020F0502020204030204" pitchFamily="34" charset="0"/>
                <a:cs typeface="Arial" panose="020B0604020202020204" pitchFamily="34" charset="0"/>
              </a:rPr>
              <a:t> the selected segments now the time to decide to choose one for marketing implementation but depend on the marketing campaign that products can generate a sale, profits at a competitive price and need to consider the segment size and future potential growth and customers value in the chosen segment and will slowly increase to meet the demands.</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800"/>
              </a:spcAft>
            </a:pPr>
            <a:r>
              <a:rPr lang="en-GB" sz="1800" b="1" dirty="0">
                <a:effectLst/>
                <a:latin typeface="Arial" panose="020B0604020202020204" pitchFamily="34" charset="0"/>
                <a:ea typeface="Calibri" panose="020F0502020204030204" pitchFamily="34" charset="0"/>
                <a:cs typeface="Arial" panose="020B0604020202020204" pitchFamily="34" charset="0"/>
              </a:rPr>
              <a:t>Position:</a:t>
            </a:r>
            <a:r>
              <a:rPr lang="en-GB" sz="1800" dirty="0">
                <a:effectLst/>
                <a:latin typeface="Arial" panose="020B0604020202020204" pitchFamily="34" charset="0"/>
                <a:ea typeface="Calibri" panose="020F0502020204030204" pitchFamily="34" charset="0"/>
                <a:cs typeface="Arial" panose="020B0604020202020204" pitchFamily="34" charset="0"/>
              </a:rPr>
              <a:t> time to place the products or services for targeted groups and provide opinions to grow competitively. “Once the other two steps are completed, a natural question arises how to best position the product or service? The goal of positioning is to connect with the audience on a personal level and, possibly more importantly, set yourself apart from the competition” (Mackeviciute, 2022).</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0775476F-A808-1F46-A368-07984F6DA22E}" type="slidenum">
              <a:rPr lang="en-US" smtClean="0"/>
              <a:t>5</a:t>
            </a:fld>
            <a:endParaRPr lang="en-US" dirty="0"/>
          </a:p>
        </p:txBody>
      </p:sp>
    </p:spTree>
    <p:extLst>
      <p:ext uri="{BB962C8B-B14F-4D97-AF65-F5344CB8AC3E}">
        <p14:creationId xmlns:p14="http://schemas.microsoft.com/office/powerpoint/2010/main" val="6324220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800"/>
              </a:spcAft>
            </a:pPr>
            <a:r>
              <a:rPr lang="en-GB" sz="1800" b="1" dirty="0">
                <a:effectLst/>
                <a:latin typeface="Arial" panose="020B0604020202020204" pitchFamily="34" charset="0"/>
                <a:ea typeface="Calibri" panose="020F0502020204030204" pitchFamily="34" charset="0"/>
                <a:cs typeface="Arial" panose="020B0604020202020204" pitchFamily="34" charset="0"/>
              </a:rPr>
              <a:t>The total quality management system</a:t>
            </a:r>
            <a:r>
              <a:rPr lang="en-GB" sz="1800" dirty="0">
                <a:effectLst/>
                <a:latin typeface="Arial" panose="020B0604020202020204" pitchFamily="34" charset="0"/>
                <a:ea typeface="Calibri" panose="020F0502020204030204" pitchFamily="34" charset="0"/>
                <a:cs typeface="Arial" panose="020B0604020202020204" pitchFamily="34" charset="0"/>
              </a:rPr>
              <a:t> is a leading process for high-quality customer satisfaction within a minimum cost to the company in calumnious practice to improve quality management in order to satisfy the overall elements of the organization. According to </a:t>
            </a:r>
            <a:r>
              <a:rPr lang="en-GB" sz="1800" dirty="0" err="1">
                <a:effectLst/>
                <a:latin typeface="Arial" panose="020B0604020202020204" pitchFamily="34" charset="0"/>
                <a:ea typeface="Calibri" panose="020F0502020204030204" pitchFamily="34" charset="0"/>
                <a:cs typeface="Arial" panose="020B0604020202020204" pitchFamily="34" charset="0"/>
              </a:rPr>
              <a:t>Eby</a:t>
            </a:r>
            <a:r>
              <a:rPr lang="en-GB" sz="1800" dirty="0">
                <a:effectLst/>
                <a:latin typeface="Arial" panose="020B0604020202020204" pitchFamily="34" charset="0"/>
                <a:ea typeface="Calibri" panose="020F0502020204030204" pitchFamily="34" charset="0"/>
                <a:cs typeface="Arial" panose="020B0604020202020204" pitchFamily="34" charset="0"/>
              </a:rPr>
              <a:t> (2023) argues that Total Quality Management is a structure to helps an organization achieve innovation through a commitment to customer requirements and can empower everyone in the company to meet the standard requirements for continuous improvement. Employees training one of the customers focused and needs when quality is integrated into the system employee’s awareness creates an acceptable environment between customers and step forward for the organization progress. “Total employee involvement: All employees participate in working toward common goals. Total employee commitment can only be obtained after fear has been driven from the workplace, when empowerment has occurred, and when management has provided the proper environment. High-performance work systems integrate continuous improvement efforts with normal business operations. Self-managed work teams are one form of empowerment” (American Society Qualify, 2023).</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Aft>
                <a:spcPts val="800"/>
              </a:spcAft>
            </a:pPr>
            <a:r>
              <a:rPr lang="en-GB" sz="1800" dirty="0">
                <a:effectLst/>
                <a:latin typeface="Arial" panose="020B0604020202020204" pitchFamily="34" charset="0"/>
                <a:ea typeface="Calibri" panose="020F0502020204030204" pitchFamily="34" charset="0"/>
                <a:cs typeface="Arial" panose="020B0604020202020204" pitchFamily="34" charset="0"/>
              </a:rPr>
              <a:t>According to Watts (2022) argues that first looking at customers’ satisfaction in the total quality management gives a clear experience relevant to the company engagement through permanent support in the priority list. And treat employees as owners to be part of any related involvement to ensure fully engage in quality control. Process-based on organization functionality to support the implementation of the process through the Total Quality Management steps and communication has to be run effectively across all team members to add value, and trust in successful practice while systems strategies integrate to bring every asset to the company data-driven is a piece of information that regularly updated to make a decision for company improvement judgment based on quality. </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Aft>
                <a:spcPts val="800"/>
              </a:spcAft>
            </a:pPr>
            <a:r>
              <a:rPr lang="en-GB" sz="1800" dirty="0">
                <a:effectLst/>
                <a:latin typeface="Arial" panose="020B0604020202020204" pitchFamily="34" charset="0"/>
                <a:ea typeface="Calibri" panose="020F0502020204030204" pitchFamily="34" charset="0"/>
                <a:cs typeface="Arial" panose="020B0604020202020204" pitchFamily="34" charset="0"/>
              </a:rPr>
              <a:t>Constant improvement requires Total Quality Management for an organization to be fitting into the pillars. According to Kannan and Tan (2005, p. 3) argue that the Total Quality Management drivers call for the development and implementation of to corporate-wide culture highlighting customer focus, continuous improvement, employee empowerment, and data-driven decision-making. supporting product design with customer expectations and focusing on quality at all steps of developing the production process, are seen as drivers of improved product quality and in turn to improve business performance.</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0775476F-A808-1F46-A368-07984F6DA22E}" type="slidenum">
              <a:rPr lang="en-US" smtClean="0"/>
              <a:t>6</a:t>
            </a:fld>
            <a:endParaRPr lang="en-US" dirty="0"/>
          </a:p>
        </p:txBody>
      </p:sp>
    </p:spTree>
    <p:extLst>
      <p:ext uri="{BB962C8B-B14F-4D97-AF65-F5344CB8AC3E}">
        <p14:creationId xmlns:p14="http://schemas.microsoft.com/office/powerpoint/2010/main" val="5403870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5"/>
          </p:nvPr>
        </p:nvSpPr>
        <p:spPr/>
        <p:txBody>
          <a:bodyPr/>
          <a:lstStyle/>
          <a:p>
            <a:fld id="{0775476F-A808-1F46-A368-07984F6DA22E}" type="slidenum">
              <a:rPr lang="en-US" smtClean="0"/>
              <a:t>9</a:t>
            </a:fld>
            <a:endParaRPr lang="en-US" dirty="0"/>
          </a:p>
        </p:txBody>
      </p:sp>
    </p:spTree>
    <p:extLst>
      <p:ext uri="{BB962C8B-B14F-4D97-AF65-F5344CB8AC3E}">
        <p14:creationId xmlns:p14="http://schemas.microsoft.com/office/powerpoint/2010/main" val="283727470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 Id="rId5" Type="http://schemas.openxmlformats.org/officeDocument/2006/relationships/image" Target="../media/image9.png"/><Relationship Id="rId4" Type="http://schemas.openxmlformats.org/officeDocument/2006/relationships/image" Target="../media/image8.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Master" Target="../slideMasters/slideMaster1.xml"/><Relationship Id="rId5" Type="http://schemas.openxmlformats.org/officeDocument/2006/relationships/image" Target="../media/image12.png"/><Relationship Id="rId4" Type="http://schemas.openxmlformats.org/officeDocument/2006/relationships/image" Target="../media/image8.png"/></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Master" Target="../slideMasters/slideMaster1.xml"/><Relationship Id="rId4" Type="http://schemas.openxmlformats.org/officeDocument/2006/relationships/image" Target="../media/image18.png"/></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3/16/2023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pic>
        <p:nvPicPr>
          <p:cNvPr id="7" name="Picture 6" descr="A picture containing text, plant&#10;&#10;Description automatically generated">
            <a:extLst>
              <a:ext uri="{FF2B5EF4-FFF2-40B4-BE49-F238E27FC236}">
                <a16:creationId xmlns:a16="http://schemas.microsoft.com/office/drawing/2014/main" id="{F5DB8C22-82DC-C048-FBE7-5BD7048EAEB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517210" y="0"/>
            <a:ext cx="8392026" cy="6858000"/>
          </a:xfrm>
          <a:prstGeom prst="rect">
            <a:avLst/>
          </a:prstGeom>
        </p:spPr>
      </p:pic>
      <p:sp>
        <p:nvSpPr>
          <p:cNvPr id="8" name="Oval 7">
            <a:extLst>
              <a:ext uri="{FF2B5EF4-FFF2-40B4-BE49-F238E27FC236}">
                <a16:creationId xmlns:a16="http://schemas.microsoft.com/office/drawing/2014/main" id="{B963DC38-ED79-7A22-A64A-35BEDB7FC35D}"/>
              </a:ext>
            </a:extLst>
          </p:cNvPr>
          <p:cNvSpPr/>
          <p:nvPr userDrawn="1"/>
        </p:nvSpPr>
        <p:spPr>
          <a:xfrm>
            <a:off x="3300284" y="654912"/>
            <a:ext cx="5591432" cy="5591432"/>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 name="Straight Connector 8">
            <a:extLst>
              <a:ext uri="{FF2B5EF4-FFF2-40B4-BE49-F238E27FC236}">
                <a16:creationId xmlns:a16="http://schemas.microsoft.com/office/drawing/2014/main" id="{907844B7-CFFF-93CC-46C1-ED3E03A6DE20}"/>
              </a:ext>
            </a:extLst>
          </p:cNvPr>
          <p:cNvCxnSpPr>
            <a:cxnSpLocks/>
          </p:cNvCxnSpPr>
          <p:nvPr userDrawn="1"/>
        </p:nvCxnSpPr>
        <p:spPr>
          <a:xfrm>
            <a:off x="4359876" y="4300155"/>
            <a:ext cx="3472249" cy="0"/>
          </a:xfrm>
          <a:prstGeom prst="line">
            <a:avLst/>
          </a:prstGeom>
          <a:ln w="19050">
            <a:solidFill>
              <a:schemeClr val="accent1"/>
            </a:solidFill>
          </a:ln>
        </p:spPr>
        <p:style>
          <a:lnRef idx="1">
            <a:schemeClr val="dk1"/>
          </a:lnRef>
          <a:fillRef idx="0">
            <a:schemeClr val="dk1"/>
          </a:fillRef>
          <a:effectRef idx="0">
            <a:schemeClr val="dk1"/>
          </a:effectRef>
          <a:fontRef idx="minor">
            <a:schemeClr val="tx1"/>
          </a:fontRef>
        </p:style>
      </p:cxnSp>
      <p:pic>
        <p:nvPicPr>
          <p:cNvPr id="10" name="Picture 9" descr="A picture containing text&#10;&#10;Description automatically generated">
            <a:extLst>
              <a:ext uri="{FF2B5EF4-FFF2-40B4-BE49-F238E27FC236}">
                <a16:creationId xmlns:a16="http://schemas.microsoft.com/office/drawing/2014/main" id="{6CE99611-95E7-9E7F-A9E0-D3940AE60163}"/>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609961" y="4157464"/>
            <a:ext cx="972078" cy="285381"/>
          </a:xfrm>
          <a:prstGeom prst="rect">
            <a:avLst/>
          </a:prstGeom>
        </p:spPr>
      </p:pic>
      <p:sp>
        <p:nvSpPr>
          <p:cNvPr id="11" name="Oval 10">
            <a:extLst>
              <a:ext uri="{FF2B5EF4-FFF2-40B4-BE49-F238E27FC236}">
                <a16:creationId xmlns:a16="http://schemas.microsoft.com/office/drawing/2014/main" id="{D6235187-A858-6A70-F0E3-849A1563D293}"/>
              </a:ext>
            </a:extLst>
          </p:cNvPr>
          <p:cNvSpPr/>
          <p:nvPr userDrawn="1"/>
        </p:nvSpPr>
        <p:spPr>
          <a:xfrm>
            <a:off x="3447535" y="807312"/>
            <a:ext cx="5296930" cy="5296930"/>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Picture 11" descr="A picture containing ceramic ware, porcelain&#10;&#10;Description automatically generated">
            <a:extLst>
              <a:ext uri="{FF2B5EF4-FFF2-40B4-BE49-F238E27FC236}">
                <a16:creationId xmlns:a16="http://schemas.microsoft.com/office/drawing/2014/main" id="{AEA94BED-4938-E575-36E6-93CC27971255}"/>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7019338" y="4814449"/>
            <a:ext cx="1668775" cy="1621434"/>
          </a:xfrm>
          <a:prstGeom prst="rect">
            <a:avLst/>
          </a:prstGeom>
        </p:spPr>
      </p:pic>
      <p:pic>
        <p:nvPicPr>
          <p:cNvPr id="13" name="Picture 12">
            <a:extLst>
              <a:ext uri="{FF2B5EF4-FFF2-40B4-BE49-F238E27FC236}">
                <a16:creationId xmlns:a16="http://schemas.microsoft.com/office/drawing/2014/main" id="{E27C1097-BD1C-2176-2613-F2E5F7057BB3}"/>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3530777" y="1164252"/>
            <a:ext cx="818801" cy="845501"/>
          </a:xfrm>
          <a:prstGeom prst="rect">
            <a:avLst/>
          </a:prstGeom>
        </p:spPr>
      </p:pic>
    </p:spTree>
    <p:extLst>
      <p:ext uri="{BB962C8B-B14F-4D97-AF65-F5344CB8AC3E}">
        <p14:creationId xmlns:p14="http://schemas.microsoft.com/office/powerpoint/2010/main" val="18656015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3/16/2023</a:t>
            </a:fld>
            <a:endParaRPr lang="en-US" dirty="0"/>
          </a:p>
        </p:txBody>
      </p:sp>
      <p:sp>
        <p:nvSpPr>
          <p:cNvPr id="5" name="Footer Placeholder 4"/>
          <p:cNvSpPr>
            <a:spLocks noGrp="1"/>
          </p:cNvSpPr>
          <p:nvPr>
            <p:ph type="ftr" sz="quarter" idx="11"/>
          </p:nvPr>
        </p:nvSpPr>
        <p:spPr/>
        <p:txBody>
          <a:bodyPr/>
          <a:lstStyle/>
          <a:p>
            <a:r>
              <a:rPr lang="en-US"/>
              <a:t>Presentation title</a:t>
            </a:r>
            <a:endParaRPr lang="en-US" dirty="0"/>
          </a:p>
        </p:txBody>
      </p:sp>
      <p:sp>
        <p:nvSpPr>
          <p:cNvPr id="6" name="Slide Number Placeholder 5"/>
          <p:cNvSpPr>
            <a:spLocks noGrp="1"/>
          </p:cNvSpPr>
          <p:nvPr>
            <p:ph type="sldNum" sz="quarter" idx="12"/>
          </p:nvPr>
        </p:nvSpPr>
        <p:spPr/>
        <p:txBody>
          <a:body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9702116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3/16/2023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7" name="Rectangle 6">
            <a:extLst>
              <a:ext uri="{FF2B5EF4-FFF2-40B4-BE49-F238E27FC236}">
                <a16:creationId xmlns:a16="http://schemas.microsoft.com/office/drawing/2014/main" id="{E091FA58-4663-5A01-2F36-0B4677A9513F}"/>
              </a:ext>
            </a:extLst>
          </p:cNvPr>
          <p:cNvSpPr/>
          <p:nvPr userDrawn="1"/>
        </p:nvSpPr>
        <p:spPr>
          <a:xfrm>
            <a:off x="0" y="3377183"/>
            <a:ext cx="12192000" cy="23265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descr="A close up of a plant&#10;&#10;Description automatically generated with low confidence">
            <a:extLst>
              <a:ext uri="{FF2B5EF4-FFF2-40B4-BE49-F238E27FC236}">
                <a16:creationId xmlns:a16="http://schemas.microsoft.com/office/drawing/2014/main" id="{E6D50E3E-54B4-25DC-1C57-21AA6B5565D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5400000">
            <a:off x="5387322" y="3187511"/>
            <a:ext cx="1422400" cy="5283200"/>
          </a:xfrm>
          <a:prstGeom prst="rect">
            <a:avLst/>
          </a:prstGeom>
        </p:spPr>
      </p:pic>
      <p:pic>
        <p:nvPicPr>
          <p:cNvPr id="9" name="Picture 8" descr="A picture containing bedclothes, fabric&#10;&#10;Description automatically generated">
            <a:extLst>
              <a:ext uri="{FF2B5EF4-FFF2-40B4-BE49-F238E27FC236}">
                <a16:creationId xmlns:a16="http://schemas.microsoft.com/office/drawing/2014/main" id="{0547BB47-73A4-D2C9-5516-8D73897CBF5D}"/>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16200000">
            <a:off x="5400022" y="287485"/>
            <a:ext cx="1485900" cy="5372100"/>
          </a:xfrm>
          <a:prstGeom prst="rect">
            <a:avLst/>
          </a:prstGeom>
        </p:spPr>
      </p:pic>
      <p:sp>
        <p:nvSpPr>
          <p:cNvPr id="10" name="Rectangle 9">
            <a:extLst>
              <a:ext uri="{FF2B5EF4-FFF2-40B4-BE49-F238E27FC236}">
                <a16:creationId xmlns:a16="http://schemas.microsoft.com/office/drawing/2014/main" id="{6E8CA4A3-C664-0BDB-2B54-FDB79A5E3B7D}"/>
              </a:ext>
            </a:extLst>
          </p:cNvPr>
          <p:cNvSpPr/>
          <p:nvPr userDrawn="1"/>
        </p:nvSpPr>
        <p:spPr>
          <a:xfrm>
            <a:off x="232651" y="3633264"/>
            <a:ext cx="11740896" cy="1789752"/>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Gill Sans Light" panose="020B0302020104020203" pitchFamily="34" charset="-79"/>
              <a:cs typeface="Gill Sans Light" panose="020B0302020104020203" pitchFamily="34" charset="-79"/>
            </a:endParaRPr>
          </a:p>
        </p:txBody>
      </p:sp>
      <p:pic>
        <p:nvPicPr>
          <p:cNvPr id="11" name="Picture 10" descr="A picture containing ceramic ware, porcelain&#10;&#10;Description automatically generated">
            <a:extLst>
              <a:ext uri="{FF2B5EF4-FFF2-40B4-BE49-F238E27FC236}">
                <a16:creationId xmlns:a16="http://schemas.microsoft.com/office/drawing/2014/main" id="{C8AA2759-86C9-34F8-3C4B-24ABCFF1C9B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rot="2590193">
            <a:off x="6957396" y="5090392"/>
            <a:ext cx="856832" cy="832525"/>
          </a:xfrm>
          <a:prstGeom prst="rect">
            <a:avLst/>
          </a:prstGeom>
        </p:spPr>
      </p:pic>
      <p:pic>
        <p:nvPicPr>
          <p:cNvPr id="12" name="Picture 11" descr="A picture containing text&#10;&#10;Description automatically generated">
            <a:extLst>
              <a:ext uri="{FF2B5EF4-FFF2-40B4-BE49-F238E27FC236}">
                <a16:creationId xmlns:a16="http://schemas.microsoft.com/office/drawing/2014/main" id="{F85BFE96-C340-5447-A388-CCEA52E5B228}"/>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3362979" y="3252854"/>
            <a:ext cx="1206427" cy="621355"/>
          </a:xfrm>
          <a:prstGeom prst="rect">
            <a:avLst/>
          </a:prstGeom>
        </p:spPr>
      </p:pic>
      <p:sp>
        <p:nvSpPr>
          <p:cNvPr id="13" name="Title 1">
            <a:extLst>
              <a:ext uri="{FF2B5EF4-FFF2-40B4-BE49-F238E27FC236}">
                <a16:creationId xmlns:a16="http://schemas.microsoft.com/office/drawing/2014/main" id="{5BBD63AC-26E4-60A6-A762-8BE29411E0FC}"/>
              </a:ext>
            </a:extLst>
          </p:cNvPr>
          <p:cNvSpPr>
            <a:spLocks noGrp="1"/>
          </p:cNvSpPr>
          <p:nvPr>
            <p:ph type="title"/>
          </p:nvPr>
        </p:nvSpPr>
        <p:spPr>
          <a:xfrm>
            <a:off x="1153668" y="3977640"/>
            <a:ext cx="9884664" cy="731520"/>
          </a:xfrm>
        </p:spPr>
        <p:txBody>
          <a:bodyPr anchor="b">
            <a:normAutofit/>
          </a:bodyPr>
          <a:lstStyle>
            <a:lvl1pPr algn="ctr">
              <a:defRPr sz="4400"/>
            </a:lvl1pPr>
          </a:lstStyle>
          <a:p>
            <a:r>
              <a:rPr lang="en-US"/>
              <a:t>Click to edit Master title style</a:t>
            </a:r>
            <a:endParaRPr lang="en-US" dirty="0"/>
          </a:p>
        </p:txBody>
      </p:sp>
      <p:sp>
        <p:nvSpPr>
          <p:cNvPr id="14" name="Text Placeholder 2">
            <a:extLst>
              <a:ext uri="{FF2B5EF4-FFF2-40B4-BE49-F238E27FC236}">
                <a16:creationId xmlns:a16="http://schemas.microsoft.com/office/drawing/2014/main" id="{DC41DA8C-F2E5-1853-B984-FCF6ED7D551D}"/>
              </a:ext>
            </a:extLst>
          </p:cNvPr>
          <p:cNvSpPr>
            <a:spLocks noGrp="1"/>
          </p:cNvSpPr>
          <p:nvPr>
            <p:ph type="body" idx="1"/>
          </p:nvPr>
        </p:nvSpPr>
        <p:spPr>
          <a:xfrm>
            <a:off x="1153668" y="4700016"/>
            <a:ext cx="9884664" cy="457200"/>
          </a:xfrm>
        </p:spPr>
        <p:txBody>
          <a:bodyPr anchor="ct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41812066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3/16/2023</a:t>
            </a:fld>
            <a:endParaRPr lang="en-US" dirty="0"/>
          </a:p>
        </p:txBody>
      </p:sp>
      <p:sp>
        <p:nvSpPr>
          <p:cNvPr id="6" name="Footer Placeholder 5"/>
          <p:cNvSpPr>
            <a:spLocks noGrp="1"/>
          </p:cNvSpPr>
          <p:nvPr>
            <p:ph type="ftr" sz="quarter" idx="11"/>
          </p:nvPr>
        </p:nvSpPr>
        <p:spPr/>
        <p:txBody>
          <a:bodyPr/>
          <a:lstStyle/>
          <a:p>
            <a:r>
              <a:rPr lang="en-US"/>
              <a:t>Presentation title</a:t>
            </a:r>
            <a:endParaRPr lang="en-US" dirty="0"/>
          </a:p>
        </p:txBody>
      </p:sp>
      <p:sp>
        <p:nvSpPr>
          <p:cNvPr id="7" name="Slide Number Placeholder 6"/>
          <p:cNvSpPr>
            <a:spLocks noGrp="1"/>
          </p:cNvSpPr>
          <p:nvPr>
            <p:ph type="sldNum" sz="quarter" idx="12"/>
          </p:nvPr>
        </p:nvSpPr>
        <p:spPr/>
        <p:txBody>
          <a:bodyPr/>
          <a:lstStyle/>
          <a:p>
            <a:fld id="{294A09A9-5501-47C1-A89A-A340965A2BE2}" type="slidenum">
              <a:rPr lang="en-US" smtClean="0"/>
              <a:pPr/>
              <a:t>‹#›</a:t>
            </a:fld>
            <a:endParaRPr lang="en-US" dirty="0"/>
          </a:p>
        </p:txBody>
      </p:sp>
      <p:sp>
        <p:nvSpPr>
          <p:cNvPr id="8" name="Rectangle 7">
            <a:extLst>
              <a:ext uri="{FF2B5EF4-FFF2-40B4-BE49-F238E27FC236}">
                <a16:creationId xmlns:a16="http://schemas.microsoft.com/office/drawing/2014/main" id="{4E86A193-1AAC-5F7B-F677-46EC3F39E40B}"/>
              </a:ext>
            </a:extLst>
          </p:cNvPr>
          <p:cNvSpPr/>
          <p:nvPr userDrawn="1"/>
        </p:nvSpPr>
        <p:spPr>
          <a:xfrm>
            <a:off x="4680" y="0"/>
            <a:ext cx="12191999" cy="230924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F27FE32A-E348-9C70-07B7-441F1D648602}"/>
              </a:ext>
            </a:extLst>
          </p:cNvPr>
          <p:cNvSpPr/>
          <p:nvPr userDrawn="1"/>
        </p:nvSpPr>
        <p:spPr>
          <a:xfrm>
            <a:off x="1007819" y="319215"/>
            <a:ext cx="10185721" cy="1444625"/>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descr="A picture containing mollusk, insect&#10;&#10;Description automatically generated">
            <a:extLst>
              <a:ext uri="{FF2B5EF4-FFF2-40B4-BE49-F238E27FC236}">
                <a16:creationId xmlns:a16="http://schemas.microsoft.com/office/drawing/2014/main" id="{D02E5011-717A-2275-DF10-6FE51330152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96902" y="1631192"/>
            <a:ext cx="1207554" cy="354511"/>
          </a:xfrm>
          <a:prstGeom prst="rect">
            <a:avLst/>
          </a:prstGeom>
        </p:spPr>
      </p:pic>
    </p:spTree>
    <p:extLst>
      <p:ext uri="{BB962C8B-B14F-4D97-AF65-F5344CB8AC3E}">
        <p14:creationId xmlns:p14="http://schemas.microsoft.com/office/powerpoint/2010/main" val="7987505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3/16/2023</a:t>
            </a:fld>
            <a:endParaRPr lang="en-US" dirty="0"/>
          </a:p>
        </p:txBody>
      </p:sp>
      <p:sp>
        <p:nvSpPr>
          <p:cNvPr id="8" name="Footer Placeholder 7"/>
          <p:cNvSpPr>
            <a:spLocks noGrp="1"/>
          </p:cNvSpPr>
          <p:nvPr>
            <p:ph type="ftr" sz="quarter" idx="11"/>
          </p:nvPr>
        </p:nvSpPr>
        <p:spPr/>
        <p:txBody>
          <a:bodyPr/>
          <a:lstStyle/>
          <a:p>
            <a:r>
              <a:rPr lang="en-US"/>
              <a:t>Presentation title</a:t>
            </a:r>
            <a:endParaRPr lang="en-US" dirty="0"/>
          </a:p>
        </p:txBody>
      </p:sp>
      <p:sp>
        <p:nvSpPr>
          <p:cNvPr id="9" name="Slide Number Placeholder 8"/>
          <p:cNvSpPr>
            <a:spLocks noGrp="1"/>
          </p:cNvSpPr>
          <p:nvPr>
            <p:ph type="sldNum" sz="quarter" idx="12"/>
          </p:nvPr>
        </p:nvSpPr>
        <p:spPr/>
        <p:txBody>
          <a:body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3664753557"/>
      </p:ext>
    </p:extLst>
  </p:cSld>
  <p:clrMapOvr>
    <a:masterClrMapping/>
  </p:clrMapOvr>
  <p:hf hd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3/16/2023</a:t>
            </a:fld>
            <a:endParaRPr lang="en-US" dirty="0"/>
          </a:p>
        </p:txBody>
      </p:sp>
      <p:sp>
        <p:nvSpPr>
          <p:cNvPr id="5" name="Footer Placeholder 3"/>
          <p:cNvSpPr>
            <a:spLocks noGrp="1"/>
          </p:cNvSpPr>
          <p:nvPr>
            <p:ph type="ftr" sz="quarter" idx="11"/>
          </p:nvPr>
        </p:nvSpPr>
        <p:spPr/>
        <p:txBody>
          <a:bodyPr/>
          <a:lstStyle/>
          <a:p>
            <a:r>
              <a:rPr lang="en-US"/>
              <a:t>Presentation title</a:t>
            </a:r>
            <a:endParaRPr lang="en-US" dirty="0"/>
          </a:p>
        </p:txBody>
      </p:sp>
      <p:sp>
        <p:nvSpPr>
          <p:cNvPr id="6" name="Slide Number Placeholder 4"/>
          <p:cNvSpPr>
            <a:spLocks noGrp="1"/>
          </p:cNvSpPr>
          <p:nvPr>
            <p:ph type="sldNum" sz="quarter" idx="12"/>
          </p:nvPr>
        </p:nvSpPr>
        <p:spPr/>
        <p:txBody>
          <a:bodyPr/>
          <a:lstStyle/>
          <a:p>
            <a:fld id="{294A09A9-5501-47C1-A89A-A340965A2BE2}" type="slidenum">
              <a:rPr lang="en-US" smtClean="0"/>
              <a:t>‹#›</a:t>
            </a:fld>
            <a:endParaRPr lang="en-US" dirty="0"/>
          </a:p>
        </p:txBody>
      </p:sp>
      <p:sp>
        <p:nvSpPr>
          <p:cNvPr id="3" name="Rectangle 2">
            <a:extLst>
              <a:ext uri="{FF2B5EF4-FFF2-40B4-BE49-F238E27FC236}">
                <a16:creationId xmlns:a16="http://schemas.microsoft.com/office/drawing/2014/main" id="{87CFD3AD-05A8-03BC-8363-9041465DDD3B}"/>
              </a:ext>
            </a:extLst>
          </p:cNvPr>
          <p:cNvSpPr/>
          <p:nvPr userDrawn="1"/>
        </p:nvSpPr>
        <p:spPr>
          <a:xfrm>
            <a:off x="4680" y="0"/>
            <a:ext cx="12191999" cy="230924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a16="http://schemas.microsoft.com/office/drawing/2014/main" id="{47AD5FC3-C226-14A7-BB75-C7484F53ED42}"/>
              </a:ext>
            </a:extLst>
          </p:cNvPr>
          <p:cNvSpPr/>
          <p:nvPr userDrawn="1"/>
        </p:nvSpPr>
        <p:spPr>
          <a:xfrm>
            <a:off x="1007819" y="319215"/>
            <a:ext cx="10185721" cy="1444625"/>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descr="A picture containing mollusk, insect&#10;&#10;Description automatically generated">
            <a:extLst>
              <a:ext uri="{FF2B5EF4-FFF2-40B4-BE49-F238E27FC236}">
                <a16:creationId xmlns:a16="http://schemas.microsoft.com/office/drawing/2014/main" id="{A8BE1AB9-975C-5B82-0AE3-359CC92CF1A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96902" y="1631192"/>
            <a:ext cx="1207554" cy="354511"/>
          </a:xfrm>
          <a:prstGeom prst="rect">
            <a:avLst/>
          </a:prstGeom>
        </p:spPr>
      </p:pic>
    </p:spTree>
    <p:extLst>
      <p:ext uri="{BB962C8B-B14F-4D97-AF65-F5344CB8AC3E}">
        <p14:creationId xmlns:p14="http://schemas.microsoft.com/office/powerpoint/2010/main" val="32209682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3/16/2023</a:t>
            </a:fld>
            <a:endParaRPr lang="en-US" dirty="0"/>
          </a:p>
        </p:txBody>
      </p:sp>
      <p:sp>
        <p:nvSpPr>
          <p:cNvPr id="5" name="Footer Placeholder 2"/>
          <p:cNvSpPr>
            <a:spLocks noGrp="1"/>
          </p:cNvSpPr>
          <p:nvPr>
            <p:ph type="ftr" sz="quarter" idx="11"/>
          </p:nvPr>
        </p:nvSpPr>
        <p:spPr/>
        <p:txBody>
          <a:bodyPr/>
          <a:lstStyle/>
          <a:p>
            <a:r>
              <a:rPr lang="en-US"/>
              <a:t>Presentation title</a:t>
            </a:r>
            <a:endParaRPr lang="en-US" dirty="0"/>
          </a:p>
        </p:txBody>
      </p:sp>
      <p:sp>
        <p:nvSpPr>
          <p:cNvPr id="6" name="Slide Number Placeholder 3"/>
          <p:cNvSpPr>
            <a:spLocks noGrp="1"/>
          </p:cNvSpPr>
          <p:nvPr>
            <p:ph type="sldNum" sz="quarter" idx="12"/>
          </p:nvPr>
        </p:nvSpPr>
        <p:spPr/>
        <p:txBody>
          <a:bodyPr/>
          <a:lstStyle/>
          <a:p>
            <a:fld id="{294A09A9-5501-47C1-A89A-A340965A2BE2}" type="slidenum">
              <a:rPr lang="en-US" smtClean="0"/>
              <a:t>‹#›</a:t>
            </a:fld>
            <a:endParaRPr lang="en-US" dirty="0"/>
          </a:p>
        </p:txBody>
      </p:sp>
    </p:spTree>
    <p:extLst>
      <p:ext uri="{BB962C8B-B14F-4D97-AF65-F5344CB8AC3E}">
        <p14:creationId xmlns:p14="http://schemas.microsoft.com/office/powerpoint/2010/main" val="14615606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3/16/2023</a:t>
            </a:fld>
            <a:endParaRPr lang="en-US" dirty="0"/>
          </a:p>
        </p:txBody>
      </p:sp>
      <p:sp>
        <p:nvSpPr>
          <p:cNvPr id="5" name="Footer Placeholder 5"/>
          <p:cNvSpPr>
            <a:spLocks noGrp="1"/>
          </p:cNvSpPr>
          <p:nvPr>
            <p:ph type="ftr" sz="quarter" idx="11"/>
          </p:nvPr>
        </p:nvSpPr>
        <p:spPr/>
        <p:txBody>
          <a:bodyPr/>
          <a:lstStyle/>
          <a:p>
            <a:r>
              <a:rPr lang="en-US"/>
              <a:t>Presentation title</a:t>
            </a:r>
            <a:endParaRPr lang="en-US" dirty="0"/>
          </a:p>
        </p:txBody>
      </p:sp>
      <p:sp>
        <p:nvSpPr>
          <p:cNvPr id="6" name="Slide Number Placeholder 6"/>
          <p:cNvSpPr>
            <a:spLocks noGrp="1"/>
          </p:cNvSpPr>
          <p:nvPr>
            <p:ph type="sldNum" sz="quarter" idx="12"/>
          </p:nvPr>
        </p:nvSpPr>
        <p:spPr/>
        <p:txBody>
          <a:bodyPr/>
          <a:lstStyle/>
          <a:p>
            <a:fld id="{294A09A9-5501-47C1-A89A-A340965A2BE2}" type="slidenum">
              <a:rPr lang="en-US" smtClean="0"/>
              <a:t>‹#›</a:t>
            </a:fld>
            <a:endParaRPr lang="en-US" dirty="0"/>
          </a:p>
        </p:txBody>
      </p:sp>
    </p:spTree>
    <p:extLst>
      <p:ext uri="{BB962C8B-B14F-4D97-AF65-F5344CB8AC3E}">
        <p14:creationId xmlns:p14="http://schemas.microsoft.com/office/powerpoint/2010/main" val="7891502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3/16/2023</a:t>
            </a:fld>
            <a:endParaRPr lang="en-US" dirty="0"/>
          </a:p>
        </p:txBody>
      </p:sp>
      <p:sp>
        <p:nvSpPr>
          <p:cNvPr id="6" name="Footer Placeholder 5"/>
          <p:cNvSpPr>
            <a:spLocks noGrp="1"/>
          </p:cNvSpPr>
          <p:nvPr>
            <p:ph type="ftr" sz="quarter" idx="11"/>
          </p:nvPr>
        </p:nvSpPr>
        <p:spPr/>
        <p:txBody>
          <a:bodyPr/>
          <a:lstStyle/>
          <a:p>
            <a:r>
              <a:rPr lang="en-US"/>
              <a:t>Presentation title</a:t>
            </a:r>
            <a:endParaRPr lang="en-US" dirty="0"/>
          </a:p>
        </p:txBody>
      </p:sp>
      <p:sp>
        <p:nvSpPr>
          <p:cNvPr id="7" name="Slide Number Placeholder 6"/>
          <p:cNvSpPr>
            <a:spLocks noGrp="1"/>
          </p:cNvSpPr>
          <p:nvPr>
            <p:ph type="sldNum" sz="quarter" idx="12"/>
          </p:nvPr>
        </p:nvSpPr>
        <p:spPr/>
        <p:txBody>
          <a:bodyPr/>
          <a:lstStyle/>
          <a:p>
            <a:fld id="{294A09A9-5501-47C1-A89A-A340965A2BE2}" type="slidenum">
              <a:rPr lang="en-US" smtClean="0"/>
              <a:t>‹#›</a:t>
            </a:fld>
            <a:endParaRPr lang="en-US" dirty="0"/>
          </a:p>
        </p:txBody>
      </p:sp>
    </p:spTree>
    <p:extLst>
      <p:ext uri="{BB962C8B-B14F-4D97-AF65-F5344CB8AC3E}">
        <p14:creationId xmlns:p14="http://schemas.microsoft.com/office/powerpoint/2010/main" val="16609139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3/16/2023</a:t>
            </a:fld>
            <a:endParaRPr lang="en-US" dirty="0"/>
          </a:p>
        </p:txBody>
      </p:sp>
      <p:sp>
        <p:nvSpPr>
          <p:cNvPr id="6" name="Footer Placeholder 5"/>
          <p:cNvSpPr>
            <a:spLocks noGrp="1"/>
          </p:cNvSpPr>
          <p:nvPr>
            <p:ph type="ftr" sz="quarter" idx="11"/>
          </p:nvPr>
        </p:nvSpPr>
        <p:spPr/>
        <p:txBody>
          <a:bodyPr/>
          <a:lstStyle/>
          <a:p>
            <a:r>
              <a:rPr lang="en-US"/>
              <a:t>Presentation title</a:t>
            </a:r>
            <a:endParaRPr lang="en-US" dirty="0"/>
          </a:p>
        </p:txBody>
      </p:sp>
      <p:sp>
        <p:nvSpPr>
          <p:cNvPr id="7" name="Slide Number Placeholder 6"/>
          <p:cNvSpPr>
            <a:spLocks noGrp="1"/>
          </p:cNvSpPr>
          <p:nvPr>
            <p:ph type="sldNum" sz="quarter" idx="12"/>
          </p:nvPr>
        </p:nvSpPr>
        <p:spPr/>
        <p:txBody>
          <a:body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204794972"/>
      </p:ext>
    </p:extLst>
  </p:cSld>
  <p:clrMapOvr>
    <a:masterClrMapping/>
  </p:clrMapOvr>
  <p:hf hd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3/16/2023</a:t>
            </a:fld>
            <a:endParaRPr lang="en-US" dirty="0"/>
          </a:p>
        </p:txBody>
      </p:sp>
      <p:sp>
        <p:nvSpPr>
          <p:cNvPr id="5" name="Footer Placeholder 4"/>
          <p:cNvSpPr>
            <a:spLocks noGrp="1"/>
          </p:cNvSpPr>
          <p:nvPr>
            <p:ph type="ftr" sz="quarter" idx="11"/>
          </p:nvPr>
        </p:nvSpPr>
        <p:spPr/>
        <p:txBody>
          <a:bodyPr/>
          <a:lstStyle/>
          <a:p>
            <a:r>
              <a:rPr lang="en-US"/>
              <a:t>Presentation title</a:t>
            </a:r>
            <a:endParaRPr lang="en-US" dirty="0"/>
          </a:p>
        </p:txBody>
      </p:sp>
      <p:sp>
        <p:nvSpPr>
          <p:cNvPr id="6" name="Slide Number Placeholder 5"/>
          <p:cNvSpPr>
            <a:spLocks noGrp="1"/>
          </p:cNvSpPr>
          <p:nvPr>
            <p:ph type="sldNum" sz="quarter" idx="12"/>
          </p:nvPr>
        </p:nvSpPr>
        <p:spPr/>
        <p:txBody>
          <a:body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340060423"/>
      </p:ext>
    </p:extLst>
  </p:cSld>
  <p:clrMapOvr>
    <a:masterClrMapping/>
  </p:clrMapOvr>
  <p:hf hd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3/16/2023</a:t>
            </a:fld>
            <a:endParaRPr lang="en-US" dirty="0"/>
          </a:p>
        </p:txBody>
      </p:sp>
      <p:sp>
        <p:nvSpPr>
          <p:cNvPr id="5" name="Footer Placeholder 4"/>
          <p:cNvSpPr>
            <a:spLocks noGrp="1"/>
          </p:cNvSpPr>
          <p:nvPr>
            <p:ph type="ftr" sz="quarter" idx="11"/>
          </p:nvPr>
        </p:nvSpPr>
        <p:spPr/>
        <p:txBody>
          <a:bodyPr/>
          <a:lstStyle/>
          <a:p>
            <a:r>
              <a:rPr lang="en-US"/>
              <a:t>Presentation title</a:t>
            </a:r>
            <a:endParaRPr lang="en-US" dirty="0"/>
          </a:p>
        </p:txBody>
      </p:sp>
      <p:sp>
        <p:nvSpPr>
          <p:cNvPr id="6" name="Slide Number Placeholder 5"/>
          <p:cNvSpPr>
            <a:spLocks noGrp="1"/>
          </p:cNvSpPr>
          <p:nvPr>
            <p:ph type="sldNum" sz="quarter" idx="12"/>
          </p:nvPr>
        </p:nvSpPr>
        <p:spPr/>
        <p:txBody>
          <a:bodyPr/>
          <a:lstStyle/>
          <a:p>
            <a:fld id="{294A09A9-5501-47C1-A89A-A340965A2BE2}" type="slidenum">
              <a:rPr lang="en-US" smtClean="0"/>
              <a:pPr/>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3942781736"/>
      </p:ext>
    </p:extLst>
  </p:cSld>
  <p:clrMapOvr>
    <a:masterClrMapping/>
  </p:clrMapOvr>
  <p:hf hd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3/16/2023</a:t>
            </a:fld>
            <a:endParaRPr lang="en-US" dirty="0"/>
          </a:p>
        </p:txBody>
      </p:sp>
      <p:sp>
        <p:nvSpPr>
          <p:cNvPr id="5" name="Footer Placeholder 4"/>
          <p:cNvSpPr>
            <a:spLocks noGrp="1"/>
          </p:cNvSpPr>
          <p:nvPr>
            <p:ph type="ftr" sz="quarter" idx="11"/>
          </p:nvPr>
        </p:nvSpPr>
        <p:spPr/>
        <p:txBody>
          <a:bodyPr/>
          <a:lstStyle/>
          <a:p>
            <a:r>
              <a:rPr lang="en-US"/>
              <a:t>Presentation title</a:t>
            </a:r>
            <a:endParaRPr lang="en-US" dirty="0"/>
          </a:p>
        </p:txBody>
      </p:sp>
      <p:sp>
        <p:nvSpPr>
          <p:cNvPr id="6" name="Slide Number Placeholder 5"/>
          <p:cNvSpPr>
            <a:spLocks noGrp="1"/>
          </p:cNvSpPr>
          <p:nvPr>
            <p:ph type="sldNum" sz="quarter" idx="12"/>
          </p:nvPr>
        </p:nvSpPr>
        <p:spPr/>
        <p:txBody>
          <a:body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414250293"/>
      </p:ext>
    </p:extLst>
  </p:cSld>
  <p:clrMapOvr>
    <a:masterClrMapping/>
  </p:clrMapOvr>
  <p:hf hd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3/16/2023</a:t>
            </a:fld>
            <a:endParaRPr lang="en-US" dirty="0"/>
          </a:p>
        </p:txBody>
      </p:sp>
      <p:sp>
        <p:nvSpPr>
          <p:cNvPr id="4" name="Footer Placeholder 4"/>
          <p:cNvSpPr>
            <a:spLocks noGrp="1"/>
          </p:cNvSpPr>
          <p:nvPr>
            <p:ph type="ftr" sz="quarter" idx="11"/>
          </p:nvPr>
        </p:nvSpPr>
        <p:spPr/>
        <p:txBody>
          <a:bodyPr/>
          <a:lstStyle/>
          <a:p>
            <a:r>
              <a:rPr lang="en-US"/>
              <a:t>Presentation title</a:t>
            </a:r>
            <a:endParaRPr lang="en-US" dirty="0"/>
          </a:p>
        </p:txBody>
      </p:sp>
      <p:sp>
        <p:nvSpPr>
          <p:cNvPr id="6" name="Slide Number Placeholder 5"/>
          <p:cNvSpPr>
            <a:spLocks noGrp="1"/>
          </p:cNvSpPr>
          <p:nvPr>
            <p:ph type="sldNum" sz="quarter" idx="12"/>
          </p:nvPr>
        </p:nvSpPr>
        <p:spPr/>
        <p:txBody>
          <a:body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3182011826"/>
      </p:ext>
    </p:extLst>
  </p:cSld>
  <p:clrMapOvr>
    <a:masterClrMapping/>
  </p:clrMapOvr>
  <p:hf hd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3/16/2023</a:t>
            </a:fld>
            <a:endParaRPr lang="en-US" dirty="0"/>
          </a:p>
        </p:txBody>
      </p:sp>
      <p:sp>
        <p:nvSpPr>
          <p:cNvPr id="4" name="Footer Placeholder 4"/>
          <p:cNvSpPr>
            <a:spLocks noGrp="1"/>
          </p:cNvSpPr>
          <p:nvPr>
            <p:ph type="ftr" sz="quarter" idx="11"/>
          </p:nvPr>
        </p:nvSpPr>
        <p:spPr/>
        <p:txBody>
          <a:bodyPr/>
          <a:lstStyle/>
          <a:p>
            <a:r>
              <a:rPr lang="en-US"/>
              <a:t>Presentation title</a:t>
            </a:r>
            <a:endParaRPr lang="en-US" dirty="0"/>
          </a:p>
        </p:txBody>
      </p:sp>
      <p:sp>
        <p:nvSpPr>
          <p:cNvPr id="6" name="Slide Number Placeholder 5"/>
          <p:cNvSpPr>
            <a:spLocks noGrp="1"/>
          </p:cNvSpPr>
          <p:nvPr>
            <p:ph type="sldNum" sz="quarter" idx="12"/>
          </p:nvPr>
        </p:nvSpPr>
        <p:spPr/>
        <p:txBody>
          <a:body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3186526075"/>
      </p:ext>
    </p:extLst>
  </p:cSld>
  <p:clrMapOvr>
    <a:masterClrMapping/>
  </p:clrMapOvr>
  <p:hf hd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3/16/2023</a:t>
            </a:fld>
            <a:endParaRPr lang="en-US" dirty="0"/>
          </a:p>
        </p:txBody>
      </p:sp>
      <p:sp>
        <p:nvSpPr>
          <p:cNvPr id="5" name="Footer Placeholder 4"/>
          <p:cNvSpPr>
            <a:spLocks noGrp="1"/>
          </p:cNvSpPr>
          <p:nvPr>
            <p:ph type="ftr" sz="quarter" idx="11"/>
          </p:nvPr>
        </p:nvSpPr>
        <p:spPr/>
        <p:txBody>
          <a:bodyPr/>
          <a:lstStyle/>
          <a:p>
            <a:r>
              <a:rPr lang="en-US"/>
              <a:t>Presentation title</a:t>
            </a:r>
            <a:endParaRPr lang="en-US" dirty="0"/>
          </a:p>
        </p:txBody>
      </p:sp>
      <p:sp>
        <p:nvSpPr>
          <p:cNvPr id="6" name="Slide Number Placeholder 5"/>
          <p:cNvSpPr>
            <a:spLocks noGrp="1"/>
          </p:cNvSpPr>
          <p:nvPr>
            <p:ph type="sldNum" sz="quarter" idx="12"/>
          </p:nvPr>
        </p:nvSpPr>
        <p:spPr/>
        <p:txBody>
          <a:body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674834208"/>
      </p:ext>
    </p:extLst>
  </p:cSld>
  <p:clrMapOvr>
    <a:masterClrMapping/>
  </p:clrMapOvr>
  <p:hf hd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3/16/2023</a:t>
            </a:fld>
            <a:endParaRPr lang="en-US" dirty="0"/>
          </a:p>
        </p:txBody>
      </p:sp>
      <p:sp>
        <p:nvSpPr>
          <p:cNvPr id="5" name="Footer Placeholder 4"/>
          <p:cNvSpPr>
            <a:spLocks noGrp="1"/>
          </p:cNvSpPr>
          <p:nvPr>
            <p:ph type="ftr" sz="quarter" idx="11"/>
          </p:nvPr>
        </p:nvSpPr>
        <p:spPr/>
        <p:txBody>
          <a:bodyPr/>
          <a:lstStyle/>
          <a:p>
            <a:r>
              <a:rPr lang="en-US"/>
              <a:t>Presentation title</a:t>
            </a:r>
            <a:endParaRPr lang="en-US" dirty="0"/>
          </a:p>
        </p:txBody>
      </p:sp>
      <p:sp>
        <p:nvSpPr>
          <p:cNvPr id="6" name="Slide Number Placeholder 5"/>
          <p:cNvSpPr>
            <a:spLocks noGrp="1"/>
          </p:cNvSpPr>
          <p:nvPr>
            <p:ph type="sldNum" sz="quarter" idx="12"/>
          </p:nvPr>
        </p:nvSpPr>
        <p:spPr/>
        <p:txBody>
          <a:body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309438549"/>
      </p:ext>
    </p:extLst>
  </p:cSld>
  <p:clrMapOvr>
    <a:masterClrMapping/>
  </p:clrMapOvr>
  <p:hf hdr="0" dt="0"/>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_Comparison">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B2F7EB7A-F5B6-E308-68EE-3065E2B039A6}"/>
              </a:ext>
            </a:extLst>
          </p:cNvPr>
          <p:cNvSpPr/>
          <p:nvPr userDrawn="1"/>
        </p:nvSpPr>
        <p:spPr>
          <a:xfrm>
            <a:off x="0" y="0"/>
            <a:ext cx="4873752" cy="686957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6" name="Picture 35" descr="A close-up of a tree&#10;&#10;Description automatically generated with medium confidence">
            <a:extLst>
              <a:ext uri="{FF2B5EF4-FFF2-40B4-BE49-F238E27FC236}">
                <a16:creationId xmlns:a16="http://schemas.microsoft.com/office/drawing/2014/main" id="{FED57607-56F6-9FD5-F0A8-DE0BCFE896B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2866459" flipH="1">
            <a:off x="2282032" y="1589693"/>
            <a:ext cx="970220" cy="2236127"/>
          </a:xfrm>
          <a:prstGeom prst="rect">
            <a:avLst/>
          </a:prstGeom>
        </p:spPr>
      </p:pic>
      <p:sp>
        <p:nvSpPr>
          <p:cNvPr id="2" name="Title 1">
            <a:extLst>
              <a:ext uri="{FF2B5EF4-FFF2-40B4-BE49-F238E27FC236}">
                <a16:creationId xmlns:a16="http://schemas.microsoft.com/office/drawing/2014/main" id="{5A0D1FF5-7EF8-4250-A259-43050ABBD3B6}"/>
              </a:ext>
            </a:extLst>
          </p:cNvPr>
          <p:cNvSpPr>
            <a:spLocks noGrp="1"/>
          </p:cNvSpPr>
          <p:nvPr>
            <p:ph type="title"/>
          </p:nvPr>
        </p:nvSpPr>
        <p:spPr>
          <a:xfrm>
            <a:off x="6291072" y="978408"/>
            <a:ext cx="4974336" cy="1325880"/>
          </a:xfrm>
        </p:spPr>
        <p:txBody>
          <a:bodyPr/>
          <a:lstStyle/>
          <a:p>
            <a:r>
              <a:rPr lang="en-US"/>
              <a:t>Click to edit Master title style</a:t>
            </a:r>
            <a:endParaRPr lang="en-US" dirty="0"/>
          </a:p>
        </p:txBody>
      </p:sp>
      <p:sp>
        <p:nvSpPr>
          <p:cNvPr id="8" name="Footer Placeholder 7">
            <a:extLst>
              <a:ext uri="{FF2B5EF4-FFF2-40B4-BE49-F238E27FC236}">
                <a16:creationId xmlns:a16="http://schemas.microsoft.com/office/drawing/2014/main" id="{3A51CCCC-1589-401D-AE98-FC28716301EF}"/>
              </a:ext>
            </a:extLst>
          </p:cNvPr>
          <p:cNvSpPr>
            <a:spLocks noGrp="1"/>
          </p:cNvSpPr>
          <p:nvPr>
            <p:ph type="ftr" sz="quarter" idx="11"/>
          </p:nvPr>
        </p:nvSpPr>
        <p:spPr/>
        <p:txBody>
          <a:bodyPr/>
          <a:lstStyle/>
          <a:p>
            <a:r>
              <a:rPr lang="en-US"/>
              <a:t>Presentation title</a:t>
            </a:r>
            <a:endParaRPr lang="en-US" dirty="0"/>
          </a:p>
        </p:txBody>
      </p:sp>
      <p:sp>
        <p:nvSpPr>
          <p:cNvPr id="9" name="Slide Number Placeholder 8">
            <a:extLst>
              <a:ext uri="{FF2B5EF4-FFF2-40B4-BE49-F238E27FC236}">
                <a16:creationId xmlns:a16="http://schemas.microsoft.com/office/drawing/2014/main" id="{285D9D7D-8D9A-473E-AF0D-EF1940D793C3}"/>
              </a:ext>
            </a:extLst>
          </p:cNvPr>
          <p:cNvSpPr>
            <a:spLocks noGrp="1"/>
          </p:cNvSpPr>
          <p:nvPr>
            <p:ph type="sldNum" sz="quarter" idx="12"/>
          </p:nvPr>
        </p:nvSpPr>
        <p:spPr/>
        <p:txBody>
          <a:bodyPr/>
          <a:lstStyle/>
          <a:p>
            <a:fld id="{294A09A9-5501-47C1-A89A-A340965A2BE2}" type="slidenum">
              <a:rPr lang="en-US" smtClean="0"/>
              <a:t>‹#›</a:t>
            </a:fld>
            <a:endParaRPr lang="en-US" dirty="0"/>
          </a:p>
        </p:txBody>
      </p:sp>
      <p:sp>
        <p:nvSpPr>
          <p:cNvPr id="29" name="Text Placeholder 2">
            <a:extLst>
              <a:ext uri="{FF2B5EF4-FFF2-40B4-BE49-F238E27FC236}">
                <a16:creationId xmlns:a16="http://schemas.microsoft.com/office/drawing/2014/main" id="{DEF26CDF-94D4-BA22-7D14-8D3289040C90}"/>
              </a:ext>
            </a:extLst>
          </p:cNvPr>
          <p:cNvSpPr>
            <a:spLocks noGrp="1"/>
          </p:cNvSpPr>
          <p:nvPr>
            <p:ph type="body" idx="1"/>
          </p:nvPr>
        </p:nvSpPr>
        <p:spPr>
          <a:xfrm>
            <a:off x="6291072" y="2322576"/>
            <a:ext cx="5065776" cy="448056"/>
          </a:xfrm>
        </p:spPr>
        <p:txBody>
          <a:bodyPr anchor="b">
            <a:normAutofit/>
          </a:bodyPr>
          <a:lstStyle>
            <a:lvl1pPr marL="0" indent="0">
              <a:buFont typeface="Arial" panose="020B0604020202020204" pitchFamily="34" charset="0"/>
              <a:buNone/>
              <a:defRPr sz="20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Content Placeholder 3">
            <a:extLst>
              <a:ext uri="{FF2B5EF4-FFF2-40B4-BE49-F238E27FC236}">
                <a16:creationId xmlns:a16="http://schemas.microsoft.com/office/drawing/2014/main" id="{0017BF0C-B2B7-932F-A9AE-5BFAE4AB5C4D}"/>
              </a:ext>
            </a:extLst>
          </p:cNvPr>
          <p:cNvSpPr>
            <a:spLocks noGrp="1"/>
          </p:cNvSpPr>
          <p:nvPr>
            <p:ph sz="half" idx="2"/>
          </p:nvPr>
        </p:nvSpPr>
        <p:spPr>
          <a:xfrm>
            <a:off x="6289612" y="2770632"/>
            <a:ext cx="5065776" cy="1554480"/>
          </a:xfrm>
        </p:spPr>
        <p:txBody>
          <a:bodyPr>
            <a:normAutofit/>
          </a:bodyPr>
          <a:lstStyle>
            <a:lvl1pPr marL="228600" indent="-228600">
              <a:buClr>
                <a:srgbClr val="73292A"/>
              </a:buClr>
              <a:buFont typeface="Arial" panose="020B0604020202020204" pitchFamily="34" charset="0"/>
              <a:buChar char="•"/>
              <a:defRPr sz="1600"/>
            </a:lvl1pPr>
            <a:lvl2pPr marL="685800" indent="-228600">
              <a:buClr>
                <a:srgbClr val="73292A"/>
              </a:buClr>
              <a:buFont typeface="Arial" panose="020B0604020202020204" pitchFamily="34" charset="0"/>
              <a:buChar char="•"/>
              <a:defRPr sz="1400"/>
            </a:lvl2pPr>
            <a:lvl3pPr marL="1143000" indent="-228600">
              <a:buClr>
                <a:srgbClr val="73292A"/>
              </a:buClr>
              <a:buFont typeface="Arial" panose="020B0604020202020204" pitchFamily="34" charset="0"/>
              <a:buChar char="•"/>
              <a:defRPr sz="1200"/>
            </a:lvl3pPr>
            <a:lvl4pPr marL="1600200" indent="-228600">
              <a:buClr>
                <a:srgbClr val="73292A"/>
              </a:buClr>
              <a:buFont typeface="Arial" panose="020B0604020202020204" pitchFamily="34" charset="0"/>
              <a:buChar char="•"/>
              <a:defRPr sz="1100"/>
            </a:lvl4pPr>
            <a:lvl5pPr marL="2057400" indent="-228600">
              <a:buClr>
                <a:srgbClr val="73292A"/>
              </a:buClr>
              <a:buFont typeface="Arial" panose="020B0604020202020204" pitchFamily="34" charset="0"/>
              <a:buChar char="•"/>
              <a:defRPr sz="11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1" name="Text Placeholder 4">
            <a:extLst>
              <a:ext uri="{FF2B5EF4-FFF2-40B4-BE49-F238E27FC236}">
                <a16:creationId xmlns:a16="http://schemas.microsoft.com/office/drawing/2014/main" id="{DEAB8B47-DF86-7C9F-F027-2D4D22B2EA50}"/>
              </a:ext>
            </a:extLst>
          </p:cNvPr>
          <p:cNvSpPr>
            <a:spLocks noGrp="1"/>
          </p:cNvSpPr>
          <p:nvPr>
            <p:ph type="body" sz="quarter" idx="3"/>
          </p:nvPr>
        </p:nvSpPr>
        <p:spPr>
          <a:xfrm>
            <a:off x="6289612" y="4361688"/>
            <a:ext cx="5065776" cy="448056"/>
          </a:xfrm>
        </p:spPr>
        <p:txBody>
          <a:bodyPr anchor="b">
            <a:normAutofit/>
          </a:bodyPr>
          <a:lstStyle>
            <a:lvl1pPr marL="0" indent="0">
              <a:buFont typeface="Arial" panose="020B0604020202020204" pitchFamily="34" charset="0"/>
              <a:buNone/>
              <a:defRPr sz="20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2" name="Content Placeholder 5">
            <a:extLst>
              <a:ext uri="{FF2B5EF4-FFF2-40B4-BE49-F238E27FC236}">
                <a16:creationId xmlns:a16="http://schemas.microsoft.com/office/drawing/2014/main" id="{9BEB2D80-6263-5794-6A1A-CFF345F7A92E}"/>
              </a:ext>
            </a:extLst>
          </p:cNvPr>
          <p:cNvSpPr>
            <a:spLocks noGrp="1"/>
          </p:cNvSpPr>
          <p:nvPr>
            <p:ph sz="quarter" idx="4"/>
          </p:nvPr>
        </p:nvSpPr>
        <p:spPr>
          <a:xfrm>
            <a:off x="6289612" y="4791456"/>
            <a:ext cx="5065776" cy="1408176"/>
          </a:xfrm>
        </p:spPr>
        <p:txBody>
          <a:bodyPr>
            <a:normAutofit/>
          </a:bodyPr>
          <a:lstStyle>
            <a:lvl1pPr>
              <a:buClr>
                <a:srgbClr val="73292A"/>
              </a:buClr>
              <a:defRPr sz="1600"/>
            </a:lvl1pPr>
            <a:lvl2pPr>
              <a:buClr>
                <a:srgbClr val="73292A"/>
              </a:buClr>
              <a:defRPr sz="1400"/>
            </a:lvl2pPr>
            <a:lvl3pPr>
              <a:buClr>
                <a:srgbClr val="73292A"/>
              </a:buClr>
              <a:defRPr sz="1200"/>
            </a:lvl3pPr>
            <a:lvl4pPr>
              <a:buClr>
                <a:srgbClr val="73292A"/>
              </a:buClr>
              <a:defRPr sz="1100"/>
            </a:lvl4pPr>
            <a:lvl5pPr>
              <a:buClr>
                <a:srgbClr val="73292A"/>
              </a:buClr>
              <a:defRPr sz="11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38" name="Picture 37" descr="A group of flowers&#10;&#10;Description automatically generated with low confidence">
            <a:extLst>
              <a:ext uri="{FF2B5EF4-FFF2-40B4-BE49-F238E27FC236}">
                <a16:creationId xmlns:a16="http://schemas.microsoft.com/office/drawing/2014/main" id="{5B08C513-7071-2499-7E9D-CFD5A027C099}"/>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flipH="1">
            <a:off x="1019083" y="2260473"/>
            <a:ext cx="1245309" cy="2314810"/>
          </a:xfrm>
          <a:prstGeom prst="rect">
            <a:avLst/>
          </a:prstGeom>
        </p:spPr>
      </p:pic>
      <p:sp>
        <p:nvSpPr>
          <p:cNvPr id="34" name="Text Placeholder 33">
            <a:extLst>
              <a:ext uri="{FF2B5EF4-FFF2-40B4-BE49-F238E27FC236}">
                <a16:creationId xmlns:a16="http://schemas.microsoft.com/office/drawing/2014/main" id="{BD46E6E9-39FE-B605-0786-F7F7E656F9B0}"/>
              </a:ext>
            </a:extLst>
          </p:cNvPr>
          <p:cNvSpPr>
            <a:spLocks noGrp="1"/>
          </p:cNvSpPr>
          <p:nvPr>
            <p:ph type="body" sz="quarter" idx="13" hasCustomPrompt="1"/>
          </p:nvPr>
        </p:nvSpPr>
        <p:spPr>
          <a:xfrm>
            <a:off x="466344" y="1426464"/>
            <a:ext cx="3922776" cy="4242816"/>
          </a:xfrm>
        </p:spPr>
        <p:txBody>
          <a:bodyPr anchor="ctr">
            <a:normAutofit/>
          </a:bodyPr>
          <a:lstStyle>
            <a:lvl1pPr marL="0" indent="0" algn="ctr">
              <a:spcBef>
                <a:spcPts val="0"/>
              </a:spcBef>
              <a:buNone/>
              <a:defRPr sz="30000">
                <a:solidFill>
                  <a:schemeClr val="bg1"/>
                </a:solidFill>
                <a:latin typeface="+mj-lt"/>
              </a:defRPr>
            </a:lvl1pPr>
          </a:lstStyle>
          <a:p>
            <a:pPr lvl="0"/>
            <a:r>
              <a:rPr lang="en-US" dirty="0"/>
              <a:t>X</a:t>
            </a:r>
          </a:p>
        </p:txBody>
      </p:sp>
    </p:spTree>
    <p:extLst>
      <p:ext uri="{BB962C8B-B14F-4D97-AF65-F5344CB8AC3E}">
        <p14:creationId xmlns:p14="http://schemas.microsoft.com/office/powerpoint/2010/main" val="251956806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3_Custom Layout">
    <p:spTree>
      <p:nvGrpSpPr>
        <p:cNvPr id="1" name=""/>
        <p:cNvGrpSpPr/>
        <p:nvPr/>
      </p:nvGrpSpPr>
      <p:grpSpPr>
        <a:xfrm>
          <a:off x="0" y="0"/>
          <a:ext cx="0" cy="0"/>
          <a:chOff x="0" y="0"/>
          <a:chExt cx="0" cy="0"/>
        </a:xfrm>
      </p:grpSpPr>
      <p:pic>
        <p:nvPicPr>
          <p:cNvPr id="6" name="Picture 5" descr="A picture containing fabric&#10;&#10;Description automatically generated">
            <a:extLst>
              <a:ext uri="{FF2B5EF4-FFF2-40B4-BE49-F238E27FC236}">
                <a16:creationId xmlns:a16="http://schemas.microsoft.com/office/drawing/2014/main" id="{E0606CB6-3E28-F128-51B5-3786D740489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667013" y="1162701"/>
            <a:ext cx="1562100" cy="4394200"/>
          </a:xfrm>
          <a:prstGeom prst="rect">
            <a:avLst/>
          </a:prstGeom>
        </p:spPr>
      </p:pic>
      <p:sp>
        <p:nvSpPr>
          <p:cNvPr id="18" name="Rectangle 17">
            <a:extLst>
              <a:ext uri="{FF2B5EF4-FFF2-40B4-BE49-F238E27FC236}">
                <a16:creationId xmlns:a16="http://schemas.microsoft.com/office/drawing/2014/main" id="{E64BBC1B-7DD9-DA00-15CC-B446DA472005}"/>
              </a:ext>
            </a:extLst>
          </p:cNvPr>
          <p:cNvSpPr/>
          <p:nvPr userDrawn="1"/>
        </p:nvSpPr>
        <p:spPr>
          <a:xfrm>
            <a:off x="0" y="0"/>
            <a:ext cx="6096000" cy="686957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descr="A picture containing flower, plant&#10;&#10;Description automatically generated">
            <a:extLst>
              <a:ext uri="{FF2B5EF4-FFF2-40B4-BE49-F238E27FC236}">
                <a16:creationId xmlns:a16="http://schemas.microsoft.com/office/drawing/2014/main" id="{C88A03B2-8C41-A023-CB90-5F79A1F01AFF}"/>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777235" y="2476883"/>
            <a:ext cx="749300" cy="2755900"/>
          </a:xfrm>
          <a:prstGeom prst="rect">
            <a:avLst/>
          </a:prstGeom>
        </p:spPr>
      </p:pic>
      <p:pic>
        <p:nvPicPr>
          <p:cNvPr id="10" name="Picture 9" descr="A close-up of a flower&#10;&#10;Description automatically generated with low confidence">
            <a:extLst>
              <a:ext uri="{FF2B5EF4-FFF2-40B4-BE49-F238E27FC236}">
                <a16:creationId xmlns:a16="http://schemas.microsoft.com/office/drawing/2014/main" id="{9EA6110C-517A-C447-DB03-9A264F112FB0}"/>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319809" y="1695833"/>
            <a:ext cx="1155700" cy="4318000"/>
          </a:xfrm>
          <a:prstGeom prst="rect">
            <a:avLst/>
          </a:prstGeom>
        </p:spPr>
      </p:pic>
      <p:pic>
        <p:nvPicPr>
          <p:cNvPr id="12" name="Picture 11" descr="A close-up of a flower&#10;&#10;Description automatically generated with low confidence">
            <a:extLst>
              <a:ext uri="{FF2B5EF4-FFF2-40B4-BE49-F238E27FC236}">
                <a16:creationId xmlns:a16="http://schemas.microsoft.com/office/drawing/2014/main" id="{DC4249CD-2B45-A435-5B21-CFA704213867}"/>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366749" y="381916"/>
            <a:ext cx="1155700" cy="4318000"/>
          </a:xfrm>
          <a:prstGeom prst="rect">
            <a:avLst/>
          </a:prstGeom>
        </p:spPr>
      </p:pic>
      <p:sp>
        <p:nvSpPr>
          <p:cNvPr id="14" name="Rectangle 13">
            <a:extLst>
              <a:ext uri="{FF2B5EF4-FFF2-40B4-BE49-F238E27FC236}">
                <a16:creationId xmlns:a16="http://schemas.microsoft.com/office/drawing/2014/main" id="{7A7568A0-F819-551E-4780-20A651246990}"/>
              </a:ext>
            </a:extLst>
          </p:cNvPr>
          <p:cNvSpPr/>
          <p:nvPr userDrawn="1"/>
        </p:nvSpPr>
        <p:spPr>
          <a:xfrm>
            <a:off x="1024128" y="2162946"/>
            <a:ext cx="3794760" cy="25369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5711D903-56F9-B09B-0443-A76786804823}"/>
              </a:ext>
            </a:extLst>
          </p:cNvPr>
          <p:cNvSpPr/>
          <p:nvPr userDrawn="1"/>
        </p:nvSpPr>
        <p:spPr>
          <a:xfrm>
            <a:off x="1131655" y="2264499"/>
            <a:ext cx="3585549" cy="2335427"/>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9D91551-9B41-0ACF-0BE6-9D174E6957FD}"/>
              </a:ext>
            </a:extLst>
          </p:cNvPr>
          <p:cNvSpPr>
            <a:spLocks noGrp="1"/>
          </p:cNvSpPr>
          <p:nvPr>
            <p:ph type="title"/>
          </p:nvPr>
        </p:nvSpPr>
        <p:spPr>
          <a:xfrm>
            <a:off x="1472184" y="2889504"/>
            <a:ext cx="2852928" cy="1088136"/>
          </a:xfrm>
        </p:spPr>
        <p:txBody>
          <a:bodyPr/>
          <a:lstStyle>
            <a:lvl1pPr algn="ctr">
              <a:defRPr/>
            </a:lvl1pPr>
          </a:lstStyle>
          <a:p>
            <a:r>
              <a:rPr lang="en-US"/>
              <a:t>Click to edit Master title style</a:t>
            </a:r>
          </a:p>
        </p:txBody>
      </p:sp>
      <p:sp>
        <p:nvSpPr>
          <p:cNvPr id="19" name="Content Placeholder 2">
            <a:extLst>
              <a:ext uri="{FF2B5EF4-FFF2-40B4-BE49-F238E27FC236}">
                <a16:creationId xmlns:a16="http://schemas.microsoft.com/office/drawing/2014/main" id="{545D3FB1-678F-0A9A-CCB6-435CE57DA0F6}"/>
              </a:ext>
            </a:extLst>
          </p:cNvPr>
          <p:cNvSpPr>
            <a:spLocks noGrp="1"/>
          </p:cNvSpPr>
          <p:nvPr>
            <p:ph idx="1"/>
          </p:nvPr>
        </p:nvSpPr>
        <p:spPr>
          <a:xfrm>
            <a:off x="8211312" y="2011680"/>
            <a:ext cx="2999232" cy="2843784"/>
          </a:xfrm>
        </p:spPr>
        <p:txBody>
          <a:bodyPr anchor="ctr">
            <a:normAutofit/>
          </a:bodyPr>
          <a:lstStyle>
            <a:lvl1pPr marL="0" indent="0" algn="l">
              <a:lnSpc>
                <a:spcPct val="150000"/>
              </a:lnSpc>
              <a:buNone/>
              <a:defRPr sz="2400">
                <a:latin typeface="Gill Sans Nova Light" panose="020F0302020204030204" pitchFamily="34" charset="0"/>
                <a:cs typeface="Gill Sans Nova Light" panose="020F0302020204030204" pitchFamily="34" charset="0"/>
              </a:defRPr>
            </a:lvl1pPr>
            <a:lvl2pPr algn="l">
              <a:lnSpc>
                <a:spcPct val="150000"/>
              </a:lnSpc>
              <a:defRPr sz="2000">
                <a:latin typeface="Gill Sans Nova Light" panose="020F0302020204030204" pitchFamily="34" charset="0"/>
                <a:cs typeface="Gill Sans Nova Light" panose="020F0302020204030204" pitchFamily="34" charset="0"/>
              </a:defRPr>
            </a:lvl2pPr>
            <a:lvl3pPr algn="ctr">
              <a:defRPr sz="1600">
                <a:latin typeface="Gill Sans Nova Light" panose="020F0302020204030204" pitchFamily="34" charset="0"/>
                <a:cs typeface="Gill Sans Nova Light" panose="020F0302020204030204" pitchFamily="34" charset="0"/>
              </a:defRPr>
            </a:lvl3pPr>
            <a:lvl4pPr algn="ctr">
              <a:defRPr sz="1400">
                <a:latin typeface="Gill Sans Nova Light" panose="020F0302020204030204" pitchFamily="34" charset="0"/>
                <a:cs typeface="Gill Sans Nova Light" panose="020F0302020204030204" pitchFamily="34" charset="0"/>
              </a:defRPr>
            </a:lvl4pPr>
            <a:lvl5pPr algn="ctr">
              <a:defRPr sz="1400">
                <a:latin typeface="Gill Sans Nova Light" panose="020F0302020204030204" pitchFamily="34" charset="0"/>
                <a:cs typeface="Gill Sans Nova Light" panose="020F0302020204030204" pitchFamily="34" charset="0"/>
              </a:defRPr>
            </a:lvl5pPr>
          </a:lstStyle>
          <a:p>
            <a:pPr lvl="0"/>
            <a:r>
              <a:rPr lang="en-US"/>
              <a:t>Click to edit Master text styles</a:t>
            </a:r>
          </a:p>
          <a:p>
            <a:pPr lvl="1"/>
            <a:r>
              <a:rPr lang="en-US"/>
              <a:t>Second level</a:t>
            </a:r>
          </a:p>
        </p:txBody>
      </p:sp>
    </p:spTree>
    <p:extLst>
      <p:ext uri="{BB962C8B-B14F-4D97-AF65-F5344CB8AC3E}">
        <p14:creationId xmlns:p14="http://schemas.microsoft.com/office/powerpoint/2010/main" val="407359372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D362110-9E75-C1E6-F3D3-769A27CB658B}"/>
              </a:ext>
            </a:extLst>
          </p:cNvPr>
          <p:cNvSpPr/>
          <p:nvPr userDrawn="1"/>
        </p:nvSpPr>
        <p:spPr>
          <a:xfrm>
            <a:off x="4680" y="0"/>
            <a:ext cx="12191999" cy="230924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80E61109-4A99-6337-9E7D-6AE0370E2A33}"/>
              </a:ext>
            </a:extLst>
          </p:cNvPr>
          <p:cNvSpPr/>
          <p:nvPr userDrawn="1"/>
        </p:nvSpPr>
        <p:spPr>
          <a:xfrm>
            <a:off x="1007819" y="319215"/>
            <a:ext cx="10185721" cy="1444625"/>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 name="Picture 10" descr="A picture containing mollusk, insect&#10;&#10;Description automatically generated">
            <a:extLst>
              <a:ext uri="{FF2B5EF4-FFF2-40B4-BE49-F238E27FC236}">
                <a16:creationId xmlns:a16="http://schemas.microsoft.com/office/drawing/2014/main" id="{13B4663F-72DF-CD37-DE9D-C35DFB37E8B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96902" y="1631192"/>
            <a:ext cx="1207554" cy="354511"/>
          </a:xfrm>
          <a:prstGeom prst="rect">
            <a:avLst/>
          </a:prstGeom>
        </p:spPr>
      </p:pic>
      <p:sp>
        <p:nvSpPr>
          <p:cNvPr id="12" name="Title 1">
            <a:extLst>
              <a:ext uri="{FF2B5EF4-FFF2-40B4-BE49-F238E27FC236}">
                <a16:creationId xmlns:a16="http://schemas.microsoft.com/office/drawing/2014/main" id="{C48BE494-2D3C-A618-4422-6EA9496986DA}"/>
              </a:ext>
            </a:extLst>
          </p:cNvPr>
          <p:cNvSpPr>
            <a:spLocks noGrp="1"/>
          </p:cNvSpPr>
          <p:nvPr>
            <p:ph type="title"/>
          </p:nvPr>
        </p:nvSpPr>
        <p:spPr>
          <a:xfrm>
            <a:off x="381000" y="381000"/>
            <a:ext cx="11430000" cy="1325563"/>
          </a:xfrm>
        </p:spPr>
        <p:txBody>
          <a:bodyPr/>
          <a:lstStyle>
            <a:lvl1pPr algn="ctr">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6069ADF-8CD9-4E77-BB8D-70D8824C5AE3}"/>
              </a:ext>
            </a:extLst>
          </p:cNvPr>
          <p:cNvSpPr>
            <a:spLocks noGrp="1"/>
          </p:cNvSpPr>
          <p:nvPr>
            <p:ph sz="half" idx="1"/>
          </p:nvPr>
        </p:nvSpPr>
        <p:spPr>
          <a:xfrm>
            <a:off x="838200" y="2628461"/>
            <a:ext cx="5181600" cy="35485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75F077D-E901-4AA9-B062-1C37FF407BFD}"/>
              </a:ext>
            </a:extLst>
          </p:cNvPr>
          <p:cNvSpPr>
            <a:spLocks noGrp="1"/>
          </p:cNvSpPr>
          <p:nvPr>
            <p:ph sz="half" idx="2"/>
          </p:nvPr>
        </p:nvSpPr>
        <p:spPr>
          <a:xfrm>
            <a:off x="6172200" y="2628461"/>
            <a:ext cx="5181600" cy="35485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C119B248-9F11-0A11-E6AF-776D371E14A3}"/>
              </a:ext>
            </a:extLst>
          </p:cNvPr>
          <p:cNvSpPr>
            <a:spLocks noGrp="1"/>
          </p:cNvSpPr>
          <p:nvPr>
            <p:ph type="ftr" sz="quarter" idx="10"/>
          </p:nvPr>
        </p:nvSpPr>
        <p:spPr/>
        <p:txBody>
          <a:bodyPr/>
          <a:lstStyle/>
          <a:p>
            <a:r>
              <a:rPr lang="en-US"/>
              <a:t>Presentation title</a:t>
            </a:r>
            <a:endParaRPr lang="en-US" dirty="0"/>
          </a:p>
        </p:txBody>
      </p:sp>
      <p:sp>
        <p:nvSpPr>
          <p:cNvPr id="8" name="Slide Number Placeholder 7">
            <a:extLst>
              <a:ext uri="{FF2B5EF4-FFF2-40B4-BE49-F238E27FC236}">
                <a16:creationId xmlns:a16="http://schemas.microsoft.com/office/drawing/2014/main" id="{85EFD48A-F270-E4EE-7C35-F4304F3DDF35}"/>
              </a:ext>
            </a:extLst>
          </p:cNvPr>
          <p:cNvSpPr>
            <a:spLocks noGrp="1"/>
          </p:cNvSpPr>
          <p:nvPr>
            <p:ph type="sldNum" sz="quarter" idx="11"/>
          </p:nvPr>
        </p:nvSpPr>
        <p:spPr/>
        <p:txBody>
          <a:body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301069436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4A7DEB86-4C56-EB31-FEEE-EC8AA99FB456}"/>
              </a:ext>
            </a:extLst>
          </p:cNvPr>
          <p:cNvSpPr/>
          <p:nvPr userDrawn="1"/>
        </p:nvSpPr>
        <p:spPr>
          <a:xfrm>
            <a:off x="4680" y="0"/>
            <a:ext cx="12191999" cy="230924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F3C19EDA-96E7-C255-DFF9-F36A187EBACD}"/>
              </a:ext>
            </a:extLst>
          </p:cNvPr>
          <p:cNvSpPr/>
          <p:nvPr userDrawn="1"/>
        </p:nvSpPr>
        <p:spPr>
          <a:xfrm>
            <a:off x="1007819" y="319215"/>
            <a:ext cx="10185721" cy="1444625"/>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descr="A picture containing mollusk, insect&#10;&#10;Description automatically generated">
            <a:extLst>
              <a:ext uri="{FF2B5EF4-FFF2-40B4-BE49-F238E27FC236}">
                <a16:creationId xmlns:a16="http://schemas.microsoft.com/office/drawing/2014/main" id="{FAD938FE-3B63-4832-B610-64346C069FA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96902" y="1631192"/>
            <a:ext cx="1207554" cy="354511"/>
          </a:xfrm>
          <a:prstGeom prst="rect">
            <a:avLst/>
          </a:prstGeom>
        </p:spPr>
      </p:pic>
      <p:sp>
        <p:nvSpPr>
          <p:cNvPr id="8" name="Title 1">
            <a:extLst>
              <a:ext uri="{FF2B5EF4-FFF2-40B4-BE49-F238E27FC236}">
                <a16:creationId xmlns:a16="http://schemas.microsoft.com/office/drawing/2014/main" id="{5B38128B-385C-B928-A4A8-BD98929D3DD4}"/>
              </a:ext>
            </a:extLst>
          </p:cNvPr>
          <p:cNvSpPr>
            <a:spLocks noGrp="1"/>
          </p:cNvSpPr>
          <p:nvPr>
            <p:ph type="title"/>
          </p:nvPr>
        </p:nvSpPr>
        <p:spPr>
          <a:xfrm>
            <a:off x="381000" y="381000"/>
            <a:ext cx="11430000" cy="1325563"/>
          </a:xfrm>
        </p:spPr>
        <p:txBody>
          <a:bodyPr/>
          <a:lstStyle>
            <a:lvl1pPr algn="ctr">
              <a:defRPr/>
            </a:lvl1pPr>
          </a:lstStyle>
          <a:p>
            <a:r>
              <a:rPr lang="en-US"/>
              <a:t>Click to edit Master title style</a:t>
            </a:r>
            <a:endParaRPr lang="en-US" dirty="0"/>
          </a:p>
        </p:txBody>
      </p:sp>
      <p:sp>
        <p:nvSpPr>
          <p:cNvPr id="4" name="Footer Placeholder 3">
            <a:extLst>
              <a:ext uri="{FF2B5EF4-FFF2-40B4-BE49-F238E27FC236}">
                <a16:creationId xmlns:a16="http://schemas.microsoft.com/office/drawing/2014/main" id="{96356206-85FD-45F5-A1F7-128DB34C860F}"/>
              </a:ext>
            </a:extLst>
          </p:cNvPr>
          <p:cNvSpPr>
            <a:spLocks noGrp="1"/>
          </p:cNvSpPr>
          <p:nvPr>
            <p:ph type="ftr" sz="quarter" idx="11"/>
          </p:nvPr>
        </p:nvSpPr>
        <p:spPr/>
        <p:txBody>
          <a:bodyPr/>
          <a:lstStyle/>
          <a:p>
            <a:r>
              <a:rPr lang="en-US"/>
              <a:t>Presentation title</a:t>
            </a:r>
            <a:endParaRPr lang="en-US" dirty="0"/>
          </a:p>
        </p:txBody>
      </p:sp>
      <p:sp>
        <p:nvSpPr>
          <p:cNvPr id="5" name="Slide Number Placeholder 4">
            <a:extLst>
              <a:ext uri="{FF2B5EF4-FFF2-40B4-BE49-F238E27FC236}">
                <a16:creationId xmlns:a16="http://schemas.microsoft.com/office/drawing/2014/main" id="{0203763F-C8CD-4BCB-9A0A-B10F000BC1DB}"/>
              </a:ext>
            </a:extLst>
          </p:cNvPr>
          <p:cNvSpPr>
            <a:spLocks noGrp="1"/>
          </p:cNvSpPr>
          <p:nvPr>
            <p:ph type="sldNum" sz="quarter" idx="12"/>
          </p:nvPr>
        </p:nvSpPr>
        <p:spPr/>
        <p:txBody>
          <a:bodyPr/>
          <a:lstStyle/>
          <a:p>
            <a:fld id="{294A09A9-5501-47C1-A89A-A340965A2BE2}" type="slidenum">
              <a:rPr lang="en-US" smtClean="0"/>
              <a:t>‹#›</a:t>
            </a:fld>
            <a:endParaRPr lang="en-US" dirty="0"/>
          </a:p>
        </p:txBody>
      </p:sp>
    </p:spTree>
    <p:extLst>
      <p:ext uri="{BB962C8B-B14F-4D97-AF65-F5344CB8AC3E}">
        <p14:creationId xmlns:p14="http://schemas.microsoft.com/office/powerpoint/2010/main" val="14769475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5.pn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4.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3.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2.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2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3/16/2023</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r>
              <a:rPr lang="en-US"/>
              <a:t>Presentation title</a:t>
            </a:r>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1258539561"/>
      </p:ext>
    </p:extLst>
  </p:cSld>
  <p:clrMap bg1="dk1" tx1="lt1" bg2="dk2" tx2="lt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 id="2147483692" r:id="rId18"/>
    <p:sldLayoutId id="2147483694" r:id="rId19"/>
    <p:sldLayoutId id="2147483652" r:id="rId20"/>
    <p:sldLayoutId id="2147483654" r:id="rId21"/>
  </p:sldLayoutIdLst>
  <p:hf hd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A4A3A4"/>
          </p15:clr>
        </p15:guide>
        <p15:guide id="2" pos="3840" userDrawn="1">
          <p15:clr>
            <a:srgbClr val="A4A3A4"/>
          </p15:clr>
        </p15:guide>
        <p15:guide id="3" pos="240" userDrawn="1">
          <p15:clr>
            <a:srgbClr val="547EBF"/>
          </p15:clr>
        </p15:guide>
        <p15:guide id="4" orient="horz" pos="240" userDrawn="1">
          <p15:clr>
            <a:srgbClr val="547EBF"/>
          </p15:clr>
        </p15:guide>
        <p15:guide id="5" pos="7440" userDrawn="1">
          <p15:clr>
            <a:srgbClr val="547EBF"/>
          </p15:clr>
        </p15:guide>
        <p15:guide id="6" orient="horz" pos="4080" userDrawn="1">
          <p15:clr>
            <a:srgbClr val="547EBF"/>
          </p15:clr>
        </p15:guide>
        <p15:guide id="7" pos="3960" userDrawn="1">
          <p15:clr>
            <a:srgbClr val="547EBF"/>
          </p15:clr>
        </p15:guide>
        <p15:guide id="8" pos="3720" userDrawn="1">
          <p15:clr>
            <a:srgbClr val="547EBF"/>
          </p15:clr>
        </p15:guide>
        <p15:guide id="9" pos="2112" userDrawn="1">
          <p15:clr>
            <a:srgbClr val="547EBF"/>
          </p15:clr>
        </p15:guide>
        <p15:guide id="10" pos="1848" userDrawn="1">
          <p15:clr>
            <a:srgbClr val="547EBF"/>
          </p15:clr>
        </p15:guide>
        <p15:guide id="11" pos="5568" userDrawn="1">
          <p15:clr>
            <a:srgbClr val="547EBF"/>
          </p15:clr>
        </p15:guide>
        <p15:guide id="12" pos="5832" userDrawn="1">
          <p15:clr>
            <a:srgbClr val="547EBF"/>
          </p15:clr>
        </p15:guide>
        <p15:guide id="13" pos="4968" userDrawn="1">
          <p15:clr>
            <a:srgbClr val="9FCC3B"/>
          </p15:clr>
        </p15:guide>
        <p15:guide id="14" pos="5208" userDrawn="1">
          <p15:clr>
            <a:srgbClr val="9FCC3B"/>
          </p15:clr>
        </p15:guide>
        <p15:guide id="15" pos="2712" userDrawn="1">
          <p15:clr>
            <a:srgbClr val="9FCC3B"/>
          </p15:clr>
        </p15:guide>
        <p15:guide id="16" pos="2472" userDrawn="1">
          <p15:clr>
            <a:srgbClr val="9FCC3B"/>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smartsheet.com/total-quality-management" TargetMode="External"/><Relationship Id="rId2" Type="http://schemas.openxmlformats.org/officeDocument/2006/relationships/hyperlink" Target="https://strategicmanagementinsight.com/tools/porters-five-forces/"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sender.net/blog/stp-marketing/" TargetMode="External"/><Relationship Id="rId7" Type="http://schemas.openxmlformats.org/officeDocument/2006/relationships/hyperlink" Target="https://www.smartsheet.com/strategic-marketing-processes-and-planning"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hyperlink" Target="https://asq.org/quality-resources/total-quality-management." TargetMode="External"/><Relationship Id="rId5" Type="http://schemas.openxmlformats.org/officeDocument/2006/relationships/hyperlink" Target="https://www.bmc.com/blogs/tqm-total-quality-management/" TargetMode="External"/><Relationship Id="rId4" Type="http://schemas.openxmlformats.org/officeDocument/2006/relationships/hyperlink" Target="https://www.smartinsights.com/digital-marketing-strategy/customer-segmentation-targeting/segmentation-targeting-and-positioning/"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91B28F63-CF00-448F-B141-FE33C33B189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0" name="Picture 9">
            <a:extLst>
              <a:ext uri="{FF2B5EF4-FFF2-40B4-BE49-F238E27FC236}">
                <a16:creationId xmlns:a16="http://schemas.microsoft.com/office/drawing/2014/main" id="{2AE609E2-8522-44E4-9077-980E5BCF3E1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2" name="Oval 11">
            <a:extLst>
              <a:ext uri="{FF2B5EF4-FFF2-40B4-BE49-F238E27FC236}">
                <a16:creationId xmlns:a16="http://schemas.microsoft.com/office/drawing/2014/main" id="{4FA533C5-33E3-4611-AF9F-72811D8B26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4" name="Picture 13">
            <a:extLst>
              <a:ext uri="{FF2B5EF4-FFF2-40B4-BE49-F238E27FC236}">
                <a16:creationId xmlns:a16="http://schemas.microsoft.com/office/drawing/2014/main" id="{8949AD42-25FD-4C3D-9EEE-B7FEC580998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6" name="Picture 15">
            <a:extLst>
              <a:ext uri="{FF2B5EF4-FFF2-40B4-BE49-F238E27FC236}">
                <a16:creationId xmlns:a16="http://schemas.microsoft.com/office/drawing/2014/main" id="{6AC7D913-60B7-4603-881B-831DA5D3A94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8" name="Rectangle 17">
            <a:extLst>
              <a:ext uri="{FF2B5EF4-FFF2-40B4-BE49-F238E27FC236}">
                <a16:creationId xmlns:a16="http://schemas.microsoft.com/office/drawing/2014/main" id="{87F0FDC4-AD8C-47D9-9131-623C98ADB0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useBgFill="1">
        <p:nvSpPr>
          <p:cNvPr id="20" name="Rectangle 19">
            <a:extLst>
              <a:ext uri="{FF2B5EF4-FFF2-40B4-BE49-F238E27FC236}">
                <a16:creationId xmlns:a16="http://schemas.microsoft.com/office/drawing/2014/main" id="{052BEFF1-896C-45B1-B02C-96A6A1BC38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2" name="Freeform 36">
            <a:extLst>
              <a:ext uri="{FF2B5EF4-FFF2-40B4-BE49-F238E27FC236}">
                <a16:creationId xmlns:a16="http://schemas.microsoft.com/office/drawing/2014/main" id="{BB237A14-61B1-4C00-A670-5D8D68A866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44637" y="0"/>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2">
              <a:alpha val="20000"/>
            </a:schemeClr>
          </a:solidFill>
          <a:ln>
            <a:noFill/>
          </a:ln>
        </p:spPr>
        <p:txBody>
          <a:bodyPr rtlCol="0" anchor="ctr"/>
          <a:lstStyle/>
          <a:p>
            <a:pPr algn="ctr"/>
            <a:endParaRPr lang="en-US"/>
          </a:p>
        </p:txBody>
      </p:sp>
      <p:sp>
        <p:nvSpPr>
          <p:cNvPr id="24" name="Freeform: Shape 23">
            <a:extLst>
              <a:ext uri="{FF2B5EF4-FFF2-40B4-BE49-F238E27FC236}">
                <a16:creationId xmlns:a16="http://schemas.microsoft.com/office/drawing/2014/main" id="{8598F259-6F54-47A3-8D13-1603D786A3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4990911" cy="6858001"/>
          </a:xfrm>
          <a:custGeom>
            <a:avLst/>
            <a:gdLst>
              <a:gd name="connsiteX0" fmla="*/ 3646196 w 4990911"/>
              <a:gd name="connsiteY0" fmla="*/ 0 h 6858001"/>
              <a:gd name="connsiteX1" fmla="*/ 4989734 w 4990911"/>
              <a:gd name="connsiteY1" fmla="*/ 0 h 6858001"/>
              <a:gd name="connsiteX2" fmla="*/ 4964689 w 4990911"/>
              <a:gd name="connsiteY2" fmla="*/ 155677 h 6858001"/>
              <a:gd name="connsiteX3" fmla="*/ 4940820 w 4990911"/>
              <a:gd name="connsiteY3" fmla="*/ 310668 h 6858001"/>
              <a:gd name="connsiteX4" fmla="*/ 4917456 w 4990911"/>
              <a:gd name="connsiteY4" fmla="*/ 466344 h 6858001"/>
              <a:gd name="connsiteX5" fmla="*/ 4897453 w 4990911"/>
              <a:gd name="connsiteY5" fmla="*/ 622707 h 6858001"/>
              <a:gd name="connsiteX6" fmla="*/ 4877282 w 4990911"/>
              <a:gd name="connsiteY6" fmla="*/ 778383 h 6858001"/>
              <a:gd name="connsiteX7" fmla="*/ 4858456 w 4990911"/>
              <a:gd name="connsiteY7" fmla="*/ 934746 h 6858001"/>
              <a:gd name="connsiteX8" fmla="*/ 4842320 w 4990911"/>
              <a:gd name="connsiteY8" fmla="*/ 1089051 h 6858001"/>
              <a:gd name="connsiteX9" fmla="*/ 4827024 w 4990911"/>
              <a:gd name="connsiteY9" fmla="*/ 1245413 h 6858001"/>
              <a:gd name="connsiteX10" fmla="*/ 4813072 w 4990911"/>
              <a:gd name="connsiteY10" fmla="*/ 1401090 h 6858001"/>
              <a:gd name="connsiteX11" fmla="*/ 4800970 w 4990911"/>
              <a:gd name="connsiteY11" fmla="*/ 1554023 h 6858001"/>
              <a:gd name="connsiteX12" fmla="*/ 4788867 w 4990911"/>
              <a:gd name="connsiteY12" fmla="*/ 1709014 h 6858001"/>
              <a:gd name="connsiteX13" fmla="*/ 4778782 w 4990911"/>
              <a:gd name="connsiteY13" fmla="*/ 1861947 h 6858001"/>
              <a:gd name="connsiteX14" fmla="*/ 4770882 w 4990911"/>
              <a:gd name="connsiteY14" fmla="*/ 2014881 h 6858001"/>
              <a:gd name="connsiteX15" fmla="*/ 4762645 w 4990911"/>
              <a:gd name="connsiteY15" fmla="*/ 2167128 h 6858001"/>
              <a:gd name="connsiteX16" fmla="*/ 4755754 w 4990911"/>
              <a:gd name="connsiteY16" fmla="*/ 2318004 h 6858001"/>
              <a:gd name="connsiteX17" fmla="*/ 4750879 w 4990911"/>
              <a:gd name="connsiteY17" fmla="*/ 2467509 h 6858001"/>
              <a:gd name="connsiteX18" fmla="*/ 4746677 w 4990911"/>
              <a:gd name="connsiteY18" fmla="*/ 2617013 h 6858001"/>
              <a:gd name="connsiteX19" fmla="*/ 4742643 w 4990911"/>
              <a:gd name="connsiteY19" fmla="*/ 2765146 h 6858001"/>
              <a:gd name="connsiteX20" fmla="*/ 4740794 w 4990911"/>
              <a:gd name="connsiteY20" fmla="*/ 2911221 h 6858001"/>
              <a:gd name="connsiteX21" fmla="*/ 4738777 w 4990911"/>
              <a:gd name="connsiteY21" fmla="*/ 3057297 h 6858001"/>
              <a:gd name="connsiteX22" fmla="*/ 4737768 w 4990911"/>
              <a:gd name="connsiteY22" fmla="*/ 3201315 h 6858001"/>
              <a:gd name="connsiteX23" fmla="*/ 4738777 w 4990911"/>
              <a:gd name="connsiteY23" fmla="*/ 3343961 h 6858001"/>
              <a:gd name="connsiteX24" fmla="*/ 4738777 w 4990911"/>
              <a:gd name="connsiteY24" fmla="*/ 3485236 h 6858001"/>
              <a:gd name="connsiteX25" fmla="*/ 4740794 w 4990911"/>
              <a:gd name="connsiteY25" fmla="*/ 3625139 h 6858001"/>
              <a:gd name="connsiteX26" fmla="*/ 4743819 w 4990911"/>
              <a:gd name="connsiteY26" fmla="*/ 3762299 h 6858001"/>
              <a:gd name="connsiteX27" fmla="*/ 4746677 w 4990911"/>
              <a:gd name="connsiteY27" fmla="*/ 3898087 h 6858001"/>
              <a:gd name="connsiteX28" fmla="*/ 4749871 w 4990911"/>
              <a:gd name="connsiteY28" fmla="*/ 4031133 h 6858001"/>
              <a:gd name="connsiteX29" fmla="*/ 4754745 w 4990911"/>
              <a:gd name="connsiteY29" fmla="*/ 4163492 h 6858001"/>
              <a:gd name="connsiteX30" fmla="*/ 4759956 w 4990911"/>
              <a:gd name="connsiteY30" fmla="*/ 4293793 h 6858001"/>
              <a:gd name="connsiteX31" fmla="*/ 4764662 w 4990911"/>
              <a:gd name="connsiteY31" fmla="*/ 4421352 h 6858001"/>
              <a:gd name="connsiteX32" fmla="*/ 4777942 w 4990911"/>
              <a:gd name="connsiteY32" fmla="*/ 4670298 h 6858001"/>
              <a:gd name="connsiteX33" fmla="*/ 4792061 w 4990911"/>
              <a:gd name="connsiteY33" fmla="*/ 4908956 h 6858001"/>
              <a:gd name="connsiteX34" fmla="*/ 4806853 w 4990911"/>
              <a:gd name="connsiteY34" fmla="*/ 5138013 h 6858001"/>
              <a:gd name="connsiteX35" fmla="*/ 4823158 w 4990911"/>
              <a:gd name="connsiteY35" fmla="*/ 5354726 h 6858001"/>
              <a:gd name="connsiteX36" fmla="*/ 4840135 w 4990911"/>
              <a:gd name="connsiteY36" fmla="*/ 5561838 h 6858001"/>
              <a:gd name="connsiteX37" fmla="*/ 4858456 w 4990911"/>
              <a:gd name="connsiteY37" fmla="*/ 5753862 h 6858001"/>
              <a:gd name="connsiteX38" fmla="*/ 4876442 w 4990911"/>
              <a:gd name="connsiteY38" fmla="*/ 5934227 h 6858001"/>
              <a:gd name="connsiteX39" fmla="*/ 4894427 w 4990911"/>
              <a:gd name="connsiteY39" fmla="*/ 6100191 h 6858001"/>
              <a:gd name="connsiteX40" fmla="*/ 4911404 w 4990911"/>
              <a:gd name="connsiteY40" fmla="*/ 6252438 h 6858001"/>
              <a:gd name="connsiteX41" fmla="*/ 4927541 w 4990911"/>
              <a:gd name="connsiteY41" fmla="*/ 6387541 h 6858001"/>
              <a:gd name="connsiteX42" fmla="*/ 4942837 w 4990911"/>
              <a:gd name="connsiteY42" fmla="*/ 6509613 h 6858001"/>
              <a:gd name="connsiteX43" fmla="*/ 4955612 w 4990911"/>
              <a:gd name="connsiteY43" fmla="*/ 6612483 h 6858001"/>
              <a:gd name="connsiteX44" fmla="*/ 4967714 w 4990911"/>
              <a:gd name="connsiteY44" fmla="*/ 6698894 h 6858001"/>
              <a:gd name="connsiteX45" fmla="*/ 4985028 w 4990911"/>
              <a:gd name="connsiteY45" fmla="*/ 6817538 h 6858001"/>
              <a:gd name="connsiteX46" fmla="*/ 4990911 w 4990911"/>
              <a:gd name="connsiteY46" fmla="*/ 6858000 h 6858001"/>
              <a:gd name="connsiteX47" fmla="*/ 4085557 w 4990911"/>
              <a:gd name="connsiteY47" fmla="*/ 6858000 h 6858001"/>
              <a:gd name="connsiteX48" fmla="*/ 4085557 w 4990911"/>
              <a:gd name="connsiteY48" fmla="*/ 6858001 h 6858001"/>
              <a:gd name="connsiteX49" fmla="*/ 0 w 4990911"/>
              <a:gd name="connsiteY49" fmla="*/ 6858001 h 6858001"/>
              <a:gd name="connsiteX50" fmla="*/ 0 w 4990911"/>
              <a:gd name="connsiteY50" fmla="*/ 1 h 6858001"/>
              <a:gd name="connsiteX51" fmla="*/ 3646196 w 4990911"/>
              <a:gd name="connsiteY51"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4990911" h="6858001">
                <a:moveTo>
                  <a:pt x="3646196" y="0"/>
                </a:moveTo>
                <a:lnTo>
                  <a:pt x="4989734" y="0"/>
                </a:lnTo>
                <a:lnTo>
                  <a:pt x="4964689" y="155677"/>
                </a:lnTo>
                <a:lnTo>
                  <a:pt x="4940820" y="310668"/>
                </a:lnTo>
                <a:lnTo>
                  <a:pt x="4917456" y="466344"/>
                </a:lnTo>
                <a:lnTo>
                  <a:pt x="4897453" y="622707"/>
                </a:lnTo>
                <a:lnTo>
                  <a:pt x="4877282" y="778383"/>
                </a:lnTo>
                <a:lnTo>
                  <a:pt x="4858456" y="934746"/>
                </a:lnTo>
                <a:lnTo>
                  <a:pt x="4842320" y="1089051"/>
                </a:lnTo>
                <a:lnTo>
                  <a:pt x="4827024" y="1245413"/>
                </a:lnTo>
                <a:lnTo>
                  <a:pt x="4813072" y="1401090"/>
                </a:lnTo>
                <a:lnTo>
                  <a:pt x="4800970" y="1554023"/>
                </a:lnTo>
                <a:lnTo>
                  <a:pt x="4788867" y="1709014"/>
                </a:lnTo>
                <a:lnTo>
                  <a:pt x="4778782" y="1861947"/>
                </a:lnTo>
                <a:lnTo>
                  <a:pt x="4770882" y="2014881"/>
                </a:lnTo>
                <a:lnTo>
                  <a:pt x="4762645" y="2167128"/>
                </a:lnTo>
                <a:lnTo>
                  <a:pt x="4755754" y="2318004"/>
                </a:lnTo>
                <a:lnTo>
                  <a:pt x="4750879" y="2467509"/>
                </a:lnTo>
                <a:lnTo>
                  <a:pt x="4746677" y="2617013"/>
                </a:lnTo>
                <a:lnTo>
                  <a:pt x="4742643" y="2765146"/>
                </a:lnTo>
                <a:lnTo>
                  <a:pt x="4740794" y="2911221"/>
                </a:lnTo>
                <a:lnTo>
                  <a:pt x="4738777" y="3057297"/>
                </a:lnTo>
                <a:lnTo>
                  <a:pt x="4737768" y="3201315"/>
                </a:lnTo>
                <a:lnTo>
                  <a:pt x="4738777" y="3343961"/>
                </a:lnTo>
                <a:lnTo>
                  <a:pt x="4738777" y="3485236"/>
                </a:lnTo>
                <a:lnTo>
                  <a:pt x="4740794" y="3625139"/>
                </a:lnTo>
                <a:lnTo>
                  <a:pt x="4743819" y="3762299"/>
                </a:lnTo>
                <a:lnTo>
                  <a:pt x="4746677" y="3898087"/>
                </a:lnTo>
                <a:lnTo>
                  <a:pt x="4749871" y="4031133"/>
                </a:lnTo>
                <a:lnTo>
                  <a:pt x="4754745" y="4163492"/>
                </a:lnTo>
                <a:lnTo>
                  <a:pt x="4759956" y="4293793"/>
                </a:lnTo>
                <a:lnTo>
                  <a:pt x="4764662" y="4421352"/>
                </a:lnTo>
                <a:lnTo>
                  <a:pt x="4777942" y="4670298"/>
                </a:lnTo>
                <a:lnTo>
                  <a:pt x="4792061" y="4908956"/>
                </a:lnTo>
                <a:lnTo>
                  <a:pt x="4806853" y="5138013"/>
                </a:lnTo>
                <a:lnTo>
                  <a:pt x="4823158" y="5354726"/>
                </a:lnTo>
                <a:lnTo>
                  <a:pt x="4840135" y="5561838"/>
                </a:lnTo>
                <a:lnTo>
                  <a:pt x="4858456" y="5753862"/>
                </a:lnTo>
                <a:lnTo>
                  <a:pt x="4876442" y="5934227"/>
                </a:lnTo>
                <a:lnTo>
                  <a:pt x="4894427" y="6100191"/>
                </a:lnTo>
                <a:lnTo>
                  <a:pt x="4911404" y="6252438"/>
                </a:lnTo>
                <a:lnTo>
                  <a:pt x="4927541" y="6387541"/>
                </a:lnTo>
                <a:lnTo>
                  <a:pt x="4942837" y="6509613"/>
                </a:lnTo>
                <a:lnTo>
                  <a:pt x="4955612" y="6612483"/>
                </a:lnTo>
                <a:lnTo>
                  <a:pt x="4967714" y="6698894"/>
                </a:lnTo>
                <a:lnTo>
                  <a:pt x="4985028" y="6817538"/>
                </a:lnTo>
                <a:lnTo>
                  <a:pt x="4990911" y="6858000"/>
                </a:lnTo>
                <a:lnTo>
                  <a:pt x="4085557" y="6858000"/>
                </a:lnTo>
                <a:lnTo>
                  <a:pt x="4085557" y="6858001"/>
                </a:lnTo>
                <a:lnTo>
                  <a:pt x="0" y="6858001"/>
                </a:lnTo>
                <a:lnTo>
                  <a:pt x="0" y="1"/>
                </a:lnTo>
                <a:lnTo>
                  <a:pt x="3646196" y="1"/>
                </a:lnTo>
                <a:close/>
              </a:path>
            </a:pathLst>
          </a:cu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0BA768A8-4FED-4ED8-9E46-6BE72188EC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DD24180B-35BA-C28E-820F-59C84FBDD99A}"/>
              </a:ext>
            </a:extLst>
          </p:cNvPr>
          <p:cNvSpPr>
            <a:spLocks noGrp="1"/>
          </p:cNvSpPr>
          <p:nvPr>
            <p:ph type="ctrTitle"/>
          </p:nvPr>
        </p:nvSpPr>
        <p:spPr>
          <a:xfrm>
            <a:off x="653143" y="1645920"/>
            <a:ext cx="3522879" cy="4470821"/>
          </a:xfrm>
        </p:spPr>
        <p:txBody>
          <a:bodyPr vert="horz" lIns="91440" tIns="45720" rIns="91440" bIns="45720" rtlCol="0" anchor="t">
            <a:normAutofit/>
          </a:bodyPr>
          <a:lstStyle/>
          <a:p>
            <a:pPr algn="r"/>
            <a:r>
              <a:rPr lang="en-US" sz="4200" b="0" i="0" kern="1200">
                <a:solidFill>
                  <a:srgbClr val="FFFFFF"/>
                </a:solidFill>
                <a:latin typeface="+mj-lt"/>
                <a:ea typeface="+mj-ea"/>
                <a:cs typeface="+mj-cs"/>
              </a:rPr>
              <a:t>Lecturer: Efua Adams 	</a:t>
            </a:r>
          </a:p>
        </p:txBody>
      </p:sp>
      <p:sp>
        <p:nvSpPr>
          <p:cNvPr id="3" name="Subtitle 2">
            <a:extLst>
              <a:ext uri="{FF2B5EF4-FFF2-40B4-BE49-F238E27FC236}">
                <a16:creationId xmlns:a16="http://schemas.microsoft.com/office/drawing/2014/main" id="{626260E8-21BF-1371-4767-5E86248A7A7B}"/>
              </a:ext>
            </a:extLst>
          </p:cNvPr>
          <p:cNvSpPr>
            <a:spLocks noGrp="1"/>
          </p:cNvSpPr>
          <p:nvPr>
            <p:ph type="subTitle" idx="1"/>
          </p:nvPr>
        </p:nvSpPr>
        <p:spPr>
          <a:xfrm>
            <a:off x="4829164" y="944880"/>
            <a:ext cx="7139315" cy="5618480"/>
          </a:xfrm>
        </p:spPr>
        <p:txBody>
          <a:bodyPr vert="horz" lIns="91440" tIns="45720" rIns="91440" bIns="45720" rtlCol="0">
            <a:normAutofit/>
          </a:bodyPr>
          <a:lstStyle/>
          <a:p>
            <a:pPr algn="ctr">
              <a:buFont typeface="Wingdings 3" charset="2"/>
              <a:buChar char=""/>
            </a:pPr>
            <a:endParaRPr lang="en-US" sz="2800" dirty="0">
              <a:solidFill>
                <a:schemeClr val="accent3">
                  <a:lumMod val="50000"/>
                </a:schemeClr>
              </a:solidFill>
              <a:latin typeface="Arial" panose="020B0604020202020204" pitchFamily="34" charset="0"/>
              <a:cs typeface="Arial" panose="020B0604020202020204" pitchFamily="34" charset="0"/>
            </a:endParaRPr>
          </a:p>
          <a:p>
            <a:pPr algn="ctr">
              <a:buFont typeface="Wingdings 3" charset="2"/>
              <a:buChar char=""/>
            </a:pPr>
            <a:r>
              <a:rPr lang="en-US" sz="2400" cap="none" dirty="0">
                <a:solidFill>
                  <a:schemeClr val="accent3">
                    <a:lumMod val="50000"/>
                  </a:schemeClr>
                </a:solidFill>
                <a:latin typeface="Arial" panose="020B0604020202020204" pitchFamily="34" charset="0"/>
                <a:cs typeface="Arial" panose="020B0604020202020204" pitchFamily="34" charset="0"/>
              </a:rPr>
              <a:t>Fadul Mikail Omar: 1912914</a:t>
            </a:r>
          </a:p>
          <a:p>
            <a:pPr algn="ctr"/>
            <a:endParaRPr lang="en-US" sz="2400" cap="none" dirty="0">
              <a:solidFill>
                <a:schemeClr val="accent3">
                  <a:lumMod val="50000"/>
                </a:schemeClr>
              </a:solidFill>
              <a:latin typeface="Arial" panose="020B0604020202020204" pitchFamily="34" charset="0"/>
              <a:cs typeface="Arial" panose="020B0604020202020204" pitchFamily="34" charset="0"/>
            </a:endParaRPr>
          </a:p>
          <a:p>
            <a:pPr algn="ctr"/>
            <a:r>
              <a:rPr lang="en-US" sz="2400" cap="none" dirty="0">
                <a:solidFill>
                  <a:schemeClr val="accent3">
                    <a:lumMod val="50000"/>
                  </a:schemeClr>
                </a:solidFill>
                <a:latin typeface="Arial" panose="020B0604020202020204" pitchFamily="34" charset="0"/>
                <a:cs typeface="Arial" panose="020B0604020202020204" pitchFamily="34" charset="0"/>
              </a:rPr>
              <a:t>               Master of Business Administration (MBA)</a:t>
            </a:r>
          </a:p>
          <a:p>
            <a:pPr algn="ctr">
              <a:buFont typeface="Wingdings 3" charset="2"/>
              <a:buChar char=""/>
            </a:pPr>
            <a:endParaRPr lang="en-US" sz="2400" cap="none" dirty="0">
              <a:solidFill>
                <a:schemeClr val="accent3">
                  <a:lumMod val="50000"/>
                </a:schemeClr>
              </a:solidFill>
              <a:latin typeface="Arial" panose="020B0604020202020204" pitchFamily="34" charset="0"/>
              <a:cs typeface="Arial" panose="020B0604020202020204" pitchFamily="34" charset="0"/>
            </a:endParaRPr>
          </a:p>
          <a:p>
            <a:pPr algn="ctr">
              <a:buFont typeface="Wingdings 3" charset="2"/>
              <a:buChar char=""/>
            </a:pPr>
            <a:r>
              <a:rPr lang="en-US" sz="2400" cap="none" dirty="0">
                <a:solidFill>
                  <a:schemeClr val="accent3">
                    <a:lumMod val="50000"/>
                  </a:schemeClr>
                </a:solidFill>
                <a:latin typeface="Arial" panose="020B0604020202020204" pitchFamily="34" charset="0"/>
                <a:cs typeface="Arial" panose="020B0604020202020204" pitchFamily="34" charset="0"/>
              </a:rPr>
              <a:t>Marketing Management  </a:t>
            </a:r>
          </a:p>
        </p:txBody>
      </p:sp>
    </p:spTree>
    <p:extLst>
      <p:ext uri="{BB962C8B-B14F-4D97-AF65-F5344CB8AC3E}">
        <p14:creationId xmlns:p14="http://schemas.microsoft.com/office/powerpoint/2010/main" val="317718070"/>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8136C-37FA-2D24-0951-9E9ECA0E3087}"/>
              </a:ext>
            </a:extLst>
          </p:cNvPr>
          <p:cNvSpPr>
            <a:spLocks noGrp="1"/>
          </p:cNvSpPr>
          <p:nvPr>
            <p:ph type="title"/>
          </p:nvPr>
        </p:nvSpPr>
        <p:spPr/>
        <p:txBody>
          <a:bodyPr/>
          <a:lstStyle/>
          <a:p>
            <a:r>
              <a:rPr lang="en-GB" dirty="0"/>
              <a:t>Table of contents </a:t>
            </a:r>
          </a:p>
        </p:txBody>
      </p:sp>
      <p:sp>
        <p:nvSpPr>
          <p:cNvPr id="3" name="Content Placeholder 2">
            <a:extLst>
              <a:ext uri="{FF2B5EF4-FFF2-40B4-BE49-F238E27FC236}">
                <a16:creationId xmlns:a16="http://schemas.microsoft.com/office/drawing/2014/main" id="{D4A219C0-4B78-1B74-1CD8-6997951D449F}"/>
              </a:ext>
            </a:extLst>
          </p:cNvPr>
          <p:cNvSpPr>
            <a:spLocks noGrp="1"/>
          </p:cNvSpPr>
          <p:nvPr>
            <p:ph idx="1"/>
          </p:nvPr>
        </p:nvSpPr>
        <p:spPr>
          <a:xfrm>
            <a:off x="439433" y="1447800"/>
            <a:ext cx="10495789" cy="5190995"/>
          </a:xfrm>
        </p:spPr>
        <p:txBody>
          <a:bodyPr>
            <a:normAutofit/>
          </a:bodyPr>
          <a:lstStyle/>
          <a:p>
            <a:pPr>
              <a:lnSpc>
                <a:spcPct val="150000"/>
              </a:lnSpc>
            </a:pPr>
            <a:r>
              <a:rPr lang="en-GB" sz="3200" dirty="0">
                <a:latin typeface="Arial" panose="020B0604020202020204" pitchFamily="34" charset="0"/>
                <a:cs typeface="Arial" panose="020B0604020202020204" pitchFamily="34" charset="0"/>
              </a:rPr>
              <a:t>Introduction of the marketing process.</a:t>
            </a:r>
          </a:p>
          <a:p>
            <a:pPr>
              <a:lnSpc>
                <a:spcPct val="150000"/>
              </a:lnSpc>
            </a:pPr>
            <a:r>
              <a:rPr lang="en-GB" sz="3200" dirty="0">
                <a:latin typeface="Arial" panose="020B0604020202020204" pitchFamily="34" charset="0"/>
                <a:cs typeface="Arial" panose="020B0604020202020204" pitchFamily="34" charset="0"/>
              </a:rPr>
              <a:t>Porter’s competitive advantage.</a:t>
            </a:r>
          </a:p>
          <a:p>
            <a:pPr>
              <a:lnSpc>
                <a:spcPct val="150000"/>
              </a:lnSpc>
            </a:pPr>
            <a:r>
              <a:rPr lang="en-GB" sz="3200" dirty="0">
                <a:latin typeface="Arial" panose="020B0604020202020204" pitchFamily="34" charset="0"/>
                <a:cs typeface="Arial" panose="020B0604020202020204" pitchFamily="34" charset="0"/>
              </a:rPr>
              <a:t>Segmentation, Targeting, and Position (STP) theory.</a:t>
            </a:r>
          </a:p>
          <a:p>
            <a:pPr>
              <a:lnSpc>
                <a:spcPct val="150000"/>
              </a:lnSpc>
            </a:pPr>
            <a:r>
              <a:rPr lang="en-GB" sz="3200" dirty="0">
                <a:latin typeface="Arial" panose="020B0604020202020204" pitchFamily="34" charset="0"/>
                <a:cs typeface="Arial" panose="020B0604020202020204" pitchFamily="34" charset="0"/>
              </a:rPr>
              <a:t>Total Quantity Management (TQT) theory.</a:t>
            </a:r>
          </a:p>
          <a:p>
            <a:pPr>
              <a:lnSpc>
                <a:spcPct val="150000"/>
              </a:lnSpc>
            </a:pPr>
            <a:endParaRPr lang="en-GB" sz="3200" dirty="0">
              <a:latin typeface="Arial" panose="020B0604020202020204" pitchFamily="34" charset="0"/>
              <a:cs typeface="Arial" panose="020B0604020202020204" pitchFamily="34" charset="0"/>
            </a:endParaRPr>
          </a:p>
        </p:txBody>
      </p:sp>
      <p:sp>
        <p:nvSpPr>
          <p:cNvPr id="5" name="Slide Number Placeholder 4">
            <a:extLst>
              <a:ext uri="{FF2B5EF4-FFF2-40B4-BE49-F238E27FC236}">
                <a16:creationId xmlns:a16="http://schemas.microsoft.com/office/drawing/2014/main" id="{5965B25B-CBC9-53F8-C6CF-5A1F1D4EA0A4}"/>
              </a:ext>
            </a:extLst>
          </p:cNvPr>
          <p:cNvSpPr>
            <a:spLocks noGrp="1"/>
          </p:cNvSpPr>
          <p:nvPr>
            <p:ph type="sldNum" sz="quarter" idx="12"/>
          </p:nvPr>
        </p:nvSpPr>
        <p:spPr/>
        <p:txBody>
          <a:bodyPr/>
          <a:lstStyle/>
          <a:p>
            <a:fld id="{294A09A9-5501-47C1-A89A-A340965A2BE2}" type="slidenum">
              <a:rPr lang="en-US" smtClean="0"/>
              <a:pPr/>
              <a:t>2</a:t>
            </a:fld>
            <a:endParaRPr lang="en-US" dirty="0"/>
          </a:p>
        </p:txBody>
      </p:sp>
    </p:spTree>
    <p:extLst>
      <p:ext uri="{BB962C8B-B14F-4D97-AF65-F5344CB8AC3E}">
        <p14:creationId xmlns:p14="http://schemas.microsoft.com/office/powerpoint/2010/main" val="3851652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FBC783-EC94-FE4D-60A3-5CE65072CE92}"/>
              </a:ext>
            </a:extLst>
          </p:cNvPr>
          <p:cNvSpPr>
            <a:spLocks noGrp="1"/>
          </p:cNvSpPr>
          <p:nvPr>
            <p:ph type="title"/>
          </p:nvPr>
        </p:nvSpPr>
        <p:spPr>
          <a:xfrm>
            <a:off x="4983271" y="993668"/>
            <a:ext cx="7419584" cy="865592"/>
          </a:xfrm>
        </p:spPr>
        <p:txBody>
          <a:bodyPr/>
          <a:lstStyle/>
          <a:p>
            <a:r>
              <a:rPr lang="en-GB" sz="3200" dirty="0">
                <a:latin typeface="Arial" panose="020B0604020202020204" pitchFamily="34" charset="0"/>
                <a:cs typeface="Arial" panose="020B0604020202020204" pitchFamily="34" charset="0"/>
              </a:rPr>
              <a:t>Introduction: to marketing strategies </a:t>
            </a:r>
          </a:p>
        </p:txBody>
      </p:sp>
      <p:sp>
        <p:nvSpPr>
          <p:cNvPr id="4" name="Slide Number Placeholder 3">
            <a:extLst>
              <a:ext uri="{FF2B5EF4-FFF2-40B4-BE49-F238E27FC236}">
                <a16:creationId xmlns:a16="http://schemas.microsoft.com/office/drawing/2014/main" id="{1A3EF7BC-9A8C-1CB2-2FEC-4FD5A09A495F}"/>
              </a:ext>
            </a:extLst>
          </p:cNvPr>
          <p:cNvSpPr>
            <a:spLocks noGrp="1"/>
          </p:cNvSpPr>
          <p:nvPr>
            <p:ph type="sldNum" sz="quarter" idx="12"/>
          </p:nvPr>
        </p:nvSpPr>
        <p:spPr/>
        <p:txBody>
          <a:bodyPr/>
          <a:lstStyle/>
          <a:p>
            <a:fld id="{294A09A9-5501-47C1-A89A-A340965A2BE2}" type="slidenum">
              <a:rPr lang="en-US" smtClean="0"/>
              <a:t>3</a:t>
            </a:fld>
            <a:endParaRPr lang="en-US" dirty="0"/>
          </a:p>
        </p:txBody>
      </p:sp>
      <p:sp>
        <p:nvSpPr>
          <p:cNvPr id="6" name="Content Placeholder 5">
            <a:extLst>
              <a:ext uri="{FF2B5EF4-FFF2-40B4-BE49-F238E27FC236}">
                <a16:creationId xmlns:a16="http://schemas.microsoft.com/office/drawing/2014/main" id="{4561FBB8-5A7D-51EB-4954-B874C6AD0F88}"/>
              </a:ext>
            </a:extLst>
          </p:cNvPr>
          <p:cNvSpPr>
            <a:spLocks noGrp="1"/>
          </p:cNvSpPr>
          <p:nvPr>
            <p:ph sz="half" idx="2"/>
          </p:nvPr>
        </p:nvSpPr>
        <p:spPr>
          <a:xfrm>
            <a:off x="4983271" y="1761355"/>
            <a:ext cx="6764055" cy="4800916"/>
          </a:xfrm>
        </p:spPr>
        <p:txBody>
          <a:bodyPr>
            <a:normAutofit fontScale="92500" lnSpcReduction="10000"/>
          </a:bodyPr>
          <a:lstStyle/>
          <a:p>
            <a:pPr>
              <a:lnSpc>
                <a:spcPct val="150000"/>
              </a:lnSpc>
            </a:pPr>
            <a:r>
              <a:rPr lang="en-GB" sz="3200" dirty="0">
                <a:latin typeface="Arial" panose="020B0604020202020204" pitchFamily="34" charset="0"/>
                <a:cs typeface="Arial" panose="020B0604020202020204" pitchFamily="34" charset="0"/>
              </a:rPr>
              <a:t>Marketing process</a:t>
            </a:r>
          </a:p>
          <a:p>
            <a:pPr>
              <a:lnSpc>
                <a:spcPct val="150000"/>
              </a:lnSpc>
            </a:pPr>
            <a:r>
              <a:rPr lang="en-GB" sz="3200" dirty="0">
                <a:latin typeface="Arial" panose="020B0604020202020204" pitchFamily="34" charset="0"/>
                <a:cs typeface="Arial" panose="020B0604020202020204" pitchFamily="34" charset="0"/>
              </a:rPr>
              <a:t>Marking concept</a:t>
            </a:r>
          </a:p>
          <a:p>
            <a:pPr>
              <a:lnSpc>
                <a:spcPct val="150000"/>
              </a:lnSpc>
            </a:pPr>
            <a:r>
              <a:rPr lang="en-GB" sz="3200" dirty="0">
                <a:latin typeface="Arial" panose="020B0604020202020204" pitchFamily="34" charset="0"/>
                <a:cs typeface="Arial" panose="020B0604020202020204" pitchFamily="34" charset="0"/>
              </a:rPr>
              <a:t>Marketing analysis </a:t>
            </a:r>
          </a:p>
          <a:p>
            <a:pPr>
              <a:lnSpc>
                <a:spcPct val="150000"/>
              </a:lnSpc>
            </a:pPr>
            <a:r>
              <a:rPr lang="en-GB" sz="3200" dirty="0">
                <a:latin typeface="Arial" panose="020B0604020202020204" pitchFamily="34" charset="0"/>
                <a:cs typeface="Arial" panose="020B0604020202020204" pitchFamily="34" charset="0"/>
              </a:rPr>
              <a:t>Competitive advantage</a:t>
            </a:r>
          </a:p>
          <a:p>
            <a:pPr>
              <a:lnSpc>
                <a:spcPct val="150000"/>
              </a:lnSpc>
            </a:pPr>
            <a:r>
              <a:rPr lang="en-GB" sz="3200" dirty="0">
                <a:latin typeface="Arial" panose="020B0604020202020204" pitchFamily="34" charset="0"/>
                <a:cs typeface="Arial" panose="020B0604020202020204" pitchFamily="34" charset="0"/>
              </a:rPr>
              <a:t>References </a:t>
            </a:r>
          </a:p>
          <a:p>
            <a:pPr>
              <a:lnSpc>
                <a:spcPct val="150000"/>
              </a:lnSpc>
            </a:pPr>
            <a:r>
              <a:rPr lang="en-GB" sz="3200" dirty="0">
                <a:latin typeface="Arial" panose="020B0604020202020204" pitchFamily="34" charset="0"/>
                <a:cs typeface="Arial" panose="020B0604020202020204" pitchFamily="34" charset="0"/>
              </a:rPr>
              <a:t>Conclusion </a:t>
            </a:r>
          </a:p>
          <a:p>
            <a:endParaRPr lang="en-GB" dirty="0"/>
          </a:p>
        </p:txBody>
      </p:sp>
      <p:sp>
        <p:nvSpPr>
          <p:cNvPr id="9" name="Text Placeholder 8">
            <a:extLst>
              <a:ext uri="{FF2B5EF4-FFF2-40B4-BE49-F238E27FC236}">
                <a16:creationId xmlns:a16="http://schemas.microsoft.com/office/drawing/2014/main" id="{16B20BFB-742E-23B3-5AD7-FAF335809A01}"/>
              </a:ext>
            </a:extLst>
          </p:cNvPr>
          <p:cNvSpPr>
            <a:spLocks noGrp="1"/>
          </p:cNvSpPr>
          <p:nvPr>
            <p:ph type="body" sz="quarter" idx="13"/>
          </p:nvPr>
        </p:nvSpPr>
        <p:spPr/>
        <p:txBody>
          <a:bodyPr>
            <a:normAutofit lnSpcReduction="10000"/>
          </a:bodyPr>
          <a:lstStyle/>
          <a:p>
            <a:r>
              <a:rPr lang="en-GB" dirty="0"/>
              <a:t>F</a:t>
            </a:r>
          </a:p>
        </p:txBody>
      </p:sp>
    </p:spTree>
    <p:extLst>
      <p:ext uri="{BB962C8B-B14F-4D97-AF65-F5344CB8AC3E}">
        <p14:creationId xmlns:p14="http://schemas.microsoft.com/office/powerpoint/2010/main" val="20654568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14">
            <a:extLst>
              <a:ext uri="{FF2B5EF4-FFF2-40B4-BE49-F238E27FC236}">
                <a16:creationId xmlns:a16="http://schemas.microsoft.com/office/drawing/2014/main" id="{B4AAD3FD-83A5-4B89-9F8F-01B8870865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00B4516-A78C-D69C-2051-684BD2AB4940}"/>
              </a:ext>
            </a:extLst>
          </p:cNvPr>
          <p:cNvSpPr>
            <a:spLocks noGrp="1"/>
          </p:cNvSpPr>
          <p:nvPr>
            <p:ph type="title"/>
          </p:nvPr>
        </p:nvSpPr>
        <p:spPr>
          <a:xfrm>
            <a:off x="-420" y="121266"/>
            <a:ext cx="5732734" cy="1622321"/>
          </a:xfrm>
        </p:spPr>
        <p:txBody>
          <a:bodyPr>
            <a:noAutofit/>
          </a:bodyPr>
          <a:lstStyle/>
          <a:p>
            <a:pPr>
              <a:lnSpc>
                <a:spcPct val="150000"/>
              </a:lnSpc>
            </a:pPr>
            <a:r>
              <a:rPr lang="pt-BR" sz="1800" dirty="0">
                <a:solidFill>
                  <a:srgbClr val="EBEBEB"/>
                </a:solidFill>
                <a:latin typeface="Arial" panose="020B0604020202020204" pitchFamily="34" charset="0"/>
                <a:cs typeface="Arial" panose="020B0604020202020204" pitchFamily="34" charset="0"/>
              </a:rPr>
              <a:t>Accourding to Catalão (2022, p. 16-17) argue that Portee’s five forces are used in Tesco </a:t>
            </a:r>
            <a:r>
              <a:rPr lang="en-GB" sz="1800" dirty="0">
                <a:solidFill>
                  <a:srgbClr val="EBEBEB"/>
                </a:solidFill>
                <a:latin typeface="Arial" panose="020B0604020202020204" pitchFamily="34" charset="0"/>
                <a:cs typeface="Arial" panose="020B0604020202020204" pitchFamily="34" charset="0"/>
              </a:rPr>
              <a:t>Supermarket effectively to discourage new entrants and advantage to sustain a competitive marking advantage.</a:t>
            </a:r>
            <a:endParaRPr lang="en-US" sz="1800" dirty="0">
              <a:solidFill>
                <a:srgbClr val="EBEBEB"/>
              </a:solidFill>
              <a:latin typeface="Arial" panose="020B0604020202020204" pitchFamily="34" charset="0"/>
              <a:cs typeface="Arial" panose="020B0604020202020204" pitchFamily="34" charset="0"/>
            </a:endParaRPr>
          </a:p>
        </p:txBody>
      </p:sp>
      <p:sp>
        <p:nvSpPr>
          <p:cNvPr id="24" name="Freeform 31">
            <a:extLst>
              <a:ext uri="{FF2B5EF4-FFF2-40B4-BE49-F238E27FC236}">
                <a16:creationId xmlns:a16="http://schemas.microsoft.com/office/drawing/2014/main" id="{61752F1D-FC0F-4103-9584-630E643CCD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94020"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a:noFill/>
          </a:ln>
        </p:spPr>
        <p:txBody>
          <a:bodyPr rtlCol="0" anchor="ctr"/>
          <a:lstStyle/>
          <a:p>
            <a:pPr algn="ctr"/>
            <a:endParaRPr lang="en-US"/>
          </a:p>
        </p:txBody>
      </p:sp>
      <p:sp useBgFill="1">
        <p:nvSpPr>
          <p:cNvPr id="25" name="Freeform: Shape 18">
            <a:extLst>
              <a:ext uri="{FF2B5EF4-FFF2-40B4-BE49-F238E27FC236}">
                <a16:creationId xmlns:a16="http://schemas.microsoft.com/office/drawing/2014/main" id="{70151CB7-E7DE-4917-B831-01DF9CE013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270819" y="-63600"/>
            <a:ext cx="6858001" cy="6985200"/>
          </a:xfrm>
          <a:custGeom>
            <a:avLst/>
            <a:gdLst>
              <a:gd name="connsiteX0" fmla="*/ 6858001 w 6858001"/>
              <a:gd name="connsiteY0" fmla="*/ 1177 h 6985200"/>
              <a:gd name="connsiteX1" fmla="*/ 6858001 w 6858001"/>
              <a:gd name="connsiteY1" fmla="*/ 1344715 h 6985200"/>
              <a:gd name="connsiteX2" fmla="*/ 6858000 w 6858001"/>
              <a:gd name="connsiteY2" fmla="*/ 1344715 h 6985200"/>
              <a:gd name="connsiteX3" fmla="*/ 6858000 w 6858001"/>
              <a:gd name="connsiteY3" fmla="*/ 6985200 h 6985200"/>
              <a:gd name="connsiteX4" fmla="*/ 0 w 6858001"/>
              <a:gd name="connsiteY4" fmla="*/ 6985199 h 6985200"/>
              <a:gd name="connsiteX5" fmla="*/ 0 w 6858001"/>
              <a:gd name="connsiteY5" fmla="*/ 886772 h 6985200"/>
              <a:gd name="connsiteX6" fmla="*/ 1 w 6858001"/>
              <a:gd name="connsiteY6" fmla="*/ 886772 h 6985200"/>
              <a:gd name="connsiteX7" fmla="*/ 1 w 6858001"/>
              <a:gd name="connsiteY7" fmla="*/ 0 h 6985200"/>
              <a:gd name="connsiteX8" fmla="*/ 40463 w 6858001"/>
              <a:gd name="connsiteY8" fmla="*/ 5883 h 6985200"/>
              <a:gd name="connsiteX9" fmla="*/ 159107 w 6858001"/>
              <a:gd name="connsiteY9" fmla="*/ 23196 h 6985200"/>
              <a:gd name="connsiteX10" fmla="*/ 245518 w 6858001"/>
              <a:gd name="connsiteY10" fmla="*/ 35299 h 6985200"/>
              <a:gd name="connsiteX11" fmla="*/ 348388 w 6858001"/>
              <a:gd name="connsiteY11" fmla="*/ 48073 h 6985200"/>
              <a:gd name="connsiteX12" fmla="*/ 470460 w 6858001"/>
              <a:gd name="connsiteY12" fmla="*/ 63369 h 6985200"/>
              <a:gd name="connsiteX13" fmla="*/ 605563 w 6858001"/>
              <a:gd name="connsiteY13" fmla="*/ 79506 h 6985200"/>
              <a:gd name="connsiteX14" fmla="*/ 757810 w 6858001"/>
              <a:gd name="connsiteY14" fmla="*/ 96483 h 6985200"/>
              <a:gd name="connsiteX15" fmla="*/ 923774 w 6858001"/>
              <a:gd name="connsiteY15" fmla="*/ 114469 h 6985200"/>
              <a:gd name="connsiteX16" fmla="*/ 1104139 w 6858001"/>
              <a:gd name="connsiteY16" fmla="*/ 132454 h 6985200"/>
              <a:gd name="connsiteX17" fmla="*/ 1296163 w 6858001"/>
              <a:gd name="connsiteY17" fmla="*/ 150776 h 6985200"/>
              <a:gd name="connsiteX18" fmla="*/ 1503275 w 6858001"/>
              <a:gd name="connsiteY18" fmla="*/ 167753 h 6985200"/>
              <a:gd name="connsiteX19" fmla="*/ 1719988 w 6858001"/>
              <a:gd name="connsiteY19" fmla="*/ 184058 h 6985200"/>
              <a:gd name="connsiteX20" fmla="*/ 1949045 w 6858001"/>
              <a:gd name="connsiteY20" fmla="*/ 198849 h 6985200"/>
              <a:gd name="connsiteX21" fmla="*/ 2187703 w 6858001"/>
              <a:gd name="connsiteY21" fmla="*/ 212969 h 6985200"/>
              <a:gd name="connsiteX22" fmla="*/ 2436649 w 6858001"/>
              <a:gd name="connsiteY22" fmla="*/ 226248 h 6985200"/>
              <a:gd name="connsiteX23" fmla="*/ 2564208 w 6858001"/>
              <a:gd name="connsiteY23" fmla="*/ 230955 h 6985200"/>
              <a:gd name="connsiteX24" fmla="*/ 2694509 w 6858001"/>
              <a:gd name="connsiteY24" fmla="*/ 236165 h 6985200"/>
              <a:gd name="connsiteX25" fmla="*/ 2826869 w 6858001"/>
              <a:gd name="connsiteY25" fmla="*/ 241040 h 6985200"/>
              <a:gd name="connsiteX26" fmla="*/ 2959914 w 6858001"/>
              <a:gd name="connsiteY26" fmla="*/ 244234 h 6985200"/>
              <a:gd name="connsiteX27" fmla="*/ 3095702 w 6858001"/>
              <a:gd name="connsiteY27" fmla="*/ 247091 h 6985200"/>
              <a:gd name="connsiteX28" fmla="*/ 3232862 w 6858001"/>
              <a:gd name="connsiteY28" fmla="*/ 250117 h 6985200"/>
              <a:gd name="connsiteX29" fmla="*/ 3372766 w 6858001"/>
              <a:gd name="connsiteY29" fmla="*/ 252134 h 6985200"/>
              <a:gd name="connsiteX30" fmla="*/ 3514040 w 6858001"/>
              <a:gd name="connsiteY30" fmla="*/ 252134 h 6985200"/>
              <a:gd name="connsiteX31" fmla="*/ 3656686 w 6858001"/>
              <a:gd name="connsiteY31" fmla="*/ 253142 h 6985200"/>
              <a:gd name="connsiteX32" fmla="*/ 3800705 w 6858001"/>
              <a:gd name="connsiteY32" fmla="*/ 252134 h 6985200"/>
              <a:gd name="connsiteX33" fmla="*/ 3946780 w 6858001"/>
              <a:gd name="connsiteY33" fmla="*/ 250117 h 6985200"/>
              <a:gd name="connsiteX34" fmla="*/ 4092856 w 6858001"/>
              <a:gd name="connsiteY34" fmla="*/ 248268 h 6985200"/>
              <a:gd name="connsiteX35" fmla="*/ 4240988 w 6858001"/>
              <a:gd name="connsiteY35" fmla="*/ 244234 h 6985200"/>
              <a:gd name="connsiteX36" fmla="*/ 4390492 w 6858001"/>
              <a:gd name="connsiteY36" fmla="*/ 240032 h 6985200"/>
              <a:gd name="connsiteX37" fmla="*/ 4539997 w 6858001"/>
              <a:gd name="connsiteY37" fmla="*/ 235157 h 6985200"/>
              <a:gd name="connsiteX38" fmla="*/ 4690873 w 6858001"/>
              <a:gd name="connsiteY38" fmla="*/ 228266 h 6985200"/>
              <a:gd name="connsiteX39" fmla="*/ 4843120 w 6858001"/>
              <a:gd name="connsiteY39" fmla="*/ 220029 h 6985200"/>
              <a:gd name="connsiteX40" fmla="*/ 4996054 w 6858001"/>
              <a:gd name="connsiteY40" fmla="*/ 212129 h 6985200"/>
              <a:gd name="connsiteX41" fmla="*/ 5148987 w 6858001"/>
              <a:gd name="connsiteY41" fmla="*/ 202044 h 6985200"/>
              <a:gd name="connsiteX42" fmla="*/ 5303978 w 6858001"/>
              <a:gd name="connsiteY42" fmla="*/ 189941 h 6985200"/>
              <a:gd name="connsiteX43" fmla="*/ 5456911 w 6858001"/>
              <a:gd name="connsiteY43" fmla="*/ 177839 h 6985200"/>
              <a:gd name="connsiteX44" fmla="*/ 5612588 w 6858001"/>
              <a:gd name="connsiteY44" fmla="*/ 163887 h 6985200"/>
              <a:gd name="connsiteX45" fmla="*/ 5768950 w 6858001"/>
              <a:gd name="connsiteY45" fmla="*/ 148591 h 6985200"/>
              <a:gd name="connsiteX46" fmla="*/ 5923255 w 6858001"/>
              <a:gd name="connsiteY46" fmla="*/ 132455 h 6985200"/>
              <a:gd name="connsiteX47" fmla="*/ 6079618 w 6858001"/>
              <a:gd name="connsiteY47" fmla="*/ 113629 h 6985200"/>
              <a:gd name="connsiteX48" fmla="*/ 6235294 w 6858001"/>
              <a:gd name="connsiteY48" fmla="*/ 93458 h 6985200"/>
              <a:gd name="connsiteX49" fmla="*/ 6391657 w 6858001"/>
              <a:gd name="connsiteY49" fmla="*/ 73455 h 6985200"/>
              <a:gd name="connsiteX50" fmla="*/ 6547333 w 6858001"/>
              <a:gd name="connsiteY50" fmla="*/ 50091 h 6985200"/>
              <a:gd name="connsiteX51" fmla="*/ 6702324 w 6858001"/>
              <a:gd name="connsiteY51" fmla="*/ 26222 h 698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858001" h="6985200">
                <a:moveTo>
                  <a:pt x="6858001" y="1177"/>
                </a:moveTo>
                <a:lnTo>
                  <a:pt x="6858001" y="1344715"/>
                </a:lnTo>
                <a:lnTo>
                  <a:pt x="6858000" y="1344715"/>
                </a:lnTo>
                <a:lnTo>
                  <a:pt x="6858000" y="6985200"/>
                </a:lnTo>
                <a:lnTo>
                  <a:pt x="0" y="6985199"/>
                </a:lnTo>
                <a:lnTo>
                  <a:pt x="0" y="886772"/>
                </a:lnTo>
                <a:lnTo>
                  <a:pt x="1" y="886772"/>
                </a:lnTo>
                <a:lnTo>
                  <a:pt x="1" y="0"/>
                </a:lnTo>
                <a:lnTo>
                  <a:pt x="40463" y="5883"/>
                </a:lnTo>
                <a:lnTo>
                  <a:pt x="159107" y="23196"/>
                </a:lnTo>
                <a:lnTo>
                  <a:pt x="245518" y="35299"/>
                </a:lnTo>
                <a:lnTo>
                  <a:pt x="348388" y="48073"/>
                </a:lnTo>
                <a:lnTo>
                  <a:pt x="470460" y="63369"/>
                </a:lnTo>
                <a:lnTo>
                  <a:pt x="605563" y="79506"/>
                </a:lnTo>
                <a:lnTo>
                  <a:pt x="757810" y="96483"/>
                </a:lnTo>
                <a:lnTo>
                  <a:pt x="923774" y="114469"/>
                </a:lnTo>
                <a:lnTo>
                  <a:pt x="1104139" y="132454"/>
                </a:lnTo>
                <a:lnTo>
                  <a:pt x="1296163" y="150776"/>
                </a:lnTo>
                <a:lnTo>
                  <a:pt x="1503275" y="167753"/>
                </a:lnTo>
                <a:lnTo>
                  <a:pt x="1719988" y="184058"/>
                </a:lnTo>
                <a:lnTo>
                  <a:pt x="1949045" y="198849"/>
                </a:lnTo>
                <a:lnTo>
                  <a:pt x="2187703" y="212969"/>
                </a:lnTo>
                <a:lnTo>
                  <a:pt x="2436649" y="226248"/>
                </a:lnTo>
                <a:lnTo>
                  <a:pt x="2564208" y="230955"/>
                </a:lnTo>
                <a:lnTo>
                  <a:pt x="2694509" y="236165"/>
                </a:lnTo>
                <a:lnTo>
                  <a:pt x="2826869" y="241040"/>
                </a:lnTo>
                <a:lnTo>
                  <a:pt x="2959914" y="244234"/>
                </a:lnTo>
                <a:lnTo>
                  <a:pt x="3095702" y="247091"/>
                </a:lnTo>
                <a:lnTo>
                  <a:pt x="3232862" y="250117"/>
                </a:lnTo>
                <a:lnTo>
                  <a:pt x="3372766" y="252134"/>
                </a:lnTo>
                <a:lnTo>
                  <a:pt x="3514040" y="252134"/>
                </a:lnTo>
                <a:lnTo>
                  <a:pt x="3656686" y="253142"/>
                </a:lnTo>
                <a:lnTo>
                  <a:pt x="3800705" y="252134"/>
                </a:lnTo>
                <a:lnTo>
                  <a:pt x="3946780" y="250117"/>
                </a:lnTo>
                <a:lnTo>
                  <a:pt x="4092856" y="248268"/>
                </a:lnTo>
                <a:lnTo>
                  <a:pt x="4240988" y="244234"/>
                </a:lnTo>
                <a:lnTo>
                  <a:pt x="4390492" y="240032"/>
                </a:lnTo>
                <a:lnTo>
                  <a:pt x="4539997" y="235157"/>
                </a:lnTo>
                <a:lnTo>
                  <a:pt x="4690873" y="228266"/>
                </a:lnTo>
                <a:lnTo>
                  <a:pt x="4843120" y="220029"/>
                </a:lnTo>
                <a:lnTo>
                  <a:pt x="4996054" y="212129"/>
                </a:lnTo>
                <a:lnTo>
                  <a:pt x="5148987" y="202044"/>
                </a:lnTo>
                <a:lnTo>
                  <a:pt x="5303978" y="189941"/>
                </a:lnTo>
                <a:lnTo>
                  <a:pt x="5456911" y="177839"/>
                </a:lnTo>
                <a:lnTo>
                  <a:pt x="5612588" y="163887"/>
                </a:lnTo>
                <a:lnTo>
                  <a:pt x="5768950" y="148591"/>
                </a:lnTo>
                <a:lnTo>
                  <a:pt x="5923255" y="132455"/>
                </a:lnTo>
                <a:lnTo>
                  <a:pt x="6079618" y="113629"/>
                </a:lnTo>
                <a:lnTo>
                  <a:pt x="6235294" y="93458"/>
                </a:lnTo>
                <a:lnTo>
                  <a:pt x="6391657" y="73455"/>
                </a:lnTo>
                <a:lnTo>
                  <a:pt x="6547333" y="50091"/>
                </a:lnTo>
                <a:lnTo>
                  <a:pt x="6702324" y="26222"/>
                </a:lnTo>
                <a:close/>
              </a:path>
            </a:pathLst>
          </a:custGeom>
          <a:ln>
            <a:noFill/>
          </a:ln>
        </p:spPr>
      </p:sp>
      <p:pic>
        <p:nvPicPr>
          <p:cNvPr id="8" name="Content Placeholder 7" descr="Diagram&#10;&#10;Description automatically generated">
            <a:extLst>
              <a:ext uri="{FF2B5EF4-FFF2-40B4-BE49-F238E27FC236}">
                <a16:creationId xmlns:a16="http://schemas.microsoft.com/office/drawing/2014/main" id="{17A84691-EBD8-2C25-CBCD-498DF296E946}"/>
              </a:ext>
            </a:extLst>
          </p:cNvPr>
          <p:cNvPicPr>
            <a:picLocks noChangeAspect="1"/>
          </p:cNvPicPr>
          <p:nvPr/>
        </p:nvPicPr>
        <p:blipFill>
          <a:blip r:embed="rId3"/>
          <a:stretch>
            <a:fillRect/>
          </a:stretch>
        </p:blipFill>
        <p:spPr>
          <a:xfrm>
            <a:off x="6497623" y="679572"/>
            <a:ext cx="5395934" cy="3743120"/>
          </a:xfrm>
          <a:prstGeom prst="rect">
            <a:avLst/>
          </a:prstGeom>
          <a:effectLst/>
        </p:spPr>
      </p:pic>
      <p:sp>
        <p:nvSpPr>
          <p:cNvPr id="26" name="Rectangle 20">
            <a:extLst>
              <a:ext uri="{FF2B5EF4-FFF2-40B4-BE49-F238E27FC236}">
                <a16:creationId xmlns:a16="http://schemas.microsoft.com/office/drawing/2014/main" id="{A92A1116-1C84-41DF-B803-1F7B0883EC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5" name="Slide Number Placeholder 4">
            <a:extLst>
              <a:ext uri="{FF2B5EF4-FFF2-40B4-BE49-F238E27FC236}">
                <a16:creationId xmlns:a16="http://schemas.microsoft.com/office/drawing/2014/main" id="{7D56BD15-0727-BBF1-FBD8-0228EA23C767}"/>
              </a:ext>
            </a:extLst>
          </p:cNvPr>
          <p:cNvSpPr>
            <a:spLocks noGrp="1"/>
          </p:cNvSpPr>
          <p:nvPr>
            <p:ph type="sldNum" sz="quarter" idx="12"/>
          </p:nvPr>
        </p:nvSpPr>
        <p:spPr>
          <a:xfrm>
            <a:off x="10352540" y="295729"/>
            <a:ext cx="838199" cy="767687"/>
          </a:xfrm>
        </p:spPr>
        <p:txBody>
          <a:bodyPr>
            <a:normAutofit/>
          </a:bodyPr>
          <a:lstStyle/>
          <a:p>
            <a:pPr>
              <a:spcAft>
                <a:spcPts val="600"/>
              </a:spcAft>
            </a:pPr>
            <a:fld id="{294A09A9-5501-47C1-A89A-A340965A2BE2}" type="slidenum">
              <a:rPr lang="en-US">
                <a:solidFill>
                  <a:srgbClr val="FFFFFF"/>
                </a:solidFill>
              </a:rPr>
              <a:pPr>
                <a:spcAft>
                  <a:spcPts val="600"/>
                </a:spcAft>
              </a:pPr>
              <a:t>4</a:t>
            </a:fld>
            <a:endParaRPr lang="en-US">
              <a:solidFill>
                <a:srgbClr val="FFFFFF"/>
              </a:solidFill>
            </a:endParaRPr>
          </a:p>
        </p:txBody>
      </p:sp>
      <p:sp>
        <p:nvSpPr>
          <p:cNvPr id="12" name="Content Placeholder 11">
            <a:extLst>
              <a:ext uri="{FF2B5EF4-FFF2-40B4-BE49-F238E27FC236}">
                <a16:creationId xmlns:a16="http://schemas.microsoft.com/office/drawing/2014/main" id="{1C28BAB0-D230-B47B-AB53-72A20420677E}"/>
              </a:ext>
            </a:extLst>
          </p:cNvPr>
          <p:cNvSpPr>
            <a:spLocks noGrp="1"/>
          </p:cNvSpPr>
          <p:nvPr>
            <p:ph idx="1"/>
          </p:nvPr>
        </p:nvSpPr>
        <p:spPr>
          <a:xfrm>
            <a:off x="-122178" y="2080809"/>
            <a:ext cx="5675670" cy="4683766"/>
          </a:xfrm>
        </p:spPr>
        <p:txBody>
          <a:bodyPr>
            <a:normAutofit fontScale="25000" lnSpcReduction="20000"/>
          </a:bodyPr>
          <a:lstStyle/>
          <a:p>
            <a:pPr>
              <a:lnSpc>
                <a:spcPct val="170000"/>
              </a:lnSpc>
            </a:pPr>
            <a:r>
              <a:rPr lang="en-US" sz="6200" dirty="0">
                <a:solidFill>
                  <a:srgbClr val="EBEBEB"/>
                </a:solidFill>
                <a:latin typeface="Arial" panose="020B0604020202020204" pitchFamily="34" charset="0"/>
                <a:cs typeface="Arial" panose="020B0604020202020204" pitchFamily="34" charset="0"/>
              </a:rPr>
              <a:t>Threat of entry to differentiate </a:t>
            </a:r>
            <a:r>
              <a:rPr lang="en-GB" sz="6200" dirty="0">
                <a:solidFill>
                  <a:srgbClr val="EBEBEB"/>
                </a:solidFill>
                <a:latin typeface="Arial" panose="020B0604020202020204" pitchFamily="34" charset="0"/>
                <a:cs typeface="Arial" panose="020B0604020202020204" pitchFamily="34" charset="0"/>
              </a:rPr>
              <a:t>prices, and product quality. </a:t>
            </a:r>
            <a:endParaRPr lang="en-US" sz="6200" dirty="0">
              <a:solidFill>
                <a:srgbClr val="EBEBEB"/>
              </a:solidFill>
              <a:latin typeface="Arial" panose="020B0604020202020204" pitchFamily="34" charset="0"/>
              <a:cs typeface="Arial" panose="020B0604020202020204" pitchFamily="34" charset="0"/>
            </a:endParaRPr>
          </a:p>
          <a:p>
            <a:pPr>
              <a:lnSpc>
                <a:spcPct val="170000"/>
              </a:lnSpc>
            </a:pPr>
            <a:r>
              <a:rPr lang="en-GB" sz="6200" dirty="0">
                <a:solidFill>
                  <a:srgbClr val="EBEBEB"/>
                </a:solidFill>
                <a:latin typeface="Arial" panose="020B0604020202020204" pitchFamily="34" charset="0"/>
                <a:cs typeface="Arial" panose="020B0604020202020204" pitchFamily="34" charset="0"/>
              </a:rPr>
              <a:t>Bargaining buyers: Tesco uses lower prices or comparatively similar ones.</a:t>
            </a:r>
            <a:endParaRPr lang="en-US" sz="6200" dirty="0">
              <a:solidFill>
                <a:srgbClr val="EBEBEB"/>
              </a:solidFill>
              <a:latin typeface="Arial" panose="020B0604020202020204" pitchFamily="34" charset="0"/>
              <a:cs typeface="Arial" panose="020B0604020202020204" pitchFamily="34" charset="0"/>
            </a:endParaRPr>
          </a:p>
          <a:p>
            <a:pPr>
              <a:lnSpc>
                <a:spcPct val="170000"/>
              </a:lnSpc>
            </a:pPr>
            <a:r>
              <a:rPr lang="en-US" sz="6200" dirty="0">
                <a:solidFill>
                  <a:srgbClr val="EBEBEB"/>
                </a:solidFill>
                <a:latin typeface="Arial" panose="020B0604020202020204" pitchFamily="34" charset="0"/>
                <a:cs typeface="Arial" panose="020B0604020202020204" pitchFamily="34" charset="0"/>
              </a:rPr>
              <a:t>Threat of </a:t>
            </a:r>
            <a:r>
              <a:rPr lang="en-GB" sz="6200" dirty="0">
                <a:solidFill>
                  <a:srgbClr val="EBEBEB"/>
                </a:solidFill>
                <a:latin typeface="Arial" panose="020B0604020202020204" pitchFamily="34" charset="0"/>
                <a:cs typeface="Arial" panose="020B0604020202020204" pitchFamily="34" charset="0"/>
              </a:rPr>
              <a:t>substitutes Tesco used standard services and food quality. </a:t>
            </a:r>
          </a:p>
          <a:p>
            <a:pPr>
              <a:lnSpc>
                <a:spcPct val="170000"/>
              </a:lnSpc>
            </a:pPr>
            <a:r>
              <a:rPr lang="en-GB" sz="6200" dirty="0">
                <a:solidFill>
                  <a:srgbClr val="EBEBEB"/>
                </a:solidFill>
                <a:latin typeface="Arial" panose="020B0604020202020204" pitchFamily="34" charset="0"/>
                <a:cs typeface="Arial" panose="020B0604020202020204" pitchFamily="34" charset="0"/>
              </a:rPr>
              <a:t>Industry rivalry: Tesco is able to use resources in a safe competitive position.</a:t>
            </a:r>
          </a:p>
          <a:p>
            <a:pPr>
              <a:lnSpc>
                <a:spcPct val="170000"/>
              </a:lnSpc>
            </a:pPr>
            <a:r>
              <a:rPr lang="en-GB" sz="6200" dirty="0">
                <a:solidFill>
                  <a:srgbClr val="EBEBEB"/>
                </a:solidFill>
                <a:latin typeface="Arial" panose="020B0604020202020204" pitchFamily="34" charset="0"/>
                <a:cs typeface="Arial" panose="020B0604020202020204" pitchFamily="34" charset="0"/>
              </a:rPr>
              <a:t>Bargaining power of suppliers: Tesco uses large suppliers to enforce its market position. </a:t>
            </a:r>
          </a:p>
          <a:p>
            <a:pPr>
              <a:lnSpc>
                <a:spcPct val="200000"/>
              </a:lnSpc>
            </a:pPr>
            <a:endParaRPr lang="en-US" sz="1600" dirty="0">
              <a:solidFill>
                <a:srgbClr val="EBEBEB"/>
              </a:solidFill>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7EA5BD02-4EE0-BE82-132D-EDE0E4C700A2}"/>
              </a:ext>
            </a:extLst>
          </p:cNvPr>
          <p:cNvSpPr txBox="1"/>
          <p:nvPr/>
        </p:nvSpPr>
        <p:spPr>
          <a:xfrm>
            <a:off x="6608697" y="4621869"/>
            <a:ext cx="5173785" cy="369332"/>
          </a:xfrm>
          <a:prstGeom prst="rect">
            <a:avLst/>
          </a:prstGeom>
          <a:noFill/>
        </p:spPr>
        <p:txBody>
          <a:bodyPr wrap="square">
            <a:spAutoFit/>
          </a:bodyPr>
          <a:lstStyle/>
          <a:p>
            <a:r>
              <a:rPr lang="en-GB" dirty="0">
                <a:latin typeface="Arial" panose="020B0604020202020204" pitchFamily="34" charset="0"/>
                <a:cs typeface="Arial" panose="020B0604020202020204" pitchFamily="34" charset="0"/>
              </a:rPr>
              <a:t>The image was adopted from (Jurevicius, 2021) </a:t>
            </a:r>
          </a:p>
        </p:txBody>
      </p:sp>
    </p:spTree>
    <p:extLst>
      <p:ext uri="{BB962C8B-B14F-4D97-AF65-F5344CB8AC3E}">
        <p14:creationId xmlns:p14="http://schemas.microsoft.com/office/powerpoint/2010/main" val="941015171"/>
      </p:ext>
    </p:extLst>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3">
            <a:extLst>
              <a:ext uri="{FF2B5EF4-FFF2-40B4-BE49-F238E27FC236}">
                <a16:creationId xmlns:a16="http://schemas.microsoft.com/office/drawing/2014/main" id="{61515115-95FB-41E0-86F3-8744438C0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739CEB7-F9D1-950D-8F46-EEE2DBE8EE82}"/>
              </a:ext>
            </a:extLst>
          </p:cNvPr>
          <p:cNvSpPr>
            <a:spLocks noGrp="1"/>
          </p:cNvSpPr>
          <p:nvPr>
            <p:ph type="title"/>
          </p:nvPr>
        </p:nvSpPr>
        <p:spPr>
          <a:xfrm>
            <a:off x="144256" y="198119"/>
            <a:ext cx="6381590" cy="2109020"/>
          </a:xfrm>
        </p:spPr>
        <p:txBody>
          <a:bodyPr>
            <a:normAutofit/>
          </a:bodyPr>
          <a:lstStyle/>
          <a:p>
            <a:pPr>
              <a:lnSpc>
                <a:spcPct val="150000"/>
              </a:lnSpc>
            </a:pPr>
            <a:r>
              <a:rPr lang="en-GB" sz="1800" dirty="0">
                <a:solidFill>
                  <a:srgbClr val="EBEBEB"/>
                </a:solidFill>
                <a:latin typeface="Arial" panose="020B0604020202020204" pitchFamily="34" charset="0"/>
                <a:cs typeface="Arial" panose="020B0604020202020204" pitchFamily="34" charset="0"/>
              </a:rPr>
              <a:t>Accounting to Hanlon (2022) argues that the Segmentation, Targeting, and Position (STP) marketing Model is easy to understand, used by many companies, and the most commonly applied for marketing practices with efficient market focus.</a:t>
            </a:r>
          </a:p>
        </p:txBody>
      </p:sp>
      <p:sp>
        <p:nvSpPr>
          <p:cNvPr id="16" name="Freeform 31">
            <a:extLst>
              <a:ext uri="{FF2B5EF4-FFF2-40B4-BE49-F238E27FC236}">
                <a16:creationId xmlns:a16="http://schemas.microsoft.com/office/drawing/2014/main" id="{8222A33F-BE2D-4D69-92A0-5DF8B17BAA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49843"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a:noFill/>
          </a:ln>
        </p:spPr>
        <p:txBody>
          <a:bodyPr rtlCol="0" anchor="ctr"/>
          <a:lstStyle/>
          <a:p>
            <a:pPr algn="ctr"/>
            <a:endParaRPr lang="en-US">
              <a:solidFill>
                <a:srgbClr val="FFFFFF"/>
              </a:solidFill>
            </a:endParaRPr>
          </a:p>
        </p:txBody>
      </p:sp>
      <p:sp useBgFill="1">
        <p:nvSpPr>
          <p:cNvPr id="18" name="Freeform: Shape 17">
            <a:extLst>
              <a:ext uri="{FF2B5EF4-FFF2-40B4-BE49-F238E27FC236}">
                <a16:creationId xmlns:a16="http://schemas.microsoft.com/office/drawing/2014/main" id="{CE1C74D0-9609-468A-9597-5D87C8A42B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998731" y="664312"/>
            <a:ext cx="6858001" cy="5529377"/>
          </a:xfrm>
          <a:custGeom>
            <a:avLst/>
            <a:gdLst>
              <a:gd name="connsiteX0" fmla="*/ 6858001 w 6858001"/>
              <a:gd name="connsiteY0" fmla="*/ 1177 h 5529377"/>
              <a:gd name="connsiteX1" fmla="*/ 6858001 w 6858001"/>
              <a:gd name="connsiteY1" fmla="*/ 1344715 h 5529377"/>
              <a:gd name="connsiteX2" fmla="*/ 6858000 w 6858001"/>
              <a:gd name="connsiteY2" fmla="*/ 1344715 h 5529377"/>
              <a:gd name="connsiteX3" fmla="*/ 6858000 w 6858001"/>
              <a:gd name="connsiteY3" fmla="*/ 5529377 h 5529377"/>
              <a:gd name="connsiteX4" fmla="*/ 0 w 6858001"/>
              <a:gd name="connsiteY4" fmla="*/ 5529376 h 5529377"/>
              <a:gd name="connsiteX5" fmla="*/ 0 w 6858001"/>
              <a:gd name="connsiteY5" fmla="*/ 891096 h 5529377"/>
              <a:gd name="connsiteX6" fmla="*/ 1 w 6858001"/>
              <a:gd name="connsiteY6" fmla="*/ 891096 h 5529377"/>
              <a:gd name="connsiteX7" fmla="*/ 1 w 6858001"/>
              <a:gd name="connsiteY7" fmla="*/ 0 h 5529377"/>
              <a:gd name="connsiteX8" fmla="*/ 40463 w 6858001"/>
              <a:gd name="connsiteY8" fmla="*/ 5883 h 5529377"/>
              <a:gd name="connsiteX9" fmla="*/ 159107 w 6858001"/>
              <a:gd name="connsiteY9" fmla="*/ 23196 h 5529377"/>
              <a:gd name="connsiteX10" fmla="*/ 245518 w 6858001"/>
              <a:gd name="connsiteY10" fmla="*/ 35299 h 5529377"/>
              <a:gd name="connsiteX11" fmla="*/ 348388 w 6858001"/>
              <a:gd name="connsiteY11" fmla="*/ 48073 h 5529377"/>
              <a:gd name="connsiteX12" fmla="*/ 470460 w 6858001"/>
              <a:gd name="connsiteY12" fmla="*/ 63369 h 5529377"/>
              <a:gd name="connsiteX13" fmla="*/ 605563 w 6858001"/>
              <a:gd name="connsiteY13" fmla="*/ 79506 h 5529377"/>
              <a:gd name="connsiteX14" fmla="*/ 757810 w 6858001"/>
              <a:gd name="connsiteY14" fmla="*/ 96483 h 5529377"/>
              <a:gd name="connsiteX15" fmla="*/ 923774 w 6858001"/>
              <a:gd name="connsiteY15" fmla="*/ 114469 h 5529377"/>
              <a:gd name="connsiteX16" fmla="*/ 1104139 w 6858001"/>
              <a:gd name="connsiteY16" fmla="*/ 132454 h 5529377"/>
              <a:gd name="connsiteX17" fmla="*/ 1296163 w 6858001"/>
              <a:gd name="connsiteY17" fmla="*/ 150776 h 5529377"/>
              <a:gd name="connsiteX18" fmla="*/ 1503275 w 6858001"/>
              <a:gd name="connsiteY18" fmla="*/ 167753 h 5529377"/>
              <a:gd name="connsiteX19" fmla="*/ 1719988 w 6858001"/>
              <a:gd name="connsiteY19" fmla="*/ 184058 h 5529377"/>
              <a:gd name="connsiteX20" fmla="*/ 1949045 w 6858001"/>
              <a:gd name="connsiteY20" fmla="*/ 198849 h 5529377"/>
              <a:gd name="connsiteX21" fmla="*/ 2187703 w 6858001"/>
              <a:gd name="connsiteY21" fmla="*/ 212969 h 5529377"/>
              <a:gd name="connsiteX22" fmla="*/ 2436649 w 6858001"/>
              <a:gd name="connsiteY22" fmla="*/ 226248 h 5529377"/>
              <a:gd name="connsiteX23" fmla="*/ 2564208 w 6858001"/>
              <a:gd name="connsiteY23" fmla="*/ 230955 h 5529377"/>
              <a:gd name="connsiteX24" fmla="*/ 2694509 w 6858001"/>
              <a:gd name="connsiteY24" fmla="*/ 236165 h 5529377"/>
              <a:gd name="connsiteX25" fmla="*/ 2826868 w 6858001"/>
              <a:gd name="connsiteY25" fmla="*/ 241040 h 5529377"/>
              <a:gd name="connsiteX26" fmla="*/ 2959914 w 6858001"/>
              <a:gd name="connsiteY26" fmla="*/ 244234 h 5529377"/>
              <a:gd name="connsiteX27" fmla="*/ 3095702 w 6858001"/>
              <a:gd name="connsiteY27" fmla="*/ 247091 h 5529377"/>
              <a:gd name="connsiteX28" fmla="*/ 3232862 w 6858001"/>
              <a:gd name="connsiteY28" fmla="*/ 250117 h 5529377"/>
              <a:gd name="connsiteX29" fmla="*/ 3372765 w 6858001"/>
              <a:gd name="connsiteY29" fmla="*/ 252134 h 5529377"/>
              <a:gd name="connsiteX30" fmla="*/ 3514040 w 6858001"/>
              <a:gd name="connsiteY30" fmla="*/ 252134 h 5529377"/>
              <a:gd name="connsiteX31" fmla="*/ 3656686 w 6858001"/>
              <a:gd name="connsiteY31" fmla="*/ 253142 h 5529377"/>
              <a:gd name="connsiteX32" fmla="*/ 3800704 w 6858001"/>
              <a:gd name="connsiteY32" fmla="*/ 252134 h 5529377"/>
              <a:gd name="connsiteX33" fmla="*/ 3946780 w 6858001"/>
              <a:gd name="connsiteY33" fmla="*/ 250117 h 5529377"/>
              <a:gd name="connsiteX34" fmla="*/ 4092855 w 6858001"/>
              <a:gd name="connsiteY34" fmla="*/ 248268 h 5529377"/>
              <a:gd name="connsiteX35" fmla="*/ 4240988 w 6858001"/>
              <a:gd name="connsiteY35" fmla="*/ 244234 h 5529377"/>
              <a:gd name="connsiteX36" fmla="*/ 4390492 w 6858001"/>
              <a:gd name="connsiteY36" fmla="*/ 240032 h 5529377"/>
              <a:gd name="connsiteX37" fmla="*/ 4539997 w 6858001"/>
              <a:gd name="connsiteY37" fmla="*/ 235157 h 5529377"/>
              <a:gd name="connsiteX38" fmla="*/ 4690873 w 6858001"/>
              <a:gd name="connsiteY38" fmla="*/ 228266 h 5529377"/>
              <a:gd name="connsiteX39" fmla="*/ 4843120 w 6858001"/>
              <a:gd name="connsiteY39" fmla="*/ 220029 h 5529377"/>
              <a:gd name="connsiteX40" fmla="*/ 4996054 w 6858001"/>
              <a:gd name="connsiteY40" fmla="*/ 212129 h 5529377"/>
              <a:gd name="connsiteX41" fmla="*/ 5148987 w 6858001"/>
              <a:gd name="connsiteY41" fmla="*/ 202044 h 5529377"/>
              <a:gd name="connsiteX42" fmla="*/ 5303978 w 6858001"/>
              <a:gd name="connsiteY42" fmla="*/ 189941 h 5529377"/>
              <a:gd name="connsiteX43" fmla="*/ 5456911 w 6858001"/>
              <a:gd name="connsiteY43" fmla="*/ 177839 h 5529377"/>
              <a:gd name="connsiteX44" fmla="*/ 5612588 w 6858001"/>
              <a:gd name="connsiteY44" fmla="*/ 163887 h 5529377"/>
              <a:gd name="connsiteX45" fmla="*/ 5768950 w 6858001"/>
              <a:gd name="connsiteY45" fmla="*/ 148591 h 5529377"/>
              <a:gd name="connsiteX46" fmla="*/ 5923255 w 6858001"/>
              <a:gd name="connsiteY46" fmla="*/ 132455 h 5529377"/>
              <a:gd name="connsiteX47" fmla="*/ 6079618 w 6858001"/>
              <a:gd name="connsiteY47" fmla="*/ 113629 h 5529377"/>
              <a:gd name="connsiteX48" fmla="*/ 6235294 w 6858001"/>
              <a:gd name="connsiteY48" fmla="*/ 93458 h 5529377"/>
              <a:gd name="connsiteX49" fmla="*/ 6391657 w 6858001"/>
              <a:gd name="connsiteY49" fmla="*/ 73455 h 5529377"/>
              <a:gd name="connsiteX50" fmla="*/ 6547333 w 6858001"/>
              <a:gd name="connsiteY50" fmla="*/ 50091 h 5529377"/>
              <a:gd name="connsiteX51" fmla="*/ 6702324 w 6858001"/>
              <a:gd name="connsiteY51" fmla="*/ 26222 h 5529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858001" h="5529377">
                <a:moveTo>
                  <a:pt x="6858001" y="1177"/>
                </a:moveTo>
                <a:lnTo>
                  <a:pt x="6858001" y="1344715"/>
                </a:lnTo>
                <a:lnTo>
                  <a:pt x="6858000" y="1344715"/>
                </a:lnTo>
                <a:lnTo>
                  <a:pt x="6858000" y="5529377"/>
                </a:lnTo>
                <a:lnTo>
                  <a:pt x="0" y="5529376"/>
                </a:lnTo>
                <a:lnTo>
                  <a:pt x="0" y="891096"/>
                </a:lnTo>
                <a:lnTo>
                  <a:pt x="1" y="891096"/>
                </a:lnTo>
                <a:lnTo>
                  <a:pt x="1" y="0"/>
                </a:lnTo>
                <a:lnTo>
                  <a:pt x="40463" y="5883"/>
                </a:lnTo>
                <a:lnTo>
                  <a:pt x="159107" y="23196"/>
                </a:lnTo>
                <a:lnTo>
                  <a:pt x="245518" y="35299"/>
                </a:lnTo>
                <a:lnTo>
                  <a:pt x="348388" y="48073"/>
                </a:lnTo>
                <a:lnTo>
                  <a:pt x="470460" y="63369"/>
                </a:lnTo>
                <a:lnTo>
                  <a:pt x="605563" y="79506"/>
                </a:lnTo>
                <a:lnTo>
                  <a:pt x="757810" y="96483"/>
                </a:lnTo>
                <a:lnTo>
                  <a:pt x="923774" y="114469"/>
                </a:lnTo>
                <a:lnTo>
                  <a:pt x="1104139" y="132454"/>
                </a:lnTo>
                <a:lnTo>
                  <a:pt x="1296163" y="150776"/>
                </a:lnTo>
                <a:lnTo>
                  <a:pt x="1503275" y="167753"/>
                </a:lnTo>
                <a:lnTo>
                  <a:pt x="1719988" y="184058"/>
                </a:lnTo>
                <a:lnTo>
                  <a:pt x="1949045" y="198849"/>
                </a:lnTo>
                <a:lnTo>
                  <a:pt x="2187703" y="212969"/>
                </a:lnTo>
                <a:lnTo>
                  <a:pt x="2436649" y="226248"/>
                </a:lnTo>
                <a:lnTo>
                  <a:pt x="2564208" y="230955"/>
                </a:lnTo>
                <a:lnTo>
                  <a:pt x="2694509" y="236165"/>
                </a:lnTo>
                <a:lnTo>
                  <a:pt x="2826868" y="241040"/>
                </a:lnTo>
                <a:lnTo>
                  <a:pt x="2959914" y="244234"/>
                </a:lnTo>
                <a:lnTo>
                  <a:pt x="3095702" y="247091"/>
                </a:lnTo>
                <a:lnTo>
                  <a:pt x="3232862" y="250117"/>
                </a:lnTo>
                <a:lnTo>
                  <a:pt x="3372765" y="252134"/>
                </a:lnTo>
                <a:lnTo>
                  <a:pt x="3514040" y="252134"/>
                </a:lnTo>
                <a:lnTo>
                  <a:pt x="3656686" y="253142"/>
                </a:lnTo>
                <a:lnTo>
                  <a:pt x="3800704" y="252134"/>
                </a:lnTo>
                <a:lnTo>
                  <a:pt x="3946780" y="250117"/>
                </a:lnTo>
                <a:lnTo>
                  <a:pt x="4092855" y="248268"/>
                </a:lnTo>
                <a:lnTo>
                  <a:pt x="4240988" y="244234"/>
                </a:lnTo>
                <a:lnTo>
                  <a:pt x="4390492" y="240032"/>
                </a:lnTo>
                <a:lnTo>
                  <a:pt x="4539997" y="235157"/>
                </a:lnTo>
                <a:lnTo>
                  <a:pt x="4690873" y="228266"/>
                </a:lnTo>
                <a:lnTo>
                  <a:pt x="4843120" y="220029"/>
                </a:lnTo>
                <a:lnTo>
                  <a:pt x="4996054" y="212129"/>
                </a:lnTo>
                <a:lnTo>
                  <a:pt x="5148987" y="202044"/>
                </a:lnTo>
                <a:lnTo>
                  <a:pt x="5303978" y="189941"/>
                </a:lnTo>
                <a:lnTo>
                  <a:pt x="5456911" y="177839"/>
                </a:lnTo>
                <a:lnTo>
                  <a:pt x="5612588" y="163887"/>
                </a:lnTo>
                <a:lnTo>
                  <a:pt x="5768950" y="148591"/>
                </a:lnTo>
                <a:lnTo>
                  <a:pt x="5923255" y="132455"/>
                </a:lnTo>
                <a:lnTo>
                  <a:pt x="6079618" y="113629"/>
                </a:lnTo>
                <a:lnTo>
                  <a:pt x="6235294" y="93458"/>
                </a:lnTo>
                <a:lnTo>
                  <a:pt x="6391657" y="73455"/>
                </a:lnTo>
                <a:lnTo>
                  <a:pt x="6547333" y="50091"/>
                </a:lnTo>
                <a:lnTo>
                  <a:pt x="6702324" y="26222"/>
                </a:lnTo>
                <a:close/>
              </a:path>
            </a:pathLst>
          </a:custGeom>
          <a:ln>
            <a:noFill/>
          </a:ln>
        </p:spPr>
      </p:sp>
      <p:pic>
        <p:nvPicPr>
          <p:cNvPr id="7" name="Content Placeholder 6">
            <a:extLst>
              <a:ext uri="{FF2B5EF4-FFF2-40B4-BE49-F238E27FC236}">
                <a16:creationId xmlns:a16="http://schemas.microsoft.com/office/drawing/2014/main" id="{439153FA-EEDE-FF9A-08F0-58A191C4F838}"/>
              </a:ext>
            </a:extLst>
          </p:cNvPr>
          <p:cNvPicPr>
            <a:picLocks noChangeAspect="1"/>
          </p:cNvPicPr>
          <p:nvPr/>
        </p:nvPicPr>
        <p:blipFill>
          <a:blip r:embed="rId3"/>
          <a:stretch>
            <a:fillRect/>
          </a:stretch>
        </p:blipFill>
        <p:spPr>
          <a:xfrm>
            <a:off x="7311574" y="1192967"/>
            <a:ext cx="4825836" cy="4472066"/>
          </a:xfrm>
          <a:prstGeom prst="rect">
            <a:avLst/>
          </a:prstGeom>
          <a:effectLst/>
        </p:spPr>
      </p:pic>
      <p:sp>
        <p:nvSpPr>
          <p:cNvPr id="20" name="Rectangle 19">
            <a:extLst>
              <a:ext uri="{FF2B5EF4-FFF2-40B4-BE49-F238E27FC236}">
                <a16:creationId xmlns:a16="http://schemas.microsoft.com/office/drawing/2014/main" id="{C137128D-E594-4905-9F76-E385F0831D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5" name="Slide Number Placeholder 4">
            <a:extLst>
              <a:ext uri="{FF2B5EF4-FFF2-40B4-BE49-F238E27FC236}">
                <a16:creationId xmlns:a16="http://schemas.microsoft.com/office/drawing/2014/main" id="{142E7C54-27F4-6682-DDF5-93121269A840}"/>
              </a:ext>
            </a:extLst>
          </p:cNvPr>
          <p:cNvSpPr>
            <a:spLocks noGrp="1"/>
          </p:cNvSpPr>
          <p:nvPr>
            <p:ph type="sldNum" sz="quarter" idx="12"/>
          </p:nvPr>
        </p:nvSpPr>
        <p:spPr>
          <a:xfrm>
            <a:off x="10352540" y="295729"/>
            <a:ext cx="838199" cy="767687"/>
          </a:xfrm>
        </p:spPr>
        <p:txBody>
          <a:bodyPr>
            <a:normAutofit/>
          </a:bodyPr>
          <a:lstStyle/>
          <a:p>
            <a:pPr>
              <a:spcAft>
                <a:spcPts val="600"/>
              </a:spcAft>
            </a:pPr>
            <a:fld id="{294A09A9-5501-47C1-A89A-A340965A2BE2}" type="slidenum">
              <a:rPr lang="en-US">
                <a:solidFill>
                  <a:srgbClr val="FFFFFF"/>
                </a:solidFill>
              </a:rPr>
              <a:pPr>
                <a:spcAft>
                  <a:spcPts val="600"/>
                </a:spcAft>
              </a:pPr>
              <a:t>5</a:t>
            </a:fld>
            <a:endParaRPr lang="en-US">
              <a:solidFill>
                <a:srgbClr val="FFFFFF"/>
              </a:solidFill>
            </a:endParaRPr>
          </a:p>
        </p:txBody>
      </p:sp>
      <p:sp>
        <p:nvSpPr>
          <p:cNvPr id="19" name="Content Placeholder 10">
            <a:extLst>
              <a:ext uri="{FF2B5EF4-FFF2-40B4-BE49-F238E27FC236}">
                <a16:creationId xmlns:a16="http://schemas.microsoft.com/office/drawing/2014/main" id="{136A416F-B722-427E-E9A0-08BE36F2182F}"/>
              </a:ext>
            </a:extLst>
          </p:cNvPr>
          <p:cNvSpPr>
            <a:spLocks noGrp="1"/>
          </p:cNvSpPr>
          <p:nvPr>
            <p:ph idx="1"/>
          </p:nvPr>
        </p:nvSpPr>
        <p:spPr>
          <a:xfrm>
            <a:off x="54590" y="2438400"/>
            <a:ext cx="6713533" cy="3785419"/>
          </a:xfrm>
        </p:spPr>
        <p:txBody>
          <a:bodyPr>
            <a:normAutofit/>
          </a:bodyPr>
          <a:lstStyle/>
          <a:p>
            <a:pPr>
              <a:lnSpc>
                <a:spcPct val="150000"/>
              </a:lnSpc>
            </a:pPr>
            <a:r>
              <a:rPr lang="en-US" dirty="0">
                <a:solidFill>
                  <a:srgbClr val="FFFFFF"/>
                </a:solidFill>
              </a:rPr>
              <a:t> </a:t>
            </a:r>
            <a:r>
              <a:rPr lang="en-US" sz="1800" dirty="0">
                <a:solidFill>
                  <a:srgbClr val="FFFFFF"/>
                </a:solidFill>
                <a:latin typeface="Arial" panose="020B0604020202020204" pitchFamily="34" charset="0"/>
                <a:cs typeface="Arial" panose="020B0604020202020204" pitchFamily="34" charset="0"/>
              </a:rPr>
              <a:t>MacDonald’s uses Segmentation to important locations for market advantage</a:t>
            </a:r>
          </a:p>
          <a:p>
            <a:pPr>
              <a:lnSpc>
                <a:spcPct val="150000"/>
              </a:lnSpc>
            </a:pPr>
            <a:r>
              <a:rPr lang="en-US" sz="1800" dirty="0">
                <a:solidFill>
                  <a:srgbClr val="FFFFFF"/>
                </a:solidFill>
                <a:latin typeface="Arial" panose="020B0604020202020204" pitchFamily="34" charset="0"/>
                <a:cs typeface="Arial" panose="020B0604020202020204" pitchFamily="34" charset="0"/>
              </a:rPr>
              <a:t> MacDonald’s Target market is </a:t>
            </a:r>
            <a:r>
              <a:rPr lang="en-GB" sz="1800" dirty="0">
                <a:solidFill>
                  <a:srgbClr val="FFFFFF"/>
                </a:solidFill>
                <a:latin typeface="Arial" panose="020B0604020202020204" pitchFamily="34" charset="0"/>
                <a:cs typeface="Arial" panose="020B0604020202020204" pitchFamily="34" charset="0"/>
              </a:rPr>
              <a:t>identified in the chosen segments.</a:t>
            </a:r>
          </a:p>
          <a:p>
            <a:pPr>
              <a:lnSpc>
                <a:spcPct val="150000"/>
              </a:lnSpc>
            </a:pPr>
            <a:r>
              <a:rPr lang="en-GB" sz="1800" dirty="0">
                <a:solidFill>
                  <a:srgbClr val="FFFFFF"/>
                </a:solidFill>
                <a:latin typeface="Arial" panose="020B0604020202020204" pitchFamily="34" charset="0"/>
                <a:cs typeface="Arial" panose="020B0604020202020204" pitchFamily="34" charset="0"/>
              </a:rPr>
              <a:t>MacDonald Positioning set product development in each selection requires different needs.</a:t>
            </a:r>
          </a:p>
          <a:p>
            <a:endParaRPr lang="en-GB" dirty="0">
              <a:solidFill>
                <a:srgbClr val="FFFFFF"/>
              </a:solidFill>
            </a:endParaRPr>
          </a:p>
          <a:p>
            <a:r>
              <a:rPr lang="en-GB" dirty="0">
                <a:solidFill>
                  <a:srgbClr val="FFFFFF"/>
                </a:solidFill>
              </a:rPr>
              <a:t> </a:t>
            </a:r>
            <a:endParaRPr lang="en-US" dirty="0">
              <a:solidFill>
                <a:srgbClr val="FFFFFF"/>
              </a:solidFill>
            </a:endParaRPr>
          </a:p>
        </p:txBody>
      </p:sp>
      <p:sp>
        <p:nvSpPr>
          <p:cNvPr id="4" name="Footer Placeholder 3">
            <a:extLst>
              <a:ext uri="{FF2B5EF4-FFF2-40B4-BE49-F238E27FC236}">
                <a16:creationId xmlns:a16="http://schemas.microsoft.com/office/drawing/2014/main" id="{B25E1D55-A9B6-3683-4F79-CE5B97F515A5}"/>
              </a:ext>
            </a:extLst>
          </p:cNvPr>
          <p:cNvSpPr>
            <a:spLocks noGrp="1"/>
          </p:cNvSpPr>
          <p:nvPr>
            <p:ph type="ftr" sz="quarter" idx="11"/>
          </p:nvPr>
        </p:nvSpPr>
        <p:spPr>
          <a:xfrm>
            <a:off x="636914" y="6355080"/>
            <a:ext cx="5669280" cy="304801"/>
          </a:xfrm>
        </p:spPr>
        <p:txBody>
          <a:bodyPr>
            <a:normAutofit/>
          </a:bodyPr>
          <a:lstStyle/>
          <a:p>
            <a:pPr>
              <a:spcAft>
                <a:spcPts val="600"/>
              </a:spcAft>
            </a:pPr>
            <a:r>
              <a:rPr lang="en-US">
                <a:solidFill>
                  <a:srgbClr val="FFFFFF">
                    <a:alpha val="60000"/>
                  </a:srgbClr>
                </a:solidFill>
              </a:rPr>
              <a:t>Presentation title</a:t>
            </a:r>
          </a:p>
        </p:txBody>
      </p:sp>
      <p:sp>
        <p:nvSpPr>
          <p:cNvPr id="9" name="TextBox 8">
            <a:extLst>
              <a:ext uri="{FF2B5EF4-FFF2-40B4-BE49-F238E27FC236}">
                <a16:creationId xmlns:a16="http://schemas.microsoft.com/office/drawing/2014/main" id="{BF25B7AD-8B5C-53DA-B785-4BA098EECA7E}"/>
              </a:ext>
            </a:extLst>
          </p:cNvPr>
          <p:cNvSpPr txBox="1"/>
          <p:nvPr/>
        </p:nvSpPr>
        <p:spPr>
          <a:xfrm>
            <a:off x="7225487" y="5794584"/>
            <a:ext cx="4960231" cy="338554"/>
          </a:xfrm>
          <a:prstGeom prst="rect">
            <a:avLst/>
          </a:prstGeom>
          <a:noFill/>
        </p:spPr>
        <p:txBody>
          <a:bodyPr wrap="square">
            <a:spAutoFit/>
          </a:bodyPr>
          <a:lstStyle/>
          <a:p>
            <a:pPr algn="ctr"/>
            <a:r>
              <a:rPr lang="en-GB" sz="1600" b="1" dirty="0">
                <a:latin typeface="Arial" panose="020B0604020202020204" pitchFamily="34" charset="0"/>
                <a:cs typeface="Arial" panose="020B0604020202020204" pitchFamily="34" charset="0"/>
              </a:rPr>
              <a:t>Image was adopted from (Hanlon, 2022) </a:t>
            </a:r>
          </a:p>
        </p:txBody>
      </p:sp>
    </p:spTree>
    <p:extLst>
      <p:ext uri="{BB962C8B-B14F-4D97-AF65-F5344CB8AC3E}">
        <p14:creationId xmlns:p14="http://schemas.microsoft.com/office/powerpoint/2010/main" val="3689806570"/>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935AD3-3575-DF1F-57D1-203DB109E98B}"/>
              </a:ext>
            </a:extLst>
          </p:cNvPr>
          <p:cNvSpPr>
            <a:spLocks noGrp="1"/>
          </p:cNvSpPr>
          <p:nvPr>
            <p:ph type="title"/>
          </p:nvPr>
        </p:nvSpPr>
        <p:spPr>
          <a:xfrm>
            <a:off x="179541" y="295729"/>
            <a:ext cx="9813402" cy="1223983"/>
          </a:xfrm>
        </p:spPr>
        <p:txBody>
          <a:bodyPr>
            <a:noAutofit/>
          </a:bodyPr>
          <a:lstStyle/>
          <a:p>
            <a:pPr>
              <a:lnSpc>
                <a:spcPct val="150000"/>
              </a:lnSpc>
            </a:pPr>
            <a:r>
              <a:rPr lang="en-GB" sz="2800" dirty="0">
                <a:latin typeface="Arial" panose="020B0604020202020204" pitchFamily="34" charset="0"/>
                <a:cs typeface="Arial" panose="020B0604020202020204" pitchFamily="34" charset="0"/>
              </a:rPr>
              <a:t>According to </a:t>
            </a:r>
            <a:r>
              <a:rPr lang="en-GB" sz="2800" dirty="0" err="1">
                <a:latin typeface="Arial" panose="020B0604020202020204" pitchFamily="34" charset="0"/>
                <a:cs typeface="Arial" panose="020B0604020202020204" pitchFamily="34" charset="0"/>
              </a:rPr>
              <a:t>Eby</a:t>
            </a:r>
            <a:r>
              <a:rPr lang="en-GB" sz="2800" dirty="0">
                <a:latin typeface="Arial" panose="020B0604020202020204" pitchFamily="34" charset="0"/>
                <a:cs typeface="Arial" panose="020B0604020202020204" pitchFamily="34" charset="0"/>
              </a:rPr>
              <a:t> (2023) argues that Total Quantity Management  is:</a:t>
            </a:r>
          </a:p>
        </p:txBody>
      </p:sp>
      <p:sp>
        <p:nvSpPr>
          <p:cNvPr id="5" name="Slide Number Placeholder 4">
            <a:extLst>
              <a:ext uri="{FF2B5EF4-FFF2-40B4-BE49-F238E27FC236}">
                <a16:creationId xmlns:a16="http://schemas.microsoft.com/office/drawing/2014/main" id="{92778353-B496-3700-0C1A-FBAEFE077458}"/>
              </a:ext>
            </a:extLst>
          </p:cNvPr>
          <p:cNvSpPr>
            <a:spLocks noGrp="1"/>
          </p:cNvSpPr>
          <p:nvPr>
            <p:ph type="sldNum" sz="quarter" idx="12"/>
          </p:nvPr>
        </p:nvSpPr>
        <p:spPr>
          <a:xfrm>
            <a:off x="10352540" y="295729"/>
            <a:ext cx="838199" cy="767687"/>
          </a:xfrm>
        </p:spPr>
        <p:txBody>
          <a:bodyPr>
            <a:normAutofit/>
          </a:bodyPr>
          <a:lstStyle/>
          <a:p>
            <a:pPr>
              <a:spcAft>
                <a:spcPts val="600"/>
              </a:spcAft>
            </a:pPr>
            <a:fld id="{294A09A9-5501-47C1-A89A-A340965A2BE2}" type="slidenum">
              <a:rPr lang="en-US"/>
              <a:pPr>
                <a:spcAft>
                  <a:spcPts val="600"/>
                </a:spcAft>
              </a:pPr>
              <a:t>6</a:t>
            </a:fld>
            <a:endParaRPr lang="en-US"/>
          </a:p>
        </p:txBody>
      </p:sp>
      <p:sp>
        <p:nvSpPr>
          <p:cNvPr id="10" name="Content Placeholder 9">
            <a:extLst>
              <a:ext uri="{FF2B5EF4-FFF2-40B4-BE49-F238E27FC236}">
                <a16:creationId xmlns:a16="http://schemas.microsoft.com/office/drawing/2014/main" id="{C0982062-5C48-18D3-A64D-10F894319C6A}"/>
              </a:ext>
            </a:extLst>
          </p:cNvPr>
          <p:cNvSpPr>
            <a:spLocks noGrp="1"/>
          </p:cNvSpPr>
          <p:nvPr>
            <p:ph idx="1"/>
          </p:nvPr>
        </p:nvSpPr>
        <p:spPr>
          <a:xfrm>
            <a:off x="1" y="2052214"/>
            <a:ext cx="8154444" cy="4196185"/>
          </a:xfrm>
        </p:spPr>
        <p:txBody>
          <a:bodyPr>
            <a:normAutofit lnSpcReduction="10000"/>
          </a:bodyPr>
          <a:lstStyle/>
          <a:p>
            <a:pPr>
              <a:lnSpc>
                <a:spcPct val="160000"/>
              </a:lnSpc>
            </a:pPr>
            <a:r>
              <a:rPr lang="en-GB" sz="3200" dirty="0">
                <a:latin typeface="Arial" panose="020B0604020202020204" pitchFamily="34" charset="0"/>
                <a:cs typeface="Arial" panose="020B0604020202020204" pitchFamily="34" charset="0"/>
              </a:rPr>
              <a:t>Management is a structure to helps an organization achieve innovation </a:t>
            </a:r>
          </a:p>
          <a:p>
            <a:pPr>
              <a:lnSpc>
                <a:spcPct val="160000"/>
              </a:lnSpc>
            </a:pPr>
            <a:r>
              <a:rPr lang="en-GB" sz="3200" dirty="0">
                <a:latin typeface="Arial" panose="020B0604020202020204" pitchFamily="34" charset="0"/>
                <a:cs typeface="Arial" panose="020B0604020202020204" pitchFamily="34" charset="0"/>
              </a:rPr>
              <a:t>commitment to customer requirements </a:t>
            </a:r>
          </a:p>
          <a:p>
            <a:pPr>
              <a:lnSpc>
                <a:spcPct val="160000"/>
              </a:lnSpc>
            </a:pPr>
            <a:r>
              <a:rPr lang="en-GB" sz="3200" dirty="0">
                <a:latin typeface="Arial" panose="020B0604020202020204" pitchFamily="34" charset="0"/>
                <a:cs typeface="Arial" panose="020B0604020202020204" pitchFamily="34" charset="0"/>
              </a:rPr>
              <a:t> empower everyone in the company </a:t>
            </a:r>
          </a:p>
          <a:p>
            <a:pPr>
              <a:lnSpc>
                <a:spcPct val="160000"/>
              </a:lnSpc>
            </a:pPr>
            <a:r>
              <a:rPr lang="en-GB" sz="3200" dirty="0">
                <a:latin typeface="Arial" panose="020B0604020202020204" pitchFamily="34" charset="0"/>
                <a:cs typeface="Arial" panose="020B0604020202020204" pitchFamily="34" charset="0"/>
              </a:rPr>
              <a:t>continuous improvement. </a:t>
            </a:r>
            <a:endParaRPr lang="en-US" sz="3200" dirty="0">
              <a:latin typeface="Arial" panose="020B0604020202020204" pitchFamily="34" charset="0"/>
              <a:cs typeface="Arial" panose="020B0604020202020204" pitchFamily="34" charset="0"/>
            </a:endParaRPr>
          </a:p>
        </p:txBody>
      </p:sp>
      <p:pic>
        <p:nvPicPr>
          <p:cNvPr id="6" name="Content Placeholder 5">
            <a:extLst>
              <a:ext uri="{FF2B5EF4-FFF2-40B4-BE49-F238E27FC236}">
                <a16:creationId xmlns:a16="http://schemas.microsoft.com/office/drawing/2014/main" id="{D30843B1-7098-32D1-67E1-005B516F3A0D}"/>
              </a:ext>
            </a:extLst>
          </p:cNvPr>
          <p:cNvPicPr>
            <a:picLocks noChangeAspect="1"/>
          </p:cNvPicPr>
          <p:nvPr/>
        </p:nvPicPr>
        <p:blipFill rotWithShape="1">
          <a:blip r:embed="rId4"/>
          <a:srcRect l="2555" r="1831" b="-4"/>
          <a:stretch/>
        </p:blipFill>
        <p:spPr>
          <a:xfrm>
            <a:off x="7731182" y="1595918"/>
            <a:ext cx="4460817" cy="4196185"/>
          </a:xfrm>
          <a:prstGeom prst="rect">
            <a:avLst/>
          </a:prstGeom>
          <a:effectLst>
            <a:outerShdw blurRad="50800" dist="38100" dir="5400000" algn="t" rotWithShape="0">
              <a:prstClr val="black">
                <a:alpha val="43000"/>
              </a:prstClr>
            </a:outerShdw>
          </a:effectLst>
        </p:spPr>
      </p:pic>
    </p:spTree>
    <p:extLst>
      <p:ext uri="{BB962C8B-B14F-4D97-AF65-F5344CB8AC3E}">
        <p14:creationId xmlns:p14="http://schemas.microsoft.com/office/powerpoint/2010/main" val="16448172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F6FCE-C8AA-BCB8-268E-7051122524C2}"/>
              </a:ext>
            </a:extLst>
          </p:cNvPr>
          <p:cNvSpPr>
            <a:spLocks noGrp="1"/>
          </p:cNvSpPr>
          <p:nvPr>
            <p:ph type="title"/>
          </p:nvPr>
        </p:nvSpPr>
        <p:spPr/>
        <p:txBody>
          <a:bodyPr/>
          <a:lstStyle/>
          <a:p>
            <a:r>
              <a:rPr lang="en-GB" sz="3200" b="1" dirty="0">
                <a:latin typeface="Arial" panose="020B0604020202020204" pitchFamily="34" charset="0"/>
                <a:cs typeface="Arial" panose="020B0604020202020204" pitchFamily="34" charset="0"/>
              </a:rPr>
              <a:t>Conclusion</a:t>
            </a:r>
            <a:r>
              <a:rPr lang="en-GB" dirty="0"/>
              <a:t> </a:t>
            </a:r>
          </a:p>
        </p:txBody>
      </p:sp>
      <p:sp>
        <p:nvSpPr>
          <p:cNvPr id="3" name="Content Placeholder 2">
            <a:extLst>
              <a:ext uri="{FF2B5EF4-FFF2-40B4-BE49-F238E27FC236}">
                <a16:creationId xmlns:a16="http://schemas.microsoft.com/office/drawing/2014/main" id="{4BF1DE77-FA19-410A-93BA-C383BCFCB575}"/>
              </a:ext>
            </a:extLst>
          </p:cNvPr>
          <p:cNvSpPr>
            <a:spLocks noGrp="1"/>
          </p:cNvSpPr>
          <p:nvPr>
            <p:ph idx="1"/>
          </p:nvPr>
        </p:nvSpPr>
        <p:spPr>
          <a:xfrm>
            <a:off x="175364" y="2052918"/>
            <a:ext cx="11015375" cy="4195481"/>
          </a:xfrm>
        </p:spPr>
        <p:txBody>
          <a:bodyPr>
            <a:normAutofit/>
          </a:bodyPr>
          <a:lstStyle/>
          <a:p>
            <a:pPr>
              <a:lnSpc>
                <a:spcPct val="150000"/>
              </a:lnSpc>
            </a:pPr>
            <a:r>
              <a:rPr lang="en-GB" sz="2800" dirty="0">
                <a:latin typeface="Arial" panose="020B0604020202020204" pitchFamily="34" charset="0"/>
                <a:cs typeface="Arial" panose="020B0604020202020204" pitchFamily="34" charset="0"/>
              </a:rPr>
              <a:t>Identify three articles’ theories about marketing management</a:t>
            </a:r>
          </a:p>
          <a:p>
            <a:pPr>
              <a:lnSpc>
                <a:spcPct val="150000"/>
              </a:lnSpc>
            </a:pPr>
            <a:r>
              <a:rPr lang="en-GB" sz="2800" dirty="0">
                <a:latin typeface="Arial" panose="020B0604020202020204" pitchFamily="34" charset="0"/>
                <a:cs typeface="Arial" panose="020B0604020202020204" pitchFamily="34" charset="0"/>
              </a:rPr>
              <a:t>Explained how marketing strategy support organization to achieve competitive advantage.</a:t>
            </a:r>
          </a:p>
          <a:p>
            <a:pPr>
              <a:lnSpc>
                <a:spcPct val="150000"/>
              </a:lnSpc>
            </a:pPr>
            <a:endParaRPr lang="en-GB" sz="2800" dirty="0">
              <a:latin typeface="Arial" panose="020B0604020202020204" pitchFamily="34" charset="0"/>
              <a:cs typeface="Arial" panose="020B0604020202020204" pitchFamily="34" charset="0"/>
            </a:endParaRPr>
          </a:p>
        </p:txBody>
      </p:sp>
      <p:sp>
        <p:nvSpPr>
          <p:cNvPr id="5" name="Slide Number Placeholder 4">
            <a:extLst>
              <a:ext uri="{FF2B5EF4-FFF2-40B4-BE49-F238E27FC236}">
                <a16:creationId xmlns:a16="http://schemas.microsoft.com/office/drawing/2014/main" id="{DD4573A9-2350-EBEB-CDF9-C20DFC894532}"/>
              </a:ext>
            </a:extLst>
          </p:cNvPr>
          <p:cNvSpPr>
            <a:spLocks noGrp="1"/>
          </p:cNvSpPr>
          <p:nvPr>
            <p:ph type="sldNum" sz="quarter" idx="12"/>
          </p:nvPr>
        </p:nvSpPr>
        <p:spPr/>
        <p:txBody>
          <a:bodyPr/>
          <a:lstStyle/>
          <a:p>
            <a:fld id="{294A09A9-5501-47C1-A89A-A340965A2BE2}" type="slidenum">
              <a:rPr lang="en-US" smtClean="0"/>
              <a:pPr/>
              <a:t>7</a:t>
            </a:fld>
            <a:endParaRPr lang="en-US" dirty="0"/>
          </a:p>
        </p:txBody>
      </p:sp>
    </p:spTree>
    <p:extLst>
      <p:ext uri="{BB962C8B-B14F-4D97-AF65-F5344CB8AC3E}">
        <p14:creationId xmlns:p14="http://schemas.microsoft.com/office/powerpoint/2010/main" val="19220696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28002A-F88B-2897-2399-E0C37695D067}"/>
              </a:ext>
            </a:extLst>
          </p:cNvPr>
          <p:cNvSpPr>
            <a:spLocks noGrp="1"/>
          </p:cNvSpPr>
          <p:nvPr>
            <p:ph type="title"/>
          </p:nvPr>
        </p:nvSpPr>
        <p:spPr>
          <a:xfrm>
            <a:off x="646111" y="452718"/>
            <a:ext cx="9404723" cy="461682"/>
          </a:xfrm>
        </p:spPr>
        <p:txBody>
          <a:bodyPr/>
          <a:lstStyle/>
          <a:p>
            <a:r>
              <a:rPr lang="en-GB" dirty="0"/>
              <a:t>References </a:t>
            </a:r>
          </a:p>
        </p:txBody>
      </p:sp>
      <p:sp>
        <p:nvSpPr>
          <p:cNvPr id="3" name="Content Placeholder 2">
            <a:extLst>
              <a:ext uri="{FF2B5EF4-FFF2-40B4-BE49-F238E27FC236}">
                <a16:creationId xmlns:a16="http://schemas.microsoft.com/office/drawing/2014/main" id="{27490314-928A-EDCE-A86A-F934BFCE0016}"/>
              </a:ext>
            </a:extLst>
          </p:cNvPr>
          <p:cNvSpPr>
            <a:spLocks noGrp="1"/>
          </p:cNvSpPr>
          <p:nvPr>
            <p:ph idx="1"/>
          </p:nvPr>
        </p:nvSpPr>
        <p:spPr>
          <a:xfrm>
            <a:off x="172279" y="1447800"/>
            <a:ext cx="10063106" cy="6192078"/>
          </a:xfrm>
        </p:spPr>
        <p:txBody>
          <a:bodyPr/>
          <a:lstStyle/>
          <a:p>
            <a:r>
              <a:rPr lang="pt-BR" b="0" i="0" dirty="0">
                <a:effectLst/>
                <a:latin typeface="Arial" panose="020B0604020202020204" pitchFamily="34" charset="0"/>
              </a:rPr>
              <a:t>Catalão, I.D.P., 2022. </a:t>
            </a:r>
            <a:r>
              <a:rPr lang="pt-BR" b="0" i="1" dirty="0">
                <a:effectLst/>
                <a:latin typeface="Arial" panose="020B0604020202020204" pitchFamily="34" charset="0"/>
              </a:rPr>
              <a:t>Equity research: Tesco PLC</a:t>
            </a:r>
            <a:r>
              <a:rPr lang="pt-BR" b="0" i="0" dirty="0">
                <a:effectLst/>
                <a:latin typeface="Arial" panose="020B0604020202020204" pitchFamily="34" charset="0"/>
              </a:rPr>
              <a:t> (Doctoral dissertation, Instituto Superior de Economia e Gestão).</a:t>
            </a:r>
            <a:r>
              <a:rPr lang="en-GB" b="0" i="0" dirty="0">
                <a:effectLst/>
                <a:latin typeface="Arial" panose="020B0604020202020204" pitchFamily="34" charset="0"/>
              </a:rPr>
              <a:t> </a:t>
            </a:r>
          </a:p>
          <a:p>
            <a:r>
              <a:rPr lang="en-GB" b="0" i="0" dirty="0">
                <a:effectLst/>
                <a:latin typeface="Arial" panose="020B0604020202020204" pitchFamily="34" charset="0"/>
              </a:rPr>
              <a:t>Kampamba, J. (2015) 'An analysis of the potential target market through the application of the STP principle/model', Mediterranean Journal of Social Sciences, 6(4), pp. 324.</a:t>
            </a:r>
            <a:endParaRPr lang="pt-BR" b="0" i="0" dirty="0">
              <a:effectLst/>
              <a:latin typeface="Arial" panose="020B0604020202020204" pitchFamily="34" charset="0"/>
            </a:endParaRPr>
          </a:p>
          <a:p>
            <a:r>
              <a:rPr lang="en-GB" dirty="0" err="1"/>
              <a:t>Gozali</a:t>
            </a:r>
            <a:r>
              <a:rPr lang="en-GB" dirty="0"/>
              <a:t>, L. et al. (2022) 'The Development of Several Marketing Models in Performance Measurement in Industrial and Business Management Systems’,.</a:t>
            </a:r>
          </a:p>
          <a:p>
            <a:r>
              <a:rPr lang="en-GB" b="0" i="0" dirty="0">
                <a:effectLst/>
                <a:latin typeface="Roboto" panose="02000000000000000000" pitchFamily="2" charset="0"/>
              </a:rPr>
              <a:t>Jurevicius, O. (2021) </a:t>
            </a:r>
            <a:r>
              <a:rPr lang="en-GB" b="0" i="1" dirty="0">
                <a:effectLst/>
                <a:latin typeface="Roboto" panose="02000000000000000000" pitchFamily="2" charset="0"/>
              </a:rPr>
              <a:t>Porter's Five Forces: The Ultimate Guide - SM Insight. </a:t>
            </a:r>
            <a:r>
              <a:rPr lang="en-GB" b="0" i="0" dirty="0">
                <a:effectLst/>
                <a:latin typeface="Roboto" panose="02000000000000000000" pitchFamily="2" charset="0"/>
              </a:rPr>
              <a:t>Available at: </a:t>
            </a:r>
            <a:r>
              <a:rPr lang="en-GB" b="0" i="0" u="none" strike="noStrike" dirty="0">
                <a:effectLst/>
                <a:latin typeface="Roboto" panose="02000000000000000000" pitchFamily="2" charset="0"/>
                <a:hlinkClick r:id="rId2">
                  <a:extLst>
                    <a:ext uri="{A12FA001-AC4F-418D-AE19-62706E023703}">
                      <ahyp:hlinkClr xmlns:ahyp="http://schemas.microsoft.com/office/drawing/2018/hyperlinkcolor" val="tx"/>
                    </a:ext>
                  </a:extLst>
                </a:hlinkClick>
              </a:rPr>
              <a:t>https://strategicmanagementinsight.com/tools/porters-five-forces/</a:t>
            </a:r>
            <a:r>
              <a:rPr lang="en-GB" b="0" i="0" dirty="0">
                <a:effectLst/>
                <a:latin typeface="Roboto" panose="02000000000000000000" pitchFamily="2" charset="0"/>
              </a:rPr>
              <a:t> (Accessed: Mar 4, 2023).</a:t>
            </a:r>
          </a:p>
          <a:p>
            <a:r>
              <a:rPr lang="en-GB" b="0" i="0" dirty="0" err="1">
                <a:effectLst/>
                <a:latin typeface="Roboto" panose="02000000000000000000" pitchFamily="2" charset="0"/>
              </a:rPr>
              <a:t>Eby</a:t>
            </a:r>
            <a:r>
              <a:rPr lang="en-GB" b="0" i="0" dirty="0">
                <a:effectLst/>
                <a:latin typeface="Roboto" panose="02000000000000000000" pitchFamily="2" charset="0"/>
              </a:rPr>
              <a:t>, K. (2023) </a:t>
            </a:r>
            <a:r>
              <a:rPr lang="en-GB" b="0" i="1" dirty="0">
                <a:effectLst/>
                <a:latin typeface="Roboto" panose="02000000000000000000" pitchFamily="2" charset="0"/>
              </a:rPr>
              <a:t>All About Total Quality Management (TQM) | Smartsheet. </a:t>
            </a:r>
            <a:r>
              <a:rPr lang="en-GB" b="0" i="0" dirty="0">
                <a:effectLst/>
                <a:latin typeface="Roboto" panose="02000000000000000000" pitchFamily="2" charset="0"/>
              </a:rPr>
              <a:t>Available at: </a:t>
            </a:r>
            <a:r>
              <a:rPr lang="en-GB" b="0" i="0" u="none" strike="noStrike" dirty="0">
                <a:effectLst/>
                <a:latin typeface="Roboto" panose="02000000000000000000" pitchFamily="2" charset="0"/>
                <a:hlinkClick r:id="rId3">
                  <a:extLst>
                    <a:ext uri="{A12FA001-AC4F-418D-AE19-62706E023703}">
                      <ahyp:hlinkClr xmlns:ahyp="http://schemas.microsoft.com/office/drawing/2018/hyperlinkcolor" val="tx"/>
                    </a:ext>
                  </a:extLst>
                </a:hlinkClick>
              </a:rPr>
              <a:t>https://www.smartsheet.com/total-quality-management</a:t>
            </a:r>
            <a:r>
              <a:rPr lang="en-GB" b="0" i="0" dirty="0">
                <a:effectLst/>
                <a:latin typeface="Roboto" panose="02000000000000000000" pitchFamily="2" charset="0"/>
              </a:rPr>
              <a:t> (Accessed: Mar 16, 2023).</a:t>
            </a:r>
          </a:p>
          <a:p>
            <a:endParaRPr lang="en-GB" b="0" i="0" dirty="0">
              <a:effectLst/>
              <a:latin typeface="Roboto" panose="02000000000000000000" pitchFamily="2" charset="0"/>
            </a:endParaRPr>
          </a:p>
          <a:p>
            <a:endParaRPr lang="en-GB" dirty="0"/>
          </a:p>
        </p:txBody>
      </p:sp>
      <p:sp>
        <p:nvSpPr>
          <p:cNvPr id="4" name="Footer Placeholder 3">
            <a:extLst>
              <a:ext uri="{FF2B5EF4-FFF2-40B4-BE49-F238E27FC236}">
                <a16:creationId xmlns:a16="http://schemas.microsoft.com/office/drawing/2014/main" id="{608D9A56-81D4-4101-EA05-CEC0A4144A6F}"/>
              </a:ext>
            </a:extLst>
          </p:cNvPr>
          <p:cNvSpPr>
            <a:spLocks noGrp="1"/>
          </p:cNvSpPr>
          <p:nvPr>
            <p:ph type="ftr" sz="quarter" idx="11"/>
          </p:nvPr>
        </p:nvSpPr>
        <p:spPr/>
        <p:txBody>
          <a:bodyPr/>
          <a:lstStyle/>
          <a:p>
            <a:r>
              <a:rPr lang="en-US"/>
              <a:t>Presentation title</a:t>
            </a:r>
            <a:endParaRPr lang="en-US" dirty="0"/>
          </a:p>
        </p:txBody>
      </p:sp>
      <p:sp>
        <p:nvSpPr>
          <p:cNvPr id="5" name="Slide Number Placeholder 4">
            <a:extLst>
              <a:ext uri="{FF2B5EF4-FFF2-40B4-BE49-F238E27FC236}">
                <a16:creationId xmlns:a16="http://schemas.microsoft.com/office/drawing/2014/main" id="{F5A5EDCF-B90C-0F68-8C9B-92D687CC564C}"/>
              </a:ext>
            </a:extLst>
          </p:cNvPr>
          <p:cNvSpPr>
            <a:spLocks noGrp="1"/>
          </p:cNvSpPr>
          <p:nvPr>
            <p:ph type="sldNum" sz="quarter" idx="12"/>
          </p:nvPr>
        </p:nvSpPr>
        <p:spPr/>
        <p:txBody>
          <a:bodyPr/>
          <a:lstStyle/>
          <a:p>
            <a:fld id="{294A09A9-5501-47C1-A89A-A340965A2BE2}" type="slidenum">
              <a:rPr lang="en-US" smtClean="0"/>
              <a:pPr/>
              <a:t>8</a:t>
            </a:fld>
            <a:endParaRPr lang="en-US" dirty="0"/>
          </a:p>
        </p:txBody>
      </p:sp>
    </p:spTree>
    <p:extLst>
      <p:ext uri="{BB962C8B-B14F-4D97-AF65-F5344CB8AC3E}">
        <p14:creationId xmlns:p14="http://schemas.microsoft.com/office/powerpoint/2010/main" val="4544001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F188EBB-7547-E79B-7C55-DA71D42474AF}"/>
              </a:ext>
            </a:extLst>
          </p:cNvPr>
          <p:cNvSpPr>
            <a:spLocks noGrp="1"/>
          </p:cNvSpPr>
          <p:nvPr>
            <p:ph idx="1"/>
          </p:nvPr>
        </p:nvSpPr>
        <p:spPr>
          <a:xfrm>
            <a:off x="-6792" y="245729"/>
            <a:ext cx="11949830" cy="6768846"/>
          </a:xfrm>
        </p:spPr>
        <p:txBody>
          <a:bodyPr>
            <a:normAutofit/>
          </a:bodyPr>
          <a:lstStyle/>
          <a:p>
            <a:r>
              <a:rPr lang="en-GB" b="0" i="0" dirty="0">
                <a:effectLst/>
                <a:latin typeface="Roboto" panose="02000000000000000000" pitchFamily="2" charset="0"/>
              </a:rPr>
              <a:t>Mackeviciute, C. (2022) </a:t>
            </a:r>
            <a:r>
              <a:rPr lang="en-GB" b="0" i="1" dirty="0">
                <a:effectLst/>
                <a:latin typeface="Roboto" panose="02000000000000000000" pitchFamily="2" charset="0"/>
              </a:rPr>
              <a:t>STP Marketing: Segmentation, Targeting, Positioning Model. </a:t>
            </a:r>
            <a:r>
              <a:rPr lang="en-GB" b="0" i="0" dirty="0">
                <a:effectLst/>
                <a:latin typeface="Roboto" panose="02000000000000000000" pitchFamily="2" charset="0"/>
              </a:rPr>
              <a:t>Available at: </a:t>
            </a:r>
            <a:r>
              <a:rPr lang="en-GB" b="0" i="0" u="none" strike="noStrike" dirty="0">
                <a:effectLst/>
                <a:latin typeface="Roboto" panose="02000000000000000000" pitchFamily="2" charset="0"/>
                <a:hlinkClick r:id="rId3">
                  <a:extLst>
                    <a:ext uri="{A12FA001-AC4F-418D-AE19-62706E023703}">
                      <ahyp:hlinkClr xmlns:ahyp="http://schemas.microsoft.com/office/drawing/2018/hyperlinkcolor" val="tx"/>
                    </a:ext>
                  </a:extLst>
                </a:hlinkClick>
              </a:rPr>
              <a:t>https://www.sender.net/blog/stp-marketing/</a:t>
            </a:r>
            <a:r>
              <a:rPr lang="en-GB" b="0" i="0" dirty="0">
                <a:effectLst/>
                <a:latin typeface="Roboto" panose="02000000000000000000" pitchFamily="2" charset="0"/>
              </a:rPr>
              <a:t> (Accessed: Mar 4, 2023).</a:t>
            </a:r>
          </a:p>
          <a:p>
            <a:r>
              <a:rPr lang="en-GB" b="0" i="0" dirty="0">
                <a:effectLst/>
                <a:latin typeface="Roboto" panose="02000000000000000000" pitchFamily="2" charset="0"/>
              </a:rPr>
              <a:t>Hanlon, A. (2022) </a:t>
            </a:r>
            <a:r>
              <a:rPr lang="en-GB" b="0" i="1" dirty="0">
                <a:effectLst/>
                <a:latin typeface="Roboto" panose="02000000000000000000" pitchFamily="2" charset="0"/>
              </a:rPr>
              <a:t>The segmentation, targeting, positioning (STP) marketing model. </a:t>
            </a:r>
            <a:r>
              <a:rPr lang="en-GB" b="0" i="0" dirty="0">
                <a:effectLst/>
                <a:latin typeface="Roboto" panose="02000000000000000000" pitchFamily="2" charset="0"/>
              </a:rPr>
              <a:t>Available at: </a:t>
            </a:r>
            <a:r>
              <a:rPr lang="en-GB" b="0" i="0" u="none" strike="noStrike" dirty="0">
                <a:effectLst/>
                <a:latin typeface="Roboto" panose="02000000000000000000" pitchFamily="2" charset="0"/>
                <a:hlinkClick r:id="rId4">
                  <a:extLst>
                    <a:ext uri="{A12FA001-AC4F-418D-AE19-62706E023703}">
                      <ahyp:hlinkClr xmlns:ahyp="http://schemas.microsoft.com/office/drawing/2018/hyperlinkcolor" val="tx"/>
                    </a:ext>
                  </a:extLst>
                </a:hlinkClick>
              </a:rPr>
              <a:t>https://www.smartinsights.com/digital-marketing-strategy/customer-segmentation-targeting/segmentation-targeting-and-positioning/</a:t>
            </a:r>
            <a:r>
              <a:rPr lang="en-GB" b="0" i="0" dirty="0">
                <a:effectLst/>
                <a:latin typeface="Roboto" panose="02000000000000000000" pitchFamily="2" charset="0"/>
              </a:rPr>
              <a:t> (Accessed: Mar 4, 2023).</a:t>
            </a:r>
          </a:p>
          <a:p>
            <a:r>
              <a:rPr lang="en-GB" b="0" i="0" dirty="0">
                <a:effectLst/>
                <a:latin typeface="Roboto" panose="02000000000000000000" pitchFamily="2" charset="0"/>
              </a:rPr>
              <a:t>Watts, S. (2022) </a:t>
            </a:r>
            <a:r>
              <a:rPr lang="en-GB" b="0" i="1" dirty="0">
                <a:effectLst/>
                <a:latin typeface="Roboto" panose="02000000000000000000" pitchFamily="2" charset="0"/>
              </a:rPr>
              <a:t>What Is TQM? Total Quality Management Explained. </a:t>
            </a:r>
            <a:r>
              <a:rPr lang="en-GB" b="0" i="0" dirty="0">
                <a:effectLst/>
                <a:latin typeface="Roboto" panose="02000000000000000000" pitchFamily="2" charset="0"/>
              </a:rPr>
              <a:t>Available at: </a:t>
            </a:r>
            <a:r>
              <a:rPr lang="en-GB" b="0" i="0" u="none" strike="noStrike" dirty="0">
                <a:effectLst/>
                <a:latin typeface="Roboto" panose="02000000000000000000" pitchFamily="2" charset="0"/>
                <a:hlinkClick r:id="rId5">
                  <a:extLst>
                    <a:ext uri="{A12FA001-AC4F-418D-AE19-62706E023703}">
                      <ahyp:hlinkClr xmlns:ahyp="http://schemas.microsoft.com/office/drawing/2018/hyperlinkcolor" val="tx"/>
                    </a:ext>
                  </a:extLst>
                </a:hlinkClick>
              </a:rPr>
              <a:t>https://www.bmc.com/blogs/tqm-total-quality-management/</a:t>
            </a:r>
            <a:r>
              <a:rPr lang="en-GB" b="0" i="0" dirty="0">
                <a:effectLst/>
                <a:latin typeface="Roboto" panose="02000000000000000000" pitchFamily="2" charset="0"/>
              </a:rPr>
              <a:t> (Accessed: Mar 16, 2023).</a:t>
            </a:r>
          </a:p>
          <a:p>
            <a:pPr algn="l"/>
            <a:r>
              <a:rPr lang="en-GB" b="0" i="0" dirty="0">
                <a:effectLst/>
                <a:latin typeface="Roboto" panose="02000000000000000000" pitchFamily="2" charset="0"/>
              </a:rPr>
              <a:t>American Society quality (2023) 'Total Quality Management (TQM): What is TQM? | ASQ', Available at: </a:t>
            </a:r>
            <a:r>
              <a:rPr lang="en-GB" b="0" i="0" u="none" strike="noStrike" dirty="0">
                <a:effectLst/>
                <a:latin typeface="Roboto" panose="02000000000000000000" pitchFamily="2" charset="0"/>
                <a:hlinkClick r:id="rId6">
                  <a:extLst>
                    <a:ext uri="{A12FA001-AC4F-418D-AE19-62706E023703}">
                      <ahyp:hlinkClr xmlns:ahyp="http://schemas.microsoft.com/office/drawing/2018/hyperlinkcolor" val="tx"/>
                    </a:ext>
                  </a:extLst>
                </a:hlinkClick>
              </a:rPr>
              <a:t>https://asq.org/quality-resources/total-quality-management.</a:t>
            </a:r>
            <a:endParaRPr lang="en-GB" b="0" i="0" dirty="0">
              <a:effectLst/>
              <a:latin typeface="Roboto" panose="02000000000000000000" pitchFamily="2" charset="0"/>
            </a:endParaRPr>
          </a:p>
          <a:p>
            <a:pPr algn="l"/>
            <a:r>
              <a:rPr lang="en-GB" b="0" i="0" dirty="0">
                <a:effectLst/>
                <a:latin typeface="Roboto" panose="02000000000000000000" pitchFamily="2" charset="0"/>
              </a:rPr>
              <a:t>Kannan, V.R. and Tan, K.C. (2005) 'Just in time, total quality management, and supply chain management: understanding their linkages and impact on business performance', </a:t>
            </a:r>
            <a:r>
              <a:rPr lang="en-GB" b="0" i="1" dirty="0">
                <a:effectLst/>
                <a:latin typeface="Roboto" panose="02000000000000000000" pitchFamily="2" charset="0"/>
              </a:rPr>
              <a:t>Omega, </a:t>
            </a:r>
            <a:r>
              <a:rPr lang="en-GB" b="0" i="0" dirty="0">
                <a:effectLst/>
                <a:latin typeface="Roboto" panose="02000000000000000000" pitchFamily="2" charset="0"/>
              </a:rPr>
              <a:t>33(2), pp. 153-162.</a:t>
            </a:r>
          </a:p>
          <a:p>
            <a:pPr algn="l"/>
            <a:r>
              <a:rPr lang="en-GB" b="0" i="0" dirty="0">
                <a:effectLst/>
                <a:latin typeface="Roboto" panose="02000000000000000000" pitchFamily="2" charset="0"/>
              </a:rPr>
              <a:t> Weller, J. (2017) </a:t>
            </a:r>
            <a:r>
              <a:rPr lang="en-GB" b="0" i="1" dirty="0">
                <a:effectLst/>
                <a:latin typeface="Roboto" panose="02000000000000000000" pitchFamily="2" charset="0"/>
              </a:rPr>
              <a:t>Here’s How the Marketing Process Works | Smartsheet. </a:t>
            </a:r>
            <a:r>
              <a:rPr lang="en-GB" b="0" i="0" dirty="0">
                <a:effectLst/>
                <a:latin typeface="Roboto" panose="02000000000000000000" pitchFamily="2" charset="0"/>
              </a:rPr>
              <a:t>Available at: </a:t>
            </a:r>
            <a:r>
              <a:rPr lang="en-GB" b="0" i="0" u="none" strike="noStrike" dirty="0">
                <a:effectLst/>
                <a:latin typeface="Roboto" panose="02000000000000000000" pitchFamily="2" charset="0"/>
                <a:hlinkClick r:id="rId7">
                  <a:extLst>
                    <a:ext uri="{A12FA001-AC4F-418D-AE19-62706E023703}">
                      <ahyp:hlinkClr xmlns:ahyp="http://schemas.microsoft.com/office/drawing/2018/hyperlinkcolor" val="tx"/>
                    </a:ext>
                  </a:extLst>
                </a:hlinkClick>
              </a:rPr>
              <a:t>https://www.smartsheet.com/strategic-marketing-processes-and-planning</a:t>
            </a:r>
            <a:r>
              <a:rPr lang="en-GB" b="0" i="0" dirty="0">
                <a:effectLst/>
                <a:latin typeface="Roboto" panose="02000000000000000000" pitchFamily="2" charset="0"/>
              </a:rPr>
              <a:t> (Accessed: Mar 16, 2023).</a:t>
            </a:r>
          </a:p>
          <a:p>
            <a:endParaRPr lang="en-GB" dirty="0"/>
          </a:p>
        </p:txBody>
      </p:sp>
      <p:sp>
        <p:nvSpPr>
          <p:cNvPr id="4" name="Footer Placeholder 3">
            <a:extLst>
              <a:ext uri="{FF2B5EF4-FFF2-40B4-BE49-F238E27FC236}">
                <a16:creationId xmlns:a16="http://schemas.microsoft.com/office/drawing/2014/main" id="{DA37CD6C-BC62-1E6D-E896-4B2A42798163}"/>
              </a:ext>
            </a:extLst>
          </p:cNvPr>
          <p:cNvSpPr>
            <a:spLocks noGrp="1"/>
          </p:cNvSpPr>
          <p:nvPr>
            <p:ph type="ftr" sz="quarter" idx="11"/>
          </p:nvPr>
        </p:nvSpPr>
        <p:spPr/>
        <p:txBody>
          <a:bodyPr/>
          <a:lstStyle/>
          <a:p>
            <a:r>
              <a:rPr lang="en-US"/>
              <a:t>Presentation title</a:t>
            </a:r>
            <a:endParaRPr lang="en-US" dirty="0"/>
          </a:p>
        </p:txBody>
      </p:sp>
      <p:sp>
        <p:nvSpPr>
          <p:cNvPr id="5" name="Slide Number Placeholder 4">
            <a:extLst>
              <a:ext uri="{FF2B5EF4-FFF2-40B4-BE49-F238E27FC236}">
                <a16:creationId xmlns:a16="http://schemas.microsoft.com/office/drawing/2014/main" id="{3FCA190D-551E-6E01-37CA-7C836DD24FD8}"/>
              </a:ext>
            </a:extLst>
          </p:cNvPr>
          <p:cNvSpPr>
            <a:spLocks noGrp="1"/>
          </p:cNvSpPr>
          <p:nvPr>
            <p:ph type="sldNum" sz="quarter" idx="12"/>
          </p:nvPr>
        </p:nvSpPr>
        <p:spPr/>
        <p:txBody>
          <a:bodyPr/>
          <a:lstStyle/>
          <a:p>
            <a:fld id="{294A09A9-5501-47C1-A89A-A340965A2BE2}" type="slidenum">
              <a:rPr lang="en-US" smtClean="0"/>
              <a:pPr/>
              <a:t>9</a:t>
            </a:fld>
            <a:endParaRPr lang="en-US" dirty="0"/>
          </a:p>
        </p:txBody>
      </p:sp>
    </p:spTree>
    <p:extLst>
      <p:ext uri="{BB962C8B-B14F-4D97-AF65-F5344CB8AC3E}">
        <p14:creationId xmlns:p14="http://schemas.microsoft.com/office/powerpoint/2010/main" val="7629499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5EB5DC-8C2B-5750-6E12-9A35C0FFBA00}"/>
              </a:ext>
            </a:extLst>
          </p:cNvPr>
          <p:cNvSpPr>
            <a:spLocks noGrp="1"/>
          </p:cNvSpPr>
          <p:nvPr>
            <p:ph type="title"/>
          </p:nvPr>
        </p:nvSpPr>
        <p:spPr/>
        <p:txBody>
          <a:bodyPr/>
          <a:lstStyle/>
          <a:p>
            <a:r>
              <a:rPr lang="en-US" dirty="0"/>
              <a:t>Thank you</a:t>
            </a:r>
          </a:p>
        </p:txBody>
      </p:sp>
      <p:sp>
        <p:nvSpPr>
          <p:cNvPr id="5" name="Content Placeholder 4">
            <a:extLst>
              <a:ext uri="{FF2B5EF4-FFF2-40B4-BE49-F238E27FC236}">
                <a16:creationId xmlns:a16="http://schemas.microsoft.com/office/drawing/2014/main" id="{AAF5CF3F-E5EF-5769-3F83-24ADB4412BBF}"/>
              </a:ext>
            </a:extLst>
          </p:cNvPr>
          <p:cNvSpPr>
            <a:spLocks noGrp="1"/>
          </p:cNvSpPr>
          <p:nvPr>
            <p:ph idx="1"/>
          </p:nvPr>
        </p:nvSpPr>
        <p:spPr/>
        <p:txBody>
          <a:bodyPr/>
          <a:lstStyle/>
          <a:p>
            <a:endParaRPr lang="en-US" dirty="0"/>
          </a:p>
        </p:txBody>
      </p:sp>
    </p:spTree>
    <p:extLst>
      <p:ext uri="{BB962C8B-B14F-4D97-AF65-F5344CB8AC3E}">
        <p14:creationId xmlns:p14="http://schemas.microsoft.com/office/powerpoint/2010/main" val="279025185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4" ma:contentTypeDescription="Create a new document." ma:contentTypeScope="" ma:versionID="2d714a3296df14eba7a100bb665443ca">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49549bf45bfbbfb6cffed527380e77e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14EFF02-EA18-493C-972D-813DB244CB6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FBB2F3B-6257-41BB-8B64-5AC7494F274B}">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customXml/itemProps3.xml><?xml version="1.0" encoding="utf-8"?>
<ds:datastoreItem xmlns:ds="http://schemas.openxmlformats.org/officeDocument/2006/customXml" ds:itemID="{9ACE2AAA-C718-435C-B4E6-95A08ACAC44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Ion</Template>
  <TotalTime>5213</TotalTime>
  <Words>2281</Words>
  <Application>Microsoft Office PowerPoint</Application>
  <PresentationFormat>Widescreen</PresentationFormat>
  <Paragraphs>93</Paragraphs>
  <Slides>10</Slides>
  <Notes>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10</vt:i4>
      </vt:variant>
    </vt:vector>
  </HeadingPairs>
  <TitlesOfParts>
    <vt:vector size="18" baseType="lpstr">
      <vt:lpstr>Arial</vt:lpstr>
      <vt:lpstr>Calibri</vt:lpstr>
      <vt:lpstr>Century Gothic</vt:lpstr>
      <vt:lpstr>Gill Sans Light</vt:lpstr>
      <vt:lpstr>Gill Sans Nova Light</vt:lpstr>
      <vt:lpstr>Roboto</vt:lpstr>
      <vt:lpstr>Wingdings 3</vt:lpstr>
      <vt:lpstr>Ion</vt:lpstr>
      <vt:lpstr>Lecturer: Efua Adams  </vt:lpstr>
      <vt:lpstr>Table of contents </vt:lpstr>
      <vt:lpstr>Introduction: to marketing strategies </vt:lpstr>
      <vt:lpstr>Accourding to Catalão (2022, p. 16-17) argue that Portee’s five forces are used in Tesco Supermarket effectively to discourage new entrants and advantage to sustain a competitive marking advantage.</vt:lpstr>
      <vt:lpstr>Accounting to Hanlon (2022) argues that the Segmentation, Targeting, and Position (STP) marketing Model is easy to understand, used by many companies, and the most commonly applied for marketing practices with efficient market focus.</vt:lpstr>
      <vt:lpstr>According to Eby (2023) argues that Total Quantity Management  is:</vt:lpstr>
      <vt:lpstr>Conclusion </vt:lpstr>
      <vt:lpstr>References </vt:lpstr>
      <vt:lpstr>PowerPoint Presentation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Lecturer: Efua Adams</dc:title>
  <dc:creator>fdlmikail@yahoo.co.uk</dc:creator>
  <cp:lastModifiedBy>fdlmikail@yahoo.co.uk</cp:lastModifiedBy>
  <cp:revision>1</cp:revision>
  <dcterms:created xsi:type="dcterms:W3CDTF">2023-03-02T10:54:59Z</dcterms:created>
  <dcterms:modified xsi:type="dcterms:W3CDTF">2023-03-16T20:26:31Z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