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1" r:id="rId2"/>
    <p:sldId id="261" r:id="rId3"/>
    <p:sldId id="262" r:id="rId4"/>
    <p:sldId id="263" r:id="rId5"/>
    <p:sldId id="264" r:id="rId6"/>
    <p:sldId id="265" r:id="rId7"/>
    <p:sldId id="266" r:id="rId8"/>
    <p:sldId id="267" r:id="rId9"/>
    <p:sldId id="268" r:id="rId10"/>
    <p:sldId id="269" r:id="rId11"/>
    <p:sldId id="270" r:id="rId12"/>
    <p:sldId id="271" r:id="rId13"/>
    <p:sldId id="272" r:id="rId14"/>
    <p:sldId id="273" r:id="rId15"/>
    <p:sldId id="274" r:id="rId16"/>
    <p:sldId id="275" r:id="rId17"/>
    <p:sldId id="276" r:id="rId18"/>
    <p:sldId id="277" r:id="rId19"/>
    <p:sldId id="278" r:id="rId20"/>
    <p:sldId id="279" r:id="rId21"/>
    <p:sldId id="280" r:id="rId22"/>
    <p:sldId id="257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ECFF"/>
    <a:srgbClr val="FF9933"/>
    <a:srgbClr val="FFFF00"/>
    <a:srgbClr val="008000"/>
    <a:srgbClr val="00FF00"/>
    <a:srgbClr val="FFFFCC"/>
    <a:srgbClr val="800080"/>
    <a:srgbClr val="FF33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6293" autoAdjust="0"/>
    <p:restoredTop sz="94660"/>
  </p:normalViewPr>
  <p:slideViewPr>
    <p:cSldViewPr snapToGrid="0">
      <p:cViewPr>
        <p:scale>
          <a:sx n="80" d="100"/>
          <a:sy n="80" d="100"/>
        </p:scale>
        <p:origin x="-1224" y="-576"/>
      </p:cViewPr>
      <p:guideLst>
        <p:guide orient="horz" pos="168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A7D3FCE-A698-492E-9E9F-9870C9EA7D1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AF87136-1F04-4FB5-8C7D-8E43DB8E3B9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2E53B2D-FE22-42FF-94DC-2B1E898BEDD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5ED288C-ED5C-45D8-A25F-C721E64B421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D1D9402-86A7-4503-A6B1-D8D92FDAA11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09C0733-B7DF-49A3-97D6-B480915BDAC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1C06CA4-4E93-4A28-9D15-B783630EF71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A72A559-E0B7-44A9-A5E9-1E77A040B9D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DCEFAE4-B1DD-45B6-8DE4-5EBAA735495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9AE9A44-DCDE-4550-984E-D94D361CDFF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F976AE8-B70C-41F9-A594-7B9335EBDF0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412387F1-D919-43B3-9738-BE9620B8935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4F954E1D-6E05-4693-98E6-3C2060D0E88A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0" name="Text Box 2"/>
          <p:cNvSpPr txBox="1">
            <a:spLocks noChangeArrowheads="1"/>
          </p:cNvSpPr>
          <p:nvPr/>
        </p:nvSpPr>
        <p:spPr bwMode="auto">
          <a:xfrm>
            <a:off x="546100" y="576263"/>
            <a:ext cx="8047038" cy="2031325"/>
          </a:xfrm>
          <a:prstGeom prst="rect">
            <a:avLst/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 dirty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sz="4200" b="1" dirty="0" err="1" smtClean="0">
                <a:solidFill>
                  <a:srgbClr val="FFFF00"/>
                </a:solidFill>
                <a:latin typeface="Comic Sans MS" pitchFamily="66" charset="0"/>
              </a:rPr>
              <a:t>Canrannau</a:t>
            </a:r>
            <a:r>
              <a:rPr lang="en-GB" sz="4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4200" b="1" dirty="0" err="1" smtClean="0">
                <a:solidFill>
                  <a:srgbClr val="FFFF00"/>
                </a:solidFill>
                <a:latin typeface="Comic Sans MS" pitchFamily="66" charset="0"/>
              </a:rPr>
              <a:t>Pwysau</a:t>
            </a:r>
            <a:endParaRPr lang="en-GB" sz="4200" b="1" dirty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endParaRPr lang="en-GB" sz="42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3971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1015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Dewch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o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hyd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i’r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canran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o bob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pwysau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a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roddir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.</a:t>
            </a:r>
            <a:endParaRPr lang="en-GB" sz="3000" b="1" dirty="0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83972" name="Text Box 4"/>
          <p:cNvSpPr txBox="1">
            <a:spLocks noChangeArrowheads="1"/>
          </p:cNvSpPr>
          <p:nvPr/>
        </p:nvSpPr>
        <p:spPr bwMode="auto">
          <a:xfrm>
            <a:off x="417513" y="6089650"/>
            <a:ext cx="1125629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 dirty="0" err="1" smtClean="0">
                <a:solidFill>
                  <a:srgbClr val="6699FF"/>
                </a:solidFill>
                <a:latin typeface="Comic Sans MS" pitchFamily="66" charset="0"/>
              </a:rPr>
              <a:t>Blwyddyn</a:t>
            </a:r>
            <a:r>
              <a:rPr lang="en-GB" sz="1400" dirty="0" smtClean="0">
                <a:solidFill>
                  <a:srgbClr val="6699FF"/>
                </a:solidFill>
                <a:latin typeface="Comic Sans MS" pitchFamily="66" charset="0"/>
              </a:rPr>
              <a:t> </a:t>
            </a:r>
            <a:r>
              <a:rPr lang="en-GB" sz="1400" dirty="0">
                <a:solidFill>
                  <a:srgbClr val="6699FF"/>
                </a:solidFill>
                <a:latin typeface="Comic Sans MS" pitchFamily="66" charset="0"/>
              </a:rPr>
              <a:t>5</a:t>
            </a:r>
            <a:endParaRPr lang="en-US" dirty="0"/>
          </a:p>
        </p:txBody>
      </p:sp>
      <p:sp>
        <p:nvSpPr>
          <p:cNvPr id="83973" name="Rectangle 5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4" name="Rectangle 6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5" name="Rectangle 7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6" name="Rectangle 8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39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39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39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39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3970" grpId="0" animBg="1"/>
      <p:bldP spid="83971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6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00080">
                  <a:gamma/>
                  <a:shade val="56078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0" name="AutoShape 2"/>
          <p:cNvSpPr>
            <a:spLocks noChangeArrowheads="1"/>
          </p:cNvSpPr>
          <p:nvPr/>
        </p:nvSpPr>
        <p:spPr bwMode="auto">
          <a:xfrm>
            <a:off x="1173163" y="4154488"/>
            <a:ext cx="6769100" cy="21828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1" name="AutoShape 3"/>
          <p:cNvSpPr>
            <a:spLocks noChangeArrowheads="1"/>
          </p:cNvSpPr>
          <p:nvPr/>
        </p:nvSpPr>
        <p:spPr bwMode="auto">
          <a:xfrm>
            <a:off x="788988" y="509588"/>
            <a:ext cx="7539037" cy="27559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99FF99"/>
              </a:gs>
              <a:gs pos="50000">
                <a:schemeClr val="bg1"/>
              </a:gs>
              <a:gs pos="100000">
                <a:srgbClr val="99FF99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2" name="Text Box 4"/>
          <p:cNvSpPr txBox="1">
            <a:spLocks noChangeArrowheads="1"/>
          </p:cNvSpPr>
          <p:nvPr/>
        </p:nvSpPr>
        <p:spPr bwMode="auto">
          <a:xfrm>
            <a:off x="1601788" y="4160838"/>
            <a:ext cx="5913437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 dirty="0">
                <a:solidFill>
                  <a:srgbClr val="FF0000"/>
                </a:solidFill>
                <a:latin typeface="Comic Sans MS" pitchFamily="66" charset="0"/>
              </a:rPr>
              <a:t>6 </a:t>
            </a:r>
            <a:r>
              <a:rPr lang="en-GB" sz="13000" b="1" dirty="0" smtClean="0">
                <a:solidFill>
                  <a:srgbClr val="FF0000"/>
                </a:solidFill>
                <a:latin typeface="Comic Sans MS" pitchFamily="66" charset="0"/>
              </a:rPr>
              <a:t>cg</a:t>
            </a:r>
            <a:endParaRPr lang="en-US" sz="130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63493" name="Text Box 5"/>
          <p:cNvSpPr txBox="1">
            <a:spLocks noChangeArrowheads="1"/>
          </p:cNvSpPr>
          <p:nvPr/>
        </p:nvSpPr>
        <p:spPr bwMode="auto">
          <a:xfrm>
            <a:off x="807523" y="510639"/>
            <a:ext cx="7498278" cy="23083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/>
            <a:r>
              <a:rPr lang="en-GB" sz="7200" b="1" dirty="0" err="1" smtClean="0">
                <a:solidFill>
                  <a:srgbClr val="008000"/>
                </a:solidFill>
                <a:latin typeface="Comic Sans MS" pitchFamily="66" charset="0"/>
              </a:rPr>
              <a:t>Dewch</a:t>
            </a:r>
            <a:r>
              <a:rPr lang="en-GB" sz="7200" b="1" dirty="0" smtClean="0">
                <a:solidFill>
                  <a:srgbClr val="008000"/>
                </a:solidFill>
                <a:latin typeface="Comic Sans MS" pitchFamily="66" charset="0"/>
              </a:rPr>
              <a:t> o </a:t>
            </a:r>
            <a:r>
              <a:rPr lang="en-GB" sz="7200" b="1" dirty="0" err="1" smtClean="0">
                <a:solidFill>
                  <a:srgbClr val="008000"/>
                </a:solidFill>
                <a:latin typeface="Comic Sans MS" pitchFamily="66" charset="0"/>
              </a:rPr>
              <a:t>hyd</a:t>
            </a:r>
            <a:r>
              <a:rPr lang="en-GB" sz="72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7200" b="1" dirty="0" err="1" smtClean="0">
                <a:solidFill>
                  <a:srgbClr val="008000"/>
                </a:solidFill>
                <a:latin typeface="Comic Sans MS" pitchFamily="66" charset="0"/>
              </a:rPr>
              <a:t>i</a:t>
            </a:r>
            <a:r>
              <a:rPr lang="en-GB" sz="7200" b="1" dirty="0" smtClean="0">
                <a:solidFill>
                  <a:srgbClr val="008000"/>
                </a:solidFill>
                <a:latin typeface="Comic Sans MS" pitchFamily="66" charset="0"/>
              </a:rPr>
              <a:t> 10% o 60cg</a:t>
            </a:r>
            <a:endParaRPr lang="en-US" sz="7200" b="1" dirty="0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63495" name="AutoShape 7"/>
          <p:cNvSpPr>
            <a:spLocks noChangeArrowheads="1"/>
          </p:cNvSpPr>
          <p:nvPr/>
        </p:nvSpPr>
        <p:spPr bwMode="auto">
          <a:xfrm>
            <a:off x="3392488" y="3429000"/>
            <a:ext cx="2332037" cy="544513"/>
          </a:xfrm>
          <a:prstGeom prst="downArrow">
            <a:avLst>
              <a:gd name="adj1" fmla="val 50000"/>
              <a:gd name="adj2" fmla="val 25000"/>
            </a:avLst>
          </a:prstGeom>
          <a:gradFill rotWithShape="1">
            <a:gsLst>
              <a:gs pos="0">
                <a:srgbClr val="DDEBCF"/>
              </a:gs>
              <a:gs pos="50000">
                <a:srgbClr val="9CB86E"/>
              </a:gs>
              <a:gs pos="100000">
                <a:srgbClr val="156B13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34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492" grpId="0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20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00080">
                  <a:gamma/>
                  <a:shade val="56078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5" name="AutoShape 3"/>
          <p:cNvSpPr>
            <a:spLocks noChangeArrowheads="1"/>
          </p:cNvSpPr>
          <p:nvPr/>
        </p:nvSpPr>
        <p:spPr bwMode="auto">
          <a:xfrm>
            <a:off x="1173163" y="4154488"/>
            <a:ext cx="6769100" cy="21828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6" name="AutoShape 4"/>
          <p:cNvSpPr>
            <a:spLocks noChangeArrowheads="1"/>
          </p:cNvSpPr>
          <p:nvPr/>
        </p:nvSpPr>
        <p:spPr bwMode="auto">
          <a:xfrm>
            <a:off x="788988" y="509588"/>
            <a:ext cx="7539037" cy="27559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99FF99"/>
              </a:gs>
              <a:gs pos="50000">
                <a:schemeClr val="bg1"/>
              </a:gs>
              <a:gs pos="100000">
                <a:srgbClr val="99FF99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1" dirty="0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64517" name="Text Box 5"/>
          <p:cNvSpPr txBox="1">
            <a:spLocks noChangeArrowheads="1"/>
          </p:cNvSpPr>
          <p:nvPr/>
        </p:nvSpPr>
        <p:spPr bwMode="auto">
          <a:xfrm>
            <a:off x="1601788" y="4160838"/>
            <a:ext cx="5913437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 dirty="0">
                <a:solidFill>
                  <a:srgbClr val="FF0000"/>
                </a:solidFill>
                <a:latin typeface="Comic Sans MS" pitchFamily="66" charset="0"/>
              </a:rPr>
              <a:t>24 </a:t>
            </a:r>
            <a:r>
              <a:rPr lang="en-GB" sz="13000" b="1" dirty="0" smtClean="0">
                <a:solidFill>
                  <a:srgbClr val="FF0000"/>
                </a:solidFill>
                <a:latin typeface="Comic Sans MS" pitchFamily="66" charset="0"/>
              </a:rPr>
              <a:t>cg</a:t>
            </a:r>
            <a:endParaRPr lang="en-US" sz="130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64518" name="Text Box 6"/>
          <p:cNvSpPr txBox="1">
            <a:spLocks noChangeArrowheads="1"/>
          </p:cNvSpPr>
          <p:nvPr/>
        </p:nvSpPr>
        <p:spPr bwMode="auto">
          <a:xfrm>
            <a:off x="809625" y="698500"/>
            <a:ext cx="7496175" cy="24006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500" b="1" dirty="0" err="1" smtClean="0">
                <a:solidFill>
                  <a:srgbClr val="008000"/>
                </a:solidFill>
                <a:latin typeface="Comic Sans MS" pitchFamily="66" charset="0"/>
              </a:rPr>
              <a:t>Dewch</a:t>
            </a:r>
            <a:r>
              <a:rPr lang="en-GB" sz="7500" b="1" dirty="0" smtClean="0">
                <a:solidFill>
                  <a:srgbClr val="008000"/>
                </a:solidFill>
                <a:latin typeface="Comic Sans MS" pitchFamily="66" charset="0"/>
              </a:rPr>
              <a:t> o </a:t>
            </a:r>
            <a:r>
              <a:rPr lang="en-GB" sz="7500" b="1" dirty="0" err="1" smtClean="0">
                <a:solidFill>
                  <a:srgbClr val="008000"/>
                </a:solidFill>
                <a:latin typeface="Comic Sans MS" pitchFamily="66" charset="0"/>
              </a:rPr>
              <a:t>hyd</a:t>
            </a:r>
            <a:r>
              <a:rPr lang="en-GB" sz="75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7500" b="1" dirty="0" err="1" smtClean="0">
                <a:solidFill>
                  <a:srgbClr val="008000"/>
                </a:solidFill>
                <a:latin typeface="Comic Sans MS" pitchFamily="66" charset="0"/>
              </a:rPr>
              <a:t>i</a:t>
            </a:r>
            <a:r>
              <a:rPr lang="en-GB" sz="7500" b="1" dirty="0" smtClean="0">
                <a:solidFill>
                  <a:srgbClr val="008000"/>
                </a:solidFill>
                <a:latin typeface="Comic Sans MS" pitchFamily="66" charset="0"/>
              </a:rPr>
              <a:t> 30% o 80cg</a:t>
            </a:r>
            <a:endParaRPr lang="en-US" sz="7500" b="1" dirty="0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64519" name="AutoShape 7"/>
          <p:cNvSpPr>
            <a:spLocks noChangeArrowheads="1"/>
          </p:cNvSpPr>
          <p:nvPr/>
        </p:nvSpPr>
        <p:spPr bwMode="auto">
          <a:xfrm>
            <a:off x="3392488" y="3429000"/>
            <a:ext cx="2332037" cy="544513"/>
          </a:xfrm>
          <a:prstGeom prst="downArrow">
            <a:avLst>
              <a:gd name="adj1" fmla="val 50000"/>
              <a:gd name="adj2" fmla="val 25000"/>
            </a:avLst>
          </a:prstGeom>
          <a:gradFill rotWithShape="1">
            <a:gsLst>
              <a:gs pos="0">
                <a:srgbClr val="DDEBCF"/>
              </a:gs>
              <a:gs pos="50000">
                <a:srgbClr val="9CB86E"/>
              </a:gs>
              <a:gs pos="100000">
                <a:srgbClr val="156B13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45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4517" grpId="0" autoUpdateAnimBg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44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00080">
                  <a:gamma/>
                  <a:shade val="56078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39" name="AutoShape 3"/>
          <p:cNvSpPr>
            <a:spLocks noChangeArrowheads="1"/>
          </p:cNvSpPr>
          <p:nvPr/>
        </p:nvSpPr>
        <p:spPr bwMode="auto">
          <a:xfrm>
            <a:off x="1173163" y="4154488"/>
            <a:ext cx="6769100" cy="21828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0" name="AutoShape 4"/>
          <p:cNvSpPr>
            <a:spLocks noChangeArrowheads="1"/>
          </p:cNvSpPr>
          <p:nvPr/>
        </p:nvSpPr>
        <p:spPr bwMode="auto">
          <a:xfrm>
            <a:off x="788988" y="509588"/>
            <a:ext cx="7539037" cy="27559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99FF99"/>
              </a:gs>
              <a:gs pos="50000">
                <a:schemeClr val="bg1"/>
              </a:gs>
              <a:gs pos="100000">
                <a:srgbClr val="99FF99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1" name="Text Box 5"/>
          <p:cNvSpPr txBox="1">
            <a:spLocks noChangeArrowheads="1"/>
          </p:cNvSpPr>
          <p:nvPr/>
        </p:nvSpPr>
        <p:spPr bwMode="auto">
          <a:xfrm>
            <a:off x="1601788" y="4160838"/>
            <a:ext cx="5913437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 dirty="0">
                <a:solidFill>
                  <a:srgbClr val="FF0000"/>
                </a:solidFill>
                <a:latin typeface="Comic Sans MS" pitchFamily="66" charset="0"/>
              </a:rPr>
              <a:t>8 </a:t>
            </a:r>
            <a:r>
              <a:rPr lang="en-GB" sz="13000" b="1" dirty="0" smtClean="0">
                <a:solidFill>
                  <a:srgbClr val="FF0000"/>
                </a:solidFill>
                <a:latin typeface="Comic Sans MS" pitchFamily="66" charset="0"/>
              </a:rPr>
              <a:t>cg</a:t>
            </a:r>
            <a:endParaRPr lang="en-US" sz="130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65542" name="Text Box 6"/>
          <p:cNvSpPr txBox="1">
            <a:spLocks noChangeArrowheads="1"/>
          </p:cNvSpPr>
          <p:nvPr/>
        </p:nvSpPr>
        <p:spPr bwMode="auto">
          <a:xfrm>
            <a:off x="809625" y="698500"/>
            <a:ext cx="7496175" cy="24006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500" b="1" dirty="0" err="1" smtClean="0">
                <a:solidFill>
                  <a:srgbClr val="008000"/>
                </a:solidFill>
                <a:latin typeface="Comic Sans MS" pitchFamily="66" charset="0"/>
              </a:rPr>
              <a:t>Dewch</a:t>
            </a:r>
            <a:r>
              <a:rPr lang="en-GB" sz="7500" b="1" dirty="0" smtClean="0">
                <a:solidFill>
                  <a:srgbClr val="008000"/>
                </a:solidFill>
                <a:latin typeface="Comic Sans MS" pitchFamily="66" charset="0"/>
              </a:rPr>
              <a:t> o </a:t>
            </a:r>
            <a:r>
              <a:rPr lang="en-GB" sz="7500" b="1" dirty="0" err="1" smtClean="0">
                <a:solidFill>
                  <a:srgbClr val="008000"/>
                </a:solidFill>
                <a:latin typeface="Comic Sans MS" pitchFamily="66" charset="0"/>
              </a:rPr>
              <a:t>hyd</a:t>
            </a:r>
            <a:r>
              <a:rPr lang="en-GB" sz="75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7500" b="1" dirty="0" err="1" smtClean="0">
                <a:solidFill>
                  <a:srgbClr val="008000"/>
                </a:solidFill>
                <a:latin typeface="Comic Sans MS" pitchFamily="66" charset="0"/>
              </a:rPr>
              <a:t>i</a:t>
            </a:r>
            <a:r>
              <a:rPr lang="en-GB" sz="7500" b="1" dirty="0" smtClean="0">
                <a:solidFill>
                  <a:srgbClr val="008000"/>
                </a:solidFill>
                <a:latin typeface="Comic Sans MS" pitchFamily="66" charset="0"/>
              </a:rPr>
              <a:t> 20% o 40cg</a:t>
            </a:r>
            <a:endParaRPr lang="en-US" sz="7500" b="1" dirty="0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65543" name="AutoShape 7"/>
          <p:cNvSpPr>
            <a:spLocks noChangeArrowheads="1"/>
          </p:cNvSpPr>
          <p:nvPr/>
        </p:nvSpPr>
        <p:spPr bwMode="auto">
          <a:xfrm>
            <a:off x="3392488" y="3429000"/>
            <a:ext cx="2332037" cy="544513"/>
          </a:xfrm>
          <a:prstGeom prst="downArrow">
            <a:avLst>
              <a:gd name="adj1" fmla="val 50000"/>
              <a:gd name="adj2" fmla="val 25000"/>
            </a:avLst>
          </a:prstGeom>
          <a:gradFill rotWithShape="1">
            <a:gsLst>
              <a:gs pos="0">
                <a:srgbClr val="DDEBCF"/>
              </a:gs>
              <a:gs pos="50000">
                <a:srgbClr val="9CB86E"/>
              </a:gs>
              <a:gs pos="100000">
                <a:srgbClr val="156B13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55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5541" grpId="0" autoUpdateAnimBg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8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00080">
                  <a:gamma/>
                  <a:shade val="56078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3" name="AutoShape 3"/>
          <p:cNvSpPr>
            <a:spLocks noChangeArrowheads="1"/>
          </p:cNvSpPr>
          <p:nvPr/>
        </p:nvSpPr>
        <p:spPr bwMode="auto">
          <a:xfrm>
            <a:off x="1173163" y="4154488"/>
            <a:ext cx="6769100" cy="21828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4" name="AutoShape 4"/>
          <p:cNvSpPr>
            <a:spLocks noChangeArrowheads="1"/>
          </p:cNvSpPr>
          <p:nvPr/>
        </p:nvSpPr>
        <p:spPr bwMode="auto">
          <a:xfrm>
            <a:off x="788988" y="509588"/>
            <a:ext cx="7539037" cy="27559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99FF99"/>
              </a:gs>
              <a:gs pos="50000">
                <a:schemeClr val="bg1"/>
              </a:gs>
              <a:gs pos="100000">
                <a:srgbClr val="99FF99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5" name="Text Box 5"/>
          <p:cNvSpPr txBox="1">
            <a:spLocks noChangeArrowheads="1"/>
          </p:cNvSpPr>
          <p:nvPr/>
        </p:nvSpPr>
        <p:spPr bwMode="auto">
          <a:xfrm>
            <a:off x="1601788" y="4160838"/>
            <a:ext cx="5913437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 dirty="0">
                <a:solidFill>
                  <a:srgbClr val="FF0000"/>
                </a:solidFill>
                <a:latin typeface="Comic Sans MS" pitchFamily="66" charset="0"/>
              </a:rPr>
              <a:t>12 </a:t>
            </a:r>
            <a:r>
              <a:rPr lang="en-GB" sz="13000" b="1" dirty="0" smtClean="0">
                <a:solidFill>
                  <a:srgbClr val="FF0000"/>
                </a:solidFill>
                <a:latin typeface="Comic Sans MS" pitchFamily="66" charset="0"/>
              </a:rPr>
              <a:t>cg</a:t>
            </a:r>
            <a:endParaRPr lang="en-US" sz="130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66566" name="Text Box 6"/>
          <p:cNvSpPr txBox="1">
            <a:spLocks noChangeArrowheads="1"/>
          </p:cNvSpPr>
          <p:nvPr/>
        </p:nvSpPr>
        <p:spPr bwMode="auto">
          <a:xfrm>
            <a:off x="809625" y="698500"/>
            <a:ext cx="7496175" cy="24006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500" b="1" dirty="0" err="1" smtClean="0">
                <a:solidFill>
                  <a:srgbClr val="008000"/>
                </a:solidFill>
                <a:latin typeface="Comic Sans MS" pitchFamily="66" charset="0"/>
              </a:rPr>
              <a:t>Dewch</a:t>
            </a:r>
            <a:r>
              <a:rPr lang="en-GB" sz="7500" b="1" dirty="0" smtClean="0">
                <a:solidFill>
                  <a:srgbClr val="008000"/>
                </a:solidFill>
                <a:latin typeface="Comic Sans MS" pitchFamily="66" charset="0"/>
              </a:rPr>
              <a:t> o </a:t>
            </a:r>
            <a:r>
              <a:rPr lang="en-GB" sz="7500" b="1" dirty="0" err="1" smtClean="0">
                <a:solidFill>
                  <a:srgbClr val="008000"/>
                </a:solidFill>
                <a:latin typeface="Comic Sans MS" pitchFamily="66" charset="0"/>
              </a:rPr>
              <a:t>hyd</a:t>
            </a:r>
            <a:r>
              <a:rPr lang="en-GB" sz="75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7500" b="1" dirty="0" err="1" smtClean="0">
                <a:solidFill>
                  <a:srgbClr val="008000"/>
                </a:solidFill>
                <a:latin typeface="Comic Sans MS" pitchFamily="66" charset="0"/>
              </a:rPr>
              <a:t>i</a:t>
            </a:r>
            <a:r>
              <a:rPr lang="en-GB" sz="75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7500" b="1" dirty="0" smtClean="0">
                <a:solidFill>
                  <a:srgbClr val="008000"/>
                </a:solidFill>
                <a:latin typeface="Comic Sans MS" pitchFamily="66" charset="0"/>
              </a:rPr>
              <a:t> 40% o 30cg</a:t>
            </a:r>
            <a:endParaRPr lang="en-US" sz="7500" b="1" dirty="0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66567" name="AutoShape 7"/>
          <p:cNvSpPr>
            <a:spLocks noChangeArrowheads="1"/>
          </p:cNvSpPr>
          <p:nvPr/>
        </p:nvSpPr>
        <p:spPr bwMode="auto">
          <a:xfrm>
            <a:off x="3392488" y="3429000"/>
            <a:ext cx="2332037" cy="544513"/>
          </a:xfrm>
          <a:prstGeom prst="downArrow">
            <a:avLst>
              <a:gd name="adj1" fmla="val 50000"/>
              <a:gd name="adj2" fmla="val 25000"/>
            </a:avLst>
          </a:prstGeom>
          <a:gradFill rotWithShape="1">
            <a:gsLst>
              <a:gs pos="0">
                <a:srgbClr val="DDEBCF"/>
              </a:gs>
              <a:gs pos="50000">
                <a:srgbClr val="9CB86E"/>
              </a:gs>
              <a:gs pos="100000">
                <a:srgbClr val="156B13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65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565" grpId="0" autoUpdateAnimBg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92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00080">
                  <a:gamma/>
                  <a:shade val="56078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7" name="AutoShape 3"/>
          <p:cNvSpPr>
            <a:spLocks noChangeArrowheads="1"/>
          </p:cNvSpPr>
          <p:nvPr/>
        </p:nvSpPr>
        <p:spPr bwMode="auto">
          <a:xfrm>
            <a:off x="1173163" y="4154488"/>
            <a:ext cx="6769100" cy="21828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8" name="AutoShape 4"/>
          <p:cNvSpPr>
            <a:spLocks noChangeArrowheads="1"/>
          </p:cNvSpPr>
          <p:nvPr/>
        </p:nvSpPr>
        <p:spPr bwMode="auto">
          <a:xfrm>
            <a:off x="788988" y="509588"/>
            <a:ext cx="7539037" cy="27559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99FF99"/>
              </a:gs>
              <a:gs pos="50000">
                <a:schemeClr val="bg1"/>
              </a:gs>
              <a:gs pos="100000">
                <a:srgbClr val="99FF99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9" name="Text Box 5"/>
          <p:cNvSpPr txBox="1">
            <a:spLocks noChangeArrowheads="1"/>
          </p:cNvSpPr>
          <p:nvPr/>
        </p:nvSpPr>
        <p:spPr bwMode="auto">
          <a:xfrm>
            <a:off x="1601788" y="4160838"/>
            <a:ext cx="5913437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 dirty="0">
                <a:solidFill>
                  <a:srgbClr val="FF0000"/>
                </a:solidFill>
                <a:latin typeface="Comic Sans MS" pitchFamily="66" charset="0"/>
              </a:rPr>
              <a:t>63 </a:t>
            </a:r>
            <a:r>
              <a:rPr lang="en-GB" sz="13000" b="1" dirty="0" smtClean="0">
                <a:solidFill>
                  <a:srgbClr val="FF0000"/>
                </a:solidFill>
                <a:latin typeface="Comic Sans MS" pitchFamily="66" charset="0"/>
              </a:rPr>
              <a:t>cg</a:t>
            </a:r>
            <a:endParaRPr lang="en-US" sz="130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67590" name="Text Box 6"/>
          <p:cNvSpPr txBox="1">
            <a:spLocks noChangeArrowheads="1"/>
          </p:cNvSpPr>
          <p:nvPr/>
        </p:nvSpPr>
        <p:spPr bwMode="auto">
          <a:xfrm>
            <a:off x="809625" y="698500"/>
            <a:ext cx="7496175" cy="24006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500" b="1" dirty="0" err="1" smtClean="0">
                <a:solidFill>
                  <a:srgbClr val="008000"/>
                </a:solidFill>
                <a:latin typeface="Comic Sans MS" pitchFamily="66" charset="0"/>
              </a:rPr>
              <a:t>Dewch</a:t>
            </a:r>
            <a:r>
              <a:rPr lang="en-GB" sz="7500" b="1" dirty="0" smtClean="0">
                <a:solidFill>
                  <a:srgbClr val="008000"/>
                </a:solidFill>
                <a:latin typeface="Comic Sans MS" pitchFamily="66" charset="0"/>
              </a:rPr>
              <a:t> o </a:t>
            </a:r>
            <a:r>
              <a:rPr lang="en-GB" sz="7500" b="1" dirty="0" err="1" smtClean="0">
                <a:solidFill>
                  <a:srgbClr val="008000"/>
                </a:solidFill>
                <a:latin typeface="Comic Sans MS" pitchFamily="66" charset="0"/>
              </a:rPr>
              <a:t>hyd</a:t>
            </a:r>
            <a:r>
              <a:rPr lang="en-GB" sz="75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7500" b="1" dirty="0" err="1" smtClean="0">
                <a:solidFill>
                  <a:srgbClr val="008000"/>
                </a:solidFill>
                <a:latin typeface="Comic Sans MS" pitchFamily="66" charset="0"/>
              </a:rPr>
              <a:t>i</a:t>
            </a:r>
            <a:r>
              <a:rPr lang="en-GB" sz="7500" b="1" dirty="0" smtClean="0">
                <a:solidFill>
                  <a:srgbClr val="008000"/>
                </a:solidFill>
                <a:latin typeface="Comic Sans MS" pitchFamily="66" charset="0"/>
              </a:rPr>
              <a:t> 70% o 90cg</a:t>
            </a:r>
            <a:endParaRPr lang="en-US" sz="7500" b="1" dirty="0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67591" name="AutoShape 7"/>
          <p:cNvSpPr>
            <a:spLocks noChangeArrowheads="1"/>
          </p:cNvSpPr>
          <p:nvPr/>
        </p:nvSpPr>
        <p:spPr bwMode="auto">
          <a:xfrm>
            <a:off x="3392488" y="3429000"/>
            <a:ext cx="2332037" cy="544513"/>
          </a:xfrm>
          <a:prstGeom prst="downArrow">
            <a:avLst>
              <a:gd name="adj1" fmla="val 50000"/>
              <a:gd name="adj2" fmla="val 25000"/>
            </a:avLst>
          </a:prstGeom>
          <a:gradFill rotWithShape="1">
            <a:gsLst>
              <a:gs pos="0">
                <a:srgbClr val="DDEBCF"/>
              </a:gs>
              <a:gs pos="50000">
                <a:srgbClr val="9CB86E"/>
              </a:gs>
              <a:gs pos="100000">
                <a:srgbClr val="156B13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75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7589" grpId="0" autoUpdateAnimBg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6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00080">
                  <a:gamma/>
                  <a:shade val="56078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1" name="AutoShape 3"/>
          <p:cNvSpPr>
            <a:spLocks noChangeArrowheads="1"/>
          </p:cNvSpPr>
          <p:nvPr/>
        </p:nvSpPr>
        <p:spPr bwMode="auto">
          <a:xfrm>
            <a:off x="1173163" y="4154488"/>
            <a:ext cx="6769100" cy="21828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2" name="AutoShape 4"/>
          <p:cNvSpPr>
            <a:spLocks noChangeArrowheads="1"/>
          </p:cNvSpPr>
          <p:nvPr/>
        </p:nvSpPr>
        <p:spPr bwMode="auto">
          <a:xfrm>
            <a:off x="788988" y="509588"/>
            <a:ext cx="7539037" cy="27559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99FF99"/>
              </a:gs>
              <a:gs pos="50000">
                <a:schemeClr val="bg1"/>
              </a:gs>
              <a:gs pos="100000">
                <a:srgbClr val="99FF99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3" name="Text Box 5"/>
          <p:cNvSpPr txBox="1">
            <a:spLocks noChangeArrowheads="1"/>
          </p:cNvSpPr>
          <p:nvPr/>
        </p:nvSpPr>
        <p:spPr bwMode="auto">
          <a:xfrm>
            <a:off x="1601788" y="4160838"/>
            <a:ext cx="5913437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 dirty="0">
                <a:solidFill>
                  <a:srgbClr val="FF0000"/>
                </a:solidFill>
                <a:latin typeface="Comic Sans MS" pitchFamily="66" charset="0"/>
              </a:rPr>
              <a:t>9 </a:t>
            </a:r>
            <a:r>
              <a:rPr lang="en-GB" sz="13000" b="1" dirty="0" smtClean="0">
                <a:solidFill>
                  <a:srgbClr val="FF0000"/>
                </a:solidFill>
                <a:latin typeface="Comic Sans MS" pitchFamily="66" charset="0"/>
              </a:rPr>
              <a:t>cg</a:t>
            </a:r>
            <a:endParaRPr lang="en-US" sz="130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68614" name="Text Box 6"/>
          <p:cNvSpPr txBox="1">
            <a:spLocks noChangeArrowheads="1"/>
          </p:cNvSpPr>
          <p:nvPr/>
        </p:nvSpPr>
        <p:spPr bwMode="auto">
          <a:xfrm>
            <a:off x="809625" y="698500"/>
            <a:ext cx="7496175" cy="24006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500" b="1" dirty="0" err="1" smtClean="0">
                <a:solidFill>
                  <a:srgbClr val="008000"/>
                </a:solidFill>
                <a:latin typeface="Comic Sans MS" pitchFamily="66" charset="0"/>
              </a:rPr>
              <a:t>Dewch</a:t>
            </a:r>
            <a:r>
              <a:rPr lang="en-GB" sz="7500" b="1" dirty="0" smtClean="0">
                <a:solidFill>
                  <a:srgbClr val="008000"/>
                </a:solidFill>
                <a:latin typeface="Comic Sans MS" pitchFamily="66" charset="0"/>
              </a:rPr>
              <a:t> o </a:t>
            </a:r>
            <a:r>
              <a:rPr lang="en-GB" sz="7500" b="1" dirty="0" err="1" smtClean="0">
                <a:solidFill>
                  <a:srgbClr val="008000"/>
                </a:solidFill>
                <a:latin typeface="Comic Sans MS" pitchFamily="66" charset="0"/>
              </a:rPr>
              <a:t>hyd</a:t>
            </a:r>
            <a:r>
              <a:rPr lang="en-GB" sz="75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7500" b="1" dirty="0" err="1" smtClean="0">
                <a:solidFill>
                  <a:srgbClr val="008000"/>
                </a:solidFill>
                <a:latin typeface="Comic Sans MS" pitchFamily="66" charset="0"/>
              </a:rPr>
              <a:t>i</a:t>
            </a:r>
            <a:r>
              <a:rPr lang="en-GB" sz="7500" b="1" dirty="0" smtClean="0">
                <a:solidFill>
                  <a:srgbClr val="008000"/>
                </a:solidFill>
                <a:latin typeface="Comic Sans MS" pitchFamily="66" charset="0"/>
              </a:rPr>
              <a:t> 10% o 90cg</a:t>
            </a:r>
            <a:endParaRPr lang="en-US" sz="7500" b="1" dirty="0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68615" name="AutoShape 7"/>
          <p:cNvSpPr>
            <a:spLocks noChangeArrowheads="1"/>
          </p:cNvSpPr>
          <p:nvPr/>
        </p:nvSpPr>
        <p:spPr bwMode="auto">
          <a:xfrm>
            <a:off x="3392488" y="3429000"/>
            <a:ext cx="2332037" cy="544513"/>
          </a:xfrm>
          <a:prstGeom prst="downArrow">
            <a:avLst>
              <a:gd name="adj1" fmla="val 50000"/>
              <a:gd name="adj2" fmla="val 25000"/>
            </a:avLst>
          </a:prstGeom>
          <a:gradFill rotWithShape="1">
            <a:gsLst>
              <a:gs pos="0">
                <a:srgbClr val="DDEBCF"/>
              </a:gs>
              <a:gs pos="50000">
                <a:srgbClr val="9CB86E"/>
              </a:gs>
              <a:gs pos="100000">
                <a:srgbClr val="156B13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86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8613" grpId="0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40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00080">
                  <a:gamma/>
                  <a:shade val="56078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5" name="AutoShape 3"/>
          <p:cNvSpPr>
            <a:spLocks noChangeArrowheads="1"/>
          </p:cNvSpPr>
          <p:nvPr/>
        </p:nvSpPr>
        <p:spPr bwMode="auto">
          <a:xfrm>
            <a:off x="1173163" y="4154488"/>
            <a:ext cx="6769100" cy="21828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6" name="AutoShape 4"/>
          <p:cNvSpPr>
            <a:spLocks noChangeArrowheads="1"/>
          </p:cNvSpPr>
          <p:nvPr/>
        </p:nvSpPr>
        <p:spPr bwMode="auto">
          <a:xfrm>
            <a:off x="788988" y="509588"/>
            <a:ext cx="7539037" cy="27559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99FF99"/>
              </a:gs>
              <a:gs pos="50000">
                <a:schemeClr val="bg1"/>
              </a:gs>
              <a:gs pos="100000">
                <a:srgbClr val="99FF99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7" name="Text Box 5"/>
          <p:cNvSpPr txBox="1">
            <a:spLocks noChangeArrowheads="1"/>
          </p:cNvSpPr>
          <p:nvPr/>
        </p:nvSpPr>
        <p:spPr bwMode="auto">
          <a:xfrm>
            <a:off x="1601788" y="4160838"/>
            <a:ext cx="5913437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 dirty="0">
                <a:solidFill>
                  <a:srgbClr val="FF0000"/>
                </a:solidFill>
                <a:latin typeface="Comic Sans MS" pitchFamily="66" charset="0"/>
              </a:rPr>
              <a:t>7 </a:t>
            </a:r>
            <a:r>
              <a:rPr lang="en-GB" sz="13000" b="1" dirty="0" smtClean="0">
                <a:solidFill>
                  <a:srgbClr val="FF0000"/>
                </a:solidFill>
                <a:latin typeface="Comic Sans MS" pitchFamily="66" charset="0"/>
              </a:rPr>
              <a:t>cg</a:t>
            </a:r>
            <a:endParaRPr lang="en-US" sz="130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69638" name="Text Box 6"/>
          <p:cNvSpPr txBox="1">
            <a:spLocks noChangeArrowheads="1"/>
          </p:cNvSpPr>
          <p:nvPr/>
        </p:nvSpPr>
        <p:spPr bwMode="auto">
          <a:xfrm>
            <a:off x="809625" y="698500"/>
            <a:ext cx="7496175" cy="24006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500" b="1" dirty="0" err="1" smtClean="0">
                <a:solidFill>
                  <a:srgbClr val="008000"/>
                </a:solidFill>
                <a:latin typeface="Comic Sans MS" pitchFamily="66" charset="0"/>
              </a:rPr>
              <a:t>Dewch</a:t>
            </a:r>
            <a:r>
              <a:rPr lang="en-GB" sz="7500" b="1" dirty="0" smtClean="0">
                <a:solidFill>
                  <a:srgbClr val="008000"/>
                </a:solidFill>
                <a:latin typeface="Comic Sans MS" pitchFamily="66" charset="0"/>
              </a:rPr>
              <a:t> o </a:t>
            </a:r>
            <a:r>
              <a:rPr lang="en-GB" sz="7500" b="1" dirty="0" err="1" smtClean="0">
                <a:solidFill>
                  <a:srgbClr val="008000"/>
                </a:solidFill>
                <a:latin typeface="Comic Sans MS" pitchFamily="66" charset="0"/>
              </a:rPr>
              <a:t>hyd</a:t>
            </a:r>
            <a:r>
              <a:rPr lang="en-GB" sz="75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7500" b="1" dirty="0" err="1" smtClean="0">
                <a:solidFill>
                  <a:srgbClr val="008000"/>
                </a:solidFill>
                <a:latin typeface="Comic Sans MS" pitchFamily="66" charset="0"/>
              </a:rPr>
              <a:t>i</a:t>
            </a:r>
            <a:r>
              <a:rPr lang="en-GB" sz="7500" b="1" dirty="0" smtClean="0">
                <a:solidFill>
                  <a:srgbClr val="008000"/>
                </a:solidFill>
                <a:latin typeface="Comic Sans MS" pitchFamily="66" charset="0"/>
              </a:rPr>
              <a:t> 20% o 35cg</a:t>
            </a:r>
            <a:endParaRPr lang="en-US" sz="7500" b="1" dirty="0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69639" name="AutoShape 7"/>
          <p:cNvSpPr>
            <a:spLocks noChangeArrowheads="1"/>
          </p:cNvSpPr>
          <p:nvPr/>
        </p:nvSpPr>
        <p:spPr bwMode="auto">
          <a:xfrm>
            <a:off x="3392488" y="3429000"/>
            <a:ext cx="2332037" cy="544513"/>
          </a:xfrm>
          <a:prstGeom prst="downArrow">
            <a:avLst>
              <a:gd name="adj1" fmla="val 50000"/>
              <a:gd name="adj2" fmla="val 25000"/>
            </a:avLst>
          </a:prstGeom>
          <a:gradFill rotWithShape="1">
            <a:gsLst>
              <a:gs pos="0">
                <a:srgbClr val="DDEBCF"/>
              </a:gs>
              <a:gs pos="50000">
                <a:srgbClr val="9CB86E"/>
              </a:gs>
              <a:gs pos="100000">
                <a:srgbClr val="156B13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96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9637" grpId="0" autoUpdateAnimBg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64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00080">
                  <a:gamma/>
                  <a:shade val="56078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59" name="AutoShape 3"/>
          <p:cNvSpPr>
            <a:spLocks noChangeArrowheads="1"/>
          </p:cNvSpPr>
          <p:nvPr/>
        </p:nvSpPr>
        <p:spPr bwMode="auto">
          <a:xfrm>
            <a:off x="1173163" y="4154488"/>
            <a:ext cx="6769100" cy="21828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0" name="AutoShape 4"/>
          <p:cNvSpPr>
            <a:spLocks noChangeArrowheads="1"/>
          </p:cNvSpPr>
          <p:nvPr/>
        </p:nvSpPr>
        <p:spPr bwMode="auto">
          <a:xfrm>
            <a:off x="788988" y="509588"/>
            <a:ext cx="7539037" cy="27559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99FF99"/>
              </a:gs>
              <a:gs pos="50000">
                <a:schemeClr val="bg1"/>
              </a:gs>
              <a:gs pos="100000">
                <a:srgbClr val="99FF99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1" name="Text Box 5"/>
          <p:cNvSpPr txBox="1">
            <a:spLocks noChangeArrowheads="1"/>
          </p:cNvSpPr>
          <p:nvPr/>
        </p:nvSpPr>
        <p:spPr bwMode="auto">
          <a:xfrm>
            <a:off x="1601788" y="4160838"/>
            <a:ext cx="5913437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 dirty="0">
                <a:solidFill>
                  <a:srgbClr val="FF0000"/>
                </a:solidFill>
                <a:latin typeface="Comic Sans MS" pitchFamily="66" charset="0"/>
              </a:rPr>
              <a:t>12 </a:t>
            </a:r>
            <a:r>
              <a:rPr lang="en-GB" sz="13000" b="1" dirty="0" smtClean="0">
                <a:solidFill>
                  <a:srgbClr val="FF0000"/>
                </a:solidFill>
                <a:latin typeface="Comic Sans MS" pitchFamily="66" charset="0"/>
              </a:rPr>
              <a:t>cg</a:t>
            </a:r>
            <a:endParaRPr lang="en-US" sz="130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70662" name="Text Box 6"/>
          <p:cNvSpPr txBox="1">
            <a:spLocks noChangeArrowheads="1"/>
          </p:cNvSpPr>
          <p:nvPr/>
        </p:nvSpPr>
        <p:spPr bwMode="auto">
          <a:xfrm>
            <a:off x="809625" y="698500"/>
            <a:ext cx="7496175" cy="24006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500" b="1" dirty="0" err="1" smtClean="0">
                <a:solidFill>
                  <a:srgbClr val="008000"/>
                </a:solidFill>
                <a:latin typeface="Comic Sans MS" pitchFamily="66" charset="0"/>
              </a:rPr>
              <a:t>Dewch</a:t>
            </a:r>
            <a:r>
              <a:rPr lang="en-GB" sz="7500" b="1" dirty="0" smtClean="0">
                <a:solidFill>
                  <a:srgbClr val="008000"/>
                </a:solidFill>
                <a:latin typeface="Comic Sans MS" pitchFamily="66" charset="0"/>
              </a:rPr>
              <a:t> o </a:t>
            </a:r>
            <a:r>
              <a:rPr lang="en-GB" sz="7500" b="1" dirty="0" err="1" smtClean="0">
                <a:solidFill>
                  <a:srgbClr val="008000"/>
                </a:solidFill>
                <a:latin typeface="Comic Sans MS" pitchFamily="66" charset="0"/>
              </a:rPr>
              <a:t>hyd</a:t>
            </a:r>
            <a:r>
              <a:rPr lang="en-GB" sz="75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7500" b="1" dirty="0" err="1" smtClean="0">
                <a:solidFill>
                  <a:srgbClr val="008000"/>
                </a:solidFill>
                <a:latin typeface="Comic Sans MS" pitchFamily="66" charset="0"/>
              </a:rPr>
              <a:t>i</a:t>
            </a:r>
            <a:r>
              <a:rPr lang="en-GB" sz="75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7500" b="1" dirty="0" smtClean="0">
                <a:solidFill>
                  <a:srgbClr val="008000"/>
                </a:solidFill>
                <a:latin typeface="Comic Sans MS" pitchFamily="66" charset="0"/>
              </a:rPr>
              <a:t> 60% o 20cg</a:t>
            </a:r>
            <a:endParaRPr lang="en-US" sz="7500" b="1" dirty="0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70663" name="AutoShape 7"/>
          <p:cNvSpPr>
            <a:spLocks noChangeArrowheads="1"/>
          </p:cNvSpPr>
          <p:nvPr/>
        </p:nvSpPr>
        <p:spPr bwMode="auto">
          <a:xfrm>
            <a:off x="3392488" y="3429000"/>
            <a:ext cx="2332037" cy="544513"/>
          </a:xfrm>
          <a:prstGeom prst="downArrow">
            <a:avLst>
              <a:gd name="adj1" fmla="val 50000"/>
              <a:gd name="adj2" fmla="val 25000"/>
            </a:avLst>
          </a:prstGeom>
          <a:gradFill rotWithShape="1">
            <a:gsLst>
              <a:gs pos="0">
                <a:srgbClr val="DDEBCF"/>
              </a:gs>
              <a:gs pos="50000">
                <a:srgbClr val="9CB86E"/>
              </a:gs>
              <a:gs pos="100000">
                <a:srgbClr val="156B13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06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0661" grpId="0" autoUpdateAnimBg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8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00080">
                  <a:gamma/>
                  <a:shade val="56078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3" name="AutoShape 3"/>
          <p:cNvSpPr>
            <a:spLocks noChangeArrowheads="1"/>
          </p:cNvSpPr>
          <p:nvPr/>
        </p:nvSpPr>
        <p:spPr bwMode="auto">
          <a:xfrm>
            <a:off x="1173163" y="4154488"/>
            <a:ext cx="6769100" cy="21828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4" name="AutoShape 4"/>
          <p:cNvSpPr>
            <a:spLocks noChangeArrowheads="1"/>
          </p:cNvSpPr>
          <p:nvPr/>
        </p:nvSpPr>
        <p:spPr bwMode="auto">
          <a:xfrm>
            <a:off x="788988" y="509588"/>
            <a:ext cx="7539037" cy="27559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99FF99"/>
              </a:gs>
              <a:gs pos="50000">
                <a:schemeClr val="bg1"/>
              </a:gs>
              <a:gs pos="100000">
                <a:srgbClr val="99FF99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5" name="Text Box 5"/>
          <p:cNvSpPr txBox="1">
            <a:spLocks noChangeArrowheads="1"/>
          </p:cNvSpPr>
          <p:nvPr/>
        </p:nvSpPr>
        <p:spPr bwMode="auto">
          <a:xfrm>
            <a:off x="1601788" y="4160838"/>
            <a:ext cx="5913437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 dirty="0">
                <a:solidFill>
                  <a:srgbClr val="FF0000"/>
                </a:solidFill>
                <a:latin typeface="Comic Sans MS" pitchFamily="66" charset="0"/>
              </a:rPr>
              <a:t>18 </a:t>
            </a:r>
            <a:r>
              <a:rPr lang="en-GB" sz="13000" b="1" dirty="0" smtClean="0">
                <a:solidFill>
                  <a:srgbClr val="FF0000"/>
                </a:solidFill>
                <a:latin typeface="Comic Sans MS" pitchFamily="66" charset="0"/>
              </a:rPr>
              <a:t>cg</a:t>
            </a:r>
            <a:endParaRPr lang="en-US" sz="130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71686" name="Text Box 6"/>
          <p:cNvSpPr txBox="1">
            <a:spLocks noChangeArrowheads="1"/>
          </p:cNvSpPr>
          <p:nvPr/>
        </p:nvSpPr>
        <p:spPr bwMode="auto">
          <a:xfrm>
            <a:off x="809625" y="698500"/>
            <a:ext cx="7496175" cy="24006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500" b="1" dirty="0" err="1" smtClean="0">
                <a:solidFill>
                  <a:srgbClr val="008000"/>
                </a:solidFill>
                <a:latin typeface="Comic Sans MS" pitchFamily="66" charset="0"/>
              </a:rPr>
              <a:t>Dewch</a:t>
            </a:r>
            <a:r>
              <a:rPr lang="en-GB" sz="7500" b="1" dirty="0" smtClean="0">
                <a:solidFill>
                  <a:srgbClr val="008000"/>
                </a:solidFill>
                <a:latin typeface="Comic Sans MS" pitchFamily="66" charset="0"/>
              </a:rPr>
              <a:t> o </a:t>
            </a:r>
            <a:r>
              <a:rPr lang="en-GB" sz="7500" b="1" dirty="0" err="1" smtClean="0">
                <a:solidFill>
                  <a:srgbClr val="008000"/>
                </a:solidFill>
                <a:latin typeface="Comic Sans MS" pitchFamily="66" charset="0"/>
              </a:rPr>
              <a:t>hyd</a:t>
            </a:r>
            <a:r>
              <a:rPr lang="en-GB" sz="75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7500" b="1" dirty="0" err="1" smtClean="0">
                <a:solidFill>
                  <a:srgbClr val="008000"/>
                </a:solidFill>
                <a:latin typeface="Comic Sans MS" pitchFamily="66" charset="0"/>
              </a:rPr>
              <a:t>i</a:t>
            </a:r>
            <a:r>
              <a:rPr lang="en-GB" sz="7500" b="1" dirty="0" smtClean="0">
                <a:solidFill>
                  <a:srgbClr val="008000"/>
                </a:solidFill>
                <a:latin typeface="Comic Sans MS" pitchFamily="66" charset="0"/>
              </a:rPr>
              <a:t> 30% o 60cg</a:t>
            </a:r>
            <a:endParaRPr lang="en-US" sz="7500" b="1" dirty="0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71687" name="AutoShape 7"/>
          <p:cNvSpPr>
            <a:spLocks noChangeArrowheads="1"/>
          </p:cNvSpPr>
          <p:nvPr/>
        </p:nvSpPr>
        <p:spPr bwMode="auto">
          <a:xfrm>
            <a:off x="3392488" y="3429000"/>
            <a:ext cx="2332037" cy="544513"/>
          </a:xfrm>
          <a:prstGeom prst="downArrow">
            <a:avLst>
              <a:gd name="adj1" fmla="val 50000"/>
              <a:gd name="adj2" fmla="val 25000"/>
            </a:avLst>
          </a:prstGeom>
          <a:gradFill rotWithShape="1">
            <a:gsLst>
              <a:gs pos="0">
                <a:srgbClr val="DDEBCF"/>
              </a:gs>
              <a:gs pos="50000">
                <a:srgbClr val="9CB86E"/>
              </a:gs>
              <a:gs pos="100000">
                <a:srgbClr val="156B13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16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685" grpId="0" autoUpdateAnimBg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12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00080">
                  <a:gamma/>
                  <a:shade val="56078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7" name="AutoShape 3"/>
          <p:cNvSpPr>
            <a:spLocks noChangeArrowheads="1"/>
          </p:cNvSpPr>
          <p:nvPr/>
        </p:nvSpPr>
        <p:spPr bwMode="auto">
          <a:xfrm>
            <a:off x="1173163" y="4154488"/>
            <a:ext cx="6769100" cy="21828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8" name="AutoShape 4"/>
          <p:cNvSpPr>
            <a:spLocks noChangeArrowheads="1"/>
          </p:cNvSpPr>
          <p:nvPr/>
        </p:nvSpPr>
        <p:spPr bwMode="auto">
          <a:xfrm>
            <a:off x="788988" y="509588"/>
            <a:ext cx="7539037" cy="27559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99FF99"/>
              </a:gs>
              <a:gs pos="50000">
                <a:schemeClr val="bg1"/>
              </a:gs>
              <a:gs pos="100000">
                <a:srgbClr val="99FF99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9" name="Text Box 5"/>
          <p:cNvSpPr txBox="1">
            <a:spLocks noChangeArrowheads="1"/>
          </p:cNvSpPr>
          <p:nvPr/>
        </p:nvSpPr>
        <p:spPr bwMode="auto">
          <a:xfrm>
            <a:off x="1601788" y="4160838"/>
            <a:ext cx="5913437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 dirty="0">
                <a:solidFill>
                  <a:srgbClr val="FF0000"/>
                </a:solidFill>
                <a:latin typeface="Comic Sans MS" pitchFamily="66" charset="0"/>
              </a:rPr>
              <a:t>5.5 </a:t>
            </a:r>
            <a:r>
              <a:rPr lang="en-GB" sz="13000" b="1" dirty="0" smtClean="0">
                <a:solidFill>
                  <a:srgbClr val="FF0000"/>
                </a:solidFill>
                <a:latin typeface="Comic Sans MS" pitchFamily="66" charset="0"/>
              </a:rPr>
              <a:t>cg</a:t>
            </a:r>
            <a:endParaRPr lang="en-US" sz="130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72710" name="Text Box 6"/>
          <p:cNvSpPr txBox="1">
            <a:spLocks noChangeArrowheads="1"/>
          </p:cNvSpPr>
          <p:nvPr/>
        </p:nvSpPr>
        <p:spPr bwMode="auto">
          <a:xfrm>
            <a:off x="809625" y="698500"/>
            <a:ext cx="7496175" cy="24006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500" b="1" dirty="0" err="1" smtClean="0">
                <a:solidFill>
                  <a:srgbClr val="008000"/>
                </a:solidFill>
                <a:latin typeface="Comic Sans MS" pitchFamily="66" charset="0"/>
              </a:rPr>
              <a:t>Dewch</a:t>
            </a:r>
            <a:r>
              <a:rPr lang="en-GB" sz="7500" b="1" dirty="0" smtClean="0">
                <a:solidFill>
                  <a:srgbClr val="008000"/>
                </a:solidFill>
                <a:latin typeface="Comic Sans MS" pitchFamily="66" charset="0"/>
              </a:rPr>
              <a:t> o </a:t>
            </a:r>
            <a:r>
              <a:rPr lang="en-GB" sz="7500" b="1" dirty="0" err="1" smtClean="0">
                <a:solidFill>
                  <a:srgbClr val="008000"/>
                </a:solidFill>
                <a:latin typeface="Comic Sans MS" pitchFamily="66" charset="0"/>
              </a:rPr>
              <a:t>hyd</a:t>
            </a:r>
            <a:r>
              <a:rPr lang="en-GB" sz="75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7500" b="1" dirty="0" err="1" smtClean="0">
                <a:solidFill>
                  <a:srgbClr val="008000"/>
                </a:solidFill>
                <a:latin typeface="Comic Sans MS" pitchFamily="66" charset="0"/>
              </a:rPr>
              <a:t>i</a:t>
            </a:r>
            <a:r>
              <a:rPr lang="en-GB" sz="75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7500" b="1" dirty="0" smtClean="0">
                <a:solidFill>
                  <a:srgbClr val="008000"/>
                </a:solidFill>
                <a:latin typeface="Comic Sans MS" pitchFamily="66" charset="0"/>
              </a:rPr>
              <a:t> 10% o 55cg</a:t>
            </a:r>
            <a:endParaRPr lang="en-US" sz="7500" b="1" dirty="0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72711" name="AutoShape 7"/>
          <p:cNvSpPr>
            <a:spLocks noChangeArrowheads="1"/>
          </p:cNvSpPr>
          <p:nvPr/>
        </p:nvSpPr>
        <p:spPr bwMode="auto">
          <a:xfrm>
            <a:off x="3392488" y="3429000"/>
            <a:ext cx="2332037" cy="544513"/>
          </a:xfrm>
          <a:prstGeom prst="downArrow">
            <a:avLst>
              <a:gd name="adj1" fmla="val 50000"/>
              <a:gd name="adj2" fmla="val 25000"/>
            </a:avLst>
          </a:prstGeom>
          <a:gradFill rotWithShape="1">
            <a:gsLst>
              <a:gs pos="0">
                <a:srgbClr val="DDEBCF"/>
              </a:gs>
              <a:gs pos="50000">
                <a:srgbClr val="9CB86E"/>
              </a:gs>
              <a:gs pos="100000">
                <a:srgbClr val="156B13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27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2709" grpId="0" autoUpdateAnimBg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6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00080">
                  <a:gamma/>
                  <a:shade val="56078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1" name="AutoShape 3"/>
          <p:cNvSpPr>
            <a:spLocks noChangeArrowheads="1"/>
          </p:cNvSpPr>
          <p:nvPr/>
        </p:nvSpPr>
        <p:spPr bwMode="auto">
          <a:xfrm>
            <a:off x="1173163" y="4154488"/>
            <a:ext cx="6769100" cy="21828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2" name="AutoShape 4"/>
          <p:cNvSpPr>
            <a:spLocks noChangeArrowheads="1"/>
          </p:cNvSpPr>
          <p:nvPr/>
        </p:nvSpPr>
        <p:spPr bwMode="auto">
          <a:xfrm>
            <a:off x="788988" y="509588"/>
            <a:ext cx="7539037" cy="27559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99FF99"/>
              </a:gs>
              <a:gs pos="50000">
                <a:schemeClr val="bg1"/>
              </a:gs>
              <a:gs pos="100000">
                <a:srgbClr val="99FF99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3" name="Text Box 5"/>
          <p:cNvSpPr txBox="1">
            <a:spLocks noChangeArrowheads="1"/>
          </p:cNvSpPr>
          <p:nvPr/>
        </p:nvSpPr>
        <p:spPr bwMode="auto">
          <a:xfrm>
            <a:off x="1601788" y="4160838"/>
            <a:ext cx="5913437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 dirty="0">
                <a:solidFill>
                  <a:srgbClr val="FF0000"/>
                </a:solidFill>
                <a:latin typeface="Comic Sans MS" pitchFamily="66" charset="0"/>
              </a:rPr>
              <a:t>16 </a:t>
            </a:r>
            <a:r>
              <a:rPr lang="en-GB" sz="13000" b="1" dirty="0" smtClean="0">
                <a:solidFill>
                  <a:srgbClr val="FF0000"/>
                </a:solidFill>
                <a:latin typeface="Comic Sans MS" pitchFamily="66" charset="0"/>
              </a:rPr>
              <a:t>cg</a:t>
            </a:r>
            <a:endParaRPr lang="en-US" sz="130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73734" name="Text Box 6"/>
          <p:cNvSpPr txBox="1">
            <a:spLocks noChangeArrowheads="1"/>
          </p:cNvSpPr>
          <p:nvPr/>
        </p:nvSpPr>
        <p:spPr bwMode="auto">
          <a:xfrm>
            <a:off x="809625" y="698500"/>
            <a:ext cx="7496175" cy="24006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500" b="1" dirty="0" err="1" smtClean="0">
                <a:solidFill>
                  <a:srgbClr val="008000"/>
                </a:solidFill>
                <a:latin typeface="Comic Sans MS" pitchFamily="66" charset="0"/>
              </a:rPr>
              <a:t>Dewch</a:t>
            </a:r>
            <a:r>
              <a:rPr lang="en-GB" sz="7500" b="1" dirty="0" smtClean="0">
                <a:solidFill>
                  <a:srgbClr val="008000"/>
                </a:solidFill>
                <a:latin typeface="Comic Sans MS" pitchFamily="66" charset="0"/>
              </a:rPr>
              <a:t> o </a:t>
            </a:r>
            <a:r>
              <a:rPr lang="en-GB" sz="7500" b="1" dirty="0" err="1" smtClean="0">
                <a:solidFill>
                  <a:srgbClr val="008000"/>
                </a:solidFill>
                <a:latin typeface="Comic Sans MS" pitchFamily="66" charset="0"/>
              </a:rPr>
              <a:t>hyd</a:t>
            </a:r>
            <a:r>
              <a:rPr lang="en-GB" sz="75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7500" b="1" dirty="0" err="1" smtClean="0">
                <a:solidFill>
                  <a:srgbClr val="008000"/>
                </a:solidFill>
                <a:latin typeface="Comic Sans MS" pitchFamily="66" charset="0"/>
              </a:rPr>
              <a:t>i</a:t>
            </a:r>
            <a:r>
              <a:rPr lang="en-GB" sz="75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7500" b="1" dirty="0" smtClean="0">
                <a:solidFill>
                  <a:srgbClr val="008000"/>
                </a:solidFill>
                <a:latin typeface="Comic Sans MS" pitchFamily="66" charset="0"/>
              </a:rPr>
              <a:t> 40% o 40cg</a:t>
            </a:r>
            <a:endParaRPr lang="en-US" sz="7500" b="1" dirty="0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73735" name="AutoShape 7"/>
          <p:cNvSpPr>
            <a:spLocks noChangeArrowheads="1"/>
          </p:cNvSpPr>
          <p:nvPr/>
        </p:nvSpPr>
        <p:spPr bwMode="auto">
          <a:xfrm>
            <a:off x="3392488" y="3429000"/>
            <a:ext cx="2332037" cy="544513"/>
          </a:xfrm>
          <a:prstGeom prst="downArrow">
            <a:avLst>
              <a:gd name="adj1" fmla="val 50000"/>
              <a:gd name="adj2" fmla="val 25000"/>
            </a:avLst>
          </a:prstGeom>
          <a:gradFill rotWithShape="1">
            <a:gsLst>
              <a:gs pos="0">
                <a:srgbClr val="DDEBCF"/>
              </a:gs>
              <a:gs pos="50000">
                <a:srgbClr val="9CB86E"/>
              </a:gs>
              <a:gs pos="100000">
                <a:srgbClr val="156B13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37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3733" grpId="0" autoUpdateAnimBg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60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00080">
                  <a:gamma/>
                  <a:shade val="56078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5" name="AutoShape 3"/>
          <p:cNvSpPr>
            <a:spLocks noChangeArrowheads="1"/>
          </p:cNvSpPr>
          <p:nvPr/>
        </p:nvSpPr>
        <p:spPr bwMode="auto">
          <a:xfrm>
            <a:off x="1173163" y="4154488"/>
            <a:ext cx="6769100" cy="21828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6" name="AutoShape 4"/>
          <p:cNvSpPr>
            <a:spLocks noChangeArrowheads="1"/>
          </p:cNvSpPr>
          <p:nvPr/>
        </p:nvSpPr>
        <p:spPr bwMode="auto">
          <a:xfrm>
            <a:off x="788988" y="509588"/>
            <a:ext cx="7539037" cy="27559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99FF99"/>
              </a:gs>
              <a:gs pos="50000">
                <a:schemeClr val="bg1"/>
              </a:gs>
              <a:gs pos="100000">
                <a:srgbClr val="99FF99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7" name="Text Box 5"/>
          <p:cNvSpPr txBox="1">
            <a:spLocks noChangeArrowheads="1"/>
          </p:cNvSpPr>
          <p:nvPr/>
        </p:nvSpPr>
        <p:spPr bwMode="auto">
          <a:xfrm>
            <a:off x="1601788" y="4160838"/>
            <a:ext cx="5913437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 dirty="0">
                <a:solidFill>
                  <a:srgbClr val="FF0000"/>
                </a:solidFill>
                <a:latin typeface="Comic Sans MS" pitchFamily="66" charset="0"/>
              </a:rPr>
              <a:t>14 </a:t>
            </a:r>
            <a:r>
              <a:rPr lang="en-GB" sz="13000" b="1" dirty="0" smtClean="0">
                <a:solidFill>
                  <a:srgbClr val="FF0000"/>
                </a:solidFill>
                <a:latin typeface="Comic Sans MS" pitchFamily="66" charset="0"/>
              </a:rPr>
              <a:t>cg</a:t>
            </a:r>
            <a:endParaRPr lang="en-US" sz="130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74758" name="Text Box 6"/>
          <p:cNvSpPr txBox="1">
            <a:spLocks noChangeArrowheads="1"/>
          </p:cNvSpPr>
          <p:nvPr/>
        </p:nvSpPr>
        <p:spPr bwMode="auto">
          <a:xfrm>
            <a:off x="809625" y="698500"/>
            <a:ext cx="7496175" cy="24006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500" b="1" dirty="0" err="1" smtClean="0">
                <a:solidFill>
                  <a:srgbClr val="008000"/>
                </a:solidFill>
                <a:latin typeface="Comic Sans MS" pitchFamily="66" charset="0"/>
              </a:rPr>
              <a:t>Dewch</a:t>
            </a:r>
            <a:r>
              <a:rPr lang="en-GB" sz="7500" b="1" dirty="0" smtClean="0">
                <a:solidFill>
                  <a:srgbClr val="008000"/>
                </a:solidFill>
                <a:latin typeface="Comic Sans MS" pitchFamily="66" charset="0"/>
              </a:rPr>
              <a:t> o </a:t>
            </a:r>
            <a:r>
              <a:rPr lang="en-GB" sz="7500" b="1" dirty="0" err="1" smtClean="0">
                <a:solidFill>
                  <a:srgbClr val="008000"/>
                </a:solidFill>
                <a:latin typeface="Comic Sans MS" pitchFamily="66" charset="0"/>
              </a:rPr>
              <a:t>hyd</a:t>
            </a:r>
            <a:r>
              <a:rPr lang="en-GB" sz="75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7500" b="1" dirty="0" err="1" smtClean="0">
                <a:solidFill>
                  <a:srgbClr val="008000"/>
                </a:solidFill>
                <a:latin typeface="Comic Sans MS" pitchFamily="66" charset="0"/>
              </a:rPr>
              <a:t>i</a:t>
            </a:r>
            <a:r>
              <a:rPr lang="en-GB" sz="7500" b="1" dirty="0" smtClean="0">
                <a:solidFill>
                  <a:srgbClr val="008000"/>
                </a:solidFill>
                <a:latin typeface="Comic Sans MS" pitchFamily="66" charset="0"/>
              </a:rPr>
              <a:t> 40% o 35cg</a:t>
            </a:r>
            <a:endParaRPr lang="en-US" sz="7500" b="1" dirty="0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74759" name="AutoShape 7"/>
          <p:cNvSpPr>
            <a:spLocks noChangeArrowheads="1"/>
          </p:cNvSpPr>
          <p:nvPr/>
        </p:nvSpPr>
        <p:spPr bwMode="auto">
          <a:xfrm>
            <a:off x="3392488" y="3429000"/>
            <a:ext cx="2332037" cy="544513"/>
          </a:xfrm>
          <a:prstGeom prst="downArrow">
            <a:avLst>
              <a:gd name="adj1" fmla="val 50000"/>
              <a:gd name="adj2" fmla="val 25000"/>
            </a:avLst>
          </a:prstGeom>
          <a:gradFill rotWithShape="1">
            <a:gsLst>
              <a:gs pos="0">
                <a:srgbClr val="DDEBCF"/>
              </a:gs>
              <a:gs pos="50000">
                <a:srgbClr val="9CB86E"/>
              </a:gs>
              <a:gs pos="100000">
                <a:srgbClr val="156B13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47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4757" grpId="0" autoUpdateAnimBg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84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00080">
                  <a:gamma/>
                  <a:shade val="56078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79" name="AutoShape 3"/>
          <p:cNvSpPr>
            <a:spLocks noChangeArrowheads="1"/>
          </p:cNvSpPr>
          <p:nvPr/>
        </p:nvSpPr>
        <p:spPr bwMode="auto">
          <a:xfrm>
            <a:off x="1173163" y="4154488"/>
            <a:ext cx="6769100" cy="21828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0" name="AutoShape 4"/>
          <p:cNvSpPr>
            <a:spLocks noChangeArrowheads="1"/>
          </p:cNvSpPr>
          <p:nvPr/>
        </p:nvSpPr>
        <p:spPr bwMode="auto">
          <a:xfrm>
            <a:off x="788988" y="509588"/>
            <a:ext cx="7539037" cy="27559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99FF99"/>
              </a:gs>
              <a:gs pos="50000">
                <a:schemeClr val="bg1"/>
              </a:gs>
              <a:gs pos="100000">
                <a:srgbClr val="99FF99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1" name="Text Box 5"/>
          <p:cNvSpPr txBox="1">
            <a:spLocks noChangeArrowheads="1"/>
          </p:cNvSpPr>
          <p:nvPr/>
        </p:nvSpPr>
        <p:spPr bwMode="auto">
          <a:xfrm>
            <a:off x="1601788" y="4160838"/>
            <a:ext cx="5913437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 dirty="0">
                <a:solidFill>
                  <a:srgbClr val="FF0000"/>
                </a:solidFill>
                <a:latin typeface="Comic Sans MS" pitchFamily="66" charset="0"/>
              </a:rPr>
              <a:t>8 </a:t>
            </a:r>
            <a:r>
              <a:rPr lang="en-GB" sz="13000" b="1" dirty="0" smtClean="0">
                <a:solidFill>
                  <a:srgbClr val="FF0000"/>
                </a:solidFill>
                <a:latin typeface="Comic Sans MS" pitchFamily="66" charset="0"/>
              </a:rPr>
              <a:t>cg</a:t>
            </a:r>
            <a:endParaRPr lang="en-US" sz="130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75782" name="Text Box 6"/>
          <p:cNvSpPr txBox="1">
            <a:spLocks noChangeArrowheads="1"/>
          </p:cNvSpPr>
          <p:nvPr/>
        </p:nvSpPr>
        <p:spPr bwMode="auto">
          <a:xfrm>
            <a:off x="809625" y="698500"/>
            <a:ext cx="7496175" cy="24006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500" b="1" dirty="0" err="1" smtClean="0">
                <a:solidFill>
                  <a:srgbClr val="008000"/>
                </a:solidFill>
                <a:latin typeface="Comic Sans MS" pitchFamily="66" charset="0"/>
              </a:rPr>
              <a:t>Dewch</a:t>
            </a:r>
            <a:r>
              <a:rPr lang="en-GB" sz="7500" b="1" dirty="0" smtClean="0">
                <a:solidFill>
                  <a:srgbClr val="008000"/>
                </a:solidFill>
                <a:latin typeface="Comic Sans MS" pitchFamily="66" charset="0"/>
              </a:rPr>
              <a:t> o </a:t>
            </a:r>
            <a:r>
              <a:rPr lang="en-GB" sz="7500" b="1" dirty="0" err="1" smtClean="0">
                <a:solidFill>
                  <a:srgbClr val="008000"/>
                </a:solidFill>
                <a:latin typeface="Comic Sans MS" pitchFamily="66" charset="0"/>
              </a:rPr>
              <a:t>hyd</a:t>
            </a:r>
            <a:r>
              <a:rPr lang="en-GB" sz="75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7500" b="1" dirty="0" err="1" smtClean="0">
                <a:solidFill>
                  <a:srgbClr val="008000"/>
                </a:solidFill>
                <a:latin typeface="Comic Sans MS" pitchFamily="66" charset="0"/>
              </a:rPr>
              <a:t>i</a:t>
            </a:r>
            <a:r>
              <a:rPr lang="en-GB" sz="75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7500" b="1" dirty="0" smtClean="0">
                <a:solidFill>
                  <a:srgbClr val="008000"/>
                </a:solidFill>
                <a:latin typeface="Comic Sans MS" pitchFamily="66" charset="0"/>
              </a:rPr>
              <a:t> 40% o 20cg</a:t>
            </a:r>
            <a:endParaRPr lang="en-US" sz="7500" b="1" dirty="0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75783" name="AutoShape 7"/>
          <p:cNvSpPr>
            <a:spLocks noChangeArrowheads="1"/>
          </p:cNvSpPr>
          <p:nvPr/>
        </p:nvSpPr>
        <p:spPr bwMode="auto">
          <a:xfrm>
            <a:off x="3392488" y="3429000"/>
            <a:ext cx="2332037" cy="544513"/>
          </a:xfrm>
          <a:prstGeom prst="downArrow">
            <a:avLst>
              <a:gd name="adj1" fmla="val 50000"/>
              <a:gd name="adj2" fmla="val 25000"/>
            </a:avLst>
          </a:prstGeom>
          <a:gradFill rotWithShape="1">
            <a:gsLst>
              <a:gs pos="0">
                <a:srgbClr val="DDEBCF"/>
              </a:gs>
              <a:gs pos="50000">
                <a:srgbClr val="9CB86E"/>
              </a:gs>
              <a:gs pos="100000">
                <a:srgbClr val="156B13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57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5781" grpId="0" autoUpdateAnimBg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8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00080">
                  <a:gamma/>
                  <a:shade val="56078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3" name="AutoShape 3"/>
          <p:cNvSpPr>
            <a:spLocks noChangeArrowheads="1"/>
          </p:cNvSpPr>
          <p:nvPr/>
        </p:nvSpPr>
        <p:spPr bwMode="auto">
          <a:xfrm>
            <a:off x="1173163" y="4154488"/>
            <a:ext cx="6769100" cy="21828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4" name="AutoShape 4"/>
          <p:cNvSpPr>
            <a:spLocks noChangeArrowheads="1"/>
          </p:cNvSpPr>
          <p:nvPr/>
        </p:nvSpPr>
        <p:spPr bwMode="auto">
          <a:xfrm>
            <a:off x="788988" y="509588"/>
            <a:ext cx="7539037" cy="27559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99FF99"/>
              </a:gs>
              <a:gs pos="50000">
                <a:schemeClr val="bg1"/>
              </a:gs>
              <a:gs pos="100000">
                <a:srgbClr val="99FF99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5" name="Text Box 5"/>
          <p:cNvSpPr txBox="1">
            <a:spLocks noChangeArrowheads="1"/>
          </p:cNvSpPr>
          <p:nvPr/>
        </p:nvSpPr>
        <p:spPr bwMode="auto">
          <a:xfrm>
            <a:off x="1601788" y="4160838"/>
            <a:ext cx="5913437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 dirty="0">
                <a:solidFill>
                  <a:srgbClr val="FF0000"/>
                </a:solidFill>
                <a:latin typeface="Comic Sans MS" pitchFamily="66" charset="0"/>
              </a:rPr>
              <a:t>7 </a:t>
            </a:r>
            <a:r>
              <a:rPr lang="en-GB" sz="13000" b="1" dirty="0" smtClean="0">
                <a:solidFill>
                  <a:srgbClr val="FF0000"/>
                </a:solidFill>
                <a:latin typeface="Comic Sans MS" pitchFamily="66" charset="0"/>
              </a:rPr>
              <a:t>cg</a:t>
            </a:r>
            <a:endParaRPr lang="en-US" sz="130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76806" name="Text Box 6"/>
          <p:cNvSpPr txBox="1">
            <a:spLocks noChangeArrowheads="1"/>
          </p:cNvSpPr>
          <p:nvPr/>
        </p:nvSpPr>
        <p:spPr bwMode="auto">
          <a:xfrm>
            <a:off x="809625" y="698500"/>
            <a:ext cx="7496175" cy="24006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500" b="1" dirty="0" err="1" smtClean="0">
                <a:solidFill>
                  <a:srgbClr val="008000"/>
                </a:solidFill>
                <a:latin typeface="Comic Sans MS" pitchFamily="66" charset="0"/>
              </a:rPr>
              <a:t>Dewch</a:t>
            </a:r>
            <a:r>
              <a:rPr lang="en-GB" sz="7500" b="1" dirty="0" smtClean="0">
                <a:solidFill>
                  <a:srgbClr val="008000"/>
                </a:solidFill>
                <a:latin typeface="Comic Sans MS" pitchFamily="66" charset="0"/>
              </a:rPr>
              <a:t> o </a:t>
            </a:r>
            <a:r>
              <a:rPr lang="en-GB" sz="7500" b="1" dirty="0" err="1" smtClean="0">
                <a:solidFill>
                  <a:srgbClr val="008000"/>
                </a:solidFill>
                <a:latin typeface="Comic Sans MS" pitchFamily="66" charset="0"/>
              </a:rPr>
              <a:t>hyd</a:t>
            </a:r>
            <a:r>
              <a:rPr lang="en-GB" sz="75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7500" b="1" dirty="0" err="1" smtClean="0">
                <a:solidFill>
                  <a:srgbClr val="008000"/>
                </a:solidFill>
                <a:latin typeface="Comic Sans MS" pitchFamily="66" charset="0"/>
              </a:rPr>
              <a:t>i</a:t>
            </a:r>
            <a:r>
              <a:rPr lang="en-GB" sz="75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7500" b="1" dirty="0" smtClean="0">
                <a:solidFill>
                  <a:srgbClr val="008000"/>
                </a:solidFill>
                <a:latin typeface="Comic Sans MS" pitchFamily="66" charset="0"/>
              </a:rPr>
              <a:t> 10% o 70cg</a:t>
            </a:r>
            <a:endParaRPr lang="en-US" sz="7500" b="1" dirty="0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76807" name="AutoShape 7"/>
          <p:cNvSpPr>
            <a:spLocks noChangeArrowheads="1"/>
          </p:cNvSpPr>
          <p:nvPr/>
        </p:nvSpPr>
        <p:spPr bwMode="auto">
          <a:xfrm>
            <a:off x="3392488" y="3429000"/>
            <a:ext cx="2332037" cy="544513"/>
          </a:xfrm>
          <a:prstGeom prst="downArrow">
            <a:avLst>
              <a:gd name="adj1" fmla="val 50000"/>
              <a:gd name="adj2" fmla="val 25000"/>
            </a:avLst>
          </a:prstGeom>
          <a:gradFill rotWithShape="1">
            <a:gsLst>
              <a:gs pos="0">
                <a:srgbClr val="DDEBCF"/>
              </a:gs>
              <a:gs pos="50000">
                <a:srgbClr val="9CB86E"/>
              </a:gs>
              <a:gs pos="100000">
                <a:srgbClr val="156B13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68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6805" grpId="0" autoUpdateAnimBg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32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00080">
                  <a:gamma/>
                  <a:shade val="56078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7" name="AutoShape 3"/>
          <p:cNvSpPr>
            <a:spLocks noChangeArrowheads="1"/>
          </p:cNvSpPr>
          <p:nvPr/>
        </p:nvSpPr>
        <p:spPr bwMode="auto">
          <a:xfrm>
            <a:off x="1173163" y="4154488"/>
            <a:ext cx="6769100" cy="21828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8" name="AutoShape 4"/>
          <p:cNvSpPr>
            <a:spLocks noChangeArrowheads="1"/>
          </p:cNvSpPr>
          <p:nvPr/>
        </p:nvSpPr>
        <p:spPr bwMode="auto">
          <a:xfrm>
            <a:off x="788988" y="509588"/>
            <a:ext cx="7539037" cy="27559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99FF99"/>
              </a:gs>
              <a:gs pos="50000">
                <a:schemeClr val="bg1"/>
              </a:gs>
              <a:gs pos="100000">
                <a:srgbClr val="99FF99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9" name="Text Box 5"/>
          <p:cNvSpPr txBox="1">
            <a:spLocks noChangeArrowheads="1"/>
          </p:cNvSpPr>
          <p:nvPr/>
        </p:nvSpPr>
        <p:spPr bwMode="auto">
          <a:xfrm>
            <a:off x="1601788" y="4160838"/>
            <a:ext cx="5913437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 dirty="0">
                <a:solidFill>
                  <a:srgbClr val="FF0000"/>
                </a:solidFill>
                <a:latin typeface="Comic Sans MS" pitchFamily="66" charset="0"/>
              </a:rPr>
              <a:t>27 </a:t>
            </a:r>
            <a:r>
              <a:rPr lang="en-GB" sz="13000" b="1" dirty="0" smtClean="0">
                <a:solidFill>
                  <a:srgbClr val="FF0000"/>
                </a:solidFill>
                <a:latin typeface="Comic Sans MS" pitchFamily="66" charset="0"/>
              </a:rPr>
              <a:t>cg</a:t>
            </a:r>
            <a:endParaRPr lang="en-US" sz="130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77830" name="Text Box 6"/>
          <p:cNvSpPr txBox="1">
            <a:spLocks noChangeArrowheads="1"/>
          </p:cNvSpPr>
          <p:nvPr/>
        </p:nvSpPr>
        <p:spPr bwMode="auto">
          <a:xfrm>
            <a:off x="809625" y="698500"/>
            <a:ext cx="7496175" cy="24006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500" b="1" dirty="0" err="1" smtClean="0">
                <a:solidFill>
                  <a:srgbClr val="008000"/>
                </a:solidFill>
                <a:latin typeface="Comic Sans MS" pitchFamily="66" charset="0"/>
              </a:rPr>
              <a:t>Dewch</a:t>
            </a:r>
            <a:r>
              <a:rPr lang="en-GB" sz="7500" b="1" dirty="0" smtClean="0">
                <a:solidFill>
                  <a:srgbClr val="008000"/>
                </a:solidFill>
                <a:latin typeface="Comic Sans MS" pitchFamily="66" charset="0"/>
              </a:rPr>
              <a:t> o </a:t>
            </a:r>
            <a:r>
              <a:rPr lang="en-GB" sz="7500" b="1" dirty="0" err="1" smtClean="0">
                <a:solidFill>
                  <a:srgbClr val="008000"/>
                </a:solidFill>
                <a:latin typeface="Comic Sans MS" pitchFamily="66" charset="0"/>
              </a:rPr>
              <a:t>hyd</a:t>
            </a:r>
            <a:r>
              <a:rPr lang="en-GB" sz="75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7500" b="1" dirty="0" err="1" smtClean="0">
                <a:solidFill>
                  <a:srgbClr val="008000"/>
                </a:solidFill>
                <a:latin typeface="Comic Sans MS" pitchFamily="66" charset="0"/>
              </a:rPr>
              <a:t>i</a:t>
            </a:r>
            <a:r>
              <a:rPr lang="en-GB" sz="75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7500" b="1" dirty="0" smtClean="0">
                <a:solidFill>
                  <a:srgbClr val="008000"/>
                </a:solidFill>
                <a:latin typeface="Comic Sans MS" pitchFamily="66" charset="0"/>
              </a:rPr>
              <a:t> 30% o 90cg</a:t>
            </a:r>
            <a:endParaRPr lang="en-US" sz="7500" b="1" dirty="0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77831" name="AutoShape 7"/>
          <p:cNvSpPr>
            <a:spLocks noChangeArrowheads="1"/>
          </p:cNvSpPr>
          <p:nvPr/>
        </p:nvSpPr>
        <p:spPr bwMode="auto">
          <a:xfrm>
            <a:off x="3392488" y="3429000"/>
            <a:ext cx="2332037" cy="544513"/>
          </a:xfrm>
          <a:prstGeom prst="downArrow">
            <a:avLst>
              <a:gd name="adj1" fmla="val 50000"/>
              <a:gd name="adj2" fmla="val 25000"/>
            </a:avLst>
          </a:prstGeom>
          <a:gradFill rotWithShape="1">
            <a:gsLst>
              <a:gs pos="0">
                <a:srgbClr val="DDEBCF"/>
              </a:gs>
              <a:gs pos="50000">
                <a:srgbClr val="9CB86E"/>
              </a:gs>
              <a:gs pos="100000">
                <a:srgbClr val="156B13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78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29" grpId="0" autoUpdateAnimBg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6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00080">
                  <a:gamma/>
                  <a:shade val="56078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1" name="AutoShape 3"/>
          <p:cNvSpPr>
            <a:spLocks noChangeArrowheads="1"/>
          </p:cNvSpPr>
          <p:nvPr/>
        </p:nvSpPr>
        <p:spPr bwMode="auto">
          <a:xfrm>
            <a:off x="1173163" y="4154488"/>
            <a:ext cx="6769100" cy="21828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2" name="AutoShape 4"/>
          <p:cNvSpPr>
            <a:spLocks noChangeArrowheads="1"/>
          </p:cNvSpPr>
          <p:nvPr/>
        </p:nvSpPr>
        <p:spPr bwMode="auto">
          <a:xfrm>
            <a:off x="788988" y="509588"/>
            <a:ext cx="7539037" cy="27559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99FF99"/>
              </a:gs>
              <a:gs pos="50000">
                <a:schemeClr val="bg1"/>
              </a:gs>
              <a:gs pos="100000">
                <a:srgbClr val="99FF99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3" name="Text Box 5"/>
          <p:cNvSpPr txBox="1">
            <a:spLocks noChangeArrowheads="1"/>
          </p:cNvSpPr>
          <p:nvPr/>
        </p:nvSpPr>
        <p:spPr bwMode="auto">
          <a:xfrm>
            <a:off x="1601788" y="4160838"/>
            <a:ext cx="5913437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 dirty="0">
                <a:solidFill>
                  <a:srgbClr val="FF0000"/>
                </a:solidFill>
                <a:latin typeface="Comic Sans MS" pitchFamily="66" charset="0"/>
              </a:rPr>
              <a:t>11 </a:t>
            </a:r>
            <a:r>
              <a:rPr lang="en-GB" sz="13000" b="1" dirty="0" smtClean="0">
                <a:solidFill>
                  <a:srgbClr val="FF0000"/>
                </a:solidFill>
                <a:latin typeface="Comic Sans MS" pitchFamily="66" charset="0"/>
              </a:rPr>
              <a:t>cg</a:t>
            </a:r>
            <a:endParaRPr lang="en-US" sz="130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78854" name="Text Box 6"/>
          <p:cNvSpPr txBox="1">
            <a:spLocks noChangeArrowheads="1"/>
          </p:cNvSpPr>
          <p:nvPr/>
        </p:nvSpPr>
        <p:spPr bwMode="auto">
          <a:xfrm>
            <a:off x="809625" y="698500"/>
            <a:ext cx="7496175" cy="24006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500" b="1" dirty="0" err="1" smtClean="0">
                <a:solidFill>
                  <a:srgbClr val="008000"/>
                </a:solidFill>
                <a:latin typeface="Comic Sans MS" pitchFamily="66" charset="0"/>
              </a:rPr>
              <a:t>Dewch</a:t>
            </a:r>
            <a:r>
              <a:rPr lang="en-GB" sz="7500" b="1" dirty="0" smtClean="0">
                <a:solidFill>
                  <a:srgbClr val="008000"/>
                </a:solidFill>
                <a:latin typeface="Comic Sans MS" pitchFamily="66" charset="0"/>
              </a:rPr>
              <a:t> o </a:t>
            </a:r>
            <a:r>
              <a:rPr lang="en-GB" sz="7500" b="1" dirty="0" err="1" smtClean="0">
                <a:solidFill>
                  <a:srgbClr val="008000"/>
                </a:solidFill>
                <a:latin typeface="Comic Sans MS" pitchFamily="66" charset="0"/>
              </a:rPr>
              <a:t>hyd</a:t>
            </a:r>
            <a:r>
              <a:rPr lang="en-GB" sz="75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7500" b="1" dirty="0" err="1" smtClean="0">
                <a:solidFill>
                  <a:srgbClr val="008000"/>
                </a:solidFill>
                <a:latin typeface="Comic Sans MS" pitchFamily="66" charset="0"/>
              </a:rPr>
              <a:t>i</a:t>
            </a:r>
            <a:r>
              <a:rPr lang="en-GB" sz="7500" b="1" dirty="0" smtClean="0">
                <a:solidFill>
                  <a:srgbClr val="008000"/>
                </a:solidFill>
                <a:latin typeface="Comic Sans MS" pitchFamily="66" charset="0"/>
              </a:rPr>
              <a:t> 20% o 55cg</a:t>
            </a:r>
            <a:endParaRPr lang="en-US" sz="7500" b="1" dirty="0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78855" name="AutoShape 7"/>
          <p:cNvSpPr>
            <a:spLocks noChangeArrowheads="1"/>
          </p:cNvSpPr>
          <p:nvPr/>
        </p:nvSpPr>
        <p:spPr bwMode="auto">
          <a:xfrm>
            <a:off x="3392488" y="3429000"/>
            <a:ext cx="2332037" cy="544513"/>
          </a:xfrm>
          <a:prstGeom prst="downArrow">
            <a:avLst>
              <a:gd name="adj1" fmla="val 50000"/>
              <a:gd name="adj2" fmla="val 25000"/>
            </a:avLst>
          </a:prstGeom>
          <a:gradFill rotWithShape="1">
            <a:gsLst>
              <a:gs pos="0">
                <a:srgbClr val="DDEBCF"/>
              </a:gs>
              <a:gs pos="50000">
                <a:srgbClr val="9CB86E"/>
              </a:gs>
              <a:gs pos="100000">
                <a:srgbClr val="156B13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88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8853" grpId="0" autoUpdateAnimBg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80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00080">
                  <a:gamma/>
                  <a:shade val="56078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5" name="AutoShape 3"/>
          <p:cNvSpPr>
            <a:spLocks noChangeArrowheads="1"/>
          </p:cNvSpPr>
          <p:nvPr/>
        </p:nvSpPr>
        <p:spPr bwMode="auto">
          <a:xfrm>
            <a:off x="1173163" y="4154488"/>
            <a:ext cx="6769100" cy="21828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6" name="AutoShape 4"/>
          <p:cNvSpPr>
            <a:spLocks noChangeArrowheads="1"/>
          </p:cNvSpPr>
          <p:nvPr/>
        </p:nvSpPr>
        <p:spPr bwMode="auto">
          <a:xfrm>
            <a:off x="788988" y="509588"/>
            <a:ext cx="7539037" cy="27559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99FF99"/>
              </a:gs>
              <a:gs pos="50000">
                <a:schemeClr val="bg1"/>
              </a:gs>
              <a:gs pos="100000">
                <a:srgbClr val="99FF99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7" name="Text Box 5"/>
          <p:cNvSpPr txBox="1">
            <a:spLocks noChangeArrowheads="1"/>
          </p:cNvSpPr>
          <p:nvPr/>
        </p:nvSpPr>
        <p:spPr bwMode="auto">
          <a:xfrm>
            <a:off x="1601788" y="4160838"/>
            <a:ext cx="5913437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 dirty="0">
                <a:solidFill>
                  <a:srgbClr val="FF0000"/>
                </a:solidFill>
                <a:latin typeface="Comic Sans MS" pitchFamily="66" charset="0"/>
              </a:rPr>
              <a:t>4 </a:t>
            </a:r>
            <a:r>
              <a:rPr lang="en-GB" sz="13000" b="1" dirty="0" smtClean="0">
                <a:solidFill>
                  <a:srgbClr val="FF0000"/>
                </a:solidFill>
                <a:latin typeface="Comic Sans MS" pitchFamily="66" charset="0"/>
              </a:rPr>
              <a:t>cg</a:t>
            </a:r>
            <a:endParaRPr lang="en-US" sz="130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79878" name="Text Box 6"/>
          <p:cNvSpPr txBox="1">
            <a:spLocks noChangeArrowheads="1"/>
          </p:cNvSpPr>
          <p:nvPr/>
        </p:nvSpPr>
        <p:spPr bwMode="auto">
          <a:xfrm>
            <a:off x="809625" y="698500"/>
            <a:ext cx="7496175" cy="24006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500" b="1" dirty="0" err="1" smtClean="0">
                <a:solidFill>
                  <a:srgbClr val="008000"/>
                </a:solidFill>
                <a:latin typeface="Comic Sans MS" pitchFamily="66" charset="0"/>
              </a:rPr>
              <a:t>Dewch</a:t>
            </a:r>
            <a:r>
              <a:rPr lang="en-GB" sz="7500" b="1" dirty="0" smtClean="0">
                <a:solidFill>
                  <a:srgbClr val="008000"/>
                </a:solidFill>
                <a:latin typeface="Comic Sans MS" pitchFamily="66" charset="0"/>
              </a:rPr>
              <a:t> o </a:t>
            </a:r>
            <a:r>
              <a:rPr lang="en-GB" sz="7500" b="1" dirty="0" err="1" smtClean="0">
                <a:solidFill>
                  <a:srgbClr val="008000"/>
                </a:solidFill>
                <a:latin typeface="Comic Sans MS" pitchFamily="66" charset="0"/>
              </a:rPr>
              <a:t>hyd</a:t>
            </a:r>
            <a:r>
              <a:rPr lang="en-GB" sz="75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7500" b="1" dirty="0" err="1" smtClean="0">
                <a:solidFill>
                  <a:srgbClr val="008000"/>
                </a:solidFill>
                <a:latin typeface="Comic Sans MS" pitchFamily="66" charset="0"/>
              </a:rPr>
              <a:t>i</a:t>
            </a:r>
            <a:r>
              <a:rPr lang="en-GB" sz="7500" b="1" dirty="0" smtClean="0">
                <a:solidFill>
                  <a:srgbClr val="008000"/>
                </a:solidFill>
                <a:latin typeface="Comic Sans MS" pitchFamily="66" charset="0"/>
              </a:rPr>
              <a:t> 10% o 40cg</a:t>
            </a:r>
            <a:endParaRPr lang="en-US" sz="7500" b="1" dirty="0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79879" name="AutoShape 7"/>
          <p:cNvSpPr>
            <a:spLocks noChangeArrowheads="1"/>
          </p:cNvSpPr>
          <p:nvPr/>
        </p:nvSpPr>
        <p:spPr bwMode="auto">
          <a:xfrm>
            <a:off x="3392488" y="3429000"/>
            <a:ext cx="2332037" cy="544513"/>
          </a:xfrm>
          <a:prstGeom prst="downArrow">
            <a:avLst>
              <a:gd name="adj1" fmla="val 50000"/>
              <a:gd name="adj2" fmla="val 25000"/>
            </a:avLst>
          </a:prstGeom>
          <a:gradFill rotWithShape="1">
            <a:gsLst>
              <a:gs pos="0">
                <a:srgbClr val="DDEBCF"/>
              </a:gs>
              <a:gs pos="50000">
                <a:srgbClr val="9CB86E"/>
              </a:gs>
              <a:gs pos="100000">
                <a:srgbClr val="156B13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98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9877" grpId="0" autoUpdateAnimBg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904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00080">
                  <a:gamma/>
                  <a:shade val="56078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899" name="AutoShape 3"/>
          <p:cNvSpPr>
            <a:spLocks noChangeArrowheads="1"/>
          </p:cNvSpPr>
          <p:nvPr/>
        </p:nvSpPr>
        <p:spPr bwMode="auto">
          <a:xfrm>
            <a:off x="1173163" y="4154488"/>
            <a:ext cx="6769100" cy="21828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0" name="AutoShape 4"/>
          <p:cNvSpPr>
            <a:spLocks noChangeArrowheads="1"/>
          </p:cNvSpPr>
          <p:nvPr/>
        </p:nvSpPr>
        <p:spPr bwMode="auto">
          <a:xfrm>
            <a:off x="788988" y="509588"/>
            <a:ext cx="7539037" cy="27559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99FF99"/>
              </a:gs>
              <a:gs pos="50000">
                <a:schemeClr val="bg1"/>
              </a:gs>
              <a:gs pos="100000">
                <a:srgbClr val="99FF99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1" name="Text Box 5"/>
          <p:cNvSpPr txBox="1">
            <a:spLocks noChangeArrowheads="1"/>
          </p:cNvSpPr>
          <p:nvPr/>
        </p:nvSpPr>
        <p:spPr bwMode="auto">
          <a:xfrm>
            <a:off x="1601788" y="4160838"/>
            <a:ext cx="5913437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 dirty="0">
                <a:solidFill>
                  <a:srgbClr val="FF0000"/>
                </a:solidFill>
                <a:latin typeface="Comic Sans MS" pitchFamily="66" charset="0"/>
              </a:rPr>
              <a:t>46 </a:t>
            </a:r>
            <a:r>
              <a:rPr lang="en-GB" sz="13000" b="1" dirty="0" smtClean="0">
                <a:solidFill>
                  <a:srgbClr val="FF0000"/>
                </a:solidFill>
                <a:latin typeface="Comic Sans MS" pitchFamily="66" charset="0"/>
              </a:rPr>
              <a:t>cg</a:t>
            </a:r>
            <a:endParaRPr lang="en-US" sz="130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80902" name="Text Box 6"/>
          <p:cNvSpPr txBox="1">
            <a:spLocks noChangeArrowheads="1"/>
          </p:cNvSpPr>
          <p:nvPr/>
        </p:nvSpPr>
        <p:spPr bwMode="auto">
          <a:xfrm>
            <a:off x="809625" y="698500"/>
            <a:ext cx="7496175" cy="24006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500" b="1" dirty="0" err="1" smtClean="0">
                <a:solidFill>
                  <a:srgbClr val="008000"/>
                </a:solidFill>
                <a:latin typeface="Comic Sans MS" pitchFamily="66" charset="0"/>
              </a:rPr>
              <a:t>Dewch</a:t>
            </a:r>
            <a:r>
              <a:rPr lang="en-GB" sz="7500" b="1" dirty="0" smtClean="0">
                <a:solidFill>
                  <a:srgbClr val="008000"/>
                </a:solidFill>
                <a:latin typeface="Comic Sans MS" pitchFamily="66" charset="0"/>
              </a:rPr>
              <a:t> o </a:t>
            </a:r>
            <a:r>
              <a:rPr lang="en-GB" sz="7500" b="1" dirty="0" err="1" smtClean="0">
                <a:solidFill>
                  <a:srgbClr val="008000"/>
                </a:solidFill>
                <a:latin typeface="Comic Sans MS" pitchFamily="66" charset="0"/>
              </a:rPr>
              <a:t>hyd</a:t>
            </a:r>
            <a:r>
              <a:rPr lang="en-GB" sz="75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7500" b="1" dirty="0" err="1" smtClean="0">
                <a:solidFill>
                  <a:srgbClr val="008000"/>
                </a:solidFill>
                <a:latin typeface="Comic Sans MS" pitchFamily="66" charset="0"/>
              </a:rPr>
              <a:t>i</a:t>
            </a:r>
            <a:r>
              <a:rPr lang="en-GB" sz="7500" b="1" dirty="0" smtClean="0">
                <a:solidFill>
                  <a:srgbClr val="008000"/>
                </a:solidFill>
                <a:latin typeface="Comic Sans MS" pitchFamily="66" charset="0"/>
              </a:rPr>
              <a:t> 50% o 92cg</a:t>
            </a:r>
            <a:endParaRPr lang="en-US" sz="7500" b="1" dirty="0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80903" name="AutoShape 7"/>
          <p:cNvSpPr>
            <a:spLocks noChangeArrowheads="1"/>
          </p:cNvSpPr>
          <p:nvPr/>
        </p:nvSpPr>
        <p:spPr bwMode="auto">
          <a:xfrm>
            <a:off x="3392488" y="3429000"/>
            <a:ext cx="2332037" cy="544513"/>
          </a:xfrm>
          <a:prstGeom prst="downArrow">
            <a:avLst>
              <a:gd name="adj1" fmla="val 50000"/>
              <a:gd name="adj2" fmla="val 25000"/>
            </a:avLst>
          </a:prstGeom>
          <a:gradFill rotWithShape="1">
            <a:gsLst>
              <a:gs pos="0">
                <a:srgbClr val="DDEBCF"/>
              </a:gs>
              <a:gs pos="50000">
                <a:srgbClr val="9CB86E"/>
              </a:gs>
              <a:gs pos="100000">
                <a:srgbClr val="156B13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809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0901" grpId="0" autoUpdateAnimBg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8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00080">
                  <a:gamma/>
                  <a:shade val="56078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3" name="AutoShape 3"/>
          <p:cNvSpPr>
            <a:spLocks noChangeArrowheads="1"/>
          </p:cNvSpPr>
          <p:nvPr/>
        </p:nvSpPr>
        <p:spPr bwMode="auto">
          <a:xfrm>
            <a:off x="1173163" y="4154488"/>
            <a:ext cx="6769100" cy="21828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4" name="AutoShape 4"/>
          <p:cNvSpPr>
            <a:spLocks noChangeArrowheads="1"/>
          </p:cNvSpPr>
          <p:nvPr/>
        </p:nvSpPr>
        <p:spPr bwMode="auto">
          <a:xfrm>
            <a:off x="788988" y="509588"/>
            <a:ext cx="7539037" cy="27559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99FF99"/>
              </a:gs>
              <a:gs pos="50000">
                <a:schemeClr val="bg1"/>
              </a:gs>
              <a:gs pos="100000">
                <a:srgbClr val="99FF99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5" name="Text Box 5"/>
          <p:cNvSpPr txBox="1">
            <a:spLocks noChangeArrowheads="1"/>
          </p:cNvSpPr>
          <p:nvPr/>
        </p:nvSpPr>
        <p:spPr bwMode="auto">
          <a:xfrm>
            <a:off x="1601788" y="4160838"/>
            <a:ext cx="5913437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 dirty="0">
                <a:solidFill>
                  <a:srgbClr val="FF0000"/>
                </a:solidFill>
                <a:latin typeface="Comic Sans MS" pitchFamily="66" charset="0"/>
              </a:rPr>
              <a:t>18 </a:t>
            </a:r>
            <a:r>
              <a:rPr lang="en-GB" sz="13000" b="1" dirty="0" smtClean="0">
                <a:solidFill>
                  <a:srgbClr val="FF0000"/>
                </a:solidFill>
                <a:latin typeface="Comic Sans MS" pitchFamily="66" charset="0"/>
              </a:rPr>
              <a:t>cg</a:t>
            </a:r>
            <a:endParaRPr lang="en-US" sz="130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81926" name="Text Box 6"/>
          <p:cNvSpPr txBox="1">
            <a:spLocks noChangeArrowheads="1"/>
          </p:cNvSpPr>
          <p:nvPr/>
        </p:nvSpPr>
        <p:spPr bwMode="auto">
          <a:xfrm>
            <a:off x="809625" y="698500"/>
            <a:ext cx="7496175" cy="24006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500" b="1" dirty="0" err="1" smtClean="0">
                <a:solidFill>
                  <a:srgbClr val="008000"/>
                </a:solidFill>
                <a:latin typeface="Comic Sans MS" pitchFamily="66" charset="0"/>
              </a:rPr>
              <a:t>Dewch</a:t>
            </a:r>
            <a:r>
              <a:rPr lang="en-GB" sz="7500" b="1" dirty="0" smtClean="0">
                <a:solidFill>
                  <a:srgbClr val="008000"/>
                </a:solidFill>
                <a:latin typeface="Comic Sans MS" pitchFamily="66" charset="0"/>
              </a:rPr>
              <a:t> o </a:t>
            </a:r>
            <a:r>
              <a:rPr lang="en-GB" sz="7500" b="1" dirty="0" err="1" smtClean="0">
                <a:solidFill>
                  <a:srgbClr val="008000"/>
                </a:solidFill>
                <a:latin typeface="Comic Sans MS" pitchFamily="66" charset="0"/>
              </a:rPr>
              <a:t>hyd</a:t>
            </a:r>
            <a:r>
              <a:rPr lang="en-GB" sz="75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7500" b="1" dirty="0" err="1" smtClean="0">
                <a:solidFill>
                  <a:srgbClr val="008000"/>
                </a:solidFill>
                <a:latin typeface="Comic Sans MS" pitchFamily="66" charset="0"/>
              </a:rPr>
              <a:t>i</a:t>
            </a:r>
            <a:r>
              <a:rPr lang="en-GB" sz="7500" b="1" dirty="0" smtClean="0">
                <a:solidFill>
                  <a:srgbClr val="008000"/>
                </a:solidFill>
                <a:latin typeface="Comic Sans MS" pitchFamily="66" charset="0"/>
              </a:rPr>
              <a:t> 30% o 60cg</a:t>
            </a:r>
            <a:endParaRPr lang="en-US" sz="7500" b="1" dirty="0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81927" name="AutoShape 7"/>
          <p:cNvSpPr>
            <a:spLocks noChangeArrowheads="1"/>
          </p:cNvSpPr>
          <p:nvPr/>
        </p:nvSpPr>
        <p:spPr bwMode="auto">
          <a:xfrm>
            <a:off x="3392488" y="3429000"/>
            <a:ext cx="2332037" cy="544513"/>
          </a:xfrm>
          <a:prstGeom prst="downArrow">
            <a:avLst>
              <a:gd name="adj1" fmla="val 50000"/>
              <a:gd name="adj2" fmla="val 25000"/>
            </a:avLst>
          </a:prstGeom>
          <a:gradFill rotWithShape="1">
            <a:gsLst>
              <a:gs pos="0">
                <a:srgbClr val="DDEBCF"/>
              </a:gs>
              <a:gs pos="50000">
                <a:srgbClr val="9CB86E"/>
              </a:gs>
              <a:gs pos="100000">
                <a:srgbClr val="156B13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819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25" grpId="0" autoUpdateAnimBg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52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00080">
                  <a:gamma/>
                  <a:shade val="56078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47" name="AutoShape 3"/>
          <p:cNvSpPr>
            <a:spLocks noChangeArrowheads="1"/>
          </p:cNvSpPr>
          <p:nvPr/>
        </p:nvSpPr>
        <p:spPr bwMode="auto">
          <a:xfrm>
            <a:off x="1173163" y="4154488"/>
            <a:ext cx="6769100" cy="21828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48" name="AutoShape 4"/>
          <p:cNvSpPr>
            <a:spLocks noChangeArrowheads="1"/>
          </p:cNvSpPr>
          <p:nvPr/>
        </p:nvSpPr>
        <p:spPr bwMode="auto">
          <a:xfrm>
            <a:off x="788988" y="509588"/>
            <a:ext cx="7539037" cy="27559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99FF99"/>
              </a:gs>
              <a:gs pos="50000">
                <a:schemeClr val="bg1"/>
              </a:gs>
              <a:gs pos="100000">
                <a:srgbClr val="99FF99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49" name="Text Box 5"/>
          <p:cNvSpPr txBox="1">
            <a:spLocks noChangeArrowheads="1"/>
          </p:cNvSpPr>
          <p:nvPr/>
        </p:nvSpPr>
        <p:spPr bwMode="auto">
          <a:xfrm>
            <a:off x="1601788" y="4160838"/>
            <a:ext cx="5913437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 dirty="0">
                <a:solidFill>
                  <a:srgbClr val="FF0000"/>
                </a:solidFill>
                <a:latin typeface="Comic Sans MS" pitchFamily="66" charset="0"/>
              </a:rPr>
              <a:t>14 </a:t>
            </a:r>
            <a:r>
              <a:rPr lang="en-GB" sz="13000" b="1" dirty="0" smtClean="0">
                <a:solidFill>
                  <a:srgbClr val="FF0000"/>
                </a:solidFill>
                <a:latin typeface="Comic Sans MS" pitchFamily="66" charset="0"/>
              </a:rPr>
              <a:t>cg</a:t>
            </a:r>
            <a:endParaRPr lang="en-US" sz="130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82950" name="Text Box 6"/>
          <p:cNvSpPr txBox="1">
            <a:spLocks noChangeArrowheads="1"/>
          </p:cNvSpPr>
          <p:nvPr/>
        </p:nvSpPr>
        <p:spPr bwMode="auto">
          <a:xfrm>
            <a:off x="809625" y="698500"/>
            <a:ext cx="7496175" cy="24006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500" b="1" dirty="0" err="1" smtClean="0">
                <a:solidFill>
                  <a:srgbClr val="008000"/>
                </a:solidFill>
                <a:latin typeface="Comic Sans MS" pitchFamily="66" charset="0"/>
              </a:rPr>
              <a:t>Dewch</a:t>
            </a:r>
            <a:r>
              <a:rPr lang="en-GB" sz="75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7500" b="1" dirty="0" smtClean="0">
                <a:solidFill>
                  <a:srgbClr val="008000"/>
                </a:solidFill>
                <a:latin typeface="Comic Sans MS" pitchFamily="66" charset="0"/>
              </a:rPr>
              <a:t>o </a:t>
            </a:r>
            <a:r>
              <a:rPr lang="en-GB" sz="7500" b="1" dirty="0" err="1" smtClean="0">
                <a:solidFill>
                  <a:srgbClr val="008000"/>
                </a:solidFill>
                <a:latin typeface="Comic Sans MS" pitchFamily="66" charset="0"/>
              </a:rPr>
              <a:t>hyd</a:t>
            </a:r>
            <a:r>
              <a:rPr lang="en-GB" sz="75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7500" b="1" dirty="0" err="1" smtClean="0">
                <a:solidFill>
                  <a:srgbClr val="008000"/>
                </a:solidFill>
                <a:latin typeface="Comic Sans MS" pitchFamily="66" charset="0"/>
              </a:rPr>
              <a:t>i</a:t>
            </a:r>
            <a:r>
              <a:rPr lang="en-GB" sz="7500" b="1" dirty="0" smtClean="0">
                <a:solidFill>
                  <a:srgbClr val="008000"/>
                </a:solidFill>
                <a:latin typeface="Comic Sans MS" pitchFamily="66" charset="0"/>
              </a:rPr>
              <a:t> 20% o 70cg</a:t>
            </a:r>
            <a:endParaRPr lang="en-US" sz="7500" b="1" dirty="0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82951" name="AutoShape 7"/>
          <p:cNvSpPr>
            <a:spLocks noChangeArrowheads="1"/>
          </p:cNvSpPr>
          <p:nvPr/>
        </p:nvSpPr>
        <p:spPr bwMode="auto">
          <a:xfrm>
            <a:off x="3392488" y="3429000"/>
            <a:ext cx="2332037" cy="544513"/>
          </a:xfrm>
          <a:prstGeom prst="downArrow">
            <a:avLst>
              <a:gd name="adj1" fmla="val 50000"/>
              <a:gd name="adj2" fmla="val 25000"/>
            </a:avLst>
          </a:prstGeom>
          <a:gradFill rotWithShape="1">
            <a:gsLst>
              <a:gs pos="0">
                <a:srgbClr val="DDEBCF"/>
              </a:gs>
              <a:gs pos="50000">
                <a:srgbClr val="9CB86E"/>
              </a:gs>
              <a:gs pos="100000">
                <a:srgbClr val="156B13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829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2949" grpId="0" autoUpdateAnimBg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0" name="Text Box 8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  <p:sp>
        <p:nvSpPr>
          <p:cNvPr id="3093" name="Rectangle 21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4" name="Rectangle 22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5" name="Rectangle 23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6" name="Rectangle 24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213</TotalTime>
  <Words>220</Words>
  <Application>Microsoft Office PowerPoint</Application>
  <PresentationFormat>On-screen Show (4:3)</PresentationFormat>
  <Paragraphs>45</Paragraphs>
  <Slides>22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3" baseType="lpstr"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WeMJones</cp:lastModifiedBy>
  <cp:revision>57</cp:revision>
  <dcterms:created xsi:type="dcterms:W3CDTF">2006-03-03T16:34:11Z</dcterms:created>
  <dcterms:modified xsi:type="dcterms:W3CDTF">2014-09-03T15:28:24Z</dcterms:modified>
</cp:coreProperties>
</file>