
<file path=[Content_Types].xml><?xml version="1.0" encoding="utf-8"?>
<Types xmlns="http://schemas.openxmlformats.org/package/2006/content-types">
  <Default Extension="gif" ContentType="image/gif"/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8"/>
  </p:notesMasterIdLst>
  <p:sldIdLst>
    <p:sldId id="305" r:id="rId2"/>
    <p:sldId id="271" r:id="rId3"/>
    <p:sldId id="306" r:id="rId4"/>
    <p:sldId id="289" r:id="rId5"/>
    <p:sldId id="308" r:id="rId6"/>
    <p:sldId id="309" r:id="rId7"/>
    <p:sldId id="288" r:id="rId8"/>
    <p:sldId id="290" r:id="rId9"/>
    <p:sldId id="291" r:id="rId10"/>
    <p:sldId id="292" r:id="rId11"/>
    <p:sldId id="293" r:id="rId12"/>
    <p:sldId id="294" r:id="rId13"/>
    <p:sldId id="295" r:id="rId14"/>
    <p:sldId id="298" r:id="rId15"/>
    <p:sldId id="310" r:id="rId16"/>
    <p:sldId id="311" r:id="rId17"/>
    <p:sldId id="312" r:id="rId18"/>
    <p:sldId id="314" r:id="rId19"/>
    <p:sldId id="316" r:id="rId20"/>
    <p:sldId id="317" r:id="rId21"/>
    <p:sldId id="318" r:id="rId22"/>
    <p:sldId id="320" r:id="rId23"/>
    <p:sldId id="321" r:id="rId24"/>
    <p:sldId id="319" r:id="rId25"/>
    <p:sldId id="315" r:id="rId26"/>
    <p:sldId id="302" r:id="rId2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DD9BCF-AC95-4310-8EFB-384FCE8DE8C5}" v="149" dt="2026-01-20T17:05:17.202"/>
  </p1510:revLst>
</p1510:revInfo>
</file>

<file path=ppt/tableStyles.xml><?xml version="1.0" encoding="utf-8"?>
<a:tblStyleLst xmlns:a="http://schemas.openxmlformats.org/drawingml/2006/main" def="{5C22544A-7EE6-4342-B048-85BDC9FD1C3A}"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52" d="100"/>
          <a:sy n="52" d="100"/>
        </p:scale>
        <p:origin x="828" y="2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John" userId="e6694ea556e16cdf" providerId="LiveId" clId="{CB183380-A334-4632-9A39-F86B70A90F4E}"/>
    <pc:docChg chg="undo custSel addSld delSld modSld sldOrd">
      <pc:chgData name="Stephanie John" userId="e6694ea556e16cdf" providerId="LiveId" clId="{CB183380-A334-4632-9A39-F86B70A90F4E}" dt="2026-01-20T17:07:14.253" v="2594" actId="20577"/>
      <pc:docMkLst>
        <pc:docMk/>
      </pc:docMkLst>
      <pc:sldChg chg="modSp mod">
        <pc:chgData name="Stephanie John" userId="e6694ea556e16cdf" providerId="LiveId" clId="{CB183380-A334-4632-9A39-F86B70A90F4E}" dt="2026-01-20T16:27:35.349" v="1185" actId="20577"/>
        <pc:sldMkLst>
          <pc:docMk/>
          <pc:sldMk cId="0" sldId="271"/>
        </pc:sldMkLst>
        <pc:spChg chg="mod">
          <ac:chgData name="Stephanie John" userId="e6694ea556e16cdf" providerId="LiveId" clId="{CB183380-A334-4632-9A39-F86B70A90F4E}" dt="2026-01-20T16:27:35.349" v="1185" actId="20577"/>
          <ac:spMkLst>
            <pc:docMk/>
            <pc:sldMk cId="0" sldId="271"/>
            <ac:spMk id="2" creationId="{060D43E5-1CB1-72B7-00C5-24EEA4D0DB2D}"/>
          </ac:spMkLst>
        </pc:spChg>
      </pc:sldChg>
      <pc:sldChg chg="ord">
        <pc:chgData name="Stephanie John" userId="e6694ea556e16cdf" providerId="LiveId" clId="{CB183380-A334-4632-9A39-F86B70A90F4E}" dt="2026-01-20T15:15:03.580" v="259"/>
        <pc:sldMkLst>
          <pc:docMk/>
          <pc:sldMk cId="1162375378" sldId="289"/>
        </pc:sldMkLst>
      </pc:sldChg>
      <pc:sldChg chg="del">
        <pc:chgData name="Stephanie John" userId="e6694ea556e16cdf" providerId="LiveId" clId="{CB183380-A334-4632-9A39-F86B70A90F4E}" dt="2026-01-20T15:02:16.241" v="0" actId="47"/>
        <pc:sldMkLst>
          <pc:docMk/>
          <pc:sldMk cId="3305461404" sldId="297"/>
        </pc:sldMkLst>
      </pc:sldChg>
      <pc:sldChg chg="del">
        <pc:chgData name="Stephanie John" userId="e6694ea556e16cdf" providerId="LiveId" clId="{CB183380-A334-4632-9A39-F86B70A90F4E}" dt="2026-01-20T15:02:18.253" v="1" actId="47"/>
        <pc:sldMkLst>
          <pc:docMk/>
          <pc:sldMk cId="766879523" sldId="299"/>
        </pc:sldMkLst>
      </pc:sldChg>
      <pc:sldChg chg="modSp del mod">
        <pc:chgData name="Stephanie John" userId="e6694ea556e16cdf" providerId="LiveId" clId="{CB183380-A334-4632-9A39-F86B70A90F4E}" dt="2026-01-20T15:36:12.093" v="581" actId="47"/>
        <pc:sldMkLst>
          <pc:docMk/>
          <pc:sldMk cId="889050372" sldId="301"/>
        </pc:sldMkLst>
        <pc:spChg chg="mod">
          <ac:chgData name="Stephanie John" userId="e6694ea556e16cdf" providerId="LiveId" clId="{CB183380-A334-4632-9A39-F86B70A90F4E}" dt="2026-01-20T15:02:23.649" v="2" actId="20577"/>
          <ac:spMkLst>
            <pc:docMk/>
            <pc:sldMk cId="889050372" sldId="301"/>
            <ac:spMk id="2" creationId="{7C9B0AD7-99C8-75AB-C595-15263C278430}"/>
          </ac:spMkLst>
        </pc:spChg>
        <pc:spChg chg="mod">
          <ac:chgData name="Stephanie John" userId="e6694ea556e16cdf" providerId="LiveId" clId="{CB183380-A334-4632-9A39-F86B70A90F4E}" dt="2026-01-20T15:36:04.510" v="580" actId="20577"/>
          <ac:spMkLst>
            <pc:docMk/>
            <pc:sldMk cId="889050372" sldId="301"/>
            <ac:spMk id="13" creationId="{F2CCBA02-AFCD-D105-C99C-8C47C077D702}"/>
          </ac:spMkLst>
        </pc:spChg>
      </pc:sldChg>
      <pc:sldChg chg="modSp">
        <pc:chgData name="Stephanie John" userId="e6694ea556e16cdf" providerId="LiveId" clId="{CB183380-A334-4632-9A39-F86B70A90F4E}" dt="2026-01-20T16:26:23.788" v="1063" actId="20577"/>
        <pc:sldMkLst>
          <pc:docMk/>
          <pc:sldMk cId="73908676" sldId="305"/>
        </pc:sldMkLst>
        <pc:spChg chg="mod">
          <ac:chgData name="Stephanie John" userId="e6694ea556e16cdf" providerId="LiveId" clId="{CB183380-A334-4632-9A39-F86B70A90F4E}" dt="2026-01-20T16:26:23.788" v="1063" actId="20577"/>
          <ac:spMkLst>
            <pc:docMk/>
            <pc:sldMk cId="73908676" sldId="305"/>
            <ac:spMk id="2" creationId="{FDE5CA14-AA52-50A8-17B2-743C0079A86A}"/>
          </ac:spMkLst>
        </pc:spChg>
      </pc:sldChg>
      <pc:sldChg chg="modSp mod">
        <pc:chgData name="Stephanie John" userId="e6694ea556e16cdf" providerId="LiveId" clId="{CB183380-A334-4632-9A39-F86B70A90F4E}" dt="2026-01-20T15:13:24.892" v="191" actId="20577"/>
        <pc:sldMkLst>
          <pc:docMk/>
          <pc:sldMk cId="4116490475" sldId="306"/>
        </pc:sldMkLst>
        <pc:spChg chg="mod">
          <ac:chgData name="Stephanie John" userId="e6694ea556e16cdf" providerId="LiveId" clId="{CB183380-A334-4632-9A39-F86B70A90F4E}" dt="2026-01-20T15:13:24.892" v="191" actId="20577"/>
          <ac:spMkLst>
            <pc:docMk/>
            <pc:sldMk cId="4116490475" sldId="306"/>
            <ac:spMk id="3" creationId="{FB177B37-5FBF-1FDA-FF22-FA25C7601395}"/>
          </ac:spMkLst>
        </pc:spChg>
      </pc:sldChg>
      <pc:sldChg chg="addSp delSp modSp new del mod">
        <pc:chgData name="Stephanie John" userId="e6694ea556e16cdf" providerId="LiveId" clId="{CB183380-A334-4632-9A39-F86B70A90F4E}" dt="2026-01-20T15:14:13.987" v="227" actId="47"/>
        <pc:sldMkLst>
          <pc:docMk/>
          <pc:sldMk cId="4210314861" sldId="307"/>
        </pc:sldMkLst>
        <pc:spChg chg="mod">
          <ac:chgData name="Stephanie John" userId="e6694ea556e16cdf" providerId="LiveId" clId="{CB183380-A334-4632-9A39-F86B70A90F4E}" dt="2026-01-20T15:13:35.719" v="221" actId="20577"/>
          <ac:spMkLst>
            <pc:docMk/>
            <pc:sldMk cId="4210314861" sldId="307"/>
            <ac:spMk id="2" creationId="{0487B7D7-B0F3-77CA-6FE6-48782FB434EE}"/>
          </ac:spMkLst>
        </pc:spChg>
        <pc:spChg chg="mod">
          <ac:chgData name="Stephanie John" userId="e6694ea556e16cdf" providerId="LiveId" clId="{CB183380-A334-4632-9A39-F86B70A90F4E}" dt="2026-01-20T15:13:14.625" v="138" actId="20577"/>
          <ac:spMkLst>
            <pc:docMk/>
            <pc:sldMk cId="4210314861" sldId="307"/>
            <ac:spMk id="3" creationId="{130BDF3C-74F8-7AA1-7DD8-37AB67E18263}"/>
          </ac:spMkLst>
        </pc:spChg>
        <pc:spChg chg="add mod">
          <ac:chgData name="Stephanie John" userId="e6694ea556e16cdf" providerId="LiveId" clId="{CB183380-A334-4632-9A39-F86B70A90F4E}" dt="2026-01-20T15:13:38.196" v="222"/>
          <ac:spMkLst>
            <pc:docMk/>
            <pc:sldMk cId="4210314861" sldId="307"/>
            <ac:spMk id="5" creationId="{7D8DEB4F-179C-3704-D872-9FF10B38A1A2}"/>
          </ac:spMkLst>
        </pc:spChg>
        <pc:spChg chg="add mod">
          <ac:chgData name="Stephanie John" userId="e6694ea556e16cdf" providerId="LiveId" clId="{CB183380-A334-4632-9A39-F86B70A90F4E}" dt="2026-01-20T15:13:38.196" v="222"/>
          <ac:spMkLst>
            <pc:docMk/>
            <pc:sldMk cId="4210314861" sldId="307"/>
            <ac:spMk id="6" creationId="{F6010777-FBCC-CB53-7680-9FAE78B04D8A}"/>
          </ac:spMkLst>
        </pc:spChg>
        <pc:spChg chg="add mod">
          <ac:chgData name="Stephanie John" userId="e6694ea556e16cdf" providerId="LiveId" clId="{CB183380-A334-4632-9A39-F86B70A90F4E}" dt="2026-01-20T15:13:38.196" v="222"/>
          <ac:spMkLst>
            <pc:docMk/>
            <pc:sldMk cId="4210314861" sldId="307"/>
            <ac:spMk id="9" creationId="{CA5DBACB-7AD3-5A8D-E628-64BEDA70EFDD}"/>
          </ac:spMkLst>
        </pc:spChg>
        <pc:spChg chg="add mod">
          <ac:chgData name="Stephanie John" userId="e6694ea556e16cdf" providerId="LiveId" clId="{CB183380-A334-4632-9A39-F86B70A90F4E}" dt="2026-01-20T15:13:38.196" v="222"/>
          <ac:spMkLst>
            <pc:docMk/>
            <pc:sldMk cId="4210314861" sldId="307"/>
            <ac:spMk id="13" creationId="{C568F1C3-C5EC-CE1E-425B-1B66ABCAFD8F}"/>
          </ac:spMkLst>
        </pc:spChg>
        <pc:spChg chg="add mod">
          <ac:chgData name="Stephanie John" userId="e6694ea556e16cdf" providerId="LiveId" clId="{CB183380-A334-4632-9A39-F86B70A90F4E}" dt="2026-01-20T15:13:38.196" v="222"/>
          <ac:spMkLst>
            <pc:docMk/>
            <pc:sldMk cId="4210314861" sldId="307"/>
            <ac:spMk id="15" creationId="{BC0DED97-5FC8-5581-F6A9-421D57CE75F0}"/>
          </ac:spMkLst>
        </pc:spChg>
        <pc:spChg chg="add mod">
          <ac:chgData name="Stephanie John" userId="e6694ea556e16cdf" providerId="LiveId" clId="{CB183380-A334-4632-9A39-F86B70A90F4E}" dt="2026-01-20T15:13:38.196" v="222"/>
          <ac:spMkLst>
            <pc:docMk/>
            <pc:sldMk cId="4210314861" sldId="307"/>
            <ac:spMk id="16" creationId="{48DDA74A-8448-3965-5D85-44EC064C489F}"/>
          </ac:spMkLst>
        </pc:spChg>
        <pc:spChg chg="del mod">
          <ac:chgData name="Stephanie John" userId="e6694ea556e16cdf" providerId="LiveId" clId="{CB183380-A334-4632-9A39-F86B70A90F4E}" dt="2026-01-20T15:13:53.703" v="225"/>
          <ac:spMkLst>
            <pc:docMk/>
            <pc:sldMk cId="4210314861" sldId="307"/>
            <ac:spMk id="17" creationId="{9D5F2AD3-25A8-2BA2-696F-CA786709D4FE}"/>
          </ac:spMkLst>
        </pc:spChg>
        <pc:spChg chg="add mod">
          <ac:chgData name="Stephanie John" userId="e6694ea556e16cdf" providerId="LiveId" clId="{CB183380-A334-4632-9A39-F86B70A90F4E}" dt="2026-01-20T15:13:38.196" v="222"/>
          <ac:spMkLst>
            <pc:docMk/>
            <pc:sldMk cId="4210314861" sldId="307"/>
            <ac:spMk id="19" creationId="{B6811DE9-899F-2399-47FD-C93C23ADB8DE}"/>
          </ac:spMkLst>
        </pc:spChg>
        <pc:spChg chg="add mod">
          <ac:chgData name="Stephanie John" userId="e6694ea556e16cdf" providerId="LiveId" clId="{CB183380-A334-4632-9A39-F86B70A90F4E}" dt="2026-01-20T15:13:38.196" v="222"/>
          <ac:spMkLst>
            <pc:docMk/>
            <pc:sldMk cId="4210314861" sldId="307"/>
            <ac:spMk id="24" creationId="{B6E54804-626F-549B-8C3C-5E9DE6CFFA23}"/>
          </ac:spMkLst>
        </pc:spChg>
        <pc:spChg chg="add mod">
          <ac:chgData name="Stephanie John" userId="e6694ea556e16cdf" providerId="LiveId" clId="{CB183380-A334-4632-9A39-F86B70A90F4E}" dt="2026-01-20T15:13:38.196" v="222"/>
          <ac:spMkLst>
            <pc:docMk/>
            <pc:sldMk cId="4210314861" sldId="307"/>
            <ac:spMk id="25" creationId="{F9CAD6ED-788F-3C35-48F4-3F5DC4F5EB25}"/>
          </ac:spMkLst>
        </pc:spChg>
        <pc:spChg chg="add mod">
          <ac:chgData name="Stephanie John" userId="e6694ea556e16cdf" providerId="LiveId" clId="{CB183380-A334-4632-9A39-F86B70A90F4E}" dt="2026-01-20T15:13:38.196" v="222"/>
          <ac:spMkLst>
            <pc:docMk/>
            <pc:sldMk cId="4210314861" sldId="307"/>
            <ac:spMk id="26" creationId="{3C667212-A709-FC04-1D65-7BB7E069133B}"/>
          </ac:spMkLst>
        </pc:spChg>
      </pc:sldChg>
      <pc:sldChg chg="addSp delSp modSp new mod setBg">
        <pc:chgData name="Stephanie John" userId="e6694ea556e16cdf" providerId="LiveId" clId="{CB183380-A334-4632-9A39-F86B70A90F4E}" dt="2026-01-20T15:17:06.004" v="277" actId="12100"/>
        <pc:sldMkLst>
          <pc:docMk/>
          <pc:sldMk cId="2170588056" sldId="308"/>
        </pc:sldMkLst>
        <pc:spChg chg="mod">
          <ac:chgData name="Stephanie John" userId="e6694ea556e16cdf" providerId="LiveId" clId="{CB183380-A334-4632-9A39-F86B70A90F4E}" dt="2026-01-20T15:14:46.143" v="257" actId="20577"/>
          <ac:spMkLst>
            <pc:docMk/>
            <pc:sldMk cId="2170588056" sldId="308"/>
            <ac:spMk id="2" creationId="{C0AAECDF-EA11-73B9-F710-DC195C01D9B3}"/>
          </ac:spMkLst>
        </pc:spChg>
        <pc:spChg chg="del mod">
          <ac:chgData name="Stephanie John" userId="e6694ea556e16cdf" providerId="LiveId" clId="{CB183380-A334-4632-9A39-F86B70A90F4E}" dt="2026-01-20T15:15:48.914" v="262" actId="26606"/>
          <ac:spMkLst>
            <pc:docMk/>
            <pc:sldMk cId="2170588056" sldId="308"/>
            <ac:spMk id="3" creationId="{F061F202-F045-603C-744D-193D07ACB4F4}"/>
          </ac:spMkLst>
        </pc:spChg>
        <pc:spChg chg="add mod">
          <ac:chgData name="Stephanie John" userId="e6694ea556e16cdf" providerId="LiveId" clId="{CB183380-A334-4632-9A39-F86B70A90F4E}" dt="2026-01-20T15:16:49.106" v="276" actId="403"/>
          <ac:spMkLst>
            <pc:docMk/>
            <pc:sldMk cId="2170588056" sldId="308"/>
            <ac:spMk id="6" creationId="{98D9B4A2-BC84-D937-8F68-18877329ACE4}"/>
          </ac:spMkLst>
        </pc:spChg>
        <pc:spChg chg="add">
          <ac:chgData name="Stephanie John" userId="e6694ea556e16cdf" providerId="LiveId" clId="{CB183380-A334-4632-9A39-F86B70A90F4E}" dt="2026-01-20T15:16:19.017" v="265" actId="26606"/>
          <ac:spMkLst>
            <pc:docMk/>
            <pc:sldMk cId="2170588056" sldId="308"/>
            <ac:spMk id="10" creationId="{42A4FC2C-047E-45A5-965D-8E1E3BF09BC6}"/>
          </ac:spMkLst>
        </pc:spChg>
        <pc:graphicFrameChg chg="add mod">
          <ac:chgData name="Stephanie John" userId="e6694ea556e16cdf" providerId="LiveId" clId="{CB183380-A334-4632-9A39-F86B70A90F4E}" dt="2026-01-20T15:17:06.004" v="277" actId="12100"/>
          <ac:graphicFrameMkLst>
            <pc:docMk/>
            <pc:sldMk cId="2170588056" sldId="308"/>
            <ac:graphicFrameMk id="5" creationId="{30B6F0D4-C041-59DF-0B5A-F25996C11087}"/>
          </ac:graphicFrameMkLst>
        </pc:graphicFrameChg>
      </pc:sldChg>
      <pc:sldChg chg="addSp delSp modSp new mod setBg">
        <pc:chgData name="Stephanie John" userId="e6694ea556e16cdf" providerId="LiveId" clId="{CB183380-A334-4632-9A39-F86B70A90F4E}" dt="2026-01-20T15:19:51.381" v="387" actId="122"/>
        <pc:sldMkLst>
          <pc:docMk/>
          <pc:sldMk cId="1600988836" sldId="309"/>
        </pc:sldMkLst>
        <pc:spChg chg="mod">
          <ac:chgData name="Stephanie John" userId="e6694ea556e16cdf" providerId="LiveId" clId="{CB183380-A334-4632-9A39-F86B70A90F4E}" dt="2026-01-20T15:19:36.413" v="382" actId="14100"/>
          <ac:spMkLst>
            <pc:docMk/>
            <pc:sldMk cId="1600988836" sldId="309"/>
            <ac:spMk id="2" creationId="{C703E8D2-3994-47B4-7A06-A14AE7BF8500}"/>
          </ac:spMkLst>
        </pc:spChg>
        <pc:spChg chg="mod ord">
          <ac:chgData name="Stephanie John" userId="e6694ea556e16cdf" providerId="LiveId" clId="{CB183380-A334-4632-9A39-F86B70A90F4E}" dt="2026-01-20T15:19:51.381" v="387" actId="122"/>
          <ac:spMkLst>
            <pc:docMk/>
            <pc:sldMk cId="1600988836" sldId="309"/>
            <ac:spMk id="3" creationId="{4CDF6A9D-9940-000A-9304-E85AE38BBC9C}"/>
          </ac:spMkLst>
        </pc:spChg>
        <pc:spChg chg="add del">
          <ac:chgData name="Stephanie John" userId="e6694ea556e16cdf" providerId="LiveId" clId="{CB183380-A334-4632-9A39-F86B70A90F4E}" dt="2026-01-20T15:19:21.697" v="369" actId="26606"/>
          <ac:spMkLst>
            <pc:docMk/>
            <pc:sldMk cId="1600988836" sldId="309"/>
            <ac:spMk id="2055" creationId="{2550BE34-C2B8-49B8-8519-67A8CAD51AE9}"/>
          </ac:spMkLst>
        </pc:spChg>
        <pc:spChg chg="add del">
          <ac:chgData name="Stephanie John" userId="e6694ea556e16cdf" providerId="LiveId" clId="{CB183380-A334-4632-9A39-F86B70A90F4E}" dt="2026-01-20T15:19:21.697" v="369" actId="26606"/>
          <ac:spMkLst>
            <pc:docMk/>
            <pc:sldMk cId="1600988836" sldId="309"/>
            <ac:spMk id="2057" creationId="{A7457DD9-5A45-400A-AB4B-4B4EDECA25F1}"/>
          </ac:spMkLst>
        </pc:spChg>
        <pc:spChg chg="add del">
          <ac:chgData name="Stephanie John" userId="e6694ea556e16cdf" providerId="LiveId" clId="{CB183380-A334-4632-9A39-F86B70A90F4E}" dt="2026-01-20T15:19:21.697" v="369" actId="26606"/>
          <ac:spMkLst>
            <pc:docMk/>
            <pc:sldMk cId="1600988836" sldId="309"/>
            <ac:spMk id="2059" creationId="{441CF7D6-A660-431A-B0BB-140A0D5556B6}"/>
          </ac:spMkLst>
        </pc:spChg>
        <pc:spChg chg="add del">
          <ac:chgData name="Stephanie John" userId="e6694ea556e16cdf" providerId="LiveId" clId="{CB183380-A334-4632-9A39-F86B70A90F4E}" dt="2026-01-20T15:19:21.697" v="369" actId="26606"/>
          <ac:spMkLst>
            <pc:docMk/>
            <pc:sldMk cId="1600988836" sldId="309"/>
            <ac:spMk id="2061" creationId="{0570A85B-3810-4F95-97B0-CBF4CCDB381C}"/>
          </ac:spMkLst>
        </pc:spChg>
        <pc:spChg chg="add">
          <ac:chgData name="Stephanie John" userId="e6694ea556e16cdf" providerId="LiveId" clId="{CB183380-A334-4632-9A39-F86B70A90F4E}" dt="2026-01-20T15:19:21.697" v="369" actId="26606"/>
          <ac:spMkLst>
            <pc:docMk/>
            <pc:sldMk cId="1600988836" sldId="309"/>
            <ac:spMk id="2066" creationId="{8B3A2D1A-45FC-4F95-B150-1C13EF2F6D09}"/>
          </ac:spMkLst>
        </pc:spChg>
        <pc:spChg chg="add">
          <ac:chgData name="Stephanie John" userId="e6694ea556e16cdf" providerId="LiveId" clId="{CB183380-A334-4632-9A39-F86B70A90F4E}" dt="2026-01-20T15:19:21.697" v="369" actId="26606"/>
          <ac:spMkLst>
            <pc:docMk/>
            <pc:sldMk cId="1600988836" sldId="309"/>
            <ac:spMk id="2068" creationId="{F3768FD5-DD7A-43C7-8DEA-1F5DB3CB5B95}"/>
          </ac:spMkLst>
        </pc:spChg>
        <pc:picChg chg="add mod">
          <ac:chgData name="Stephanie John" userId="e6694ea556e16cdf" providerId="LiveId" clId="{CB183380-A334-4632-9A39-F86B70A90F4E}" dt="2026-01-20T15:19:21.697" v="369" actId="26606"/>
          <ac:picMkLst>
            <pc:docMk/>
            <pc:sldMk cId="1600988836" sldId="309"/>
            <ac:picMk id="2050" creationId="{DD7601EE-ABA2-EB70-193B-26E21B15C95F}"/>
          </ac:picMkLst>
        </pc:picChg>
      </pc:sldChg>
      <pc:sldChg chg="addSp delSp modSp new mod setBg">
        <pc:chgData name="Stephanie John" userId="e6694ea556e16cdf" providerId="LiveId" clId="{CB183380-A334-4632-9A39-F86B70A90F4E}" dt="2026-01-20T15:23:28.265" v="409" actId="26606"/>
        <pc:sldMkLst>
          <pc:docMk/>
          <pc:sldMk cId="2999058583" sldId="310"/>
        </pc:sldMkLst>
        <pc:spChg chg="mod">
          <ac:chgData name="Stephanie John" userId="e6694ea556e16cdf" providerId="LiveId" clId="{CB183380-A334-4632-9A39-F86B70A90F4E}" dt="2026-01-20T15:23:28.265" v="409" actId="26606"/>
          <ac:spMkLst>
            <pc:docMk/>
            <pc:sldMk cId="2999058583" sldId="310"/>
            <ac:spMk id="2" creationId="{8A4B2AFB-D1C2-F53C-5A78-032A23A9EBED}"/>
          </ac:spMkLst>
        </pc:spChg>
        <pc:spChg chg="del mod">
          <ac:chgData name="Stephanie John" userId="e6694ea556e16cdf" providerId="LiveId" clId="{CB183380-A334-4632-9A39-F86B70A90F4E}" dt="2026-01-20T15:22:14.403" v="401" actId="26606"/>
          <ac:spMkLst>
            <pc:docMk/>
            <pc:sldMk cId="2999058583" sldId="310"/>
            <ac:spMk id="3" creationId="{46CF2E4D-5C77-0A04-2D4A-7655EF4434C6}"/>
          </ac:spMkLst>
        </pc:spChg>
        <pc:spChg chg="add del">
          <ac:chgData name="Stephanie John" userId="e6694ea556e16cdf" providerId="LiveId" clId="{CB183380-A334-4632-9A39-F86B70A90F4E}" dt="2026-01-20T15:23:28.265" v="409" actId="26606"/>
          <ac:spMkLst>
            <pc:docMk/>
            <pc:sldMk cId="2999058583" sldId="310"/>
            <ac:spMk id="9" creationId="{BACC6370-2D7E-4714-9D71-7542949D7D5D}"/>
          </ac:spMkLst>
        </pc:spChg>
        <pc:spChg chg="add del">
          <ac:chgData name="Stephanie John" userId="e6694ea556e16cdf" providerId="LiveId" clId="{CB183380-A334-4632-9A39-F86B70A90F4E}" dt="2026-01-20T15:23:28.265" v="409" actId="26606"/>
          <ac:spMkLst>
            <pc:docMk/>
            <pc:sldMk cId="2999058583" sldId="310"/>
            <ac:spMk id="11" creationId="{256B2C21-A230-48C0-8DF1-C46611373C44}"/>
          </ac:spMkLst>
        </pc:spChg>
        <pc:spChg chg="add del">
          <ac:chgData name="Stephanie John" userId="e6694ea556e16cdf" providerId="LiveId" clId="{CB183380-A334-4632-9A39-F86B70A90F4E}" dt="2026-01-20T15:23:28.265" v="409" actId="26606"/>
          <ac:spMkLst>
            <pc:docMk/>
            <pc:sldMk cId="2999058583" sldId="310"/>
            <ac:spMk id="13" creationId="{3847E18C-932D-4C95-AABA-FEC7C9499AD7}"/>
          </ac:spMkLst>
        </pc:spChg>
        <pc:spChg chg="add del">
          <ac:chgData name="Stephanie John" userId="e6694ea556e16cdf" providerId="LiveId" clId="{CB183380-A334-4632-9A39-F86B70A90F4E}" dt="2026-01-20T15:23:28.265" v="409" actId="26606"/>
          <ac:spMkLst>
            <pc:docMk/>
            <pc:sldMk cId="2999058583" sldId="310"/>
            <ac:spMk id="15" creationId="{3150CB11-0C61-439E-910F-5787759E72A0}"/>
          </ac:spMkLst>
        </pc:spChg>
        <pc:spChg chg="add del">
          <ac:chgData name="Stephanie John" userId="e6694ea556e16cdf" providerId="LiveId" clId="{CB183380-A334-4632-9A39-F86B70A90F4E}" dt="2026-01-20T15:23:28.265" v="409" actId="26606"/>
          <ac:spMkLst>
            <pc:docMk/>
            <pc:sldMk cId="2999058583" sldId="310"/>
            <ac:spMk id="17" creationId="{43F8A58B-5155-44CE-A5FF-7647B47D0A7A}"/>
          </ac:spMkLst>
        </pc:spChg>
        <pc:spChg chg="add del">
          <ac:chgData name="Stephanie John" userId="e6694ea556e16cdf" providerId="LiveId" clId="{CB183380-A334-4632-9A39-F86B70A90F4E}" dt="2026-01-20T15:23:28.265" v="409" actId="26606"/>
          <ac:spMkLst>
            <pc:docMk/>
            <pc:sldMk cId="2999058583" sldId="310"/>
            <ac:spMk id="19" creationId="{443F2ACA-E6D6-4028-82DD-F03C262D5DE6}"/>
          </ac:spMkLst>
        </pc:spChg>
        <pc:spChg chg="add del">
          <ac:chgData name="Stephanie John" userId="e6694ea556e16cdf" providerId="LiveId" clId="{CB183380-A334-4632-9A39-F86B70A90F4E}" dt="2026-01-20T15:23:28.265" v="409" actId="26606"/>
          <ac:spMkLst>
            <pc:docMk/>
            <pc:sldMk cId="2999058583" sldId="310"/>
            <ac:spMk id="24" creationId="{6C4028FD-8BAA-4A19-BFDE-594D991B7552}"/>
          </ac:spMkLst>
        </pc:spChg>
        <pc:graphicFrameChg chg="add mod modGraphic">
          <ac:chgData name="Stephanie John" userId="e6694ea556e16cdf" providerId="LiveId" clId="{CB183380-A334-4632-9A39-F86B70A90F4E}" dt="2026-01-20T15:23:28.265" v="409" actId="26606"/>
          <ac:graphicFrameMkLst>
            <pc:docMk/>
            <pc:sldMk cId="2999058583" sldId="310"/>
            <ac:graphicFrameMk id="5" creationId="{B9D85E9B-055D-513E-18CA-EFBA58683F28}"/>
          </ac:graphicFrameMkLst>
        </pc:graphicFrameChg>
      </pc:sldChg>
      <pc:sldChg chg="addSp modSp new del">
        <pc:chgData name="Stephanie John" userId="e6694ea556e16cdf" providerId="LiveId" clId="{CB183380-A334-4632-9A39-F86B70A90F4E}" dt="2026-01-20T15:23:44.494" v="412" actId="47"/>
        <pc:sldMkLst>
          <pc:docMk/>
          <pc:sldMk cId="569725691" sldId="311"/>
        </pc:sldMkLst>
        <pc:spChg chg="add mod">
          <ac:chgData name="Stephanie John" userId="e6694ea556e16cdf" providerId="LiveId" clId="{CB183380-A334-4632-9A39-F86B70A90F4E}" dt="2026-01-20T15:23:39.372" v="411"/>
          <ac:spMkLst>
            <pc:docMk/>
            <pc:sldMk cId="569725691" sldId="311"/>
            <ac:spMk id="9" creationId="{D140C973-4300-6FEE-C656-69EE3112EEA3}"/>
          </ac:spMkLst>
        </pc:spChg>
        <pc:spChg chg="add mod">
          <ac:chgData name="Stephanie John" userId="e6694ea556e16cdf" providerId="LiveId" clId="{CB183380-A334-4632-9A39-F86B70A90F4E}" dt="2026-01-20T15:23:39.372" v="411"/>
          <ac:spMkLst>
            <pc:docMk/>
            <pc:sldMk cId="569725691" sldId="311"/>
            <ac:spMk id="10" creationId="{1CD57C5D-EA9D-2FAD-4F4F-1963B74D191E}"/>
          </ac:spMkLst>
        </pc:spChg>
        <pc:spChg chg="add mod">
          <ac:chgData name="Stephanie John" userId="e6694ea556e16cdf" providerId="LiveId" clId="{CB183380-A334-4632-9A39-F86B70A90F4E}" dt="2026-01-20T15:23:39.372" v="411"/>
          <ac:spMkLst>
            <pc:docMk/>
            <pc:sldMk cId="569725691" sldId="311"/>
            <ac:spMk id="11" creationId="{C8791A3B-B095-316E-BEC5-DF8808BD88B7}"/>
          </ac:spMkLst>
        </pc:spChg>
        <pc:spChg chg="add mod">
          <ac:chgData name="Stephanie John" userId="e6694ea556e16cdf" providerId="LiveId" clId="{CB183380-A334-4632-9A39-F86B70A90F4E}" dt="2026-01-20T15:23:39.372" v="411"/>
          <ac:spMkLst>
            <pc:docMk/>
            <pc:sldMk cId="569725691" sldId="311"/>
            <ac:spMk id="12" creationId="{0DF1AD76-6C19-AA93-6845-876572701B5F}"/>
          </ac:spMkLst>
        </pc:spChg>
        <pc:spChg chg="add mod">
          <ac:chgData name="Stephanie John" userId="e6694ea556e16cdf" providerId="LiveId" clId="{CB183380-A334-4632-9A39-F86B70A90F4E}" dt="2026-01-20T15:23:39.372" v="411"/>
          <ac:spMkLst>
            <pc:docMk/>
            <pc:sldMk cId="569725691" sldId="311"/>
            <ac:spMk id="13" creationId="{C71DAC4B-6176-6D5D-F60D-BFC3BEA7E663}"/>
          </ac:spMkLst>
        </pc:spChg>
        <pc:spChg chg="add mod">
          <ac:chgData name="Stephanie John" userId="e6694ea556e16cdf" providerId="LiveId" clId="{CB183380-A334-4632-9A39-F86B70A90F4E}" dt="2026-01-20T15:23:39.372" v="411"/>
          <ac:spMkLst>
            <pc:docMk/>
            <pc:sldMk cId="569725691" sldId="311"/>
            <ac:spMk id="14" creationId="{531FBB04-D9B2-447D-4656-73C73AC2CFF9}"/>
          </ac:spMkLst>
        </pc:spChg>
        <pc:spChg chg="add mod">
          <ac:chgData name="Stephanie John" userId="e6694ea556e16cdf" providerId="LiveId" clId="{CB183380-A334-4632-9A39-F86B70A90F4E}" dt="2026-01-20T15:23:39.372" v="411"/>
          <ac:spMkLst>
            <pc:docMk/>
            <pc:sldMk cId="569725691" sldId="311"/>
            <ac:spMk id="15" creationId="{E7804414-D02C-60E8-3D4F-4AAE9D3B762B}"/>
          </ac:spMkLst>
        </pc:spChg>
        <pc:spChg chg="add mod">
          <ac:chgData name="Stephanie John" userId="e6694ea556e16cdf" providerId="LiveId" clId="{CB183380-A334-4632-9A39-F86B70A90F4E}" dt="2026-01-20T15:23:39.372" v="411"/>
          <ac:spMkLst>
            <pc:docMk/>
            <pc:sldMk cId="569725691" sldId="311"/>
            <ac:spMk id="16" creationId="{C4BD57BF-3C07-552B-6CAA-46DD62C4B8C8}"/>
          </ac:spMkLst>
        </pc:spChg>
        <pc:spChg chg="add mod">
          <ac:chgData name="Stephanie John" userId="e6694ea556e16cdf" providerId="LiveId" clId="{CB183380-A334-4632-9A39-F86B70A90F4E}" dt="2026-01-20T15:23:39.372" v="411"/>
          <ac:spMkLst>
            <pc:docMk/>
            <pc:sldMk cId="569725691" sldId="311"/>
            <ac:spMk id="17" creationId="{84B45E2B-1831-3169-F3C2-A27A76DB0293}"/>
          </ac:spMkLst>
        </pc:spChg>
        <pc:spChg chg="add mod">
          <ac:chgData name="Stephanie John" userId="e6694ea556e16cdf" providerId="LiveId" clId="{CB183380-A334-4632-9A39-F86B70A90F4E}" dt="2026-01-20T15:23:39.372" v="411"/>
          <ac:spMkLst>
            <pc:docMk/>
            <pc:sldMk cId="569725691" sldId="311"/>
            <ac:spMk id="18" creationId="{3A5F39DC-1F73-787D-A5E0-19E74BEB1B84}"/>
          </ac:spMkLst>
        </pc:spChg>
      </pc:sldChg>
      <pc:sldChg chg="addSp delSp modSp new mod setBg">
        <pc:chgData name="Stephanie John" userId="e6694ea556e16cdf" providerId="LiveId" clId="{CB183380-A334-4632-9A39-F86B70A90F4E}" dt="2026-01-20T15:27:45.827" v="493" actId="20577"/>
        <pc:sldMkLst>
          <pc:docMk/>
          <pc:sldMk cId="3410769760" sldId="311"/>
        </pc:sldMkLst>
        <pc:spChg chg="del mod">
          <ac:chgData name="Stephanie John" userId="e6694ea556e16cdf" providerId="LiveId" clId="{CB183380-A334-4632-9A39-F86B70A90F4E}" dt="2026-01-20T15:27:17.409" v="483" actId="478"/>
          <ac:spMkLst>
            <pc:docMk/>
            <pc:sldMk cId="3410769760" sldId="311"/>
            <ac:spMk id="2" creationId="{A9F7EE03-CDBA-6053-6E4C-9FA32C3D7898}"/>
          </ac:spMkLst>
        </pc:spChg>
        <pc:spChg chg="mod">
          <ac:chgData name="Stephanie John" userId="e6694ea556e16cdf" providerId="LiveId" clId="{CB183380-A334-4632-9A39-F86B70A90F4E}" dt="2026-01-20T15:27:45.827" v="493" actId="20577"/>
          <ac:spMkLst>
            <pc:docMk/>
            <pc:sldMk cId="3410769760" sldId="311"/>
            <ac:spMk id="3" creationId="{1602E800-A1F2-1161-779E-F2B1D43B1199}"/>
          </ac:spMkLst>
        </pc:spChg>
        <pc:spChg chg="add ord">
          <ac:chgData name="Stephanie John" userId="e6694ea556e16cdf" providerId="LiveId" clId="{CB183380-A334-4632-9A39-F86B70A90F4E}" dt="2026-01-20T15:26:53.821" v="471" actId="26606"/>
          <ac:spMkLst>
            <pc:docMk/>
            <pc:sldMk cId="3410769760" sldId="311"/>
            <ac:spMk id="4" creationId="{BD76603C-231D-7520-F6C7-96608EA1746D}"/>
          </ac:spMkLst>
        </pc:spChg>
        <pc:spChg chg="add del mod">
          <ac:chgData name="Stephanie John" userId="e6694ea556e16cdf" providerId="LiveId" clId="{CB183380-A334-4632-9A39-F86B70A90F4E}" dt="2026-01-20T15:27:20.667" v="484" actId="478"/>
          <ac:spMkLst>
            <pc:docMk/>
            <pc:sldMk cId="3410769760" sldId="311"/>
            <ac:spMk id="8" creationId="{5EF7FD91-C30D-D53F-E369-0138EB3C9C3D}"/>
          </ac:spMkLst>
        </pc:spChg>
        <pc:spChg chg="add del">
          <ac:chgData name="Stephanie John" userId="e6694ea556e16cdf" providerId="LiveId" clId="{CB183380-A334-4632-9A39-F86B70A90F4E}" dt="2026-01-20T15:27:32.841" v="487" actId="26606"/>
          <ac:spMkLst>
            <pc:docMk/>
            <pc:sldMk cId="3410769760" sldId="311"/>
            <ac:spMk id="11" creationId="{131BAD53-4E89-4F62-BBB7-26359763ED39}"/>
          </ac:spMkLst>
        </pc:spChg>
        <pc:spChg chg="add del">
          <ac:chgData name="Stephanie John" userId="e6694ea556e16cdf" providerId="LiveId" clId="{CB183380-A334-4632-9A39-F86B70A90F4E}" dt="2026-01-20T15:27:32.841" v="487" actId="26606"/>
          <ac:spMkLst>
            <pc:docMk/>
            <pc:sldMk cId="3410769760" sldId="311"/>
            <ac:spMk id="13" creationId="{62756DA2-40EB-4C6F-B962-5822FFB54FB6}"/>
          </ac:spMkLst>
        </pc:spChg>
        <pc:spChg chg="add">
          <ac:chgData name="Stephanie John" userId="e6694ea556e16cdf" providerId="LiveId" clId="{CB183380-A334-4632-9A39-F86B70A90F4E}" dt="2026-01-20T15:27:32.841" v="487" actId="26606"/>
          <ac:spMkLst>
            <pc:docMk/>
            <pc:sldMk cId="3410769760" sldId="311"/>
            <ac:spMk id="18" creationId="{131BAD53-4E89-4F62-BBB7-26359763ED39}"/>
          </ac:spMkLst>
        </pc:spChg>
        <pc:spChg chg="add">
          <ac:chgData name="Stephanie John" userId="e6694ea556e16cdf" providerId="LiveId" clId="{CB183380-A334-4632-9A39-F86B70A90F4E}" dt="2026-01-20T15:27:32.841" v="487" actId="26606"/>
          <ac:spMkLst>
            <pc:docMk/>
            <pc:sldMk cId="3410769760" sldId="311"/>
            <ac:spMk id="20" creationId="{62756DA2-40EB-4C6F-B962-5822FFB54FB6}"/>
          </ac:spMkLst>
        </pc:spChg>
        <pc:picChg chg="add mod">
          <ac:chgData name="Stephanie John" userId="e6694ea556e16cdf" providerId="LiveId" clId="{CB183380-A334-4632-9A39-F86B70A90F4E}" dt="2026-01-20T15:27:32.841" v="487" actId="26606"/>
          <ac:picMkLst>
            <pc:docMk/>
            <pc:sldMk cId="3410769760" sldId="311"/>
            <ac:picMk id="6" creationId="{32DE40DF-DA19-8B32-D5CB-FE1142B669D8}"/>
          </ac:picMkLst>
        </pc:picChg>
      </pc:sldChg>
      <pc:sldChg chg="addSp delSp modSp new mod setBg">
        <pc:chgData name="Stephanie John" userId="e6694ea556e16cdf" providerId="LiveId" clId="{CB183380-A334-4632-9A39-F86B70A90F4E}" dt="2026-01-20T15:29:54.648" v="545" actId="27636"/>
        <pc:sldMkLst>
          <pc:docMk/>
          <pc:sldMk cId="3336520494" sldId="312"/>
        </pc:sldMkLst>
        <pc:spChg chg="mod">
          <ac:chgData name="Stephanie John" userId="e6694ea556e16cdf" providerId="LiveId" clId="{CB183380-A334-4632-9A39-F86B70A90F4E}" dt="2026-01-20T15:29:36.023" v="534" actId="14100"/>
          <ac:spMkLst>
            <pc:docMk/>
            <pc:sldMk cId="3336520494" sldId="312"/>
            <ac:spMk id="2" creationId="{D26F9264-1775-0543-80BE-666685F9E19F}"/>
          </ac:spMkLst>
        </pc:spChg>
        <pc:spChg chg="mod">
          <ac:chgData name="Stephanie John" userId="e6694ea556e16cdf" providerId="LiveId" clId="{CB183380-A334-4632-9A39-F86B70A90F4E}" dt="2026-01-20T15:29:54.648" v="545" actId="27636"/>
          <ac:spMkLst>
            <pc:docMk/>
            <pc:sldMk cId="3336520494" sldId="312"/>
            <ac:spMk id="3" creationId="{88290B95-7224-53B3-3808-2CF6EA1FEC78}"/>
          </ac:spMkLst>
        </pc:spChg>
        <pc:spChg chg="add">
          <ac:chgData name="Stephanie John" userId="e6694ea556e16cdf" providerId="LiveId" clId="{CB183380-A334-4632-9A39-F86B70A90F4E}" dt="2026-01-20T15:29:26.992" v="532" actId="26606"/>
          <ac:spMkLst>
            <pc:docMk/>
            <pc:sldMk cId="3336520494" sldId="312"/>
            <ac:spMk id="14" creationId="{9F79630B-0F0B-446E-A637-38FA8F61D10E}"/>
          </ac:spMkLst>
        </pc:spChg>
        <pc:spChg chg="add">
          <ac:chgData name="Stephanie John" userId="e6694ea556e16cdf" providerId="LiveId" clId="{CB183380-A334-4632-9A39-F86B70A90F4E}" dt="2026-01-20T15:29:26.992" v="532" actId="26606"/>
          <ac:spMkLst>
            <pc:docMk/>
            <pc:sldMk cId="3336520494" sldId="312"/>
            <ac:spMk id="16" creationId="{B3437C99-FC8E-4311-B48A-F0C4C329B154}"/>
          </ac:spMkLst>
        </pc:spChg>
        <pc:picChg chg="add mod ord">
          <ac:chgData name="Stephanie John" userId="e6694ea556e16cdf" providerId="LiveId" clId="{CB183380-A334-4632-9A39-F86B70A90F4E}" dt="2026-01-20T15:29:26.992" v="532" actId="26606"/>
          <ac:picMkLst>
            <pc:docMk/>
            <pc:sldMk cId="3336520494" sldId="312"/>
            <ac:picMk id="5" creationId="{77922076-343B-408C-EB30-8158C1113257}"/>
          </ac:picMkLst>
        </pc:picChg>
        <pc:cxnChg chg="add del">
          <ac:chgData name="Stephanie John" userId="e6694ea556e16cdf" providerId="LiveId" clId="{CB183380-A334-4632-9A39-F86B70A90F4E}" dt="2026-01-20T15:29:26.992" v="532" actId="26606"/>
          <ac:cxnSpMkLst>
            <pc:docMk/>
            <pc:sldMk cId="3336520494" sldId="312"/>
            <ac:cxnSpMk id="9" creationId="{1503BFE4-729B-D9D0-C17B-501E6AF1127A}"/>
          </ac:cxnSpMkLst>
        </pc:cxnChg>
      </pc:sldChg>
      <pc:sldChg chg="addSp delSp modSp new del mod">
        <pc:chgData name="Stephanie John" userId="e6694ea556e16cdf" providerId="LiveId" clId="{CB183380-A334-4632-9A39-F86B70A90F4E}" dt="2026-01-20T16:29:45.744" v="1365" actId="47"/>
        <pc:sldMkLst>
          <pc:docMk/>
          <pc:sldMk cId="3282861766" sldId="313"/>
        </pc:sldMkLst>
        <pc:spChg chg="del">
          <ac:chgData name="Stephanie John" userId="e6694ea556e16cdf" providerId="LiveId" clId="{CB183380-A334-4632-9A39-F86B70A90F4E}" dt="2026-01-20T15:32:26.805" v="547"/>
          <ac:spMkLst>
            <pc:docMk/>
            <pc:sldMk cId="3282861766" sldId="313"/>
            <ac:spMk id="3" creationId="{EA331E0E-C3A6-F098-3468-72F924E82F91}"/>
          </ac:spMkLst>
        </pc:spChg>
        <pc:graphicFrameChg chg="add mod modGraphic">
          <ac:chgData name="Stephanie John" userId="e6694ea556e16cdf" providerId="LiveId" clId="{CB183380-A334-4632-9A39-F86B70A90F4E}" dt="2026-01-20T15:35:36.398" v="572" actId="14100"/>
          <ac:graphicFrameMkLst>
            <pc:docMk/>
            <pc:sldMk cId="3282861766" sldId="313"/>
            <ac:graphicFrameMk id="4" creationId="{4ACF5F92-0771-FCA8-B612-ACB4240635DC}"/>
          </ac:graphicFrameMkLst>
        </pc:graphicFrameChg>
      </pc:sldChg>
      <pc:sldChg chg="addSp delSp modSp new mod ord setBg">
        <pc:chgData name="Stephanie John" userId="e6694ea556e16cdf" providerId="LiveId" clId="{CB183380-A334-4632-9A39-F86B70A90F4E}" dt="2026-01-20T16:38:27.844" v="1664"/>
        <pc:sldMkLst>
          <pc:docMk/>
          <pc:sldMk cId="1728741793" sldId="314"/>
        </pc:sldMkLst>
        <pc:spChg chg="mod">
          <ac:chgData name="Stephanie John" userId="e6694ea556e16cdf" providerId="LiveId" clId="{CB183380-A334-4632-9A39-F86B70A90F4E}" dt="2026-01-20T15:38:16.538" v="928" actId="20577"/>
          <ac:spMkLst>
            <pc:docMk/>
            <pc:sldMk cId="1728741793" sldId="314"/>
            <ac:spMk id="2" creationId="{2D1D860C-18A1-8E61-A4D1-6089BC045628}"/>
          </ac:spMkLst>
        </pc:spChg>
        <pc:spChg chg="del mod">
          <ac:chgData name="Stephanie John" userId="e6694ea556e16cdf" providerId="LiveId" clId="{CB183380-A334-4632-9A39-F86B70A90F4E}" dt="2026-01-20T15:38:10.960" v="916" actId="26606"/>
          <ac:spMkLst>
            <pc:docMk/>
            <pc:sldMk cId="1728741793" sldId="314"/>
            <ac:spMk id="3" creationId="{77FC0BE6-4396-4340-4470-6705D3A54E5D}"/>
          </ac:spMkLst>
        </pc:spChg>
        <pc:spChg chg="add">
          <ac:chgData name="Stephanie John" userId="e6694ea556e16cdf" providerId="LiveId" clId="{CB183380-A334-4632-9A39-F86B70A90F4E}" dt="2026-01-20T15:38:10.960" v="916" actId="26606"/>
          <ac:spMkLst>
            <pc:docMk/>
            <pc:sldMk cId="1728741793" sldId="314"/>
            <ac:spMk id="9" creationId="{35DB3719-6FDC-4E5D-891D-FF40B7300F64}"/>
          </ac:spMkLst>
        </pc:spChg>
        <pc:spChg chg="add">
          <ac:chgData name="Stephanie John" userId="e6694ea556e16cdf" providerId="LiveId" clId="{CB183380-A334-4632-9A39-F86B70A90F4E}" dt="2026-01-20T15:38:10.960" v="916" actId="26606"/>
          <ac:spMkLst>
            <pc:docMk/>
            <pc:sldMk cId="1728741793" sldId="314"/>
            <ac:spMk id="11" creationId="{E0CBAC23-2E3F-4A90-BA59-F8299F6A5439}"/>
          </ac:spMkLst>
        </pc:spChg>
        <pc:graphicFrameChg chg="add mod modGraphic">
          <ac:chgData name="Stephanie John" userId="e6694ea556e16cdf" providerId="LiveId" clId="{CB183380-A334-4632-9A39-F86B70A90F4E}" dt="2026-01-20T15:39:03.634" v="937" actId="14100"/>
          <ac:graphicFrameMkLst>
            <pc:docMk/>
            <pc:sldMk cId="1728741793" sldId="314"/>
            <ac:graphicFrameMk id="5" creationId="{8048AC23-5830-01AA-0986-E769E184004D}"/>
          </ac:graphicFrameMkLst>
        </pc:graphicFrameChg>
      </pc:sldChg>
      <pc:sldChg chg="addSp delSp modSp new mod setBg">
        <pc:chgData name="Stephanie John" userId="e6694ea556e16cdf" providerId="LiveId" clId="{CB183380-A334-4632-9A39-F86B70A90F4E}" dt="2026-01-20T17:07:14.253" v="2594" actId="20577"/>
        <pc:sldMkLst>
          <pc:docMk/>
          <pc:sldMk cId="3875805020" sldId="315"/>
        </pc:sldMkLst>
        <pc:spChg chg="mod">
          <ac:chgData name="Stephanie John" userId="e6694ea556e16cdf" providerId="LiveId" clId="{CB183380-A334-4632-9A39-F86B70A90F4E}" dt="2026-01-20T15:41:58.483" v="1000" actId="26606"/>
          <ac:spMkLst>
            <pc:docMk/>
            <pc:sldMk cId="3875805020" sldId="315"/>
            <ac:spMk id="2" creationId="{DDE36F50-977F-B1F5-B71C-A22383357ED7}"/>
          </ac:spMkLst>
        </pc:spChg>
        <pc:spChg chg="del mod">
          <ac:chgData name="Stephanie John" userId="e6694ea556e16cdf" providerId="LiveId" clId="{CB183380-A334-4632-9A39-F86B70A90F4E}" dt="2026-01-20T15:41:58.483" v="1000" actId="26606"/>
          <ac:spMkLst>
            <pc:docMk/>
            <pc:sldMk cId="3875805020" sldId="315"/>
            <ac:spMk id="3" creationId="{96D69115-1F97-149C-E2EE-C92D98100CDC}"/>
          </ac:spMkLst>
        </pc:spChg>
        <pc:spChg chg="add">
          <ac:chgData name="Stephanie John" userId="e6694ea556e16cdf" providerId="LiveId" clId="{CB183380-A334-4632-9A39-F86B70A90F4E}" dt="2026-01-20T15:41:58.483" v="1000" actId="26606"/>
          <ac:spMkLst>
            <pc:docMk/>
            <pc:sldMk cId="3875805020" sldId="315"/>
            <ac:spMk id="9" creationId="{35DB3719-6FDC-4E5D-891D-FF40B7300F64}"/>
          </ac:spMkLst>
        </pc:spChg>
        <pc:spChg chg="add">
          <ac:chgData name="Stephanie John" userId="e6694ea556e16cdf" providerId="LiveId" clId="{CB183380-A334-4632-9A39-F86B70A90F4E}" dt="2026-01-20T15:41:58.483" v="1000" actId="26606"/>
          <ac:spMkLst>
            <pc:docMk/>
            <pc:sldMk cId="3875805020" sldId="315"/>
            <ac:spMk id="11" creationId="{E0CBAC23-2E3F-4A90-BA59-F8299F6A5439}"/>
          </ac:spMkLst>
        </pc:spChg>
        <pc:graphicFrameChg chg="add mod modGraphic">
          <ac:chgData name="Stephanie John" userId="e6694ea556e16cdf" providerId="LiveId" clId="{CB183380-A334-4632-9A39-F86B70A90F4E}" dt="2026-01-20T17:07:14.253" v="2594" actId="20577"/>
          <ac:graphicFrameMkLst>
            <pc:docMk/>
            <pc:sldMk cId="3875805020" sldId="315"/>
            <ac:graphicFrameMk id="5" creationId="{2D5CA8DA-C38B-3AF4-CFB2-B66106C7557B}"/>
          </ac:graphicFrameMkLst>
        </pc:graphicFrameChg>
      </pc:sldChg>
      <pc:sldChg chg="addSp delSp modSp new mod setBg">
        <pc:chgData name="Stephanie John" userId="e6694ea556e16cdf" providerId="LiveId" clId="{CB183380-A334-4632-9A39-F86B70A90F4E}" dt="2026-01-20T16:38:16.446" v="1662" actId="12269"/>
        <pc:sldMkLst>
          <pc:docMk/>
          <pc:sldMk cId="4017547242" sldId="316"/>
        </pc:sldMkLst>
        <pc:spChg chg="mod">
          <ac:chgData name="Stephanie John" userId="e6694ea556e16cdf" providerId="LiveId" clId="{CB183380-A334-4632-9A39-F86B70A90F4E}" dt="2026-01-20T16:37:48.320" v="1656" actId="1076"/>
          <ac:spMkLst>
            <pc:docMk/>
            <pc:sldMk cId="4017547242" sldId="316"/>
            <ac:spMk id="2" creationId="{7488F4E8-8814-D73B-5404-9A758E4BDF36}"/>
          </ac:spMkLst>
        </pc:spChg>
        <pc:spChg chg="del">
          <ac:chgData name="Stephanie John" userId="e6694ea556e16cdf" providerId="LiveId" clId="{CB183380-A334-4632-9A39-F86B70A90F4E}" dt="2026-01-20T16:32:47.475" v="1367"/>
          <ac:spMkLst>
            <pc:docMk/>
            <pc:sldMk cId="4017547242" sldId="316"/>
            <ac:spMk id="3" creationId="{A0C640CE-B718-F520-3D39-4A145A8B0A8F}"/>
          </ac:spMkLst>
        </pc:spChg>
        <pc:spChg chg="add del mod">
          <ac:chgData name="Stephanie John" userId="e6694ea556e16cdf" providerId="LiveId" clId="{CB183380-A334-4632-9A39-F86B70A90F4E}" dt="2026-01-20T16:36:36.653" v="1637" actId="26606"/>
          <ac:spMkLst>
            <pc:docMk/>
            <pc:sldMk cId="4017547242" sldId="316"/>
            <ac:spMk id="4" creationId="{7FEF42BD-6D8E-18B4-54D6-348ECC7AE78D}"/>
          </ac:spMkLst>
        </pc:spChg>
        <pc:spChg chg="add">
          <ac:chgData name="Stephanie John" userId="e6694ea556e16cdf" providerId="LiveId" clId="{CB183380-A334-4632-9A39-F86B70A90F4E}" dt="2026-01-20T16:36:36.653" v="1637" actId="26606"/>
          <ac:spMkLst>
            <pc:docMk/>
            <pc:sldMk cId="4017547242" sldId="316"/>
            <ac:spMk id="11" creationId="{B50AB553-2A96-4A92-96F2-93548E096954}"/>
          </ac:spMkLst>
        </pc:spChg>
        <pc:graphicFrameChg chg="add mod modGraphic">
          <ac:chgData name="Stephanie John" userId="e6694ea556e16cdf" providerId="LiveId" clId="{CB183380-A334-4632-9A39-F86B70A90F4E}" dt="2026-01-20T16:38:16.446" v="1662" actId="12269"/>
          <ac:graphicFrameMkLst>
            <pc:docMk/>
            <pc:sldMk cId="4017547242" sldId="316"/>
            <ac:graphicFrameMk id="6" creationId="{1F1494D7-BBD0-994B-6220-486816C41000}"/>
          </ac:graphicFrameMkLst>
        </pc:graphicFrameChg>
        <pc:picChg chg="add del mod">
          <ac:chgData name="Stephanie John" userId="e6694ea556e16cdf" providerId="LiveId" clId="{CB183380-A334-4632-9A39-F86B70A90F4E}" dt="2026-01-20T16:38:00.527" v="1659" actId="478"/>
          <ac:picMkLst>
            <pc:docMk/>
            <pc:sldMk cId="4017547242" sldId="316"/>
            <ac:picMk id="7" creationId="{46D85B35-E493-9243-EA8F-7A53DD7D33D1}"/>
          </ac:picMkLst>
        </pc:picChg>
      </pc:sldChg>
      <pc:sldChg chg="addSp delSp modSp new mod setBg">
        <pc:chgData name="Stephanie John" userId="e6694ea556e16cdf" providerId="LiveId" clId="{CB183380-A334-4632-9A39-F86B70A90F4E}" dt="2026-01-20T16:55:59.996" v="2516" actId="14100"/>
        <pc:sldMkLst>
          <pc:docMk/>
          <pc:sldMk cId="2175176939" sldId="317"/>
        </pc:sldMkLst>
        <pc:spChg chg="mod">
          <ac:chgData name="Stephanie John" userId="e6694ea556e16cdf" providerId="LiveId" clId="{CB183380-A334-4632-9A39-F86B70A90F4E}" dt="2026-01-20T16:55:46.701" v="2508" actId="26606"/>
          <ac:spMkLst>
            <pc:docMk/>
            <pc:sldMk cId="2175176939" sldId="317"/>
            <ac:spMk id="2" creationId="{A85A8115-4EEF-494A-C7ED-E9A6CBCF7D54}"/>
          </ac:spMkLst>
        </pc:spChg>
        <pc:spChg chg="del mod">
          <ac:chgData name="Stephanie John" userId="e6694ea556e16cdf" providerId="LiveId" clId="{CB183380-A334-4632-9A39-F86B70A90F4E}" dt="2026-01-20T16:42:59.941" v="1891"/>
          <ac:spMkLst>
            <pc:docMk/>
            <pc:sldMk cId="2175176939" sldId="317"/>
            <ac:spMk id="3" creationId="{EA6A806D-3E97-8BDC-D0A2-BC228D8807D5}"/>
          </ac:spMkLst>
        </pc:spChg>
        <pc:spChg chg="add mod">
          <ac:chgData name="Stephanie John" userId="e6694ea556e16cdf" providerId="LiveId" clId="{CB183380-A334-4632-9A39-F86B70A90F4E}" dt="2026-01-20T16:55:59.996" v="2516" actId="14100"/>
          <ac:spMkLst>
            <pc:docMk/>
            <pc:sldMk cId="2175176939" sldId="317"/>
            <ac:spMk id="4" creationId="{6BE9B775-3A0A-6E5D-CD9A-43D662C80EB8}"/>
          </ac:spMkLst>
        </pc:spChg>
        <pc:spChg chg="add ord">
          <ac:chgData name="Stephanie John" userId="e6694ea556e16cdf" providerId="LiveId" clId="{CB183380-A334-4632-9A39-F86B70A90F4E}" dt="2026-01-20T16:55:46.701" v="2508" actId="26606"/>
          <ac:spMkLst>
            <pc:docMk/>
            <pc:sldMk cId="2175176939" sldId="317"/>
            <ac:spMk id="6" creationId="{31FAC1F9-3DC0-E2B8-B4AE-AD03D4F99998}"/>
          </ac:spMkLst>
        </pc:spChg>
        <pc:spChg chg="add del">
          <ac:chgData name="Stephanie John" userId="e6694ea556e16cdf" providerId="LiveId" clId="{CB183380-A334-4632-9A39-F86B70A90F4E}" dt="2026-01-20T16:43:29.307" v="1919" actId="26606"/>
          <ac:spMkLst>
            <pc:docMk/>
            <pc:sldMk cId="2175176939" sldId="317"/>
            <ac:spMk id="9" creationId="{B50AB553-2A96-4A92-96F2-93548E096954}"/>
          </ac:spMkLst>
        </pc:spChg>
        <pc:spChg chg="add del">
          <ac:chgData name="Stephanie John" userId="e6694ea556e16cdf" providerId="LiveId" clId="{CB183380-A334-4632-9A39-F86B70A90F4E}" dt="2026-01-20T16:55:46.701" v="2508" actId="26606"/>
          <ac:spMkLst>
            <pc:docMk/>
            <pc:sldMk cId="2175176939" sldId="317"/>
            <ac:spMk id="14" creationId="{B50AB553-2A96-4A92-96F2-93548E096954}"/>
          </ac:spMkLst>
        </pc:spChg>
        <pc:spChg chg="add">
          <ac:chgData name="Stephanie John" userId="e6694ea556e16cdf" providerId="LiveId" clId="{CB183380-A334-4632-9A39-F86B70A90F4E}" dt="2026-01-20T16:55:46.701" v="2508" actId="26606"/>
          <ac:spMkLst>
            <pc:docMk/>
            <pc:sldMk cId="2175176939" sldId="317"/>
            <ac:spMk id="19" creationId="{7FF47CB7-972F-479F-A36D-9E72D26EC8DA}"/>
          </ac:spMkLst>
        </pc:spChg>
        <pc:spChg chg="add">
          <ac:chgData name="Stephanie John" userId="e6694ea556e16cdf" providerId="LiveId" clId="{CB183380-A334-4632-9A39-F86B70A90F4E}" dt="2026-01-20T16:55:46.701" v="2508" actId="26606"/>
          <ac:spMkLst>
            <pc:docMk/>
            <pc:sldMk cId="2175176939" sldId="317"/>
            <ac:spMk id="21" creationId="{0D153B68-5844-490D-8E67-F616D6D721CA}"/>
          </ac:spMkLst>
        </pc:spChg>
        <pc:spChg chg="add">
          <ac:chgData name="Stephanie John" userId="e6694ea556e16cdf" providerId="LiveId" clId="{CB183380-A334-4632-9A39-F86B70A90F4E}" dt="2026-01-20T16:55:46.701" v="2508" actId="26606"/>
          <ac:spMkLst>
            <pc:docMk/>
            <pc:sldMk cId="2175176939" sldId="317"/>
            <ac:spMk id="23" creationId="{9A0D773F-7A7D-4DBB-9DEA-86BB8B8F4BC8}"/>
          </ac:spMkLst>
        </pc:spChg>
        <pc:picChg chg="add del mod">
          <ac:chgData name="Stephanie John" userId="e6694ea556e16cdf" providerId="LiveId" clId="{CB183380-A334-4632-9A39-F86B70A90F4E}" dt="2026-01-20T16:55:43.336" v="2507" actId="478"/>
          <ac:picMkLst>
            <pc:docMk/>
            <pc:sldMk cId="2175176939" sldId="317"/>
            <ac:picMk id="5" creationId="{94783A47-A0BC-9043-311F-DABF21FBA9D3}"/>
          </ac:picMkLst>
        </pc:picChg>
        <pc:picChg chg="add mod">
          <ac:chgData name="Stephanie John" userId="e6694ea556e16cdf" providerId="LiveId" clId="{CB183380-A334-4632-9A39-F86B70A90F4E}" dt="2026-01-20T16:55:46.701" v="2508" actId="26606"/>
          <ac:picMkLst>
            <pc:docMk/>
            <pc:sldMk cId="2175176939" sldId="317"/>
            <ac:picMk id="8" creationId="{146BF8ED-0DA3-B41A-9B3E-77545734FEBD}"/>
          </ac:picMkLst>
        </pc:picChg>
      </pc:sldChg>
      <pc:sldChg chg="addSp delSp modSp new mod setBg">
        <pc:chgData name="Stephanie John" userId="e6694ea556e16cdf" providerId="LiveId" clId="{CB183380-A334-4632-9A39-F86B70A90F4E}" dt="2026-01-20T16:57:21.412" v="2527" actId="403"/>
        <pc:sldMkLst>
          <pc:docMk/>
          <pc:sldMk cId="1999388270" sldId="318"/>
        </pc:sldMkLst>
        <pc:spChg chg="mod">
          <ac:chgData name="Stephanie John" userId="e6694ea556e16cdf" providerId="LiveId" clId="{CB183380-A334-4632-9A39-F86B70A90F4E}" dt="2026-01-20T16:57:17.554" v="2521" actId="26606"/>
          <ac:spMkLst>
            <pc:docMk/>
            <pc:sldMk cId="1999388270" sldId="318"/>
            <ac:spMk id="2" creationId="{0F8F8BA0-1601-2252-3F91-5B4CFA3790B0}"/>
          </ac:spMkLst>
        </pc:spChg>
        <pc:spChg chg="mod">
          <ac:chgData name="Stephanie John" userId="e6694ea556e16cdf" providerId="LiveId" clId="{CB183380-A334-4632-9A39-F86B70A90F4E}" dt="2026-01-20T16:57:21.412" v="2527" actId="403"/>
          <ac:spMkLst>
            <pc:docMk/>
            <pc:sldMk cId="1999388270" sldId="318"/>
            <ac:spMk id="3" creationId="{209792BC-236E-3C41-C602-3B38B0909D07}"/>
          </ac:spMkLst>
        </pc:spChg>
        <pc:spChg chg="add mod">
          <ac:chgData name="Stephanie John" userId="e6694ea556e16cdf" providerId="LiveId" clId="{CB183380-A334-4632-9A39-F86B70A90F4E}" dt="2026-01-20T16:57:17.554" v="2521" actId="26606"/>
          <ac:spMkLst>
            <pc:docMk/>
            <pc:sldMk cId="1999388270" sldId="318"/>
            <ac:spMk id="6" creationId="{30136CA7-B224-048E-5E53-5F2D68F89825}"/>
          </ac:spMkLst>
        </pc:spChg>
        <pc:spChg chg="add del">
          <ac:chgData name="Stephanie John" userId="e6694ea556e16cdf" providerId="LiveId" clId="{CB183380-A334-4632-9A39-F86B70A90F4E}" dt="2026-01-20T16:57:17.554" v="2521" actId="26606"/>
          <ac:spMkLst>
            <pc:docMk/>
            <pc:sldMk cId="1999388270" sldId="318"/>
            <ac:spMk id="8" creationId="{C9A36457-A5F4-4103-A443-02581C09185B}"/>
          </ac:spMkLst>
        </pc:spChg>
        <pc:spChg chg="add del">
          <ac:chgData name="Stephanie John" userId="e6694ea556e16cdf" providerId="LiveId" clId="{CB183380-A334-4632-9A39-F86B70A90F4E}" dt="2026-01-20T16:57:17.554" v="2521" actId="26606"/>
          <ac:spMkLst>
            <pc:docMk/>
            <pc:sldMk cId="1999388270" sldId="318"/>
            <ac:spMk id="10" creationId="{DC5FB7E8-B636-40FA-BE8D-48145C0F5C57}"/>
          </ac:spMkLst>
        </pc:spChg>
        <pc:spChg chg="add del">
          <ac:chgData name="Stephanie John" userId="e6694ea556e16cdf" providerId="LiveId" clId="{CB183380-A334-4632-9A39-F86B70A90F4E}" dt="2026-01-20T16:57:17.554" v="2521" actId="26606"/>
          <ac:spMkLst>
            <pc:docMk/>
            <pc:sldMk cId="1999388270" sldId="318"/>
            <ac:spMk id="12" creationId="{142DCE2C-2863-46FA-9BE7-24365A24D9BA}"/>
          </ac:spMkLst>
        </pc:spChg>
        <pc:spChg chg="add del">
          <ac:chgData name="Stephanie John" userId="e6694ea556e16cdf" providerId="LiveId" clId="{CB183380-A334-4632-9A39-F86B70A90F4E}" dt="2026-01-20T16:57:17.554" v="2520" actId="26606"/>
          <ac:spMkLst>
            <pc:docMk/>
            <pc:sldMk cId="1999388270" sldId="318"/>
            <ac:spMk id="17" creationId="{257363FD-7E77-4145-9483-331A807ADF0E}"/>
          </ac:spMkLst>
        </pc:spChg>
        <pc:spChg chg="add">
          <ac:chgData name="Stephanie John" userId="e6694ea556e16cdf" providerId="LiveId" clId="{CB183380-A334-4632-9A39-F86B70A90F4E}" dt="2026-01-20T16:57:17.554" v="2521" actId="26606"/>
          <ac:spMkLst>
            <pc:docMk/>
            <pc:sldMk cId="1999388270" sldId="318"/>
            <ac:spMk id="19" creationId="{687AFE0E-B37D-4531-AFE8-231C8348EAF1}"/>
          </ac:spMkLst>
        </pc:spChg>
        <pc:picChg chg="add mod ord">
          <ac:chgData name="Stephanie John" userId="e6694ea556e16cdf" providerId="LiveId" clId="{CB183380-A334-4632-9A39-F86B70A90F4E}" dt="2026-01-20T16:57:17.554" v="2521" actId="26606"/>
          <ac:picMkLst>
            <pc:docMk/>
            <pc:sldMk cId="1999388270" sldId="318"/>
            <ac:picMk id="5" creationId="{29498BEC-ECCC-E21B-F842-2E2ACE802964}"/>
          </ac:picMkLst>
        </pc:picChg>
      </pc:sldChg>
      <pc:sldChg chg="addSp delSp modSp new mod setBg">
        <pc:chgData name="Stephanie John" userId="e6694ea556e16cdf" providerId="LiveId" clId="{CB183380-A334-4632-9A39-F86B70A90F4E}" dt="2026-01-20T17:06:44.139" v="2592" actId="27636"/>
        <pc:sldMkLst>
          <pc:docMk/>
          <pc:sldMk cId="1148661038" sldId="319"/>
        </pc:sldMkLst>
        <pc:spChg chg="mod">
          <ac:chgData name="Stephanie John" userId="e6694ea556e16cdf" providerId="LiveId" clId="{CB183380-A334-4632-9A39-F86B70A90F4E}" dt="2026-01-20T17:06:29.438" v="2583" actId="26606"/>
          <ac:spMkLst>
            <pc:docMk/>
            <pc:sldMk cId="1148661038" sldId="319"/>
            <ac:spMk id="2" creationId="{3F535A6E-A505-CC22-69B0-E86BC3AC3B6F}"/>
          </ac:spMkLst>
        </pc:spChg>
        <pc:spChg chg="mod">
          <ac:chgData name="Stephanie John" userId="e6694ea556e16cdf" providerId="LiveId" clId="{CB183380-A334-4632-9A39-F86B70A90F4E}" dt="2026-01-20T17:06:44.139" v="2592" actId="27636"/>
          <ac:spMkLst>
            <pc:docMk/>
            <pc:sldMk cId="1148661038" sldId="319"/>
            <ac:spMk id="3" creationId="{DC7510BC-A2DB-F3D7-A32E-034181E5A023}"/>
          </ac:spMkLst>
        </pc:spChg>
        <pc:spChg chg="add del">
          <ac:chgData name="Stephanie John" userId="e6694ea556e16cdf" providerId="LiveId" clId="{CB183380-A334-4632-9A39-F86B70A90F4E}" dt="2026-01-20T17:05:31.489" v="2559" actId="26606"/>
          <ac:spMkLst>
            <pc:docMk/>
            <pc:sldMk cId="1148661038" sldId="319"/>
            <ac:spMk id="10" creationId="{7FF47CB7-972F-479F-A36D-9E72D26EC8DA}"/>
          </ac:spMkLst>
        </pc:spChg>
        <pc:spChg chg="add del">
          <ac:chgData name="Stephanie John" userId="e6694ea556e16cdf" providerId="LiveId" clId="{CB183380-A334-4632-9A39-F86B70A90F4E}" dt="2026-01-20T17:05:31.489" v="2559" actId="26606"/>
          <ac:spMkLst>
            <pc:docMk/>
            <pc:sldMk cId="1148661038" sldId="319"/>
            <ac:spMk id="12" creationId="{0D153B68-5844-490D-8E67-F616D6D721CA}"/>
          </ac:spMkLst>
        </pc:spChg>
        <pc:spChg chg="add del">
          <ac:chgData name="Stephanie John" userId="e6694ea556e16cdf" providerId="LiveId" clId="{CB183380-A334-4632-9A39-F86B70A90F4E}" dt="2026-01-20T17:05:31.489" v="2559" actId="26606"/>
          <ac:spMkLst>
            <pc:docMk/>
            <pc:sldMk cId="1148661038" sldId="319"/>
            <ac:spMk id="14" creationId="{9A0D773F-7A7D-4DBB-9DEA-86BB8B8F4BC8}"/>
          </ac:spMkLst>
        </pc:spChg>
        <pc:spChg chg="add del">
          <ac:chgData name="Stephanie John" userId="e6694ea556e16cdf" providerId="LiveId" clId="{CB183380-A334-4632-9A39-F86B70A90F4E}" dt="2026-01-20T17:06:01.918" v="2575" actId="26606"/>
          <ac:spMkLst>
            <pc:docMk/>
            <pc:sldMk cId="1148661038" sldId="319"/>
            <ac:spMk id="16" creationId="{687AFE0E-B37D-4531-AFE8-231C8348EAF1}"/>
          </ac:spMkLst>
        </pc:spChg>
        <pc:spChg chg="add del">
          <ac:chgData name="Stephanie John" userId="e6694ea556e16cdf" providerId="LiveId" clId="{CB183380-A334-4632-9A39-F86B70A90F4E}" dt="2026-01-20T17:06:29.438" v="2583" actId="26606"/>
          <ac:spMkLst>
            <pc:docMk/>
            <pc:sldMk cId="1148661038" sldId="319"/>
            <ac:spMk id="21" creationId="{7FF47CB7-972F-479F-A36D-9E72D26EC8DA}"/>
          </ac:spMkLst>
        </pc:spChg>
        <pc:spChg chg="add del">
          <ac:chgData name="Stephanie John" userId="e6694ea556e16cdf" providerId="LiveId" clId="{CB183380-A334-4632-9A39-F86B70A90F4E}" dt="2026-01-20T17:06:29.438" v="2583" actId="26606"/>
          <ac:spMkLst>
            <pc:docMk/>
            <pc:sldMk cId="1148661038" sldId="319"/>
            <ac:spMk id="23" creationId="{0D153B68-5844-490D-8E67-F616D6D721CA}"/>
          </ac:spMkLst>
        </pc:spChg>
        <pc:spChg chg="add del">
          <ac:chgData name="Stephanie John" userId="e6694ea556e16cdf" providerId="LiveId" clId="{CB183380-A334-4632-9A39-F86B70A90F4E}" dt="2026-01-20T17:06:29.438" v="2583" actId="26606"/>
          <ac:spMkLst>
            <pc:docMk/>
            <pc:sldMk cId="1148661038" sldId="319"/>
            <ac:spMk id="25" creationId="{9A0D773F-7A7D-4DBB-9DEA-86BB8B8F4BC8}"/>
          </ac:spMkLst>
        </pc:spChg>
        <pc:spChg chg="add">
          <ac:chgData name="Stephanie John" userId="e6694ea556e16cdf" providerId="LiveId" clId="{CB183380-A334-4632-9A39-F86B70A90F4E}" dt="2026-01-20T17:06:29.438" v="2583" actId="26606"/>
          <ac:spMkLst>
            <pc:docMk/>
            <pc:sldMk cId="1148661038" sldId="319"/>
            <ac:spMk id="30" creationId="{B86AA2DA-281A-4806-8977-D617AEAC830F}"/>
          </ac:spMkLst>
        </pc:spChg>
        <pc:spChg chg="add">
          <ac:chgData name="Stephanie John" userId="e6694ea556e16cdf" providerId="LiveId" clId="{CB183380-A334-4632-9A39-F86B70A90F4E}" dt="2026-01-20T17:06:29.438" v="2583" actId="26606"/>
          <ac:spMkLst>
            <pc:docMk/>
            <pc:sldMk cId="1148661038" sldId="319"/>
            <ac:spMk id="32" creationId="{64185774-6FC0-4B8D-A8DB-A8854688960B}"/>
          </ac:spMkLst>
        </pc:spChg>
        <pc:spChg chg="add">
          <ac:chgData name="Stephanie John" userId="e6694ea556e16cdf" providerId="LiveId" clId="{CB183380-A334-4632-9A39-F86B70A90F4E}" dt="2026-01-20T17:06:29.438" v="2583" actId="26606"/>
          <ac:spMkLst>
            <pc:docMk/>
            <pc:sldMk cId="1148661038" sldId="319"/>
            <ac:spMk id="34" creationId="{B7D3B4FC-79F4-47D2-9D79-DA876E6AD813}"/>
          </ac:spMkLst>
        </pc:spChg>
        <pc:spChg chg="add">
          <ac:chgData name="Stephanie John" userId="e6694ea556e16cdf" providerId="LiveId" clId="{CB183380-A334-4632-9A39-F86B70A90F4E}" dt="2026-01-20T17:06:29.438" v="2583" actId="26606"/>
          <ac:spMkLst>
            <pc:docMk/>
            <pc:sldMk cId="1148661038" sldId="319"/>
            <ac:spMk id="36" creationId="{EFF9196C-3887-4B80-8671-3CA6705C18D3}"/>
          </ac:spMkLst>
        </pc:spChg>
        <pc:picChg chg="add mod">
          <ac:chgData name="Stephanie John" userId="e6694ea556e16cdf" providerId="LiveId" clId="{CB183380-A334-4632-9A39-F86B70A90F4E}" dt="2026-01-20T17:06:29.438" v="2583" actId="26606"/>
          <ac:picMkLst>
            <pc:docMk/>
            <pc:sldMk cId="1148661038" sldId="319"/>
            <ac:picMk id="5" creationId="{462D339B-0B12-F549-E174-1DDCFC9AAEAF}"/>
          </ac:picMkLst>
        </pc:picChg>
      </pc:sldChg>
      <pc:sldChg chg="addSp modSp new mod setBg">
        <pc:chgData name="Stephanie John" userId="e6694ea556e16cdf" providerId="LiveId" clId="{CB183380-A334-4632-9A39-F86B70A90F4E}" dt="2026-01-20T16:58:50.329" v="2542" actId="1076"/>
        <pc:sldMkLst>
          <pc:docMk/>
          <pc:sldMk cId="1621710044" sldId="320"/>
        </pc:sldMkLst>
        <pc:spChg chg="mod">
          <ac:chgData name="Stephanie John" userId="e6694ea556e16cdf" providerId="LiveId" clId="{CB183380-A334-4632-9A39-F86B70A90F4E}" dt="2026-01-20T16:58:18.970" v="2529" actId="26606"/>
          <ac:spMkLst>
            <pc:docMk/>
            <pc:sldMk cId="1621710044" sldId="320"/>
            <ac:spMk id="2" creationId="{4C5C262E-E0ED-2945-5AD6-4F2366B2F606}"/>
          </ac:spMkLst>
        </pc:spChg>
        <pc:spChg chg="mod">
          <ac:chgData name="Stephanie John" userId="e6694ea556e16cdf" providerId="LiveId" clId="{CB183380-A334-4632-9A39-F86B70A90F4E}" dt="2026-01-20T16:58:50.329" v="2542" actId="1076"/>
          <ac:spMkLst>
            <pc:docMk/>
            <pc:sldMk cId="1621710044" sldId="320"/>
            <ac:spMk id="3" creationId="{E94ABF6B-E8B2-6CAE-6CA6-2EA127C4F80D}"/>
          </ac:spMkLst>
        </pc:spChg>
        <pc:spChg chg="add mod">
          <ac:chgData name="Stephanie John" userId="e6694ea556e16cdf" providerId="LiveId" clId="{CB183380-A334-4632-9A39-F86B70A90F4E}" dt="2026-01-20T16:58:18.970" v="2529" actId="26606"/>
          <ac:spMkLst>
            <pc:docMk/>
            <pc:sldMk cId="1621710044" sldId="320"/>
            <ac:spMk id="6" creationId="{107C59F0-7BC3-FF6E-A8A1-C1081DE061A3}"/>
          </ac:spMkLst>
        </pc:spChg>
        <pc:spChg chg="add">
          <ac:chgData name="Stephanie John" userId="e6694ea556e16cdf" providerId="LiveId" clId="{CB183380-A334-4632-9A39-F86B70A90F4E}" dt="2026-01-20T16:58:18.970" v="2529" actId="26606"/>
          <ac:spMkLst>
            <pc:docMk/>
            <pc:sldMk cId="1621710044" sldId="320"/>
            <ac:spMk id="11" creationId="{7FF47CB7-972F-479F-A36D-9E72D26EC8DA}"/>
          </ac:spMkLst>
        </pc:spChg>
        <pc:spChg chg="add">
          <ac:chgData name="Stephanie John" userId="e6694ea556e16cdf" providerId="LiveId" clId="{CB183380-A334-4632-9A39-F86B70A90F4E}" dt="2026-01-20T16:58:18.970" v="2529" actId="26606"/>
          <ac:spMkLst>
            <pc:docMk/>
            <pc:sldMk cId="1621710044" sldId="320"/>
            <ac:spMk id="13" creationId="{0D153B68-5844-490D-8E67-F616D6D721CA}"/>
          </ac:spMkLst>
        </pc:spChg>
        <pc:spChg chg="add">
          <ac:chgData name="Stephanie John" userId="e6694ea556e16cdf" providerId="LiveId" clId="{CB183380-A334-4632-9A39-F86B70A90F4E}" dt="2026-01-20T16:58:18.970" v="2529" actId="26606"/>
          <ac:spMkLst>
            <pc:docMk/>
            <pc:sldMk cId="1621710044" sldId="320"/>
            <ac:spMk id="15" creationId="{9A0D773F-7A7D-4DBB-9DEA-86BB8B8F4BC8}"/>
          </ac:spMkLst>
        </pc:spChg>
        <pc:picChg chg="add mod">
          <ac:chgData name="Stephanie John" userId="e6694ea556e16cdf" providerId="LiveId" clId="{CB183380-A334-4632-9A39-F86B70A90F4E}" dt="2026-01-20T16:58:18.970" v="2529" actId="26606"/>
          <ac:picMkLst>
            <pc:docMk/>
            <pc:sldMk cId="1621710044" sldId="320"/>
            <ac:picMk id="5" creationId="{71C7E0F9-0570-B50E-A73B-F9BB0A7B851D}"/>
          </ac:picMkLst>
        </pc:picChg>
      </pc:sldChg>
      <pc:sldChg chg="addSp modSp new mod setBg">
        <pc:chgData name="Stephanie John" userId="e6694ea556e16cdf" providerId="LiveId" clId="{CB183380-A334-4632-9A39-F86B70A90F4E}" dt="2026-01-20T17:01:42.483" v="2556" actId="27636"/>
        <pc:sldMkLst>
          <pc:docMk/>
          <pc:sldMk cId="3013713085" sldId="321"/>
        </pc:sldMkLst>
        <pc:spChg chg="mod">
          <ac:chgData name="Stephanie John" userId="e6694ea556e16cdf" providerId="LiveId" clId="{CB183380-A334-4632-9A39-F86B70A90F4E}" dt="2026-01-20T17:01:21.966" v="2544" actId="26606"/>
          <ac:spMkLst>
            <pc:docMk/>
            <pc:sldMk cId="3013713085" sldId="321"/>
            <ac:spMk id="2" creationId="{F74F99C5-345D-5D75-A0AB-1C5702A162BD}"/>
          </ac:spMkLst>
        </pc:spChg>
        <pc:spChg chg="mod">
          <ac:chgData name="Stephanie John" userId="e6694ea556e16cdf" providerId="LiveId" clId="{CB183380-A334-4632-9A39-F86B70A90F4E}" dt="2026-01-20T17:01:42.483" v="2556" actId="27636"/>
          <ac:spMkLst>
            <pc:docMk/>
            <pc:sldMk cId="3013713085" sldId="321"/>
            <ac:spMk id="3" creationId="{037A2664-3E1E-AF65-2BD2-485DFAE1A2A8}"/>
          </ac:spMkLst>
        </pc:spChg>
        <pc:spChg chg="add">
          <ac:chgData name="Stephanie John" userId="e6694ea556e16cdf" providerId="LiveId" clId="{CB183380-A334-4632-9A39-F86B70A90F4E}" dt="2026-01-20T17:01:21.966" v="2544" actId="26606"/>
          <ac:spMkLst>
            <pc:docMk/>
            <pc:sldMk cId="3013713085" sldId="321"/>
            <ac:spMk id="10" creationId="{F821940F-7A1D-4ACC-85B4-A932898ABB37}"/>
          </ac:spMkLst>
        </pc:spChg>
        <pc:spChg chg="add">
          <ac:chgData name="Stephanie John" userId="e6694ea556e16cdf" providerId="LiveId" clId="{CB183380-A334-4632-9A39-F86B70A90F4E}" dt="2026-01-20T17:01:21.966" v="2544" actId="26606"/>
          <ac:spMkLst>
            <pc:docMk/>
            <pc:sldMk cId="3013713085" sldId="321"/>
            <ac:spMk id="12" creationId="{16674508-81D3-48CF-96BF-7FC60EAA572A}"/>
          </ac:spMkLst>
        </pc:spChg>
        <pc:picChg chg="add mod">
          <ac:chgData name="Stephanie John" userId="e6694ea556e16cdf" providerId="LiveId" clId="{CB183380-A334-4632-9A39-F86B70A90F4E}" dt="2026-01-20T17:01:26.537" v="2546" actId="14100"/>
          <ac:picMkLst>
            <pc:docMk/>
            <pc:sldMk cId="3013713085" sldId="321"/>
            <ac:picMk id="5" creationId="{5C7C22EB-00B1-6642-D81E-448EEC1148EF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5">
  <dgm:title val=""/>
  <dgm:desc val=""/>
  <dgm:catLst>
    <dgm:cat type="accent4" pri="11500"/>
  </dgm:catLst>
  <dgm:styleLbl name="node0">
    <dgm:fillClrLst meth="cycle"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alpha val="9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alpha val="90000"/>
      </a:schemeClr>
      <a:schemeClr val="accent4">
        <a:alpha val="5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/>
    <dgm:txEffectClrLst/>
  </dgm:styleLbl>
  <dgm:styleLbl name="lnNode1">
    <dgm:fillClrLst>
      <a:schemeClr val="accent4">
        <a:shade val="90000"/>
      </a:schemeClr>
      <a:schemeClr val="accent4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  <a:alpha val="90000"/>
      </a:schemeClr>
      <a:schemeClr val="accent4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alpha val="90000"/>
        <a:tint val="40000"/>
      </a:schemeClr>
      <a:schemeClr val="accent4">
        <a:alpha val="5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094DF1B-B13D-4F19-9968-13BBCF08D207}" type="doc">
      <dgm:prSet loTypeId="urn:microsoft.com/office/officeart/2005/8/layout/vList2" loCatId="list" qsTypeId="urn:microsoft.com/office/officeart/2005/8/quickstyle/simple1" qsCatId="simple" csTypeId="urn:microsoft.com/office/officeart/2005/8/colors/accent4_3" csCatId="accent4"/>
      <dgm:spPr/>
      <dgm:t>
        <a:bodyPr/>
        <a:lstStyle/>
        <a:p>
          <a:endParaRPr lang="en-US"/>
        </a:p>
      </dgm:t>
    </dgm:pt>
    <dgm:pt modelId="{F75CC9EF-A593-4AF3-A284-3BF0AA677F62}">
      <dgm:prSet/>
      <dgm:spPr/>
      <dgm:t>
        <a:bodyPr/>
        <a:lstStyle/>
        <a:p>
          <a:r>
            <a:rPr lang="en-GB"/>
            <a:t>More than the absence of disease</a:t>
          </a:r>
          <a:endParaRPr lang="en-US"/>
        </a:p>
      </dgm:t>
    </dgm:pt>
    <dgm:pt modelId="{2CB19696-7F94-4BD2-A045-0E2834A54AFD}" type="parTrans" cxnId="{3D4150C2-9C56-4DBA-8EDE-83B43FA8529A}">
      <dgm:prSet/>
      <dgm:spPr/>
      <dgm:t>
        <a:bodyPr/>
        <a:lstStyle/>
        <a:p>
          <a:endParaRPr lang="en-US"/>
        </a:p>
      </dgm:t>
    </dgm:pt>
    <dgm:pt modelId="{6F3C66A5-ECD2-4AE7-91B0-A24AD6CC1578}" type="sibTrans" cxnId="{3D4150C2-9C56-4DBA-8EDE-83B43FA8529A}">
      <dgm:prSet/>
      <dgm:spPr/>
      <dgm:t>
        <a:bodyPr/>
        <a:lstStyle/>
        <a:p>
          <a:endParaRPr lang="en-US"/>
        </a:p>
      </dgm:t>
    </dgm:pt>
    <dgm:pt modelId="{521B45AB-E327-4E74-A8DE-4795BAAEAA6D}">
      <dgm:prSet/>
      <dgm:spPr/>
      <dgm:t>
        <a:bodyPr/>
        <a:lstStyle/>
        <a:p>
          <a:r>
            <a:rPr lang="en-GB" dirty="0"/>
            <a:t>Influenced by biological, psychological, social, cultural, and political factors</a:t>
          </a:r>
          <a:endParaRPr lang="en-US" dirty="0"/>
        </a:p>
      </dgm:t>
    </dgm:pt>
    <dgm:pt modelId="{7F4C694E-F0C0-42EF-B05B-84AFDAF8B319}" type="parTrans" cxnId="{6EA9F828-2E39-4144-A156-A6E68DB96596}">
      <dgm:prSet/>
      <dgm:spPr/>
      <dgm:t>
        <a:bodyPr/>
        <a:lstStyle/>
        <a:p>
          <a:endParaRPr lang="en-US"/>
        </a:p>
      </dgm:t>
    </dgm:pt>
    <dgm:pt modelId="{D21A05E0-8DD5-4E4D-9BCE-2622E162C1CC}" type="sibTrans" cxnId="{6EA9F828-2E39-4144-A156-A6E68DB96596}">
      <dgm:prSet/>
      <dgm:spPr/>
      <dgm:t>
        <a:bodyPr/>
        <a:lstStyle/>
        <a:p>
          <a:endParaRPr lang="en-US"/>
        </a:p>
      </dgm:t>
    </dgm:pt>
    <dgm:pt modelId="{08F38E5E-5B16-4C67-BAD3-EF568EF116FA}">
      <dgm:prSet/>
      <dgm:spPr/>
      <dgm:t>
        <a:bodyPr/>
        <a:lstStyle/>
        <a:p>
          <a:r>
            <a:rPr lang="en-GB"/>
            <a:t>Experienced differently across populations and contexts</a:t>
          </a:r>
          <a:endParaRPr lang="en-US"/>
        </a:p>
      </dgm:t>
    </dgm:pt>
    <dgm:pt modelId="{6B83C91B-CE8C-4658-B0D9-298710AC3A89}" type="parTrans" cxnId="{2106A3C8-1D97-48F2-984F-DBC2C23B5946}">
      <dgm:prSet/>
      <dgm:spPr/>
      <dgm:t>
        <a:bodyPr/>
        <a:lstStyle/>
        <a:p>
          <a:endParaRPr lang="en-US"/>
        </a:p>
      </dgm:t>
    </dgm:pt>
    <dgm:pt modelId="{6337674B-BD91-48B0-9D28-4878D33A98D7}" type="sibTrans" cxnId="{2106A3C8-1D97-48F2-984F-DBC2C23B5946}">
      <dgm:prSet/>
      <dgm:spPr/>
      <dgm:t>
        <a:bodyPr/>
        <a:lstStyle/>
        <a:p>
          <a:endParaRPr lang="en-US"/>
        </a:p>
      </dgm:t>
    </dgm:pt>
    <dgm:pt modelId="{17CDAAE8-0385-4DB3-ADC0-F738F59B6ACF}" type="pres">
      <dgm:prSet presAssocID="{A094DF1B-B13D-4F19-9968-13BBCF08D207}" presName="linear" presStyleCnt="0">
        <dgm:presLayoutVars>
          <dgm:animLvl val="lvl"/>
          <dgm:resizeHandles val="exact"/>
        </dgm:presLayoutVars>
      </dgm:prSet>
      <dgm:spPr/>
    </dgm:pt>
    <dgm:pt modelId="{55C91B94-E415-4D0F-8281-7261247666B8}" type="pres">
      <dgm:prSet presAssocID="{F75CC9EF-A593-4AF3-A284-3BF0AA677F6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DC722E3-C0E9-4B00-989F-F516A6002A54}" type="pres">
      <dgm:prSet presAssocID="{6F3C66A5-ECD2-4AE7-91B0-A24AD6CC1578}" presName="spacer" presStyleCnt="0"/>
      <dgm:spPr/>
    </dgm:pt>
    <dgm:pt modelId="{696A5F6E-F06E-4DFA-88C2-CFDEBDF0DE8F}" type="pres">
      <dgm:prSet presAssocID="{521B45AB-E327-4E74-A8DE-4795BAAEAA6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72C84BA-CDA8-40E5-B671-6B1C7944B177}" type="pres">
      <dgm:prSet presAssocID="{D21A05E0-8DD5-4E4D-9BCE-2622E162C1CC}" presName="spacer" presStyleCnt="0"/>
      <dgm:spPr/>
    </dgm:pt>
    <dgm:pt modelId="{4D5D2C6A-2B08-4A88-976C-33D9AC014D46}" type="pres">
      <dgm:prSet presAssocID="{08F38E5E-5B16-4C67-BAD3-EF568EF116F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E4BB9F13-0294-4F48-BD67-666DACE720B5}" type="presOf" srcId="{521B45AB-E327-4E74-A8DE-4795BAAEAA6D}" destId="{696A5F6E-F06E-4DFA-88C2-CFDEBDF0DE8F}" srcOrd="0" destOrd="0" presId="urn:microsoft.com/office/officeart/2005/8/layout/vList2"/>
    <dgm:cxn modelId="{6EA9F828-2E39-4144-A156-A6E68DB96596}" srcId="{A094DF1B-B13D-4F19-9968-13BBCF08D207}" destId="{521B45AB-E327-4E74-A8DE-4795BAAEAA6D}" srcOrd="1" destOrd="0" parTransId="{7F4C694E-F0C0-42EF-B05B-84AFDAF8B319}" sibTransId="{D21A05E0-8DD5-4E4D-9BCE-2622E162C1CC}"/>
    <dgm:cxn modelId="{73CD695A-849D-4D27-B45F-8A26EEEAD9C5}" type="presOf" srcId="{F75CC9EF-A593-4AF3-A284-3BF0AA677F62}" destId="{55C91B94-E415-4D0F-8281-7261247666B8}" srcOrd="0" destOrd="0" presId="urn:microsoft.com/office/officeart/2005/8/layout/vList2"/>
    <dgm:cxn modelId="{3D4150C2-9C56-4DBA-8EDE-83B43FA8529A}" srcId="{A094DF1B-B13D-4F19-9968-13BBCF08D207}" destId="{F75CC9EF-A593-4AF3-A284-3BF0AA677F62}" srcOrd="0" destOrd="0" parTransId="{2CB19696-7F94-4BD2-A045-0E2834A54AFD}" sibTransId="{6F3C66A5-ECD2-4AE7-91B0-A24AD6CC1578}"/>
    <dgm:cxn modelId="{2106A3C8-1D97-48F2-984F-DBC2C23B5946}" srcId="{A094DF1B-B13D-4F19-9968-13BBCF08D207}" destId="{08F38E5E-5B16-4C67-BAD3-EF568EF116FA}" srcOrd="2" destOrd="0" parTransId="{6B83C91B-CE8C-4658-B0D9-298710AC3A89}" sibTransId="{6337674B-BD91-48B0-9D28-4878D33A98D7}"/>
    <dgm:cxn modelId="{DAC23EF4-A1F5-4ECB-A948-E28FBD2DC134}" type="presOf" srcId="{A094DF1B-B13D-4F19-9968-13BBCF08D207}" destId="{17CDAAE8-0385-4DB3-ADC0-F738F59B6ACF}" srcOrd="0" destOrd="0" presId="urn:microsoft.com/office/officeart/2005/8/layout/vList2"/>
    <dgm:cxn modelId="{99DF4BF5-F357-4C69-9396-CADBC513C5DF}" type="presOf" srcId="{08F38E5E-5B16-4C67-BAD3-EF568EF116FA}" destId="{4D5D2C6A-2B08-4A88-976C-33D9AC014D46}" srcOrd="0" destOrd="0" presId="urn:microsoft.com/office/officeart/2005/8/layout/vList2"/>
    <dgm:cxn modelId="{1989F4C4-DFD9-43B9-A86F-0EA4F8530979}" type="presParOf" srcId="{17CDAAE8-0385-4DB3-ADC0-F738F59B6ACF}" destId="{55C91B94-E415-4D0F-8281-7261247666B8}" srcOrd="0" destOrd="0" presId="urn:microsoft.com/office/officeart/2005/8/layout/vList2"/>
    <dgm:cxn modelId="{EFCAC5E1-EA98-4838-A68A-A5B19B4E6942}" type="presParOf" srcId="{17CDAAE8-0385-4DB3-ADC0-F738F59B6ACF}" destId="{5DC722E3-C0E9-4B00-989F-F516A6002A54}" srcOrd="1" destOrd="0" presId="urn:microsoft.com/office/officeart/2005/8/layout/vList2"/>
    <dgm:cxn modelId="{02796930-3EC2-456F-929B-5489E3F4D0A4}" type="presParOf" srcId="{17CDAAE8-0385-4DB3-ADC0-F738F59B6ACF}" destId="{696A5F6E-F06E-4DFA-88C2-CFDEBDF0DE8F}" srcOrd="2" destOrd="0" presId="urn:microsoft.com/office/officeart/2005/8/layout/vList2"/>
    <dgm:cxn modelId="{D6F50A36-B7DB-4893-ADF9-1A3B4B9093A5}" type="presParOf" srcId="{17CDAAE8-0385-4DB3-ADC0-F738F59B6ACF}" destId="{572C84BA-CDA8-40E5-B671-6B1C7944B177}" srcOrd="3" destOrd="0" presId="urn:microsoft.com/office/officeart/2005/8/layout/vList2"/>
    <dgm:cxn modelId="{218F2781-345E-434A-84C2-473A04F7ECC6}" type="presParOf" srcId="{17CDAAE8-0385-4DB3-ADC0-F738F59B6ACF}" destId="{4D5D2C6A-2B08-4A88-976C-33D9AC014D46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DC7D715-A11B-4C9D-9909-A69A12C6F299}" type="doc">
      <dgm:prSet loTypeId="urn:microsoft.com/office/officeart/2005/8/layout/vProcess5" loCatId="process" qsTypeId="urn:microsoft.com/office/officeart/2005/8/quickstyle/simple2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B94651B2-9B95-4C1C-B88B-9893E4F4169D}">
      <dgm:prSet/>
      <dgm:spPr/>
      <dgm:t>
        <a:bodyPr/>
        <a:lstStyle/>
        <a:p>
          <a:r>
            <a:rPr lang="en-US" dirty="0"/>
            <a:t>Based on personal experiences, culture, and belief systems</a:t>
          </a:r>
        </a:p>
      </dgm:t>
    </dgm:pt>
    <dgm:pt modelId="{8E4AD5B0-7E1D-4F20-94D4-37AB6AE99474}" type="parTrans" cxnId="{5C3E11E7-F217-4CBD-8B82-8C41287C0F2F}">
      <dgm:prSet/>
      <dgm:spPr/>
      <dgm:t>
        <a:bodyPr/>
        <a:lstStyle/>
        <a:p>
          <a:endParaRPr lang="en-US"/>
        </a:p>
      </dgm:t>
    </dgm:pt>
    <dgm:pt modelId="{82EEF9AA-F5C1-4AEA-BAE4-959B0D58285B}" type="sibTrans" cxnId="{5C3E11E7-F217-4CBD-8B82-8C41287C0F2F}">
      <dgm:prSet/>
      <dgm:spPr/>
      <dgm:t>
        <a:bodyPr/>
        <a:lstStyle/>
        <a:p>
          <a:endParaRPr lang="en-US"/>
        </a:p>
      </dgm:t>
    </dgm:pt>
    <dgm:pt modelId="{4BD3F6AB-6118-4CE4-A912-540E9AAD41D9}">
      <dgm:prSet/>
      <dgm:spPr/>
      <dgm:t>
        <a:bodyPr/>
        <a:lstStyle/>
        <a:p>
          <a:r>
            <a:rPr lang="en-US"/>
            <a:t>Influenced by professional background or life stage</a:t>
          </a:r>
        </a:p>
      </dgm:t>
    </dgm:pt>
    <dgm:pt modelId="{827A245F-4F80-480A-953B-FEF2183039E4}" type="parTrans" cxnId="{3F78FFC4-CEEC-4F90-94BC-4FBF37DFF3BB}">
      <dgm:prSet/>
      <dgm:spPr/>
      <dgm:t>
        <a:bodyPr/>
        <a:lstStyle/>
        <a:p>
          <a:endParaRPr lang="en-US"/>
        </a:p>
      </dgm:t>
    </dgm:pt>
    <dgm:pt modelId="{837FB04D-637B-4554-9F3C-C202C3E7C7C7}" type="sibTrans" cxnId="{3F78FFC4-CEEC-4F90-94BC-4FBF37DFF3BB}">
      <dgm:prSet/>
      <dgm:spPr/>
      <dgm:t>
        <a:bodyPr/>
        <a:lstStyle/>
        <a:p>
          <a:endParaRPr lang="en-US"/>
        </a:p>
      </dgm:t>
    </dgm:pt>
    <dgm:pt modelId="{09EE6BB5-ACBD-46F5-A520-3906038508EA}">
      <dgm:prSet/>
      <dgm:spPr/>
      <dgm:t>
        <a:bodyPr/>
        <a:lstStyle/>
        <a:p>
          <a:r>
            <a:rPr lang="en-US"/>
            <a:t>Can shift over time as circumstances change</a:t>
          </a:r>
        </a:p>
      </dgm:t>
    </dgm:pt>
    <dgm:pt modelId="{5BDA0E61-AABE-4BF8-A092-098E91D1E1DE}" type="parTrans" cxnId="{E532FD99-5EDE-4974-AEA1-42ED07B0F9EF}">
      <dgm:prSet/>
      <dgm:spPr/>
      <dgm:t>
        <a:bodyPr/>
        <a:lstStyle/>
        <a:p>
          <a:endParaRPr lang="en-US"/>
        </a:p>
      </dgm:t>
    </dgm:pt>
    <dgm:pt modelId="{3BF32519-4274-499B-897F-FF2CEAF30347}" type="sibTrans" cxnId="{E532FD99-5EDE-4974-AEA1-42ED07B0F9EF}">
      <dgm:prSet/>
      <dgm:spPr/>
      <dgm:t>
        <a:bodyPr/>
        <a:lstStyle/>
        <a:p>
          <a:endParaRPr lang="en-US"/>
        </a:p>
      </dgm:t>
    </dgm:pt>
    <dgm:pt modelId="{3ED5D678-BDD1-4A86-B9C1-970430A57E42}" type="pres">
      <dgm:prSet presAssocID="{3DC7D715-A11B-4C9D-9909-A69A12C6F299}" presName="outerComposite" presStyleCnt="0">
        <dgm:presLayoutVars>
          <dgm:chMax val="5"/>
          <dgm:dir/>
          <dgm:resizeHandles val="exact"/>
        </dgm:presLayoutVars>
      </dgm:prSet>
      <dgm:spPr/>
    </dgm:pt>
    <dgm:pt modelId="{0985EEC1-94F0-4963-9091-C7D93A667520}" type="pres">
      <dgm:prSet presAssocID="{3DC7D715-A11B-4C9D-9909-A69A12C6F299}" presName="dummyMaxCanvas" presStyleCnt="0">
        <dgm:presLayoutVars/>
      </dgm:prSet>
      <dgm:spPr/>
    </dgm:pt>
    <dgm:pt modelId="{C0B348CD-5718-40C0-A86C-714C6910C241}" type="pres">
      <dgm:prSet presAssocID="{3DC7D715-A11B-4C9D-9909-A69A12C6F299}" presName="ThreeNodes_1" presStyleLbl="node1" presStyleIdx="0" presStyleCnt="3">
        <dgm:presLayoutVars>
          <dgm:bulletEnabled val="1"/>
        </dgm:presLayoutVars>
      </dgm:prSet>
      <dgm:spPr/>
    </dgm:pt>
    <dgm:pt modelId="{D658B81A-0D10-4FE6-8977-EA5DDE60D84B}" type="pres">
      <dgm:prSet presAssocID="{3DC7D715-A11B-4C9D-9909-A69A12C6F299}" presName="ThreeNodes_2" presStyleLbl="node1" presStyleIdx="1" presStyleCnt="3">
        <dgm:presLayoutVars>
          <dgm:bulletEnabled val="1"/>
        </dgm:presLayoutVars>
      </dgm:prSet>
      <dgm:spPr/>
    </dgm:pt>
    <dgm:pt modelId="{07C23697-4262-4224-B1BA-2F7E9FA50C17}" type="pres">
      <dgm:prSet presAssocID="{3DC7D715-A11B-4C9D-9909-A69A12C6F299}" presName="ThreeNodes_3" presStyleLbl="node1" presStyleIdx="2" presStyleCnt="3">
        <dgm:presLayoutVars>
          <dgm:bulletEnabled val="1"/>
        </dgm:presLayoutVars>
      </dgm:prSet>
      <dgm:spPr/>
    </dgm:pt>
    <dgm:pt modelId="{6631309F-F046-411B-BCE3-8E27CE71D4C0}" type="pres">
      <dgm:prSet presAssocID="{3DC7D715-A11B-4C9D-9909-A69A12C6F299}" presName="ThreeConn_1-2" presStyleLbl="fgAccFollowNode1" presStyleIdx="0" presStyleCnt="2">
        <dgm:presLayoutVars>
          <dgm:bulletEnabled val="1"/>
        </dgm:presLayoutVars>
      </dgm:prSet>
      <dgm:spPr/>
    </dgm:pt>
    <dgm:pt modelId="{8C753878-024F-478F-AA10-42C423A94EB8}" type="pres">
      <dgm:prSet presAssocID="{3DC7D715-A11B-4C9D-9909-A69A12C6F299}" presName="ThreeConn_2-3" presStyleLbl="fgAccFollowNode1" presStyleIdx="1" presStyleCnt="2">
        <dgm:presLayoutVars>
          <dgm:bulletEnabled val="1"/>
        </dgm:presLayoutVars>
      </dgm:prSet>
      <dgm:spPr/>
    </dgm:pt>
    <dgm:pt modelId="{E3B0570C-E07B-4AE7-A6A6-DFB00F14FAF7}" type="pres">
      <dgm:prSet presAssocID="{3DC7D715-A11B-4C9D-9909-A69A12C6F299}" presName="ThreeNodes_1_text" presStyleLbl="node1" presStyleIdx="2" presStyleCnt="3">
        <dgm:presLayoutVars>
          <dgm:bulletEnabled val="1"/>
        </dgm:presLayoutVars>
      </dgm:prSet>
      <dgm:spPr/>
    </dgm:pt>
    <dgm:pt modelId="{84ED76ED-598F-4969-9D03-E3697412C896}" type="pres">
      <dgm:prSet presAssocID="{3DC7D715-A11B-4C9D-9909-A69A12C6F299}" presName="ThreeNodes_2_text" presStyleLbl="node1" presStyleIdx="2" presStyleCnt="3">
        <dgm:presLayoutVars>
          <dgm:bulletEnabled val="1"/>
        </dgm:presLayoutVars>
      </dgm:prSet>
      <dgm:spPr/>
    </dgm:pt>
    <dgm:pt modelId="{34EB004C-C977-4048-9531-8460F8E446D4}" type="pres">
      <dgm:prSet presAssocID="{3DC7D715-A11B-4C9D-9909-A69A12C6F299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2ABA1814-BC52-4C33-8B0F-F018C2D4EB35}" type="presOf" srcId="{4BD3F6AB-6118-4CE4-A912-540E9AAD41D9}" destId="{84ED76ED-598F-4969-9D03-E3697412C896}" srcOrd="1" destOrd="0" presId="urn:microsoft.com/office/officeart/2005/8/layout/vProcess5"/>
    <dgm:cxn modelId="{4DB6115D-565F-415F-A677-0B3AD4467041}" type="presOf" srcId="{82EEF9AA-F5C1-4AEA-BAE4-959B0D58285B}" destId="{6631309F-F046-411B-BCE3-8E27CE71D4C0}" srcOrd="0" destOrd="0" presId="urn:microsoft.com/office/officeart/2005/8/layout/vProcess5"/>
    <dgm:cxn modelId="{9F01164B-C29C-4D8E-945C-979295ECA0A9}" type="presOf" srcId="{09EE6BB5-ACBD-46F5-A520-3906038508EA}" destId="{34EB004C-C977-4048-9531-8460F8E446D4}" srcOrd="1" destOrd="0" presId="urn:microsoft.com/office/officeart/2005/8/layout/vProcess5"/>
    <dgm:cxn modelId="{D1AE3A71-9AB1-43BB-B872-156BB412D534}" type="presOf" srcId="{837FB04D-637B-4554-9F3C-C202C3E7C7C7}" destId="{8C753878-024F-478F-AA10-42C423A94EB8}" srcOrd="0" destOrd="0" presId="urn:microsoft.com/office/officeart/2005/8/layout/vProcess5"/>
    <dgm:cxn modelId="{E532FD99-5EDE-4974-AEA1-42ED07B0F9EF}" srcId="{3DC7D715-A11B-4C9D-9909-A69A12C6F299}" destId="{09EE6BB5-ACBD-46F5-A520-3906038508EA}" srcOrd="2" destOrd="0" parTransId="{5BDA0E61-AABE-4BF8-A092-098E91D1E1DE}" sibTransId="{3BF32519-4274-499B-897F-FF2CEAF30347}"/>
    <dgm:cxn modelId="{C4DBE6A7-080F-4A36-A45F-8C80DB1449F1}" type="presOf" srcId="{4BD3F6AB-6118-4CE4-A912-540E9AAD41D9}" destId="{D658B81A-0D10-4FE6-8977-EA5DDE60D84B}" srcOrd="0" destOrd="0" presId="urn:microsoft.com/office/officeart/2005/8/layout/vProcess5"/>
    <dgm:cxn modelId="{3F78FFC4-CEEC-4F90-94BC-4FBF37DFF3BB}" srcId="{3DC7D715-A11B-4C9D-9909-A69A12C6F299}" destId="{4BD3F6AB-6118-4CE4-A912-540E9AAD41D9}" srcOrd="1" destOrd="0" parTransId="{827A245F-4F80-480A-953B-FEF2183039E4}" sibTransId="{837FB04D-637B-4554-9F3C-C202C3E7C7C7}"/>
    <dgm:cxn modelId="{D69D82DB-AAAF-4B24-B754-D66C853B5B19}" type="presOf" srcId="{B94651B2-9B95-4C1C-B88B-9893E4F4169D}" destId="{C0B348CD-5718-40C0-A86C-714C6910C241}" srcOrd="0" destOrd="0" presId="urn:microsoft.com/office/officeart/2005/8/layout/vProcess5"/>
    <dgm:cxn modelId="{ADC6D4E0-D9E9-45A2-9B56-B9C03CEBAAF1}" type="presOf" srcId="{3DC7D715-A11B-4C9D-9909-A69A12C6F299}" destId="{3ED5D678-BDD1-4A86-B9C1-970430A57E42}" srcOrd="0" destOrd="0" presId="urn:microsoft.com/office/officeart/2005/8/layout/vProcess5"/>
    <dgm:cxn modelId="{5C3E11E7-F217-4CBD-8B82-8C41287C0F2F}" srcId="{3DC7D715-A11B-4C9D-9909-A69A12C6F299}" destId="{B94651B2-9B95-4C1C-B88B-9893E4F4169D}" srcOrd="0" destOrd="0" parTransId="{8E4AD5B0-7E1D-4F20-94D4-37AB6AE99474}" sibTransId="{82EEF9AA-F5C1-4AEA-BAE4-959B0D58285B}"/>
    <dgm:cxn modelId="{AE58CCF8-6D04-49DA-A0D0-88FB77FD499B}" type="presOf" srcId="{09EE6BB5-ACBD-46F5-A520-3906038508EA}" destId="{07C23697-4262-4224-B1BA-2F7E9FA50C17}" srcOrd="0" destOrd="0" presId="urn:microsoft.com/office/officeart/2005/8/layout/vProcess5"/>
    <dgm:cxn modelId="{BEA5E0FB-A7A9-4BDE-AA32-AD52FF8B6E2A}" type="presOf" srcId="{B94651B2-9B95-4C1C-B88B-9893E4F4169D}" destId="{E3B0570C-E07B-4AE7-A6A6-DFB00F14FAF7}" srcOrd="1" destOrd="0" presId="urn:microsoft.com/office/officeart/2005/8/layout/vProcess5"/>
    <dgm:cxn modelId="{B4475919-0F54-4F41-B39D-3C87F5690DCC}" type="presParOf" srcId="{3ED5D678-BDD1-4A86-B9C1-970430A57E42}" destId="{0985EEC1-94F0-4963-9091-C7D93A667520}" srcOrd="0" destOrd="0" presId="urn:microsoft.com/office/officeart/2005/8/layout/vProcess5"/>
    <dgm:cxn modelId="{AE7C2201-F9E3-478F-BF18-09F5EC0F5C32}" type="presParOf" srcId="{3ED5D678-BDD1-4A86-B9C1-970430A57E42}" destId="{C0B348CD-5718-40C0-A86C-714C6910C241}" srcOrd="1" destOrd="0" presId="urn:microsoft.com/office/officeart/2005/8/layout/vProcess5"/>
    <dgm:cxn modelId="{C6431B71-CA26-41EA-8471-BD9F2B836161}" type="presParOf" srcId="{3ED5D678-BDD1-4A86-B9C1-970430A57E42}" destId="{D658B81A-0D10-4FE6-8977-EA5DDE60D84B}" srcOrd="2" destOrd="0" presId="urn:microsoft.com/office/officeart/2005/8/layout/vProcess5"/>
    <dgm:cxn modelId="{0DA3D96F-57A7-4716-ADBE-AF70087DBDE6}" type="presParOf" srcId="{3ED5D678-BDD1-4A86-B9C1-970430A57E42}" destId="{07C23697-4262-4224-B1BA-2F7E9FA50C17}" srcOrd="3" destOrd="0" presId="urn:microsoft.com/office/officeart/2005/8/layout/vProcess5"/>
    <dgm:cxn modelId="{42786E13-327F-46DA-85B8-184D7FA0A566}" type="presParOf" srcId="{3ED5D678-BDD1-4A86-B9C1-970430A57E42}" destId="{6631309F-F046-411B-BCE3-8E27CE71D4C0}" srcOrd="4" destOrd="0" presId="urn:microsoft.com/office/officeart/2005/8/layout/vProcess5"/>
    <dgm:cxn modelId="{8C94D0EA-48A9-4BFC-A39D-F0C3A3348B3F}" type="presParOf" srcId="{3ED5D678-BDD1-4A86-B9C1-970430A57E42}" destId="{8C753878-024F-478F-AA10-42C423A94EB8}" srcOrd="5" destOrd="0" presId="urn:microsoft.com/office/officeart/2005/8/layout/vProcess5"/>
    <dgm:cxn modelId="{2733E038-49BE-4CD8-A796-83E330077C53}" type="presParOf" srcId="{3ED5D678-BDD1-4A86-B9C1-970430A57E42}" destId="{E3B0570C-E07B-4AE7-A6A6-DFB00F14FAF7}" srcOrd="6" destOrd="0" presId="urn:microsoft.com/office/officeart/2005/8/layout/vProcess5"/>
    <dgm:cxn modelId="{182DF3C0-8571-4E50-8C47-64A881710E5D}" type="presParOf" srcId="{3ED5D678-BDD1-4A86-B9C1-970430A57E42}" destId="{84ED76ED-598F-4969-9D03-E3697412C896}" srcOrd="7" destOrd="0" presId="urn:microsoft.com/office/officeart/2005/8/layout/vProcess5"/>
    <dgm:cxn modelId="{C9FE2DFA-4B55-47CD-A5DB-A339DBE71077}" type="presParOf" srcId="{3ED5D678-BDD1-4A86-B9C1-970430A57E42}" destId="{34EB004C-C977-4048-9531-8460F8E446D4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9E204DC-2707-4CD1-A469-B572F9E51E1B}" type="doc">
      <dgm:prSet loTypeId="urn:microsoft.com/office/officeart/2005/8/layout/process4" loCatId="process" qsTypeId="urn:microsoft.com/office/officeart/2005/8/quickstyle/simple4" qsCatId="simple" csTypeId="urn:microsoft.com/office/officeart/2005/8/colors/accent4_5" csCatId="accent4"/>
      <dgm:spPr/>
      <dgm:t>
        <a:bodyPr/>
        <a:lstStyle/>
        <a:p>
          <a:endParaRPr lang="en-US"/>
        </a:p>
      </dgm:t>
    </dgm:pt>
    <dgm:pt modelId="{0652B699-0C8B-4C0F-B83D-902F328FA2B7}">
      <dgm:prSet/>
      <dgm:spPr/>
      <dgm:t>
        <a:bodyPr/>
        <a:lstStyle/>
        <a:p>
          <a:r>
            <a:rPr lang="en-GB">
              <a:solidFill>
                <a:schemeClr val="tx1"/>
              </a:solidFill>
            </a:rPr>
            <a:t>Health exists on a </a:t>
          </a:r>
          <a:r>
            <a:rPr lang="en-GB" b="1">
              <a:solidFill>
                <a:schemeClr val="tx1"/>
              </a:solidFill>
            </a:rPr>
            <a:t>continuum</a:t>
          </a:r>
          <a:r>
            <a:rPr lang="en-GB">
              <a:solidFill>
                <a:schemeClr val="tx1"/>
              </a:solidFill>
            </a:rPr>
            <a:t>, not a binary (healthy/ill).</a:t>
          </a:r>
          <a:endParaRPr lang="en-US" dirty="0">
            <a:solidFill>
              <a:schemeClr val="tx1"/>
            </a:solidFill>
          </a:endParaRPr>
        </a:p>
      </dgm:t>
    </dgm:pt>
    <dgm:pt modelId="{F9C3AE31-2332-4AA5-ADB5-3208E697FABD}" type="parTrans" cxnId="{82FCE2C4-288D-4CD5-AB51-C026992316D7}">
      <dgm:prSet/>
      <dgm:spPr/>
      <dgm:t>
        <a:bodyPr/>
        <a:lstStyle/>
        <a:p>
          <a:endParaRPr lang="en-US"/>
        </a:p>
      </dgm:t>
    </dgm:pt>
    <dgm:pt modelId="{020E98DC-F3CC-4ADE-8F0D-C240530FE231}" type="sibTrans" cxnId="{82FCE2C4-288D-4CD5-AB51-C026992316D7}">
      <dgm:prSet/>
      <dgm:spPr/>
      <dgm:t>
        <a:bodyPr/>
        <a:lstStyle/>
        <a:p>
          <a:endParaRPr lang="en-US"/>
        </a:p>
      </dgm:t>
    </dgm:pt>
    <dgm:pt modelId="{3F9EBF13-BB7D-47D4-AC6B-096C79B840AC}">
      <dgm:prSet/>
      <dgm:spPr/>
      <dgm:t>
        <a:bodyPr/>
        <a:lstStyle/>
        <a:p>
          <a:r>
            <a:rPr lang="en-GB">
              <a:solidFill>
                <a:schemeClr val="tx1"/>
              </a:solidFill>
            </a:rPr>
            <a:t>People may experience:</a:t>
          </a:r>
          <a:endParaRPr lang="en-US">
            <a:solidFill>
              <a:schemeClr val="tx1"/>
            </a:solidFill>
          </a:endParaRPr>
        </a:p>
      </dgm:t>
    </dgm:pt>
    <dgm:pt modelId="{7BFDADEA-2773-40F3-A09A-60664E14C240}" type="parTrans" cxnId="{6DA50BC2-EF61-488A-9A65-067CE64646E7}">
      <dgm:prSet/>
      <dgm:spPr/>
      <dgm:t>
        <a:bodyPr/>
        <a:lstStyle/>
        <a:p>
          <a:endParaRPr lang="en-US"/>
        </a:p>
      </dgm:t>
    </dgm:pt>
    <dgm:pt modelId="{63AB57B7-F805-4628-8DB1-F995BB3FE27A}" type="sibTrans" cxnId="{6DA50BC2-EF61-488A-9A65-067CE64646E7}">
      <dgm:prSet/>
      <dgm:spPr/>
      <dgm:t>
        <a:bodyPr/>
        <a:lstStyle/>
        <a:p>
          <a:endParaRPr lang="en-US"/>
        </a:p>
      </dgm:t>
    </dgm:pt>
    <dgm:pt modelId="{737AE748-3DCD-4D5E-A53A-612DEFFEC622}">
      <dgm:prSet/>
      <dgm:spPr/>
      <dgm:t>
        <a:bodyPr/>
        <a:lstStyle/>
        <a:p>
          <a:r>
            <a:rPr lang="en-GB">
              <a:solidFill>
                <a:schemeClr val="tx1"/>
              </a:solidFill>
            </a:rPr>
            <a:t>Illness without feeling unhealthy</a:t>
          </a:r>
          <a:endParaRPr lang="en-US">
            <a:solidFill>
              <a:schemeClr val="tx1"/>
            </a:solidFill>
          </a:endParaRPr>
        </a:p>
      </dgm:t>
    </dgm:pt>
    <dgm:pt modelId="{657E0B30-067D-44B8-9F60-EF7698450DE1}" type="parTrans" cxnId="{45E50579-B2C0-480B-A6F4-ABA9AA77898A}">
      <dgm:prSet/>
      <dgm:spPr/>
      <dgm:t>
        <a:bodyPr/>
        <a:lstStyle/>
        <a:p>
          <a:endParaRPr lang="en-US"/>
        </a:p>
      </dgm:t>
    </dgm:pt>
    <dgm:pt modelId="{C12DC1EC-9F28-44CA-835F-13EDD1951856}" type="sibTrans" cxnId="{45E50579-B2C0-480B-A6F4-ABA9AA77898A}">
      <dgm:prSet/>
      <dgm:spPr/>
      <dgm:t>
        <a:bodyPr/>
        <a:lstStyle/>
        <a:p>
          <a:endParaRPr lang="en-US"/>
        </a:p>
      </dgm:t>
    </dgm:pt>
    <dgm:pt modelId="{0A25260F-70A8-4878-A129-3894288D16DF}">
      <dgm:prSet/>
      <dgm:spPr/>
      <dgm:t>
        <a:bodyPr/>
        <a:lstStyle/>
        <a:p>
          <a:r>
            <a:rPr lang="en-GB">
              <a:solidFill>
                <a:schemeClr val="tx1"/>
              </a:solidFill>
            </a:rPr>
            <a:t>Disability while experiencing good health</a:t>
          </a:r>
          <a:endParaRPr lang="en-US">
            <a:solidFill>
              <a:schemeClr val="tx1"/>
            </a:solidFill>
          </a:endParaRPr>
        </a:p>
      </dgm:t>
    </dgm:pt>
    <dgm:pt modelId="{4E7CF64D-A624-4CA5-88A4-0C3BA4BD6A46}" type="parTrans" cxnId="{98BEBF2B-B5FE-47BE-8A7F-BF66DF6F1FD7}">
      <dgm:prSet/>
      <dgm:spPr/>
      <dgm:t>
        <a:bodyPr/>
        <a:lstStyle/>
        <a:p>
          <a:endParaRPr lang="en-US"/>
        </a:p>
      </dgm:t>
    </dgm:pt>
    <dgm:pt modelId="{8B2FFAF5-C3B7-4379-B6AD-A3B07B506668}" type="sibTrans" cxnId="{98BEBF2B-B5FE-47BE-8A7F-BF66DF6F1FD7}">
      <dgm:prSet/>
      <dgm:spPr/>
      <dgm:t>
        <a:bodyPr/>
        <a:lstStyle/>
        <a:p>
          <a:endParaRPr lang="en-US"/>
        </a:p>
      </dgm:t>
    </dgm:pt>
    <dgm:pt modelId="{F73CB33D-801A-4510-B3FD-2327BA4C726A}">
      <dgm:prSet/>
      <dgm:spPr/>
      <dgm:t>
        <a:bodyPr/>
        <a:lstStyle/>
        <a:p>
          <a:r>
            <a:rPr lang="en-GB">
              <a:solidFill>
                <a:schemeClr val="tx1"/>
              </a:solidFill>
            </a:rPr>
            <a:t>Cultural values shape what is considered “healthy” or “normal</a:t>
          </a:r>
          <a:endParaRPr lang="en-US">
            <a:solidFill>
              <a:schemeClr val="tx1"/>
            </a:solidFill>
          </a:endParaRPr>
        </a:p>
      </dgm:t>
    </dgm:pt>
    <dgm:pt modelId="{03F9E837-654A-489A-A9A9-A5133CD7ADC1}" type="parTrans" cxnId="{57685183-0350-42B5-BA3F-CE26E858738D}">
      <dgm:prSet/>
      <dgm:spPr/>
      <dgm:t>
        <a:bodyPr/>
        <a:lstStyle/>
        <a:p>
          <a:endParaRPr lang="en-US"/>
        </a:p>
      </dgm:t>
    </dgm:pt>
    <dgm:pt modelId="{AE92E18B-4D05-456B-8947-704763877F62}" type="sibTrans" cxnId="{57685183-0350-42B5-BA3F-CE26E858738D}">
      <dgm:prSet/>
      <dgm:spPr/>
      <dgm:t>
        <a:bodyPr/>
        <a:lstStyle/>
        <a:p>
          <a:endParaRPr lang="en-US"/>
        </a:p>
      </dgm:t>
    </dgm:pt>
    <dgm:pt modelId="{CA674DC9-2847-4730-9131-69E475473A4F}" type="pres">
      <dgm:prSet presAssocID="{39E204DC-2707-4CD1-A469-B572F9E51E1B}" presName="Name0" presStyleCnt="0">
        <dgm:presLayoutVars>
          <dgm:dir/>
          <dgm:animLvl val="lvl"/>
          <dgm:resizeHandles val="exact"/>
        </dgm:presLayoutVars>
      </dgm:prSet>
      <dgm:spPr/>
    </dgm:pt>
    <dgm:pt modelId="{7038276F-66E7-4CD7-8FA8-DFD3A6D9DE7A}" type="pres">
      <dgm:prSet presAssocID="{F73CB33D-801A-4510-B3FD-2327BA4C726A}" presName="boxAndChildren" presStyleCnt="0"/>
      <dgm:spPr/>
    </dgm:pt>
    <dgm:pt modelId="{2F984E2D-6E9A-485A-9211-30C0B6962F6B}" type="pres">
      <dgm:prSet presAssocID="{F73CB33D-801A-4510-B3FD-2327BA4C726A}" presName="parentTextBox" presStyleLbl="node1" presStyleIdx="0" presStyleCnt="3"/>
      <dgm:spPr/>
    </dgm:pt>
    <dgm:pt modelId="{F24C4B37-2C98-4E18-8575-2DC6AEAEC10D}" type="pres">
      <dgm:prSet presAssocID="{63AB57B7-F805-4628-8DB1-F995BB3FE27A}" presName="sp" presStyleCnt="0"/>
      <dgm:spPr/>
    </dgm:pt>
    <dgm:pt modelId="{BEE13CB8-0E2F-4EF2-8EE9-E8510E47B5E9}" type="pres">
      <dgm:prSet presAssocID="{3F9EBF13-BB7D-47D4-AC6B-096C79B840AC}" presName="arrowAndChildren" presStyleCnt="0"/>
      <dgm:spPr/>
    </dgm:pt>
    <dgm:pt modelId="{C8B106A0-9344-4BC4-AEFA-50B9F0A18FDF}" type="pres">
      <dgm:prSet presAssocID="{3F9EBF13-BB7D-47D4-AC6B-096C79B840AC}" presName="parentTextArrow" presStyleLbl="node1" presStyleIdx="0" presStyleCnt="3"/>
      <dgm:spPr/>
    </dgm:pt>
    <dgm:pt modelId="{94BDE845-89B7-4DE6-8ED1-1B5B627AD96F}" type="pres">
      <dgm:prSet presAssocID="{3F9EBF13-BB7D-47D4-AC6B-096C79B840AC}" presName="arrow" presStyleLbl="node1" presStyleIdx="1" presStyleCnt="3"/>
      <dgm:spPr/>
    </dgm:pt>
    <dgm:pt modelId="{75CCE992-F53C-4440-8F25-F0A5EC3A709F}" type="pres">
      <dgm:prSet presAssocID="{3F9EBF13-BB7D-47D4-AC6B-096C79B840AC}" presName="descendantArrow" presStyleCnt="0"/>
      <dgm:spPr/>
    </dgm:pt>
    <dgm:pt modelId="{89E63BCE-3A3F-40A1-BAEC-21E2683C74BB}" type="pres">
      <dgm:prSet presAssocID="{737AE748-3DCD-4D5E-A53A-612DEFFEC622}" presName="childTextArrow" presStyleLbl="fgAccFollowNode1" presStyleIdx="0" presStyleCnt="2">
        <dgm:presLayoutVars>
          <dgm:bulletEnabled val="1"/>
        </dgm:presLayoutVars>
      </dgm:prSet>
      <dgm:spPr/>
    </dgm:pt>
    <dgm:pt modelId="{8838BC24-E77A-486F-B4C5-DE511F74C2A4}" type="pres">
      <dgm:prSet presAssocID="{0A25260F-70A8-4878-A129-3894288D16DF}" presName="childTextArrow" presStyleLbl="fgAccFollowNode1" presStyleIdx="1" presStyleCnt="2">
        <dgm:presLayoutVars>
          <dgm:bulletEnabled val="1"/>
        </dgm:presLayoutVars>
      </dgm:prSet>
      <dgm:spPr/>
    </dgm:pt>
    <dgm:pt modelId="{1DA73DD0-4256-422C-B257-809B57FA4309}" type="pres">
      <dgm:prSet presAssocID="{020E98DC-F3CC-4ADE-8F0D-C240530FE231}" presName="sp" presStyleCnt="0"/>
      <dgm:spPr/>
    </dgm:pt>
    <dgm:pt modelId="{CECCA959-3C0E-494E-A751-A6794A2D4569}" type="pres">
      <dgm:prSet presAssocID="{0652B699-0C8B-4C0F-B83D-902F328FA2B7}" presName="arrowAndChildren" presStyleCnt="0"/>
      <dgm:spPr/>
    </dgm:pt>
    <dgm:pt modelId="{C3860336-05C9-442A-8BDE-81A1374ED1F1}" type="pres">
      <dgm:prSet presAssocID="{0652B699-0C8B-4C0F-B83D-902F328FA2B7}" presName="parentTextArrow" presStyleLbl="node1" presStyleIdx="2" presStyleCnt="3"/>
      <dgm:spPr/>
    </dgm:pt>
  </dgm:ptLst>
  <dgm:cxnLst>
    <dgm:cxn modelId="{E78EA11F-0CFB-4D70-9397-5FE50FA9EA02}" type="presOf" srcId="{0A25260F-70A8-4878-A129-3894288D16DF}" destId="{8838BC24-E77A-486F-B4C5-DE511F74C2A4}" srcOrd="0" destOrd="0" presId="urn:microsoft.com/office/officeart/2005/8/layout/process4"/>
    <dgm:cxn modelId="{98BEBF2B-B5FE-47BE-8A7F-BF66DF6F1FD7}" srcId="{3F9EBF13-BB7D-47D4-AC6B-096C79B840AC}" destId="{0A25260F-70A8-4878-A129-3894288D16DF}" srcOrd="1" destOrd="0" parTransId="{4E7CF64D-A624-4CA5-88A4-0C3BA4BD6A46}" sibTransId="{8B2FFAF5-C3B7-4379-B6AD-A3B07B506668}"/>
    <dgm:cxn modelId="{722B3636-3596-40CD-B2F6-E98BF9675FBB}" type="presOf" srcId="{737AE748-3DCD-4D5E-A53A-612DEFFEC622}" destId="{89E63BCE-3A3F-40A1-BAEC-21E2683C74BB}" srcOrd="0" destOrd="0" presId="urn:microsoft.com/office/officeart/2005/8/layout/process4"/>
    <dgm:cxn modelId="{A143DB3B-BE2E-4E82-80BA-F7D502827669}" type="presOf" srcId="{F73CB33D-801A-4510-B3FD-2327BA4C726A}" destId="{2F984E2D-6E9A-485A-9211-30C0B6962F6B}" srcOrd="0" destOrd="0" presId="urn:microsoft.com/office/officeart/2005/8/layout/process4"/>
    <dgm:cxn modelId="{332F766D-CCEC-45EE-A16C-A39E9DB1BC12}" type="presOf" srcId="{3F9EBF13-BB7D-47D4-AC6B-096C79B840AC}" destId="{C8B106A0-9344-4BC4-AEFA-50B9F0A18FDF}" srcOrd="0" destOrd="0" presId="urn:microsoft.com/office/officeart/2005/8/layout/process4"/>
    <dgm:cxn modelId="{45E50579-B2C0-480B-A6F4-ABA9AA77898A}" srcId="{3F9EBF13-BB7D-47D4-AC6B-096C79B840AC}" destId="{737AE748-3DCD-4D5E-A53A-612DEFFEC622}" srcOrd="0" destOrd="0" parTransId="{657E0B30-067D-44B8-9F60-EF7698450DE1}" sibTransId="{C12DC1EC-9F28-44CA-835F-13EDD1951856}"/>
    <dgm:cxn modelId="{57685183-0350-42B5-BA3F-CE26E858738D}" srcId="{39E204DC-2707-4CD1-A469-B572F9E51E1B}" destId="{F73CB33D-801A-4510-B3FD-2327BA4C726A}" srcOrd="2" destOrd="0" parTransId="{03F9E837-654A-489A-A9A9-A5133CD7ADC1}" sibTransId="{AE92E18B-4D05-456B-8947-704763877F62}"/>
    <dgm:cxn modelId="{174937B9-DCED-4C84-B782-1DDFC2DF56F2}" type="presOf" srcId="{39E204DC-2707-4CD1-A469-B572F9E51E1B}" destId="{CA674DC9-2847-4730-9131-69E475473A4F}" srcOrd="0" destOrd="0" presId="urn:microsoft.com/office/officeart/2005/8/layout/process4"/>
    <dgm:cxn modelId="{6DA50BC2-EF61-488A-9A65-067CE64646E7}" srcId="{39E204DC-2707-4CD1-A469-B572F9E51E1B}" destId="{3F9EBF13-BB7D-47D4-AC6B-096C79B840AC}" srcOrd="1" destOrd="0" parTransId="{7BFDADEA-2773-40F3-A09A-60664E14C240}" sibTransId="{63AB57B7-F805-4628-8DB1-F995BB3FE27A}"/>
    <dgm:cxn modelId="{82FCE2C4-288D-4CD5-AB51-C026992316D7}" srcId="{39E204DC-2707-4CD1-A469-B572F9E51E1B}" destId="{0652B699-0C8B-4C0F-B83D-902F328FA2B7}" srcOrd="0" destOrd="0" parTransId="{F9C3AE31-2332-4AA5-ADB5-3208E697FABD}" sibTransId="{020E98DC-F3CC-4ADE-8F0D-C240530FE231}"/>
    <dgm:cxn modelId="{0116CCD7-C93B-44A7-91C1-1D8772E4F6EC}" type="presOf" srcId="{3F9EBF13-BB7D-47D4-AC6B-096C79B840AC}" destId="{94BDE845-89B7-4DE6-8ED1-1B5B627AD96F}" srcOrd="1" destOrd="0" presId="urn:microsoft.com/office/officeart/2005/8/layout/process4"/>
    <dgm:cxn modelId="{48057DE0-AD4C-42C0-A7FE-70D1CC134760}" type="presOf" srcId="{0652B699-0C8B-4C0F-B83D-902F328FA2B7}" destId="{C3860336-05C9-442A-8BDE-81A1374ED1F1}" srcOrd="0" destOrd="0" presId="urn:microsoft.com/office/officeart/2005/8/layout/process4"/>
    <dgm:cxn modelId="{F0E792FB-E390-4A26-83D8-8CF7D4048E63}" type="presParOf" srcId="{CA674DC9-2847-4730-9131-69E475473A4F}" destId="{7038276F-66E7-4CD7-8FA8-DFD3A6D9DE7A}" srcOrd="0" destOrd="0" presId="urn:microsoft.com/office/officeart/2005/8/layout/process4"/>
    <dgm:cxn modelId="{A68E8FEA-21C5-4079-88BB-070E9BF7F897}" type="presParOf" srcId="{7038276F-66E7-4CD7-8FA8-DFD3A6D9DE7A}" destId="{2F984E2D-6E9A-485A-9211-30C0B6962F6B}" srcOrd="0" destOrd="0" presId="urn:microsoft.com/office/officeart/2005/8/layout/process4"/>
    <dgm:cxn modelId="{2FDBAEEC-FDB9-41A8-8AA1-3B70FC12100E}" type="presParOf" srcId="{CA674DC9-2847-4730-9131-69E475473A4F}" destId="{F24C4B37-2C98-4E18-8575-2DC6AEAEC10D}" srcOrd="1" destOrd="0" presId="urn:microsoft.com/office/officeart/2005/8/layout/process4"/>
    <dgm:cxn modelId="{1A0B5967-FDF1-44FD-A3DC-102DFE393F54}" type="presParOf" srcId="{CA674DC9-2847-4730-9131-69E475473A4F}" destId="{BEE13CB8-0E2F-4EF2-8EE9-E8510E47B5E9}" srcOrd="2" destOrd="0" presId="urn:microsoft.com/office/officeart/2005/8/layout/process4"/>
    <dgm:cxn modelId="{66016AE3-759A-4D34-A6E2-6CEC1182ED78}" type="presParOf" srcId="{BEE13CB8-0E2F-4EF2-8EE9-E8510E47B5E9}" destId="{C8B106A0-9344-4BC4-AEFA-50B9F0A18FDF}" srcOrd="0" destOrd="0" presId="urn:microsoft.com/office/officeart/2005/8/layout/process4"/>
    <dgm:cxn modelId="{2E709737-807D-4255-A026-7A33F0734677}" type="presParOf" srcId="{BEE13CB8-0E2F-4EF2-8EE9-E8510E47B5E9}" destId="{94BDE845-89B7-4DE6-8ED1-1B5B627AD96F}" srcOrd="1" destOrd="0" presId="urn:microsoft.com/office/officeart/2005/8/layout/process4"/>
    <dgm:cxn modelId="{C957C219-4852-412D-B168-898B2236B9CB}" type="presParOf" srcId="{BEE13CB8-0E2F-4EF2-8EE9-E8510E47B5E9}" destId="{75CCE992-F53C-4440-8F25-F0A5EC3A709F}" srcOrd="2" destOrd="0" presId="urn:microsoft.com/office/officeart/2005/8/layout/process4"/>
    <dgm:cxn modelId="{64444019-3327-4E24-A1BA-9ED81CC01E34}" type="presParOf" srcId="{75CCE992-F53C-4440-8F25-F0A5EC3A709F}" destId="{89E63BCE-3A3F-40A1-BAEC-21E2683C74BB}" srcOrd="0" destOrd="0" presId="urn:microsoft.com/office/officeart/2005/8/layout/process4"/>
    <dgm:cxn modelId="{4F537A41-26C9-4DFF-BDA9-CFB3B19C9006}" type="presParOf" srcId="{75CCE992-F53C-4440-8F25-F0A5EC3A709F}" destId="{8838BC24-E77A-486F-B4C5-DE511F74C2A4}" srcOrd="1" destOrd="0" presId="urn:microsoft.com/office/officeart/2005/8/layout/process4"/>
    <dgm:cxn modelId="{EE8EF75E-7CF2-4B09-A466-44AFFFB97A49}" type="presParOf" srcId="{CA674DC9-2847-4730-9131-69E475473A4F}" destId="{1DA73DD0-4256-422C-B257-809B57FA4309}" srcOrd="3" destOrd="0" presId="urn:microsoft.com/office/officeart/2005/8/layout/process4"/>
    <dgm:cxn modelId="{3E1AECE9-86E9-4B9A-B12F-0D5330BFF330}" type="presParOf" srcId="{CA674DC9-2847-4730-9131-69E475473A4F}" destId="{CECCA959-3C0E-494E-A751-A6794A2D4569}" srcOrd="4" destOrd="0" presId="urn:microsoft.com/office/officeart/2005/8/layout/process4"/>
    <dgm:cxn modelId="{3357A299-BF27-4914-BCCA-CAEBB6A86EB4}" type="presParOf" srcId="{CECCA959-3C0E-494E-A751-A6794A2D4569}" destId="{C3860336-05C9-442A-8BDE-81A1374ED1F1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0514F90-F009-418D-BD1F-088888985796}" type="doc">
      <dgm:prSet loTypeId="urn:microsoft.com/office/officeart/2018/layout/CircleProcess" loCatId="simpleprocesssa" qsTypeId="urn:microsoft.com/office/officeart/2005/8/quickstyle/simple5" qsCatId="simple" csTypeId="urn:microsoft.com/office/officeart/2005/8/colors/accent4_3" csCatId="accent4"/>
      <dgm:spPr/>
      <dgm:t>
        <a:bodyPr/>
        <a:lstStyle/>
        <a:p>
          <a:endParaRPr lang="en-US"/>
        </a:p>
      </dgm:t>
    </dgm:pt>
    <dgm:pt modelId="{685DDD04-1B3E-4C19-8C60-C05F54DF913A}">
      <dgm:prSet custT="1"/>
      <dgm:spPr/>
      <dgm:t>
        <a:bodyPr/>
        <a:lstStyle/>
        <a:p>
          <a:r>
            <a:rPr lang="en-GB" sz="2400" dirty="0">
              <a:solidFill>
                <a:schemeClr val="tx1"/>
              </a:solidFill>
            </a:rPr>
            <a:t>Look back at your health quiz.</a:t>
          </a:r>
          <a:endParaRPr lang="en-US" sz="2400" dirty="0">
            <a:solidFill>
              <a:schemeClr val="tx1"/>
            </a:solidFill>
          </a:endParaRPr>
        </a:p>
      </dgm:t>
    </dgm:pt>
    <dgm:pt modelId="{E1EA571C-6288-485D-A161-A1B5530CF0A6}" type="parTrans" cxnId="{DE67F79F-25B6-46B1-93EF-74E825901E36}">
      <dgm:prSet/>
      <dgm:spPr/>
      <dgm:t>
        <a:bodyPr/>
        <a:lstStyle/>
        <a:p>
          <a:endParaRPr lang="en-US" sz="2800">
            <a:solidFill>
              <a:schemeClr val="tx1"/>
            </a:solidFill>
          </a:endParaRPr>
        </a:p>
      </dgm:t>
    </dgm:pt>
    <dgm:pt modelId="{2D75E2FC-2A86-4ACA-9D5D-88A2E62577B6}" type="sibTrans" cxnId="{DE67F79F-25B6-46B1-93EF-74E825901E36}">
      <dgm:prSet/>
      <dgm:spPr/>
      <dgm:t>
        <a:bodyPr/>
        <a:lstStyle/>
        <a:p>
          <a:endParaRPr lang="en-US" sz="2800">
            <a:solidFill>
              <a:schemeClr val="tx1"/>
            </a:solidFill>
          </a:endParaRPr>
        </a:p>
      </dgm:t>
    </dgm:pt>
    <dgm:pt modelId="{BA5EB2B5-D2F2-416E-94ED-374E2B28EB7D}">
      <dgm:prSet custT="1"/>
      <dgm:spPr/>
      <dgm:t>
        <a:bodyPr/>
        <a:lstStyle/>
        <a:p>
          <a:r>
            <a:rPr lang="en-GB" sz="2400">
              <a:solidFill>
                <a:schemeClr val="tx1"/>
              </a:solidFill>
            </a:rPr>
            <a:t>Do your responses lean towards a specific concept of health?</a:t>
          </a:r>
          <a:endParaRPr lang="en-US" sz="2400">
            <a:solidFill>
              <a:schemeClr val="tx1"/>
            </a:solidFill>
          </a:endParaRPr>
        </a:p>
      </dgm:t>
    </dgm:pt>
    <dgm:pt modelId="{196784A8-EA38-4854-B816-DA217431A289}" type="parTrans" cxnId="{853964CD-6225-4B26-AE48-98D55E526F5F}">
      <dgm:prSet/>
      <dgm:spPr/>
      <dgm:t>
        <a:bodyPr/>
        <a:lstStyle/>
        <a:p>
          <a:endParaRPr lang="en-US" sz="2800">
            <a:solidFill>
              <a:schemeClr val="tx1"/>
            </a:solidFill>
          </a:endParaRPr>
        </a:p>
      </dgm:t>
    </dgm:pt>
    <dgm:pt modelId="{F52CE51F-43BD-4D3F-B582-B75479C46196}" type="sibTrans" cxnId="{853964CD-6225-4B26-AE48-98D55E526F5F}">
      <dgm:prSet/>
      <dgm:spPr/>
      <dgm:t>
        <a:bodyPr/>
        <a:lstStyle/>
        <a:p>
          <a:endParaRPr lang="en-US" sz="2800">
            <a:solidFill>
              <a:schemeClr val="tx1"/>
            </a:solidFill>
          </a:endParaRPr>
        </a:p>
      </dgm:t>
    </dgm:pt>
    <dgm:pt modelId="{2FC7049A-306B-450C-A34C-D2B5201D1488}">
      <dgm:prSet custT="1"/>
      <dgm:spPr/>
      <dgm:t>
        <a:bodyPr/>
        <a:lstStyle/>
        <a:p>
          <a:r>
            <a:rPr lang="en-GB" sz="2400">
              <a:solidFill>
                <a:schemeClr val="tx1"/>
              </a:solidFill>
            </a:rPr>
            <a:t>Has your concept of health changed?</a:t>
          </a:r>
          <a:endParaRPr lang="en-US" sz="2400">
            <a:solidFill>
              <a:schemeClr val="tx1"/>
            </a:solidFill>
          </a:endParaRPr>
        </a:p>
      </dgm:t>
    </dgm:pt>
    <dgm:pt modelId="{582EF782-E31F-44A6-A616-1D52E6B1739E}" type="parTrans" cxnId="{EAE1CD79-42CB-4C50-B68A-D6A27EA482EB}">
      <dgm:prSet/>
      <dgm:spPr/>
      <dgm:t>
        <a:bodyPr/>
        <a:lstStyle/>
        <a:p>
          <a:endParaRPr lang="en-US" sz="2800">
            <a:solidFill>
              <a:schemeClr val="tx1"/>
            </a:solidFill>
          </a:endParaRPr>
        </a:p>
      </dgm:t>
    </dgm:pt>
    <dgm:pt modelId="{20F8EB3C-233A-4D76-887B-AE9E5FB97940}" type="sibTrans" cxnId="{EAE1CD79-42CB-4C50-B68A-D6A27EA482EB}">
      <dgm:prSet/>
      <dgm:spPr/>
      <dgm:t>
        <a:bodyPr/>
        <a:lstStyle/>
        <a:p>
          <a:endParaRPr lang="en-US" sz="2800">
            <a:solidFill>
              <a:schemeClr val="tx1"/>
            </a:solidFill>
          </a:endParaRPr>
        </a:p>
      </dgm:t>
    </dgm:pt>
    <dgm:pt modelId="{C90841F6-9E94-4044-AC91-5C24B787B6BC}" type="pres">
      <dgm:prSet presAssocID="{E0514F90-F009-418D-BD1F-088888985796}" presName="Name0" presStyleCnt="0">
        <dgm:presLayoutVars>
          <dgm:chMax val="11"/>
          <dgm:chPref val="11"/>
          <dgm:dir/>
          <dgm:resizeHandles/>
        </dgm:presLayoutVars>
      </dgm:prSet>
      <dgm:spPr/>
    </dgm:pt>
    <dgm:pt modelId="{367EA9E4-797F-4F0B-BF8C-F5B165E3B174}" type="pres">
      <dgm:prSet presAssocID="{2FC7049A-306B-450C-A34C-D2B5201D1488}" presName="Accent3" presStyleCnt="0"/>
      <dgm:spPr/>
    </dgm:pt>
    <dgm:pt modelId="{9DDC2B97-8A04-46A1-813E-1EE160DA814A}" type="pres">
      <dgm:prSet presAssocID="{2FC7049A-306B-450C-A34C-D2B5201D1488}" presName="Accent" presStyleLbl="node1" presStyleIdx="0" presStyleCnt="6"/>
      <dgm:spPr/>
    </dgm:pt>
    <dgm:pt modelId="{DCAE553F-C8EE-4806-BDD1-3B345F7B25DC}" type="pres">
      <dgm:prSet presAssocID="{2FC7049A-306B-450C-A34C-D2B5201D1488}" presName="ParentBackground3" presStyleCnt="0"/>
      <dgm:spPr/>
    </dgm:pt>
    <dgm:pt modelId="{33D9571D-6759-4391-B62D-3B7808453039}" type="pres">
      <dgm:prSet presAssocID="{2FC7049A-306B-450C-A34C-D2B5201D1488}" presName="ParentBackground" presStyleLbl="node1" presStyleIdx="1" presStyleCnt="6"/>
      <dgm:spPr/>
    </dgm:pt>
    <dgm:pt modelId="{3A2B1367-9896-4D8B-B65F-7036BDEDDE2E}" type="pres">
      <dgm:prSet presAssocID="{2FC7049A-306B-450C-A34C-D2B5201D1488}" presName="Parent3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E161811C-605A-42A1-9C9F-19F4B4292ABD}" type="pres">
      <dgm:prSet presAssocID="{BA5EB2B5-D2F2-416E-94ED-374E2B28EB7D}" presName="Accent2" presStyleCnt="0"/>
      <dgm:spPr/>
    </dgm:pt>
    <dgm:pt modelId="{7D9D53E1-5F2B-4F2A-93E4-AB38C77673E2}" type="pres">
      <dgm:prSet presAssocID="{BA5EB2B5-D2F2-416E-94ED-374E2B28EB7D}" presName="Accent" presStyleLbl="node1" presStyleIdx="2" presStyleCnt="6"/>
      <dgm:spPr/>
    </dgm:pt>
    <dgm:pt modelId="{41C683C0-FA0F-4DD3-913D-8576CF5A8535}" type="pres">
      <dgm:prSet presAssocID="{BA5EB2B5-D2F2-416E-94ED-374E2B28EB7D}" presName="ParentBackground2" presStyleCnt="0"/>
      <dgm:spPr/>
    </dgm:pt>
    <dgm:pt modelId="{CD4E6655-6B5D-4B8C-A878-41339E62E171}" type="pres">
      <dgm:prSet presAssocID="{BA5EB2B5-D2F2-416E-94ED-374E2B28EB7D}" presName="ParentBackground" presStyleLbl="node1" presStyleIdx="3" presStyleCnt="6"/>
      <dgm:spPr/>
    </dgm:pt>
    <dgm:pt modelId="{4D315CE2-F897-44F2-B7DD-EEFEB2125AD1}" type="pres">
      <dgm:prSet presAssocID="{BA5EB2B5-D2F2-416E-94ED-374E2B28EB7D}" presName="Parent2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BA8F020D-AADD-4FF6-8DE3-098EA199AA2B}" type="pres">
      <dgm:prSet presAssocID="{685DDD04-1B3E-4C19-8C60-C05F54DF913A}" presName="Accent1" presStyleCnt="0"/>
      <dgm:spPr/>
    </dgm:pt>
    <dgm:pt modelId="{47604D64-DCF4-47B0-AD9B-89915D1B43E0}" type="pres">
      <dgm:prSet presAssocID="{685DDD04-1B3E-4C19-8C60-C05F54DF913A}" presName="Accent" presStyleLbl="node1" presStyleIdx="4" presStyleCnt="6"/>
      <dgm:spPr/>
    </dgm:pt>
    <dgm:pt modelId="{92FD8DC9-F7DB-4770-B5E5-07C3A1FE46CD}" type="pres">
      <dgm:prSet presAssocID="{685DDD04-1B3E-4C19-8C60-C05F54DF913A}" presName="ParentBackground1" presStyleCnt="0"/>
      <dgm:spPr/>
    </dgm:pt>
    <dgm:pt modelId="{973F737A-FD47-480E-8913-0C37C69680F1}" type="pres">
      <dgm:prSet presAssocID="{685DDD04-1B3E-4C19-8C60-C05F54DF913A}" presName="ParentBackground" presStyleLbl="node1" presStyleIdx="5" presStyleCnt="6"/>
      <dgm:spPr/>
    </dgm:pt>
    <dgm:pt modelId="{0D09D2D1-6D49-482F-8B2A-203C58689845}" type="pres">
      <dgm:prSet presAssocID="{685DDD04-1B3E-4C19-8C60-C05F54DF913A}" presName="Parent1" presStyleLbl="fgAcc0" presStyleIdx="0" presStyleCnt="0">
        <dgm:presLayoutVars>
          <dgm:chMax val="1"/>
          <dgm:chPref val="1"/>
          <dgm:bulletEnabled val="1"/>
        </dgm:presLayoutVars>
      </dgm:prSet>
      <dgm:spPr/>
    </dgm:pt>
  </dgm:ptLst>
  <dgm:cxnLst>
    <dgm:cxn modelId="{85A1E510-1FD9-4E4A-9597-403EC52DDDFA}" type="presOf" srcId="{685DDD04-1B3E-4C19-8C60-C05F54DF913A}" destId="{0D09D2D1-6D49-482F-8B2A-203C58689845}" srcOrd="1" destOrd="0" presId="urn:microsoft.com/office/officeart/2018/layout/CircleProcess"/>
    <dgm:cxn modelId="{959E273E-BDE4-4917-A9F9-6A38047ED381}" type="presOf" srcId="{2FC7049A-306B-450C-A34C-D2B5201D1488}" destId="{33D9571D-6759-4391-B62D-3B7808453039}" srcOrd="0" destOrd="0" presId="urn:microsoft.com/office/officeart/2018/layout/CircleProcess"/>
    <dgm:cxn modelId="{55419665-6385-44FD-929A-D5B71E4536D8}" type="presOf" srcId="{2FC7049A-306B-450C-A34C-D2B5201D1488}" destId="{3A2B1367-9896-4D8B-B65F-7036BDEDDE2E}" srcOrd="1" destOrd="0" presId="urn:microsoft.com/office/officeart/2018/layout/CircleProcess"/>
    <dgm:cxn modelId="{A87D3355-B2CB-4E1F-9D45-E59BC5FAAD4B}" type="presOf" srcId="{BA5EB2B5-D2F2-416E-94ED-374E2B28EB7D}" destId="{4D315CE2-F897-44F2-B7DD-EEFEB2125AD1}" srcOrd="1" destOrd="0" presId="urn:microsoft.com/office/officeart/2018/layout/CircleProcess"/>
    <dgm:cxn modelId="{EAE1CD79-42CB-4C50-B68A-D6A27EA482EB}" srcId="{E0514F90-F009-418D-BD1F-088888985796}" destId="{2FC7049A-306B-450C-A34C-D2B5201D1488}" srcOrd="2" destOrd="0" parTransId="{582EF782-E31F-44A6-A616-1D52E6B1739E}" sibTransId="{20F8EB3C-233A-4D76-887B-AE9E5FB97940}"/>
    <dgm:cxn modelId="{DE67F79F-25B6-46B1-93EF-74E825901E36}" srcId="{E0514F90-F009-418D-BD1F-088888985796}" destId="{685DDD04-1B3E-4C19-8C60-C05F54DF913A}" srcOrd="0" destOrd="0" parTransId="{E1EA571C-6288-485D-A161-A1B5530CF0A6}" sibTransId="{2D75E2FC-2A86-4ACA-9D5D-88A2E62577B6}"/>
    <dgm:cxn modelId="{BCDBEDB2-8316-498E-AA3C-DD96E3800D19}" type="presOf" srcId="{E0514F90-F009-418D-BD1F-088888985796}" destId="{C90841F6-9E94-4044-AC91-5C24B787B6BC}" srcOrd="0" destOrd="0" presId="urn:microsoft.com/office/officeart/2018/layout/CircleProcess"/>
    <dgm:cxn modelId="{1399ACBD-4BCB-4BC0-B32E-E8F4A89F39B7}" type="presOf" srcId="{BA5EB2B5-D2F2-416E-94ED-374E2B28EB7D}" destId="{CD4E6655-6B5D-4B8C-A878-41339E62E171}" srcOrd="0" destOrd="0" presId="urn:microsoft.com/office/officeart/2018/layout/CircleProcess"/>
    <dgm:cxn modelId="{853964CD-6225-4B26-AE48-98D55E526F5F}" srcId="{E0514F90-F009-418D-BD1F-088888985796}" destId="{BA5EB2B5-D2F2-416E-94ED-374E2B28EB7D}" srcOrd="1" destOrd="0" parTransId="{196784A8-EA38-4854-B816-DA217431A289}" sibTransId="{F52CE51F-43BD-4D3F-B582-B75479C46196}"/>
    <dgm:cxn modelId="{2BC9FED4-49DC-4E38-8436-E3749BCBADF6}" type="presOf" srcId="{685DDD04-1B3E-4C19-8C60-C05F54DF913A}" destId="{973F737A-FD47-480E-8913-0C37C69680F1}" srcOrd="0" destOrd="0" presId="urn:microsoft.com/office/officeart/2018/layout/CircleProcess"/>
    <dgm:cxn modelId="{C7A45D57-109B-43FD-BBD8-7A30AF169354}" type="presParOf" srcId="{C90841F6-9E94-4044-AC91-5C24B787B6BC}" destId="{367EA9E4-797F-4F0B-BF8C-F5B165E3B174}" srcOrd="0" destOrd="0" presId="urn:microsoft.com/office/officeart/2018/layout/CircleProcess"/>
    <dgm:cxn modelId="{02CEE045-E86D-4E06-8FEF-29E03F10203B}" type="presParOf" srcId="{367EA9E4-797F-4F0B-BF8C-F5B165E3B174}" destId="{9DDC2B97-8A04-46A1-813E-1EE160DA814A}" srcOrd="0" destOrd="0" presId="urn:microsoft.com/office/officeart/2018/layout/CircleProcess"/>
    <dgm:cxn modelId="{9D2941B7-C445-465C-8B18-2B9D91FA9A8C}" type="presParOf" srcId="{C90841F6-9E94-4044-AC91-5C24B787B6BC}" destId="{DCAE553F-C8EE-4806-BDD1-3B345F7B25DC}" srcOrd="1" destOrd="0" presId="urn:microsoft.com/office/officeart/2018/layout/CircleProcess"/>
    <dgm:cxn modelId="{8F7AC73E-C751-4958-ACFE-9956F9AAD273}" type="presParOf" srcId="{DCAE553F-C8EE-4806-BDD1-3B345F7B25DC}" destId="{33D9571D-6759-4391-B62D-3B7808453039}" srcOrd="0" destOrd="0" presId="urn:microsoft.com/office/officeart/2018/layout/CircleProcess"/>
    <dgm:cxn modelId="{74176A97-D235-4965-A7C3-A177AFFC64E1}" type="presParOf" srcId="{C90841F6-9E94-4044-AC91-5C24B787B6BC}" destId="{3A2B1367-9896-4D8B-B65F-7036BDEDDE2E}" srcOrd="2" destOrd="0" presId="urn:microsoft.com/office/officeart/2018/layout/CircleProcess"/>
    <dgm:cxn modelId="{574920D3-8AFF-469C-BB10-A561246494E6}" type="presParOf" srcId="{C90841F6-9E94-4044-AC91-5C24B787B6BC}" destId="{E161811C-605A-42A1-9C9F-19F4B4292ABD}" srcOrd="3" destOrd="0" presId="urn:microsoft.com/office/officeart/2018/layout/CircleProcess"/>
    <dgm:cxn modelId="{01FB4CD1-E1FB-4FB3-A79E-D1C3BEE4B12E}" type="presParOf" srcId="{E161811C-605A-42A1-9C9F-19F4B4292ABD}" destId="{7D9D53E1-5F2B-4F2A-93E4-AB38C77673E2}" srcOrd="0" destOrd="0" presId="urn:microsoft.com/office/officeart/2018/layout/CircleProcess"/>
    <dgm:cxn modelId="{47B41904-D56B-4900-8B68-7B0408FC5DAF}" type="presParOf" srcId="{C90841F6-9E94-4044-AC91-5C24B787B6BC}" destId="{41C683C0-FA0F-4DD3-913D-8576CF5A8535}" srcOrd="4" destOrd="0" presId="urn:microsoft.com/office/officeart/2018/layout/CircleProcess"/>
    <dgm:cxn modelId="{00EF3FB0-08E5-4006-8DED-31C3703E9838}" type="presParOf" srcId="{41C683C0-FA0F-4DD3-913D-8576CF5A8535}" destId="{CD4E6655-6B5D-4B8C-A878-41339E62E171}" srcOrd="0" destOrd="0" presId="urn:microsoft.com/office/officeart/2018/layout/CircleProcess"/>
    <dgm:cxn modelId="{97D190BD-A023-418C-986E-2A3A7BE520FF}" type="presParOf" srcId="{C90841F6-9E94-4044-AC91-5C24B787B6BC}" destId="{4D315CE2-F897-44F2-B7DD-EEFEB2125AD1}" srcOrd="5" destOrd="0" presId="urn:microsoft.com/office/officeart/2018/layout/CircleProcess"/>
    <dgm:cxn modelId="{6C4D242F-720C-4B01-8904-5F2F89FBC1E5}" type="presParOf" srcId="{C90841F6-9E94-4044-AC91-5C24B787B6BC}" destId="{BA8F020D-AADD-4FF6-8DE3-098EA199AA2B}" srcOrd="6" destOrd="0" presId="urn:microsoft.com/office/officeart/2018/layout/CircleProcess"/>
    <dgm:cxn modelId="{1E1867D3-E87A-4645-B113-C0EFBE245287}" type="presParOf" srcId="{BA8F020D-AADD-4FF6-8DE3-098EA199AA2B}" destId="{47604D64-DCF4-47B0-AD9B-89915D1B43E0}" srcOrd="0" destOrd="0" presId="urn:microsoft.com/office/officeart/2018/layout/CircleProcess"/>
    <dgm:cxn modelId="{4CB20F19-1457-4BC9-B789-64FDAEA384AC}" type="presParOf" srcId="{C90841F6-9E94-4044-AC91-5C24B787B6BC}" destId="{92FD8DC9-F7DB-4770-B5E5-07C3A1FE46CD}" srcOrd="7" destOrd="0" presId="urn:microsoft.com/office/officeart/2018/layout/CircleProcess"/>
    <dgm:cxn modelId="{440BF32F-263D-4A08-9946-AC609F2F8383}" type="presParOf" srcId="{92FD8DC9-F7DB-4770-B5E5-07C3A1FE46CD}" destId="{973F737A-FD47-480E-8913-0C37C69680F1}" srcOrd="0" destOrd="0" presId="urn:microsoft.com/office/officeart/2018/layout/CircleProcess"/>
    <dgm:cxn modelId="{72E82C8D-FBAC-4AB0-B485-4932C266D9ED}" type="presParOf" srcId="{C90841F6-9E94-4044-AC91-5C24B787B6BC}" destId="{0D09D2D1-6D49-482F-8B2A-203C58689845}" srcOrd="8" destOrd="0" presId="urn:microsoft.com/office/officeart/2018/layout/Circle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0D1E6AE-78E9-4D77-9B64-0DB0FCB6FEFD}" type="doc">
      <dgm:prSet loTypeId="urn:microsoft.com/office/officeart/2005/8/layout/vProcess5" loCatId="process" qsTypeId="urn:microsoft.com/office/officeart/2005/8/quickstyle/simple3" qsCatId="simple" csTypeId="urn:microsoft.com/office/officeart/2005/8/colors/accent4_4" csCatId="accent4" phldr="1"/>
      <dgm:spPr/>
      <dgm:t>
        <a:bodyPr/>
        <a:lstStyle/>
        <a:p>
          <a:endParaRPr lang="en-US"/>
        </a:p>
      </dgm:t>
    </dgm:pt>
    <dgm:pt modelId="{71B7AFE4-B623-4B33-9EBB-B101AC5F617B}">
      <dgm:prSet custT="1"/>
      <dgm:spPr/>
      <dgm:t>
        <a:bodyPr/>
        <a:lstStyle/>
        <a:p>
          <a:r>
            <a:rPr lang="en-US" sz="2000" b="1" i="0" baseline="0"/>
            <a:t>(Community)</a:t>
          </a:r>
          <a:br>
            <a:rPr lang="en-US" sz="2000" b="0" i="0" baseline="0"/>
          </a:br>
          <a:r>
            <a:rPr lang="en-US" sz="2000" b="0" i="0" baseline="0"/>
            <a:t>– Strong local identity</a:t>
          </a:r>
          <a:br>
            <a:rPr lang="en-US" sz="2000" b="0" i="0" baseline="0"/>
          </a:br>
          <a:r>
            <a:rPr lang="en-US" sz="2000" b="0" i="0" baseline="0"/>
            <a:t>– Informal support networks</a:t>
          </a:r>
          <a:br>
            <a:rPr lang="en-US" sz="2000" b="0" i="0" baseline="0"/>
          </a:br>
          <a:r>
            <a:rPr lang="en-US" sz="2000" b="0" i="0" baseline="0"/>
            <a:t>– Importance of belonging</a:t>
          </a:r>
          <a:endParaRPr lang="en-US" sz="2000"/>
        </a:p>
      </dgm:t>
    </dgm:pt>
    <dgm:pt modelId="{B5B59D36-5439-4009-8442-BC9A42467DAE}" type="parTrans" cxnId="{91E86903-C892-4F9F-83C9-B9A6A950C781}">
      <dgm:prSet/>
      <dgm:spPr/>
      <dgm:t>
        <a:bodyPr/>
        <a:lstStyle/>
        <a:p>
          <a:endParaRPr lang="en-US" sz="3600">
            <a:solidFill>
              <a:schemeClr val="tx1"/>
            </a:solidFill>
          </a:endParaRPr>
        </a:p>
      </dgm:t>
    </dgm:pt>
    <dgm:pt modelId="{C9E0DC01-97B6-4859-9029-BB1862B18D3B}" type="sibTrans" cxnId="{91E86903-C892-4F9F-83C9-B9A6A950C781}">
      <dgm:prSet custT="1"/>
      <dgm:spPr/>
      <dgm:t>
        <a:bodyPr/>
        <a:lstStyle/>
        <a:p>
          <a:endParaRPr lang="en-US" sz="4400">
            <a:solidFill>
              <a:schemeClr val="tx1"/>
            </a:solidFill>
          </a:endParaRPr>
        </a:p>
      </dgm:t>
    </dgm:pt>
    <dgm:pt modelId="{4B10BF9E-006D-4FC1-B323-B2E40B51714B}">
      <dgm:prSet custT="1"/>
      <dgm:spPr/>
      <dgm:t>
        <a:bodyPr/>
        <a:lstStyle/>
        <a:p>
          <a:r>
            <a:rPr lang="en-US" sz="2000" b="1" i="0" baseline="0"/>
            <a:t>(Language)</a:t>
          </a:r>
          <a:br>
            <a:rPr lang="en-US" sz="2000" b="0" i="0" baseline="0"/>
          </a:br>
          <a:r>
            <a:rPr lang="en-US" sz="2000" b="0" i="0" baseline="0"/>
            <a:t>– Emotional expression in first language</a:t>
          </a:r>
          <a:br>
            <a:rPr lang="en-US" sz="2000" b="0" i="0" baseline="0"/>
          </a:br>
          <a:r>
            <a:rPr lang="en-US" sz="2000" b="0" i="0" baseline="0"/>
            <a:t>– Trust, dignity, and understanding</a:t>
          </a:r>
          <a:br>
            <a:rPr lang="en-US" sz="2000" b="0" i="0" baseline="0"/>
          </a:br>
          <a:r>
            <a:rPr lang="en-US" sz="2000" b="0" i="0" baseline="0"/>
            <a:t>– Language choice in stress or illness</a:t>
          </a:r>
          <a:endParaRPr lang="en-US" sz="2000"/>
        </a:p>
      </dgm:t>
    </dgm:pt>
    <dgm:pt modelId="{36BB2D62-5600-4A63-8081-447902645B4A}" type="parTrans" cxnId="{0063AE09-5D21-444A-999F-A32600F8D259}">
      <dgm:prSet/>
      <dgm:spPr/>
      <dgm:t>
        <a:bodyPr/>
        <a:lstStyle/>
        <a:p>
          <a:endParaRPr lang="en-US" sz="3600">
            <a:solidFill>
              <a:schemeClr val="tx1"/>
            </a:solidFill>
          </a:endParaRPr>
        </a:p>
      </dgm:t>
    </dgm:pt>
    <dgm:pt modelId="{D8B99706-4B2E-4FDD-BEDD-AC76559D4A71}" type="sibTrans" cxnId="{0063AE09-5D21-444A-999F-A32600F8D259}">
      <dgm:prSet custT="1"/>
      <dgm:spPr/>
      <dgm:t>
        <a:bodyPr/>
        <a:lstStyle/>
        <a:p>
          <a:endParaRPr lang="en-US" sz="4400">
            <a:solidFill>
              <a:schemeClr val="tx1"/>
            </a:solidFill>
          </a:endParaRPr>
        </a:p>
      </dgm:t>
    </dgm:pt>
    <dgm:pt modelId="{80831AD8-2873-40C6-88E8-050E0F76D724}">
      <dgm:prSet custT="1"/>
      <dgm:spPr/>
      <dgm:t>
        <a:bodyPr/>
        <a:lstStyle/>
        <a:p>
          <a:r>
            <a:rPr lang="en-US" sz="2000" b="1" i="0" baseline="0"/>
            <a:t>(Sense of Place)</a:t>
          </a:r>
          <a:br>
            <a:rPr lang="en-US" sz="2000" b="0" i="0" baseline="0"/>
          </a:br>
          <a:r>
            <a:rPr lang="en-US" sz="2000" b="0" i="0" baseline="0"/>
            <a:t>– Connection to landscape and home</a:t>
          </a:r>
          <a:br>
            <a:rPr lang="en-US" sz="2000" b="0" i="0" baseline="0"/>
          </a:br>
          <a:r>
            <a:rPr lang="en-US" sz="2000" b="0" i="0" baseline="0"/>
            <a:t>– Rural living and access to services</a:t>
          </a:r>
          <a:r>
            <a:rPr lang="en-US" sz="2000"/>
            <a:t>.</a:t>
          </a:r>
        </a:p>
        <a:p>
          <a:r>
            <a:rPr lang="en-US" sz="2000" b="0" i="0" baseline="0"/>
            <a:t>Hospitalisation and its impact on wellbeing</a:t>
          </a:r>
          <a:endParaRPr lang="en-US" sz="2000" dirty="0"/>
        </a:p>
      </dgm:t>
    </dgm:pt>
    <dgm:pt modelId="{955C36A1-ADFC-496F-BAA6-F896303912C5}" type="parTrans" cxnId="{13CB9910-45D5-404A-9CF4-F80F3B2A3F15}">
      <dgm:prSet/>
      <dgm:spPr/>
      <dgm:t>
        <a:bodyPr/>
        <a:lstStyle/>
        <a:p>
          <a:endParaRPr lang="en-US" sz="3600">
            <a:solidFill>
              <a:schemeClr val="tx1"/>
            </a:solidFill>
          </a:endParaRPr>
        </a:p>
      </dgm:t>
    </dgm:pt>
    <dgm:pt modelId="{9EC52E2D-66ED-4D0E-B0D3-47EB16D62B1A}" type="sibTrans" cxnId="{13CB9910-45D5-404A-9CF4-F80F3B2A3F15}">
      <dgm:prSet custT="1"/>
      <dgm:spPr/>
      <dgm:t>
        <a:bodyPr/>
        <a:lstStyle/>
        <a:p>
          <a:endParaRPr lang="en-US" sz="4400">
            <a:solidFill>
              <a:schemeClr val="tx1"/>
            </a:solidFill>
          </a:endParaRPr>
        </a:p>
      </dgm:t>
    </dgm:pt>
    <dgm:pt modelId="{C60A1319-F803-47D0-BB64-7B32AB9FDE0C}">
      <dgm:prSet custT="1"/>
      <dgm:spPr/>
      <dgm:t>
        <a:bodyPr/>
        <a:lstStyle/>
        <a:p>
          <a:r>
            <a:rPr lang="en-US" sz="2000" b="1" i="0" baseline="0"/>
            <a:t>(History and Identity)</a:t>
          </a:r>
          <a:br>
            <a:rPr lang="en-US" sz="2000" b="0" i="0" baseline="0"/>
          </a:br>
          <a:r>
            <a:rPr lang="en-US" sz="2000" b="0" i="0" baseline="0"/>
            <a:t>– Industrial heritage, mining communities</a:t>
          </a:r>
          <a:br>
            <a:rPr lang="en-US" sz="2000" b="0" i="0" baseline="0"/>
          </a:br>
          <a:r>
            <a:rPr lang="en-US" sz="2000" b="0" i="0" baseline="0"/>
            <a:t>– Collective memory and resilience</a:t>
          </a:r>
          <a:br>
            <a:rPr lang="en-US" sz="2000" b="0" i="0" baseline="0"/>
          </a:br>
          <a:r>
            <a:rPr lang="en-US" sz="2000" b="0" i="0" baseline="0"/>
            <a:t>– Intergenerational trauma and socioeconomic disadvantage</a:t>
          </a:r>
          <a:endParaRPr lang="en-US" sz="2000"/>
        </a:p>
      </dgm:t>
    </dgm:pt>
    <dgm:pt modelId="{D176B8BB-9502-47DF-BF10-B8C864600821}" type="parTrans" cxnId="{78CF78EC-9749-49BC-BA99-F5FE9FE2B465}">
      <dgm:prSet/>
      <dgm:spPr/>
      <dgm:t>
        <a:bodyPr/>
        <a:lstStyle/>
        <a:p>
          <a:endParaRPr lang="en-US" sz="3600">
            <a:solidFill>
              <a:schemeClr val="tx1"/>
            </a:solidFill>
          </a:endParaRPr>
        </a:p>
      </dgm:t>
    </dgm:pt>
    <dgm:pt modelId="{7F8B8E47-28BE-4214-95EE-BC377A19D2E4}" type="sibTrans" cxnId="{78CF78EC-9749-49BC-BA99-F5FE9FE2B465}">
      <dgm:prSet/>
      <dgm:spPr/>
      <dgm:t>
        <a:bodyPr/>
        <a:lstStyle/>
        <a:p>
          <a:endParaRPr lang="en-US" sz="3600">
            <a:solidFill>
              <a:schemeClr val="tx1"/>
            </a:solidFill>
          </a:endParaRPr>
        </a:p>
      </dgm:t>
    </dgm:pt>
    <dgm:pt modelId="{839FB55E-FE44-40DA-9A53-3AC19FEF091D}" type="pres">
      <dgm:prSet presAssocID="{20D1E6AE-78E9-4D77-9B64-0DB0FCB6FEFD}" presName="outerComposite" presStyleCnt="0">
        <dgm:presLayoutVars>
          <dgm:chMax val="5"/>
          <dgm:dir/>
          <dgm:resizeHandles val="exact"/>
        </dgm:presLayoutVars>
      </dgm:prSet>
      <dgm:spPr/>
    </dgm:pt>
    <dgm:pt modelId="{BD5F79B6-8425-4EFE-BAD6-024B1D7CB706}" type="pres">
      <dgm:prSet presAssocID="{20D1E6AE-78E9-4D77-9B64-0DB0FCB6FEFD}" presName="dummyMaxCanvas" presStyleCnt="0">
        <dgm:presLayoutVars/>
      </dgm:prSet>
      <dgm:spPr/>
    </dgm:pt>
    <dgm:pt modelId="{56EC45B1-BBE5-4C85-9AA3-4D36029778EF}" type="pres">
      <dgm:prSet presAssocID="{20D1E6AE-78E9-4D77-9B64-0DB0FCB6FEFD}" presName="FourNodes_1" presStyleLbl="node1" presStyleIdx="0" presStyleCnt="4">
        <dgm:presLayoutVars>
          <dgm:bulletEnabled val="1"/>
        </dgm:presLayoutVars>
      </dgm:prSet>
      <dgm:spPr/>
    </dgm:pt>
    <dgm:pt modelId="{E8A8028C-7209-4AEA-B5B4-AE5171D876FA}" type="pres">
      <dgm:prSet presAssocID="{20D1E6AE-78E9-4D77-9B64-0DB0FCB6FEFD}" presName="FourNodes_2" presStyleLbl="node1" presStyleIdx="1" presStyleCnt="4" custLinFactNeighborX="174" custLinFactNeighborY="904">
        <dgm:presLayoutVars>
          <dgm:bulletEnabled val="1"/>
        </dgm:presLayoutVars>
      </dgm:prSet>
      <dgm:spPr/>
    </dgm:pt>
    <dgm:pt modelId="{65D6A30B-A30F-43BF-8D85-B39A99DE3788}" type="pres">
      <dgm:prSet presAssocID="{20D1E6AE-78E9-4D77-9B64-0DB0FCB6FEFD}" presName="FourNodes_3" presStyleLbl="node1" presStyleIdx="2" presStyleCnt="4">
        <dgm:presLayoutVars>
          <dgm:bulletEnabled val="1"/>
        </dgm:presLayoutVars>
      </dgm:prSet>
      <dgm:spPr/>
    </dgm:pt>
    <dgm:pt modelId="{6406F0BD-E79B-45AC-B7C5-6716CF8C9207}" type="pres">
      <dgm:prSet presAssocID="{20D1E6AE-78E9-4D77-9B64-0DB0FCB6FEFD}" presName="FourNodes_4" presStyleLbl="node1" presStyleIdx="3" presStyleCnt="4">
        <dgm:presLayoutVars>
          <dgm:bulletEnabled val="1"/>
        </dgm:presLayoutVars>
      </dgm:prSet>
      <dgm:spPr/>
    </dgm:pt>
    <dgm:pt modelId="{7B26DF68-D7D0-4BD6-BBFC-4D57C065463C}" type="pres">
      <dgm:prSet presAssocID="{20D1E6AE-78E9-4D77-9B64-0DB0FCB6FEFD}" presName="FourConn_1-2" presStyleLbl="fgAccFollowNode1" presStyleIdx="0" presStyleCnt="3">
        <dgm:presLayoutVars>
          <dgm:bulletEnabled val="1"/>
        </dgm:presLayoutVars>
      </dgm:prSet>
      <dgm:spPr/>
    </dgm:pt>
    <dgm:pt modelId="{4C330EA3-8140-4497-B1C6-1200924BF0BC}" type="pres">
      <dgm:prSet presAssocID="{20D1E6AE-78E9-4D77-9B64-0DB0FCB6FEFD}" presName="FourConn_2-3" presStyleLbl="fgAccFollowNode1" presStyleIdx="1" presStyleCnt="3">
        <dgm:presLayoutVars>
          <dgm:bulletEnabled val="1"/>
        </dgm:presLayoutVars>
      </dgm:prSet>
      <dgm:spPr/>
    </dgm:pt>
    <dgm:pt modelId="{ED758494-9032-46AB-9087-A0C5EA60776A}" type="pres">
      <dgm:prSet presAssocID="{20D1E6AE-78E9-4D77-9B64-0DB0FCB6FEFD}" presName="FourConn_3-4" presStyleLbl="fgAccFollowNode1" presStyleIdx="2" presStyleCnt="3">
        <dgm:presLayoutVars>
          <dgm:bulletEnabled val="1"/>
        </dgm:presLayoutVars>
      </dgm:prSet>
      <dgm:spPr/>
    </dgm:pt>
    <dgm:pt modelId="{E6233CB3-E56B-4C1A-B069-9C6D925F6D0C}" type="pres">
      <dgm:prSet presAssocID="{20D1E6AE-78E9-4D77-9B64-0DB0FCB6FEFD}" presName="FourNodes_1_text" presStyleLbl="node1" presStyleIdx="3" presStyleCnt="4">
        <dgm:presLayoutVars>
          <dgm:bulletEnabled val="1"/>
        </dgm:presLayoutVars>
      </dgm:prSet>
      <dgm:spPr/>
    </dgm:pt>
    <dgm:pt modelId="{61764F6B-768B-4B19-A0EE-C628147FB6E2}" type="pres">
      <dgm:prSet presAssocID="{20D1E6AE-78E9-4D77-9B64-0DB0FCB6FEFD}" presName="FourNodes_2_text" presStyleLbl="node1" presStyleIdx="3" presStyleCnt="4">
        <dgm:presLayoutVars>
          <dgm:bulletEnabled val="1"/>
        </dgm:presLayoutVars>
      </dgm:prSet>
      <dgm:spPr/>
    </dgm:pt>
    <dgm:pt modelId="{170A1B99-003E-4106-9205-E57A48975637}" type="pres">
      <dgm:prSet presAssocID="{20D1E6AE-78E9-4D77-9B64-0DB0FCB6FEFD}" presName="FourNodes_3_text" presStyleLbl="node1" presStyleIdx="3" presStyleCnt="4">
        <dgm:presLayoutVars>
          <dgm:bulletEnabled val="1"/>
        </dgm:presLayoutVars>
      </dgm:prSet>
      <dgm:spPr/>
    </dgm:pt>
    <dgm:pt modelId="{51AD7C3A-9B0D-466B-89FA-CE3397EEDD01}" type="pres">
      <dgm:prSet presAssocID="{20D1E6AE-78E9-4D77-9B64-0DB0FCB6FEFD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91E86903-C892-4F9F-83C9-B9A6A950C781}" srcId="{20D1E6AE-78E9-4D77-9B64-0DB0FCB6FEFD}" destId="{71B7AFE4-B623-4B33-9EBB-B101AC5F617B}" srcOrd="0" destOrd="0" parTransId="{B5B59D36-5439-4009-8442-BC9A42467DAE}" sibTransId="{C9E0DC01-97B6-4859-9029-BB1862B18D3B}"/>
    <dgm:cxn modelId="{0063AE09-5D21-444A-999F-A32600F8D259}" srcId="{20D1E6AE-78E9-4D77-9B64-0DB0FCB6FEFD}" destId="{4B10BF9E-006D-4FC1-B323-B2E40B51714B}" srcOrd="1" destOrd="0" parTransId="{36BB2D62-5600-4A63-8081-447902645B4A}" sibTransId="{D8B99706-4B2E-4FDD-BEDD-AC76559D4A71}"/>
    <dgm:cxn modelId="{13CB9910-45D5-404A-9CF4-F80F3B2A3F15}" srcId="{20D1E6AE-78E9-4D77-9B64-0DB0FCB6FEFD}" destId="{80831AD8-2873-40C6-88E8-050E0F76D724}" srcOrd="2" destOrd="0" parTransId="{955C36A1-ADFC-496F-BAA6-F896303912C5}" sibTransId="{9EC52E2D-66ED-4D0E-B0D3-47EB16D62B1A}"/>
    <dgm:cxn modelId="{4BD9BD15-482F-42BE-ACC9-339F9F064B6A}" type="presOf" srcId="{71B7AFE4-B623-4B33-9EBB-B101AC5F617B}" destId="{E6233CB3-E56B-4C1A-B069-9C6D925F6D0C}" srcOrd="1" destOrd="0" presId="urn:microsoft.com/office/officeart/2005/8/layout/vProcess5"/>
    <dgm:cxn modelId="{E087492B-7EF2-45F4-B236-6311D800E7BD}" type="presOf" srcId="{4B10BF9E-006D-4FC1-B323-B2E40B51714B}" destId="{61764F6B-768B-4B19-A0EE-C628147FB6E2}" srcOrd="1" destOrd="0" presId="urn:microsoft.com/office/officeart/2005/8/layout/vProcess5"/>
    <dgm:cxn modelId="{C3505E3D-A0AC-497C-92BA-FC82518B35C5}" type="presOf" srcId="{D8B99706-4B2E-4FDD-BEDD-AC76559D4A71}" destId="{4C330EA3-8140-4497-B1C6-1200924BF0BC}" srcOrd="0" destOrd="0" presId="urn:microsoft.com/office/officeart/2005/8/layout/vProcess5"/>
    <dgm:cxn modelId="{A362DF48-E037-499B-AC5F-FF8E6A4F8947}" type="presOf" srcId="{80831AD8-2873-40C6-88E8-050E0F76D724}" destId="{170A1B99-003E-4106-9205-E57A48975637}" srcOrd="1" destOrd="0" presId="urn:microsoft.com/office/officeart/2005/8/layout/vProcess5"/>
    <dgm:cxn modelId="{07A5886A-46DD-4677-9317-73B62EE4C9C3}" type="presOf" srcId="{20D1E6AE-78E9-4D77-9B64-0DB0FCB6FEFD}" destId="{839FB55E-FE44-40DA-9A53-3AC19FEF091D}" srcOrd="0" destOrd="0" presId="urn:microsoft.com/office/officeart/2005/8/layout/vProcess5"/>
    <dgm:cxn modelId="{8E0D0276-5BBC-4E65-83D7-C6EAF60969A2}" type="presOf" srcId="{4B10BF9E-006D-4FC1-B323-B2E40B51714B}" destId="{E8A8028C-7209-4AEA-B5B4-AE5171D876FA}" srcOrd="0" destOrd="0" presId="urn:microsoft.com/office/officeart/2005/8/layout/vProcess5"/>
    <dgm:cxn modelId="{09A4DBA4-A6CA-46EA-A6EE-5F06811D249F}" type="presOf" srcId="{71B7AFE4-B623-4B33-9EBB-B101AC5F617B}" destId="{56EC45B1-BBE5-4C85-9AA3-4D36029778EF}" srcOrd="0" destOrd="0" presId="urn:microsoft.com/office/officeart/2005/8/layout/vProcess5"/>
    <dgm:cxn modelId="{B79B7EB5-0137-405A-A3B5-112C0269D641}" type="presOf" srcId="{80831AD8-2873-40C6-88E8-050E0F76D724}" destId="{65D6A30B-A30F-43BF-8D85-B39A99DE3788}" srcOrd="0" destOrd="0" presId="urn:microsoft.com/office/officeart/2005/8/layout/vProcess5"/>
    <dgm:cxn modelId="{84BE14BB-A431-4F8F-ABE0-F92102645225}" type="presOf" srcId="{9EC52E2D-66ED-4D0E-B0D3-47EB16D62B1A}" destId="{ED758494-9032-46AB-9087-A0C5EA60776A}" srcOrd="0" destOrd="0" presId="urn:microsoft.com/office/officeart/2005/8/layout/vProcess5"/>
    <dgm:cxn modelId="{85002AC7-42B7-4F99-AEFA-B6B500387F35}" type="presOf" srcId="{C9E0DC01-97B6-4859-9029-BB1862B18D3B}" destId="{7B26DF68-D7D0-4BD6-BBFC-4D57C065463C}" srcOrd="0" destOrd="0" presId="urn:microsoft.com/office/officeart/2005/8/layout/vProcess5"/>
    <dgm:cxn modelId="{78CF78EC-9749-49BC-BA99-F5FE9FE2B465}" srcId="{20D1E6AE-78E9-4D77-9B64-0DB0FCB6FEFD}" destId="{C60A1319-F803-47D0-BB64-7B32AB9FDE0C}" srcOrd="3" destOrd="0" parTransId="{D176B8BB-9502-47DF-BF10-B8C864600821}" sibTransId="{7F8B8E47-28BE-4214-95EE-BC377A19D2E4}"/>
    <dgm:cxn modelId="{1D8607F9-4F58-4ADB-843B-7A4E89CA6749}" type="presOf" srcId="{C60A1319-F803-47D0-BB64-7B32AB9FDE0C}" destId="{6406F0BD-E79B-45AC-B7C5-6716CF8C9207}" srcOrd="0" destOrd="0" presId="urn:microsoft.com/office/officeart/2005/8/layout/vProcess5"/>
    <dgm:cxn modelId="{6B1895FE-0A28-4210-8DC1-7E2BEE1B01E5}" type="presOf" srcId="{C60A1319-F803-47D0-BB64-7B32AB9FDE0C}" destId="{51AD7C3A-9B0D-466B-89FA-CE3397EEDD01}" srcOrd="1" destOrd="0" presId="urn:microsoft.com/office/officeart/2005/8/layout/vProcess5"/>
    <dgm:cxn modelId="{D83C36A8-99DB-4195-9904-9F6131BB0B8B}" type="presParOf" srcId="{839FB55E-FE44-40DA-9A53-3AC19FEF091D}" destId="{BD5F79B6-8425-4EFE-BAD6-024B1D7CB706}" srcOrd="0" destOrd="0" presId="urn:microsoft.com/office/officeart/2005/8/layout/vProcess5"/>
    <dgm:cxn modelId="{2F5E0569-D051-4A4C-8AB3-7A9BEF981E65}" type="presParOf" srcId="{839FB55E-FE44-40DA-9A53-3AC19FEF091D}" destId="{56EC45B1-BBE5-4C85-9AA3-4D36029778EF}" srcOrd="1" destOrd="0" presId="urn:microsoft.com/office/officeart/2005/8/layout/vProcess5"/>
    <dgm:cxn modelId="{CF820FEC-1765-4B9E-9591-A4A55F0BEA16}" type="presParOf" srcId="{839FB55E-FE44-40DA-9A53-3AC19FEF091D}" destId="{E8A8028C-7209-4AEA-B5B4-AE5171D876FA}" srcOrd="2" destOrd="0" presId="urn:microsoft.com/office/officeart/2005/8/layout/vProcess5"/>
    <dgm:cxn modelId="{A7508090-490D-4194-AECE-171D94B7BA17}" type="presParOf" srcId="{839FB55E-FE44-40DA-9A53-3AC19FEF091D}" destId="{65D6A30B-A30F-43BF-8D85-B39A99DE3788}" srcOrd="3" destOrd="0" presId="urn:microsoft.com/office/officeart/2005/8/layout/vProcess5"/>
    <dgm:cxn modelId="{E727B2EA-1746-4A74-A54E-4097193CFE65}" type="presParOf" srcId="{839FB55E-FE44-40DA-9A53-3AC19FEF091D}" destId="{6406F0BD-E79B-45AC-B7C5-6716CF8C9207}" srcOrd="4" destOrd="0" presId="urn:microsoft.com/office/officeart/2005/8/layout/vProcess5"/>
    <dgm:cxn modelId="{04C8F5DF-E714-49F5-94B5-922435EE3591}" type="presParOf" srcId="{839FB55E-FE44-40DA-9A53-3AC19FEF091D}" destId="{7B26DF68-D7D0-4BD6-BBFC-4D57C065463C}" srcOrd="5" destOrd="0" presId="urn:microsoft.com/office/officeart/2005/8/layout/vProcess5"/>
    <dgm:cxn modelId="{157B6FBE-A786-41AF-BFA5-5E849AF3EBFA}" type="presParOf" srcId="{839FB55E-FE44-40DA-9A53-3AC19FEF091D}" destId="{4C330EA3-8140-4497-B1C6-1200924BF0BC}" srcOrd="6" destOrd="0" presId="urn:microsoft.com/office/officeart/2005/8/layout/vProcess5"/>
    <dgm:cxn modelId="{9D140434-BCC3-463F-A554-783264CEDE28}" type="presParOf" srcId="{839FB55E-FE44-40DA-9A53-3AC19FEF091D}" destId="{ED758494-9032-46AB-9087-A0C5EA60776A}" srcOrd="7" destOrd="0" presId="urn:microsoft.com/office/officeart/2005/8/layout/vProcess5"/>
    <dgm:cxn modelId="{C5AF50E0-A26B-4E88-94C9-3F380C34A8B6}" type="presParOf" srcId="{839FB55E-FE44-40DA-9A53-3AC19FEF091D}" destId="{E6233CB3-E56B-4C1A-B069-9C6D925F6D0C}" srcOrd="8" destOrd="0" presId="urn:microsoft.com/office/officeart/2005/8/layout/vProcess5"/>
    <dgm:cxn modelId="{11DC55D2-B785-4D64-90D7-698CC4B649FF}" type="presParOf" srcId="{839FB55E-FE44-40DA-9A53-3AC19FEF091D}" destId="{61764F6B-768B-4B19-A0EE-C628147FB6E2}" srcOrd="9" destOrd="0" presId="urn:microsoft.com/office/officeart/2005/8/layout/vProcess5"/>
    <dgm:cxn modelId="{D4EC4BEB-1149-4A0A-AC5B-00EA675E98A3}" type="presParOf" srcId="{839FB55E-FE44-40DA-9A53-3AC19FEF091D}" destId="{170A1B99-003E-4106-9205-E57A48975637}" srcOrd="10" destOrd="0" presId="urn:microsoft.com/office/officeart/2005/8/layout/vProcess5"/>
    <dgm:cxn modelId="{0EC4296A-E7EE-4E77-8C65-DAEE62B6969F}" type="presParOf" srcId="{839FB55E-FE44-40DA-9A53-3AC19FEF091D}" destId="{51AD7C3A-9B0D-466B-89FA-CE3397EEDD01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96C1556-D31D-49E4-BD7F-6BC1B244E7D6}" type="doc">
      <dgm:prSet loTypeId="urn:microsoft.com/office/officeart/2005/8/layout/default" loCatId="list" qsTypeId="urn:microsoft.com/office/officeart/2005/8/quickstyle/simple5" qsCatId="simple" csTypeId="urn:microsoft.com/office/officeart/2005/8/colors/accent4_4" csCatId="accent4" phldr="1"/>
      <dgm:spPr/>
      <dgm:t>
        <a:bodyPr/>
        <a:lstStyle/>
        <a:p>
          <a:endParaRPr lang="en-US"/>
        </a:p>
      </dgm:t>
    </dgm:pt>
    <dgm:pt modelId="{C461A3AE-4ADC-4830-83D3-49E4A9F89F3A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Health is multi-dimensional, not just absence of illness</a:t>
          </a:r>
          <a:endParaRPr lang="en-US" dirty="0">
            <a:solidFill>
              <a:schemeClr val="tx1"/>
            </a:solidFill>
          </a:endParaRPr>
        </a:p>
      </dgm:t>
    </dgm:pt>
    <dgm:pt modelId="{21B9FCF8-639B-437F-B345-4ABD3907AAB5}" type="parTrans" cxnId="{57E24433-5374-4539-8352-BB6003F5C262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46336523-475C-4CCA-9D27-AAFBBA8F318E}" type="sibTrans" cxnId="{57E24433-5374-4539-8352-BB6003F5C262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59F099BB-39DA-4954-B76E-3C7DFE5AB801}">
      <dgm:prSet/>
      <dgm:spPr/>
      <dgm:t>
        <a:bodyPr/>
        <a:lstStyle/>
        <a:p>
          <a:r>
            <a:rPr lang="en-GB">
              <a:solidFill>
                <a:schemeClr val="tx1"/>
              </a:solidFill>
            </a:rPr>
            <a:t>Different models explain health in different ways and perceptions vary greatly.</a:t>
          </a:r>
          <a:endParaRPr lang="en-US" dirty="0">
            <a:solidFill>
              <a:schemeClr val="tx1"/>
            </a:solidFill>
          </a:endParaRPr>
        </a:p>
      </dgm:t>
    </dgm:pt>
    <dgm:pt modelId="{BE9B8E6F-8CDC-4C1D-80CF-2AAB446CFE4C}" type="parTrans" cxnId="{A0423BB8-DA2E-434B-A589-9CAC18CB7156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C5B3B0A9-E954-4E62-9364-F64BBDB03473}" type="sibTrans" cxnId="{A0423BB8-DA2E-434B-A589-9CAC18CB7156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2B60D4E9-2B92-441E-A767-35B3E2E12619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Culture has a significant baring on health,  wellbeing and its concepts.</a:t>
          </a:r>
          <a:endParaRPr lang="en-US" dirty="0">
            <a:solidFill>
              <a:schemeClr val="tx1"/>
            </a:solidFill>
          </a:endParaRPr>
        </a:p>
      </dgm:t>
    </dgm:pt>
    <dgm:pt modelId="{1304C630-3384-4FC1-98EC-B430ED1CA6FD}" type="parTrans" cxnId="{94130EBD-2DA8-4C04-81E6-E4EAFD5CF220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08C14EE5-3F1C-4B19-85B8-A6F44797ABD3}" type="sibTrans" cxnId="{94130EBD-2DA8-4C04-81E6-E4EAFD5CF220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5237908D-2349-4828-AA1C-66406577F9C4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Using multiple models supports more inclusive practice in Wales.</a:t>
          </a:r>
          <a:endParaRPr lang="en-US" dirty="0">
            <a:solidFill>
              <a:schemeClr val="tx1"/>
            </a:solidFill>
          </a:endParaRPr>
        </a:p>
      </dgm:t>
    </dgm:pt>
    <dgm:pt modelId="{5E6203D3-D021-4CD2-AD4A-D97A1101FC19}" type="parTrans" cxnId="{C6BFC6B3-0B3A-409F-BE84-F0BDB89D92AD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E98E13E2-E03E-425E-8269-FFDD68E23B8B}" type="sibTrans" cxnId="{C6BFC6B3-0B3A-409F-BE84-F0BDB89D92AD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7FE92B17-3830-426A-9E57-EFC25A0EDD58}" type="pres">
      <dgm:prSet presAssocID="{E96C1556-D31D-49E4-BD7F-6BC1B244E7D6}" presName="diagram" presStyleCnt="0">
        <dgm:presLayoutVars>
          <dgm:dir/>
          <dgm:resizeHandles val="exact"/>
        </dgm:presLayoutVars>
      </dgm:prSet>
      <dgm:spPr/>
    </dgm:pt>
    <dgm:pt modelId="{8621A859-E8D8-41A7-B1D3-5138DDECF1AD}" type="pres">
      <dgm:prSet presAssocID="{C461A3AE-4ADC-4830-83D3-49E4A9F89F3A}" presName="node" presStyleLbl="node1" presStyleIdx="0" presStyleCnt="4">
        <dgm:presLayoutVars>
          <dgm:bulletEnabled val="1"/>
        </dgm:presLayoutVars>
      </dgm:prSet>
      <dgm:spPr/>
    </dgm:pt>
    <dgm:pt modelId="{2C802CD5-D761-4F7B-92B8-0CF7961377A9}" type="pres">
      <dgm:prSet presAssocID="{46336523-475C-4CCA-9D27-AAFBBA8F318E}" presName="sibTrans" presStyleCnt="0"/>
      <dgm:spPr/>
    </dgm:pt>
    <dgm:pt modelId="{B6CB622E-5714-4A4A-96CB-59CB3827FBC5}" type="pres">
      <dgm:prSet presAssocID="{59F099BB-39DA-4954-B76E-3C7DFE5AB801}" presName="node" presStyleLbl="node1" presStyleIdx="1" presStyleCnt="4">
        <dgm:presLayoutVars>
          <dgm:bulletEnabled val="1"/>
        </dgm:presLayoutVars>
      </dgm:prSet>
      <dgm:spPr/>
    </dgm:pt>
    <dgm:pt modelId="{F68FC3DC-407C-4FA0-9AC4-38BB8D65F68E}" type="pres">
      <dgm:prSet presAssocID="{C5B3B0A9-E954-4E62-9364-F64BBDB03473}" presName="sibTrans" presStyleCnt="0"/>
      <dgm:spPr/>
    </dgm:pt>
    <dgm:pt modelId="{692C5B29-5476-40F6-8BF8-3BEFC97B8E38}" type="pres">
      <dgm:prSet presAssocID="{2B60D4E9-2B92-441E-A767-35B3E2E12619}" presName="node" presStyleLbl="node1" presStyleIdx="2" presStyleCnt="4">
        <dgm:presLayoutVars>
          <dgm:bulletEnabled val="1"/>
        </dgm:presLayoutVars>
      </dgm:prSet>
      <dgm:spPr/>
    </dgm:pt>
    <dgm:pt modelId="{A34ABDAE-00BC-46A4-A99B-5278B46CCC88}" type="pres">
      <dgm:prSet presAssocID="{08C14EE5-3F1C-4B19-85B8-A6F44797ABD3}" presName="sibTrans" presStyleCnt="0"/>
      <dgm:spPr/>
    </dgm:pt>
    <dgm:pt modelId="{E029DD67-D52A-4C6D-954A-C9F66E0898E0}" type="pres">
      <dgm:prSet presAssocID="{5237908D-2349-4828-AA1C-66406577F9C4}" presName="node" presStyleLbl="node1" presStyleIdx="3" presStyleCnt="4">
        <dgm:presLayoutVars>
          <dgm:bulletEnabled val="1"/>
        </dgm:presLayoutVars>
      </dgm:prSet>
      <dgm:spPr/>
    </dgm:pt>
  </dgm:ptLst>
  <dgm:cxnLst>
    <dgm:cxn modelId="{531CA804-E8B2-4F1B-8092-94A89E120BC2}" type="presOf" srcId="{5237908D-2349-4828-AA1C-66406577F9C4}" destId="{E029DD67-D52A-4C6D-954A-C9F66E0898E0}" srcOrd="0" destOrd="0" presId="urn:microsoft.com/office/officeart/2005/8/layout/default"/>
    <dgm:cxn modelId="{ED4A7A26-8972-4C7D-9317-3F65A03FDD43}" type="presOf" srcId="{2B60D4E9-2B92-441E-A767-35B3E2E12619}" destId="{692C5B29-5476-40F6-8BF8-3BEFC97B8E38}" srcOrd="0" destOrd="0" presId="urn:microsoft.com/office/officeart/2005/8/layout/default"/>
    <dgm:cxn modelId="{57E24433-5374-4539-8352-BB6003F5C262}" srcId="{E96C1556-D31D-49E4-BD7F-6BC1B244E7D6}" destId="{C461A3AE-4ADC-4830-83D3-49E4A9F89F3A}" srcOrd="0" destOrd="0" parTransId="{21B9FCF8-639B-437F-B345-4ABD3907AAB5}" sibTransId="{46336523-475C-4CCA-9D27-AAFBBA8F318E}"/>
    <dgm:cxn modelId="{F16B8049-FAB7-4FF8-936D-6B72CBBBDCF8}" type="presOf" srcId="{C461A3AE-4ADC-4830-83D3-49E4A9F89F3A}" destId="{8621A859-E8D8-41A7-B1D3-5138DDECF1AD}" srcOrd="0" destOrd="0" presId="urn:microsoft.com/office/officeart/2005/8/layout/default"/>
    <dgm:cxn modelId="{C737AB83-16F9-4E5C-9269-95620235112B}" type="presOf" srcId="{E96C1556-D31D-49E4-BD7F-6BC1B244E7D6}" destId="{7FE92B17-3830-426A-9E57-EFC25A0EDD58}" srcOrd="0" destOrd="0" presId="urn:microsoft.com/office/officeart/2005/8/layout/default"/>
    <dgm:cxn modelId="{E00CA89B-38B9-48F8-9BA1-9325E2FCD7A3}" type="presOf" srcId="{59F099BB-39DA-4954-B76E-3C7DFE5AB801}" destId="{B6CB622E-5714-4A4A-96CB-59CB3827FBC5}" srcOrd="0" destOrd="0" presId="urn:microsoft.com/office/officeart/2005/8/layout/default"/>
    <dgm:cxn modelId="{C6BFC6B3-0B3A-409F-BE84-F0BDB89D92AD}" srcId="{E96C1556-D31D-49E4-BD7F-6BC1B244E7D6}" destId="{5237908D-2349-4828-AA1C-66406577F9C4}" srcOrd="3" destOrd="0" parTransId="{5E6203D3-D021-4CD2-AD4A-D97A1101FC19}" sibTransId="{E98E13E2-E03E-425E-8269-FFDD68E23B8B}"/>
    <dgm:cxn modelId="{A0423BB8-DA2E-434B-A589-9CAC18CB7156}" srcId="{E96C1556-D31D-49E4-BD7F-6BC1B244E7D6}" destId="{59F099BB-39DA-4954-B76E-3C7DFE5AB801}" srcOrd="1" destOrd="0" parTransId="{BE9B8E6F-8CDC-4C1D-80CF-2AAB446CFE4C}" sibTransId="{C5B3B0A9-E954-4E62-9364-F64BBDB03473}"/>
    <dgm:cxn modelId="{94130EBD-2DA8-4C04-81E6-E4EAFD5CF220}" srcId="{E96C1556-D31D-49E4-BD7F-6BC1B244E7D6}" destId="{2B60D4E9-2B92-441E-A767-35B3E2E12619}" srcOrd="2" destOrd="0" parTransId="{1304C630-3384-4FC1-98EC-B430ED1CA6FD}" sibTransId="{08C14EE5-3F1C-4B19-85B8-A6F44797ABD3}"/>
    <dgm:cxn modelId="{9DDC83DA-0A71-4570-A0E1-39388E925561}" type="presParOf" srcId="{7FE92B17-3830-426A-9E57-EFC25A0EDD58}" destId="{8621A859-E8D8-41A7-B1D3-5138DDECF1AD}" srcOrd="0" destOrd="0" presId="urn:microsoft.com/office/officeart/2005/8/layout/default"/>
    <dgm:cxn modelId="{5BFC1B11-C8D3-4A46-840E-42CA1FB0CBBC}" type="presParOf" srcId="{7FE92B17-3830-426A-9E57-EFC25A0EDD58}" destId="{2C802CD5-D761-4F7B-92B8-0CF7961377A9}" srcOrd="1" destOrd="0" presId="urn:microsoft.com/office/officeart/2005/8/layout/default"/>
    <dgm:cxn modelId="{860767A9-6436-4AA5-A309-FE55B5FE9856}" type="presParOf" srcId="{7FE92B17-3830-426A-9E57-EFC25A0EDD58}" destId="{B6CB622E-5714-4A4A-96CB-59CB3827FBC5}" srcOrd="2" destOrd="0" presId="urn:microsoft.com/office/officeart/2005/8/layout/default"/>
    <dgm:cxn modelId="{89874120-89B3-4864-84B4-08B88BDE1EFA}" type="presParOf" srcId="{7FE92B17-3830-426A-9E57-EFC25A0EDD58}" destId="{F68FC3DC-407C-4FA0-9AC4-38BB8D65F68E}" srcOrd="3" destOrd="0" presId="urn:microsoft.com/office/officeart/2005/8/layout/default"/>
    <dgm:cxn modelId="{4110C388-8695-42E7-A0DD-265005BB8ACE}" type="presParOf" srcId="{7FE92B17-3830-426A-9E57-EFC25A0EDD58}" destId="{692C5B29-5476-40F6-8BF8-3BEFC97B8E38}" srcOrd="4" destOrd="0" presId="urn:microsoft.com/office/officeart/2005/8/layout/default"/>
    <dgm:cxn modelId="{321A5B2D-3396-48B6-84C8-6CBEE9E19CC2}" type="presParOf" srcId="{7FE92B17-3830-426A-9E57-EFC25A0EDD58}" destId="{A34ABDAE-00BC-46A4-A99B-5278B46CCC88}" srcOrd="5" destOrd="0" presId="urn:microsoft.com/office/officeart/2005/8/layout/default"/>
    <dgm:cxn modelId="{83D7457B-3C71-43B1-A665-86A3DA701317}" type="presParOf" srcId="{7FE92B17-3830-426A-9E57-EFC25A0EDD58}" destId="{E029DD67-D52A-4C6D-954A-C9F66E0898E0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C91B94-E415-4D0F-8281-7261247666B8}">
      <dsp:nvSpPr>
        <dsp:cNvPr id="0" name=""/>
        <dsp:cNvSpPr/>
      </dsp:nvSpPr>
      <dsp:spPr>
        <a:xfrm>
          <a:off x="0" y="13082"/>
          <a:ext cx="8353168" cy="953403"/>
        </a:xfrm>
        <a:prstGeom prst="roundRect">
          <a:avLst/>
        </a:prstGeom>
        <a:solidFill>
          <a:schemeClr val="accent4">
            <a:shade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More than the absence of disease</a:t>
          </a:r>
          <a:endParaRPr lang="en-US" sz="2400" kern="1200"/>
        </a:p>
      </dsp:txBody>
      <dsp:txXfrm>
        <a:off x="46541" y="59623"/>
        <a:ext cx="8260086" cy="860321"/>
      </dsp:txXfrm>
    </dsp:sp>
    <dsp:sp modelId="{696A5F6E-F06E-4DFA-88C2-CFDEBDF0DE8F}">
      <dsp:nvSpPr>
        <dsp:cNvPr id="0" name=""/>
        <dsp:cNvSpPr/>
      </dsp:nvSpPr>
      <dsp:spPr>
        <a:xfrm>
          <a:off x="0" y="1035606"/>
          <a:ext cx="8353168" cy="953403"/>
        </a:xfrm>
        <a:prstGeom prst="roundRect">
          <a:avLst/>
        </a:prstGeom>
        <a:solidFill>
          <a:schemeClr val="accent4">
            <a:shade val="80000"/>
            <a:hueOff val="-88279"/>
            <a:satOff val="-2183"/>
            <a:lumOff val="1249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Influenced by biological, psychological, social, cultural, and political factors</a:t>
          </a:r>
          <a:endParaRPr lang="en-US" sz="2400" kern="1200" dirty="0"/>
        </a:p>
      </dsp:txBody>
      <dsp:txXfrm>
        <a:off x="46541" y="1082147"/>
        <a:ext cx="8260086" cy="860321"/>
      </dsp:txXfrm>
    </dsp:sp>
    <dsp:sp modelId="{4D5D2C6A-2B08-4A88-976C-33D9AC014D46}">
      <dsp:nvSpPr>
        <dsp:cNvPr id="0" name=""/>
        <dsp:cNvSpPr/>
      </dsp:nvSpPr>
      <dsp:spPr>
        <a:xfrm>
          <a:off x="0" y="2058130"/>
          <a:ext cx="8353168" cy="953403"/>
        </a:xfrm>
        <a:prstGeom prst="roundRect">
          <a:avLst/>
        </a:prstGeom>
        <a:solidFill>
          <a:schemeClr val="accent4">
            <a:shade val="80000"/>
            <a:hueOff val="-176558"/>
            <a:satOff val="-4365"/>
            <a:lumOff val="2498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Experienced differently across populations and contexts</a:t>
          </a:r>
          <a:endParaRPr lang="en-US" sz="2400" kern="1200"/>
        </a:p>
      </dsp:txBody>
      <dsp:txXfrm>
        <a:off x="46541" y="2104671"/>
        <a:ext cx="8260086" cy="86032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B348CD-5718-40C0-A86C-714C6910C241}">
      <dsp:nvSpPr>
        <dsp:cNvPr id="0" name=""/>
        <dsp:cNvSpPr/>
      </dsp:nvSpPr>
      <dsp:spPr>
        <a:xfrm>
          <a:off x="0" y="0"/>
          <a:ext cx="6703695" cy="130540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Based on personal experiences, culture, and belief systems</a:t>
          </a:r>
        </a:p>
      </dsp:txBody>
      <dsp:txXfrm>
        <a:off x="38234" y="38234"/>
        <a:ext cx="5295064" cy="1228933"/>
      </dsp:txXfrm>
    </dsp:sp>
    <dsp:sp modelId="{D658B81A-0D10-4FE6-8977-EA5DDE60D84B}">
      <dsp:nvSpPr>
        <dsp:cNvPr id="0" name=""/>
        <dsp:cNvSpPr/>
      </dsp:nvSpPr>
      <dsp:spPr>
        <a:xfrm>
          <a:off x="591502" y="1522968"/>
          <a:ext cx="6703695" cy="1305401"/>
        </a:xfrm>
        <a:prstGeom prst="roundRect">
          <a:avLst>
            <a:gd name="adj" fmla="val 10000"/>
          </a:avLst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Influenced by professional background or life stage</a:t>
          </a:r>
        </a:p>
      </dsp:txBody>
      <dsp:txXfrm>
        <a:off x="629736" y="1561202"/>
        <a:ext cx="5187213" cy="1228933"/>
      </dsp:txXfrm>
    </dsp:sp>
    <dsp:sp modelId="{07C23697-4262-4224-B1BA-2F7E9FA50C17}">
      <dsp:nvSpPr>
        <dsp:cNvPr id="0" name=""/>
        <dsp:cNvSpPr/>
      </dsp:nvSpPr>
      <dsp:spPr>
        <a:xfrm>
          <a:off x="1183004" y="3045936"/>
          <a:ext cx="6703695" cy="1305401"/>
        </a:xfrm>
        <a:prstGeom prst="roundRect">
          <a:avLst>
            <a:gd name="adj" fmla="val 10000"/>
          </a:avLst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Can shift over time as circumstances change</a:t>
          </a:r>
        </a:p>
      </dsp:txBody>
      <dsp:txXfrm>
        <a:off x="1221238" y="3084170"/>
        <a:ext cx="5187213" cy="1228933"/>
      </dsp:txXfrm>
    </dsp:sp>
    <dsp:sp modelId="{6631309F-F046-411B-BCE3-8E27CE71D4C0}">
      <dsp:nvSpPr>
        <dsp:cNvPr id="0" name=""/>
        <dsp:cNvSpPr/>
      </dsp:nvSpPr>
      <dsp:spPr>
        <a:xfrm>
          <a:off x="5855184" y="989929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046099" y="989929"/>
        <a:ext cx="466680" cy="638504"/>
      </dsp:txXfrm>
    </dsp:sp>
    <dsp:sp modelId="{8C753878-024F-478F-AA10-42C423A94EB8}">
      <dsp:nvSpPr>
        <dsp:cNvPr id="0" name=""/>
        <dsp:cNvSpPr/>
      </dsp:nvSpPr>
      <dsp:spPr>
        <a:xfrm>
          <a:off x="6446686" y="2504195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-3945710"/>
            <a:satOff val="22157"/>
            <a:lumOff val="1408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-3945710"/>
              <a:satOff val="22157"/>
              <a:lumOff val="140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637601" y="2504195"/>
        <a:ext cx="466680" cy="63850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984E2D-6E9A-485A-9211-30C0B6962F6B}">
      <dsp:nvSpPr>
        <dsp:cNvPr id="0" name=""/>
        <dsp:cNvSpPr/>
      </dsp:nvSpPr>
      <dsp:spPr>
        <a:xfrm>
          <a:off x="0" y="4911237"/>
          <a:ext cx="5754839" cy="1611977"/>
        </a:xfrm>
        <a:prstGeom prst="rect">
          <a:avLst/>
        </a:prstGeom>
        <a:gradFill rotWithShape="0">
          <a:gsLst>
            <a:gs pos="0">
              <a:schemeClr val="accent4">
                <a:alpha val="90000"/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alpha val="90000"/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>
              <a:solidFill>
                <a:schemeClr val="tx1"/>
              </a:solidFill>
            </a:rPr>
            <a:t>Cultural values shape what is considered “healthy” or “normal</a:t>
          </a:r>
          <a:endParaRPr lang="en-US" sz="3000" kern="1200">
            <a:solidFill>
              <a:schemeClr val="tx1"/>
            </a:solidFill>
          </a:endParaRPr>
        </a:p>
      </dsp:txBody>
      <dsp:txXfrm>
        <a:off x="0" y="4911237"/>
        <a:ext cx="5754839" cy="1611977"/>
      </dsp:txXfrm>
    </dsp:sp>
    <dsp:sp modelId="{94BDE845-89B7-4DE6-8ED1-1B5B627AD96F}">
      <dsp:nvSpPr>
        <dsp:cNvPr id="0" name=""/>
        <dsp:cNvSpPr/>
      </dsp:nvSpPr>
      <dsp:spPr>
        <a:xfrm rot="10800000">
          <a:off x="0" y="2456195"/>
          <a:ext cx="5754839" cy="2479221"/>
        </a:xfrm>
        <a:prstGeom prst="upArrowCallout">
          <a:avLst/>
        </a:prstGeom>
        <a:gradFill rotWithShape="0">
          <a:gsLst>
            <a:gs pos="0">
              <a:schemeClr val="accent4">
                <a:alpha val="90000"/>
                <a:hueOff val="0"/>
                <a:satOff val="0"/>
                <a:lumOff val="0"/>
                <a:alphaOff val="-20000"/>
                <a:tint val="100000"/>
                <a:shade val="100000"/>
                <a:satMod val="130000"/>
              </a:schemeClr>
            </a:gs>
            <a:gs pos="100000">
              <a:schemeClr val="accent4">
                <a:alpha val="90000"/>
                <a:hueOff val="0"/>
                <a:satOff val="0"/>
                <a:lumOff val="0"/>
                <a:alphaOff val="-2000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>
              <a:solidFill>
                <a:schemeClr val="tx1"/>
              </a:solidFill>
            </a:rPr>
            <a:t>People may experience:</a:t>
          </a:r>
          <a:endParaRPr lang="en-US" sz="3000" kern="1200">
            <a:solidFill>
              <a:schemeClr val="tx1"/>
            </a:solidFill>
          </a:endParaRPr>
        </a:p>
      </dsp:txBody>
      <dsp:txXfrm rot="-10800000">
        <a:off x="0" y="2456195"/>
        <a:ext cx="5754839" cy="870206"/>
      </dsp:txXfrm>
    </dsp:sp>
    <dsp:sp modelId="{89E63BCE-3A3F-40A1-BAEC-21E2683C74BB}">
      <dsp:nvSpPr>
        <dsp:cNvPr id="0" name=""/>
        <dsp:cNvSpPr/>
      </dsp:nvSpPr>
      <dsp:spPr>
        <a:xfrm>
          <a:off x="0" y="3326401"/>
          <a:ext cx="2877419" cy="741287"/>
        </a:xfrm>
        <a:prstGeom prst="rect">
          <a:avLst/>
        </a:prstGeom>
        <a:solidFill>
          <a:schemeClr val="accent4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24130" rIns="135128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solidFill>
                <a:schemeClr val="tx1"/>
              </a:solidFill>
            </a:rPr>
            <a:t>Illness without feeling unhealthy</a:t>
          </a:r>
          <a:endParaRPr lang="en-US" sz="1900" kern="1200">
            <a:solidFill>
              <a:schemeClr val="tx1"/>
            </a:solidFill>
          </a:endParaRPr>
        </a:p>
      </dsp:txBody>
      <dsp:txXfrm>
        <a:off x="0" y="3326401"/>
        <a:ext cx="2877419" cy="741287"/>
      </dsp:txXfrm>
    </dsp:sp>
    <dsp:sp modelId="{8838BC24-E77A-486F-B4C5-DE511F74C2A4}">
      <dsp:nvSpPr>
        <dsp:cNvPr id="0" name=""/>
        <dsp:cNvSpPr/>
      </dsp:nvSpPr>
      <dsp:spPr>
        <a:xfrm>
          <a:off x="2877419" y="3326401"/>
          <a:ext cx="2877419" cy="741287"/>
        </a:xfrm>
        <a:prstGeom prst="rect">
          <a:avLst/>
        </a:prstGeom>
        <a:solidFill>
          <a:schemeClr val="accent4">
            <a:alpha val="90000"/>
            <a:tint val="40000"/>
            <a:hueOff val="0"/>
            <a:satOff val="0"/>
            <a:lumOff val="0"/>
            <a:alphaOff val="-40000"/>
          </a:schemeClr>
        </a:solidFill>
        <a:ln w="9525" cap="flat" cmpd="sng" algn="ctr">
          <a:solidFill>
            <a:schemeClr val="accent4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24130" rIns="135128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solidFill>
                <a:schemeClr val="tx1"/>
              </a:solidFill>
            </a:rPr>
            <a:t>Disability while experiencing good health</a:t>
          </a:r>
          <a:endParaRPr lang="en-US" sz="1900" kern="1200">
            <a:solidFill>
              <a:schemeClr val="tx1"/>
            </a:solidFill>
          </a:endParaRPr>
        </a:p>
      </dsp:txBody>
      <dsp:txXfrm>
        <a:off x="2877419" y="3326401"/>
        <a:ext cx="2877419" cy="741287"/>
      </dsp:txXfrm>
    </dsp:sp>
    <dsp:sp modelId="{C3860336-05C9-442A-8BDE-81A1374ED1F1}">
      <dsp:nvSpPr>
        <dsp:cNvPr id="0" name=""/>
        <dsp:cNvSpPr/>
      </dsp:nvSpPr>
      <dsp:spPr>
        <a:xfrm rot="10800000">
          <a:off x="0" y="1153"/>
          <a:ext cx="5754839" cy="2479221"/>
        </a:xfrm>
        <a:prstGeom prst="upArrowCallout">
          <a:avLst/>
        </a:prstGeom>
        <a:gradFill rotWithShape="0">
          <a:gsLst>
            <a:gs pos="0">
              <a:schemeClr val="accent4">
                <a:alpha val="90000"/>
                <a:hueOff val="0"/>
                <a:satOff val="0"/>
                <a:lumOff val="0"/>
                <a:alphaOff val="-40000"/>
                <a:tint val="100000"/>
                <a:shade val="100000"/>
                <a:satMod val="130000"/>
              </a:schemeClr>
            </a:gs>
            <a:gs pos="100000">
              <a:schemeClr val="accent4">
                <a:alpha val="90000"/>
                <a:hueOff val="0"/>
                <a:satOff val="0"/>
                <a:lumOff val="0"/>
                <a:alphaOff val="-4000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>
              <a:solidFill>
                <a:schemeClr val="tx1"/>
              </a:solidFill>
            </a:rPr>
            <a:t>Health exists on a </a:t>
          </a:r>
          <a:r>
            <a:rPr lang="en-GB" sz="3000" b="1" kern="1200">
              <a:solidFill>
                <a:schemeClr val="tx1"/>
              </a:solidFill>
            </a:rPr>
            <a:t>continuum</a:t>
          </a:r>
          <a:r>
            <a:rPr lang="en-GB" sz="3000" kern="1200">
              <a:solidFill>
                <a:schemeClr val="tx1"/>
              </a:solidFill>
            </a:rPr>
            <a:t>, not a binary (healthy/ill).</a:t>
          </a:r>
          <a:endParaRPr lang="en-US" sz="3000" kern="1200" dirty="0">
            <a:solidFill>
              <a:schemeClr val="tx1"/>
            </a:solidFill>
          </a:endParaRPr>
        </a:p>
      </dsp:txBody>
      <dsp:txXfrm rot="10800000">
        <a:off x="0" y="1153"/>
        <a:ext cx="5754839" cy="161092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DC2B97-8A04-46A1-813E-1EE160DA814A}">
      <dsp:nvSpPr>
        <dsp:cNvPr id="0" name=""/>
        <dsp:cNvSpPr/>
      </dsp:nvSpPr>
      <dsp:spPr>
        <a:xfrm>
          <a:off x="6260455" y="1014866"/>
          <a:ext cx="2655639" cy="2656130"/>
        </a:xfrm>
        <a:prstGeom prst="ellipse">
          <a:avLst/>
        </a:prstGeom>
        <a:gradFill rotWithShape="0">
          <a:gsLst>
            <a:gs pos="0">
              <a:schemeClr val="accent4">
                <a:shade val="80000"/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shade val="80000"/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3D9571D-6759-4391-B62D-3B7808453039}">
      <dsp:nvSpPr>
        <dsp:cNvPr id="0" name=""/>
        <dsp:cNvSpPr/>
      </dsp:nvSpPr>
      <dsp:spPr>
        <a:xfrm>
          <a:off x="6348631" y="1103419"/>
          <a:ext cx="2479288" cy="2479024"/>
        </a:xfrm>
        <a:prstGeom prst="ellipse">
          <a:avLst/>
        </a:prstGeom>
        <a:gradFill rotWithShape="0">
          <a:gsLst>
            <a:gs pos="0">
              <a:schemeClr val="accent4">
                <a:shade val="80000"/>
                <a:hueOff val="-35312"/>
                <a:satOff val="-873"/>
                <a:lumOff val="499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shade val="80000"/>
                <a:hueOff val="-35312"/>
                <a:satOff val="-873"/>
                <a:lumOff val="499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solidFill>
                <a:schemeClr val="tx1"/>
              </a:solidFill>
            </a:rPr>
            <a:t>Has your concept of health changed?</a:t>
          </a:r>
          <a:endParaRPr lang="en-US" sz="2400" kern="1200">
            <a:solidFill>
              <a:schemeClr val="tx1"/>
            </a:solidFill>
          </a:endParaRPr>
        </a:p>
      </dsp:txBody>
      <dsp:txXfrm>
        <a:off x="6703062" y="1457632"/>
        <a:ext cx="1770426" cy="1770598"/>
      </dsp:txXfrm>
    </dsp:sp>
    <dsp:sp modelId="{7D9D53E1-5F2B-4F2A-93E4-AB38C77673E2}">
      <dsp:nvSpPr>
        <dsp:cNvPr id="0" name=""/>
        <dsp:cNvSpPr/>
      </dsp:nvSpPr>
      <dsp:spPr>
        <a:xfrm rot="2700000">
          <a:off x="3518974" y="1018077"/>
          <a:ext cx="2649243" cy="2649243"/>
        </a:xfrm>
        <a:prstGeom prst="teardrop">
          <a:avLst>
            <a:gd name="adj" fmla="val 100000"/>
          </a:avLst>
        </a:prstGeom>
        <a:gradFill rotWithShape="0">
          <a:gsLst>
            <a:gs pos="0">
              <a:schemeClr val="accent4">
                <a:shade val="80000"/>
                <a:hueOff val="-70623"/>
                <a:satOff val="-1746"/>
                <a:lumOff val="9995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shade val="80000"/>
                <a:hueOff val="-70623"/>
                <a:satOff val="-1746"/>
                <a:lumOff val="9995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D4E6655-6B5D-4B8C-A878-41339E62E171}">
      <dsp:nvSpPr>
        <dsp:cNvPr id="0" name=""/>
        <dsp:cNvSpPr/>
      </dsp:nvSpPr>
      <dsp:spPr>
        <a:xfrm>
          <a:off x="3603951" y="1103419"/>
          <a:ext cx="2479288" cy="2479024"/>
        </a:xfrm>
        <a:prstGeom prst="ellipse">
          <a:avLst/>
        </a:prstGeom>
        <a:gradFill rotWithShape="0">
          <a:gsLst>
            <a:gs pos="0">
              <a:schemeClr val="accent4">
                <a:shade val="80000"/>
                <a:hueOff val="-105935"/>
                <a:satOff val="-2619"/>
                <a:lumOff val="1499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shade val="80000"/>
                <a:hueOff val="-105935"/>
                <a:satOff val="-2619"/>
                <a:lumOff val="1499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solidFill>
                <a:schemeClr val="tx1"/>
              </a:solidFill>
            </a:rPr>
            <a:t>Do your responses lean towards a specific concept of health?</a:t>
          </a:r>
          <a:endParaRPr lang="en-US" sz="2400" kern="1200">
            <a:solidFill>
              <a:schemeClr val="tx1"/>
            </a:solidFill>
          </a:endParaRPr>
        </a:p>
      </dsp:txBody>
      <dsp:txXfrm>
        <a:off x="3958382" y="1457632"/>
        <a:ext cx="1770426" cy="1770598"/>
      </dsp:txXfrm>
    </dsp:sp>
    <dsp:sp modelId="{47604D64-DCF4-47B0-AD9B-89915D1B43E0}">
      <dsp:nvSpPr>
        <dsp:cNvPr id="0" name=""/>
        <dsp:cNvSpPr/>
      </dsp:nvSpPr>
      <dsp:spPr>
        <a:xfrm rot="2700000">
          <a:off x="774295" y="1018077"/>
          <a:ext cx="2649243" cy="2649243"/>
        </a:xfrm>
        <a:prstGeom prst="teardrop">
          <a:avLst>
            <a:gd name="adj" fmla="val 100000"/>
          </a:avLst>
        </a:prstGeom>
        <a:gradFill rotWithShape="0">
          <a:gsLst>
            <a:gs pos="0">
              <a:schemeClr val="accent4">
                <a:shade val="80000"/>
                <a:hueOff val="-141246"/>
                <a:satOff val="-3492"/>
                <a:lumOff val="1999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shade val="80000"/>
                <a:hueOff val="-141246"/>
                <a:satOff val="-3492"/>
                <a:lumOff val="1999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73F737A-FD47-480E-8913-0C37C69680F1}">
      <dsp:nvSpPr>
        <dsp:cNvPr id="0" name=""/>
        <dsp:cNvSpPr/>
      </dsp:nvSpPr>
      <dsp:spPr>
        <a:xfrm>
          <a:off x="859272" y="1103419"/>
          <a:ext cx="2479288" cy="2479024"/>
        </a:xfrm>
        <a:prstGeom prst="ellipse">
          <a:avLst/>
        </a:prstGeom>
        <a:gradFill rotWithShape="0">
          <a:gsLst>
            <a:gs pos="0">
              <a:schemeClr val="accent4">
                <a:shade val="80000"/>
                <a:hueOff val="-176558"/>
                <a:satOff val="-4365"/>
                <a:lumOff val="2498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shade val="80000"/>
                <a:hueOff val="-176558"/>
                <a:satOff val="-4365"/>
                <a:lumOff val="2498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Look back at your health quiz.</a:t>
          </a:r>
          <a:endParaRPr lang="en-US" sz="2400" kern="1200" dirty="0">
            <a:solidFill>
              <a:schemeClr val="tx1"/>
            </a:solidFill>
          </a:endParaRPr>
        </a:p>
      </dsp:txBody>
      <dsp:txXfrm>
        <a:off x="1213703" y="1457632"/>
        <a:ext cx="1770426" cy="177059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EC45B1-BBE5-4C85-9AA3-4D36029778EF}">
      <dsp:nvSpPr>
        <dsp:cNvPr id="0" name=""/>
        <dsp:cNvSpPr/>
      </dsp:nvSpPr>
      <dsp:spPr>
        <a:xfrm>
          <a:off x="0" y="0"/>
          <a:ext cx="7117492" cy="136739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shade val="5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4">
                <a:shade val="5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4">
                <a:shade val="5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 baseline="0"/>
            <a:t>(Community)</a:t>
          </a:r>
          <a:br>
            <a:rPr lang="en-US" sz="2000" b="0" i="0" kern="1200" baseline="0"/>
          </a:br>
          <a:r>
            <a:rPr lang="en-US" sz="2000" b="0" i="0" kern="1200" baseline="0"/>
            <a:t>– Strong local identity</a:t>
          </a:r>
          <a:br>
            <a:rPr lang="en-US" sz="2000" b="0" i="0" kern="1200" baseline="0"/>
          </a:br>
          <a:r>
            <a:rPr lang="en-US" sz="2000" b="0" i="0" kern="1200" baseline="0"/>
            <a:t>– Informal support networks</a:t>
          </a:r>
          <a:br>
            <a:rPr lang="en-US" sz="2000" b="0" i="0" kern="1200" baseline="0"/>
          </a:br>
          <a:r>
            <a:rPr lang="en-US" sz="2000" b="0" i="0" kern="1200" baseline="0"/>
            <a:t>– Importance of belonging</a:t>
          </a:r>
          <a:endParaRPr lang="en-US" sz="2000" kern="1200"/>
        </a:p>
      </dsp:txBody>
      <dsp:txXfrm>
        <a:off x="40050" y="40050"/>
        <a:ext cx="5526416" cy="1287298"/>
      </dsp:txXfrm>
    </dsp:sp>
    <dsp:sp modelId="{E8A8028C-7209-4AEA-B5B4-AE5171D876FA}">
      <dsp:nvSpPr>
        <dsp:cNvPr id="0" name=""/>
        <dsp:cNvSpPr/>
      </dsp:nvSpPr>
      <dsp:spPr>
        <a:xfrm>
          <a:off x="608474" y="1628378"/>
          <a:ext cx="7117492" cy="136739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shade val="50000"/>
                <a:hueOff val="-104717"/>
                <a:satOff val="-3169"/>
                <a:lumOff val="20806"/>
                <a:alphaOff val="0"/>
                <a:tint val="50000"/>
                <a:satMod val="300000"/>
              </a:schemeClr>
            </a:gs>
            <a:gs pos="35000">
              <a:schemeClr val="accent4">
                <a:shade val="50000"/>
                <a:hueOff val="-104717"/>
                <a:satOff val="-3169"/>
                <a:lumOff val="20806"/>
                <a:alphaOff val="0"/>
                <a:tint val="37000"/>
                <a:satMod val="300000"/>
              </a:schemeClr>
            </a:gs>
            <a:gs pos="100000">
              <a:schemeClr val="accent4">
                <a:shade val="50000"/>
                <a:hueOff val="-104717"/>
                <a:satOff val="-3169"/>
                <a:lumOff val="2080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 baseline="0"/>
            <a:t>(Language)</a:t>
          </a:r>
          <a:br>
            <a:rPr lang="en-US" sz="2000" b="0" i="0" kern="1200" baseline="0"/>
          </a:br>
          <a:r>
            <a:rPr lang="en-US" sz="2000" b="0" i="0" kern="1200" baseline="0"/>
            <a:t>– Emotional expression in first language</a:t>
          </a:r>
          <a:br>
            <a:rPr lang="en-US" sz="2000" b="0" i="0" kern="1200" baseline="0"/>
          </a:br>
          <a:r>
            <a:rPr lang="en-US" sz="2000" b="0" i="0" kern="1200" baseline="0"/>
            <a:t>– Trust, dignity, and understanding</a:t>
          </a:r>
          <a:br>
            <a:rPr lang="en-US" sz="2000" b="0" i="0" kern="1200" baseline="0"/>
          </a:br>
          <a:r>
            <a:rPr lang="en-US" sz="2000" b="0" i="0" kern="1200" baseline="0"/>
            <a:t>– Language choice in stress or illness</a:t>
          </a:r>
          <a:endParaRPr lang="en-US" sz="2000" kern="1200"/>
        </a:p>
      </dsp:txBody>
      <dsp:txXfrm>
        <a:off x="648524" y="1668428"/>
        <a:ext cx="5552492" cy="1287298"/>
      </dsp:txXfrm>
    </dsp:sp>
    <dsp:sp modelId="{65D6A30B-A30F-43BF-8D85-B39A99DE3788}">
      <dsp:nvSpPr>
        <dsp:cNvPr id="0" name=""/>
        <dsp:cNvSpPr/>
      </dsp:nvSpPr>
      <dsp:spPr>
        <a:xfrm>
          <a:off x="1183283" y="3232033"/>
          <a:ext cx="7117492" cy="136739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shade val="50000"/>
                <a:hueOff val="-209434"/>
                <a:satOff val="-6337"/>
                <a:lumOff val="41612"/>
                <a:alphaOff val="0"/>
                <a:tint val="50000"/>
                <a:satMod val="300000"/>
              </a:schemeClr>
            </a:gs>
            <a:gs pos="35000">
              <a:schemeClr val="accent4">
                <a:shade val="50000"/>
                <a:hueOff val="-209434"/>
                <a:satOff val="-6337"/>
                <a:lumOff val="41612"/>
                <a:alphaOff val="0"/>
                <a:tint val="37000"/>
                <a:satMod val="300000"/>
              </a:schemeClr>
            </a:gs>
            <a:gs pos="100000">
              <a:schemeClr val="accent4">
                <a:shade val="50000"/>
                <a:hueOff val="-209434"/>
                <a:satOff val="-6337"/>
                <a:lumOff val="4161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 baseline="0"/>
            <a:t>(Sense of Place)</a:t>
          </a:r>
          <a:br>
            <a:rPr lang="en-US" sz="2000" b="0" i="0" kern="1200" baseline="0"/>
          </a:br>
          <a:r>
            <a:rPr lang="en-US" sz="2000" b="0" i="0" kern="1200" baseline="0"/>
            <a:t>– Connection to landscape and home</a:t>
          </a:r>
          <a:br>
            <a:rPr lang="en-US" sz="2000" b="0" i="0" kern="1200" baseline="0"/>
          </a:br>
          <a:r>
            <a:rPr lang="en-US" sz="2000" b="0" i="0" kern="1200" baseline="0"/>
            <a:t>– Rural living and access to services</a:t>
          </a:r>
          <a:r>
            <a:rPr lang="en-US" sz="2000" kern="1200"/>
            <a:t>.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/>
            <a:t>Hospitalisation and its impact on wellbeing</a:t>
          </a:r>
          <a:endParaRPr lang="en-US" sz="2000" kern="1200" dirty="0"/>
        </a:p>
      </dsp:txBody>
      <dsp:txXfrm>
        <a:off x="1223333" y="3272083"/>
        <a:ext cx="5561389" cy="1287298"/>
      </dsp:txXfrm>
    </dsp:sp>
    <dsp:sp modelId="{6406F0BD-E79B-45AC-B7C5-6716CF8C9207}">
      <dsp:nvSpPr>
        <dsp:cNvPr id="0" name=""/>
        <dsp:cNvSpPr/>
      </dsp:nvSpPr>
      <dsp:spPr>
        <a:xfrm>
          <a:off x="1779372" y="4848050"/>
          <a:ext cx="7117492" cy="136739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shade val="50000"/>
                <a:hueOff val="-104717"/>
                <a:satOff val="-3169"/>
                <a:lumOff val="20806"/>
                <a:alphaOff val="0"/>
                <a:tint val="50000"/>
                <a:satMod val="300000"/>
              </a:schemeClr>
            </a:gs>
            <a:gs pos="35000">
              <a:schemeClr val="accent4">
                <a:shade val="50000"/>
                <a:hueOff val="-104717"/>
                <a:satOff val="-3169"/>
                <a:lumOff val="20806"/>
                <a:alphaOff val="0"/>
                <a:tint val="37000"/>
                <a:satMod val="300000"/>
              </a:schemeClr>
            </a:gs>
            <a:gs pos="100000">
              <a:schemeClr val="accent4">
                <a:shade val="50000"/>
                <a:hueOff val="-104717"/>
                <a:satOff val="-3169"/>
                <a:lumOff val="2080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 baseline="0"/>
            <a:t>(History and Identity)</a:t>
          </a:r>
          <a:br>
            <a:rPr lang="en-US" sz="2000" b="0" i="0" kern="1200" baseline="0"/>
          </a:br>
          <a:r>
            <a:rPr lang="en-US" sz="2000" b="0" i="0" kern="1200" baseline="0"/>
            <a:t>– Industrial heritage, mining communities</a:t>
          </a:r>
          <a:br>
            <a:rPr lang="en-US" sz="2000" b="0" i="0" kern="1200" baseline="0"/>
          </a:br>
          <a:r>
            <a:rPr lang="en-US" sz="2000" b="0" i="0" kern="1200" baseline="0"/>
            <a:t>– Collective memory and resilience</a:t>
          </a:r>
          <a:br>
            <a:rPr lang="en-US" sz="2000" b="0" i="0" kern="1200" baseline="0"/>
          </a:br>
          <a:r>
            <a:rPr lang="en-US" sz="2000" b="0" i="0" kern="1200" baseline="0"/>
            <a:t>– Intergenerational trauma and socioeconomic disadvantage</a:t>
          </a:r>
          <a:endParaRPr lang="en-US" sz="2000" kern="1200"/>
        </a:p>
      </dsp:txBody>
      <dsp:txXfrm>
        <a:off x="1819422" y="4888100"/>
        <a:ext cx="5552492" cy="1287298"/>
      </dsp:txXfrm>
    </dsp:sp>
    <dsp:sp modelId="{7B26DF68-D7D0-4BD6-BBFC-4D57C065463C}">
      <dsp:nvSpPr>
        <dsp:cNvPr id="0" name=""/>
        <dsp:cNvSpPr/>
      </dsp:nvSpPr>
      <dsp:spPr>
        <a:xfrm>
          <a:off x="6228682" y="1047303"/>
          <a:ext cx="888809" cy="888809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alpha val="90000"/>
            <a:tint val="55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alpha val="90000"/>
              <a:tint val="55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880" tIns="55880" rIns="55880" bIns="5588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4400" kern="1200">
            <a:solidFill>
              <a:schemeClr val="tx1"/>
            </a:solidFill>
          </a:endParaRPr>
        </a:p>
      </dsp:txBody>
      <dsp:txXfrm>
        <a:off x="6428664" y="1047303"/>
        <a:ext cx="488845" cy="668829"/>
      </dsp:txXfrm>
    </dsp:sp>
    <dsp:sp modelId="{4C330EA3-8140-4497-B1C6-1200924BF0BC}">
      <dsp:nvSpPr>
        <dsp:cNvPr id="0" name=""/>
        <dsp:cNvSpPr/>
      </dsp:nvSpPr>
      <dsp:spPr>
        <a:xfrm>
          <a:off x="6824772" y="2663319"/>
          <a:ext cx="888809" cy="888809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alpha val="90000"/>
            <a:tint val="55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alpha val="90000"/>
              <a:tint val="55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880" tIns="55880" rIns="55880" bIns="5588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4400" kern="1200">
            <a:solidFill>
              <a:schemeClr val="tx1"/>
            </a:solidFill>
          </a:endParaRPr>
        </a:p>
      </dsp:txBody>
      <dsp:txXfrm>
        <a:off x="7024754" y="2663319"/>
        <a:ext cx="488845" cy="668829"/>
      </dsp:txXfrm>
    </dsp:sp>
    <dsp:sp modelId="{ED758494-9032-46AB-9087-A0C5EA60776A}">
      <dsp:nvSpPr>
        <dsp:cNvPr id="0" name=""/>
        <dsp:cNvSpPr/>
      </dsp:nvSpPr>
      <dsp:spPr>
        <a:xfrm>
          <a:off x="7411965" y="4279336"/>
          <a:ext cx="888809" cy="888809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alpha val="90000"/>
            <a:tint val="55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alpha val="90000"/>
              <a:tint val="55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880" tIns="55880" rIns="55880" bIns="5588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4400" kern="1200">
            <a:solidFill>
              <a:schemeClr val="tx1"/>
            </a:solidFill>
          </a:endParaRPr>
        </a:p>
      </dsp:txBody>
      <dsp:txXfrm>
        <a:off x="7611947" y="4279336"/>
        <a:ext cx="488845" cy="66882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21A859-E8D8-41A7-B1D3-5138DDECF1AD}">
      <dsp:nvSpPr>
        <dsp:cNvPr id="0" name=""/>
        <dsp:cNvSpPr/>
      </dsp:nvSpPr>
      <dsp:spPr>
        <a:xfrm>
          <a:off x="451972" y="1967"/>
          <a:ext cx="3447953" cy="2068772"/>
        </a:xfrm>
        <a:prstGeom prst="rect">
          <a:avLst/>
        </a:prstGeom>
        <a:gradFill rotWithShape="0">
          <a:gsLst>
            <a:gs pos="0">
              <a:schemeClr val="accent4">
                <a:shade val="50000"/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shade val="50000"/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>
              <a:solidFill>
                <a:schemeClr val="tx1"/>
              </a:solidFill>
            </a:rPr>
            <a:t>Health is multi-dimensional, not just absence of illness</a:t>
          </a:r>
          <a:endParaRPr lang="en-US" sz="2600" kern="1200" dirty="0">
            <a:solidFill>
              <a:schemeClr val="tx1"/>
            </a:solidFill>
          </a:endParaRPr>
        </a:p>
      </dsp:txBody>
      <dsp:txXfrm>
        <a:off x="451972" y="1967"/>
        <a:ext cx="3447953" cy="2068772"/>
      </dsp:txXfrm>
    </dsp:sp>
    <dsp:sp modelId="{B6CB622E-5714-4A4A-96CB-59CB3827FBC5}">
      <dsp:nvSpPr>
        <dsp:cNvPr id="0" name=""/>
        <dsp:cNvSpPr/>
      </dsp:nvSpPr>
      <dsp:spPr>
        <a:xfrm>
          <a:off x="4244721" y="1967"/>
          <a:ext cx="3447953" cy="2068772"/>
        </a:xfrm>
        <a:prstGeom prst="rect">
          <a:avLst/>
        </a:prstGeom>
        <a:gradFill rotWithShape="0">
          <a:gsLst>
            <a:gs pos="0">
              <a:schemeClr val="accent4">
                <a:shade val="50000"/>
                <a:hueOff val="-104717"/>
                <a:satOff val="-3169"/>
                <a:lumOff val="20806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shade val="50000"/>
                <a:hueOff val="-104717"/>
                <a:satOff val="-3169"/>
                <a:lumOff val="20806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>
              <a:solidFill>
                <a:schemeClr val="tx1"/>
              </a:solidFill>
            </a:rPr>
            <a:t>Different models explain health in different ways and perceptions vary greatly.</a:t>
          </a:r>
          <a:endParaRPr lang="en-US" sz="2600" kern="1200" dirty="0">
            <a:solidFill>
              <a:schemeClr val="tx1"/>
            </a:solidFill>
          </a:endParaRPr>
        </a:p>
      </dsp:txBody>
      <dsp:txXfrm>
        <a:off x="4244721" y="1967"/>
        <a:ext cx="3447953" cy="2068772"/>
      </dsp:txXfrm>
    </dsp:sp>
    <dsp:sp modelId="{692C5B29-5476-40F6-8BF8-3BEFC97B8E38}">
      <dsp:nvSpPr>
        <dsp:cNvPr id="0" name=""/>
        <dsp:cNvSpPr/>
      </dsp:nvSpPr>
      <dsp:spPr>
        <a:xfrm>
          <a:off x="451972" y="2415535"/>
          <a:ext cx="3447953" cy="2068772"/>
        </a:xfrm>
        <a:prstGeom prst="rect">
          <a:avLst/>
        </a:prstGeom>
        <a:gradFill rotWithShape="0">
          <a:gsLst>
            <a:gs pos="0">
              <a:schemeClr val="accent4">
                <a:shade val="50000"/>
                <a:hueOff val="-209434"/>
                <a:satOff val="-6337"/>
                <a:lumOff val="41612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shade val="50000"/>
                <a:hueOff val="-209434"/>
                <a:satOff val="-6337"/>
                <a:lumOff val="41612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>
              <a:solidFill>
                <a:schemeClr val="tx1"/>
              </a:solidFill>
            </a:rPr>
            <a:t>Culture has a significant baring on health,  wellbeing and its concepts.</a:t>
          </a:r>
          <a:endParaRPr lang="en-US" sz="2600" kern="1200" dirty="0">
            <a:solidFill>
              <a:schemeClr val="tx1"/>
            </a:solidFill>
          </a:endParaRPr>
        </a:p>
      </dsp:txBody>
      <dsp:txXfrm>
        <a:off x="451972" y="2415535"/>
        <a:ext cx="3447953" cy="2068772"/>
      </dsp:txXfrm>
    </dsp:sp>
    <dsp:sp modelId="{E029DD67-D52A-4C6D-954A-C9F66E0898E0}">
      <dsp:nvSpPr>
        <dsp:cNvPr id="0" name=""/>
        <dsp:cNvSpPr/>
      </dsp:nvSpPr>
      <dsp:spPr>
        <a:xfrm>
          <a:off x="4244721" y="2415535"/>
          <a:ext cx="3447953" cy="2068772"/>
        </a:xfrm>
        <a:prstGeom prst="rect">
          <a:avLst/>
        </a:prstGeom>
        <a:gradFill rotWithShape="0">
          <a:gsLst>
            <a:gs pos="0">
              <a:schemeClr val="accent4">
                <a:shade val="50000"/>
                <a:hueOff val="-104717"/>
                <a:satOff val="-3169"/>
                <a:lumOff val="20806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shade val="50000"/>
                <a:hueOff val="-104717"/>
                <a:satOff val="-3169"/>
                <a:lumOff val="20806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>
              <a:solidFill>
                <a:schemeClr val="tx1"/>
              </a:solidFill>
            </a:rPr>
            <a:t>Using multiple models supports more inclusive practice in Wales.</a:t>
          </a:r>
          <a:endParaRPr lang="en-US" sz="2600" kern="1200" dirty="0">
            <a:solidFill>
              <a:schemeClr val="tx1"/>
            </a:solidFill>
          </a:endParaRPr>
        </a:p>
      </dsp:txBody>
      <dsp:txXfrm>
        <a:off x="4244721" y="2415535"/>
        <a:ext cx="3447953" cy="20687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layout/CircleProcess">
  <dgm:title val="Circle Process"/>
  <dgm:desc val="Use to show sequential steps in a process. Limited to eleven Level 1 shapes with an unlimited number of Level 2 shapes. Works best with small amounts of text. Unused text does not appear, but remains available if you switch layouts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node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FFCD30-66DA-4C36-9488-798A3E8E9792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3D8817-77E0-417F-8E36-ACCCB43CAD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90208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Shape 140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41" name="Shape 141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i="0" dirty="0"/>
              <a:t>Briefly summari</a:t>
            </a:r>
            <a:r>
              <a:rPr lang="en-US" i="0" dirty="0"/>
              <a:t>z</a:t>
            </a:r>
            <a:r>
              <a:rPr i="0" dirty="0"/>
              <a:t>e the key objectives for this lecture.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ho.int/health-topics/social-determinants-of-health?utm_source=chatgpt.com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104525&amp;picture=welsh-flag" TargetMode="Externa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pt.wikipedia.org/wiki/Ind%C3%BAstria_pesada" TargetMode="External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iris.peabody.vanderbilt.edu/la/module/fam/cwrap/" TargetMode="External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fi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jmc.com/view/5-underrecognized-social-determinants-of-health?utm_source=chatgpt.com" TargetMode="External"/><Relationship Id="rId3" Type="http://schemas.openxmlformats.org/officeDocument/2006/relationships/hyperlink" Target="https://www.gov.uk/government/publications/health-profile-for-england/chapter-6-social-determinants-of-health?utm_source=chatgpt.com" TargetMode="External"/><Relationship Id="rId7" Type="http://schemas.openxmlformats.org/officeDocument/2006/relationships/hyperlink" Target="https://www.gov.uk/government/publications/caring-as-a-social-determinant-of-health-review-of-evidence?utm_source=chatgpt.com" TargetMode="External"/><Relationship Id="rId2" Type="http://schemas.openxmlformats.org/officeDocument/2006/relationships/hyperlink" Target="https://www.who.int/health-topics/social-determinants-of-health?utm_source=chatgpt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nstituteofhealthequity.org/resources-reports/covid-19-the-social-determinants-of-health-and-health-equity---who-evidence-brief?utm_source=chatgpt.com" TargetMode="External"/><Relationship Id="rId5" Type="http://schemas.openxmlformats.org/officeDocument/2006/relationships/hyperlink" Target="https://aspe.hhs.gov/sites/default/files/documents/e2b650cd64cf84aae8ff0fae7474af82/SDOH-Evidence-Review.pdf?utm_source=chatgpt.com" TargetMode="External"/><Relationship Id="rId4" Type="http://schemas.openxmlformats.org/officeDocument/2006/relationships/hyperlink" Target="https://s42140.pcdn.co/wp-content/uploads/UCLPartners-SDOH-Report.pdf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0C0CCF94-9536-4A63-8FF2-E37827C927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C970655A-F4C2-4D7E-BAB6-D3BFC5CAE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918174"/>
            <a:ext cx="9144000" cy="4939827"/>
          </a:xfrm>
          <a:custGeom>
            <a:avLst/>
            <a:gdLst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37675 w 12192000"/>
              <a:gd name="connsiteY17" fmla="*/ 204438 h 4939827"/>
              <a:gd name="connsiteX18" fmla="*/ 7952584 w 12192000"/>
              <a:gd name="connsiteY18" fmla="*/ 170181 h 4939827"/>
              <a:gd name="connsiteX19" fmla="*/ 8009534 w 12192000"/>
              <a:gd name="connsiteY19" fmla="*/ 176441 h 4939827"/>
              <a:gd name="connsiteX20" fmla="*/ 8058681 w 12192000"/>
              <a:gd name="connsiteY20" fmla="*/ 219431 h 4939827"/>
              <a:gd name="connsiteX21" fmla="*/ 8126175 w 12192000"/>
              <a:gd name="connsiteY21" fmla="*/ 240005 h 4939827"/>
              <a:gd name="connsiteX22" fmla="*/ 8166439 w 12192000"/>
              <a:gd name="connsiteY22" fmla="*/ 252699 h 4939827"/>
              <a:gd name="connsiteX23" fmla="*/ 8281371 w 12192000"/>
              <a:gd name="connsiteY23" fmla="*/ 256875 h 4939827"/>
              <a:gd name="connsiteX24" fmla="*/ 8381609 w 12192000"/>
              <a:gd name="connsiteY24" fmla="*/ 240618 h 4939827"/>
              <a:gd name="connsiteX25" fmla="*/ 8406759 w 12192000"/>
              <a:gd name="connsiteY25" fmla="*/ 232517 h 4939827"/>
              <a:gd name="connsiteX26" fmla="*/ 8426506 w 12192000"/>
              <a:gd name="connsiteY26" fmla="*/ 241842 h 4939827"/>
              <a:gd name="connsiteX27" fmla="*/ 8427949 w 12192000"/>
              <a:gd name="connsiteY27" fmla="*/ 240981 h 4939827"/>
              <a:gd name="connsiteX28" fmla="*/ 8441468 w 12192000"/>
              <a:gd name="connsiteY28" fmla="*/ 241157 h 4939827"/>
              <a:gd name="connsiteX29" fmla="*/ 8565757 w 12192000"/>
              <a:gd name="connsiteY29" fmla="*/ 255317 h 4939827"/>
              <a:gd name="connsiteX30" fmla="*/ 8573171 w 12192000"/>
              <a:gd name="connsiteY30" fmla="*/ 258426 h 4939827"/>
              <a:gd name="connsiteX31" fmla="*/ 8573548 w 12192000"/>
              <a:gd name="connsiteY31" fmla="*/ 258241 h 4939827"/>
              <a:gd name="connsiteX32" fmla="*/ 8581827 w 12192000"/>
              <a:gd name="connsiteY32" fmla="*/ 261028 h 4939827"/>
              <a:gd name="connsiteX33" fmla="*/ 8586687 w 12192000"/>
              <a:gd name="connsiteY33" fmla="*/ 264089 h 4939827"/>
              <a:gd name="connsiteX34" fmla="*/ 8601067 w 12192000"/>
              <a:gd name="connsiteY34" fmla="*/ 270114 h 4939827"/>
              <a:gd name="connsiteX35" fmla="*/ 8672650 w 12192000"/>
              <a:gd name="connsiteY35" fmla="*/ 254821 h 4939827"/>
              <a:gd name="connsiteX36" fmla="*/ 8785543 w 12192000"/>
              <a:gd name="connsiteY36" fmla="*/ 263406 h 4939827"/>
              <a:gd name="connsiteX37" fmla="*/ 8830588 w 12192000"/>
              <a:gd name="connsiteY37" fmla="*/ 265483 h 4939827"/>
              <a:gd name="connsiteX38" fmla="*/ 8905142 w 12192000"/>
              <a:gd name="connsiteY38" fmla="*/ 264958 h 4939827"/>
              <a:gd name="connsiteX39" fmla="*/ 8968582 w 12192000"/>
              <a:gd name="connsiteY39" fmla="*/ 262728 h 4939827"/>
              <a:gd name="connsiteX40" fmla="*/ 8972994 w 12192000"/>
              <a:gd name="connsiteY40" fmla="*/ 263284 h 4939827"/>
              <a:gd name="connsiteX41" fmla="*/ 9004605 w 12192000"/>
              <a:gd name="connsiteY41" fmla="*/ 258041 h 4939827"/>
              <a:gd name="connsiteX42" fmla="*/ 9016165 w 12192000"/>
              <a:gd name="connsiteY42" fmla="*/ 261258 h 4939827"/>
              <a:gd name="connsiteX43" fmla="*/ 9043297 w 12192000"/>
              <a:gd name="connsiteY43" fmla="*/ 281547 h 4939827"/>
              <a:gd name="connsiteX44" fmla="*/ 9048315 w 12192000"/>
              <a:gd name="connsiteY44" fmla="*/ 279264 h 4939827"/>
              <a:gd name="connsiteX45" fmla="*/ 9054706 w 12192000"/>
              <a:gd name="connsiteY45" fmla="*/ 278538 h 4939827"/>
              <a:gd name="connsiteX46" fmla="*/ 9070919 w 12192000"/>
              <a:gd name="connsiteY46" fmla="*/ 281810 h 4939827"/>
              <a:gd name="connsiteX47" fmla="*/ 9076813 w 12192000"/>
              <a:gd name="connsiteY47" fmla="*/ 283909 h 4939827"/>
              <a:gd name="connsiteX48" fmla="*/ 9085871 w 12192000"/>
              <a:gd name="connsiteY48" fmla="*/ 285133 h 4939827"/>
              <a:gd name="connsiteX49" fmla="*/ 9086159 w 12192000"/>
              <a:gd name="connsiteY49" fmla="*/ 284887 h 4939827"/>
              <a:gd name="connsiteX50" fmla="*/ 9134606 w 12192000"/>
              <a:gd name="connsiteY50" fmla="*/ 288168 h 4939827"/>
              <a:gd name="connsiteX51" fmla="*/ 9195590 w 12192000"/>
              <a:gd name="connsiteY51" fmla="*/ 279568 h 4939827"/>
              <a:gd name="connsiteX52" fmla="*/ 9219336 w 12192000"/>
              <a:gd name="connsiteY52" fmla="*/ 278133 h 4939827"/>
              <a:gd name="connsiteX53" fmla="*/ 9232362 w 12192000"/>
              <a:gd name="connsiteY53" fmla="*/ 275894 h 4939827"/>
              <a:gd name="connsiteX54" fmla="*/ 9233396 w 12192000"/>
              <a:gd name="connsiteY54" fmla="*/ 274803 h 4939827"/>
              <a:gd name="connsiteX55" fmla="*/ 9256213 w 12192000"/>
              <a:gd name="connsiteY55" fmla="*/ 281576 h 4939827"/>
              <a:gd name="connsiteX56" fmla="*/ 9262377 w 12192000"/>
              <a:gd name="connsiteY56" fmla="*/ 286635 h 4939827"/>
              <a:gd name="connsiteX57" fmla="*/ 9287089 w 12192000"/>
              <a:gd name="connsiteY57" fmla="*/ 303891 h 4939827"/>
              <a:gd name="connsiteX58" fmla="*/ 9371484 w 12192000"/>
              <a:gd name="connsiteY58" fmla="*/ 329634 h 4939827"/>
              <a:gd name="connsiteX59" fmla="*/ 9404829 w 12192000"/>
              <a:gd name="connsiteY59" fmla="*/ 339038 h 4939827"/>
              <a:gd name="connsiteX60" fmla="*/ 9427021 w 12192000"/>
              <a:gd name="connsiteY60" fmla="*/ 358784 h 4939827"/>
              <a:gd name="connsiteX61" fmla="*/ 9670844 w 12192000"/>
              <a:gd name="connsiteY61" fmla="*/ 405128 h 4939827"/>
              <a:gd name="connsiteX62" fmla="*/ 9816083 w 12192000"/>
              <a:gd name="connsiteY62" fmla="*/ 416573 h 4939827"/>
              <a:gd name="connsiteX63" fmla="*/ 9936741 w 12192000"/>
              <a:gd name="connsiteY63" fmla="*/ 437044 h 4939827"/>
              <a:gd name="connsiteX64" fmla="*/ 10050093 w 12192000"/>
              <a:gd name="connsiteY64" fmla="*/ 443783 h 4939827"/>
              <a:gd name="connsiteX65" fmla="*/ 10130090 w 12192000"/>
              <a:gd name="connsiteY65" fmla="*/ 459520 h 4939827"/>
              <a:gd name="connsiteX66" fmla="*/ 10173456 w 12192000"/>
              <a:gd name="connsiteY66" fmla="*/ 457749 h 4939827"/>
              <a:gd name="connsiteX67" fmla="*/ 10218232 w 12192000"/>
              <a:gd name="connsiteY67" fmla="*/ 459820 h 4939827"/>
              <a:gd name="connsiteX68" fmla="*/ 10354176 w 12192000"/>
              <a:gd name="connsiteY68" fmla="*/ 471377 h 4939827"/>
              <a:gd name="connsiteX69" fmla="*/ 10430681 w 12192000"/>
              <a:gd name="connsiteY69" fmla="*/ 481226 h 4939827"/>
              <a:gd name="connsiteX70" fmla="*/ 10478169 w 12192000"/>
              <a:gd name="connsiteY70" fmla="*/ 481774 h 4939827"/>
              <a:gd name="connsiteX71" fmla="*/ 10540907 w 12192000"/>
              <a:gd name="connsiteY71" fmla="*/ 485607 h 4939827"/>
              <a:gd name="connsiteX72" fmla="*/ 10614941 w 12192000"/>
              <a:gd name="connsiteY72" fmla="*/ 487592 h 4939827"/>
              <a:gd name="connsiteX73" fmla="*/ 10674098 w 12192000"/>
              <a:gd name="connsiteY73" fmla="*/ 521656 h 4939827"/>
              <a:gd name="connsiteX74" fmla="*/ 10874834 w 12192000"/>
              <a:gd name="connsiteY74" fmla="*/ 574867 h 4939827"/>
              <a:gd name="connsiteX75" fmla="*/ 10944981 w 12192000"/>
              <a:gd name="connsiteY75" fmla="*/ 615042 h 4939827"/>
              <a:gd name="connsiteX76" fmla="*/ 11006376 w 12192000"/>
              <a:gd name="connsiteY76" fmla="*/ 645957 h 4939827"/>
              <a:gd name="connsiteX77" fmla="*/ 11076308 w 12192000"/>
              <a:gd name="connsiteY77" fmla="*/ 675698 h 4939827"/>
              <a:gd name="connsiteX78" fmla="*/ 11148789 w 12192000"/>
              <a:gd name="connsiteY78" fmla="*/ 685041 h 4939827"/>
              <a:gd name="connsiteX79" fmla="*/ 11249129 w 12192000"/>
              <a:gd name="connsiteY79" fmla="*/ 684218 h 4939827"/>
              <a:gd name="connsiteX80" fmla="*/ 11299915 w 12192000"/>
              <a:gd name="connsiteY80" fmla="*/ 692177 h 4939827"/>
              <a:gd name="connsiteX81" fmla="*/ 11386973 w 12192000"/>
              <a:gd name="connsiteY81" fmla="*/ 708209 h 4939827"/>
              <a:gd name="connsiteX82" fmla="*/ 11500105 w 12192000"/>
              <a:gd name="connsiteY82" fmla="*/ 735014 h 4939827"/>
              <a:gd name="connsiteX83" fmla="*/ 11621735 w 12192000"/>
              <a:gd name="connsiteY83" fmla="*/ 789584 h 4939827"/>
              <a:gd name="connsiteX84" fmla="*/ 11691200 w 12192000"/>
              <a:gd name="connsiteY84" fmla="*/ 867902 h 4939827"/>
              <a:gd name="connsiteX85" fmla="*/ 11819427 w 12192000"/>
              <a:gd name="connsiteY85" fmla="*/ 911634 h 4939827"/>
              <a:gd name="connsiteX86" fmla="*/ 11969720 w 12192000"/>
              <a:gd name="connsiteY86" fmla="*/ 964737 h 4939827"/>
              <a:gd name="connsiteX87" fmla="*/ 12055766 w 12192000"/>
              <a:gd name="connsiteY87" fmla="*/ 991268 h 4939827"/>
              <a:gd name="connsiteX88" fmla="*/ 12171539 w 12192000"/>
              <a:gd name="connsiteY88" fmla="*/ 995427 h 4939827"/>
              <a:gd name="connsiteX89" fmla="*/ 12187831 w 12192000"/>
              <a:gd name="connsiteY89" fmla="*/ 996580 h 4939827"/>
              <a:gd name="connsiteX90" fmla="*/ 12192000 w 12192000"/>
              <a:gd name="connsiteY90" fmla="*/ 996726 h 4939827"/>
              <a:gd name="connsiteX91" fmla="*/ 12192000 w 12192000"/>
              <a:gd name="connsiteY91" fmla="*/ 4939827 h 4939827"/>
              <a:gd name="connsiteX92" fmla="*/ 0 w 12192000"/>
              <a:gd name="connsiteY92" fmla="*/ 4939827 h 4939827"/>
              <a:gd name="connsiteX93" fmla="*/ 0 w 12192000"/>
              <a:gd name="connsiteY93" fmla="*/ 512043 h 4939827"/>
              <a:gd name="connsiteX94" fmla="*/ 7381 w 12192000"/>
              <a:gd name="connsiteY94" fmla="*/ 512580 h 4939827"/>
              <a:gd name="connsiteX95" fmla="*/ 100029 w 12192000"/>
              <a:gd name="connsiteY95" fmla="*/ 504758 h 4939827"/>
              <a:gd name="connsiteX96" fmla="*/ 155244 w 12192000"/>
              <a:gd name="connsiteY96" fmla="*/ 525130 h 4939827"/>
              <a:gd name="connsiteX97" fmla="*/ 254366 w 12192000"/>
              <a:gd name="connsiteY97" fmla="*/ 534449 h 4939827"/>
              <a:gd name="connsiteX98" fmla="*/ 447292 w 12192000"/>
              <a:gd name="connsiteY98" fmla="*/ 542725 h 4939827"/>
              <a:gd name="connsiteX99" fmla="*/ 628105 w 12192000"/>
              <a:gd name="connsiteY99" fmla="*/ 547853 h 4939827"/>
              <a:gd name="connsiteX100" fmla="*/ 783146 w 12192000"/>
              <a:gd name="connsiteY100" fmla="*/ 591799 h 4939827"/>
              <a:gd name="connsiteX101" fmla="*/ 1043676 w 12192000"/>
              <a:gd name="connsiteY101" fmla="*/ 591887 h 4939827"/>
              <a:gd name="connsiteX102" fmla="*/ 1281816 w 12192000"/>
              <a:gd name="connsiteY102" fmla="*/ 520946 h 4939827"/>
              <a:gd name="connsiteX103" fmla="*/ 1486347 w 12192000"/>
              <a:gd name="connsiteY103" fmla="*/ 487310 h 4939827"/>
              <a:gd name="connsiteX104" fmla="*/ 1568079 w 12192000"/>
              <a:gd name="connsiteY104" fmla="*/ 462531 h 4939827"/>
              <a:gd name="connsiteX105" fmla="*/ 1622516 w 12192000"/>
              <a:gd name="connsiteY105" fmla="*/ 466058 h 4939827"/>
              <a:gd name="connsiteX106" fmla="*/ 1655457 w 12192000"/>
              <a:gd name="connsiteY106" fmla="*/ 465359 h 4939827"/>
              <a:gd name="connsiteX107" fmla="*/ 1717454 w 12192000"/>
              <a:gd name="connsiteY107" fmla="*/ 417203 h 4939827"/>
              <a:gd name="connsiteX108" fmla="*/ 1913794 w 12192000"/>
              <a:gd name="connsiteY108" fmla="*/ 365255 h 4939827"/>
              <a:gd name="connsiteX109" fmla="*/ 2129762 w 12192000"/>
              <a:gd name="connsiteY109" fmla="*/ 367832 h 4939827"/>
              <a:gd name="connsiteX110" fmla="*/ 2376970 w 12192000"/>
              <a:gd name="connsiteY110" fmla="*/ 350129 h 4939827"/>
              <a:gd name="connsiteX111" fmla="*/ 2480155 w 12192000"/>
              <a:gd name="connsiteY111" fmla="*/ 359227 h 4939827"/>
              <a:gd name="connsiteX112" fmla="*/ 2586782 w 12192000"/>
              <a:gd name="connsiteY112" fmla="*/ 339352 h 4939827"/>
              <a:gd name="connsiteX113" fmla="*/ 2654496 w 12192000"/>
              <a:gd name="connsiteY113" fmla="*/ 315431 h 4939827"/>
              <a:gd name="connsiteX114" fmla="*/ 2788947 w 12192000"/>
              <a:gd name="connsiteY114" fmla="*/ 250375 h 4939827"/>
              <a:gd name="connsiteX115" fmla="*/ 2885389 w 12192000"/>
              <a:gd name="connsiteY115" fmla="*/ 255259 h 4939827"/>
              <a:gd name="connsiteX116" fmla="*/ 3045916 w 12192000"/>
              <a:gd name="connsiteY116" fmla="*/ 261030 h 4939827"/>
              <a:gd name="connsiteX117" fmla="*/ 3074187 w 12192000"/>
              <a:gd name="connsiteY117" fmla="*/ 243226 h 4939827"/>
              <a:gd name="connsiteX118" fmla="*/ 3103677 w 12192000"/>
              <a:gd name="connsiteY118" fmla="*/ 209527 h 4939827"/>
              <a:gd name="connsiteX119" fmla="*/ 3126759 w 12192000"/>
              <a:gd name="connsiteY119" fmla="*/ 211226 h 4939827"/>
              <a:gd name="connsiteX120" fmla="*/ 3164020 w 12192000"/>
              <a:gd name="connsiteY120" fmla="*/ 212779 h 4939827"/>
              <a:gd name="connsiteX121" fmla="*/ 3285019 w 12192000"/>
              <a:gd name="connsiteY121" fmla="*/ 220535 h 4939827"/>
              <a:gd name="connsiteX122" fmla="*/ 3365154 w 12192000"/>
              <a:gd name="connsiteY122" fmla="*/ 226416 h 4939827"/>
              <a:gd name="connsiteX123" fmla="*/ 3367507 w 12192000"/>
              <a:gd name="connsiteY123" fmla="*/ 225416 h 4939827"/>
              <a:gd name="connsiteX124" fmla="*/ 3387567 w 12192000"/>
              <a:gd name="connsiteY124" fmla="*/ 227103 h 4939827"/>
              <a:gd name="connsiteX125" fmla="*/ 3424753 w 12192000"/>
              <a:gd name="connsiteY125" fmla="*/ 244380 h 4939827"/>
              <a:gd name="connsiteX126" fmla="*/ 3498001 w 12192000"/>
              <a:gd name="connsiteY126" fmla="*/ 231941 h 4939827"/>
              <a:gd name="connsiteX127" fmla="*/ 3561557 w 12192000"/>
              <a:gd name="connsiteY127" fmla="*/ 228095 h 4939827"/>
              <a:gd name="connsiteX128" fmla="*/ 3611920 w 12192000"/>
              <a:gd name="connsiteY128" fmla="*/ 218094 h 4939827"/>
              <a:gd name="connsiteX129" fmla="*/ 3620528 w 12192000"/>
              <a:gd name="connsiteY129" fmla="*/ 218788 h 4939827"/>
              <a:gd name="connsiteX130" fmla="*/ 3620766 w 12192000"/>
              <a:gd name="connsiteY130" fmla="*/ 218511 h 4939827"/>
              <a:gd name="connsiteX131" fmla="*/ 3629977 w 12192000"/>
              <a:gd name="connsiteY131" fmla="*/ 218664 h 4939827"/>
              <a:gd name="connsiteX132" fmla="*/ 3636217 w 12192000"/>
              <a:gd name="connsiteY132" fmla="*/ 220048 h 4939827"/>
              <a:gd name="connsiteX133" fmla="*/ 3709484 w 12192000"/>
              <a:gd name="connsiteY133" fmla="*/ 186927 h 4939827"/>
              <a:gd name="connsiteX134" fmla="*/ 3761342 w 12192000"/>
              <a:gd name="connsiteY134" fmla="*/ 177474 h 4939827"/>
              <a:gd name="connsiteX135" fmla="*/ 3799748 w 12192000"/>
              <a:gd name="connsiteY135" fmla="*/ 167154 h 4939827"/>
              <a:gd name="connsiteX136" fmla="*/ 3812225 w 12192000"/>
              <a:gd name="connsiteY136" fmla="*/ 189020 h 4939827"/>
              <a:gd name="connsiteX137" fmla="*/ 3864537 w 12192000"/>
              <a:gd name="connsiteY137" fmla="*/ 200742 h 4939827"/>
              <a:gd name="connsiteX138" fmla="*/ 4028476 w 12192000"/>
              <a:gd name="connsiteY138" fmla="*/ 223679 h 4939827"/>
              <a:gd name="connsiteX139" fmla="*/ 4191582 w 12192000"/>
              <a:gd name="connsiteY139" fmla="*/ 238952 h 4939827"/>
              <a:gd name="connsiteX140" fmla="*/ 4251024 w 12192000"/>
              <a:gd name="connsiteY140" fmla="*/ 240874 h 4939827"/>
              <a:gd name="connsiteX141" fmla="*/ 4355275 w 12192000"/>
              <a:gd name="connsiteY141" fmla="*/ 260205 h 4939827"/>
              <a:gd name="connsiteX142" fmla="*/ 4423807 w 12192000"/>
              <a:gd name="connsiteY142" fmla="*/ 270366 h 4939827"/>
              <a:gd name="connsiteX143" fmla="*/ 4435843 w 12192000"/>
              <a:gd name="connsiteY143" fmla="*/ 234325 h 4939827"/>
              <a:gd name="connsiteX144" fmla="*/ 4499101 w 12192000"/>
              <a:gd name="connsiteY144" fmla="*/ 232983 h 4939827"/>
              <a:gd name="connsiteX145" fmla="*/ 4558432 w 12192000"/>
              <a:gd name="connsiteY145" fmla="*/ 269194 h 4939827"/>
              <a:gd name="connsiteX146" fmla="*/ 4635061 w 12192000"/>
              <a:gd name="connsiteY146" fmla="*/ 280682 h 4939827"/>
              <a:gd name="connsiteX147" fmla="*/ 4680829 w 12192000"/>
              <a:gd name="connsiteY147" fmla="*/ 287953 h 4939827"/>
              <a:gd name="connsiteX148" fmla="*/ 4807427 w 12192000"/>
              <a:gd name="connsiteY148" fmla="*/ 276835 h 4939827"/>
              <a:gd name="connsiteX149" fmla="*/ 5028933 w 12192000"/>
              <a:gd name="connsiteY149" fmla="*/ 183887 h 4939827"/>
              <a:gd name="connsiteX150" fmla="*/ 5093642 w 12192000"/>
              <a:gd name="connsiteY150" fmla="*/ 177214 h 4939827"/>
              <a:gd name="connsiteX151" fmla="*/ 5102642 w 12192000"/>
              <a:gd name="connsiteY151" fmla="*/ 186816 h 4939827"/>
              <a:gd name="connsiteX152" fmla="*/ 5193590 w 12192000"/>
              <a:gd name="connsiteY152" fmla="*/ 136361 h 4939827"/>
              <a:gd name="connsiteX153" fmla="*/ 5323922 w 12192000"/>
              <a:gd name="connsiteY153" fmla="*/ 146332 h 4939827"/>
              <a:gd name="connsiteX154" fmla="*/ 5421860 w 12192000"/>
              <a:gd name="connsiteY154" fmla="*/ 167298 h 4939827"/>
              <a:gd name="connsiteX155" fmla="*/ 5476948 w 12192000"/>
              <a:gd name="connsiteY155" fmla="*/ 173249 h 4939827"/>
              <a:gd name="connsiteX156" fmla="*/ 5516842 w 12192000"/>
              <a:gd name="connsiteY156" fmla="*/ 184018 h 4939827"/>
              <a:gd name="connsiteX157" fmla="*/ 5619415 w 12192000"/>
              <a:gd name="connsiteY157" fmla="*/ 176781 h 4939827"/>
              <a:gd name="connsiteX158" fmla="*/ 5789867 w 12192000"/>
              <a:gd name="connsiteY158" fmla="*/ 150304 h 4939827"/>
              <a:gd name="connsiteX159" fmla="*/ 5825953 w 12192000"/>
              <a:gd name="connsiteY159" fmla="*/ 147907 h 4939827"/>
              <a:gd name="connsiteX160" fmla="*/ 5856168 w 12192000"/>
              <a:gd name="connsiteY160" fmla="*/ 158719 h 4939827"/>
              <a:gd name="connsiteX161" fmla="*/ 5862476 w 12192000"/>
              <a:gd name="connsiteY161" fmla="*/ 172447 h 4939827"/>
              <a:gd name="connsiteX162" fmla="*/ 5882195 w 12192000"/>
              <a:gd name="connsiteY162" fmla="*/ 173195 h 4939827"/>
              <a:gd name="connsiteX163" fmla="*/ 5887271 w 12192000"/>
              <a:gd name="connsiteY163" fmla="*/ 176084 h 4939827"/>
              <a:gd name="connsiteX164" fmla="*/ 5916552 w 12192000"/>
              <a:gd name="connsiteY164" fmla="*/ 189955 h 4939827"/>
              <a:gd name="connsiteX165" fmla="*/ 5983240 w 12192000"/>
              <a:gd name="connsiteY165" fmla="*/ 152755 h 4939827"/>
              <a:gd name="connsiteX166" fmla="*/ 6061852 w 12192000"/>
              <a:gd name="connsiteY166" fmla="*/ 161953 h 4939827"/>
              <a:gd name="connsiteX167" fmla="*/ 6408386 w 12192000"/>
              <a:gd name="connsiteY167" fmla="*/ 157590 h 4939827"/>
              <a:gd name="connsiteX168" fmla="*/ 6531386 w 12192000"/>
              <a:gd name="connsiteY168" fmla="*/ 156103 h 4939827"/>
              <a:gd name="connsiteX169" fmla="*/ 6721509 w 12192000"/>
              <a:gd name="connsiteY169" fmla="*/ 54829 h 4939827"/>
              <a:gd name="connsiteX170" fmla="*/ 6947884 w 12192000"/>
              <a:gd name="connsiteY170" fmla="*/ 47587 h 4939827"/>
              <a:gd name="connsiteX171" fmla="*/ 6965101 w 12192000"/>
              <a:gd name="connsiteY171" fmla="*/ 25718 h 4939827"/>
              <a:gd name="connsiteX172" fmla="*/ 6986370 w 12192000"/>
              <a:gd name="connsiteY172" fmla="*/ 12659 h 4939827"/>
              <a:gd name="connsiteX173" fmla="*/ 6989536 w 12192000"/>
              <a:gd name="connsiteY173" fmla="*/ 14528 h 4939827"/>
              <a:gd name="connsiteX174" fmla="*/ 7015933 w 12192000"/>
              <a:gd name="connsiteY174" fmla="*/ 9653 h 4939827"/>
              <a:gd name="connsiteX175" fmla="*/ 7020592 w 12192000"/>
              <a:gd name="connsiteY175" fmla="*/ 1651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37675 w 12192000"/>
              <a:gd name="connsiteY17" fmla="*/ 204438 h 4939827"/>
              <a:gd name="connsiteX18" fmla="*/ 7952584 w 12192000"/>
              <a:gd name="connsiteY18" fmla="*/ 170181 h 4939827"/>
              <a:gd name="connsiteX19" fmla="*/ 8009534 w 12192000"/>
              <a:gd name="connsiteY19" fmla="*/ 176441 h 4939827"/>
              <a:gd name="connsiteX20" fmla="*/ 8058681 w 12192000"/>
              <a:gd name="connsiteY20" fmla="*/ 219431 h 4939827"/>
              <a:gd name="connsiteX21" fmla="*/ 8126175 w 12192000"/>
              <a:gd name="connsiteY21" fmla="*/ 240005 h 4939827"/>
              <a:gd name="connsiteX22" fmla="*/ 8166439 w 12192000"/>
              <a:gd name="connsiteY22" fmla="*/ 252699 h 4939827"/>
              <a:gd name="connsiteX23" fmla="*/ 8281371 w 12192000"/>
              <a:gd name="connsiteY23" fmla="*/ 256875 h 4939827"/>
              <a:gd name="connsiteX24" fmla="*/ 8381609 w 12192000"/>
              <a:gd name="connsiteY24" fmla="*/ 240618 h 4939827"/>
              <a:gd name="connsiteX25" fmla="*/ 8406759 w 12192000"/>
              <a:gd name="connsiteY25" fmla="*/ 232517 h 4939827"/>
              <a:gd name="connsiteX26" fmla="*/ 8426506 w 12192000"/>
              <a:gd name="connsiteY26" fmla="*/ 241842 h 4939827"/>
              <a:gd name="connsiteX27" fmla="*/ 8427949 w 12192000"/>
              <a:gd name="connsiteY27" fmla="*/ 240981 h 4939827"/>
              <a:gd name="connsiteX28" fmla="*/ 8441468 w 12192000"/>
              <a:gd name="connsiteY28" fmla="*/ 241157 h 4939827"/>
              <a:gd name="connsiteX29" fmla="*/ 8565757 w 12192000"/>
              <a:gd name="connsiteY29" fmla="*/ 255317 h 4939827"/>
              <a:gd name="connsiteX30" fmla="*/ 8573171 w 12192000"/>
              <a:gd name="connsiteY30" fmla="*/ 258426 h 4939827"/>
              <a:gd name="connsiteX31" fmla="*/ 8573548 w 12192000"/>
              <a:gd name="connsiteY31" fmla="*/ 258241 h 4939827"/>
              <a:gd name="connsiteX32" fmla="*/ 8581827 w 12192000"/>
              <a:gd name="connsiteY32" fmla="*/ 261028 h 4939827"/>
              <a:gd name="connsiteX33" fmla="*/ 8586687 w 12192000"/>
              <a:gd name="connsiteY33" fmla="*/ 264089 h 4939827"/>
              <a:gd name="connsiteX34" fmla="*/ 8601067 w 12192000"/>
              <a:gd name="connsiteY34" fmla="*/ 270114 h 4939827"/>
              <a:gd name="connsiteX35" fmla="*/ 8672650 w 12192000"/>
              <a:gd name="connsiteY35" fmla="*/ 254821 h 4939827"/>
              <a:gd name="connsiteX36" fmla="*/ 8785543 w 12192000"/>
              <a:gd name="connsiteY36" fmla="*/ 263406 h 4939827"/>
              <a:gd name="connsiteX37" fmla="*/ 8830588 w 12192000"/>
              <a:gd name="connsiteY37" fmla="*/ 265483 h 4939827"/>
              <a:gd name="connsiteX38" fmla="*/ 8905142 w 12192000"/>
              <a:gd name="connsiteY38" fmla="*/ 264958 h 4939827"/>
              <a:gd name="connsiteX39" fmla="*/ 8968582 w 12192000"/>
              <a:gd name="connsiteY39" fmla="*/ 262728 h 4939827"/>
              <a:gd name="connsiteX40" fmla="*/ 8972994 w 12192000"/>
              <a:gd name="connsiteY40" fmla="*/ 263284 h 4939827"/>
              <a:gd name="connsiteX41" fmla="*/ 9004605 w 12192000"/>
              <a:gd name="connsiteY41" fmla="*/ 258041 h 4939827"/>
              <a:gd name="connsiteX42" fmla="*/ 9016165 w 12192000"/>
              <a:gd name="connsiteY42" fmla="*/ 261258 h 4939827"/>
              <a:gd name="connsiteX43" fmla="*/ 9043297 w 12192000"/>
              <a:gd name="connsiteY43" fmla="*/ 281547 h 4939827"/>
              <a:gd name="connsiteX44" fmla="*/ 9048315 w 12192000"/>
              <a:gd name="connsiteY44" fmla="*/ 279264 h 4939827"/>
              <a:gd name="connsiteX45" fmla="*/ 9054706 w 12192000"/>
              <a:gd name="connsiteY45" fmla="*/ 278538 h 4939827"/>
              <a:gd name="connsiteX46" fmla="*/ 9070919 w 12192000"/>
              <a:gd name="connsiteY46" fmla="*/ 281810 h 4939827"/>
              <a:gd name="connsiteX47" fmla="*/ 9076813 w 12192000"/>
              <a:gd name="connsiteY47" fmla="*/ 283909 h 4939827"/>
              <a:gd name="connsiteX48" fmla="*/ 9085871 w 12192000"/>
              <a:gd name="connsiteY48" fmla="*/ 285133 h 4939827"/>
              <a:gd name="connsiteX49" fmla="*/ 9086159 w 12192000"/>
              <a:gd name="connsiteY49" fmla="*/ 284887 h 4939827"/>
              <a:gd name="connsiteX50" fmla="*/ 9134606 w 12192000"/>
              <a:gd name="connsiteY50" fmla="*/ 288168 h 4939827"/>
              <a:gd name="connsiteX51" fmla="*/ 9195590 w 12192000"/>
              <a:gd name="connsiteY51" fmla="*/ 279568 h 4939827"/>
              <a:gd name="connsiteX52" fmla="*/ 9219336 w 12192000"/>
              <a:gd name="connsiteY52" fmla="*/ 278133 h 4939827"/>
              <a:gd name="connsiteX53" fmla="*/ 9232362 w 12192000"/>
              <a:gd name="connsiteY53" fmla="*/ 275894 h 4939827"/>
              <a:gd name="connsiteX54" fmla="*/ 9233396 w 12192000"/>
              <a:gd name="connsiteY54" fmla="*/ 274803 h 4939827"/>
              <a:gd name="connsiteX55" fmla="*/ 9256213 w 12192000"/>
              <a:gd name="connsiteY55" fmla="*/ 281576 h 4939827"/>
              <a:gd name="connsiteX56" fmla="*/ 9262377 w 12192000"/>
              <a:gd name="connsiteY56" fmla="*/ 286635 h 4939827"/>
              <a:gd name="connsiteX57" fmla="*/ 9287089 w 12192000"/>
              <a:gd name="connsiteY57" fmla="*/ 303891 h 4939827"/>
              <a:gd name="connsiteX58" fmla="*/ 9371484 w 12192000"/>
              <a:gd name="connsiteY58" fmla="*/ 329634 h 4939827"/>
              <a:gd name="connsiteX59" fmla="*/ 9404829 w 12192000"/>
              <a:gd name="connsiteY59" fmla="*/ 339038 h 4939827"/>
              <a:gd name="connsiteX60" fmla="*/ 9427021 w 12192000"/>
              <a:gd name="connsiteY60" fmla="*/ 358784 h 4939827"/>
              <a:gd name="connsiteX61" fmla="*/ 9670844 w 12192000"/>
              <a:gd name="connsiteY61" fmla="*/ 405128 h 4939827"/>
              <a:gd name="connsiteX62" fmla="*/ 9816083 w 12192000"/>
              <a:gd name="connsiteY62" fmla="*/ 416573 h 4939827"/>
              <a:gd name="connsiteX63" fmla="*/ 9936741 w 12192000"/>
              <a:gd name="connsiteY63" fmla="*/ 437044 h 4939827"/>
              <a:gd name="connsiteX64" fmla="*/ 10050093 w 12192000"/>
              <a:gd name="connsiteY64" fmla="*/ 443783 h 4939827"/>
              <a:gd name="connsiteX65" fmla="*/ 10130090 w 12192000"/>
              <a:gd name="connsiteY65" fmla="*/ 459520 h 4939827"/>
              <a:gd name="connsiteX66" fmla="*/ 10173456 w 12192000"/>
              <a:gd name="connsiteY66" fmla="*/ 457749 h 4939827"/>
              <a:gd name="connsiteX67" fmla="*/ 10218232 w 12192000"/>
              <a:gd name="connsiteY67" fmla="*/ 459820 h 4939827"/>
              <a:gd name="connsiteX68" fmla="*/ 10354176 w 12192000"/>
              <a:gd name="connsiteY68" fmla="*/ 471377 h 4939827"/>
              <a:gd name="connsiteX69" fmla="*/ 10430681 w 12192000"/>
              <a:gd name="connsiteY69" fmla="*/ 481226 h 4939827"/>
              <a:gd name="connsiteX70" fmla="*/ 10478169 w 12192000"/>
              <a:gd name="connsiteY70" fmla="*/ 481774 h 4939827"/>
              <a:gd name="connsiteX71" fmla="*/ 10540907 w 12192000"/>
              <a:gd name="connsiteY71" fmla="*/ 485607 h 4939827"/>
              <a:gd name="connsiteX72" fmla="*/ 10614941 w 12192000"/>
              <a:gd name="connsiteY72" fmla="*/ 487592 h 4939827"/>
              <a:gd name="connsiteX73" fmla="*/ 10674098 w 12192000"/>
              <a:gd name="connsiteY73" fmla="*/ 521656 h 4939827"/>
              <a:gd name="connsiteX74" fmla="*/ 10874834 w 12192000"/>
              <a:gd name="connsiteY74" fmla="*/ 574867 h 4939827"/>
              <a:gd name="connsiteX75" fmla="*/ 10944981 w 12192000"/>
              <a:gd name="connsiteY75" fmla="*/ 615042 h 4939827"/>
              <a:gd name="connsiteX76" fmla="*/ 11006376 w 12192000"/>
              <a:gd name="connsiteY76" fmla="*/ 645957 h 4939827"/>
              <a:gd name="connsiteX77" fmla="*/ 11076308 w 12192000"/>
              <a:gd name="connsiteY77" fmla="*/ 675698 h 4939827"/>
              <a:gd name="connsiteX78" fmla="*/ 11148789 w 12192000"/>
              <a:gd name="connsiteY78" fmla="*/ 685041 h 4939827"/>
              <a:gd name="connsiteX79" fmla="*/ 11249129 w 12192000"/>
              <a:gd name="connsiteY79" fmla="*/ 684218 h 4939827"/>
              <a:gd name="connsiteX80" fmla="*/ 11299915 w 12192000"/>
              <a:gd name="connsiteY80" fmla="*/ 692177 h 4939827"/>
              <a:gd name="connsiteX81" fmla="*/ 11386973 w 12192000"/>
              <a:gd name="connsiteY81" fmla="*/ 708209 h 4939827"/>
              <a:gd name="connsiteX82" fmla="*/ 11500105 w 12192000"/>
              <a:gd name="connsiteY82" fmla="*/ 735014 h 4939827"/>
              <a:gd name="connsiteX83" fmla="*/ 11621735 w 12192000"/>
              <a:gd name="connsiteY83" fmla="*/ 789584 h 4939827"/>
              <a:gd name="connsiteX84" fmla="*/ 11691200 w 12192000"/>
              <a:gd name="connsiteY84" fmla="*/ 867902 h 4939827"/>
              <a:gd name="connsiteX85" fmla="*/ 11819427 w 12192000"/>
              <a:gd name="connsiteY85" fmla="*/ 911634 h 4939827"/>
              <a:gd name="connsiteX86" fmla="*/ 11969720 w 12192000"/>
              <a:gd name="connsiteY86" fmla="*/ 964737 h 4939827"/>
              <a:gd name="connsiteX87" fmla="*/ 12055766 w 12192000"/>
              <a:gd name="connsiteY87" fmla="*/ 991268 h 4939827"/>
              <a:gd name="connsiteX88" fmla="*/ 12171539 w 12192000"/>
              <a:gd name="connsiteY88" fmla="*/ 995427 h 4939827"/>
              <a:gd name="connsiteX89" fmla="*/ 12187831 w 12192000"/>
              <a:gd name="connsiteY89" fmla="*/ 996580 h 4939827"/>
              <a:gd name="connsiteX90" fmla="*/ 12192000 w 12192000"/>
              <a:gd name="connsiteY90" fmla="*/ 996726 h 4939827"/>
              <a:gd name="connsiteX91" fmla="*/ 12192000 w 12192000"/>
              <a:gd name="connsiteY91" fmla="*/ 4939827 h 4939827"/>
              <a:gd name="connsiteX92" fmla="*/ 0 w 12192000"/>
              <a:gd name="connsiteY92" fmla="*/ 4939827 h 4939827"/>
              <a:gd name="connsiteX93" fmla="*/ 0 w 12192000"/>
              <a:gd name="connsiteY93" fmla="*/ 512043 h 4939827"/>
              <a:gd name="connsiteX94" fmla="*/ 7381 w 12192000"/>
              <a:gd name="connsiteY94" fmla="*/ 512580 h 4939827"/>
              <a:gd name="connsiteX95" fmla="*/ 100029 w 12192000"/>
              <a:gd name="connsiteY95" fmla="*/ 504758 h 4939827"/>
              <a:gd name="connsiteX96" fmla="*/ 155244 w 12192000"/>
              <a:gd name="connsiteY96" fmla="*/ 525130 h 4939827"/>
              <a:gd name="connsiteX97" fmla="*/ 254366 w 12192000"/>
              <a:gd name="connsiteY97" fmla="*/ 534449 h 4939827"/>
              <a:gd name="connsiteX98" fmla="*/ 447292 w 12192000"/>
              <a:gd name="connsiteY98" fmla="*/ 542725 h 4939827"/>
              <a:gd name="connsiteX99" fmla="*/ 628105 w 12192000"/>
              <a:gd name="connsiteY99" fmla="*/ 547853 h 4939827"/>
              <a:gd name="connsiteX100" fmla="*/ 783146 w 12192000"/>
              <a:gd name="connsiteY100" fmla="*/ 591799 h 4939827"/>
              <a:gd name="connsiteX101" fmla="*/ 1043676 w 12192000"/>
              <a:gd name="connsiteY101" fmla="*/ 591887 h 4939827"/>
              <a:gd name="connsiteX102" fmla="*/ 1281816 w 12192000"/>
              <a:gd name="connsiteY102" fmla="*/ 520946 h 4939827"/>
              <a:gd name="connsiteX103" fmla="*/ 1486347 w 12192000"/>
              <a:gd name="connsiteY103" fmla="*/ 487310 h 4939827"/>
              <a:gd name="connsiteX104" fmla="*/ 1568079 w 12192000"/>
              <a:gd name="connsiteY104" fmla="*/ 462531 h 4939827"/>
              <a:gd name="connsiteX105" fmla="*/ 1622516 w 12192000"/>
              <a:gd name="connsiteY105" fmla="*/ 466058 h 4939827"/>
              <a:gd name="connsiteX106" fmla="*/ 1655457 w 12192000"/>
              <a:gd name="connsiteY106" fmla="*/ 465359 h 4939827"/>
              <a:gd name="connsiteX107" fmla="*/ 1717454 w 12192000"/>
              <a:gd name="connsiteY107" fmla="*/ 417203 h 4939827"/>
              <a:gd name="connsiteX108" fmla="*/ 1913794 w 12192000"/>
              <a:gd name="connsiteY108" fmla="*/ 365255 h 4939827"/>
              <a:gd name="connsiteX109" fmla="*/ 2129762 w 12192000"/>
              <a:gd name="connsiteY109" fmla="*/ 367832 h 4939827"/>
              <a:gd name="connsiteX110" fmla="*/ 2376970 w 12192000"/>
              <a:gd name="connsiteY110" fmla="*/ 350129 h 4939827"/>
              <a:gd name="connsiteX111" fmla="*/ 2480155 w 12192000"/>
              <a:gd name="connsiteY111" fmla="*/ 359227 h 4939827"/>
              <a:gd name="connsiteX112" fmla="*/ 2586782 w 12192000"/>
              <a:gd name="connsiteY112" fmla="*/ 339352 h 4939827"/>
              <a:gd name="connsiteX113" fmla="*/ 2654496 w 12192000"/>
              <a:gd name="connsiteY113" fmla="*/ 315431 h 4939827"/>
              <a:gd name="connsiteX114" fmla="*/ 2788947 w 12192000"/>
              <a:gd name="connsiteY114" fmla="*/ 250375 h 4939827"/>
              <a:gd name="connsiteX115" fmla="*/ 2885389 w 12192000"/>
              <a:gd name="connsiteY115" fmla="*/ 255259 h 4939827"/>
              <a:gd name="connsiteX116" fmla="*/ 3045916 w 12192000"/>
              <a:gd name="connsiteY116" fmla="*/ 261030 h 4939827"/>
              <a:gd name="connsiteX117" fmla="*/ 3074187 w 12192000"/>
              <a:gd name="connsiteY117" fmla="*/ 243226 h 4939827"/>
              <a:gd name="connsiteX118" fmla="*/ 3103677 w 12192000"/>
              <a:gd name="connsiteY118" fmla="*/ 209527 h 4939827"/>
              <a:gd name="connsiteX119" fmla="*/ 3126759 w 12192000"/>
              <a:gd name="connsiteY119" fmla="*/ 211226 h 4939827"/>
              <a:gd name="connsiteX120" fmla="*/ 3164020 w 12192000"/>
              <a:gd name="connsiteY120" fmla="*/ 212779 h 4939827"/>
              <a:gd name="connsiteX121" fmla="*/ 3285019 w 12192000"/>
              <a:gd name="connsiteY121" fmla="*/ 220535 h 4939827"/>
              <a:gd name="connsiteX122" fmla="*/ 3365154 w 12192000"/>
              <a:gd name="connsiteY122" fmla="*/ 226416 h 4939827"/>
              <a:gd name="connsiteX123" fmla="*/ 3367507 w 12192000"/>
              <a:gd name="connsiteY123" fmla="*/ 225416 h 4939827"/>
              <a:gd name="connsiteX124" fmla="*/ 3387567 w 12192000"/>
              <a:gd name="connsiteY124" fmla="*/ 227103 h 4939827"/>
              <a:gd name="connsiteX125" fmla="*/ 3424753 w 12192000"/>
              <a:gd name="connsiteY125" fmla="*/ 244380 h 4939827"/>
              <a:gd name="connsiteX126" fmla="*/ 3498001 w 12192000"/>
              <a:gd name="connsiteY126" fmla="*/ 231941 h 4939827"/>
              <a:gd name="connsiteX127" fmla="*/ 3561557 w 12192000"/>
              <a:gd name="connsiteY127" fmla="*/ 228095 h 4939827"/>
              <a:gd name="connsiteX128" fmla="*/ 3611920 w 12192000"/>
              <a:gd name="connsiteY128" fmla="*/ 218094 h 4939827"/>
              <a:gd name="connsiteX129" fmla="*/ 3620528 w 12192000"/>
              <a:gd name="connsiteY129" fmla="*/ 218788 h 4939827"/>
              <a:gd name="connsiteX130" fmla="*/ 3620766 w 12192000"/>
              <a:gd name="connsiteY130" fmla="*/ 218511 h 4939827"/>
              <a:gd name="connsiteX131" fmla="*/ 3629977 w 12192000"/>
              <a:gd name="connsiteY131" fmla="*/ 218664 h 4939827"/>
              <a:gd name="connsiteX132" fmla="*/ 3636217 w 12192000"/>
              <a:gd name="connsiteY132" fmla="*/ 220048 h 4939827"/>
              <a:gd name="connsiteX133" fmla="*/ 3709484 w 12192000"/>
              <a:gd name="connsiteY133" fmla="*/ 186927 h 4939827"/>
              <a:gd name="connsiteX134" fmla="*/ 3761342 w 12192000"/>
              <a:gd name="connsiteY134" fmla="*/ 177474 h 4939827"/>
              <a:gd name="connsiteX135" fmla="*/ 3799748 w 12192000"/>
              <a:gd name="connsiteY135" fmla="*/ 167154 h 4939827"/>
              <a:gd name="connsiteX136" fmla="*/ 3812225 w 12192000"/>
              <a:gd name="connsiteY136" fmla="*/ 189020 h 4939827"/>
              <a:gd name="connsiteX137" fmla="*/ 3864537 w 12192000"/>
              <a:gd name="connsiteY137" fmla="*/ 200742 h 4939827"/>
              <a:gd name="connsiteX138" fmla="*/ 4028476 w 12192000"/>
              <a:gd name="connsiteY138" fmla="*/ 223679 h 4939827"/>
              <a:gd name="connsiteX139" fmla="*/ 4191582 w 12192000"/>
              <a:gd name="connsiteY139" fmla="*/ 238952 h 4939827"/>
              <a:gd name="connsiteX140" fmla="*/ 4251024 w 12192000"/>
              <a:gd name="connsiteY140" fmla="*/ 240874 h 4939827"/>
              <a:gd name="connsiteX141" fmla="*/ 4355275 w 12192000"/>
              <a:gd name="connsiteY141" fmla="*/ 260205 h 4939827"/>
              <a:gd name="connsiteX142" fmla="*/ 4423807 w 12192000"/>
              <a:gd name="connsiteY142" fmla="*/ 270366 h 4939827"/>
              <a:gd name="connsiteX143" fmla="*/ 4435843 w 12192000"/>
              <a:gd name="connsiteY143" fmla="*/ 234325 h 4939827"/>
              <a:gd name="connsiteX144" fmla="*/ 4558432 w 12192000"/>
              <a:gd name="connsiteY144" fmla="*/ 269194 h 4939827"/>
              <a:gd name="connsiteX145" fmla="*/ 4635061 w 12192000"/>
              <a:gd name="connsiteY145" fmla="*/ 280682 h 4939827"/>
              <a:gd name="connsiteX146" fmla="*/ 4680829 w 12192000"/>
              <a:gd name="connsiteY146" fmla="*/ 287953 h 4939827"/>
              <a:gd name="connsiteX147" fmla="*/ 4807427 w 12192000"/>
              <a:gd name="connsiteY147" fmla="*/ 276835 h 4939827"/>
              <a:gd name="connsiteX148" fmla="*/ 5028933 w 12192000"/>
              <a:gd name="connsiteY148" fmla="*/ 183887 h 4939827"/>
              <a:gd name="connsiteX149" fmla="*/ 5093642 w 12192000"/>
              <a:gd name="connsiteY149" fmla="*/ 177214 h 4939827"/>
              <a:gd name="connsiteX150" fmla="*/ 5102642 w 12192000"/>
              <a:gd name="connsiteY150" fmla="*/ 186816 h 4939827"/>
              <a:gd name="connsiteX151" fmla="*/ 5193590 w 12192000"/>
              <a:gd name="connsiteY151" fmla="*/ 136361 h 4939827"/>
              <a:gd name="connsiteX152" fmla="*/ 5323922 w 12192000"/>
              <a:gd name="connsiteY152" fmla="*/ 146332 h 4939827"/>
              <a:gd name="connsiteX153" fmla="*/ 5421860 w 12192000"/>
              <a:gd name="connsiteY153" fmla="*/ 167298 h 4939827"/>
              <a:gd name="connsiteX154" fmla="*/ 5476948 w 12192000"/>
              <a:gd name="connsiteY154" fmla="*/ 173249 h 4939827"/>
              <a:gd name="connsiteX155" fmla="*/ 5516842 w 12192000"/>
              <a:gd name="connsiteY155" fmla="*/ 184018 h 4939827"/>
              <a:gd name="connsiteX156" fmla="*/ 5619415 w 12192000"/>
              <a:gd name="connsiteY156" fmla="*/ 176781 h 4939827"/>
              <a:gd name="connsiteX157" fmla="*/ 5789867 w 12192000"/>
              <a:gd name="connsiteY157" fmla="*/ 150304 h 4939827"/>
              <a:gd name="connsiteX158" fmla="*/ 5825953 w 12192000"/>
              <a:gd name="connsiteY158" fmla="*/ 147907 h 4939827"/>
              <a:gd name="connsiteX159" fmla="*/ 5856168 w 12192000"/>
              <a:gd name="connsiteY159" fmla="*/ 158719 h 4939827"/>
              <a:gd name="connsiteX160" fmla="*/ 5862476 w 12192000"/>
              <a:gd name="connsiteY160" fmla="*/ 172447 h 4939827"/>
              <a:gd name="connsiteX161" fmla="*/ 5882195 w 12192000"/>
              <a:gd name="connsiteY161" fmla="*/ 173195 h 4939827"/>
              <a:gd name="connsiteX162" fmla="*/ 5887271 w 12192000"/>
              <a:gd name="connsiteY162" fmla="*/ 176084 h 4939827"/>
              <a:gd name="connsiteX163" fmla="*/ 5916552 w 12192000"/>
              <a:gd name="connsiteY163" fmla="*/ 189955 h 4939827"/>
              <a:gd name="connsiteX164" fmla="*/ 5983240 w 12192000"/>
              <a:gd name="connsiteY164" fmla="*/ 152755 h 4939827"/>
              <a:gd name="connsiteX165" fmla="*/ 6061852 w 12192000"/>
              <a:gd name="connsiteY165" fmla="*/ 161953 h 4939827"/>
              <a:gd name="connsiteX166" fmla="*/ 6408386 w 12192000"/>
              <a:gd name="connsiteY166" fmla="*/ 157590 h 4939827"/>
              <a:gd name="connsiteX167" fmla="*/ 6531386 w 12192000"/>
              <a:gd name="connsiteY167" fmla="*/ 156103 h 4939827"/>
              <a:gd name="connsiteX168" fmla="*/ 6721509 w 12192000"/>
              <a:gd name="connsiteY168" fmla="*/ 54829 h 4939827"/>
              <a:gd name="connsiteX169" fmla="*/ 6947884 w 12192000"/>
              <a:gd name="connsiteY169" fmla="*/ 47587 h 4939827"/>
              <a:gd name="connsiteX170" fmla="*/ 6965101 w 12192000"/>
              <a:gd name="connsiteY170" fmla="*/ 25718 h 4939827"/>
              <a:gd name="connsiteX171" fmla="*/ 6986370 w 12192000"/>
              <a:gd name="connsiteY171" fmla="*/ 12659 h 4939827"/>
              <a:gd name="connsiteX172" fmla="*/ 6989536 w 12192000"/>
              <a:gd name="connsiteY172" fmla="*/ 14528 h 4939827"/>
              <a:gd name="connsiteX173" fmla="*/ 7015933 w 12192000"/>
              <a:gd name="connsiteY173" fmla="*/ 9653 h 4939827"/>
              <a:gd name="connsiteX174" fmla="*/ 7020592 w 12192000"/>
              <a:gd name="connsiteY174" fmla="*/ 1651 h 4939827"/>
              <a:gd name="connsiteX175" fmla="*/ 7025905 w 12192000"/>
              <a:gd name="connsiteY175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37675 w 12192000"/>
              <a:gd name="connsiteY17" fmla="*/ 204438 h 4939827"/>
              <a:gd name="connsiteX18" fmla="*/ 7952584 w 12192000"/>
              <a:gd name="connsiteY18" fmla="*/ 170181 h 4939827"/>
              <a:gd name="connsiteX19" fmla="*/ 8009534 w 12192000"/>
              <a:gd name="connsiteY19" fmla="*/ 176441 h 4939827"/>
              <a:gd name="connsiteX20" fmla="*/ 8058681 w 12192000"/>
              <a:gd name="connsiteY20" fmla="*/ 219431 h 4939827"/>
              <a:gd name="connsiteX21" fmla="*/ 8126175 w 12192000"/>
              <a:gd name="connsiteY21" fmla="*/ 240005 h 4939827"/>
              <a:gd name="connsiteX22" fmla="*/ 8166439 w 12192000"/>
              <a:gd name="connsiteY22" fmla="*/ 252699 h 4939827"/>
              <a:gd name="connsiteX23" fmla="*/ 8281371 w 12192000"/>
              <a:gd name="connsiteY23" fmla="*/ 256875 h 4939827"/>
              <a:gd name="connsiteX24" fmla="*/ 8381609 w 12192000"/>
              <a:gd name="connsiteY24" fmla="*/ 240618 h 4939827"/>
              <a:gd name="connsiteX25" fmla="*/ 8406759 w 12192000"/>
              <a:gd name="connsiteY25" fmla="*/ 232517 h 4939827"/>
              <a:gd name="connsiteX26" fmla="*/ 8426506 w 12192000"/>
              <a:gd name="connsiteY26" fmla="*/ 241842 h 4939827"/>
              <a:gd name="connsiteX27" fmla="*/ 8427949 w 12192000"/>
              <a:gd name="connsiteY27" fmla="*/ 240981 h 4939827"/>
              <a:gd name="connsiteX28" fmla="*/ 8441468 w 12192000"/>
              <a:gd name="connsiteY28" fmla="*/ 241157 h 4939827"/>
              <a:gd name="connsiteX29" fmla="*/ 8565757 w 12192000"/>
              <a:gd name="connsiteY29" fmla="*/ 255317 h 4939827"/>
              <a:gd name="connsiteX30" fmla="*/ 8573171 w 12192000"/>
              <a:gd name="connsiteY30" fmla="*/ 258426 h 4939827"/>
              <a:gd name="connsiteX31" fmla="*/ 8573548 w 12192000"/>
              <a:gd name="connsiteY31" fmla="*/ 258241 h 4939827"/>
              <a:gd name="connsiteX32" fmla="*/ 8581827 w 12192000"/>
              <a:gd name="connsiteY32" fmla="*/ 261028 h 4939827"/>
              <a:gd name="connsiteX33" fmla="*/ 8586687 w 12192000"/>
              <a:gd name="connsiteY33" fmla="*/ 264089 h 4939827"/>
              <a:gd name="connsiteX34" fmla="*/ 8601067 w 12192000"/>
              <a:gd name="connsiteY34" fmla="*/ 270114 h 4939827"/>
              <a:gd name="connsiteX35" fmla="*/ 8672650 w 12192000"/>
              <a:gd name="connsiteY35" fmla="*/ 254821 h 4939827"/>
              <a:gd name="connsiteX36" fmla="*/ 8785543 w 12192000"/>
              <a:gd name="connsiteY36" fmla="*/ 263406 h 4939827"/>
              <a:gd name="connsiteX37" fmla="*/ 8830588 w 12192000"/>
              <a:gd name="connsiteY37" fmla="*/ 265483 h 4939827"/>
              <a:gd name="connsiteX38" fmla="*/ 8905142 w 12192000"/>
              <a:gd name="connsiteY38" fmla="*/ 264958 h 4939827"/>
              <a:gd name="connsiteX39" fmla="*/ 8968582 w 12192000"/>
              <a:gd name="connsiteY39" fmla="*/ 262728 h 4939827"/>
              <a:gd name="connsiteX40" fmla="*/ 8972994 w 12192000"/>
              <a:gd name="connsiteY40" fmla="*/ 263284 h 4939827"/>
              <a:gd name="connsiteX41" fmla="*/ 9004605 w 12192000"/>
              <a:gd name="connsiteY41" fmla="*/ 258041 h 4939827"/>
              <a:gd name="connsiteX42" fmla="*/ 9016165 w 12192000"/>
              <a:gd name="connsiteY42" fmla="*/ 261258 h 4939827"/>
              <a:gd name="connsiteX43" fmla="*/ 9043297 w 12192000"/>
              <a:gd name="connsiteY43" fmla="*/ 281547 h 4939827"/>
              <a:gd name="connsiteX44" fmla="*/ 9048315 w 12192000"/>
              <a:gd name="connsiteY44" fmla="*/ 279264 h 4939827"/>
              <a:gd name="connsiteX45" fmla="*/ 9054706 w 12192000"/>
              <a:gd name="connsiteY45" fmla="*/ 278538 h 4939827"/>
              <a:gd name="connsiteX46" fmla="*/ 9070919 w 12192000"/>
              <a:gd name="connsiteY46" fmla="*/ 281810 h 4939827"/>
              <a:gd name="connsiteX47" fmla="*/ 9076813 w 12192000"/>
              <a:gd name="connsiteY47" fmla="*/ 283909 h 4939827"/>
              <a:gd name="connsiteX48" fmla="*/ 9085871 w 12192000"/>
              <a:gd name="connsiteY48" fmla="*/ 285133 h 4939827"/>
              <a:gd name="connsiteX49" fmla="*/ 9086159 w 12192000"/>
              <a:gd name="connsiteY49" fmla="*/ 284887 h 4939827"/>
              <a:gd name="connsiteX50" fmla="*/ 9134606 w 12192000"/>
              <a:gd name="connsiteY50" fmla="*/ 288168 h 4939827"/>
              <a:gd name="connsiteX51" fmla="*/ 9195590 w 12192000"/>
              <a:gd name="connsiteY51" fmla="*/ 279568 h 4939827"/>
              <a:gd name="connsiteX52" fmla="*/ 9219336 w 12192000"/>
              <a:gd name="connsiteY52" fmla="*/ 278133 h 4939827"/>
              <a:gd name="connsiteX53" fmla="*/ 9232362 w 12192000"/>
              <a:gd name="connsiteY53" fmla="*/ 275894 h 4939827"/>
              <a:gd name="connsiteX54" fmla="*/ 9233396 w 12192000"/>
              <a:gd name="connsiteY54" fmla="*/ 274803 h 4939827"/>
              <a:gd name="connsiteX55" fmla="*/ 9256213 w 12192000"/>
              <a:gd name="connsiteY55" fmla="*/ 281576 h 4939827"/>
              <a:gd name="connsiteX56" fmla="*/ 9262377 w 12192000"/>
              <a:gd name="connsiteY56" fmla="*/ 286635 h 4939827"/>
              <a:gd name="connsiteX57" fmla="*/ 9287089 w 12192000"/>
              <a:gd name="connsiteY57" fmla="*/ 303891 h 4939827"/>
              <a:gd name="connsiteX58" fmla="*/ 9371484 w 12192000"/>
              <a:gd name="connsiteY58" fmla="*/ 329634 h 4939827"/>
              <a:gd name="connsiteX59" fmla="*/ 9404829 w 12192000"/>
              <a:gd name="connsiteY59" fmla="*/ 339038 h 4939827"/>
              <a:gd name="connsiteX60" fmla="*/ 9427021 w 12192000"/>
              <a:gd name="connsiteY60" fmla="*/ 358784 h 4939827"/>
              <a:gd name="connsiteX61" fmla="*/ 9670844 w 12192000"/>
              <a:gd name="connsiteY61" fmla="*/ 405128 h 4939827"/>
              <a:gd name="connsiteX62" fmla="*/ 9816083 w 12192000"/>
              <a:gd name="connsiteY62" fmla="*/ 416573 h 4939827"/>
              <a:gd name="connsiteX63" fmla="*/ 9936741 w 12192000"/>
              <a:gd name="connsiteY63" fmla="*/ 437044 h 4939827"/>
              <a:gd name="connsiteX64" fmla="*/ 10050093 w 12192000"/>
              <a:gd name="connsiteY64" fmla="*/ 443783 h 4939827"/>
              <a:gd name="connsiteX65" fmla="*/ 10130090 w 12192000"/>
              <a:gd name="connsiteY65" fmla="*/ 459520 h 4939827"/>
              <a:gd name="connsiteX66" fmla="*/ 10173456 w 12192000"/>
              <a:gd name="connsiteY66" fmla="*/ 457749 h 4939827"/>
              <a:gd name="connsiteX67" fmla="*/ 10218232 w 12192000"/>
              <a:gd name="connsiteY67" fmla="*/ 459820 h 4939827"/>
              <a:gd name="connsiteX68" fmla="*/ 10354176 w 12192000"/>
              <a:gd name="connsiteY68" fmla="*/ 471377 h 4939827"/>
              <a:gd name="connsiteX69" fmla="*/ 10430681 w 12192000"/>
              <a:gd name="connsiteY69" fmla="*/ 481226 h 4939827"/>
              <a:gd name="connsiteX70" fmla="*/ 10478169 w 12192000"/>
              <a:gd name="connsiteY70" fmla="*/ 481774 h 4939827"/>
              <a:gd name="connsiteX71" fmla="*/ 10540907 w 12192000"/>
              <a:gd name="connsiteY71" fmla="*/ 485607 h 4939827"/>
              <a:gd name="connsiteX72" fmla="*/ 10614941 w 12192000"/>
              <a:gd name="connsiteY72" fmla="*/ 487592 h 4939827"/>
              <a:gd name="connsiteX73" fmla="*/ 10674098 w 12192000"/>
              <a:gd name="connsiteY73" fmla="*/ 521656 h 4939827"/>
              <a:gd name="connsiteX74" fmla="*/ 10874834 w 12192000"/>
              <a:gd name="connsiteY74" fmla="*/ 574867 h 4939827"/>
              <a:gd name="connsiteX75" fmla="*/ 10944981 w 12192000"/>
              <a:gd name="connsiteY75" fmla="*/ 615042 h 4939827"/>
              <a:gd name="connsiteX76" fmla="*/ 11006376 w 12192000"/>
              <a:gd name="connsiteY76" fmla="*/ 645957 h 4939827"/>
              <a:gd name="connsiteX77" fmla="*/ 11076308 w 12192000"/>
              <a:gd name="connsiteY77" fmla="*/ 675698 h 4939827"/>
              <a:gd name="connsiteX78" fmla="*/ 11148789 w 12192000"/>
              <a:gd name="connsiteY78" fmla="*/ 685041 h 4939827"/>
              <a:gd name="connsiteX79" fmla="*/ 11249129 w 12192000"/>
              <a:gd name="connsiteY79" fmla="*/ 684218 h 4939827"/>
              <a:gd name="connsiteX80" fmla="*/ 11299915 w 12192000"/>
              <a:gd name="connsiteY80" fmla="*/ 692177 h 4939827"/>
              <a:gd name="connsiteX81" fmla="*/ 11386973 w 12192000"/>
              <a:gd name="connsiteY81" fmla="*/ 708209 h 4939827"/>
              <a:gd name="connsiteX82" fmla="*/ 11500105 w 12192000"/>
              <a:gd name="connsiteY82" fmla="*/ 735014 h 4939827"/>
              <a:gd name="connsiteX83" fmla="*/ 11621735 w 12192000"/>
              <a:gd name="connsiteY83" fmla="*/ 789584 h 4939827"/>
              <a:gd name="connsiteX84" fmla="*/ 11691200 w 12192000"/>
              <a:gd name="connsiteY84" fmla="*/ 867902 h 4939827"/>
              <a:gd name="connsiteX85" fmla="*/ 11819427 w 12192000"/>
              <a:gd name="connsiteY85" fmla="*/ 911634 h 4939827"/>
              <a:gd name="connsiteX86" fmla="*/ 11969720 w 12192000"/>
              <a:gd name="connsiteY86" fmla="*/ 964737 h 4939827"/>
              <a:gd name="connsiteX87" fmla="*/ 12055766 w 12192000"/>
              <a:gd name="connsiteY87" fmla="*/ 991268 h 4939827"/>
              <a:gd name="connsiteX88" fmla="*/ 12171539 w 12192000"/>
              <a:gd name="connsiteY88" fmla="*/ 995427 h 4939827"/>
              <a:gd name="connsiteX89" fmla="*/ 12187831 w 12192000"/>
              <a:gd name="connsiteY89" fmla="*/ 996580 h 4939827"/>
              <a:gd name="connsiteX90" fmla="*/ 12192000 w 12192000"/>
              <a:gd name="connsiteY90" fmla="*/ 996726 h 4939827"/>
              <a:gd name="connsiteX91" fmla="*/ 12192000 w 12192000"/>
              <a:gd name="connsiteY91" fmla="*/ 4939827 h 4939827"/>
              <a:gd name="connsiteX92" fmla="*/ 0 w 12192000"/>
              <a:gd name="connsiteY92" fmla="*/ 4939827 h 4939827"/>
              <a:gd name="connsiteX93" fmla="*/ 0 w 12192000"/>
              <a:gd name="connsiteY93" fmla="*/ 512043 h 4939827"/>
              <a:gd name="connsiteX94" fmla="*/ 7381 w 12192000"/>
              <a:gd name="connsiteY94" fmla="*/ 512580 h 4939827"/>
              <a:gd name="connsiteX95" fmla="*/ 100029 w 12192000"/>
              <a:gd name="connsiteY95" fmla="*/ 504758 h 4939827"/>
              <a:gd name="connsiteX96" fmla="*/ 155244 w 12192000"/>
              <a:gd name="connsiteY96" fmla="*/ 525130 h 4939827"/>
              <a:gd name="connsiteX97" fmla="*/ 254366 w 12192000"/>
              <a:gd name="connsiteY97" fmla="*/ 534449 h 4939827"/>
              <a:gd name="connsiteX98" fmla="*/ 447292 w 12192000"/>
              <a:gd name="connsiteY98" fmla="*/ 542725 h 4939827"/>
              <a:gd name="connsiteX99" fmla="*/ 628105 w 12192000"/>
              <a:gd name="connsiteY99" fmla="*/ 547853 h 4939827"/>
              <a:gd name="connsiteX100" fmla="*/ 783146 w 12192000"/>
              <a:gd name="connsiteY100" fmla="*/ 591799 h 4939827"/>
              <a:gd name="connsiteX101" fmla="*/ 1043676 w 12192000"/>
              <a:gd name="connsiteY101" fmla="*/ 591887 h 4939827"/>
              <a:gd name="connsiteX102" fmla="*/ 1281816 w 12192000"/>
              <a:gd name="connsiteY102" fmla="*/ 520946 h 4939827"/>
              <a:gd name="connsiteX103" fmla="*/ 1486347 w 12192000"/>
              <a:gd name="connsiteY103" fmla="*/ 487310 h 4939827"/>
              <a:gd name="connsiteX104" fmla="*/ 1568079 w 12192000"/>
              <a:gd name="connsiteY104" fmla="*/ 462531 h 4939827"/>
              <a:gd name="connsiteX105" fmla="*/ 1622516 w 12192000"/>
              <a:gd name="connsiteY105" fmla="*/ 466058 h 4939827"/>
              <a:gd name="connsiteX106" fmla="*/ 1655457 w 12192000"/>
              <a:gd name="connsiteY106" fmla="*/ 465359 h 4939827"/>
              <a:gd name="connsiteX107" fmla="*/ 1717454 w 12192000"/>
              <a:gd name="connsiteY107" fmla="*/ 417203 h 4939827"/>
              <a:gd name="connsiteX108" fmla="*/ 1913794 w 12192000"/>
              <a:gd name="connsiteY108" fmla="*/ 365255 h 4939827"/>
              <a:gd name="connsiteX109" fmla="*/ 2129762 w 12192000"/>
              <a:gd name="connsiteY109" fmla="*/ 367832 h 4939827"/>
              <a:gd name="connsiteX110" fmla="*/ 2376970 w 12192000"/>
              <a:gd name="connsiteY110" fmla="*/ 350129 h 4939827"/>
              <a:gd name="connsiteX111" fmla="*/ 2480155 w 12192000"/>
              <a:gd name="connsiteY111" fmla="*/ 359227 h 4939827"/>
              <a:gd name="connsiteX112" fmla="*/ 2586782 w 12192000"/>
              <a:gd name="connsiteY112" fmla="*/ 339352 h 4939827"/>
              <a:gd name="connsiteX113" fmla="*/ 2654496 w 12192000"/>
              <a:gd name="connsiteY113" fmla="*/ 315431 h 4939827"/>
              <a:gd name="connsiteX114" fmla="*/ 2788947 w 12192000"/>
              <a:gd name="connsiteY114" fmla="*/ 250375 h 4939827"/>
              <a:gd name="connsiteX115" fmla="*/ 2885389 w 12192000"/>
              <a:gd name="connsiteY115" fmla="*/ 255259 h 4939827"/>
              <a:gd name="connsiteX116" fmla="*/ 3045916 w 12192000"/>
              <a:gd name="connsiteY116" fmla="*/ 261030 h 4939827"/>
              <a:gd name="connsiteX117" fmla="*/ 3074187 w 12192000"/>
              <a:gd name="connsiteY117" fmla="*/ 243226 h 4939827"/>
              <a:gd name="connsiteX118" fmla="*/ 3103677 w 12192000"/>
              <a:gd name="connsiteY118" fmla="*/ 209527 h 4939827"/>
              <a:gd name="connsiteX119" fmla="*/ 3126759 w 12192000"/>
              <a:gd name="connsiteY119" fmla="*/ 211226 h 4939827"/>
              <a:gd name="connsiteX120" fmla="*/ 3164020 w 12192000"/>
              <a:gd name="connsiteY120" fmla="*/ 212779 h 4939827"/>
              <a:gd name="connsiteX121" fmla="*/ 3285019 w 12192000"/>
              <a:gd name="connsiteY121" fmla="*/ 220535 h 4939827"/>
              <a:gd name="connsiteX122" fmla="*/ 3365154 w 12192000"/>
              <a:gd name="connsiteY122" fmla="*/ 226416 h 4939827"/>
              <a:gd name="connsiteX123" fmla="*/ 3367507 w 12192000"/>
              <a:gd name="connsiteY123" fmla="*/ 225416 h 4939827"/>
              <a:gd name="connsiteX124" fmla="*/ 3387567 w 12192000"/>
              <a:gd name="connsiteY124" fmla="*/ 227103 h 4939827"/>
              <a:gd name="connsiteX125" fmla="*/ 3424753 w 12192000"/>
              <a:gd name="connsiteY125" fmla="*/ 244380 h 4939827"/>
              <a:gd name="connsiteX126" fmla="*/ 3498001 w 12192000"/>
              <a:gd name="connsiteY126" fmla="*/ 231941 h 4939827"/>
              <a:gd name="connsiteX127" fmla="*/ 3561557 w 12192000"/>
              <a:gd name="connsiteY127" fmla="*/ 228095 h 4939827"/>
              <a:gd name="connsiteX128" fmla="*/ 3611920 w 12192000"/>
              <a:gd name="connsiteY128" fmla="*/ 218094 h 4939827"/>
              <a:gd name="connsiteX129" fmla="*/ 3620528 w 12192000"/>
              <a:gd name="connsiteY129" fmla="*/ 218788 h 4939827"/>
              <a:gd name="connsiteX130" fmla="*/ 3620766 w 12192000"/>
              <a:gd name="connsiteY130" fmla="*/ 218511 h 4939827"/>
              <a:gd name="connsiteX131" fmla="*/ 3629977 w 12192000"/>
              <a:gd name="connsiteY131" fmla="*/ 218664 h 4939827"/>
              <a:gd name="connsiteX132" fmla="*/ 3636217 w 12192000"/>
              <a:gd name="connsiteY132" fmla="*/ 220048 h 4939827"/>
              <a:gd name="connsiteX133" fmla="*/ 3709484 w 12192000"/>
              <a:gd name="connsiteY133" fmla="*/ 186927 h 4939827"/>
              <a:gd name="connsiteX134" fmla="*/ 3761342 w 12192000"/>
              <a:gd name="connsiteY134" fmla="*/ 177474 h 4939827"/>
              <a:gd name="connsiteX135" fmla="*/ 3799748 w 12192000"/>
              <a:gd name="connsiteY135" fmla="*/ 167154 h 4939827"/>
              <a:gd name="connsiteX136" fmla="*/ 3812225 w 12192000"/>
              <a:gd name="connsiteY136" fmla="*/ 189020 h 4939827"/>
              <a:gd name="connsiteX137" fmla="*/ 3864537 w 12192000"/>
              <a:gd name="connsiteY137" fmla="*/ 200742 h 4939827"/>
              <a:gd name="connsiteX138" fmla="*/ 4028476 w 12192000"/>
              <a:gd name="connsiteY138" fmla="*/ 223679 h 4939827"/>
              <a:gd name="connsiteX139" fmla="*/ 4191582 w 12192000"/>
              <a:gd name="connsiteY139" fmla="*/ 238952 h 4939827"/>
              <a:gd name="connsiteX140" fmla="*/ 4251024 w 12192000"/>
              <a:gd name="connsiteY140" fmla="*/ 240874 h 4939827"/>
              <a:gd name="connsiteX141" fmla="*/ 4355275 w 12192000"/>
              <a:gd name="connsiteY141" fmla="*/ 260205 h 4939827"/>
              <a:gd name="connsiteX142" fmla="*/ 4423807 w 12192000"/>
              <a:gd name="connsiteY142" fmla="*/ 270366 h 4939827"/>
              <a:gd name="connsiteX143" fmla="*/ 4558432 w 12192000"/>
              <a:gd name="connsiteY143" fmla="*/ 269194 h 4939827"/>
              <a:gd name="connsiteX144" fmla="*/ 4635061 w 12192000"/>
              <a:gd name="connsiteY144" fmla="*/ 280682 h 4939827"/>
              <a:gd name="connsiteX145" fmla="*/ 4680829 w 12192000"/>
              <a:gd name="connsiteY145" fmla="*/ 287953 h 4939827"/>
              <a:gd name="connsiteX146" fmla="*/ 4807427 w 12192000"/>
              <a:gd name="connsiteY146" fmla="*/ 276835 h 4939827"/>
              <a:gd name="connsiteX147" fmla="*/ 5028933 w 12192000"/>
              <a:gd name="connsiteY147" fmla="*/ 183887 h 4939827"/>
              <a:gd name="connsiteX148" fmla="*/ 5093642 w 12192000"/>
              <a:gd name="connsiteY148" fmla="*/ 177214 h 4939827"/>
              <a:gd name="connsiteX149" fmla="*/ 5102642 w 12192000"/>
              <a:gd name="connsiteY149" fmla="*/ 186816 h 4939827"/>
              <a:gd name="connsiteX150" fmla="*/ 5193590 w 12192000"/>
              <a:gd name="connsiteY150" fmla="*/ 136361 h 4939827"/>
              <a:gd name="connsiteX151" fmla="*/ 5323922 w 12192000"/>
              <a:gd name="connsiteY151" fmla="*/ 146332 h 4939827"/>
              <a:gd name="connsiteX152" fmla="*/ 5421860 w 12192000"/>
              <a:gd name="connsiteY152" fmla="*/ 167298 h 4939827"/>
              <a:gd name="connsiteX153" fmla="*/ 5476948 w 12192000"/>
              <a:gd name="connsiteY153" fmla="*/ 173249 h 4939827"/>
              <a:gd name="connsiteX154" fmla="*/ 5516842 w 12192000"/>
              <a:gd name="connsiteY154" fmla="*/ 184018 h 4939827"/>
              <a:gd name="connsiteX155" fmla="*/ 5619415 w 12192000"/>
              <a:gd name="connsiteY155" fmla="*/ 176781 h 4939827"/>
              <a:gd name="connsiteX156" fmla="*/ 5789867 w 12192000"/>
              <a:gd name="connsiteY156" fmla="*/ 150304 h 4939827"/>
              <a:gd name="connsiteX157" fmla="*/ 5825953 w 12192000"/>
              <a:gd name="connsiteY157" fmla="*/ 147907 h 4939827"/>
              <a:gd name="connsiteX158" fmla="*/ 5856168 w 12192000"/>
              <a:gd name="connsiteY158" fmla="*/ 158719 h 4939827"/>
              <a:gd name="connsiteX159" fmla="*/ 5862476 w 12192000"/>
              <a:gd name="connsiteY159" fmla="*/ 172447 h 4939827"/>
              <a:gd name="connsiteX160" fmla="*/ 5882195 w 12192000"/>
              <a:gd name="connsiteY160" fmla="*/ 173195 h 4939827"/>
              <a:gd name="connsiteX161" fmla="*/ 5887271 w 12192000"/>
              <a:gd name="connsiteY161" fmla="*/ 176084 h 4939827"/>
              <a:gd name="connsiteX162" fmla="*/ 5916552 w 12192000"/>
              <a:gd name="connsiteY162" fmla="*/ 189955 h 4939827"/>
              <a:gd name="connsiteX163" fmla="*/ 5983240 w 12192000"/>
              <a:gd name="connsiteY163" fmla="*/ 152755 h 4939827"/>
              <a:gd name="connsiteX164" fmla="*/ 6061852 w 12192000"/>
              <a:gd name="connsiteY164" fmla="*/ 161953 h 4939827"/>
              <a:gd name="connsiteX165" fmla="*/ 6408386 w 12192000"/>
              <a:gd name="connsiteY165" fmla="*/ 157590 h 4939827"/>
              <a:gd name="connsiteX166" fmla="*/ 6531386 w 12192000"/>
              <a:gd name="connsiteY166" fmla="*/ 156103 h 4939827"/>
              <a:gd name="connsiteX167" fmla="*/ 6721509 w 12192000"/>
              <a:gd name="connsiteY167" fmla="*/ 54829 h 4939827"/>
              <a:gd name="connsiteX168" fmla="*/ 6947884 w 12192000"/>
              <a:gd name="connsiteY168" fmla="*/ 47587 h 4939827"/>
              <a:gd name="connsiteX169" fmla="*/ 6965101 w 12192000"/>
              <a:gd name="connsiteY169" fmla="*/ 25718 h 4939827"/>
              <a:gd name="connsiteX170" fmla="*/ 6986370 w 12192000"/>
              <a:gd name="connsiteY170" fmla="*/ 12659 h 4939827"/>
              <a:gd name="connsiteX171" fmla="*/ 6989536 w 12192000"/>
              <a:gd name="connsiteY171" fmla="*/ 14528 h 4939827"/>
              <a:gd name="connsiteX172" fmla="*/ 7015933 w 12192000"/>
              <a:gd name="connsiteY172" fmla="*/ 9653 h 4939827"/>
              <a:gd name="connsiteX173" fmla="*/ 7020592 w 12192000"/>
              <a:gd name="connsiteY173" fmla="*/ 1651 h 4939827"/>
              <a:gd name="connsiteX174" fmla="*/ 7025905 w 12192000"/>
              <a:gd name="connsiteY174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37675 w 12192000"/>
              <a:gd name="connsiteY17" fmla="*/ 204438 h 4939827"/>
              <a:gd name="connsiteX18" fmla="*/ 7952584 w 12192000"/>
              <a:gd name="connsiteY18" fmla="*/ 170181 h 4939827"/>
              <a:gd name="connsiteX19" fmla="*/ 8009534 w 12192000"/>
              <a:gd name="connsiteY19" fmla="*/ 176441 h 4939827"/>
              <a:gd name="connsiteX20" fmla="*/ 8058681 w 12192000"/>
              <a:gd name="connsiteY20" fmla="*/ 219431 h 4939827"/>
              <a:gd name="connsiteX21" fmla="*/ 8126175 w 12192000"/>
              <a:gd name="connsiteY21" fmla="*/ 240005 h 4939827"/>
              <a:gd name="connsiteX22" fmla="*/ 8166439 w 12192000"/>
              <a:gd name="connsiteY22" fmla="*/ 252699 h 4939827"/>
              <a:gd name="connsiteX23" fmla="*/ 8281371 w 12192000"/>
              <a:gd name="connsiteY23" fmla="*/ 256875 h 4939827"/>
              <a:gd name="connsiteX24" fmla="*/ 8381609 w 12192000"/>
              <a:gd name="connsiteY24" fmla="*/ 240618 h 4939827"/>
              <a:gd name="connsiteX25" fmla="*/ 8406759 w 12192000"/>
              <a:gd name="connsiteY25" fmla="*/ 232517 h 4939827"/>
              <a:gd name="connsiteX26" fmla="*/ 8426506 w 12192000"/>
              <a:gd name="connsiteY26" fmla="*/ 241842 h 4939827"/>
              <a:gd name="connsiteX27" fmla="*/ 8427949 w 12192000"/>
              <a:gd name="connsiteY27" fmla="*/ 240981 h 4939827"/>
              <a:gd name="connsiteX28" fmla="*/ 8441468 w 12192000"/>
              <a:gd name="connsiteY28" fmla="*/ 241157 h 4939827"/>
              <a:gd name="connsiteX29" fmla="*/ 8565757 w 12192000"/>
              <a:gd name="connsiteY29" fmla="*/ 255317 h 4939827"/>
              <a:gd name="connsiteX30" fmla="*/ 8573171 w 12192000"/>
              <a:gd name="connsiteY30" fmla="*/ 258426 h 4939827"/>
              <a:gd name="connsiteX31" fmla="*/ 8573548 w 12192000"/>
              <a:gd name="connsiteY31" fmla="*/ 258241 h 4939827"/>
              <a:gd name="connsiteX32" fmla="*/ 8581827 w 12192000"/>
              <a:gd name="connsiteY32" fmla="*/ 261028 h 4939827"/>
              <a:gd name="connsiteX33" fmla="*/ 8586687 w 12192000"/>
              <a:gd name="connsiteY33" fmla="*/ 264089 h 4939827"/>
              <a:gd name="connsiteX34" fmla="*/ 8601067 w 12192000"/>
              <a:gd name="connsiteY34" fmla="*/ 270114 h 4939827"/>
              <a:gd name="connsiteX35" fmla="*/ 8672650 w 12192000"/>
              <a:gd name="connsiteY35" fmla="*/ 254821 h 4939827"/>
              <a:gd name="connsiteX36" fmla="*/ 8785543 w 12192000"/>
              <a:gd name="connsiteY36" fmla="*/ 263406 h 4939827"/>
              <a:gd name="connsiteX37" fmla="*/ 8830588 w 12192000"/>
              <a:gd name="connsiteY37" fmla="*/ 265483 h 4939827"/>
              <a:gd name="connsiteX38" fmla="*/ 8905142 w 12192000"/>
              <a:gd name="connsiteY38" fmla="*/ 264958 h 4939827"/>
              <a:gd name="connsiteX39" fmla="*/ 8968582 w 12192000"/>
              <a:gd name="connsiteY39" fmla="*/ 262728 h 4939827"/>
              <a:gd name="connsiteX40" fmla="*/ 8972994 w 12192000"/>
              <a:gd name="connsiteY40" fmla="*/ 263284 h 4939827"/>
              <a:gd name="connsiteX41" fmla="*/ 9004605 w 12192000"/>
              <a:gd name="connsiteY41" fmla="*/ 258041 h 4939827"/>
              <a:gd name="connsiteX42" fmla="*/ 9016165 w 12192000"/>
              <a:gd name="connsiteY42" fmla="*/ 261258 h 4939827"/>
              <a:gd name="connsiteX43" fmla="*/ 9043297 w 12192000"/>
              <a:gd name="connsiteY43" fmla="*/ 281547 h 4939827"/>
              <a:gd name="connsiteX44" fmla="*/ 9048315 w 12192000"/>
              <a:gd name="connsiteY44" fmla="*/ 279264 h 4939827"/>
              <a:gd name="connsiteX45" fmla="*/ 9054706 w 12192000"/>
              <a:gd name="connsiteY45" fmla="*/ 278538 h 4939827"/>
              <a:gd name="connsiteX46" fmla="*/ 9070919 w 12192000"/>
              <a:gd name="connsiteY46" fmla="*/ 281810 h 4939827"/>
              <a:gd name="connsiteX47" fmla="*/ 9076813 w 12192000"/>
              <a:gd name="connsiteY47" fmla="*/ 283909 h 4939827"/>
              <a:gd name="connsiteX48" fmla="*/ 9085871 w 12192000"/>
              <a:gd name="connsiteY48" fmla="*/ 285133 h 4939827"/>
              <a:gd name="connsiteX49" fmla="*/ 9086159 w 12192000"/>
              <a:gd name="connsiteY49" fmla="*/ 284887 h 4939827"/>
              <a:gd name="connsiteX50" fmla="*/ 9134606 w 12192000"/>
              <a:gd name="connsiteY50" fmla="*/ 288168 h 4939827"/>
              <a:gd name="connsiteX51" fmla="*/ 9195590 w 12192000"/>
              <a:gd name="connsiteY51" fmla="*/ 279568 h 4939827"/>
              <a:gd name="connsiteX52" fmla="*/ 9219336 w 12192000"/>
              <a:gd name="connsiteY52" fmla="*/ 278133 h 4939827"/>
              <a:gd name="connsiteX53" fmla="*/ 9232362 w 12192000"/>
              <a:gd name="connsiteY53" fmla="*/ 275894 h 4939827"/>
              <a:gd name="connsiteX54" fmla="*/ 9233396 w 12192000"/>
              <a:gd name="connsiteY54" fmla="*/ 274803 h 4939827"/>
              <a:gd name="connsiteX55" fmla="*/ 9256213 w 12192000"/>
              <a:gd name="connsiteY55" fmla="*/ 281576 h 4939827"/>
              <a:gd name="connsiteX56" fmla="*/ 9262377 w 12192000"/>
              <a:gd name="connsiteY56" fmla="*/ 286635 h 4939827"/>
              <a:gd name="connsiteX57" fmla="*/ 9287089 w 12192000"/>
              <a:gd name="connsiteY57" fmla="*/ 303891 h 4939827"/>
              <a:gd name="connsiteX58" fmla="*/ 9371484 w 12192000"/>
              <a:gd name="connsiteY58" fmla="*/ 329634 h 4939827"/>
              <a:gd name="connsiteX59" fmla="*/ 9404829 w 12192000"/>
              <a:gd name="connsiteY59" fmla="*/ 339038 h 4939827"/>
              <a:gd name="connsiteX60" fmla="*/ 9427021 w 12192000"/>
              <a:gd name="connsiteY60" fmla="*/ 358784 h 4939827"/>
              <a:gd name="connsiteX61" fmla="*/ 9670844 w 12192000"/>
              <a:gd name="connsiteY61" fmla="*/ 405128 h 4939827"/>
              <a:gd name="connsiteX62" fmla="*/ 9816083 w 12192000"/>
              <a:gd name="connsiteY62" fmla="*/ 416573 h 4939827"/>
              <a:gd name="connsiteX63" fmla="*/ 9936741 w 12192000"/>
              <a:gd name="connsiteY63" fmla="*/ 437044 h 4939827"/>
              <a:gd name="connsiteX64" fmla="*/ 10050093 w 12192000"/>
              <a:gd name="connsiteY64" fmla="*/ 443783 h 4939827"/>
              <a:gd name="connsiteX65" fmla="*/ 10130090 w 12192000"/>
              <a:gd name="connsiteY65" fmla="*/ 459520 h 4939827"/>
              <a:gd name="connsiteX66" fmla="*/ 10173456 w 12192000"/>
              <a:gd name="connsiteY66" fmla="*/ 457749 h 4939827"/>
              <a:gd name="connsiteX67" fmla="*/ 10218232 w 12192000"/>
              <a:gd name="connsiteY67" fmla="*/ 459820 h 4939827"/>
              <a:gd name="connsiteX68" fmla="*/ 10354176 w 12192000"/>
              <a:gd name="connsiteY68" fmla="*/ 471377 h 4939827"/>
              <a:gd name="connsiteX69" fmla="*/ 10430681 w 12192000"/>
              <a:gd name="connsiteY69" fmla="*/ 481226 h 4939827"/>
              <a:gd name="connsiteX70" fmla="*/ 10478169 w 12192000"/>
              <a:gd name="connsiteY70" fmla="*/ 481774 h 4939827"/>
              <a:gd name="connsiteX71" fmla="*/ 10540907 w 12192000"/>
              <a:gd name="connsiteY71" fmla="*/ 485607 h 4939827"/>
              <a:gd name="connsiteX72" fmla="*/ 10614941 w 12192000"/>
              <a:gd name="connsiteY72" fmla="*/ 487592 h 4939827"/>
              <a:gd name="connsiteX73" fmla="*/ 10674098 w 12192000"/>
              <a:gd name="connsiteY73" fmla="*/ 521656 h 4939827"/>
              <a:gd name="connsiteX74" fmla="*/ 10874834 w 12192000"/>
              <a:gd name="connsiteY74" fmla="*/ 574867 h 4939827"/>
              <a:gd name="connsiteX75" fmla="*/ 10944981 w 12192000"/>
              <a:gd name="connsiteY75" fmla="*/ 615042 h 4939827"/>
              <a:gd name="connsiteX76" fmla="*/ 11006376 w 12192000"/>
              <a:gd name="connsiteY76" fmla="*/ 645957 h 4939827"/>
              <a:gd name="connsiteX77" fmla="*/ 11076308 w 12192000"/>
              <a:gd name="connsiteY77" fmla="*/ 675698 h 4939827"/>
              <a:gd name="connsiteX78" fmla="*/ 11148789 w 12192000"/>
              <a:gd name="connsiteY78" fmla="*/ 685041 h 4939827"/>
              <a:gd name="connsiteX79" fmla="*/ 11249129 w 12192000"/>
              <a:gd name="connsiteY79" fmla="*/ 684218 h 4939827"/>
              <a:gd name="connsiteX80" fmla="*/ 11299915 w 12192000"/>
              <a:gd name="connsiteY80" fmla="*/ 692177 h 4939827"/>
              <a:gd name="connsiteX81" fmla="*/ 11386973 w 12192000"/>
              <a:gd name="connsiteY81" fmla="*/ 708209 h 4939827"/>
              <a:gd name="connsiteX82" fmla="*/ 11500105 w 12192000"/>
              <a:gd name="connsiteY82" fmla="*/ 735014 h 4939827"/>
              <a:gd name="connsiteX83" fmla="*/ 11621735 w 12192000"/>
              <a:gd name="connsiteY83" fmla="*/ 789584 h 4939827"/>
              <a:gd name="connsiteX84" fmla="*/ 11691200 w 12192000"/>
              <a:gd name="connsiteY84" fmla="*/ 867902 h 4939827"/>
              <a:gd name="connsiteX85" fmla="*/ 11819427 w 12192000"/>
              <a:gd name="connsiteY85" fmla="*/ 911634 h 4939827"/>
              <a:gd name="connsiteX86" fmla="*/ 11969720 w 12192000"/>
              <a:gd name="connsiteY86" fmla="*/ 964737 h 4939827"/>
              <a:gd name="connsiteX87" fmla="*/ 12055766 w 12192000"/>
              <a:gd name="connsiteY87" fmla="*/ 991268 h 4939827"/>
              <a:gd name="connsiteX88" fmla="*/ 12171539 w 12192000"/>
              <a:gd name="connsiteY88" fmla="*/ 995427 h 4939827"/>
              <a:gd name="connsiteX89" fmla="*/ 12187831 w 12192000"/>
              <a:gd name="connsiteY89" fmla="*/ 996580 h 4939827"/>
              <a:gd name="connsiteX90" fmla="*/ 12192000 w 12192000"/>
              <a:gd name="connsiteY90" fmla="*/ 996726 h 4939827"/>
              <a:gd name="connsiteX91" fmla="*/ 12192000 w 12192000"/>
              <a:gd name="connsiteY91" fmla="*/ 4939827 h 4939827"/>
              <a:gd name="connsiteX92" fmla="*/ 0 w 12192000"/>
              <a:gd name="connsiteY92" fmla="*/ 4939827 h 4939827"/>
              <a:gd name="connsiteX93" fmla="*/ 0 w 12192000"/>
              <a:gd name="connsiteY93" fmla="*/ 512043 h 4939827"/>
              <a:gd name="connsiteX94" fmla="*/ 7381 w 12192000"/>
              <a:gd name="connsiteY94" fmla="*/ 512580 h 4939827"/>
              <a:gd name="connsiteX95" fmla="*/ 100029 w 12192000"/>
              <a:gd name="connsiteY95" fmla="*/ 504758 h 4939827"/>
              <a:gd name="connsiteX96" fmla="*/ 155244 w 12192000"/>
              <a:gd name="connsiteY96" fmla="*/ 525130 h 4939827"/>
              <a:gd name="connsiteX97" fmla="*/ 254366 w 12192000"/>
              <a:gd name="connsiteY97" fmla="*/ 534449 h 4939827"/>
              <a:gd name="connsiteX98" fmla="*/ 447292 w 12192000"/>
              <a:gd name="connsiteY98" fmla="*/ 542725 h 4939827"/>
              <a:gd name="connsiteX99" fmla="*/ 628105 w 12192000"/>
              <a:gd name="connsiteY99" fmla="*/ 547853 h 4939827"/>
              <a:gd name="connsiteX100" fmla="*/ 783146 w 12192000"/>
              <a:gd name="connsiteY100" fmla="*/ 591799 h 4939827"/>
              <a:gd name="connsiteX101" fmla="*/ 1043676 w 12192000"/>
              <a:gd name="connsiteY101" fmla="*/ 591887 h 4939827"/>
              <a:gd name="connsiteX102" fmla="*/ 1281816 w 12192000"/>
              <a:gd name="connsiteY102" fmla="*/ 520946 h 4939827"/>
              <a:gd name="connsiteX103" fmla="*/ 1486347 w 12192000"/>
              <a:gd name="connsiteY103" fmla="*/ 487310 h 4939827"/>
              <a:gd name="connsiteX104" fmla="*/ 1568079 w 12192000"/>
              <a:gd name="connsiteY104" fmla="*/ 462531 h 4939827"/>
              <a:gd name="connsiteX105" fmla="*/ 1622516 w 12192000"/>
              <a:gd name="connsiteY105" fmla="*/ 466058 h 4939827"/>
              <a:gd name="connsiteX106" fmla="*/ 1655457 w 12192000"/>
              <a:gd name="connsiteY106" fmla="*/ 465359 h 4939827"/>
              <a:gd name="connsiteX107" fmla="*/ 1717454 w 12192000"/>
              <a:gd name="connsiteY107" fmla="*/ 417203 h 4939827"/>
              <a:gd name="connsiteX108" fmla="*/ 1913794 w 12192000"/>
              <a:gd name="connsiteY108" fmla="*/ 365255 h 4939827"/>
              <a:gd name="connsiteX109" fmla="*/ 2129762 w 12192000"/>
              <a:gd name="connsiteY109" fmla="*/ 367832 h 4939827"/>
              <a:gd name="connsiteX110" fmla="*/ 2376970 w 12192000"/>
              <a:gd name="connsiteY110" fmla="*/ 350129 h 4939827"/>
              <a:gd name="connsiteX111" fmla="*/ 2480155 w 12192000"/>
              <a:gd name="connsiteY111" fmla="*/ 359227 h 4939827"/>
              <a:gd name="connsiteX112" fmla="*/ 2586782 w 12192000"/>
              <a:gd name="connsiteY112" fmla="*/ 339352 h 4939827"/>
              <a:gd name="connsiteX113" fmla="*/ 2654496 w 12192000"/>
              <a:gd name="connsiteY113" fmla="*/ 315431 h 4939827"/>
              <a:gd name="connsiteX114" fmla="*/ 2788947 w 12192000"/>
              <a:gd name="connsiteY114" fmla="*/ 250375 h 4939827"/>
              <a:gd name="connsiteX115" fmla="*/ 2885389 w 12192000"/>
              <a:gd name="connsiteY115" fmla="*/ 255259 h 4939827"/>
              <a:gd name="connsiteX116" fmla="*/ 3045916 w 12192000"/>
              <a:gd name="connsiteY116" fmla="*/ 261030 h 4939827"/>
              <a:gd name="connsiteX117" fmla="*/ 3074187 w 12192000"/>
              <a:gd name="connsiteY117" fmla="*/ 243226 h 4939827"/>
              <a:gd name="connsiteX118" fmla="*/ 3103677 w 12192000"/>
              <a:gd name="connsiteY118" fmla="*/ 209527 h 4939827"/>
              <a:gd name="connsiteX119" fmla="*/ 3126759 w 12192000"/>
              <a:gd name="connsiteY119" fmla="*/ 211226 h 4939827"/>
              <a:gd name="connsiteX120" fmla="*/ 3164020 w 12192000"/>
              <a:gd name="connsiteY120" fmla="*/ 212779 h 4939827"/>
              <a:gd name="connsiteX121" fmla="*/ 3285019 w 12192000"/>
              <a:gd name="connsiteY121" fmla="*/ 220535 h 4939827"/>
              <a:gd name="connsiteX122" fmla="*/ 3365154 w 12192000"/>
              <a:gd name="connsiteY122" fmla="*/ 226416 h 4939827"/>
              <a:gd name="connsiteX123" fmla="*/ 3367507 w 12192000"/>
              <a:gd name="connsiteY123" fmla="*/ 225416 h 4939827"/>
              <a:gd name="connsiteX124" fmla="*/ 3387567 w 12192000"/>
              <a:gd name="connsiteY124" fmla="*/ 227103 h 4939827"/>
              <a:gd name="connsiteX125" fmla="*/ 3424753 w 12192000"/>
              <a:gd name="connsiteY125" fmla="*/ 244380 h 4939827"/>
              <a:gd name="connsiteX126" fmla="*/ 3498001 w 12192000"/>
              <a:gd name="connsiteY126" fmla="*/ 231941 h 4939827"/>
              <a:gd name="connsiteX127" fmla="*/ 3561557 w 12192000"/>
              <a:gd name="connsiteY127" fmla="*/ 228095 h 4939827"/>
              <a:gd name="connsiteX128" fmla="*/ 3611920 w 12192000"/>
              <a:gd name="connsiteY128" fmla="*/ 218094 h 4939827"/>
              <a:gd name="connsiteX129" fmla="*/ 3620528 w 12192000"/>
              <a:gd name="connsiteY129" fmla="*/ 218788 h 4939827"/>
              <a:gd name="connsiteX130" fmla="*/ 3620766 w 12192000"/>
              <a:gd name="connsiteY130" fmla="*/ 218511 h 4939827"/>
              <a:gd name="connsiteX131" fmla="*/ 3629977 w 12192000"/>
              <a:gd name="connsiteY131" fmla="*/ 218664 h 4939827"/>
              <a:gd name="connsiteX132" fmla="*/ 3636217 w 12192000"/>
              <a:gd name="connsiteY132" fmla="*/ 220048 h 4939827"/>
              <a:gd name="connsiteX133" fmla="*/ 3709484 w 12192000"/>
              <a:gd name="connsiteY133" fmla="*/ 186927 h 4939827"/>
              <a:gd name="connsiteX134" fmla="*/ 3761342 w 12192000"/>
              <a:gd name="connsiteY134" fmla="*/ 177474 h 4939827"/>
              <a:gd name="connsiteX135" fmla="*/ 3799748 w 12192000"/>
              <a:gd name="connsiteY135" fmla="*/ 167154 h 4939827"/>
              <a:gd name="connsiteX136" fmla="*/ 3812225 w 12192000"/>
              <a:gd name="connsiteY136" fmla="*/ 189020 h 4939827"/>
              <a:gd name="connsiteX137" fmla="*/ 3864537 w 12192000"/>
              <a:gd name="connsiteY137" fmla="*/ 200742 h 4939827"/>
              <a:gd name="connsiteX138" fmla="*/ 4028476 w 12192000"/>
              <a:gd name="connsiteY138" fmla="*/ 223679 h 4939827"/>
              <a:gd name="connsiteX139" fmla="*/ 4191582 w 12192000"/>
              <a:gd name="connsiteY139" fmla="*/ 238952 h 4939827"/>
              <a:gd name="connsiteX140" fmla="*/ 4251024 w 12192000"/>
              <a:gd name="connsiteY140" fmla="*/ 240874 h 4939827"/>
              <a:gd name="connsiteX141" fmla="*/ 4355275 w 12192000"/>
              <a:gd name="connsiteY141" fmla="*/ 260205 h 4939827"/>
              <a:gd name="connsiteX142" fmla="*/ 4423807 w 12192000"/>
              <a:gd name="connsiteY142" fmla="*/ 270366 h 4939827"/>
              <a:gd name="connsiteX143" fmla="*/ 4558432 w 12192000"/>
              <a:gd name="connsiteY143" fmla="*/ 269194 h 4939827"/>
              <a:gd name="connsiteX144" fmla="*/ 4635061 w 12192000"/>
              <a:gd name="connsiteY144" fmla="*/ 280682 h 4939827"/>
              <a:gd name="connsiteX145" fmla="*/ 4807427 w 12192000"/>
              <a:gd name="connsiteY145" fmla="*/ 276835 h 4939827"/>
              <a:gd name="connsiteX146" fmla="*/ 5028933 w 12192000"/>
              <a:gd name="connsiteY146" fmla="*/ 183887 h 4939827"/>
              <a:gd name="connsiteX147" fmla="*/ 5093642 w 12192000"/>
              <a:gd name="connsiteY147" fmla="*/ 177214 h 4939827"/>
              <a:gd name="connsiteX148" fmla="*/ 5102642 w 12192000"/>
              <a:gd name="connsiteY148" fmla="*/ 186816 h 4939827"/>
              <a:gd name="connsiteX149" fmla="*/ 5193590 w 12192000"/>
              <a:gd name="connsiteY149" fmla="*/ 136361 h 4939827"/>
              <a:gd name="connsiteX150" fmla="*/ 5323922 w 12192000"/>
              <a:gd name="connsiteY150" fmla="*/ 146332 h 4939827"/>
              <a:gd name="connsiteX151" fmla="*/ 5421860 w 12192000"/>
              <a:gd name="connsiteY151" fmla="*/ 167298 h 4939827"/>
              <a:gd name="connsiteX152" fmla="*/ 5476948 w 12192000"/>
              <a:gd name="connsiteY152" fmla="*/ 173249 h 4939827"/>
              <a:gd name="connsiteX153" fmla="*/ 5516842 w 12192000"/>
              <a:gd name="connsiteY153" fmla="*/ 184018 h 4939827"/>
              <a:gd name="connsiteX154" fmla="*/ 5619415 w 12192000"/>
              <a:gd name="connsiteY154" fmla="*/ 176781 h 4939827"/>
              <a:gd name="connsiteX155" fmla="*/ 5789867 w 12192000"/>
              <a:gd name="connsiteY155" fmla="*/ 150304 h 4939827"/>
              <a:gd name="connsiteX156" fmla="*/ 5825953 w 12192000"/>
              <a:gd name="connsiteY156" fmla="*/ 147907 h 4939827"/>
              <a:gd name="connsiteX157" fmla="*/ 5856168 w 12192000"/>
              <a:gd name="connsiteY157" fmla="*/ 158719 h 4939827"/>
              <a:gd name="connsiteX158" fmla="*/ 5862476 w 12192000"/>
              <a:gd name="connsiteY158" fmla="*/ 172447 h 4939827"/>
              <a:gd name="connsiteX159" fmla="*/ 5882195 w 12192000"/>
              <a:gd name="connsiteY159" fmla="*/ 173195 h 4939827"/>
              <a:gd name="connsiteX160" fmla="*/ 5887271 w 12192000"/>
              <a:gd name="connsiteY160" fmla="*/ 176084 h 4939827"/>
              <a:gd name="connsiteX161" fmla="*/ 5916552 w 12192000"/>
              <a:gd name="connsiteY161" fmla="*/ 189955 h 4939827"/>
              <a:gd name="connsiteX162" fmla="*/ 5983240 w 12192000"/>
              <a:gd name="connsiteY162" fmla="*/ 152755 h 4939827"/>
              <a:gd name="connsiteX163" fmla="*/ 6061852 w 12192000"/>
              <a:gd name="connsiteY163" fmla="*/ 161953 h 4939827"/>
              <a:gd name="connsiteX164" fmla="*/ 6408386 w 12192000"/>
              <a:gd name="connsiteY164" fmla="*/ 157590 h 4939827"/>
              <a:gd name="connsiteX165" fmla="*/ 6531386 w 12192000"/>
              <a:gd name="connsiteY165" fmla="*/ 156103 h 4939827"/>
              <a:gd name="connsiteX166" fmla="*/ 6721509 w 12192000"/>
              <a:gd name="connsiteY166" fmla="*/ 54829 h 4939827"/>
              <a:gd name="connsiteX167" fmla="*/ 6947884 w 12192000"/>
              <a:gd name="connsiteY167" fmla="*/ 47587 h 4939827"/>
              <a:gd name="connsiteX168" fmla="*/ 6965101 w 12192000"/>
              <a:gd name="connsiteY168" fmla="*/ 25718 h 4939827"/>
              <a:gd name="connsiteX169" fmla="*/ 6986370 w 12192000"/>
              <a:gd name="connsiteY169" fmla="*/ 12659 h 4939827"/>
              <a:gd name="connsiteX170" fmla="*/ 6989536 w 12192000"/>
              <a:gd name="connsiteY170" fmla="*/ 14528 h 4939827"/>
              <a:gd name="connsiteX171" fmla="*/ 7015933 w 12192000"/>
              <a:gd name="connsiteY171" fmla="*/ 9653 h 4939827"/>
              <a:gd name="connsiteX172" fmla="*/ 7020592 w 12192000"/>
              <a:gd name="connsiteY172" fmla="*/ 1651 h 4939827"/>
              <a:gd name="connsiteX173" fmla="*/ 7025905 w 12192000"/>
              <a:gd name="connsiteY173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37675 w 12192000"/>
              <a:gd name="connsiteY17" fmla="*/ 204438 h 4939827"/>
              <a:gd name="connsiteX18" fmla="*/ 7952584 w 12192000"/>
              <a:gd name="connsiteY18" fmla="*/ 170181 h 4939827"/>
              <a:gd name="connsiteX19" fmla="*/ 8009534 w 12192000"/>
              <a:gd name="connsiteY19" fmla="*/ 176441 h 4939827"/>
              <a:gd name="connsiteX20" fmla="*/ 8058681 w 12192000"/>
              <a:gd name="connsiteY20" fmla="*/ 219431 h 4939827"/>
              <a:gd name="connsiteX21" fmla="*/ 8126175 w 12192000"/>
              <a:gd name="connsiteY21" fmla="*/ 240005 h 4939827"/>
              <a:gd name="connsiteX22" fmla="*/ 8166439 w 12192000"/>
              <a:gd name="connsiteY22" fmla="*/ 252699 h 4939827"/>
              <a:gd name="connsiteX23" fmla="*/ 8281371 w 12192000"/>
              <a:gd name="connsiteY23" fmla="*/ 256875 h 4939827"/>
              <a:gd name="connsiteX24" fmla="*/ 8381609 w 12192000"/>
              <a:gd name="connsiteY24" fmla="*/ 240618 h 4939827"/>
              <a:gd name="connsiteX25" fmla="*/ 8406759 w 12192000"/>
              <a:gd name="connsiteY25" fmla="*/ 232517 h 4939827"/>
              <a:gd name="connsiteX26" fmla="*/ 8426506 w 12192000"/>
              <a:gd name="connsiteY26" fmla="*/ 241842 h 4939827"/>
              <a:gd name="connsiteX27" fmla="*/ 8427949 w 12192000"/>
              <a:gd name="connsiteY27" fmla="*/ 240981 h 4939827"/>
              <a:gd name="connsiteX28" fmla="*/ 8441468 w 12192000"/>
              <a:gd name="connsiteY28" fmla="*/ 241157 h 4939827"/>
              <a:gd name="connsiteX29" fmla="*/ 8565757 w 12192000"/>
              <a:gd name="connsiteY29" fmla="*/ 255317 h 4939827"/>
              <a:gd name="connsiteX30" fmla="*/ 8573171 w 12192000"/>
              <a:gd name="connsiteY30" fmla="*/ 258426 h 4939827"/>
              <a:gd name="connsiteX31" fmla="*/ 8573548 w 12192000"/>
              <a:gd name="connsiteY31" fmla="*/ 258241 h 4939827"/>
              <a:gd name="connsiteX32" fmla="*/ 8581827 w 12192000"/>
              <a:gd name="connsiteY32" fmla="*/ 261028 h 4939827"/>
              <a:gd name="connsiteX33" fmla="*/ 8586687 w 12192000"/>
              <a:gd name="connsiteY33" fmla="*/ 264089 h 4939827"/>
              <a:gd name="connsiteX34" fmla="*/ 8601067 w 12192000"/>
              <a:gd name="connsiteY34" fmla="*/ 270114 h 4939827"/>
              <a:gd name="connsiteX35" fmla="*/ 8672650 w 12192000"/>
              <a:gd name="connsiteY35" fmla="*/ 254821 h 4939827"/>
              <a:gd name="connsiteX36" fmla="*/ 8785543 w 12192000"/>
              <a:gd name="connsiteY36" fmla="*/ 263406 h 4939827"/>
              <a:gd name="connsiteX37" fmla="*/ 8830588 w 12192000"/>
              <a:gd name="connsiteY37" fmla="*/ 265483 h 4939827"/>
              <a:gd name="connsiteX38" fmla="*/ 8905142 w 12192000"/>
              <a:gd name="connsiteY38" fmla="*/ 264958 h 4939827"/>
              <a:gd name="connsiteX39" fmla="*/ 8968582 w 12192000"/>
              <a:gd name="connsiteY39" fmla="*/ 262728 h 4939827"/>
              <a:gd name="connsiteX40" fmla="*/ 8972994 w 12192000"/>
              <a:gd name="connsiteY40" fmla="*/ 263284 h 4939827"/>
              <a:gd name="connsiteX41" fmla="*/ 9004605 w 12192000"/>
              <a:gd name="connsiteY41" fmla="*/ 258041 h 4939827"/>
              <a:gd name="connsiteX42" fmla="*/ 9016165 w 12192000"/>
              <a:gd name="connsiteY42" fmla="*/ 261258 h 4939827"/>
              <a:gd name="connsiteX43" fmla="*/ 9043297 w 12192000"/>
              <a:gd name="connsiteY43" fmla="*/ 281547 h 4939827"/>
              <a:gd name="connsiteX44" fmla="*/ 9048315 w 12192000"/>
              <a:gd name="connsiteY44" fmla="*/ 279264 h 4939827"/>
              <a:gd name="connsiteX45" fmla="*/ 9054706 w 12192000"/>
              <a:gd name="connsiteY45" fmla="*/ 278538 h 4939827"/>
              <a:gd name="connsiteX46" fmla="*/ 9070919 w 12192000"/>
              <a:gd name="connsiteY46" fmla="*/ 281810 h 4939827"/>
              <a:gd name="connsiteX47" fmla="*/ 9076813 w 12192000"/>
              <a:gd name="connsiteY47" fmla="*/ 283909 h 4939827"/>
              <a:gd name="connsiteX48" fmla="*/ 9085871 w 12192000"/>
              <a:gd name="connsiteY48" fmla="*/ 285133 h 4939827"/>
              <a:gd name="connsiteX49" fmla="*/ 9086159 w 12192000"/>
              <a:gd name="connsiteY49" fmla="*/ 284887 h 4939827"/>
              <a:gd name="connsiteX50" fmla="*/ 9134606 w 12192000"/>
              <a:gd name="connsiteY50" fmla="*/ 288168 h 4939827"/>
              <a:gd name="connsiteX51" fmla="*/ 9195590 w 12192000"/>
              <a:gd name="connsiteY51" fmla="*/ 279568 h 4939827"/>
              <a:gd name="connsiteX52" fmla="*/ 9219336 w 12192000"/>
              <a:gd name="connsiteY52" fmla="*/ 278133 h 4939827"/>
              <a:gd name="connsiteX53" fmla="*/ 9232362 w 12192000"/>
              <a:gd name="connsiteY53" fmla="*/ 275894 h 4939827"/>
              <a:gd name="connsiteX54" fmla="*/ 9233396 w 12192000"/>
              <a:gd name="connsiteY54" fmla="*/ 274803 h 4939827"/>
              <a:gd name="connsiteX55" fmla="*/ 9256213 w 12192000"/>
              <a:gd name="connsiteY55" fmla="*/ 281576 h 4939827"/>
              <a:gd name="connsiteX56" fmla="*/ 9262377 w 12192000"/>
              <a:gd name="connsiteY56" fmla="*/ 286635 h 4939827"/>
              <a:gd name="connsiteX57" fmla="*/ 9287089 w 12192000"/>
              <a:gd name="connsiteY57" fmla="*/ 303891 h 4939827"/>
              <a:gd name="connsiteX58" fmla="*/ 9371484 w 12192000"/>
              <a:gd name="connsiteY58" fmla="*/ 329634 h 4939827"/>
              <a:gd name="connsiteX59" fmla="*/ 9404829 w 12192000"/>
              <a:gd name="connsiteY59" fmla="*/ 339038 h 4939827"/>
              <a:gd name="connsiteX60" fmla="*/ 9427021 w 12192000"/>
              <a:gd name="connsiteY60" fmla="*/ 358784 h 4939827"/>
              <a:gd name="connsiteX61" fmla="*/ 9670844 w 12192000"/>
              <a:gd name="connsiteY61" fmla="*/ 405128 h 4939827"/>
              <a:gd name="connsiteX62" fmla="*/ 9816083 w 12192000"/>
              <a:gd name="connsiteY62" fmla="*/ 416573 h 4939827"/>
              <a:gd name="connsiteX63" fmla="*/ 9936741 w 12192000"/>
              <a:gd name="connsiteY63" fmla="*/ 437044 h 4939827"/>
              <a:gd name="connsiteX64" fmla="*/ 10050093 w 12192000"/>
              <a:gd name="connsiteY64" fmla="*/ 443783 h 4939827"/>
              <a:gd name="connsiteX65" fmla="*/ 10130090 w 12192000"/>
              <a:gd name="connsiteY65" fmla="*/ 459520 h 4939827"/>
              <a:gd name="connsiteX66" fmla="*/ 10173456 w 12192000"/>
              <a:gd name="connsiteY66" fmla="*/ 457749 h 4939827"/>
              <a:gd name="connsiteX67" fmla="*/ 10218232 w 12192000"/>
              <a:gd name="connsiteY67" fmla="*/ 459820 h 4939827"/>
              <a:gd name="connsiteX68" fmla="*/ 10354176 w 12192000"/>
              <a:gd name="connsiteY68" fmla="*/ 471377 h 4939827"/>
              <a:gd name="connsiteX69" fmla="*/ 10430681 w 12192000"/>
              <a:gd name="connsiteY69" fmla="*/ 481226 h 4939827"/>
              <a:gd name="connsiteX70" fmla="*/ 10478169 w 12192000"/>
              <a:gd name="connsiteY70" fmla="*/ 481774 h 4939827"/>
              <a:gd name="connsiteX71" fmla="*/ 10540907 w 12192000"/>
              <a:gd name="connsiteY71" fmla="*/ 485607 h 4939827"/>
              <a:gd name="connsiteX72" fmla="*/ 10614941 w 12192000"/>
              <a:gd name="connsiteY72" fmla="*/ 487592 h 4939827"/>
              <a:gd name="connsiteX73" fmla="*/ 10674098 w 12192000"/>
              <a:gd name="connsiteY73" fmla="*/ 521656 h 4939827"/>
              <a:gd name="connsiteX74" fmla="*/ 10874834 w 12192000"/>
              <a:gd name="connsiteY74" fmla="*/ 574867 h 4939827"/>
              <a:gd name="connsiteX75" fmla="*/ 10944981 w 12192000"/>
              <a:gd name="connsiteY75" fmla="*/ 615042 h 4939827"/>
              <a:gd name="connsiteX76" fmla="*/ 11006376 w 12192000"/>
              <a:gd name="connsiteY76" fmla="*/ 645957 h 4939827"/>
              <a:gd name="connsiteX77" fmla="*/ 11076308 w 12192000"/>
              <a:gd name="connsiteY77" fmla="*/ 675698 h 4939827"/>
              <a:gd name="connsiteX78" fmla="*/ 11148789 w 12192000"/>
              <a:gd name="connsiteY78" fmla="*/ 685041 h 4939827"/>
              <a:gd name="connsiteX79" fmla="*/ 11249129 w 12192000"/>
              <a:gd name="connsiteY79" fmla="*/ 684218 h 4939827"/>
              <a:gd name="connsiteX80" fmla="*/ 11299915 w 12192000"/>
              <a:gd name="connsiteY80" fmla="*/ 692177 h 4939827"/>
              <a:gd name="connsiteX81" fmla="*/ 11386973 w 12192000"/>
              <a:gd name="connsiteY81" fmla="*/ 708209 h 4939827"/>
              <a:gd name="connsiteX82" fmla="*/ 11500105 w 12192000"/>
              <a:gd name="connsiteY82" fmla="*/ 735014 h 4939827"/>
              <a:gd name="connsiteX83" fmla="*/ 11621735 w 12192000"/>
              <a:gd name="connsiteY83" fmla="*/ 789584 h 4939827"/>
              <a:gd name="connsiteX84" fmla="*/ 11691200 w 12192000"/>
              <a:gd name="connsiteY84" fmla="*/ 867902 h 4939827"/>
              <a:gd name="connsiteX85" fmla="*/ 11819427 w 12192000"/>
              <a:gd name="connsiteY85" fmla="*/ 911634 h 4939827"/>
              <a:gd name="connsiteX86" fmla="*/ 11969720 w 12192000"/>
              <a:gd name="connsiteY86" fmla="*/ 964737 h 4939827"/>
              <a:gd name="connsiteX87" fmla="*/ 12055766 w 12192000"/>
              <a:gd name="connsiteY87" fmla="*/ 991268 h 4939827"/>
              <a:gd name="connsiteX88" fmla="*/ 12171539 w 12192000"/>
              <a:gd name="connsiteY88" fmla="*/ 995427 h 4939827"/>
              <a:gd name="connsiteX89" fmla="*/ 12187831 w 12192000"/>
              <a:gd name="connsiteY89" fmla="*/ 996580 h 4939827"/>
              <a:gd name="connsiteX90" fmla="*/ 12192000 w 12192000"/>
              <a:gd name="connsiteY90" fmla="*/ 996726 h 4939827"/>
              <a:gd name="connsiteX91" fmla="*/ 12192000 w 12192000"/>
              <a:gd name="connsiteY91" fmla="*/ 4939827 h 4939827"/>
              <a:gd name="connsiteX92" fmla="*/ 0 w 12192000"/>
              <a:gd name="connsiteY92" fmla="*/ 4939827 h 4939827"/>
              <a:gd name="connsiteX93" fmla="*/ 0 w 12192000"/>
              <a:gd name="connsiteY93" fmla="*/ 512043 h 4939827"/>
              <a:gd name="connsiteX94" fmla="*/ 7381 w 12192000"/>
              <a:gd name="connsiteY94" fmla="*/ 512580 h 4939827"/>
              <a:gd name="connsiteX95" fmla="*/ 100029 w 12192000"/>
              <a:gd name="connsiteY95" fmla="*/ 504758 h 4939827"/>
              <a:gd name="connsiteX96" fmla="*/ 155244 w 12192000"/>
              <a:gd name="connsiteY96" fmla="*/ 525130 h 4939827"/>
              <a:gd name="connsiteX97" fmla="*/ 254366 w 12192000"/>
              <a:gd name="connsiteY97" fmla="*/ 534449 h 4939827"/>
              <a:gd name="connsiteX98" fmla="*/ 447292 w 12192000"/>
              <a:gd name="connsiteY98" fmla="*/ 542725 h 4939827"/>
              <a:gd name="connsiteX99" fmla="*/ 628105 w 12192000"/>
              <a:gd name="connsiteY99" fmla="*/ 547853 h 4939827"/>
              <a:gd name="connsiteX100" fmla="*/ 783146 w 12192000"/>
              <a:gd name="connsiteY100" fmla="*/ 591799 h 4939827"/>
              <a:gd name="connsiteX101" fmla="*/ 1043676 w 12192000"/>
              <a:gd name="connsiteY101" fmla="*/ 591887 h 4939827"/>
              <a:gd name="connsiteX102" fmla="*/ 1281816 w 12192000"/>
              <a:gd name="connsiteY102" fmla="*/ 520946 h 4939827"/>
              <a:gd name="connsiteX103" fmla="*/ 1486347 w 12192000"/>
              <a:gd name="connsiteY103" fmla="*/ 487310 h 4939827"/>
              <a:gd name="connsiteX104" fmla="*/ 1568079 w 12192000"/>
              <a:gd name="connsiteY104" fmla="*/ 462531 h 4939827"/>
              <a:gd name="connsiteX105" fmla="*/ 1622516 w 12192000"/>
              <a:gd name="connsiteY105" fmla="*/ 466058 h 4939827"/>
              <a:gd name="connsiteX106" fmla="*/ 1655457 w 12192000"/>
              <a:gd name="connsiteY106" fmla="*/ 465359 h 4939827"/>
              <a:gd name="connsiteX107" fmla="*/ 1717454 w 12192000"/>
              <a:gd name="connsiteY107" fmla="*/ 417203 h 4939827"/>
              <a:gd name="connsiteX108" fmla="*/ 1913794 w 12192000"/>
              <a:gd name="connsiteY108" fmla="*/ 365255 h 4939827"/>
              <a:gd name="connsiteX109" fmla="*/ 2129762 w 12192000"/>
              <a:gd name="connsiteY109" fmla="*/ 367832 h 4939827"/>
              <a:gd name="connsiteX110" fmla="*/ 2376970 w 12192000"/>
              <a:gd name="connsiteY110" fmla="*/ 350129 h 4939827"/>
              <a:gd name="connsiteX111" fmla="*/ 2480155 w 12192000"/>
              <a:gd name="connsiteY111" fmla="*/ 359227 h 4939827"/>
              <a:gd name="connsiteX112" fmla="*/ 2586782 w 12192000"/>
              <a:gd name="connsiteY112" fmla="*/ 339352 h 4939827"/>
              <a:gd name="connsiteX113" fmla="*/ 2654496 w 12192000"/>
              <a:gd name="connsiteY113" fmla="*/ 315431 h 4939827"/>
              <a:gd name="connsiteX114" fmla="*/ 2788947 w 12192000"/>
              <a:gd name="connsiteY114" fmla="*/ 250375 h 4939827"/>
              <a:gd name="connsiteX115" fmla="*/ 2885389 w 12192000"/>
              <a:gd name="connsiteY115" fmla="*/ 255259 h 4939827"/>
              <a:gd name="connsiteX116" fmla="*/ 3045916 w 12192000"/>
              <a:gd name="connsiteY116" fmla="*/ 261030 h 4939827"/>
              <a:gd name="connsiteX117" fmla="*/ 3074187 w 12192000"/>
              <a:gd name="connsiteY117" fmla="*/ 243226 h 4939827"/>
              <a:gd name="connsiteX118" fmla="*/ 3103677 w 12192000"/>
              <a:gd name="connsiteY118" fmla="*/ 209527 h 4939827"/>
              <a:gd name="connsiteX119" fmla="*/ 3126759 w 12192000"/>
              <a:gd name="connsiteY119" fmla="*/ 211226 h 4939827"/>
              <a:gd name="connsiteX120" fmla="*/ 3164020 w 12192000"/>
              <a:gd name="connsiteY120" fmla="*/ 212779 h 4939827"/>
              <a:gd name="connsiteX121" fmla="*/ 3285019 w 12192000"/>
              <a:gd name="connsiteY121" fmla="*/ 220535 h 4939827"/>
              <a:gd name="connsiteX122" fmla="*/ 3365154 w 12192000"/>
              <a:gd name="connsiteY122" fmla="*/ 226416 h 4939827"/>
              <a:gd name="connsiteX123" fmla="*/ 3367507 w 12192000"/>
              <a:gd name="connsiteY123" fmla="*/ 225416 h 4939827"/>
              <a:gd name="connsiteX124" fmla="*/ 3387567 w 12192000"/>
              <a:gd name="connsiteY124" fmla="*/ 227103 h 4939827"/>
              <a:gd name="connsiteX125" fmla="*/ 3424753 w 12192000"/>
              <a:gd name="connsiteY125" fmla="*/ 244380 h 4939827"/>
              <a:gd name="connsiteX126" fmla="*/ 3498001 w 12192000"/>
              <a:gd name="connsiteY126" fmla="*/ 231941 h 4939827"/>
              <a:gd name="connsiteX127" fmla="*/ 3561557 w 12192000"/>
              <a:gd name="connsiteY127" fmla="*/ 228095 h 4939827"/>
              <a:gd name="connsiteX128" fmla="*/ 3611920 w 12192000"/>
              <a:gd name="connsiteY128" fmla="*/ 218094 h 4939827"/>
              <a:gd name="connsiteX129" fmla="*/ 3620528 w 12192000"/>
              <a:gd name="connsiteY129" fmla="*/ 218788 h 4939827"/>
              <a:gd name="connsiteX130" fmla="*/ 3620766 w 12192000"/>
              <a:gd name="connsiteY130" fmla="*/ 218511 h 4939827"/>
              <a:gd name="connsiteX131" fmla="*/ 3629977 w 12192000"/>
              <a:gd name="connsiteY131" fmla="*/ 218664 h 4939827"/>
              <a:gd name="connsiteX132" fmla="*/ 3636217 w 12192000"/>
              <a:gd name="connsiteY132" fmla="*/ 220048 h 4939827"/>
              <a:gd name="connsiteX133" fmla="*/ 3709484 w 12192000"/>
              <a:gd name="connsiteY133" fmla="*/ 186927 h 4939827"/>
              <a:gd name="connsiteX134" fmla="*/ 3761342 w 12192000"/>
              <a:gd name="connsiteY134" fmla="*/ 177474 h 4939827"/>
              <a:gd name="connsiteX135" fmla="*/ 3799748 w 12192000"/>
              <a:gd name="connsiteY135" fmla="*/ 167154 h 4939827"/>
              <a:gd name="connsiteX136" fmla="*/ 3812225 w 12192000"/>
              <a:gd name="connsiteY136" fmla="*/ 189020 h 4939827"/>
              <a:gd name="connsiteX137" fmla="*/ 3864537 w 12192000"/>
              <a:gd name="connsiteY137" fmla="*/ 200742 h 4939827"/>
              <a:gd name="connsiteX138" fmla="*/ 4028476 w 12192000"/>
              <a:gd name="connsiteY138" fmla="*/ 223679 h 4939827"/>
              <a:gd name="connsiteX139" fmla="*/ 4191582 w 12192000"/>
              <a:gd name="connsiteY139" fmla="*/ 238952 h 4939827"/>
              <a:gd name="connsiteX140" fmla="*/ 4251024 w 12192000"/>
              <a:gd name="connsiteY140" fmla="*/ 240874 h 4939827"/>
              <a:gd name="connsiteX141" fmla="*/ 4355275 w 12192000"/>
              <a:gd name="connsiteY141" fmla="*/ 260205 h 4939827"/>
              <a:gd name="connsiteX142" fmla="*/ 4423807 w 12192000"/>
              <a:gd name="connsiteY142" fmla="*/ 270366 h 4939827"/>
              <a:gd name="connsiteX143" fmla="*/ 4558432 w 12192000"/>
              <a:gd name="connsiteY143" fmla="*/ 269194 h 4939827"/>
              <a:gd name="connsiteX144" fmla="*/ 4635061 w 12192000"/>
              <a:gd name="connsiteY144" fmla="*/ 280682 h 4939827"/>
              <a:gd name="connsiteX145" fmla="*/ 4807427 w 12192000"/>
              <a:gd name="connsiteY145" fmla="*/ 276835 h 4939827"/>
              <a:gd name="connsiteX146" fmla="*/ 5028933 w 12192000"/>
              <a:gd name="connsiteY146" fmla="*/ 183887 h 4939827"/>
              <a:gd name="connsiteX147" fmla="*/ 5093642 w 12192000"/>
              <a:gd name="connsiteY147" fmla="*/ 177214 h 4939827"/>
              <a:gd name="connsiteX148" fmla="*/ 5102642 w 12192000"/>
              <a:gd name="connsiteY148" fmla="*/ 186816 h 4939827"/>
              <a:gd name="connsiteX149" fmla="*/ 5193590 w 12192000"/>
              <a:gd name="connsiteY149" fmla="*/ 136361 h 4939827"/>
              <a:gd name="connsiteX150" fmla="*/ 5323922 w 12192000"/>
              <a:gd name="connsiteY150" fmla="*/ 146332 h 4939827"/>
              <a:gd name="connsiteX151" fmla="*/ 5421860 w 12192000"/>
              <a:gd name="connsiteY151" fmla="*/ 167298 h 4939827"/>
              <a:gd name="connsiteX152" fmla="*/ 5476948 w 12192000"/>
              <a:gd name="connsiteY152" fmla="*/ 173249 h 4939827"/>
              <a:gd name="connsiteX153" fmla="*/ 5516842 w 12192000"/>
              <a:gd name="connsiteY153" fmla="*/ 184018 h 4939827"/>
              <a:gd name="connsiteX154" fmla="*/ 5619415 w 12192000"/>
              <a:gd name="connsiteY154" fmla="*/ 176781 h 4939827"/>
              <a:gd name="connsiteX155" fmla="*/ 5789867 w 12192000"/>
              <a:gd name="connsiteY155" fmla="*/ 150304 h 4939827"/>
              <a:gd name="connsiteX156" fmla="*/ 5825953 w 12192000"/>
              <a:gd name="connsiteY156" fmla="*/ 147907 h 4939827"/>
              <a:gd name="connsiteX157" fmla="*/ 5856168 w 12192000"/>
              <a:gd name="connsiteY157" fmla="*/ 158719 h 4939827"/>
              <a:gd name="connsiteX158" fmla="*/ 5862476 w 12192000"/>
              <a:gd name="connsiteY158" fmla="*/ 172447 h 4939827"/>
              <a:gd name="connsiteX159" fmla="*/ 5882195 w 12192000"/>
              <a:gd name="connsiteY159" fmla="*/ 173195 h 4939827"/>
              <a:gd name="connsiteX160" fmla="*/ 5887271 w 12192000"/>
              <a:gd name="connsiteY160" fmla="*/ 176084 h 4939827"/>
              <a:gd name="connsiteX161" fmla="*/ 5916552 w 12192000"/>
              <a:gd name="connsiteY161" fmla="*/ 189955 h 4939827"/>
              <a:gd name="connsiteX162" fmla="*/ 5983240 w 12192000"/>
              <a:gd name="connsiteY162" fmla="*/ 152755 h 4939827"/>
              <a:gd name="connsiteX163" fmla="*/ 6061852 w 12192000"/>
              <a:gd name="connsiteY163" fmla="*/ 161953 h 4939827"/>
              <a:gd name="connsiteX164" fmla="*/ 6531386 w 12192000"/>
              <a:gd name="connsiteY164" fmla="*/ 156103 h 4939827"/>
              <a:gd name="connsiteX165" fmla="*/ 6721509 w 12192000"/>
              <a:gd name="connsiteY165" fmla="*/ 54829 h 4939827"/>
              <a:gd name="connsiteX166" fmla="*/ 6947884 w 12192000"/>
              <a:gd name="connsiteY166" fmla="*/ 47587 h 4939827"/>
              <a:gd name="connsiteX167" fmla="*/ 6965101 w 12192000"/>
              <a:gd name="connsiteY167" fmla="*/ 25718 h 4939827"/>
              <a:gd name="connsiteX168" fmla="*/ 6986370 w 12192000"/>
              <a:gd name="connsiteY168" fmla="*/ 12659 h 4939827"/>
              <a:gd name="connsiteX169" fmla="*/ 6989536 w 12192000"/>
              <a:gd name="connsiteY169" fmla="*/ 14528 h 4939827"/>
              <a:gd name="connsiteX170" fmla="*/ 7015933 w 12192000"/>
              <a:gd name="connsiteY170" fmla="*/ 9653 h 4939827"/>
              <a:gd name="connsiteX171" fmla="*/ 7020592 w 12192000"/>
              <a:gd name="connsiteY171" fmla="*/ 1651 h 4939827"/>
              <a:gd name="connsiteX172" fmla="*/ 7025905 w 12192000"/>
              <a:gd name="connsiteY172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37675 w 12192000"/>
              <a:gd name="connsiteY17" fmla="*/ 204438 h 4939827"/>
              <a:gd name="connsiteX18" fmla="*/ 7952584 w 12192000"/>
              <a:gd name="connsiteY18" fmla="*/ 170181 h 4939827"/>
              <a:gd name="connsiteX19" fmla="*/ 8009534 w 12192000"/>
              <a:gd name="connsiteY19" fmla="*/ 176441 h 4939827"/>
              <a:gd name="connsiteX20" fmla="*/ 8058681 w 12192000"/>
              <a:gd name="connsiteY20" fmla="*/ 219431 h 4939827"/>
              <a:gd name="connsiteX21" fmla="*/ 8126175 w 12192000"/>
              <a:gd name="connsiteY21" fmla="*/ 240005 h 4939827"/>
              <a:gd name="connsiteX22" fmla="*/ 8166439 w 12192000"/>
              <a:gd name="connsiteY22" fmla="*/ 252699 h 4939827"/>
              <a:gd name="connsiteX23" fmla="*/ 8281371 w 12192000"/>
              <a:gd name="connsiteY23" fmla="*/ 256875 h 4939827"/>
              <a:gd name="connsiteX24" fmla="*/ 8381609 w 12192000"/>
              <a:gd name="connsiteY24" fmla="*/ 240618 h 4939827"/>
              <a:gd name="connsiteX25" fmla="*/ 8406759 w 12192000"/>
              <a:gd name="connsiteY25" fmla="*/ 232517 h 4939827"/>
              <a:gd name="connsiteX26" fmla="*/ 8426506 w 12192000"/>
              <a:gd name="connsiteY26" fmla="*/ 241842 h 4939827"/>
              <a:gd name="connsiteX27" fmla="*/ 8427949 w 12192000"/>
              <a:gd name="connsiteY27" fmla="*/ 240981 h 4939827"/>
              <a:gd name="connsiteX28" fmla="*/ 8441468 w 12192000"/>
              <a:gd name="connsiteY28" fmla="*/ 241157 h 4939827"/>
              <a:gd name="connsiteX29" fmla="*/ 8565757 w 12192000"/>
              <a:gd name="connsiteY29" fmla="*/ 255317 h 4939827"/>
              <a:gd name="connsiteX30" fmla="*/ 8573171 w 12192000"/>
              <a:gd name="connsiteY30" fmla="*/ 258426 h 4939827"/>
              <a:gd name="connsiteX31" fmla="*/ 8573548 w 12192000"/>
              <a:gd name="connsiteY31" fmla="*/ 258241 h 4939827"/>
              <a:gd name="connsiteX32" fmla="*/ 8581827 w 12192000"/>
              <a:gd name="connsiteY32" fmla="*/ 261028 h 4939827"/>
              <a:gd name="connsiteX33" fmla="*/ 8586687 w 12192000"/>
              <a:gd name="connsiteY33" fmla="*/ 264089 h 4939827"/>
              <a:gd name="connsiteX34" fmla="*/ 8601067 w 12192000"/>
              <a:gd name="connsiteY34" fmla="*/ 270114 h 4939827"/>
              <a:gd name="connsiteX35" fmla="*/ 8672650 w 12192000"/>
              <a:gd name="connsiteY35" fmla="*/ 254821 h 4939827"/>
              <a:gd name="connsiteX36" fmla="*/ 8785543 w 12192000"/>
              <a:gd name="connsiteY36" fmla="*/ 263406 h 4939827"/>
              <a:gd name="connsiteX37" fmla="*/ 8830588 w 12192000"/>
              <a:gd name="connsiteY37" fmla="*/ 265483 h 4939827"/>
              <a:gd name="connsiteX38" fmla="*/ 8905142 w 12192000"/>
              <a:gd name="connsiteY38" fmla="*/ 264958 h 4939827"/>
              <a:gd name="connsiteX39" fmla="*/ 8968582 w 12192000"/>
              <a:gd name="connsiteY39" fmla="*/ 262728 h 4939827"/>
              <a:gd name="connsiteX40" fmla="*/ 8972994 w 12192000"/>
              <a:gd name="connsiteY40" fmla="*/ 263284 h 4939827"/>
              <a:gd name="connsiteX41" fmla="*/ 9004605 w 12192000"/>
              <a:gd name="connsiteY41" fmla="*/ 258041 h 4939827"/>
              <a:gd name="connsiteX42" fmla="*/ 9016165 w 12192000"/>
              <a:gd name="connsiteY42" fmla="*/ 261258 h 4939827"/>
              <a:gd name="connsiteX43" fmla="*/ 9043297 w 12192000"/>
              <a:gd name="connsiteY43" fmla="*/ 281547 h 4939827"/>
              <a:gd name="connsiteX44" fmla="*/ 9048315 w 12192000"/>
              <a:gd name="connsiteY44" fmla="*/ 279264 h 4939827"/>
              <a:gd name="connsiteX45" fmla="*/ 9054706 w 12192000"/>
              <a:gd name="connsiteY45" fmla="*/ 278538 h 4939827"/>
              <a:gd name="connsiteX46" fmla="*/ 9070919 w 12192000"/>
              <a:gd name="connsiteY46" fmla="*/ 281810 h 4939827"/>
              <a:gd name="connsiteX47" fmla="*/ 9076813 w 12192000"/>
              <a:gd name="connsiteY47" fmla="*/ 283909 h 4939827"/>
              <a:gd name="connsiteX48" fmla="*/ 9085871 w 12192000"/>
              <a:gd name="connsiteY48" fmla="*/ 285133 h 4939827"/>
              <a:gd name="connsiteX49" fmla="*/ 9086159 w 12192000"/>
              <a:gd name="connsiteY49" fmla="*/ 284887 h 4939827"/>
              <a:gd name="connsiteX50" fmla="*/ 9134606 w 12192000"/>
              <a:gd name="connsiteY50" fmla="*/ 288168 h 4939827"/>
              <a:gd name="connsiteX51" fmla="*/ 9195590 w 12192000"/>
              <a:gd name="connsiteY51" fmla="*/ 279568 h 4939827"/>
              <a:gd name="connsiteX52" fmla="*/ 9219336 w 12192000"/>
              <a:gd name="connsiteY52" fmla="*/ 278133 h 4939827"/>
              <a:gd name="connsiteX53" fmla="*/ 9232362 w 12192000"/>
              <a:gd name="connsiteY53" fmla="*/ 275894 h 4939827"/>
              <a:gd name="connsiteX54" fmla="*/ 9233396 w 12192000"/>
              <a:gd name="connsiteY54" fmla="*/ 274803 h 4939827"/>
              <a:gd name="connsiteX55" fmla="*/ 9256213 w 12192000"/>
              <a:gd name="connsiteY55" fmla="*/ 281576 h 4939827"/>
              <a:gd name="connsiteX56" fmla="*/ 9262377 w 12192000"/>
              <a:gd name="connsiteY56" fmla="*/ 286635 h 4939827"/>
              <a:gd name="connsiteX57" fmla="*/ 9287089 w 12192000"/>
              <a:gd name="connsiteY57" fmla="*/ 303891 h 4939827"/>
              <a:gd name="connsiteX58" fmla="*/ 9371484 w 12192000"/>
              <a:gd name="connsiteY58" fmla="*/ 329634 h 4939827"/>
              <a:gd name="connsiteX59" fmla="*/ 9404829 w 12192000"/>
              <a:gd name="connsiteY59" fmla="*/ 339038 h 4939827"/>
              <a:gd name="connsiteX60" fmla="*/ 9427021 w 12192000"/>
              <a:gd name="connsiteY60" fmla="*/ 358784 h 4939827"/>
              <a:gd name="connsiteX61" fmla="*/ 9670844 w 12192000"/>
              <a:gd name="connsiteY61" fmla="*/ 405128 h 4939827"/>
              <a:gd name="connsiteX62" fmla="*/ 9816083 w 12192000"/>
              <a:gd name="connsiteY62" fmla="*/ 416573 h 4939827"/>
              <a:gd name="connsiteX63" fmla="*/ 9936741 w 12192000"/>
              <a:gd name="connsiteY63" fmla="*/ 437044 h 4939827"/>
              <a:gd name="connsiteX64" fmla="*/ 10050093 w 12192000"/>
              <a:gd name="connsiteY64" fmla="*/ 443783 h 4939827"/>
              <a:gd name="connsiteX65" fmla="*/ 10130090 w 12192000"/>
              <a:gd name="connsiteY65" fmla="*/ 459520 h 4939827"/>
              <a:gd name="connsiteX66" fmla="*/ 10173456 w 12192000"/>
              <a:gd name="connsiteY66" fmla="*/ 457749 h 4939827"/>
              <a:gd name="connsiteX67" fmla="*/ 10218232 w 12192000"/>
              <a:gd name="connsiteY67" fmla="*/ 459820 h 4939827"/>
              <a:gd name="connsiteX68" fmla="*/ 10354176 w 12192000"/>
              <a:gd name="connsiteY68" fmla="*/ 471377 h 4939827"/>
              <a:gd name="connsiteX69" fmla="*/ 10430681 w 12192000"/>
              <a:gd name="connsiteY69" fmla="*/ 481226 h 4939827"/>
              <a:gd name="connsiteX70" fmla="*/ 10478169 w 12192000"/>
              <a:gd name="connsiteY70" fmla="*/ 481774 h 4939827"/>
              <a:gd name="connsiteX71" fmla="*/ 10540907 w 12192000"/>
              <a:gd name="connsiteY71" fmla="*/ 485607 h 4939827"/>
              <a:gd name="connsiteX72" fmla="*/ 10614941 w 12192000"/>
              <a:gd name="connsiteY72" fmla="*/ 487592 h 4939827"/>
              <a:gd name="connsiteX73" fmla="*/ 10674098 w 12192000"/>
              <a:gd name="connsiteY73" fmla="*/ 521656 h 4939827"/>
              <a:gd name="connsiteX74" fmla="*/ 10874834 w 12192000"/>
              <a:gd name="connsiteY74" fmla="*/ 574867 h 4939827"/>
              <a:gd name="connsiteX75" fmla="*/ 10944981 w 12192000"/>
              <a:gd name="connsiteY75" fmla="*/ 615042 h 4939827"/>
              <a:gd name="connsiteX76" fmla="*/ 11006376 w 12192000"/>
              <a:gd name="connsiteY76" fmla="*/ 645957 h 4939827"/>
              <a:gd name="connsiteX77" fmla="*/ 11076308 w 12192000"/>
              <a:gd name="connsiteY77" fmla="*/ 675698 h 4939827"/>
              <a:gd name="connsiteX78" fmla="*/ 11148789 w 12192000"/>
              <a:gd name="connsiteY78" fmla="*/ 685041 h 4939827"/>
              <a:gd name="connsiteX79" fmla="*/ 11249129 w 12192000"/>
              <a:gd name="connsiteY79" fmla="*/ 684218 h 4939827"/>
              <a:gd name="connsiteX80" fmla="*/ 11299915 w 12192000"/>
              <a:gd name="connsiteY80" fmla="*/ 692177 h 4939827"/>
              <a:gd name="connsiteX81" fmla="*/ 11386973 w 12192000"/>
              <a:gd name="connsiteY81" fmla="*/ 708209 h 4939827"/>
              <a:gd name="connsiteX82" fmla="*/ 11500105 w 12192000"/>
              <a:gd name="connsiteY82" fmla="*/ 735014 h 4939827"/>
              <a:gd name="connsiteX83" fmla="*/ 11621735 w 12192000"/>
              <a:gd name="connsiteY83" fmla="*/ 789584 h 4939827"/>
              <a:gd name="connsiteX84" fmla="*/ 11691200 w 12192000"/>
              <a:gd name="connsiteY84" fmla="*/ 867902 h 4939827"/>
              <a:gd name="connsiteX85" fmla="*/ 11819427 w 12192000"/>
              <a:gd name="connsiteY85" fmla="*/ 911634 h 4939827"/>
              <a:gd name="connsiteX86" fmla="*/ 11969720 w 12192000"/>
              <a:gd name="connsiteY86" fmla="*/ 964737 h 4939827"/>
              <a:gd name="connsiteX87" fmla="*/ 12055766 w 12192000"/>
              <a:gd name="connsiteY87" fmla="*/ 991268 h 4939827"/>
              <a:gd name="connsiteX88" fmla="*/ 12171539 w 12192000"/>
              <a:gd name="connsiteY88" fmla="*/ 995427 h 4939827"/>
              <a:gd name="connsiteX89" fmla="*/ 12187831 w 12192000"/>
              <a:gd name="connsiteY89" fmla="*/ 996580 h 4939827"/>
              <a:gd name="connsiteX90" fmla="*/ 12192000 w 12192000"/>
              <a:gd name="connsiteY90" fmla="*/ 996726 h 4939827"/>
              <a:gd name="connsiteX91" fmla="*/ 12192000 w 12192000"/>
              <a:gd name="connsiteY91" fmla="*/ 4939827 h 4939827"/>
              <a:gd name="connsiteX92" fmla="*/ 0 w 12192000"/>
              <a:gd name="connsiteY92" fmla="*/ 4939827 h 4939827"/>
              <a:gd name="connsiteX93" fmla="*/ 0 w 12192000"/>
              <a:gd name="connsiteY93" fmla="*/ 512043 h 4939827"/>
              <a:gd name="connsiteX94" fmla="*/ 7381 w 12192000"/>
              <a:gd name="connsiteY94" fmla="*/ 512580 h 4939827"/>
              <a:gd name="connsiteX95" fmla="*/ 100029 w 12192000"/>
              <a:gd name="connsiteY95" fmla="*/ 504758 h 4939827"/>
              <a:gd name="connsiteX96" fmla="*/ 155244 w 12192000"/>
              <a:gd name="connsiteY96" fmla="*/ 525130 h 4939827"/>
              <a:gd name="connsiteX97" fmla="*/ 254366 w 12192000"/>
              <a:gd name="connsiteY97" fmla="*/ 534449 h 4939827"/>
              <a:gd name="connsiteX98" fmla="*/ 447292 w 12192000"/>
              <a:gd name="connsiteY98" fmla="*/ 542725 h 4939827"/>
              <a:gd name="connsiteX99" fmla="*/ 628105 w 12192000"/>
              <a:gd name="connsiteY99" fmla="*/ 547853 h 4939827"/>
              <a:gd name="connsiteX100" fmla="*/ 783146 w 12192000"/>
              <a:gd name="connsiteY100" fmla="*/ 591799 h 4939827"/>
              <a:gd name="connsiteX101" fmla="*/ 1043676 w 12192000"/>
              <a:gd name="connsiteY101" fmla="*/ 591887 h 4939827"/>
              <a:gd name="connsiteX102" fmla="*/ 1281816 w 12192000"/>
              <a:gd name="connsiteY102" fmla="*/ 520946 h 4939827"/>
              <a:gd name="connsiteX103" fmla="*/ 1486347 w 12192000"/>
              <a:gd name="connsiteY103" fmla="*/ 487310 h 4939827"/>
              <a:gd name="connsiteX104" fmla="*/ 1568079 w 12192000"/>
              <a:gd name="connsiteY104" fmla="*/ 462531 h 4939827"/>
              <a:gd name="connsiteX105" fmla="*/ 1622516 w 12192000"/>
              <a:gd name="connsiteY105" fmla="*/ 466058 h 4939827"/>
              <a:gd name="connsiteX106" fmla="*/ 1655457 w 12192000"/>
              <a:gd name="connsiteY106" fmla="*/ 465359 h 4939827"/>
              <a:gd name="connsiteX107" fmla="*/ 1717454 w 12192000"/>
              <a:gd name="connsiteY107" fmla="*/ 417203 h 4939827"/>
              <a:gd name="connsiteX108" fmla="*/ 1913794 w 12192000"/>
              <a:gd name="connsiteY108" fmla="*/ 365255 h 4939827"/>
              <a:gd name="connsiteX109" fmla="*/ 2129762 w 12192000"/>
              <a:gd name="connsiteY109" fmla="*/ 367832 h 4939827"/>
              <a:gd name="connsiteX110" fmla="*/ 2376970 w 12192000"/>
              <a:gd name="connsiteY110" fmla="*/ 350129 h 4939827"/>
              <a:gd name="connsiteX111" fmla="*/ 2480155 w 12192000"/>
              <a:gd name="connsiteY111" fmla="*/ 359227 h 4939827"/>
              <a:gd name="connsiteX112" fmla="*/ 2586782 w 12192000"/>
              <a:gd name="connsiteY112" fmla="*/ 339352 h 4939827"/>
              <a:gd name="connsiteX113" fmla="*/ 2654496 w 12192000"/>
              <a:gd name="connsiteY113" fmla="*/ 315431 h 4939827"/>
              <a:gd name="connsiteX114" fmla="*/ 2788947 w 12192000"/>
              <a:gd name="connsiteY114" fmla="*/ 250375 h 4939827"/>
              <a:gd name="connsiteX115" fmla="*/ 2885389 w 12192000"/>
              <a:gd name="connsiteY115" fmla="*/ 255259 h 4939827"/>
              <a:gd name="connsiteX116" fmla="*/ 3045916 w 12192000"/>
              <a:gd name="connsiteY116" fmla="*/ 261030 h 4939827"/>
              <a:gd name="connsiteX117" fmla="*/ 3074187 w 12192000"/>
              <a:gd name="connsiteY117" fmla="*/ 243226 h 4939827"/>
              <a:gd name="connsiteX118" fmla="*/ 3103677 w 12192000"/>
              <a:gd name="connsiteY118" fmla="*/ 209527 h 4939827"/>
              <a:gd name="connsiteX119" fmla="*/ 3126759 w 12192000"/>
              <a:gd name="connsiteY119" fmla="*/ 211226 h 4939827"/>
              <a:gd name="connsiteX120" fmla="*/ 3164020 w 12192000"/>
              <a:gd name="connsiteY120" fmla="*/ 212779 h 4939827"/>
              <a:gd name="connsiteX121" fmla="*/ 3285019 w 12192000"/>
              <a:gd name="connsiteY121" fmla="*/ 220535 h 4939827"/>
              <a:gd name="connsiteX122" fmla="*/ 3365154 w 12192000"/>
              <a:gd name="connsiteY122" fmla="*/ 226416 h 4939827"/>
              <a:gd name="connsiteX123" fmla="*/ 3367507 w 12192000"/>
              <a:gd name="connsiteY123" fmla="*/ 225416 h 4939827"/>
              <a:gd name="connsiteX124" fmla="*/ 3387567 w 12192000"/>
              <a:gd name="connsiteY124" fmla="*/ 227103 h 4939827"/>
              <a:gd name="connsiteX125" fmla="*/ 3424753 w 12192000"/>
              <a:gd name="connsiteY125" fmla="*/ 244380 h 4939827"/>
              <a:gd name="connsiteX126" fmla="*/ 3498001 w 12192000"/>
              <a:gd name="connsiteY126" fmla="*/ 231941 h 4939827"/>
              <a:gd name="connsiteX127" fmla="*/ 3561557 w 12192000"/>
              <a:gd name="connsiteY127" fmla="*/ 228095 h 4939827"/>
              <a:gd name="connsiteX128" fmla="*/ 3611920 w 12192000"/>
              <a:gd name="connsiteY128" fmla="*/ 218094 h 4939827"/>
              <a:gd name="connsiteX129" fmla="*/ 3620528 w 12192000"/>
              <a:gd name="connsiteY129" fmla="*/ 218788 h 4939827"/>
              <a:gd name="connsiteX130" fmla="*/ 3620766 w 12192000"/>
              <a:gd name="connsiteY130" fmla="*/ 218511 h 4939827"/>
              <a:gd name="connsiteX131" fmla="*/ 3629977 w 12192000"/>
              <a:gd name="connsiteY131" fmla="*/ 218664 h 4939827"/>
              <a:gd name="connsiteX132" fmla="*/ 3636217 w 12192000"/>
              <a:gd name="connsiteY132" fmla="*/ 220048 h 4939827"/>
              <a:gd name="connsiteX133" fmla="*/ 3709484 w 12192000"/>
              <a:gd name="connsiteY133" fmla="*/ 186927 h 4939827"/>
              <a:gd name="connsiteX134" fmla="*/ 3761342 w 12192000"/>
              <a:gd name="connsiteY134" fmla="*/ 177474 h 4939827"/>
              <a:gd name="connsiteX135" fmla="*/ 3799748 w 12192000"/>
              <a:gd name="connsiteY135" fmla="*/ 167154 h 4939827"/>
              <a:gd name="connsiteX136" fmla="*/ 3812225 w 12192000"/>
              <a:gd name="connsiteY136" fmla="*/ 189020 h 4939827"/>
              <a:gd name="connsiteX137" fmla="*/ 3864537 w 12192000"/>
              <a:gd name="connsiteY137" fmla="*/ 200742 h 4939827"/>
              <a:gd name="connsiteX138" fmla="*/ 4028476 w 12192000"/>
              <a:gd name="connsiteY138" fmla="*/ 223679 h 4939827"/>
              <a:gd name="connsiteX139" fmla="*/ 4191582 w 12192000"/>
              <a:gd name="connsiteY139" fmla="*/ 238952 h 4939827"/>
              <a:gd name="connsiteX140" fmla="*/ 4251024 w 12192000"/>
              <a:gd name="connsiteY140" fmla="*/ 240874 h 4939827"/>
              <a:gd name="connsiteX141" fmla="*/ 4355275 w 12192000"/>
              <a:gd name="connsiteY141" fmla="*/ 260205 h 4939827"/>
              <a:gd name="connsiteX142" fmla="*/ 4423807 w 12192000"/>
              <a:gd name="connsiteY142" fmla="*/ 270366 h 4939827"/>
              <a:gd name="connsiteX143" fmla="*/ 4558432 w 12192000"/>
              <a:gd name="connsiteY143" fmla="*/ 269194 h 4939827"/>
              <a:gd name="connsiteX144" fmla="*/ 4635061 w 12192000"/>
              <a:gd name="connsiteY144" fmla="*/ 280682 h 4939827"/>
              <a:gd name="connsiteX145" fmla="*/ 4807427 w 12192000"/>
              <a:gd name="connsiteY145" fmla="*/ 276835 h 4939827"/>
              <a:gd name="connsiteX146" fmla="*/ 5028933 w 12192000"/>
              <a:gd name="connsiteY146" fmla="*/ 183887 h 4939827"/>
              <a:gd name="connsiteX147" fmla="*/ 5093642 w 12192000"/>
              <a:gd name="connsiteY147" fmla="*/ 177214 h 4939827"/>
              <a:gd name="connsiteX148" fmla="*/ 5102642 w 12192000"/>
              <a:gd name="connsiteY148" fmla="*/ 186816 h 4939827"/>
              <a:gd name="connsiteX149" fmla="*/ 5193590 w 12192000"/>
              <a:gd name="connsiteY149" fmla="*/ 136361 h 4939827"/>
              <a:gd name="connsiteX150" fmla="*/ 5323922 w 12192000"/>
              <a:gd name="connsiteY150" fmla="*/ 146332 h 4939827"/>
              <a:gd name="connsiteX151" fmla="*/ 5421860 w 12192000"/>
              <a:gd name="connsiteY151" fmla="*/ 167298 h 4939827"/>
              <a:gd name="connsiteX152" fmla="*/ 5476948 w 12192000"/>
              <a:gd name="connsiteY152" fmla="*/ 173249 h 4939827"/>
              <a:gd name="connsiteX153" fmla="*/ 5516842 w 12192000"/>
              <a:gd name="connsiteY153" fmla="*/ 184018 h 4939827"/>
              <a:gd name="connsiteX154" fmla="*/ 5619415 w 12192000"/>
              <a:gd name="connsiteY154" fmla="*/ 176781 h 4939827"/>
              <a:gd name="connsiteX155" fmla="*/ 5789867 w 12192000"/>
              <a:gd name="connsiteY155" fmla="*/ 150304 h 4939827"/>
              <a:gd name="connsiteX156" fmla="*/ 5825953 w 12192000"/>
              <a:gd name="connsiteY156" fmla="*/ 147907 h 4939827"/>
              <a:gd name="connsiteX157" fmla="*/ 5856168 w 12192000"/>
              <a:gd name="connsiteY157" fmla="*/ 158719 h 4939827"/>
              <a:gd name="connsiteX158" fmla="*/ 5862476 w 12192000"/>
              <a:gd name="connsiteY158" fmla="*/ 172447 h 4939827"/>
              <a:gd name="connsiteX159" fmla="*/ 5882195 w 12192000"/>
              <a:gd name="connsiteY159" fmla="*/ 173195 h 4939827"/>
              <a:gd name="connsiteX160" fmla="*/ 5887271 w 12192000"/>
              <a:gd name="connsiteY160" fmla="*/ 176084 h 4939827"/>
              <a:gd name="connsiteX161" fmla="*/ 5916552 w 12192000"/>
              <a:gd name="connsiteY161" fmla="*/ 189955 h 4939827"/>
              <a:gd name="connsiteX162" fmla="*/ 5983240 w 12192000"/>
              <a:gd name="connsiteY162" fmla="*/ 152755 h 4939827"/>
              <a:gd name="connsiteX163" fmla="*/ 6061852 w 12192000"/>
              <a:gd name="connsiteY163" fmla="*/ 161953 h 4939827"/>
              <a:gd name="connsiteX164" fmla="*/ 6531386 w 12192000"/>
              <a:gd name="connsiteY164" fmla="*/ 156103 h 4939827"/>
              <a:gd name="connsiteX165" fmla="*/ 6947884 w 12192000"/>
              <a:gd name="connsiteY165" fmla="*/ 47587 h 4939827"/>
              <a:gd name="connsiteX166" fmla="*/ 6965101 w 12192000"/>
              <a:gd name="connsiteY166" fmla="*/ 25718 h 4939827"/>
              <a:gd name="connsiteX167" fmla="*/ 6986370 w 12192000"/>
              <a:gd name="connsiteY167" fmla="*/ 12659 h 4939827"/>
              <a:gd name="connsiteX168" fmla="*/ 6989536 w 12192000"/>
              <a:gd name="connsiteY168" fmla="*/ 14528 h 4939827"/>
              <a:gd name="connsiteX169" fmla="*/ 7015933 w 12192000"/>
              <a:gd name="connsiteY169" fmla="*/ 9653 h 4939827"/>
              <a:gd name="connsiteX170" fmla="*/ 7020592 w 12192000"/>
              <a:gd name="connsiteY170" fmla="*/ 1651 h 4939827"/>
              <a:gd name="connsiteX171" fmla="*/ 7025905 w 12192000"/>
              <a:gd name="connsiteY17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37675 w 12192000"/>
              <a:gd name="connsiteY17" fmla="*/ 204438 h 4939827"/>
              <a:gd name="connsiteX18" fmla="*/ 7952584 w 12192000"/>
              <a:gd name="connsiteY18" fmla="*/ 170181 h 4939827"/>
              <a:gd name="connsiteX19" fmla="*/ 8009534 w 12192000"/>
              <a:gd name="connsiteY19" fmla="*/ 176441 h 4939827"/>
              <a:gd name="connsiteX20" fmla="*/ 8058681 w 12192000"/>
              <a:gd name="connsiteY20" fmla="*/ 219431 h 4939827"/>
              <a:gd name="connsiteX21" fmla="*/ 8126175 w 12192000"/>
              <a:gd name="connsiteY21" fmla="*/ 240005 h 4939827"/>
              <a:gd name="connsiteX22" fmla="*/ 8166439 w 12192000"/>
              <a:gd name="connsiteY22" fmla="*/ 252699 h 4939827"/>
              <a:gd name="connsiteX23" fmla="*/ 8281371 w 12192000"/>
              <a:gd name="connsiteY23" fmla="*/ 256875 h 4939827"/>
              <a:gd name="connsiteX24" fmla="*/ 8381609 w 12192000"/>
              <a:gd name="connsiteY24" fmla="*/ 240618 h 4939827"/>
              <a:gd name="connsiteX25" fmla="*/ 8406759 w 12192000"/>
              <a:gd name="connsiteY25" fmla="*/ 232517 h 4939827"/>
              <a:gd name="connsiteX26" fmla="*/ 8426506 w 12192000"/>
              <a:gd name="connsiteY26" fmla="*/ 241842 h 4939827"/>
              <a:gd name="connsiteX27" fmla="*/ 8427949 w 12192000"/>
              <a:gd name="connsiteY27" fmla="*/ 240981 h 4939827"/>
              <a:gd name="connsiteX28" fmla="*/ 8441468 w 12192000"/>
              <a:gd name="connsiteY28" fmla="*/ 241157 h 4939827"/>
              <a:gd name="connsiteX29" fmla="*/ 8565757 w 12192000"/>
              <a:gd name="connsiteY29" fmla="*/ 255317 h 4939827"/>
              <a:gd name="connsiteX30" fmla="*/ 8573171 w 12192000"/>
              <a:gd name="connsiteY30" fmla="*/ 258426 h 4939827"/>
              <a:gd name="connsiteX31" fmla="*/ 8573548 w 12192000"/>
              <a:gd name="connsiteY31" fmla="*/ 258241 h 4939827"/>
              <a:gd name="connsiteX32" fmla="*/ 8581827 w 12192000"/>
              <a:gd name="connsiteY32" fmla="*/ 261028 h 4939827"/>
              <a:gd name="connsiteX33" fmla="*/ 8586687 w 12192000"/>
              <a:gd name="connsiteY33" fmla="*/ 264089 h 4939827"/>
              <a:gd name="connsiteX34" fmla="*/ 8601067 w 12192000"/>
              <a:gd name="connsiteY34" fmla="*/ 270114 h 4939827"/>
              <a:gd name="connsiteX35" fmla="*/ 8672650 w 12192000"/>
              <a:gd name="connsiteY35" fmla="*/ 254821 h 4939827"/>
              <a:gd name="connsiteX36" fmla="*/ 8785543 w 12192000"/>
              <a:gd name="connsiteY36" fmla="*/ 263406 h 4939827"/>
              <a:gd name="connsiteX37" fmla="*/ 8830588 w 12192000"/>
              <a:gd name="connsiteY37" fmla="*/ 265483 h 4939827"/>
              <a:gd name="connsiteX38" fmla="*/ 8905142 w 12192000"/>
              <a:gd name="connsiteY38" fmla="*/ 264958 h 4939827"/>
              <a:gd name="connsiteX39" fmla="*/ 8968582 w 12192000"/>
              <a:gd name="connsiteY39" fmla="*/ 262728 h 4939827"/>
              <a:gd name="connsiteX40" fmla="*/ 8972994 w 12192000"/>
              <a:gd name="connsiteY40" fmla="*/ 263284 h 4939827"/>
              <a:gd name="connsiteX41" fmla="*/ 9004605 w 12192000"/>
              <a:gd name="connsiteY41" fmla="*/ 258041 h 4939827"/>
              <a:gd name="connsiteX42" fmla="*/ 9016165 w 12192000"/>
              <a:gd name="connsiteY42" fmla="*/ 261258 h 4939827"/>
              <a:gd name="connsiteX43" fmla="*/ 9043297 w 12192000"/>
              <a:gd name="connsiteY43" fmla="*/ 281547 h 4939827"/>
              <a:gd name="connsiteX44" fmla="*/ 9048315 w 12192000"/>
              <a:gd name="connsiteY44" fmla="*/ 279264 h 4939827"/>
              <a:gd name="connsiteX45" fmla="*/ 9054706 w 12192000"/>
              <a:gd name="connsiteY45" fmla="*/ 278538 h 4939827"/>
              <a:gd name="connsiteX46" fmla="*/ 9070919 w 12192000"/>
              <a:gd name="connsiteY46" fmla="*/ 281810 h 4939827"/>
              <a:gd name="connsiteX47" fmla="*/ 9076813 w 12192000"/>
              <a:gd name="connsiteY47" fmla="*/ 283909 h 4939827"/>
              <a:gd name="connsiteX48" fmla="*/ 9085871 w 12192000"/>
              <a:gd name="connsiteY48" fmla="*/ 285133 h 4939827"/>
              <a:gd name="connsiteX49" fmla="*/ 9086159 w 12192000"/>
              <a:gd name="connsiteY49" fmla="*/ 284887 h 4939827"/>
              <a:gd name="connsiteX50" fmla="*/ 9134606 w 12192000"/>
              <a:gd name="connsiteY50" fmla="*/ 288168 h 4939827"/>
              <a:gd name="connsiteX51" fmla="*/ 9195590 w 12192000"/>
              <a:gd name="connsiteY51" fmla="*/ 279568 h 4939827"/>
              <a:gd name="connsiteX52" fmla="*/ 9219336 w 12192000"/>
              <a:gd name="connsiteY52" fmla="*/ 278133 h 4939827"/>
              <a:gd name="connsiteX53" fmla="*/ 9232362 w 12192000"/>
              <a:gd name="connsiteY53" fmla="*/ 275894 h 4939827"/>
              <a:gd name="connsiteX54" fmla="*/ 9233396 w 12192000"/>
              <a:gd name="connsiteY54" fmla="*/ 274803 h 4939827"/>
              <a:gd name="connsiteX55" fmla="*/ 9256213 w 12192000"/>
              <a:gd name="connsiteY55" fmla="*/ 281576 h 4939827"/>
              <a:gd name="connsiteX56" fmla="*/ 9262377 w 12192000"/>
              <a:gd name="connsiteY56" fmla="*/ 286635 h 4939827"/>
              <a:gd name="connsiteX57" fmla="*/ 9287089 w 12192000"/>
              <a:gd name="connsiteY57" fmla="*/ 303891 h 4939827"/>
              <a:gd name="connsiteX58" fmla="*/ 9371484 w 12192000"/>
              <a:gd name="connsiteY58" fmla="*/ 329634 h 4939827"/>
              <a:gd name="connsiteX59" fmla="*/ 9404829 w 12192000"/>
              <a:gd name="connsiteY59" fmla="*/ 339038 h 4939827"/>
              <a:gd name="connsiteX60" fmla="*/ 9427021 w 12192000"/>
              <a:gd name="connsiteY60" fmla="*/ 358784 h 4939827"/>
              <a:gd name="connsiteX61" fmla="*/ 9670844 w 12192000"/>
              <a:gd name="connsiteY61" fmla="*/ 405128 h 4939827"/>
              <a:gd name="connsiteX62" fmla="*/ 9816083 w 12192000"/>
              <a:gd name="connsiteY62" fmla="*/ 416573 h 4939827"/>
              <a:gd name="connsiteX63" fmla="*/ 9936741 w 12192000"/>
              <a:gd name="connsiteY63" fmla="*/ 437044 h 4939827"/>
              <a:gd name="connsiteX64" fmla="*/ 10050093 w 12192000"/>
              <a:gd name="connsiteY64" fmla="*/ 443783 h 4939827"/>
              <a:gd name="connsiteX65" fmla="*/ 10130090 w 12192000"/>
              <a:gd name="connsiteY65" fmla="*/ 459520 h 4939827"/>
              <a:gd name="connsiteX66" fmla="*/ 10173456 w 12192000"/>
              <a:gd name="connsiteY66" fmla="*/ 457749 h 4939827"/>
              <a:gd name="connsiteX67" fmla="*/ 10218232 w 12192000"/>
              <a:gd name="connsiteY67" fmla="*/ 459820 h 4939827"/>
              <a:gd name="connsiteX68" fmla="*/ 10354176 w 12192000"/>
              <a:gd name="connsiteY68" fmla="*/ 471377 h 4939827"/>
              <a:gd name="connsiteX69" fmla="*/ 10430681 w 12192000"/>
              <a:gd name="connsiteY69" fmla="*/ 481226 h 4939827"/>
              <a:gd name="connsiteX70" fmla="*/ 10478169 w 12192000"/>
              <a:gd name="connsiteY70" fmla="*/ 481774 h 4939827"/>
              <a:gd name="connsiteX71" fmla="*/ 10540907 w 12192000"/>
              <a:gd name="connsiteY71" fmla="*/ 485607 h 4939827"/>
              <a:gd name="connsiteX72" fmla="*/ 10614941 w 12192000"/>
              <a:gd name="connsiteY72" fmla="*/ 487592 h 4939827"/>
              <a:gd name="connsiteX73" fmla="*/ 10674098 w 12192000"/>
              <a:gd name="connsiteY73" fmla="*/ 521656 h 4939827"/>
              <a:gd name="connsiteX74" fmla="*/ 10874834 w 12192000"/>
              <a:gd name="connsiteY74" fmla="*/ 574867 h 4939827"/>
              <a:gd name="connsiteX75" fmla="*/ 10944981 w 12192000"/>
              <a:gd name="connsiteY75" fmla="*/ 615042 h 4939827"/>
              <a:gd name="connsiteX76" fmla="*/ 11006376 w 12192000"/>
              <a:gd name="connsiteY76" fmla="*/ 645957 h 4939827"/>
              <a:gd name="connsiteX77" fmla="*/ 11076308 w 12192000"/>
              <a:gd name="connsiteY77" fmla="*/ 675698 h 4939827"/>
              <a:gd name="connsiteX78" fmla="*/ 11148789 w 12192000"/>
              <a:gd name="connsiteY78" fmla="*/ 685041 h 4939827"/>
              <a:gd name="connsiteX79" fmla="*/ 11249129 w 12192000"/>
              <a:gd name="connsiteY79" fmla="*/ 684218 h 4939827"/>
              <a:gd name="connsiteX80" fmla="*/ 11299915 w 12192000"/>
              <a:gd name="connsiteY80" fmla="*/ 692177 h 4939827"/>
              <a:gd name="connsiteX81" fmla="*/ 11386973 w 12192000"/>
              <a:gd name="connsiteY81" fmla="*/ 708209 h 4939827"/>
              <a:gd name="connsiteX82" fmla="*/ 11500105 w 12192000"/>
              <a:gd name="connsiteY82" fmla="*/ 735014 h 4939827"/>
              <a:gd name="connsiteX83" fmla="*/ 11621735 w 12192000"/>
              <a:gd name="connsiteY83" fmla="*/ 789584 h 4939827"/>
              <a:gd name="connsiteX84" fmla="*/ 11691200 w 12192000"/>
              <a:gd name="connsiteY84" fmla="*/ 867902 h 4939827"/>
              <a:gd name="connsiteX85" fmla="*/ 11819427 w 12192000"/>
              <a:gd name="connsiteY85" fmla="*/ 911634 h 4939827"/>
              <a:gd name="connsiteX86" fmla="*/ 11969720 w 12192000"/>
              <a:gd name="connsiteY86" fmla="*/ 964737 h 4939827"/>
              <a:gd name="connsiteX87" fmla="*/ 12055766 w 12192000"/>
              <a:gd name="connsiteY87" fmla="*/ 991268 h 4939827"/>
              <a:gd name="connsiteX88" fmla="*/ 12171539 w 12192000"/>
              <a:gd name="connsiteY88" fmla="*/ 995427 h 4939827"/>
              <a:gd name="connsiteX89" fmla="*/ 12187831 w 12192000"/>
              <a:gd name="connsiteY89" fmla="*/ 996580 h 4939827"/>
              <a:gd name="connsiteX90" fmla="*/ 12192000 w 12192000"/>
              <a:gd name="connsiteY90" fmla="*/ 996726 h 4939827"/>
              <a:gd name="connsiteX91" fmla="*/ 12192000 w 12192000"/>
              <a:gd name="connsiteY91" fmla="*/ 4939827 h 4939827"/>
              <a:gd name="connsiteX92" fmla="*/ 0 w 12192000"/>
              <a:gd name="connsiteY92" fmla="*/ 4939827 h 4939827"/>
              <a:gd name="connsiteX93" fmla="*/ 0 w 12192000"/>
              <a:gd name="connsiteY93" fmla="*/ 512043 h 4939827"/>
              <a:gd name="connsiteX94" fmla="*/ 7381 w 12192000"/>
              <a:gd name="connsiteY94" fmla="*/ 512580 h 4939827"/>
              <a:gd name="connsiteX95" fmla="*/ 100029 w 12192000"/>
              <a:gd name="connsiteY95" fmla="*/ 504758 h 4939827"/>
              <a:gd name="connsiteX96" fmla="*/ 155244 w 12192000"/>
              <a:gd name="connsiteY96" fmla="*/ 525130 h 4939827"/>
              <a:gd name="connsiteX97" fmla="*/ 254366 w 12192000"/>
              <a:gd name="connsiteY97" fmla="*/ 534449 h 4939827"/>
              <a:gd name="connsiteX98" fmla="*/ 447292 w 12192000"/>
              <a:gd name="connsiteY98" fmla="*/ 542725 h 4939827"/>
              <a:gd name="connsiteX99" fmla="*/ 628105 w 12192000"/>
              <a:gd name="connsiteY99" fmla="*/ 547853 h 4939827"/>
              <a:gd name="connsiteX100" fmla="*/ 783146 w 12192000"/>
              <a:gd name="connsiteY100" fmla="*/ 591799 h 4939827"/>
              <a:gd name="connsiteX101" fmla="*/ 1043676 w 12192000"/>
              <a:gd name="connsiteY101" fmla="*/ 591887 h 4939827"/>
              <a:gd name="connsiteX102" fmla="*/ 1281816 w 12192000"/>
              <a:gd name="connsiteY102" fmla="*/ 520946 h 4939827"/>
              <a:gd name="connsiteX103" fmla="*/ 1486347 w 12192000"/>
              <a:gd name="connsiteY103" fmla="*/ 487310 h 4939827"/>
              <a:gd name="connsiteX104" fmla="*/ 1568079 w 12192000"/>
              <a:gd name="connsiteY104" fmla="*/ 462531 h 4939827"/>
              <a:gd name="connsiteX105" fmla="*/ 1622516 w 12192000"/>
              <a:gd name="connsiteY105" fmla="*/ 466058 h 4939827"/>
              <a:gd name="connsiteX106" fmla="*/ 1655457 w 12192000"/>
              <a:gd name="connsiteY106" fmla="*/ 465359 h 4939827"/>
              <a:gd name="connsiteX107" fmla="*/ 1717454 w 12192000"/>
              <a:gd name="connsiteY107" fmla="*/ 417203 h 4939827"/>
              <a:gd name="connsiteX108" fmla="*/ 1913794 w 12192000"/>
              <a:gd name="connsiteY108" fmla="*/ 365255 h 4939827"/>
              <a:gd name="connsiteX109" fmla="*/ 2129762 w 12192000"/>
              <a:gd name="connsiteY109" fmla="*/ 367832 h 4939827"/>
              <a:gd name="connsiteX110" fmla="*/ 2376970 w 12192000"/>
              <a:gd name="connsiteY110" fmla="*/ 350129 h 4939827"/>
              <a:gd name="connsiteX111" fmla="*/ 2480155 w 12192000"/>
              <a:gd name="connsiteY111" fmla="*/ 359227 h 4939827"/>
              <a:gd name="connsiteX112" fmla="*/ 2586782 w 12192000"/>
              <a:gd name="connsiteY112" fmla="*/ 339352 h 4939827"/>
              <a:gd name="connsiteX113" fmla="*/ 2654496 w 12192000"/>
              <a:gd name="connsiteY113" fmla="*/ 315431 h 4939827"/>
              <a:gd name="connsiteX114" fmla="*/ 2788947 w 12192000"/>
              <a:gd name="connsiteY114" fmla="*/ 250375 h 4939827"/>
              <a:gd name="connsiteX115" fmla="*/ 2885389 w 12192000"/>
              <a:gd name="connsiteY115" fmla="*/ 255259 h 4939827"/>
              <a:gd name="connsiteX116" fmla="*/ 3045916 w 12192000"/>
              <a:gd name="connsiteY116" fmla="*/ 261030 h 4939827"/>
              <a:gd name="connsiteX117" fmla="*/ 3074187 w 12192000"/>
              <a:gd name="connsiteY117" fmla="*/ 243226 h 4939827"/>
              <a:gd name="connsiteX118" fmla="*/ 3103677 w 12192000"/>
              <a:gd name="connsiteY118" fmla="*/ 209527 h 4939827"/>
              <a:gd name="connsiteX119" fmla="*/ 3126759 w 12192000"/>
              <a:gd name="connsiteY119" fmla="*/ 211226 h 4939827"/>
              <a:gd name="connsiteX120" fmla="*/ 3164020 w 12192000"/>
              <a:gd name="connsiteY120" fmla="*/ 212779 h 4939827"/>
              <a:gd name="connsiteX121" fmla="*/ 3285019 w 12192000"/>
              <a:gd name="connsiteY121" fmla="*/ 220535 h 4939827"/>
              <a:gd name="connsiteX122" fmla="*/ 3365154 w 12192000"/>
              <a:gd name="connsiteY122" fmla="*/ 226416 h 4939827"/>
              <a:gd name="connsiteX123" fmla="*/ 3367507 w 12192000"/>
              <a:gd name="connsiteY123" fmla="*/ 225416 h 4939827"/>
              <a:gd name="connsiteX124" fmla="*/ 3387567 w 12192000"/>
              <a:gd name="connsiteY124" fmla="*/ 227103 h 4939827"/>
              <a:gd name="connsiteX125" fmla="*/ 3424753 w 12192000"/>
              <a:gd name="connsiteY125" fmla="*/ 244380 h 4939827"/>
              <a:gd name="connsiteX126" fmla="*/ 3498001 w 12192000"/>
              <a:gd name="connsiteY126" fmla="*/ 231941 h 4939827"/>
              <a:gd name="connsiteX127" fmla="*/ 3561557 w 12192000"/>
              <a:gd name="connsiteY127" fmla="*/ 228095 h 4939827"/>
              <a:gd name="connsiteX128" fmla="*/ 3611920 w 12192000"/>
              <a:gd name="connsiteY128" fmla="*/ 218094 h 4939827"/>
              <a:gd name="connsiteX129" fmla="*/ 3620528 w 12192000"/>
              <a:gd name="connsiteY129" fmla="*/ 218788 h 4939827"/>
              <a:gd name="connsiteX130" fmla="*/ 3620766 w 12192000"/>
              <a:gd name="connsiteY130" fmla="*/ 218511 h 4939827"/>
              <a:gd name="connsiteX131" fmla="*/ 3629977 w 12192000"/>
              <a:gd name="connsiteY131" fmla="*/ 218664 h 4939827"/>
              <a:gd name="connsiteX132" fmla="*/ 3636217 w 12192000"/>
              <a:gd name="connsiteY132" fmla="*/ 220048 h 4939827"/>
              <a:gd name="connsiteX133" fmla="*/ 3709484 w 12192000"/>
              <a:gd name="connsiteY133" fmla="*/ 186927 h 4939827"/>
              <a:gd name="connsiteX134" fmla="*/ 3761342 w 12192000"/>
              <a:gd name="connsiteY134" fmla="*/ 177474 h 4939827"/>
              <a:gd name="connsiteX135" fmla="*/ 3799748 w 12192000"/>
              <a:gd name="connsiteY135" fmla="*/ 167154 h 4939827"/>
              <a:gd name="connsiteX136" fmla="*/ 3812225 w 12192000"/>
              <a:gd name="connsiteY136" fmla="*/ 189020 h 4939827"/>
              <a:gd name="connsiteX137" fmla="*/ 3864537 w 12192000"/>
              <a:gd name="connsiteY137" fmla="*/ 200742 h 4939827"/>
              <a:gd name="connsiteX138" fmla="*/ 4028476 w 12192000"/>
              <a:gd name="connsiteY138" fmla="*/ 223679 h 4939827"/>
              <a:gd name="connsiteX139" fmla="*/ 4191582 w 12192000"/>
              <a:gd name="connsiteY139" fmla="*/ 238952 h 4939827"/>
              <a:gd name="connsiteX140" fmla="*/ 4251024 w 12192000"/>
              <a:gd name="connsiteY140" fmla="*/ 240874 h 4939827"/>
              <a:gd name="connsiteX141" fmla="*/ 4355275 w 12192000"/>
              <a:gd name="connsiteY141" fmla="*/ 260205 h 4939827"/>
              <a:gd name="connsiteX142" fmla="*/ 4423807 w 12192000"/>
              <a:gd name="connsiteY142" fmla="*/ 270366 h 4939827"/>
              <a:gd name="connsiteX143" fmla="*/ 4558432 w 12192000"/>
              <a:gd name="connsiteY143" fmla="*/ 269194 h 4939827"/>
              <a:gd name="connsiteX144" fmla="*/ 4635061 w 12192000"/>
              <a:gd name="connsiteY144" fmla="*/ 280682 h 4939827"/>
              <a:gd name="connsiteX145" fmla="*/ 4807427 w 12192000"/>
              <a:gd name="connsiteY145" fmla="*/ 276835 h 4939827"/>
              <a:gd name="connsiteX146" fmla="*/ 5028933 w 12192000"/>
              <a:gd name="connsiteY146" fmla="*/ 183887 h 4939827"/>
              <a:gd name="connsiteX147" fmla="*/ 5093642 w 12192000"/>
              <a:gd name="connsiteY147" fmla="*/ 177214 h 4939827"/>
              <a:gd name="connsiteX148" fmla="*/ 5102642 w 12192000"/>
              <a:gd name="connsiteY148" fmla="*/ 186816 h 4939827"/>
              <a:gd name="connsiteX149" fmla="*/ 5193590 w 12192000"/>
              <a:gd name="connsiteY149" fmla="*/ 136361 h 4939827"/>
              <a:gd name="connsiteX150" fmla="*/ 5323922 w 12192000"/>
              <a:gd name="connsiteY150" fmla="*/ 146332 h 4939827"/>
              <a:gd name="connsiteX151" fmla="*/ 5421860 w 12192000"/>
              <a:gd name="connsiteY151" fmla="*/ 167298 h 4939827"/>
              <a:gd name="connsiteX152" fmla="*/ 5476948 w 12192000"/>
              <a:gd name="connsiteY152" fmla="*/ 173249 h 4939827"/>
              <a:gd name="connsiteX153" fmla="*/ 5516842 w 12192000"/>
              <a:gd name="connsiteY153" fmla="*/ 184018 h 4939827"/>
              <a:gd name="connsiteX154" fmla="*/ 5619415 w 12192000"/>
              <a:gd name="connsiteY154" fmla="*/ 176781 h 4939827"/>
              <a:gd name="connsiteX155" fmla="*/ 5789867 w 12192000"/>
              <a:gd name="connsiteY155" fmla="*/ 150304 h 4939827"/>
              <a:gd name="connsiteX156" fmla="*/ 5825953 w 12192000"/>
              <a:gd name="connsiteY156" fmla="*/ 147907 h 4939827"/>
              <a:gd name="connsiteX157" fmla="*/ 5856168 w 12192000"/>
              <a:gd name="connsiteY157" fmla="*/ 158719 h 4939827"/>
              <a:gd name="connsiteX158" fmla="*/ 5862476 w 12192000"/>
              <a:gd name="connsiteY158" fmla="*/ 172447 h 4939827"/>
              <a:gd name="connsiteX159" fmla="*/ 5882195 w 12192000"/>
              <a:gd name="connsiteY159" fmla="*/ 173195 h 4939827"/>
              <a:gd name="connsiteX160" fmla="*/ 5887271 w 12192000"/>
              <a:gd name="connsiteY160" fmla="*/ 176084 h 4939827"/>
              <a:gd name="connsiteX161" fmla="*/ 5916552 w 12192000"/>
              <a:gd name="connsiteY161" fmla="*/ 189955 h 4939827"/>
              <a:gd name="connsiteX162" fmla="*/ 5983240 w 12192000"/>
              <a:gd name="connsiteY162" fmla="*/ 152755 h 4939827"/>
              <a:gd name="connsiteX163" fmla="*/ 6061852 w 12192000"/>
              <a:gd name="connsiteY163" fmla="*/ 161953 h 4939827"/>
              <a:gd name="connsiteX164" fmla="*/ 6531386 w 12192000"/>
              <a:gd name="connsiteY164" fmla="*/ 156103 h 4939827"/>
              <a:gd name="connsiteX165" fmla="*/ 6756965 w 12192000"/>
              <a:gd name="connsiteY165" fmla="*/ 57636 h 4939827"/>
              <a:gd name="connsiteX166" fmla="*/ 6965101 w 12192000"/>
              <a:gd name="connsiteY166" fmla="*/ 25718 h 4939827"/>
              <a:gd name="connsiteX167" fmla="*/ 6986370 w 12192000"/>
              <a:gd name="connsiteY167" fmla="*/ 12659 h 4939827"/>
              <a:gd name="connsiteX168" fmla="*/ 6989536 w 12192000"/>
              <a:gd name="connsiteY168" fmla="*/ 14528 h 4939827"/>
              <a:gd name="connsiteX169" fmla="*/ 7015933 w 12192000"/>
              <a:gd name="connsiteY169" fmla="*/ 9653 h 4939827"/>
              <a:gd name="connsiteX170" fmla="*/ 7020592 w 12192000"/>
              <a:gd name="connsiteY170" fmla="*/ 1651 h 4939827"/>
              <a:gd name="connsiteX171" fmla="*/ 7025905 w 12192000"/>
              <a:gd name="connsiteY17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37675 w 12192000"/>
              <a:gd name="connsiteY17" fmla="*/ 204438 h 4939827"/>
              <a:gd name="connsiteX18" fmla="*/ 7952584 w 12192000"/>
              <a:gd name="connsiteY18" fmla="*/ 170181 h 4939827"/>
              <a:gd name="connsiteX19" fmla="*/ 8009534 w 12192000"/>
              <a:gd name="connsiteY19" fmla="*/ 176441 h 4939827"/>
              <a:gd name="connsiteX20" fmla="*/ 8058681 w 12192000"/>
              <a:gd name="connsiteY20" fmla="*/ 219431 h 4939827"/>
              <a:gd name="connsiteX21" fmla="*/ 8126175 w 12192000"/>
              <a:gd name="connsiteY21" fmla="*/ 240005 h 4939827"/>
              <a:gd name="connsiteX22" fmla="*/ 8166439 w 12192000"/>
              <a:gd name="connsiteY22" fmla="*/ 252699 h 4939827"/>
              <a:gd name="connsiteX23" fmla="*/ 8281371 w 12192000"/>
              <a:gd name="connsiteY23" fmla="*/ 256875 h 4939827"/>
              <a:gd name="connsiteX24" fmla="*/ 8381609 w 12192000"/>
              <a:gd name="connsiteY24" fmla="*/ 240618 h 4939827"/>
              <a:gd name="connsiteX25" fmla="*/ 8406759 w 12192000"/>
              <a:gd name="connsiteY25" fmla="*/ 232517 h 4939827"/>
              <a:gd name="connsiteX26" fmla="*/ 8426506 w 12192000"/>
              <a:gd name="connsiteY26" fmla="*/ 241842 h 4939827"/>
              <a:gd name="connsiteX27" fmla="*/ 8427949 w 12192000"/>
              <a:gd name="connsiteY27" fmla="*/ 240981 h 4939827"/>
              <a:gd name="connsiteX28" fmla="*/ 8441468 w 12192000"/>
              <a:gd name="connsiteY28" fmla="*/ 241157 h 4939827"/>
              <a:gd name="connsiteX29" fmla="*/ 8565757 w 12192000"/>
              <a:gd name="connsiteY29" fmla="*/ 255317 h 4939827"/>
              <a:gd name="connsiteX30" fmla="*/ 8573171 w 12192000"/>
              <a:gd name="connsiteY30" fmla="*/ 258426 h 4939827"/>
              <a:gd name="connsiteX31" fmla="*/ 8573548 w 12192000"/>
              <a:gd name="connsiteY31" fmla="*/ 258241 h 4939827"/>
              <a:gd name="connsiteX32" fmla="*/ 8581827 w 12192000"/>
              <a:gd name="connsiteY32" fmla="*/ 261028 h 4939827"/>
              <a:gd name="connsiteX33" fmla="*/ 8586687 w 12192000"/>
              <a:gd name="connsiteY33" fmla="*/ 264089 h 4939827"/>
              <a:gd name="connsiteX34" fmla="*/ 8601067 w 12192000"/>
              <a:gd name="connsiteY34" fmla="*/ 270114 h 4939827"/>
              <a:gd name="connsiteX35" fmla="*/ 8672650 w 12192000"/>
              <a:gd name="connsiteY35" fmla="*/ 254821 h 4939827"/>
              <a:gd name="connsiteX36" fmla="*/ 8785543 w 12192000"/>
              <a:gd name="connsiteY36" fmla="*/ 263406 h 4939827"/>
              <a:gd name="connsiteX37" fmla="*/ 8830588 w 12192000"/>
              <a:gd name="connsiteY37" fmla="*/ 265483 h 4939827"/>
              <a:gd name="connsiteX38" fmla="*/ 8905142 w 12192000"/>
              <a:gd name="connsiteY38" fmla="*/ 264958 h 4939827"/>
              <a:gd name="connsiteX39" fmla="*/ 8968582 w 12192000"/>
              <a:gd name="connsiteY39" fmla="*/ 262728 h 4939827"/>
              <a:gd name="connsiteX40" fmla="*/ 8972994 w 12192000"/>
              <a:gd name="connsiteY40" fmla="*/ 263284 h 4939827"/>
              <a:gd name="connsiteX41" fmla="*/ 9004605 w 12192000"/>
              <a:gd name="connsiteY41" fmla="*/ 258041 h 4939827"/>
              <a:gd name="connsiteX42" fmla="*/ 9016165 w 12192000"/>
              <a:gd name="connsiteY42" fmla="*/ 261258 h 4939827"/>
              <a:gd name="connsiteX43" fmla="*/ 9043297 w 12192000"/>
              <a:gd name="connsiteY43" fmla="*/ 281547 h 4939827"/>
              <a:gd name="connsiteX44" fmla="*/ 9048315 w 12192000"/>
              <a:gd name="connsiteY44" fmla="*/ 279264 h 4939827"/>
              <a:gd name="connsiteX45" fmla="*/ 9054706 w 12192000"/>
              <a:gd name="connsiteY45" fmla="*/ 278538 h 4939827"/>
              <a:gd name="connsiteX46" fmla="*/ 9070919 w 12192000"/>
              <a:gd name="connsiteY46" fmla="*/ 281810 h 4939827"/>
              <a:gd name="connsiteX47" fmla="*/ 9076813 w 12192000"/>
              <a:gd name="connsiteY47" fmla="*/ 283909 h 4939827"/>
              <a:gd name="connsiteX48" fmla="*/ 9085871 w 12192000"/>
              <a:gd name="connsiteY48" fmla="*/ 285133 h 4939827"/>
              <a:gd name="connsiteX49" fmla="*/ 9086159 w 12192000"/>
              <a:gd name="connsiteY49" fmla="*/ 284887 h 4939827"/>
              <a:gd name="connsiteX50" fmla="*/ 9134606 w 12192000"/>
              <a:gd name="connsiteY50" fmla="*/ 288168 h 4939827"/>
              <a:gd name="connsiteX51" fmla="*/ 9195590 w 12192000"/>
              <a:gd name="connsiteY51" fmla="*/ 279568 h 4939827"/>
              <a:gd name="connsiteX52" fmla="*/ 9219336 w 12192000"/>
              <a:gd name="connsiteY52" fmla="*/ 278133 h 4939827"/>
              <a:gd name="connsiteX53" fmla="*/ 9232362 w 12192000"/>
              <a:gd name="connsiteY53" fmla="*/ 275894 h 4939827"/>
              <a:gd name="connsiteX54" fmla="*/ 9233396 w 12192000"/>
              <a:gd name="connsiteY54" fmla="*/ 274803 h 4939827"/>
              <a:gd name="connsiteX55" fmla="*/ 9256213 w 12192000"/>
              <a:gd name="connsiteY55" fmla="*/ 281576 h 4939827"/>
              <a:gd name="connsiteX56" fmla="*/ 9262377 w 12192000"/>
              <a:gd name="connsiteY56" fmla="*/ 286635 h 4939827"/>
              <a:gd name="connsiteX57" fmla="*/ 9287089 w 12192000"/>
              <a:gd name="connsiteY57" fmla="*/ 303891 h 4939827"/>
              <a:gd name="connsiteX58" fmla="*/ 9371484 w 12192000"/>
              <a:gd name="connsiteY58" fmla="*/ 329634 h 4939827"/>
              <a:gd name="connsiteX59" fmla="*/ 9404829 w 12192000"/>
              <a:gd name="connsiteY59" fmla="*/ 339038 h 4939827"/>
              <a:gd name="connsiteX60" fmla="*/ 9427021 w 12192000"/>
              <a:gd name="connsiteY60" fmla="*/ 358784 h 4939827"/>
              <a:gd name="connsiteX61" fmla="*/ 9670844 w 12192000"/>
              <a:gd name="connsiteY61" fmla="*/ 405128 h 4939827"/>
              <a:gd name="connsiteX62" fmla="*/ 9816083 w 12192000"/>
              <a:gd name="connsiteY62" fmla="*/ 416573 h 4939827"/>
              <a:gd name="connsiteX63" fmla="*/ 9936741 w 12192000"/>
              <a:gd name="connsiteY63" fmla="*/ 437044 h 4939827"/>
              <a:gd name="connsiteX64" fmla="*/ 10050093 w 12192000"/>
              <a:gd name="connsiteY64" fmla="*/ 443783 h 4939827"/>
              <a:gd name="connsiteX65" fmla="*/ 10130090 w 12192000"/>
              <a:gd name="connsiteY65" fmla="*/ 459520 h 4939827"/>
              <a:gd name="connsiteX66" fmla="*/ 10173456 w 12192000"/>
              <a:gd name="connsiteY66" fmla="*/ 457749 h 4939827"/>
              <a:gd name="connsiteX67" fmla="*/ 10218232 w 12192000"/>
              <a:gd name="connsiteY67" fmla="*/ 459820 h 4939827"/>
              <a:gd name="connsiteX68" fmla="*/ 10354176 w 12192000"/>
              <a:gd name="connsiteY68" fmla="*/ 471377 h 4939827"/>
              <a:gd name="connsiteX69" fmla="*/ 10430681 w 12192000"/>
              <a:gd name="connsiteY69" fmla="*/ 481226 h 4939827"/>
              <a:gd name="connsiteX70" fmla="*/ 10478169 w 12192000"/>
              <a:gd name="connsiteY70" fmla="*/ 481774 h 4939827"/>
              <a:gd name="connsiteX71" fmla="*/ 10540907 w 12192000"/>
              <a:gd name="connsiteY71" fmla="*/ 485607 h 4939827"/>
              <a:gd name="connsiteX72" fmla="*/ 10614941 w 12192000"/>
              <a:gd name="connsiteY72" fmla="*/ 487592 h 4939827"/>
              <a:gd name="connsiteX73" fmla="*/ 10674098 w 12192000"/>
              <a:gd name="connsiteY73" fmla="*/ 521656 h 4939827"/>
              <a:gd name="connsiteX74" fmla="*/ 10874834 w 12192000"/>
              <a:gd name="connsiteY74" fmla="*/ 574867 h 4939827"/>
              <a:gd name="connsiteX75" fmla="*/ 10944981 w 12192000"/>
              <a:gd name="connsiteY75" fmla="*/ 615042 h 4939827"/>
              <a:gd name="connsiteX76" fmla="*/ 11006376 w 12192000"/>
              <a:gd name="connsiteY76" fmla="*/ 645957 h 4939827"/>
              <a:gd name="connsiteX77" fmla="*/ 11076308 w 12192000"/>
              <a:gd name="connsiteY77" fmla="*/ 675698 h 4939827"/>
              <a:gd name="connsiteX78" fmla="*/ 11148789 w 12192000"/>
              <a:gd name="connsiteY78" fmla="*/ 685041 h 4939827"/>
              <a:gd name="connsiteX79" fmla="*/ 11249129 w 12192000"/>
              <a:gd name="connsiteY79" fmla="*/ 684218 h 4939827"/>
              <a:gd name="connsiteX80" fmla="*/ 11299915 w 12192000"/>
              <a:gd name="connsiteY80" fmla="*/ 692177 h 4939827"/>
              <a:gd name="connsiteX81" fmla="*/ 11386973 w 12192000"/>
              <a:gd name="connsiteY81" fmla="*/ 708209 h 4939827"/>
              <a:gd name="connsiteX82" fmla="*/ 11500105 w 12192000"/>
              <a:gd name="connsiteY82" fmla="*/ 735014 h 4939827"/>
              <a:gd name="connsiteX83" fmla="*/ 11621735 w 12192000"/>
              <a:gd name="connsiteY83" fmla="*/ 789584 h 4939827"/>
              <a:gd name="connsiteX84" fmla="*/ 11691200 w 12192000"/>
              <a:gd name="connsiteY84" fmla="*/ 867902 h 4939827"/>
              <a:gd name="connsiteX85" fmla="*/ 11819427 w 12192000"/>
              <a:gd name="connsiteY85" fmla="*/ 911634 h 4939827"/>
              <a:gd name="connsiteX86" fmla="*/ 11969720 w 12192000"/>
              <a:gd name="connsiteY86" fmla="*/ 964737 h 4939827"/>
              <a:gd name="connsiteX87" fmla="*/ 12055766 w 12192000"/>
              <a:gd name="connsiteY87" fmla="*/ 991268 h 4939827"/>
              <a:gd name="connsiteX88" fmla="*/ 12171539 w 12192000"/>
              <a:gd name="connsiteY88" fmla="*/ 995427 h 4939827"/>
              <a:gd name="connsiteX89" fmla="*/ 12187831 w 12192000"/>
              <a:gd name="connsiteY89" fmla="*/ 996580 h 4939827"/>
              <a:gd name="connsiteX90" fmla="*/ 12192000 w 12192000"/>
              <a:gd name="connsiteY90" fmla="*/ 996726 h 4939827"/>
              <a:gd name="connsiteX91" fmla="*/ 12192000 w 12192000"/>
              <a:gd name="connsiteY91" fmla="*/ 4939827 h 4939827"/>
              <a:gd name="connsiteX92" fmla="*/ 0 w 12192000"/>
              <a:gd name="connsiteY92" fmla="*/ 4939827 h 4939827"/>
              <a:gd name="connsiteX93" fmla="*/ 0 w 12192000"/>
              <a:gd name="connsiteY93" fmla="*/ 512043 h 4939827"/>
              <a:gd name="connsiteX94" fmla="*/ 7381 w 12192000"/>
              <a:gd name="connsiteY94" fmla="*/ 512580 h 4939827"/>
              <a:gd name="connsiteX95" fmla="*/ 100029 w 12192000"/>
              <a:gd name="connsiteY95" fmla="*/ 504758 h 4939827"/>
              <a:gd name="connsiteX96" fmla="*/ 155244 w 12192000"/>
              <a:gd name="connsiteY96" fmla="*/ 525130 h 4939827"/>
              <a:gd name="connsiteX97" fmla="*/ 254366 w 12192000"/>
              <a:gd name="connsiteY97" fmla="*/ 534449 h 4939827"/>
              <a:gd name="connsiteX98" fmla="*/ 447292 w 12192000"/>
              <a:gd name="connsiteY98" fmla="*/ 542725 h 4939827"/>
              <a:gd name="connsiteX99" fmla="*/ 628105 w 12192000"/>
              <a:gd name="connsiteY99" fmla="*/ 547853 h 4939827"/>
              <a:gd name="connsiteX100" fmla="*/ 783146 w 12192000"/>
              <a:gd name="connsiteY100" fmla="*/ 591799 h 4939827"/>
              <a:gd name="connsiteX101" fmla="*/ 1043676 w 12192000"/>
              <a:gd name="connsiteY101" fmla="*/ 591887 h 4939827"/>
              <a:gd name="connsiteX102" fmla="*/ 1281816 w 12192000"/>
              <a:gd name="connsiteY102" fmla="*/ 520946 h 4939827"/>
              <a:gd name="connsiteX103" fmla="*/ 1486347 w 12192000"/>
              <a:gd name="connsiteY103" fmla="*/ 487310 h 4939827"/>
              <a:gd name="connsiteX104" fmla="*/ 1568079 w 12192000"/>
              <a:gd name="connsiteY104" fmla="*/ 462531 h 4939827"/>
              <a:gd name="connsiteX105" fmla="*/ 1622516 w 12192000"/>
              <a:gd name="connsiteY105" fmla="*/ 466058 h 4939827"/>
              <a:gd name="connsiteX106" fmla="*/ 1655457 w 12192000"/>
              <a:gd name="connsiteY106" fmla="*/ 465359 h 4939827"/>
              <a:gd name="connsiteX107" fmla="*/ 1717454 w 12192000"/>
              <a:gd name="connsiteY107" fmla="*/ 417203 h 4939827"/>
              <a:gd name="connsiteX108" fmla="*/ 1913794 w 12192000"/>
              <a:gd name="connsiteY108" fmla="*/ 365255 h 4939827"/>
              <a:gd name="connsiteX109" fmla="*/ 2129762 w 12192000"/>
              <a:gd name="connsiteY109" fmla="*/ 367832 h 4939827"/>
              <a:gd name="connsiteX110" fmla="*/ 2376970 w 12192000"/>
              <a:gd name="connsiteY110" fmla="*/ 350129 h 4939827"/>
              <a:gd name="connsiteX111" fmla="*/ 2480155 w 12192000"/>
              <a:gd name="connsiteY111" fmla="*/ 359227 h 4939827"/>
              <a:gd name="connsiteX112" fmla="*/ 2586782 w 12192000"/>
              <a:gd name="connsiteY112" fmla="*/ 339352 h 4939827"/>
              <a:gd name="connsiteX113" fmla="*/ 2654496 w 12192000"/>
              <a:gd name="connsiteY113" fmla="*/ 315431 h 4939827"/>
              <a:gd name="connsiteX114" fmla="*/ 2788947 w 12192000"/>
              <a:gd name="connsiteY114" fmla="*/ 250375 h 4939827"/>
              <a:gd name="connsiteX115" fmla="*/ 2885389 w 12192000"/>
              <a:gd name="connsiteY115" fmla="*/ 255259 h 4939827"/>
              <a:gd name="connsiteX116" fmla="*/ 3045916 w 12192000"/>
              <a:gd name="connsiteY116" fmla="*/ 261030 h 4939827"/>
              <a:gd name="connsiteX117" fmla="*/ 3074187 w 12192000"/>
              <a:gd name="connsiteY117" fmla="*/ 243226 h 4939827"/>
              <a:gd name="connsiteX118" fmla="*/ 3103677 w 12192000"/>
              <a:gd name="connsiteY118" fmla="*/ 209527 h 4939827"/>
              <a:gd name="connsiteX119" fmla="*/ 3126759 w 12192000"/>
              <a:gd name="connsiteY119" fmla="*/ 211226 h 4939827"/>
              <a:gd name="connsiteX120" fmla="*/ 3164020 w 12192000"/>
              <a:gd name="connsiteY120" fmla="*/ 212779 h 4939827"/>
              <a:gd name="connsiteX121" fmla="*/ 3285019 w 12192000"/>
              <a:gd name="connsiteY121" fmla="*/ 220535 h 4939827"/>
              <a:gd name="connsiteX122" fmla="*/ 3365154 w 12192000"/>
              <a:gd name="connsiteY122" fmla="*/ 226416 h 4939827"/>
              <a:gd name="connsiteX123" fmla="*/ 3367507 w 12192000"/>
              <a:gd name="connsiteY123" fmla="*/ 225416 h 4939827"/>
              <a:gd name="connsiteX124" fmla="*/ 3387567 w 12192000"/>
              <a:gd name="connsiteY124" fmla="*/ 227103 h 4939827"/>
              <a:gd name="connsiteX125" fmla="*/ 3424753 w 12192000"/>
              <a:gd name="connsiteY125" fmla="*/ 244380 h 4939827"/>
              <a:gd name="connsiteX126" fmla="*/ 3498001 w 12192000"/>
              <a:gd name="connsiteY126" fmla="*/ 231941 h 4939827"/>
              <a:gd name="connsiteX127" fmla="*/ 3561557 w 12192000"/>
              <a:gd name="connsiteY127" fmla="*/ 228095 h 4939827"/>
              <a:gd name="connsiteX128" fmla="*/ 3611920 w 12192000"/>
              <a:gd name="connsiteY128" fmla="*/ 218094 h 4939827"/>
              <a:gd name="connsiteX129" fmla="*/ 3620528 w 12192000"/>
              <a:gd name="connsiteY129" fmla="*/ 218788 h 4939827"/>
              <a:gd name="connsiteX130" fmla="*/ 3620766 w 12192000"/>
              <a:gd name="connsiteY130" fmla="*/ 218511 h 4939827"/>
              <a:gd name="connsiteX131" fmla="*/ 3629977 w 12192000"/>
              <a:gd name="connsiteY131" fmla="*/ 218664 h 4939827"/>
              <a:gd name="connsiteX132" fmla="*/ 3636217 w 12192000"/>
              <a:gd name="connsiteY132" fmla="*/ 220048 h 4939827"/>
              <a:gd name="connsiteX133" fmla="*/ 3709484 w 12192000"/>
              <a:gd name="connsiteY133" fmla="*/ 186927 h 4939827"/>
              <a:gd name="connsiteX134" fmla="*/ 3761342 w 12192000"/>
              <a:gd name="connsiteY134" fmla="*/ 177474 h 4939827"/>
              <a:gd name="connsiteX135" fmla="*/ 3799748 w 12192000"/>
              <a:gd name="connsiteY135" fmla="*/ 167154 h 4939827"/>
              <a:gd name="connsiteX136" fmla="*/ 3812225 w 12192000"/>
              <a:gd name="connsiteY136" fmla="*/ 189020 h 4939827"/>
              <a:gd name="connsiteX137" fmla="*/ 3864537 w 12192000"/>
              <a:gd name="connsiteY137" fmla="*/ 200742 h 4939827"/>
              <a:gd name="connsiteX138" fmla="*/ 4028476 w 12192000"/>
              <a:gd name="connsiteY138" fmla="*/ 223679 h 4939827"/>
              <a:gd name="connsiteX139" fmla="*/ 4191582 w 12192000"/>
              <a:gd name="connsiteY139" fmla="*/ 238952 h 4939827"/>
              <a:gd name="connsiteX140" fmla="*/ 4251024 w 12192000"/>
              <a:gd name="connsiteY140" fmla="*/ 240874 h 4939827"/>
              <a:gd name="connsiteX141" fmla="*/ 4355275 w 12192000"/>
              <a:gd name="connsiteY141" fmla="*/ 260205 h 4939827"/>
              <a:gd name="connsiteX142" fmla="*/ 4423807 w 12192000"/>
              <a:gd name="connsiteY142" fmla="*/ 270366 h 4939827"/>
              <a:gd name="connsiteX143" fmla="*/ 4558432 w 12192000"/>
              <a:gd name="connsiteY143" fmla="*/ 269194 h 4939827"/>
              <a:gd name="connsiteX144" fmla="*/ 4635061 w 12192000"/>
              <a:gd name="connsiteY144" fmla="*/ 280682 h 4939827"/>
              <a:gd name="connsiteX145" fmla="*/ 4807427 w 12192000"/>
              <a:gd name="connsiteY145" fmla="*/ 276835 h 4939827"/>
              <a:gd name="connsiteX146" fmla="*/ 5028933 w 12192000"/>
              <a:gd name="connsiteY146" fmla="*/ 183887 h 4939827"/>
              <a:gd name="connsiteX147" fmla="*/ 5093642 w 12192000"/>
              <a:gd name="connsiteY147" fmla="*/ 177214 h 4939827"/>
              <a:gd name="connsiteX148" fmla="*/ 5102642 w 12192000"/>
              <a:gd name="connsiteY148" fmla="*/ 186816 h 4939827"/>
              <a:gd name="connsiteX149" fmla="*/ 5193590 w 12192000"/>
              <a:gd name="connsiteY149" fmla="*/ 136361 h 4939827"/>
              <a:gd name="connsiteX150" fmla="*/ 5323922 w 12192000"/>
              <a:gd name="connsiteY150" fmla="*/ 146332 h 4939827"/>
              <a:gd name="connsiteX151" fmla="*/ 5421860 w 12192000"/>
              <a:gd name="connsiteY151" fmla="*/ 167298 h 4939827"/>
              <a:gd name="connsiteX152" fmla="*/ 5476948 w 12192000"/>
              <a:gd name="connsiteY152" fmla="*/ 173249 h 4939827"/>
              <a:gd name="connsiteX153" fmla="*/ 5516842 w 12192000"/>
              <a:gd name="connsiteY153" fmla="*/ 184018 h 4939827"/>
              <a:gd name="connsiteX154" fmla="*/ 5619415 w 12192000"/>
              <a:gd name="connsiteY154" fmla="*/ 176781 h 4939827"/>
              <a:gd name="connsiteX155" fmla="*/ 5789867 w 12192000"/>
              <a:gd name="connsiteY155" fmla="*/ 150304 h 4939827"/>
              <a:gd name="connsiteX156" fmla="*/ 5825953 w 12192000"/>
              <a:gd name="connsiteY156" fmla="*/ 147907 h 4939827"/>
              <a:gd name="connsiteX157" fmla="*/ 5856168 w 12192000"/>
              <a:gd name="connsiteY157" fmla="*/ 158719 h 4939827"/>
              <a:gd name="connsiteX158" fmla="*/ 5862476 w 12192000"/>
              <a:gd name="connsiteY158" fmla="*/ 172447 h 4939827"/>
              <a:gd name="connsiteX159" fmla="*/ 5882195 w 12192000"/>
              <a:gd name="connsiteY159" fmla="*/ 173195 h 4939827"/>
              <a:gd name="connsiteX160" fmla="*/ 5887271 w 12192000"/>
              <a:gd name="connsiteY160" fmla="*/ 176084 h 4939827"/>
              <a:gd name="connsiteX161" fmla="*/ 5916552 w 12192000"/>
              <a:gd name="connsiteY161" fmla="*/ 189955 h 4939827"/>
              <a:gd name="connsiteX162" fmla="*/ 5983240 w 12192000"/>
              <a:gd name="connsiteY162" fmla="*/ 152755 h 4939827"/>
              <a:gd name="connsiteX163" fmla="*/ 6061852 w 12192000"/>
              <a:gd name="connsiteY163" fmla="*/ 161953 h 4939827"/>
              <a:gd name="connsiteX164" fmla="*/ 6415830 w 12192000"/>
              <a:gd name="connsiteY164" fmla="*/ 136006 h 4939827"/>
              <a:gd name="connsiteX165" fmla="*/ 6756965 w 12192000"/>
              <a:gd name="connsiteY165" fmla="*/ 57636 h 4939827"/>
              <a:gd name="connsiteX166" fmla="*/ 6965101 w 12192000"/>
              <a:gd name="connsiteY166" fmla="*/ 25718 h 4939827"/>
              <a:gd name="connsiteX167" fmla="*/ 6986370 w 12192000"/>
              <a:gd name="connsiteY167" fmla="*/ 12659 h 4939827"/>
              <a:gd name="connsiteX168" fmla="*/ 6989536 w 12192000"/>
              <a:gd name="connsiteY168" fmla="*/ 14528 h 4939827"/>
              <a:gd name="connsiteX169" fmla="*/ 7015933 w 12192000"/>
              <a:gd name="connsiteY169" fmla="*/ 9653 h 4939827"/>
              <a:gd name="connsiteX170" fmla="*/ 7020592 w 12192000"/>
              <a:gd name="connsiteY170" fmla="*/ 1651 h 4939827"/>
              <a:gd name="connsiteX171" fmla="*/ 7025905 w 12192000"/>
              <a:gd name="connsiteY17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37675 w 12192000"/>
              <a:gd name="connsiteY17" fmla="*/ 204438 h 4939827"/>
              <a:gd name="connsiteX18" fmla="*/ 7952584 w 12192000"/>
              <a:gd name="connsiteY18" fmla="*/ 170181 h 4939827"/>
              <a:gd name="connsiteX19" fmla="*/ 8009534 w 12192000"/>
              <a:gd name="connsiteY19" fmla="*/ 176441 h 4939827"/>
              <a:gd name="connsiteX20" fmla="*/ 8058681 w 12192000"/>
              <a:gd name="connsiteY20" fmla="*/ 219431 h 4939827"/>
              <a:gd name="connsiteX21" fmla="*/ 8126175 w 12192000"/>
              <a:gd name="connsiteY21" fmla="*/ 240005 h 4939827"/>
              <a:gd name="connsiteX22" fmla="*/ 8166439 w 12192000"/>
              <a:gd name="connsiteY22" fmla="*/ 252699 h 4939827"/>
              <a:gd name="connsiteX23" fmla="*/ 8281371 w 12192000"/>
              <a:gd name="connsiteY23" fmla="*/ 256875 h 4939827"/>
              <a:gd name="connsiteX24" fmla="*/ 8381609 w 12192000"/>
              <a:gd name="connsiteY24" fmla="*/ 240618 h 4939827"/>
              <a:gd name="connsiteX25" fmla="*/ 8406759 w 12192000"/>
              <a:gd name="connsiteY25" fmla="*/ 232517 h 4939827"/>
              <a:gd name="connsiteX26" fmla="*/ 8426506 w 12192000"/>
              <a:gd name="connsiteY26" fmla="*/ 241842 h 4939827"/>
              <a:gd name="connsiteX27" fmla="*/ 8427949 w 12192000"/>
              <a:gd name="connsiteY27" fmla="*/ 240981 h 4939827"/>
              <a:gd name="connsiteX28" fmla="*/ 8441468 w 12192000"/>
              <a:gd name="connsiteY28" fmla="*/ 241157 h 4939827"/>
              <a:gd name="connsiteX29" fmla="*/ 8565757 w 12192000"/>
              <a:gd name="connsiteY29" fmla="*/ 255317 h 4939827"/>
              <a:gd name="connsiteX30" fmla="*/ 8573171 w 12192000"/>
              <a:gd name="connsiteY30" fmla="*/ 258426 h 4939827"/>
              <a:gd name="connsiteX31" fmla="*/ 8573548 w 12192000"/>
              <a:gd name="connsiteY31" fmla="*/ 258241 h 4939827"/>
              <a:gd name="connsiteX32" fmla="*/ 8581827 w 12192000"/>
              <a:gd name="connsiteY32" fmla="*/ 261028 h 4939827"/>
              <a:gd name="connsiteX33" fmla="*/ 8586687 w 12192000"/>
              <a:gd name="connsiteY33" fmla="*/ 264089 h 4939827"/>
              <a:gd name="connsiteX34" fmla="*/ 8601067 w 12192000"/>
              <a:gd name="connsiteY34" fmla="*/ 270114 h 4939827"/>
              <a:gd name="connsiteX35" fmla="*/ 8672650 w 12192000"/>
              <a:gd name="connsiteY35" fmla="*/ 254821 h 4939827"/>
              <a:gd name="connsiteX36" fmla="*/ 8785543 w 12192000"/>
              <a:gd name="connsiteY36" fmla="*/ 263406 h 4939827"/>
              <a:gd name="connsiteX37" fmla="*/ 8830588 w 12192000"/>
              <a:gd name="connsiteY37" fmla="*/ 265483 h 4939827"/>
              <a:gd name="connsiteX38" fmla="*/ 8905142 w 12192000"/>
              <a:gd name="connsiteY38" fmla="*/ 264958 h 4939827"/>
              <a:gd name="connsiteX39" fmla="*/ 8968582 w 12192000"/>
              <a:gd name="connsiteY39" fmla="*/ 262728 h 4939827"/>
              <a:gd name="connsiteX40" fmla="*/ 8972994 w 12192000"/>
              <a:gd name="connsiteY40" fmla="*/ 263284 h 4939827"/>
              <a:gd name="connsiteX41" fmla="*/ 9004605 w 12192000"/>
              <a:gd name="connsiteY41" fmla="*/ 258041 h 4939827"/>
              <a:gd name="connsiteX42" fmla="*/ 9016165 w 12192000"/>
              <a:gd name="connsiteY42" fmla="*/ 261258 h 4939827"/>
              <a:gd name="connsiteX43" fmla="*/ 9043297 w 12192000"/>
              <a:gd name="connsiteY43" fmla="*/ 281547 h 4939827"/>
              <a:gd name="connsiteX44" fmla="*/ 9048315 w 12192000"/>
              <a:gd name="connsiteY44" fmla="*/ 279264 h 4939827"/>
              <a:gd name="connsiteX45" fmla="*/ 9054706 w 12192000"/>
              <a:gd name="connsiteY45" fmla="*/ 278538 h 4939827"/>
              <a:gd name="connsiteX46" fmla="*/ 9070919 w 12192000"/>
              <a:gd name="connsiteY46" fmla="*/ 281810 h 4939827"/>
              <a:gd name="connsiteX47" fmla="*/ 9076813 w 12192000"/>
              <a:gd name="connsiteY47" fmla="*/ 283909 h 4939827"/>
              <a:gd name="connsiteX48" fmla="*/ 9085871 w 12192000"/>
              <a:gd name="connsiteY48" fmla="*/ 285133 h 4939827"/>
              <a:gd name="connsiteX49" fmla="*/ 9086159 w 12192000"/>
              <a:gd name="connsiteY49" fmla="*/ 284887 h 4939827"/>
              <a:gd name="connsiteX50" fmla="*/ 9134606 w 12192000"/>
              <a:gd name="connsiteY50" fmla="*/ 288168 h 4939827"/>
              <a:gd name="connsiteX51" fmla="*/ 9195590 w 12192000"/>
              <a:gd name="connsiteY51" fmla="*/ 279568 h 4939827"/>
              <a:gd name="connsiteX52" fmla="*/ 9219336 w 12192000"/>
              <a:gd name="connsiteY52" fmla="*/ 278133 h 4939827"/>
              <a:gd name="connsiteX53" fmla="*/ 9232362 w 12192000"/>
              <a:gd name="connsiteY53" fmla="*/ 275894 h 4939827"/>
              <a:gd name="connsiteX54" fmla="*/ 9233396 w 12192000"/>
              <a:gd name="connsiteY54" fmla="*/ 274803 h 4939827"/>
              <a:gd name="connsiteX55" fmla="*/ 9256213 w 12192000"/>
              <a:gd name="connsiteY55" fmla="*/ 281576 h 4939827"/>
              <a:gd name="connsiteX56" fmla="*/ 9262377 w 12192000"/>
              <a:gd name="connsiteY56" fmla="*/ 286635 h 4939827"/>
              <a:gd name="connsiteX57" fmla="*/ 9287089 w 12192000"/>
              <a:gd name="connsiteY57" fmla="*/ 303891 h 4939827"/>
              <a:gd name="connsiteX58" fmla="*/ 9371484 w 12192000"/>
              <a:gd name="connsiteY58" fmla="*/ 329634 h 4939827"/>
              <a:gd name="connsiteX59" fmla="*/ 9404829 w 12192000"/>
              <a:gd name="connsiteY59" fmla="*/ 339038 h 4939827"/>
              <a:gd name="connsiteX60" fmla="*/ 9427021 w 12192000"/>
              <a:gd name="connsiteY60" fmla="*/ 358784 h 4939827"/>
              <a:gd name="connsiteX61" fmla="*/ 9670844 w 12192000"/>
              <a:gd name="connsiteY61" fmla="*/ 405128 h 4939827"/>
              <a:gd name="connsiteX62" fmla="*/ 9816083 w 12192000"/>
              <a:gd name="connsiteY62" fmla="*/ 416573 h 4939827"/>
              <a:gd name="connsiteX63" fmla="*/ 9936741 w 12192000"/>
              <a:gd name="connsiteY63" fmla="*/ 437044 h 4939827"/>
              <a:gd name="connsiteX64" fmla="*/ 10050093 w 12192000"/>
              <a:gd name="connsiteY64" fmla="*/ 443783 h 4939827"/>
              <a:gd name="connsiteX65" fmla="*/ 10130090 w 12192000"/>
              <a:gd name="connsiteY65" fmla="*/ 459520 h 4939827"/>
              <a:gd name="connsiteX66" fmla="*/ 10173456 w 12192000"/>
              <a:gd name="connsiteY66" fmla="*/ 457749 h 4939827"/>
              <a:gd name="connsiteX67" fmla="*/ 10218232 w 12192000"/>
              <a:gd name="connsiteY67" fmla="*/ 459820 h 4939827"/>
              <a:gd name="connsiteX68" fmla="*/ 10354176 w 12192000"/>
              <a:gd name="connsiteY68" fmla="*/ 471377 h 4939827"/>
              <a:gd name="connsiteX69" fmla="*/ 10430681 w 12192000"/>
              <a:gd name="connsiteY69" fmla="*/ 481226 h 4939827"/>
              <a:gd name="connsiteX70" fmla="*/ 10478169 w 12192000"/>
              <a:gd name="connsiteY70" fmla="*/ 481774 h 4939827"/>
              <a:gd name="connsiteX71" fmla="*/ 10540907 w 12192000"/>
              <a:gd name="connsiteY71" fmla="*/ 485607 h 4939827"/>
              <a:gd name="connsiteX72" fmla="*/ 10614941 w 12192000"/>
              <a:gd name="connsiteY72" fmla="*/ 487592 h 4939827"/>
              <a:gd name="connsiteX73" fmla="*/ 10674098 w 12192000"/>
              <a:gd name="connsiteY73" fmla="*/ 521656 h 4939827"/>
              <a:gd name="connsiteX74" fmla="*/ 10874834 w 12192000"/>
              <a:gd name="connsiteY74" fmla="*/ 574867 h 4939827"/>
              <a:gd name="connsiteX75" fmla="*/ 10944981 w 12192000"/>
              <a:gd name="connsiteY75" fmla="*/ 615042 h 4939827"/>
              <a:gd name="connsiteX76" fmla="*/ 11006376 w 12192000"/>
              <a:gd name="connsiteY76" fmla="*/ 645957 h 4939827"/>
              <a:gd name="connsiteX77" fmla="*/ 11076308 w 12192000"/>
              <a:gd name="connsiteY77" fmla="*/ 675698 h 4939827"/>
              <a:gd name="connsiteX78" fmla="*/ 11148789 w 12192000"/>
              <a:gd name="connsiteY78" fmla="*/ 685041 h 4939827"/>
              <a:gd name="connsiteX79" fmla="*/ 11249129 w 12192000"/>
              <a:gd name="connsiteY79" fmla="*/ 684218 h 4939827"/>
              <a:gd name="connsiteX80" fmla="*/ 11299915 w 12192000"/>
              <a:gd name="connsiteY80" fmla="*/ 692177 h 4939827"/>
              <a:gd name="connsiteX81" fmla="*/ 11386973 w 12192000"/>
              <a:gd name="connsiteY81" fmla="*/ 708209 h 4939827"/>
              <a:gd name="connsiteX82" fmla="*/ 11500105 w 12192000"/>
              <a:gd name="connsiteY82" fmla="*/ 735014 h 4939827"/>
              <a:gd name="connsiteX83" fmla="*/ 11621735 w 12192000"/>
              <a:gd name="connsiteY83" fmla="*/ 789584 h 4939827"/>
              <a:gd name="connsiteX84" fmla="*/ 11691200 w 12192000"/>
              <a:gd name="connsiteY84" fmla="*/ 867902 h 4939827"/>
              <a:gd name="connsiteX85" fmla="*/ 11819427 w 12192000"/>
              <a:gd name="connsiteY85" fmla="*/ 911634 h 4939827"/>
              <a:gd name="connsiteX86" fmla="*/ 11969720 w 12192000"/>
              <a:gd name="connsiteY86" fmla="*/ 964737 h 4939827"/>
              <a:gd name="connsiteX87" fmla="*/ 12055766 w 12192000"/>
              <a:gd name="connsiteY87" fmla="*/ 991268 h 4939827"/>
              <a:gd name="connsiteX88" fmla="*/ 12171539 w 12192000"/>
              <a:gd name="connsiteY88" fmla="*/ 995427 h 4939827"/>
              <a:gd name="connsiteX89" fmla="*/ 12187831 w 12192000"/>
              <a:gd name="connsiteY89" fmla="*/ 996580 h 4939827"/>
              <a:gd name="connsiteX90" fmla="*/ 12192000 w 12192000"/>
              <a:gd name="connsiteY90" fmla="*/ 996726 h 4939827"/>
              <a:gd name="connsiteX91" fmla="*/ 12192000 w 12192000"/>
              <a:gd name="connsiteY91" fmla="*/ 4939827 h 4939827"/>
              <a:gd name="connsiteX92" fmla="*/ 0 w 12192000"/>
              <a:gd name="connsiteY92" fmla="*/ 4939827 h 4939827"/>
              <a:gd name="connsiteX93" fmla="*/ 0 w 12192000"/>
              <a:gd name="connsiteY93" fmla="*/ 512043 h 4939827"/>
              <a:gd name="connsiteX94" fmla="*/ 7381 w 12192000"/>
              <a:gd name="connsiteY94" fmla="*/ 512580 h 4939827"/>
              <a:gd name="connsiteX95" fmla="*/ 100029 w 12192000"/>
              <a:gd name="connsiteY95" fmla="*/ 504758 h 4939827"/>
              <a:gd name="connsiteX96" fmla="*/ 155244 w 12192000"/>
              <a:gd name="connsiteY96" fmla="*/ 525130 h 4939827"/>
              <a:gd name="connsiteX97" fmla="*/ 254366 w 12192000"/>
              <a:gd name="connsiteY97" fmla="*/ 534449 h 4939827"/>
              <a:gd name="connsiteX98" fmla="*/ 447292 w 12192000"/>
              <a:gd name="connsiteY98" fmla="*/ 542725 h 4939827"/>
              <a:gd name="connsiteX99" fmla="*/ 628105 w 12192000"/>
              <a:gd name="connsiteY99" fmla="*/ 547853 h 4939827"/>
              <a:gd name="connsiteX100" fmla="*/ 783146 w 12192000"/>
              <a:gd name="connsiteY100" fmla="*/ 591799 h 4939827"/>
              <a:gd name="connsiteX101" fmla="*/ 1043676 w 12192000"/>
              <a:gd name="connsiteY101" fmla="*/ 591887 h 4939827"/>
              <a:gd name="connsiteX102" fmla="*/ 1281816 w 12192000"/>
              <a:gd name="connsiteY102" fmla="*/ 520946 h 4939827"/>
              <a:gd name="connsiteX103" fmla="*/ 1486347 w 12192000"/>
              <a:gd name="connsiteY103" fmla="*/ 487310 h 4939827"/>
              <a:gd name="connsiteX104" fmla="*/ 1568079 w 12192000"/>
              <a:gd name="connsiteY104" fmla="*/ 462531 h 4939827"/>
              <a:gd name="connsiteX105" fmla="*/ 1622516 w 12192000"/>
              <a:gd name="connsiteY105" fmla="*/ 466058 h 4939827"/>
              <a:gd name="connsiteX106" fmla="*/ 1655457 w 12192000"/>
              <a:gd name="connsiteY106" fmla="*/ 465359 h 4939827"/>
              <a:gd name="connsiteX107" fmla="*/ 1717454 w 12192000"/>
              <a:gd name="connsiteY107" fmla="*/ 417203 h 4939827"/>
              <a:gd name="connsiteX108" fmla="*/ 1913794 w 12192000"/>
              <a:gd name="connsiteY108" fmla="*/ 365255 h 4939827"/>
              <a:gd name="connsiteX109" fmla="*/ 2129762 w 12192000"/>
              <a:gd name="connsiteY109" fmla="*/ 367832 h 4939827"/>
              <a:gd name="connsiteX110" fmla="*/ 2376970 w 12192000"/>
              <a:gd name="connsiteY110" fmla="*/ 350129 h 4939827"/>
              <a:gd name="connsiteX111" fmla="*/ 2480155 w 12192000"/>
              <a:gd name="connsiteY111" fmla="*/ 359227 h 4939827"/>
              <a:gd name="connsiteX112" fmla="*/ 2586782 w 12192000"/>
              <a:gd name="connsiteY112" fmla="*/ 339352 h 4939827"/>
              <a:gd name="connsiteX113" fmla="*/ 2654496 w 12192000"/>
              <a:gd name="connsiteY113" fmla="*/ 315431 h 4939827"/>
              <a:gd name="connsiteX114" fmla="*/ 2788947 w 12192000"/>
              <a:gd name="connsiteY114" fmla="*/ 250375 h 4939827"/>
              <a:gd name="connsiteX115" fmla="*/ 2885389 w 12192000"/>
              <a:gd name="connsiteY115" fmla="*/ 255259 h 4939827"/>
              <a:gd name="connsiteX116" fmla="*/ 3045916 w 12192000"/>
              <a:gd name="connsiteY116" fmla="*/ 261030 h 4939827"/>
              <a:gd name="connsiteX117" fmla="*/ 3074187 w 12192000"/>
              <a:gd name="connsiteY117" fmla="*/ 243226 h 4939827"/>
              <a:gd name="connsiteX118" fmla="*/ 3103677 w 12192000"/>
              <a:gd name="connsiteY118" fmla="*/ 209527 h 4939827"/>
              <a:gd name="connsiteX119" fmla="*/ 3126759 w 12192000"/>
              <a:gd name="connsiteY119" fmla="*/ 211226 h 4939827"/>
              <a:gd name="connsiteX120" fmla="*/ 3164020 w 12192000"/>
              <a:gd name="connsiteY120" fmla="*/ 212779 h 4939827"/>
              <a:gd name="connsiteX121" fmla="*/ 3285019 w 12192000"/>
              <a:gd name="connsiteY121" fmla="*/ 220535 h 4939827"/>
              <a:gd name="connsiteX122" fmla="*/ 3365154 w 12192000"/>
              <a:gd name="connsiteY122" fmla="*/ 226416 h 4939827"/>
              <a:gd name="connsiteX123" fmla="*/ 3367507 w 12192000"/>
              <a:gd name="connsiteY123" fmla="*/ 225416 h 4939827"/>
              <a:gd name="connsiteX124" fmla="*/ 3387567 w 12192000"/>
              <a:gd name="connsiteY124" fmla="*/ 227103 h 4939827"/>
              <a:gd name="connsiteX125" fmla="*/ 3424753 w 12192000"/>
              <a:gd name="connsiteY125" fmla="*/ 244380 h 4939827"/>
              <a:gd name="connsiteX126" fmla="*/ 3498001 w 12192000"/>
              <a:gd name="connsiteY126" fmla="*/ 231941 h 4939827"/>
              <a:gd name="connsiteX127" fmla="*/ 3561557 w 12192000"/>
              <a:gd name="connsiteY127" fmla="*/ 228095 h 4939827"/>
              <a:gd name="connsiteX128" fmla="*/ 3611920 w 12192000"/>
              <a:gd name="connsiteY128" fmla="*/ 218094 h 4939827"/>
              <a:gd name="connsiteX129" fmla="*/ 3620528 w 12192000"/>
              <a:gd name="connsiteY129" fmla="*/ 218788 h 4939827"/>
              <a:gd name="connsiteX130" fmla="*/ 3620766 w 12192000"/>
              <a:gd name="connsiteY130" fmla="*/ 218511 h 4939827"/>
              <a:gd name="connsiteX131" fmla="*/ 3629977 w 12192000"/>
              <a:gd name="connsiteY131" fmla="*/ 218664 h 4939827"/>
              <a:gd name="connsiteX132" fmla="*/ 3636217 w 12192000"/>
              <a:gd name="connsiteY132" fmla="*/ 220048 h 4939827"/>
              <a:gd name="connsiteX133" fmla="*/ 3709484 w 12192000"/>
              <a:gd name="connsiteY133" fmla="*/ 186927 h 4939827"/>
              <a:gd name="connsiteX134" fmla="*/ 3761342 w 12192000"/>
              <a:gd name="connsiteY134" fmla="*/ 177474 h 4939827"/>
              <a:gd name="connsiteX135" fmla="*/ 3799748 w 12192000"/>
              <a:gd name="connsiteY135" fmla="*/ 167154 h 4939827"/>
              <a:gd name="connsiteX136" fmla="*/ 3812225 w 12192000"/>
              <a:gd name="connsiteY136" fmla="*/ 189020 h 4939827"/>
              <a:gd name="connsiteX137" fmla="*/ 3864537 w 12192000"/>
              <a:gd name="connsiteY137" fmla="*/ 200742 h 4939827"/>
              <a:gd name="connsiteX138" fmla="*/ 4028476 w 12192000"/>
              <a:gd name="connsiteY138" fmla="*/ 223679 h 4939827"/>
              <a:gd name="connsiteX139" fmla="*/ 4191582 w 12192000"/>
              <a:gd name="connsiteY139" fmla="*/ 238952 h 4939827"/>
              <a:gd name="connsiteX140" fmla="*/ 4251024 w 12192000"/>
              <a:gd name="connsiteY140" fmla="*/ 240874 h 4939827"/>
              <a:gd name="connsiteX141" fmla="*/ 4355275 w 12192000"/>
              <a:gd name="connsiteY141" fmla="*/ 260205 h 4939827"/>
              <a:gd name="connsiteX142" fmla="*/ 4423807 w 12192000"/>
              <a:gd name="connsiteY142" fmla="*/ 270366 h 4939827"/>
              <a:gd name="connsiteX143" fmla="*/ 4558432 w 12192000"/>
              <a:gd name="connsiteY143" fmla="*/ 269194 h 4939827"/>
              <a:gd name="connsiteX144" fmla="*/ 4635061 w 12192000"/>
              <a:gd name="connsiteY144" fmla="*/ 280682 h 4939827"/>
              <a:gd name="connsiteX145" fmla="*/ 4807427 w 12192000"/>
              <a:gd name="connsiteY145" fmla="*/ 276835 h 4939827"/>
              <a:gd name="connsiteX146" fmla="*/ 5028933 w 12192000"/>
              <a:gd name="connsiteY146" fmla="*/ 183887 h 4939827"/>
              <a:gd name="connsiteX147" fmla="*/ 5093642 w 12192000"/>
              <a:gd name="connsiteY147" fmla="*/ 177214 h 4939827"/>
              <a:gd name="connsiteX148" fmla="*/ 5102642 w 12192000"/>
              <a:gd name="connsiteY148" fmla="*/ 186816 h 4939827"/>
              <a:gd name="connsiteX149" fmla="*/ 5193590 w 12192000"/>
              <a:gd name="connsiteY149" fmla="*/ 136361 h 4939827"/>
              <a:gd name="connsiteX150" fmla="*/ 5323922 w 12192000"/>
              <a:gd name="connsiteY150" fmla="*/ 146332 h 4939827"/>
              <a:gd name="connsiteX151" fmla="*/ 5421860 w 12192000"/>
              <a:gd name="connsiteY151" fmla="*/ 167298 h 4939827"/>
              <a:gd name="connsiteX152" fmla="*/ 5476948 w 12192000"/>
              <a:gd name="connsiteY152" fmla="*/ 173249 h 4939827"/>
              <a:gd name="connsiteX153" fmla="*/ 5516842 w 12192000"/>
              <a:gd name="connsiteY153" fmla="*/ 184018 h 4939827"/>
              <a:gd name="connsiteX154" fmla="*/ 5619415 w 12192000"/>
              <a:gd name="connsiteY154" fmla="*/ 176781 h 4939827"/>
              <a:gd name="connsiteX155" fmla="*/ 5789867 w 12192000"/>
              <a:gd name="connsiteY155" fmla="*/ 150304 h 4939827"/>
              <a:gd name="connsiteX156" fmla="*/ 5825953 w 12192000"/>
              <a:gd name="connsiteY156" fmla="*/ 147907 h 4939827"/>
              <a:gd name="connsiteX157" fmla="*/ 5856168 w 12192000"/>
              <a:gd name="connsiteY157" fmla="*/ 158719 h 4939827"/>
              <a:gd name="connsiteX158" fmla="*/ 5862476 w 12192000"/>
              <a:gd name="connsiteY158" fmla="*/ 172447 h 4939827"/>
              <a:gd name="connsiteX159" fmla="*/ 5882195 w 12192000"/>
              <a:gd name="connsiteY159" fmla="*/ 173195 h 4939827"/>
              <a:gd name="connsiteX160" fmla="*/ 5887271 w 12192000"/>
              <a:gd name="connsiteY160" fmla="*/ 176084 h 4939827"/>
              <a:gd name="connsiteX161" fmla="*/ 5916552 w 12192000"/>
              <a:gd name="connsiteY161" fmla="*/ 189955 h 4939827"/>
              <a:gd name="connsiteX162" fmla="*/ 5983240 w 12192000"/>
              <a:gd name="connsiteY162" fmla="*/ 152755 h 4939827"/>
              <a:gd name="connsiteX163" fmla="*/ 6152287 w 12192000"/>
              <a:gd name="connsiteY163" fmla="*/ 116736 h 4939827"/>
              <a:gd name="connsiteX164" fmla="*/ 6415830 w 12192000"/>
              <a:gd name="connsiteY164" fmla="*/ 136006 h 4939827"/>
              <a:gd name="connsiteX165" fmla="*/ 6756965 w 12192000"/>
              <a:gd name="connsiteY165" fmla="*/ 57636 h 4939827"/>
              <a:gd name="connsiteX166" fmla="*/ 6965101 w 12192000"/>
              <a:gd name="connsiteY166" fmla="*/ 25718 h 4939827"/>
              <a:gd name="connsiteX167" fmla="*/ 6986370 w 12192000"/>
              <a:gd name="connsiteY167" fmla="*/ 12659 h 4939827"/>
              <a:gd name="connsiteX168" fmla="*/ 6989536 w 12192000"/>
              <a:gd name="connsiteY168" fmla="*/ 14528 h 4939827"/>
              <a:gd name="connsiteX169" fmla="*/ 7015933 w 12192000"/>
              <a:gd name="connsiteY169" fmla="*/ 9653 h 4939827"/>
              <a:gd name="connsiteX170" fmla="*/ 7020592 w 12192000"/>
              <a:gd name="connsiteY170" fmla="*/ 1651 h 4939827"/>
              <a:gd name="connsiteX171" fmla="*/ 7025905 w 12192000"/>
              <a:gd name="connsiteY17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45916 w 12192000"/>
              <a:gd name="connsiteY115" fmla="*/ 261030 h 4939827"/>
              <a:gd name="connsiteX116" fmla="*/ 3074187 w 12192000"/>
              <a:gd name="connsiteY116" fmla="*/ 243226 h 4939827"/>
              <a:gd name="connsiteX117" fmla="*/ 3103677 w 12192000"/>
              <a:gd name="connsiteY117" fmla="*/ 209527 h 4939827"/>
              <a:gd name="connsiteX118" fmla="*/ 3126759 w 12192000"/>
              <a:gd name="connsiteY118" fmla="*/ 211226 h 4939827"/>
              <a:gd name="connsiteX119" fmla="*/ 3164020 w 12192000"/>
              <a:gd name="connsiteY119" fmla="*/ 212779 h 4939827"/>
              <a:gd name="connsiteX120" fmla="*/ 3285019 w 12192000"/>
              <a:gd name="connsiteY120" fmla="*/ 220535 h 4939827"/>
              <a:gd name="connsiteX121" fmla="*/ 3365154 w 12192000"/>
              <a:gd name="connsiteY121" fmla="*/ 226416 h 4939827"/>
              <a:gd name="connsiteX122" fmla="*/ 3367507 w 12192000"/>
              <a:gd name="connsiteY122" fmla="*/ 225416 h 4939827"/>
              <a:gd name="connsiteX123" fmla="*/ 3387567 w 12192000"/>
              <a:gd name="connsiteY123" fmla="*/ 227103 h 4939827"/>
              <a:gd name="connsiteX124" fmla="*/ 3424753 w 12192000"/>
              <a:gd name="connsiteY124" fmla="*/ 244380 h 4939827"/>
              <a:gd name="connsiteX125" fmla="*/ 3498001 w 12192000"/>
              <a:gd name="connsiteY125" fmla="*/ 231941 h 4939827"/>
              <a:gd name="connsiteX126" fmla="*/ 3561557 w 12192000"/>
              <a:gd name="connsiteY126" fmla="*/ 228095 h 4939827"/>
              <a:gd name="connsiteX127" fmla="*/ 3611920 w 12192000"/>
              <a:gd name="connsiteY127" fmla="*/ 218094 h 4939827"/>
              <a:gd name="connsiteX128" fmla="*/ 3620528 w 12192000"/>
              <a:gd name="connsiteY128" fmla="*/ 218788 h 4939827"/>
              <a:gd name="connsiteX129" fmla="*/ 3620766 w 12192000"/>
              <a:gd name="connsiteY129" fmla="*/ 218511 h 4939827"/>
              <a:gd name="connsiteX130" fmla="*/ 3629977 w 12192000"/>
              <a:gd name="connsiteY130" fmla="*/ 218664 h 4939827"/>
              <a:gd name="connsiteX131" fmla="*/ 3636217 w 12192000"/>
              <a:gd name="connsiteY131" fmla="*/ 220048 h 4939827"/>
              <a:gd name="connsiteX132" fmla="*/ 3709484 w 12192000"/>
              <a:gd name="connsiteY132" fmla="*/ 186927 h 4939827"/>
              <a:gd name="connsiteX133" fmla="*/ 3761342 w 12192000"/>
              <a:gd name="connsiteY133" fmla="*/ 177474 h 4939827"/>
              <a:gd name="connsiteX134" fmla="*/ 3799748 w 12192000"/>
              <a:gd name="connsiteY134" fmla="*/ 167154 h 4939827"/>
              <a:gd name="connsiteX135" fmla="*/ 3812225 w 12192000"/>
              <a:gd name="connsiteY135" fmla="*/ 189020 h 4939827"/>
              <a:gd name="connsiteX136" fmla="*/ 3864537 w 12192000"/>
              <a:gd name="connsiteY136" fmla="*/ 200742 h 4939827"/>
              <a:gd name="connsiteX137" fmla="*/ 4028476 w 12192000"/>
              <a:gd name="connsiteY137" fmla="*/ 223679 h 4939827"/>
              <a:gd name="connsiteX138" fmla="*/ 4191582 w 12192000"/>
              <a:gd name="connsiteY138" fmla="*/ 238952 h 4939827"/>
              <a:gd name="connsiteX139" fmla="*/ 4251024 w 12192000"/>
              <a:gd name="connsiteY139" fmla="*/ 240874 h 4939827"/>
              <a:gd name="connsiteX140" fmla="*/ 4355275 w 12192000"/>
              <a:gd name="connsiteY140" fmla="*/ 260205 h 4939827"/>
              <a:gd name="connsiteX141" fmla="*/ 4423807 w 12192000"/>
              <a:gd name="connsiteY141" fmla="*/ 270366 h 4939827"/>
              <a:gd name="connsiteX142" fmla="*/ 4558432 w 12192000"/>
              <a:gd name="connsiteY142" fmla="*/ 269194 h 4939827"/>
              <a:gd name="connsiteX143" fmla="*/ 4635061 w 12192000"/>
              <a:gd name="connsiteY143" fmla="*/ 280682 h 4939827"/>
              <a:gd name="connsiteX144" fmla="*/ 4807427 w 12192000"/>
              <a:gd name="connsiteY144" fmla="*/ 276835 h 4939827"/>
              <a:gd name="connsiteX145" fmla="*/ 5028933 w 12192000"/>
              <a:gd name="connsiteY145" fmla="*/ 183887 h 4939827"/>
              <a:gd name="connsiteX146" fmla="*/ 5093642 w 12192000"/>
              <a:gd name="connsiteY146" fmla="*/ 177214 h 4939827"/>
              <a:gd name="connsiteX147" fmla="*/ 5102642 w 12192000"/>
              <a:gd name="connsiteY147" fmla="*/ 186816 h 4939827"/>
              <a:gd name="connsiteX148" fmla="*/ 5193590 w 12192000"/>
              <a:gd name="connsiteY148" fmla="*/ 136361 h 4939827"/>
              <a:gd name="connsiteX149" fmla="*/ 5323922 w 12192000"/>
              <a:gd name="connsiteY149" fmla="*/ 146332 h 4939827"/>
              <a:gd name="connsiteX150" fmla="*/ 5421860 w 12192000"/>
              <a:gd name="connsiteY150" fmla="*/ 167298 h 4939827"/>
              <a:gd name="connsiteX151" fmla="*/ 5476948 w 12192000"/>
              <a:gd name="connsiteY151" fmla="*/ 173249 h 4939827"/>
              <a:gd name="connsiteX152" fmla="*/ 5516842 w 12192000"/>
              <a:gd name="connsiteY152" fmla="*/ 184018 h 4939827"/>
              <a:gd name="connsiteX153" fmla="*/ 5619415 w 12192000"/>
              <a:gd name="connsiteY153" fmla="*/ 176781 h 4939827"/>
              <a:gd name="connsiteX154" fmla="*/ 5789867 w 12192000"/>
              <a:gd name="connsiteY154" fmla="*/ 150304 h 4939827"/>
              <a:gd name="connsiteX155" fmla="*/ 5825953 w 12192000"/>
              <a:gd name="connsiteY155" fmla="*/ 147907 h 4939827"/>
              <a:gd name="connsiteX156" fmla="*/ 5856168 w 12192000"/>
              <a:gd name="connsiteY156" fmla="*/ 158719 h 4939827"/>
              <a:gd name="connsiteX157" fmla="*/ 5862476 w 12192000"/>
              <a:gd name="connsiteY157" fmla="*/ 172447 h 4939827"/>
              <a:gd name="connsiteX158" fmla="*/ 5882195 w 12192000"/>
              <a:gd name="connsiteY158" fmla="*/ 173195 h 4939827"/>
              <a:gd name="connsiteX159" fmla="*/ 5887271 w 12192000"/>
              <a:gd name="connsiteY159" fmla="*/ 176084 h 4939827"/>
              <a:gd name="connsiteX160" fmla="*/ 5916552 w 12192000"/>
              <a:gd name="connsiteY160" fmla="*/ 189955 h 4939827"/>
              <a:gd name="connsiteX161" fmla="*/ 5983240 w 12192000"/>
              <a:gd name="connsiteY161" fmla="*/ 152755 h 4939827"/>
              <a:gd name="connsiteX162" fmla="*/ 6152287 w 12192000"/>
              <a:gd name="connsiteY162" fmla="*/ 116736 h 4939827"/>
              <a:gd name="connsiteX163" fmla="*/ 6415830 w 12192000"/>
              <a:gd name="connsiteY163" fmla="*/ 136006 h 4939827"/>
              <a:gd name="connsiteX164" fmla="*/ 6756965 w 12192000"/>
              <a:gd name="connsiteY164" fmla="*/ 57636 h 4939827"/>
              <a:gd name="connsiteX165" fmla="*/ 6965101 w 12192000"/>
              <a:gd name="connsiteY165" fmla="*/ 25718 h 4939827"/>
              <a:gd name="connsiteX166" fmla="*/ 6986370 w 12192000"/>
              <a:gd name="connsiteY166" fmla="*/ 12659 h 4939827"/>
              <a:gd name="connsiteX167" fmla="*/ 6989536 w 12192000"/>
              <a:gd name="connsiteY167" fmla="*/ 14528 h 4939827"/>
              <a:gd name="connsiteX168" fmla="*/ 7015933 w 12192000"/>
              <a:gd name="connsiteY168" fmla="*/ 9653 h 4939827"/>
              <a:gd name="connsiteX169" fmla="*/ 7020592 w 12192000"/>
              <a:gd name="connsiteY169" fmla="*/ 1651 h 4939827"/>
              <a:gd name="connsiteX170" fmla="*/ 7025905 w 12192000"/>
              <a:gd name="connsiteY170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45916 w 12192000"/>
              <a:gd name="connsiteY115" fmla="*/ 261030 h 4939827"/>
              <a:gd name="connsiteX116" fmla="*/ 3074187 w 12192000"/>
              <a:gd name="connsiteY116" fmla="*/ 243226 h 4939827"/>
              <a:gd name="connsiteX117" fmla="*/ 3103677 w 12192000"/>
              <a:gd name="connsiteY117" fmla="*/ 209527 h 4939827"/>
              <a:gd name="connsiteX118" fmla="*/ 3126759 w 12192000"/>
              <a:gd name="connsiteY118" fmla="*/ 211226 h 4939827"/>
              <a:gd name="connsiteX119" fmla="*/ 3164020 w 12192000"/>
              <a:gd name="connsiteY119" fmla="*/ 212779 h 4939827"/>
              <a:gd name="connsiteX120" fmla="*/ 3285019 w 12192000"/>
              <a:gd name="connsiteY120" fmla="*/ 220535 h 4939827"/>
              <a:gd name="connsiteX121" fmla="*/ 3365154 w 12192000"/>
              <a:gd name="connsiteY121" fmla="*/ 226416 h 4939827"/>
              <a:gd name="connsiteX122" fmla="*/ 3367507 w 12192000"/>
              <a:gd name="connsiteY122" fmla="*/ 225416 h 4939827"/>
              <a:gd name="connsiteX123" fmla="*/ 3387567 w 12192000"/>
              <a:gd name="connsiteY123" fmla="*/ 227103 h 4939827"/>
              <a:gd name="connsiteX124" fmla="*/ 3424753 w 12192000"/>
              <a:gd name="connsiteY124" fmla="*/ 244380 h 4939827"/>
              <a:gd name="connsiteX125" fmla="*/ 3498001 w 12192000"/>
              <a:gd name="connsiteY125" fmla="*/ 231941 h 4939827"/>
              <a:gd name="connsiteX126" fmla="*/ 3561557 w 12192000"/>
              <a:gd name="connsiteY126" fmla="*/ 228095 h 4939827"/>
              <a:gd name="connsiteX127" fmla="*/ 3611920 w 12192000"/>
              <a:gd name="connsiteY127" fmla="*/ 218094 h 4939827"/>
              <a:gd name="connsiteX128" fmla="*/ 3620528 w 12192000"/>
              <a:gd name="connsiteY128" fmla="*/ 218788 h 4939827"/>
              <a:gd name="connsiteX129" fmla="*/ 3620766 w 12192000"/>
              <a:gd name="connsiteY129" fmla="*/ 218511 h 4939827"/>
              <a:gd name="connsiteX130" fmla="*/ 3629977 w 12192000"/>
              <a:gd name="connsiteY130" fmla="*/ 218664 h 4939827"/>
              <a:gd name="connsiteX131" fmla="*/ 3636217 w 12192000"/>
              <a:gd name="connsiteY131" fmla="*/ 220048 h 4939827"/>
              <a:gd name="connsiteX132" fmla="*/ 3709484 w 12192000"/>
              <a:gd name="connsiteY132" fmla="*/ 186927 h 4939827"/>
              <a:gd name="connsiteX133" fmla="*/ 3761342 w 12192000"/>
              <a:gd name="connsiteY133" fmla="*/ 177474 h 4939827"/>
              <a:gd name="connsiteX134" fmla="*/ 3799748 w 12192000"/>
              <a:gd name="connsiteY134" fmla="*/ 167154 h 4939827"/>
              <a:gd name="connsiteX135" fmla="*/ 3812225 w 12192000"/>
              <a:gd name="connsiteY135" fmla="*/ 189020 h 4939827"/>
              <a:gd name="connsiteX136" fmla="*/ 3864537 w 12192000"/>
              <a:gd name="connsiteY136" fmla="*/ 200742 h 4939827"/>
              <a:gd name="connsiteX137" fmla="*/ 4028476 w 12192000"/>
              <a:gd name="connsiteY137" fmla="*/ 223679 h 4939827"/>
              <a:gd name="connsiteX138" fmla="*/ 4191582 w 12192000"/>
              <a:gd name="connsiteY138" fmla="*/ 238952 h 4939827"/>
              <a:gd name="connsiteX139" fmla="*/ 4251024 w 12192000"/>
              <a:gd name="connsiteY139" fmla="*/ 240874 h 4939827"/>
              <a:gd name="connsiteX140" fmla="*/ 4355275 w 12192000"/>
              <a:gd name="connsiteY140" fmla="*/ 260205 h 4939827"/>
              <a:gd name="connsiteX141" fmla="*/ 4423807 w 12192000"/>
              <a:gd name="connsiteY141" fmla="*/ 270366 h 4939827"/>
              <a:gd name="connsiteX142" fmla="*/ 4558432 w 12192000"/>
              <a:gd name="connsiteY142" fmla="*/ 269194 h 4939827"/>
              <a:gd name="connsiteX143" fmla="*/ 4635061 w 12192000"/>
              <a:gd name="connsiteY143" fmla="*/ 280682 h 4939827"/>
              <a:gd name="connsiteX144" fmla="*/ 4807427 w 12192000"/>
              <a:gd name="connsiteY144" fmla="*/ 276835 h 4939827"/>
              <a:gd name="connsiteX145" fmla="*/ 5028933 w 12192000"/>
              <a:gd name="connsiteY145" fmla="*/ 183887 h 4939827"/>
              <a:gd name="connsiteX146" fmla="*/ 5093642 w 12192000"/>
              <a:gd name="connsiteY146" fmla="*/ 177214 h 4939827"/>
              <a:gd name="connsiteX147" fmla="*/ 5102642 w 12192000"/>
              <a:gd name="connsiteY147" fmla="*/ 186816 h 4939827"/>
              <a:gd name="connsiteX148" fmla="*/ 5193590 w 12192000"/>
              <a:gd name="connsiteY148" fmla="*/ 136361 h 4939827"/>
              <a:gd name="connsiteX149" fmla="*/ 5323922 w 12192000"/>
              <a:gd name="connsiteY149" fmla="*/ 146332 h 4939827"/>
              <a:gd name="connsiteX150" fmla="*/ 5421860 w 12192000"/>
              <a:gd name="connsiteY150" fmla="*/ 167298 h 4939827"/>
              <a:gd name="connsiteX151" fmla="*/ 5476948 w 12192000"/>
              <a:gd name="connsiteY151" fmla="*/ 173249 h 4939827"/>
              <a:gd name="connsiteX152" fmla="*/ 5516842 w 12192000"/>
              <a:gd name="connsiteY152" fmla="*/ 184018 h 4939827"/>
              <a:gd name="connsiteX153" fmla="*/ 5619415 w 12192000"/>
              <a:gd name="connsiteY153" fmla="*/ 176781 h 4939827"/>
              <a:gd name="connsiteX154" fmla="*/ 5789867 w 12192000"/>
              <a:gd name="connsiteY154" fmla="*/ 150304 h 4939827"/>
              <a:gd name="connsiteX155" fmla="*/ 5825953 w 12192000"/>
              <a:gd name="connsiteY155" fmla="*/ 147907 h 4939827"/>
              <a:gd name="connsiteX156" fmla="*/ 5856168 w 12192000"/>
              <a:gd name="connsiteY156" fmla="*/ 158719 h 4939827"/>
              <a:gd name="connsiteX157" fmla="*/ 5862476 w 12192000"/>
              <a:gd name="connsiteY157" fmla="*/ 172447 h 4939827"/>
              <a:gd name="connsiteX158" fmla="*/ 5882195 w 12192000"/>
              <a:gd name="connsiteY158" fmla="*/ 173195 h 4939827"/>
              <a:gd name="connsiteX159" fmla="*/ 5887271 w 12192000"/>
              <a:gd name="connsiteY159" fmla="*/ 176084 h 4939827"/>
              <a:gd name="connsiteX160" fmla="*/ 5916552 w 12192000"/>
              <a:gd name="connsiteY160" fmla="*/ 189955 h 4939827"/>
              <a:gd name="connsiteX161" fmla="*/ 5983240 w 12192000"/>
              <a:gd name="connsiteY161" fmla="*/ 152755 h 4939827"/>
              <a:gd name="connsiteX162" fmla="*/ 6152287 w 12192000"/>
              <a:gd name="connsiteY162" fmla="*/ 116736 h 4939827"/>
              <a:gd name="connsiteX163" fmla="*/ 6415830 w 12192000"/>
              <a:gd name="connsiteY163" fmla="*/ 136006 h 4939827"/>
              <a:gd name="connsiteX164" fmla="*/ 6756965 w 12192000"/>
              <a:gd name="connsiteY164" fmla="*/ 57636 h 4939827"/>
              <a:gd name="connsiteX165" fmla="*/ 6965101 w 12192000"/>
              <a:gd name="connsiteY165" fmla="*/ 25718 h 4939827"/>
              <a:gd name="connsiteX166" fmla="*/ 6986370 w 12192000"/>
              <a:gd name="connsiteY166" fmla="*/ 12659 h 4939827"/>
              <a:gd name="connsiteX167" fmla="*/ 6989536 w 12192000"/>
              <a:gd name="connsiteY167" fmla="*/ 14528 h 4939827"/>
              <a:gd name="connsiteX168" fmla="*/ 7015933 w 12192000"/>
              <a:gd name="connsiteY168" fmla="*/ 9653 h 4939827"/>
              <a:gd name="connsiteX169" fmla="*/ 7020592 w 12192000"/>
              <a:gd name="connsiteY169" fmla="*/ 1651 h 4939827"/>
              <a:gd name="connsiteX170" fmla="*/ 7025905 w 12192000"/>
              <a:gd name="connsiteY170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45916 w 12192000"/>
              <a:gd name="connsiteY115" fmla="*/ 261030 h 4939827"/>
              <a:gd name="connsiteX116" fmla="*/ 3074187 w 12192000"/>
              <a:gd name="connsiteY116" fmla="*/ 243226 h 4939827"/>
              <a:gd name="connsiteX117" fmla="*/ 3103677 w 12192000"/>
              <a:gd name="connsiteY117" fmla="*/ 209527 h 4939827"/>
              <a:gd name="connsiteX118" fmla="*/ 3126759 w 12192000"/>
              <a:gd name="connsiteY118" fmla="*/ 211226 h 4939827"/>
              <a:gd name="connsiteX119" fmla="*/ 3164020 w 12192000"/>
              <a:gd name="connsiteY119" fmla="*/ 212779 h 4939827"/>
              <a:gd name="connsiteX120" fmla="*/ 3285019 w 12192000"/>
              <a:gd name="connsiteY120" fmla="*/ 220535 h 4939827"/>
              <a:gd name="connsiteX121" fmla="*/ 3365154 w 12192000"/>
              <a:gd name="connsiteY121" fmla="*/ 226416 h 4939827"/>
              <a:gd name="connsiteX122" fmla="*/ 3367507 w 12192000"/>
              <a:gd name="connsiteY122" fmla="*/ 225416 h 4939827"/>
              <a:gd name="connsiteX123" fmla="*/ 3387567 w 12192000"/>
              <a:gd name="connsiteY123" fmla="*/ 227103 h 4939827"/>
              <a:gd name="connsiteX124" fmla="*/ 3424753 w 12192000"/>
              <a:gd name="connsiteY124" fmla="*/ 244380 h 4939827"/>
              <a:gd name="connsiteX125" fmla="*/ 3498001 w 12192000"/>
              <a:gd name="connsiteY125" fmla="*/ 231941 h 4939827"/>
              <a:gd name="connsiteX126" fmla="*/ 3561557 w 12192000"/>
              <a:gd name="connsiteY126" fmla="*/ 228095 h 4939827"/>
              <a:gd name="connsiteX127" fmla="*/ 3611920 w 12192000"/>
              <a:gd name="connsiteY127" fmla="*/ 218094 h 4939827"/>
              <a:gd name="connsiteX128" fmla="*/ 3620528 w 12192000"/>
              <a:gd name="connsiteY128" fmla="*/ 218788 h 4939827"/>
              <a:gd name="connsiteX129" fmla="*/ 3620766 w 12192000"/>
              <a:gd name="connsiteY129" fmla="*/ 218511 h 4939827"/>
              <a:gd name="connsiteX130" fmla="*/ 3629977 w 12192000"/>
              <a:gd name="connsiteY130" fmla="*/ 218664 h 4939827"/>
              <a:gd name="connsiteX131" fmla="*/ 3636217 w 12192000"/>
              <a:gd name="connsiteY131" fmla="*/ 220048 h 4939827"/>
              <a:gd name="connsiteX132" fmla="*/ 3709484 w 12192000"/>
              <a:gd name="connsiteY132" fmla="*/ 186927 h 4939827"/>
              <a:gd name="connsiteX133" fmla="*/ 3761342 w 12192000"/>
              <a:gd name="connsiteY133" fmla="*/ 177474 h 4939827"/>
              <a:gd name="connsiteX134" fmla="*/ 3799748 w 12192000"/>
              <a:gd name="connsiteY134" fmla="*/ 167154 h 4939827"/>
              <a:gd name="connsiteX135" fmla="*/ 3812225 w 12192000"/>
              <a:gd name="connsiteY135" fmla="*/ 189020 h 4939827"/>
              <a:gd name="connsiteX136" fmla="*/ 3864537 w 12192000"/>
              <a:gd name="connsiteY136" fmla="*/ 200742 h 4939827"/>
              <a:gd name="connsiteX137" fmla="*/ 4028476 w 12192000"/>
              <a:gd name="connsiteY137" fmla="*/ 223679 h 4939827"/>
              <a:gd name="connsiteX138" fmla="*/ 4191582 w 12192000"/>
              <a:gd name="connsiteY138" fmla="*/ 238952 h 4939827"/>
              <a:gd name="connsiteX139" fmla="*/ 4251024 w 12192000"/>
              <a:gd name="connsiteY139" fmla="*/ 240874 h 4939827"/>
              <a:gd name="connsiteX140" fmla="*/ 4355275 w 12192000"/>
              <a:gd name="connsiteY140" fmla="*/ 260205 h 4939827"/>
              <a:gd name="connsiteX141" fmla="*/ 4423807 w 12192000"/>
              <a:gd name="connsiteY141" fmla="*/ 270366 h 4939827"/>
              <a:gd name="connsiteX142" fmla="*/ 4558432 w 12192000"/>
              <a:gd name="connsiteY142" fmla="*/ 269194 h 4939827"/>
              <a:gd name="connsiteX143" fmla="*/ 4635061 w 12192000"/>
              <a:gd name="connsiteY143" fmla="*/ 280682 h 4939827"/>
              <a:gd name="connsiteX144" fmla="*/ 4807427 w 12192000"/>
              <a:gd name="connsiteY144" fmla="*/ 276835 h 4939827"/>
              <a:gd name="connsiteX145" fmla="*/ 5028933 w 12192000"/>
              <a:gd name="connsiteY145" fmla="*/ 183887 h 4939827"/>
              <a:gd name="connsiteX146" fmla="*/ 5093642 w 12192000"/>
              <a:gd name="connsiteY146" fmla="*/ 177214 h 4939827"/>
              <a:gd name="connsiteX147" fmla="*/ 5102642 w 12192000"/>
              <a:gd name="connsiteY147" fmla="*/ 186816 h 4939827"/>
              <a:gd name="connsiteX148" fmla="*/ 5193590 w 12192000"/>
              <a:gd name="connsiteY148" fmla="*/ 136361 h 4939827"/>
              <a:gd name="connsiteX149" fmla="*/ 5323922 w 12192000"/>
              <a:gd name="connsiteY149" fmla="*/ 146332 h 4939827"/>
              <a:gd name="connsiteX150" fmla="*/ 5421860 w 12192000"/>
              <a:gd name="connsiteY150" fmla="*/ 167298 h 4939827"/>
              <a:gd name="connsiteX151" fmla="*/ 5476948 w 12192000"/>
              <a:gd name="connsiteY151" fmla="*/ 173249 h 4939827"/>
              <a:gd name="connsiteX152" fmla="*/ 5516842 w 12192000"/>
              <a:gd name="connsiteY152" fmla="*/ 184018 h 4939827"/>
              <a:gd name="connsiteX153" fmla="*/ 5619415 w 12192000"/>
              <a:gd name="connsiteY153" fmla="*/ 176781 h 4939827"/>
              <a:gd name="connsiteX154" fmla="*/ 5789867 w 12192000"/>
              <a:gd name="connsiteY154" fmla="*/ 150304 h 4939827"/>
              <a:gd name="connsiteX155" fmla="*/ 5825953 w 12192000"/>
              <a:gd name="connsiteY155" fmla="*/ 147907 h 4939827"/>
              <a:gd name="connsiteX156" fmla="*/ 5856168 w 12192000"/>
              <a:gd name="connsiteY156" fmla="*/ 158719 h 4939827"/>
              <a:gd name="connsiteX157" fmla="*/ 5862476 w 12192000"/>
              <a:gd name="connsiteY157" fmla="*/ 172447 h 4939827"/>
              <a:gd name="connsiteX158" fmla="*/ 5882195 w 12192000"/>
              <a:gd name="connsiteY158" fmla="*/ 173195 h 4939827"/>
              <a:gd name="connsiteX159" fmla="*/ 5887271 w 12192000"/>
              <a:gd name="connsiteY159" fmla="*/ 176084 h 4939827"/>
              <a:gd name="connsiteX160" fmla="*/ 5916552 w 12192000"/>
              <a:gd name="connsiteY160" fmla="*/ 189955 h 4939827"/>
              <a:gd name="connsiteX161" fmla="*/ 5983240 w 12192000"/>
              <a:gd name="connsiteY161" fmla="*/ 152755 h 4939827"/>
              <a:gd name="connsiteX162" fmla="*/ 6152287 w 12192000"/>
              <a:gd name="connsiteY162" fmla="*/ 116736 h 4939827"/>
              <a:gd name="connsiteX163" fmla="*/ 6415830 w 12192000"/>
              <a:gd name="connsiteY163" fmla="*/ 136006 h 4939827"/>
              <a:gd name="connsiteX164" fmla="*/ 6756965 w 12192000"/>
              <a:gd name="connsiteY164" fmla="*/ 57636 h 4939827"/>
              <a:gd name="connsiteX165" fmla="*/ 6819400 w 12192000"/>
              <a:gd name="connsiteY165" fmla="*/ 30742 h 4939827"/>
              <a:gd name="connsiteX166" fmla="*/ 6986370 w 12192000"/>
              <a:gd name="connsiteY166" fmla="*/ 12659 h 4939827"/>
              <a:gd name="connsiteX167" fmla="*/ 6989536 w 12192000"/>
              <a:gd name="connsiteY167" fmla="*/ 14528 h 4939827"/>
              <a:gd name="connsiteX168" fmla="*/ 7015933 w 12192000"/>
              <a:gd name="connsiteY168" fmla="*/ 9653 h 4939827"/>
              <a:gd name="connsiteX169" fmla="*/ 7020592 w 12192000"/>
              <a:gd name="connsiteY169" fmla="*/ 1651 h 4939827"/>
              <a:gd name="connsiteX170" fmla="*/ 7025905 w 12192000"/>
              <a:gd name="connsiteY170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45916 w 12192000"/>
              <a:gd name="connsiteY115" fmla="*/ 261030 h 4939827"/>
              <a:gd name="connsiteX116" fmla="*/ 3074187 w 12192000"/>
              <a:gd name="connsiteY116" fmla="*/ 243226 h 4939827"/>
              <a:gd name="connsiteX117" fmla="*/ 3103677 w 12192000"/>
              <a:gd name="connsiteY117" fmla="*/ 209527 h 4939827"/>
              <a:gd name="connsiteX118" fmla="*/ 3126759 w 12192000"/>
              <a:gd name="connsiteY118" fmla="*/ 211226 h 4939827"/>
              <a:gd name="connsiteX119" fmla="*/ 3164020 w 12192000"/>
              <a:gd name="connsiteY119" fmla="*/ 212779 h 4939827"/>
              <a:gd name="connsiteX120" fmla="*/ 3285019 w 12192000"/>
              <a:gd name="connsiteY120" fmla="*/ 220535 h 4939827"/>
              <a:gd name="connsiteX121" fmla="*/ 3365154 w 12192000"/>
              <a:gd name="connsiteY121" fmla="*/ 226416 h 4939827"/>
              <a:gd name="connsiteX122" fmla="*/ 3367507 w 12192000"/>
              <a:gd name="connsiteY122" fmla="*/ 225416 h 4939827"/>
              <a:gd name="connsiteX123" fmla="*/ 3387567 w 12192000"/>
              <a:gd name="connsiteY123" fmla="*/ 227103 h 4939827"/>
              <a:gd name="connsiteX124" fmla="*/ 3424753 w 12192000"/>
              <a:gd name="connsiteY124" fmla="*/ 244380 h 4939827"/>
              <a:gd name="connsiteX125" fmla="*/ 3498001 w 12192000"/>
              <a:gd name="connsiteY125" fmla="*/ 231941 h 4939827"/>
              <a:gd name="connsiteX126" fmla="*/ 3561557 w 12192000"/>
              <a:gd name="connsiteY126" fmla="*/ 228095 h 4939827"/>
              <a:gd name="connsiteX127" fmla="*/ 3611920 w 12192000"/>
              <a:gd name="connsiteY127" fmla="*/ 218094 h 4939827"/>
              <a:gd name="connsiteX128" fmla="*/ 3620528 w 12192000"/>
              <a:gd name="connsiteY128" fmla="*/ 218788 h 4939827"/>
              <a:gd name="connsiteX129" fmla="*/ 3620766 w 12192000"/>
              <a:gd name="connsiteY129" fmla="*/ 218511 h 4939827"/>
              <a:gd name="connsiteX130" fmla="*/ 3629977 w 12192000"/>
              <a:gd name="connsiteY130" fmla="*/ 218664 h 4939827"/>
              <a:gd name="connsiteX131" fmla="*/ 3636217 w 12192000"/>
              <a:gd name="connsiteY131" fmla="*/ 220048 h 4939827"/>
              <a:gd name="connsiteX132" fmla="*/ 3709484 w 12192000"/>
              <a:gd name="connsiteY132" fmla="*/ 186927 h 4939827"/>
              <a:gd name="connsiteX133" fmla="*/ 3761342 w 12192000"/>
              <a:gd name="connsiteY133" fmla="*/ 177474 h 4939827"/>
              <a:gd name="connsiteX134" fmla="*/ 3799748 w 12192000"/>
              <a:gd name="connsiteY134" fmla="*/ 167154 h 4939827"/>
              <a:gd name="connsiteX135" fmla="*/ 3812225 w 12192000"/>
              <a:gd name="connsiteY135" fmla="*/ 189020 h 4939827"/>
              <a:gd name="connsiteX136" fmla="*/ 3864537 w 12192000"/>
              <a:gd name="connsiteY136" fmla="*/ 200742 h 4939827"/>
              <a:gd name="connsiteX137" fmla="*/ 4028476 w 12192000"/>
              <a:gd name="connsiteY137" fmla="*/ 223679 h 4939827"/>
              <a:gd name="connsiteX138" fmla="*/ 4191582 w 12192000"/>
              <a:gd name="connsiteY138" fmla="*/ 238952 h 4939827"/>
              <a:gd name="connsiteX139" fmla="*/ 4251024 w 12192000"/>
              <a:gd name="connsiteY139" fmla="*/ 240874 h 4939827"/>
              <a:gd name="connsiteX140" fmla="*/ 4355275 w 12192000"/>
              <a:gd name="connsiteY140" fmla="*/ 260205 h 4939827"/>
              <a:gd name="connsiteX141" fmla="*/ 4423807 w 12192000"/>
              <a:gd name="connsiteY141" fmla="*/ 270366 h 4939827"/>
              <a:gd name="connsiteX142" fmla="*/ 4558432 w 12192000"/>
              <a:gd name="connsiteY142" fmla="*/ 269194 h 4939827"/>
              <a:gd name="connsiteX143" fmla="*/ 4635061 w 12192000"/>
              <a:gd name="connsiteY143" fmla="*/ 280682 h 4939827"/>
              <a:gd name="connsiteX144" fmla="*/ 4807427 w 12192000"/>
              <a:gd name="connsiteY144" fmla="*/ 276835 h 4939827"/>
              <a:gd name="connsiteX145" fmla="*/ 5028933 w 12192000"/>
              <a:gd name="connsiteY145" fmla="*/ 183887 h 4939827"/>
              <a:gd name="connsiteX146" fmla="*/ 5093642 w 12192000"/>
              <a:gd name="connsiteY146" fmla="*/ 177214 h 4939827"/>
              <a:gd name="connsiteX147" fmla="*/ 5102642 w 12192000"/>
              <a:gd name="connsiteY147" fmla="*/ 186816 h 4939827"/>
              <a:gd name="connsiteX148" fmla="*/ 5193590 w 12192000"/>
              <a:gd name="connsiteY148" fmla="*/ 136361 h 4939827"/>
              <a:gd name="connsiteX149" fmla="*/ 5323922 w 12192000"/>
              <a:gd name="connsiteY149" fmla="*/ 146332 h 4939827"/>
              <a:gd name="connsiteX150" fmla="*/ 5421860 w 12192000"/>
              <a:gd name="connsiteY150" fmla="*/ 167298 h 4939827"/>
              <a:gd name="connsiteX151" fmla="*/ 5476948 w 12192000"/>
              <a:gd name="connsiteY151" fmla="*/ 173249 h 4939827"/>
              <a:gd name="connsiteX152" fmla="*/ 5516842 w 12192000"/>
              <a:gd name="connsiteY152" fmla="*/ 184018 h 4939827"/>
              <a:gd name="connsiteX153" fmla="*/ 5619415 w 12192000"/>
              <a:gd name="connsiteY153" fmla="*/ 176781 h 4939827"/>
              <a:gd name="connsiteX154" fmla="*/ 5789867 w 12192000"/>
              <a:gd name="connsiteY154" fmla="*/ 150304 h 4939827"/>
              <a:gd name="connsiteX155" fmla="*/ 5825953 w 12192000"/>
              <a:gd name="connsiteY155" fmla="*/ 147907 h 4939827"/>
              <a:gd name="connsiteX156" fmla="*/ 5856168 w 12192000"/>
              <a:gd name="connsiteY156" fmla="*/ 158719 h 4939827"/>
              <a:gd name="connsiteX157" fmla="*/ 5862476 w 12192000"/>
              <a:gd name="connsiteY157" fmla="*/ 172447 h 4939827"/>
              <a:gd name="connsiteX158" fmla="*/ 5882195 w 12192000"/>
              <a:gd name="connsiteY158" fmla="*/ 173195 h 4939827"/>
              <a:gd name="connsiteX159" fmla="*/ 5887271 w 12192000"/>
              <a:gd name="connsiteY159" fmla="*/ 176084 h 4939827"/>
              <a:gd name="connsiteX160" fmla="*/ 5921577 w 12192000"/>
              <a:gd name="connsiteY160" fmla="*/ 169858 h 4939827"/>
              <a:gd name="connsiteX161" fmla="*/ 5983240 w 12192000"/>
              <a:gd name="connsiteY161" fmla="*/ 152755 h 4939827"/>
              <a:gd name="connsiteX162" fmla="*/ 6152287 w 12192000"/>
              <a:gd name="connsiteY162" fmla="*/ 116736 h 4939827"/>
              <a:gd name="connsiteX163" fmla="*/ 6415830 w 12192000"/>
              <a:gd name="connsiteY163" fmla="*/ 136006 h 4939827"/>
              <a:gd name="connsiteX164" fmla="*/ 6756965 w 12192000"/>
              <a:gd name="connsiteY164" fmla="*/ 57636 h 4939827"/>
              <a:gd name="connsiteX165" fmla="*/ 6819400 w 12192000"/>
              <a:gd name="connsiteY165" fmla="*/ 30742 h 4939827"/>
              <a:gd name="connsiteX166" fmla="*/ 6986370 w 12192000"/>
              <a:gd name="connsiteY166" fmla="*/ 12659 h 4939827"/>
              <a:gd name="connsiteX167" fmla="*/ 6989536 w 12192000"/>
              <a:gd name="connsiteY167" fmla="*/ 14528 h 4939827"/>
              <a:gd name="connsiteX168" fmla="*/ 7015933 w 12192000"/>
              <a:gd name="connsiteY168" fmla="*/ 9653 h 4939827"/>
              <a:gd name="connsiteX169" fmla="*/ 7020592 w 12192000"/>
              <a:gd name="connsiteY169" fmla="*/ 1651 h 4939827"/>
              <a:gd name="connsiteX170" fmla="*/ 7025905 w 12192000"/>
              <a:gd name="connsiteY170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45916 w 12192000"/>
              <a:gd name="connsiteY115" fmla="*/ 261030 h 4939827"/>
              <a:gd name="connsiteX116" fmla="*/ 3074187 w 12192000"/>
              <a:gd name="connsiteY116" fmla="*/ 243226 h 4939827"/>
              <a:gd name="connsiteX117" fmla="*/ 3103677 w 12192000"/>
              <a:gd name="connsiteY117" fmla="*/ 209527 h 4939827"/>
              <a:gd name="connsiteX118" fmla="*/ 3126759 w 12192000"/>
              <a:gd name="connsiteY118" fmla="*/ 211226 h 4939827"/>
              <a:gd name="connsiteX119" fmla="*/ 3164020 w 12192000"/>
              <a:gd name="connsiteY119" fmla="*/ 212779 h 4939827"/>
              <a:gd name="connsiteX120" fmla="*/ 3285019 w 12192000"/>
              <a:gd name="connsiteY120" fmla="*/ 220535 h 4939827"/>
              <a:gd name="connsiteX121" fmla="*/ 3365154 w 12192000"/>
              <a:gd name="connsiteY121" fmla="*/ 226416 h 4939827"/>
              <a:gd name="connsiteX122" fmla="*/ 3367507 w 12192000"/>
              <a:gd name="connsiteY122" fmla="*/ 225416 h 4939827"/>
              <a:gd name="connsiteX123" fmla="*/ 3387567 w 12192000"/>
              <a:gd name="connsiteY123" fmla="*/ 227103 h 4939827"/>
              <a:gd name="connsiteX124" fmla="*/ 3424753 w 12192000"/>
              <a:gd name="connsiteY124" fmla="*/ 244380 h 4939827"/>
              <a:gd name="connsiteX125" fmla="*/ 3498001 w 12192000"/>
              <a:gd name="connsiteY125" fmla="*/ 231941 h 4939827"/>
              <a:gd name="connsiteX126" fmla="*/ 3561557 w 12192000"/>
              <a:gd name="connsiteY126" fmla="*/ 228095 h 4939827"/>
              <a:gd name="connsiteX127" fmla="*/ 3611920 w 12192000"/>
              <a:gd name="connsiteY127" fmla="*/ 218094 h 4939827"/>
              <a:gd name="connsiteX128" fmla="*/ 3620528 w 12192000"/>
              <a:gd name="connsiteY128" fmla="*/ 218788 h 4939827"/>
              <a:gd name="connsiteX129" fmla="*/ 3620766 w 12192000"/>
              <a:gd name="connsiteY129" fmla="*/ 218511 h 4939827"/>
              <a:gd name="connsiteX130" fmla="*/ 3629977 w 12192000"/>
              <a:gd name="connsiteY130" fmla="*/ 218664 h 4939827"/>
              <a:gd name="connsiteX131" fmla="*/ 3636217 w 12192000"/>
              <a:gd name="connsiteY131" fmla="*/ 220048 h 4939827"/>
              <a:gd name="connsiteX132" fmla="*/ 3709484 w 12192000"/>
              <a:gd name="connsiteY132" fmla="*/ 186927 h 4939827"/>
              <a:gd name="connsiteX133" fmla="*/ 3761342 w 12192000"/>
              <a:gd name="connsiteY133" fmla="*/ 177474 h 4939827"/>
              <a:gd name="connsiteX134" fmla="*/ 3799748 w 12192000"/>
              <a:gd name="connsiteY134" fmla="*/ 167154 h 4939827"/>
              <a:gd name="connsiteX135" fmla="*/ 3812225 w 12192000"/>
              <a:gd name="connsiteY135" fmla="*/ 189020 h 4939827"/>
              <a:gd name="connsiteX136" fmla="*/ 3864537 w 12192000"/>
              <a:gd name="connsiteY136" fmla="*/ 200742 h 4939827"/>
              <a:gd name="connsiteX137" fmla="*/ 4028476 w 12192000"/>
              <a:gd name="connsiteY137" fmla="*/ 223679 h 4939827"/>
              <a:gd name="connsiteX138" fmla="*/ 4191582 w 12192000"/>
              <a:gd name="connsiteY138" fmla="*/ 238952 h 4939827"/>
              <a:gd name="connsiteX139" fmla="*/ 4251024 w 12192000"/>
              <a:gd name="connsiteY139" fmla="*/ 240874 h 4939827"/>
              <a:gd name="connsiteX140" fmla="*/ 4355275 w 12192000"/>
              <a:gd name="connsiteY140" fmla="*/ 260205 h 4939827"/>
              <a:gd name="connsiteX141" fmla="*/ 4423807 w 12192000"/>
              <a:gd name="connsiteY141" fmla="*/ 270366 h 4939827"/>
              <a:gd name="connsiteX142" fmla="*/ 4558432 w 12192000"/>
              <a:gd name="connsiteY142" fmla="*/ 269194 h 4939827"/>
              <a:gd name="connsiteX143" fmla="*/ 4635061 w 12192000"/>
              <a:gd name="connsiteY143" fmla="*/ 280682 h 4939827"/>
              <a:gd name="connsiteX144" fmla="*/ 4807427 w 12192000"/>
              <a:gd name="connsiteY144" fmla="*/ 276835 h 4939827"/>
              <a:gd name="connsiteX145" fmla="*/ 5028933 w 12192000"/>
              <a:gd name="connsiteY145" fmla="*/ 183887 h 4939827"/>
              <a:gd name="connsiteX146" fmla="*/ 5093642 w 12192000"/>
              <a:gd name="connsiteY146" fmla="*/ 177214 h 4939827"/>
              <a:gd name="connsiteX147" fmla="*/ 5102642 w 12192000"/>
              <a:gd name="connsiteY147" fmla="*/ 186816 h 4939827"/>
              <a:gd name="connsiteX148" fmla="*/ 5193590 w 12192000"/>
              <a:gd name="connsiteY148" fmla="*/ 156458 h 4939827"/>
              <a:gd name="connsiteX149" fmla="*/ 5323922 w 12192000"/>
              <a:gd name="connsiteY149" fmla="*/ 146332 h 4939827"/>
              <a:gd name="connsiteX150" fmla="*/ 5421860 w 12192000"/>
              <a:gd name="connsiteY150" fmla="*/ 167298 h 4939827"/>
              <a:gd name="connsiteX151" fmla="*/ 5476948 w 12192000"/>
              <a:gd name="connsiteY151" fmla="*/ 173249 h 4939827"/>
              <a:gd name="connsiteX152" fmla="*/ 5516842 w 12192000"/>
              <a:gd name="connsiteY152" fmla="*/ 184018 h 4939827"/>
              <a:gd name="connsiteX153" fmla="*/ 5619415 w 12192000"/>
              <a:gd name="connsiteY153" fmla="*/ 176781 h 4939827"/>
              <a:gd name="connsiteX154" fmla="*/ 5789867 w 12192000"/>
              <a:gd name="connsiteY154" fmla="*/ 150304 h 4939827"/>
              <a:gd name="connsiteX155" fmla="*/ 5825953 w 12192000"/>
              <a:gd name="connsiteY155" fmla="*/ 147907 h 4939827"/>
              <a:gd name="connsiteX156" fmla="*/ 5856168 w 12192000"/>
              <a:gd name="connsiteY156" fmla="*/ 158719 h 4939827"/>
              <a:gd name="connsiteX157" fmla="*/ 5862476 w 12192000"/>
              <a:gd name="connsiteY157" fmla="*/ 172447 h 4939827"/>
              <a:gd name="connsiteX158" fmla="*/ 5882195 w 12192000"/>
              <a:gd name="connsiteY158" fmla="*/ 173195 h 4939827"/>
              <a:gd name="connsiteX159" fmla="*/ 5887271 w 12192000"/>
              <a:gd name="connsiteY159" fmla="*/ 176084 h 4939827"/>
              <a:gd name="connsiteX160" fmla="*/ 5921577 w 12192000"/>
              <a:gd name="connsiteY160" fmla="*/ 169858 h 4939827"/>
              <a:gd name="connsiteX161" fmla="*/ 5983240 w 12192000"/>
              <a:gd name="connsiteY161" fmla="*/ 152755 h 4939827"/>
              <a:gd name="connsiteX162" fmla="*/ 6152287 w 12192000"/>
              <a:gd name="connsiteY162" fmla="*/ 116736 h 4939827"/>
              <a:gd name="connsiteX163" fmla="*/ 6415830 w 12192000"/>
              <a:gd name="connsiteY163" fmla="*/ 136006 h 4939827"/>
              <a:gd name="connsiteX164" fmla="*/ 6756965 w 12192000"/>
              <a:gd name="connsiteY164" fmla="*/ 57636 h 4939827"/>
              <a:gd name="connsiteX165" fmla="*/ 6819400 w 12192000"/>
              <a:gd name="connsiteY165" fmla="*/ 30742 h 4939827"/>
              <a:gd name="connsiteX166" fmla="*/ 6986370 w 12192000"/>
              <a:gd name="connsiteY166" fmla="*/ 12659 h 4939827"/>
              <a:gd name="connsiteX167" fmla="*/ 6989536 w 12192000"/>
              <a:gd name="connsiteY167" fmla="*/ 14528 h 4939827"/>
              <a:gd name="connsiteX168" fmla="*/ 7015933 w 12192000"/>
              <a:gd name="connsiteY168" fmla="*/ 9653 h 4939827"/>
              <a:gd name="connsiteX169" fmla="*/ 7020592 w 12192000"/>
              <a:gd name="connsiteY169" fmla="*/ 1651 h 4939827"/>
              <a:gd name="connsiteX170" fmla="*/ 7025905 w 12192000"/>
              <a:gd name="connsiteY170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45916 w 12192000"/>
              <a:gd name="connsiteY115" fmla="*/ 261030 h 4939827"/>
              <a:gd name="connsiteX116" fmla="*/ 3074187 w 12192000"/>
              <a:gd name="connsiteY116" fmla="*/ 243226 h 4939827"/>
              <a:gd name="connsiteX117" fmla="*/ 3103677 w 12192000"/>
              <a:gd name="connsiteY117" fmla="*/ 209527 h 4939827"/>
              <a:gd name="connsiteX118" fmla="*/ 3126759 w 12192000"/>
              <a:gd name="connsiteY118" fmla="*/ 211226 h 4939827"/>
              <a:gd name="connsiteX119" fmla="*/ 3164020 w 12192000"/>
              <a:gd name="connsiteY119" fmla="*/ 212779 h 4939827"/>
              <a:gd name="connsiteX120" fmla="*/ 3285019 w 12192000"/>
              <a:gd name="connsiteY120" fmla="*/ 220535 h 4939827"/>
              <a:gd name="connsiteX121" fmla="*/ 3365154 w 12192000"/>
              <a:gd name="connsiteY121" fmla="*/ 226416 h 4939827"/>
              <a:gd name="connsiteX122" fmla="*/ 3367507 w 12192000"/>
              <a:gd name="connsiteY122" fmla="*/ 225416 h 4939827"/>
              <a:gd name="connsiteX123" fmla="*/ 3387567 w 12192000"/>
              <a:gd name="connsiteY123" fmla="*/ 227103 h 4939827"/>
              <a:gd name="connsiteX124" fmla="*/ 3424753 w 12192000"/>
              <a:gd name="connsiteY124" fmla="*/ 244380 h 4939827"/>
              <a:gd name="connsiteX125" fmla="*/ 3498001 w 12192000"/>
              <a:gd name="connsiteY125" fmla="*/ 231941 h 4939827"/>
              <a:gd name="connsiteX126" fmla="*/ 3561557 w 12192000"/>
              <a:gd name="connsiteY126" fmla="*/ 228095 h 4939827"/>
              <a:gd name="connsiteX127" fmla="*/ 3611920 w 12192000"/>
              <a:gd name="connsiteY127" fmla="*/ 218094 h 4939827"/>
              <a:gd name="connsiteX128" fmla="*/ 3620528 w 12192000"/>
              <a:gd name="connsiteY128" fmla="*/ 218788 h 4939827"/>
              <a:gd name="connsiteX129" fmla="*/ 3620766 w 12192000"/>
              <a:gd name="connsiteY129" fmla="*/ 218511 h 4939827"/>
              <a:gd name="connsiteX130" fmla="*/ 3629977 w 12192000"/>
              <a:gd name="connsiteY130" fmla="*/ 218664 h 4939827"/>
              <a:gd name="connsiteX131" fmla="*/ 3636217 w 12192000"/>
              <a:gd name="connsiteY131" fmla="*/ 220048 h 4939827"/>
              <a:gd name="connsiteX132" fmla="*/ 3709484 w 12192000"/>
              <a:gd name="connsiteY132" fmla="*/ 186927 h 4939827"/>
              <a:gd name="connsiteX133" fmla="*/ 3761342 w 12192000"/>
              <a:gd name="connsiteY133" fmla="*/ 177474 h 4939827"/>
              <a:gd name="connsiteX134" fmla="*/ 3799748 w 12192000"/>
              <a:gd name="connsiteY134" fmla="*/ 167154 h 4939827"/>
              <a:gd name="connsiteX135" fmla="*/ 3812225 w 12192000"/>
              <a:gd name="connsiteY135" fmla="*/ 189020 h 4939827"/>
              <a:gd name="connsiteX136" fmla="*/ 4028476 w 12192000"/>
              <a:gd name="connsiteY136" fmla="*/ 223679 h 4939827"/>
              <a:gd name="connsiteX137" fmla="*/ 4191582 w 12192000"/>
              <a:gd name="connsiteY137" fmla="*/ 238952 h 4939827"/>
              <a:gd name="connsiteX138" fmla="*/ 4251024 w 12192000"/>
              <a:gd name="connsiteY138" fmla="*/ 240874 h 4939827"/>
              <a:gd name="connsiteX139" fmla="*/ 4355275 w 12192000"/>
              <a:gd name="connsiteY139" fmla="*/ 260205 h 4939827"/>
              <a:gd name="connsiteX140" fmla="*/ 4423807 w 12192000"/>
              <a:gd name="connsiteY140" fmla="*/ 270366 h 4939827"/>
              <a:gd name="connsiteX141" fmla="*/ 4558432 w 12192000"/>
              <a:gd name="connsiteY141" fmla="*/ 269194 h 4939827"/>
              <a:gd name="connsiteX142" fmla="*/ 4635061 w 12192000"/>
              <a:gd name="connsiteY142" fmla="*/ 280682 h 4939827"/>
              <a:gd name="connsiteX143" fmla="*/ 4807427 w 12192000"/>
              <a:gd name="connsiteY143" fmla="*/ 276835 h 4939827"/>
              <a:gd name="connsiteX144" fmla="*/ 5028933 w 12192000"/>
              <a:gd name="connsiteY144" fmla="*/ 183887 h 4939827"/>
              <a:gd name="connsiteX145" fmla="*/ 5093642 w 12192000"/>
              <a:gd name="connsiteY145" fmla="*/ 177214 h 4939827"/>
              <a:gd name="connsiteX146" fmla="*/ 5102642 w 12192000"/>
              <a:gd name="connsiteY146" fmla="*/ 186816 h 4939827"/>
              <a:gd name="connsiteX147" fmla="*/ 5193590 w 12192000"/>
              <a:gd name="connsiteY147" fmla="*/ 156458 h 4939827"/>
              <a:gd name="connsiteX148" fmla="*/ 5323922 w 12192000"/>
              <a:gd name="connsiteY148" fmla="*/ 146332 h 4939827"/>
              <a:gd name="connsiteX149" fmla="*/ 5421860 w 12192000"/>
              <a:gd name="connsiteY149" fmla="*/ 167298 h 4939827"/>
              <a:gd name="connsiteX150" fmla="*/ 5476948 w 12192000"/>
              <a:gd name="connsiteY150" fmla="*/ 173249 h 4939827"/>
              <a:gd name="connsiteX151" fmla="*/ 5516842 w 12192000"/>
              <a:gd name="connsiteY151" fmla="*/ 184018 h 4939827"/>
              <a:gd name="connsiteX152" fmla="*/ 5619415 w 12192000"/>
              <a:gd name="connsiteY152" fmla="*/ 176781 h 4939827"/>
              <a:gd name="connsiteX153" fmla="*/ 5789867 w 12192000"/>
              <a:gd name="connsiteY153" fmla="*/ 150304 h 4939827"/>
              <a:gd name="connsiteX154" fmla="*/ 5825953 w 12192000"/>
              <a:gd name="connsiteY154" fmla="*/ 147907 h 4939827"/>
              <a:gd name="connsiteX155" fmla="*/ 5856168 w 12192000"/>
              <a:gd name="connsiteY155" fmla="*/ 158719 h 4939827"/>
              <a:gd name="connsiteX156" fmla="*/ 5862476 w 12192000"/>
              <a:gd name="connsiteY156" fmla="*/ 172447 h 4939827"/>
              <a:gd name="connsiteX157" fmla="*/ 5882195 w 12192000"/>
              <a:gd name="connsiteY157" fmla="*/ 173195 h 4939827"/>
              <a:gd name="connsiteX158" fmla="*/ 5887271 w 12192000"/>
              <a:gd name="connsiteY158" fmla="*/ 176084 h 4939827"/>
              <a:gd name="connsiteX159" fmla="*/ 5921577 w 12192000"/>
              <a:gd name="connsiteY159" fmla="*/ 169858 h 4939827"/>
              <a:gd name="connsiteX160" fmla="*/ 5983240 w 12192000"/>
              <a:gd name="connsiteY160" fmla="*/ 152755 h 4939827"/>
              <a:gd name="connsiteX161" fmla="*/ 6152287 w 12192000"/>
              <a:gd name="connsiteY161" fmla="*/ 116736 h 4939827"/>
              <a:gd name="connsiteX162" fmla="*/ 6415830 w 12192000"/>
              <a:gd name="connsiteY162" fmla="*/ 136006 h 4939827"/>
              <a:gd name="connsiteX163" fmla="*/ 6756965 w 12192000"/>
              <a:gd name="connsiteY163" fmla="*/ 57636 h 4939827"/>
              <a:gd name="connsiteX164" fmla="*/ 6819400 w 12192000"/>
              <a:gd name="connsiteY164" fmla="*/ 30742 h 4939827"/>
              <a:gd name="connsiteX165" fmla="*/ 6986370 w 12192000"/>
              <a:gd name="connsiteY165" fmla="*/ 12659 h 4939827"/>
              <a:gd name="connsiteX166" fmla="*/ 6989536 w 12192000"/>
              <a:gd name="connsiteY166" fmla="*/ 14528 h 4939827"/>
              <a:gd name="connsiteX167" fmla="*/ 7015933 w 12192000"/>
              <a:gd name="connsiteY167" fmla="*/ 9653 h 4939827"/>
              <a:gd name="connsiteX168" fmla="*/ 7020592 w 12192000"/>
              <a:gd name="connsiteY168" fmla="*/ 1651 h 4939827"/>
              <a:gd name="connsiteX169" fmla="*/ 7025905 w 12192000"/>
              <a:gd name="connsiteY169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45916 w 12192000"/>
              <a:gd name="connsiteY115" fmla="*/ 261030 h 4939827"/>
              <a:gd name="connsiteX116" fmla="*/ 3074187 w 12192000"/>
              <a:gd name="connsiteY116" fmla="*/ 243226 h 4939827"/>
              <a:gd name="connsiteX117" fmla="*/ 3103677 w 12192000"/>
              <a:gd name="connsiteY117" fmla="*/ 209527 h 4939827"/>
              <a:gd name="connsiteX118" fmla="*/ 3126759 w 12192000"/>
              <a:gd name="connsiteY118" fmla="*/ 211226 h 4939827"/>
              <a:gd name="connsiteX119" fmla="*/ 3164020 w 12192000"/>
              <a:gd name="connsiteY119" fmla="*/ 212779 h 4939827"/>
              <a:gd name="connsiteX120" fmla="*/ 3285019 w 12192000"/>
              <a:gd name="connsiteY120" fmla="*/ 220535 h 4939827"/>
              <a:gd name="connsiteX121" fmla="*/ 3365154 w 12192000"/>
              <a:gd name="connsiteY121" fmla="*/ 226416 h 4939827"/>
              <a:gd name="connsiteX122" fmla="*/ 3367507 w 12192000"/>
              <a:gd name="connsiteY122" fmla="*/ 225416 h 4939827"/>
              <a:gd name="connsiteX123" fmla="*/ 3387567 w 12192000"/>
              <a:gd name="connsiteY123" fmla="*/ 227103 h 4939827"/>
              <a:gd name="connsiteX124" fmla="*/ 3424753 w 12192000"/>
              <a:gd name="connsiteY124" fmla="*/ 244380 h 4939827"/>
              <a:gd name="connsiteX125" fmla="*/ 3498001 w 12192000"/>
              <a:gd name="connsiteY125" fmla="*/ 231941 h 4939827"/>
              <a:gd name="connsiteX126" fmla="*/ 3561557 w 12192000"/>
              <a:gd name="connsiteY126" fmla="*/ 228095 h 4939827"/>
              <a:gd name="connsiteX127" fmla="*/ 3611920 w 12192000"/>
              <a:gd name="connsiteY127" fmla="*/ 218094 h 4939827"/>
              <a:gd name="connsiteX128" fmla="*/ 3620528 w 12192000"/>
              <a:gd name="connsiteY128" fmla="*/ 218788 h 4939827"/>
              <a:gd name="connsiteX129" fmla="*/ 3620766 w 12192000"/>
              <a:gd name="connsiteY129" fmla="*/ 218511 h 4939827"/>
              <a:gd name="connsiteX130" fmla="*/ 3629977 w 12192000"/>
              <a:gd name="connsiteY130" fmla="*/ 218664 h 4939827"/>
              <a:gd name="connsiteX131" fmla="*/ 3636217 w 12192000"/>
              <a:gd name="connsiteY131" fmla="*/ 220048 h 4939827"/>
              <a:gd name="connsiteX132" fmla="*/ 3709484 w 12192000"/>
              <a:gd name="connsiteY132" fmla="*/ 186927 h 4939827"/>
              <a:gd name="connsiteX133" fmla="*/ 3761342 w 12192000"/>
              <a:gd name="connsiteY133" fmla="*/ 177474 h 4939827"/>
              <a:gd name="connsiteX134" fmla="*/ 3799748 w 12192000"/>
              <a:gd name="connsiteY134" fmla="*/ 167154 h 4939827"/>
              <a:gd name="connsiteX135" fmla="*/ 3922756 w 12192000"/>
              <a:gd name="connsiteY135" fmla="*/ 194044 h 4939827"/>
              <a:gd name="connsiteX136" fmla="*/ 4028476 w 12192000"/>
              <a:gd name="connsiteY136" fmla="*/ 223679 h 4939827"/>
              <a:gd name="connsiteX137" fmla="*/ 4191582 w 12192000"/>
              <a:gd name="connsiteY137" fmla="*/ 238952 h 4939827"/>
              <a:gd name="connsiteX138" fmla="*/ 4251024 w 12192000"/>
              <a:gd name="connsiteY138" fmla="*/ 240874 h 4939827"/>
              <a:gd name="connsiteX139" fmla="*/ 4355275 w 12192000"/>
              <a:gd name="connsiteY139" fmla="*/ 260205 h 4939827"/>
              <a:gd name="connsiteX140" fmla="*/ 4423807 w 12192000"/>
              <a:gd name="connsiteY140" fmla="*/ 270366 h 4939827"/>
              <a:gd name="connsiteX141" fmla="*/ 4558432 w 12192000"/>
              <a:gd name="connsiteY141" fmla="*/ 269194 h 4939827"/>
              <a:gd name="connsiteX142" fmla="*/ 4635061 w 12192000"/>
              <a:gd name="connsiteY142" fmla="*/ 280682 h 4939827"/>
              <a:gd name="connsiteX143" fmla="*/ 4807427 w 12192000"/>
              <a:gd name="connsiteY143" fmla="*/ 276835 h 4939827"/>
              <a:gd name="connsiteX144" fmla="*/ 5028933 w 12192000"/>
              <a:gd name="connsiteY144" fmla="*/ 183887 h 4939827"/>
              <a:gd name="connsiteX145" fmla="*/ 5093642 w 12192000"/>
              <a:gd name="connsiteY145" fmla="*/ 177214 h 4939827"/>
              <a:gd name="connsiteX146" fmla="*/ 5102642 w 12192000"/>
              <a:gd name="connsiteY146" fmla="*/ 186816 h 4939827"/>
              <a:gd name="connsiteX147" fmla="*/ 5193590 w 12192000"/>
              <a:gd name="connsiteY147" fmla="*/ 156458 h 4939827"/>
              <a:gd name="connsiteX148" fmla="*/ 5323922 w 12192000"/>
              <a:gd name="connsiteY148" fmla="*/ 146332 h 4939827"/>
              <a:gd name="connsiteX149" fmla="*/ 5421860 w 12192000"/>
              <a:gd name="connsiteY149" fmla="*/ 167298 h 4939827"/>
              <a:gd name="connsiteX150" fmla="*/ 5476948 w 12192000"/>
              <a:gd name="connsiteY150" fmla="*/ 173249 h 4939827"/>
              <a:gd name="connsiteX151" fmla="*/ 5516842 w 12192000"/>
              <a:gd name="connsiteY151" fmla="*/ 184018 h 4939827"/>
              <a:gd name="connsiteX152" fmla="*/ 5619415 w 12192000"/>
              <a:gd name="connsiteY152" fmla="*/ 176781 h 4939827"/>
              <a:gd name="connsiteX153" fmla="*/ 5789867 w 12192000"/>
              <a:gd name="connsiteY153" fmla="*/ 150304 h 4939827"/>
              <a:gd name="connsiteX154" fmla="*/ 5825953 w 12192000"/>
              <a:gd name="connsiteY154" fmla="*/ 147907 h 4939827"/>
              <a:gd name="connsiteX155" fmla="*/ 5856168 w 12192000"/>
              <a:gd name="connsiteY155" fmla="*/ 158719 h 4939827"/>
              <a:gd name="connsiteX156" fmla="*/ 5862476 w 12192000"/>
              <a:gd name="connsiteY156" fmla="*/ 172447 h 4939827"/>
              <a:gd name="connsiteX157" fmla="*/ 5882195 w 12192000"/>
              <a:gd name="connsiteY157" fmla="*/ 173195 h 4939827"/>
              <a:gd name="connsiteX158" fmla="*/ 5887271 w 12192000"/>
              <a:gd name="connsiteY158" fmla="*/ 176084 h 4939827"/>
              <a:gd name="connsiteX159" fmla="*/ 5921577 w 12192000"/>
              <a:gd name="connsiteY159" fmla="*/ 169858 h 4939827"/>
              <a:gd name="connsiteX160" fmla="*/ 5983240 w 12192000"/>
              <a:gd name="connsiteY160" fmla="*/ 152755 h 4939827"/>
              <a:gd name="connsiteX161" fmla="*/ 6152287 w 12192000"/>
              <a:gd name="connsiteY161" fmla="*/ 116736 h 4939827"/>
              <a:gd name="connsiteX162" fmla="*/ 6415830 w 12192000"/>
              <a:gd name="connsiteY162" fmla="*/ 136006 h 4939827"/>
              <a:gd name="connsiteX163" fmla="*/ 6756965 w 12192000"/>
              <a:gd name="connsiteY163" fmla="*/ 57636 h 4939827"/>
              <a:gd name="connsiteX164" fmla="*/ 6819400 w 12192000"/>
              <a:gd name="connsiteY164" fmla="*/ 30742 h 4939827"/>
              <a:gd name="connsiteX165" fmla="*/ 6986370 w 12192000"/>
              <a:gd name="connsiteY165" fmla="*/ 12659 h 4939827"/>
              <a:gd name="connsiteX166" fmla="*/ 6989536 w 12192000"/>
              <a:gd name="connsiteY166" fmla="*/ 14528 h 4939827"/>
              <a:gd name="connsiteX167" fmla="*/ 7015933 w 12192000"/>
              <a:gd name="connsiteY167" fmla="*/ 9653 h 4939827"/>
              <a:gd name="connsiteX168" fmla="*/ 7020592 w 12192000"/>
              <a:gd name="connsiteY168" fmla="*/ 1651 h 4939827"/>
              <a:gd name="connsiteX169" fmla="*/ 7025905 w 12192000"/>
              <a:gd name="connsiteY169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45916 w 12192000"/>
              <a:gd name="connsiteY115" fmla="*/ 261030 h 4939827"/>
              <a:gd name="connsiteX116" fmla="*/ 3074187 w 12192000"/>
              <a:gd name="connsiteY116" fmla="*/ 243226 h 4939827"/>
              <a:gd name="connsiteX117" fmla="*/ 3103677 w 12192000"/>
              <a:gd name="connsiteY117" fmla="*/ 209527 h 4939827"/>
              <a:gd name="connsiteX118" fmla="*/ 3126759 w 12192000"/>
              <a:gd name="connsiteY118" fmla="*/ 211226 h 4939827"/>
              <a:gd name="connsiteX119" fmla="*/ 3164020 w 12192000"/>
              <a:gd name="connsiteY119" fmla="*/ 212779 h 4939827"/>
              <a:gd name="connsiteX120" fmla="*/ 3285019 w 12192000"/>
              <a:gd name="connsiteY120" fmla="*/ 220535 h 4939827"/>
              <a:gd name="connsiteX121" fmla="*/ 3365154 w 12192000"/>
              <a:gd name="connsiteY121" fmla="*/ 226416 h 4939827"/>
              <a:gd name="connsiteX122" fmla="*/ 3367507 w 12192000"/>
              <a:gd name="connsiteY122" fmla="*/ 225416 h 4939827"/>
              <a:gd name="connsiteX123" fmla="*/ 3387567 w 12192000"/>
              <a:gd name="connsiteY123" fmla="*/ 227103 h 4939827"/>
              <a:gd name="connsiteX124" fmla="*/ 3498001 w 12192000"/>
              <a:gd name="connsiteY124" fmla="*/ 231941 h 4939827"/>
              <a:gd name="connsiteX125" fmla="*/ 3561557 w 12192000"/>
              <a:gd name="connsiteY125" fmla="*/ 228095 h 4939827"/>
              <a:gd name="connsiteX126" fmla="*/ 3611920 w 12192000"/>
              <a:gd name="connsiteY126" fmla="*/ 218094 h 4939827"/>
              <a:gd name="connsiteX127" fmla="*/ 3620528 w 12192000"/>
              <a:gd name="connsiteY127" fmla="*/ 218788 h 4939827"/>
              <a:gd name="connsiteX128" fmla="*/ 3620766 w 12192000"/>
              <a:gd name="connsiteY128" fmla="*/ 218511 h 4939827"/>
              <a:gd name="connsiteX129" fmla="*/ 3629977 w 12192000"/>
              <a:gd name="connsiteY129" fmla="*/ 218664 h 4939827"/>
              <a:gd name="connsiteX130" fmla="*/ 3636217 w 12192000"/>
              <a:gd name="connsiteY130" fmla="*/ 220048 h 4939827"/>
              <a:gd name="connsiteX131" fmla="*/ 3709484 w 12192000"/>
              <a:gd name="connsiteY131" fmla="*/ 186927 h 4939827"/>
              <a:gd name="connsiteX132" fmla="*/ 3761342 w 12192000"/>
              <a:gd name="connsiteY132" fmla="*/ 177474 h 4939827"/>
              <a:gd name="connsiteX133" fmla="*/ 3799748 w 12192000"/>
              <a:gd name="connsiteY133" fmla="*/ 167154 h 4939827"/>
              <a:gd name="connsiteX134" fmla="*/ 3922756 w 12192000"/>
              <a:gd name="connsiteY134" fmla="*/ 194044 h 4939827"/>
              <a:gd name="connsiteX135" fmla="*/ 4028476 w 12192000"/>
              <a:gd name="connsiteY135" fmla="*/ 223679 h 4939827"/>
              <a:gd name="connsiteX136" fmla="*/ 4191582 w 12192000"/>
              <a:gd name="connsiteY136" fmla="*/ 238952 h 4939827"/>
              <a:gd name="connsiteX137" fmla="*/ 4251024 w 12192000"/>
              <a:gd name="connsiteY137" fmla="*/ 240874 h 4939827"/>
              <a:gd name="connsiteX138" fmla="*/ 4355275 w 12192000"/>
              <a:gd name="connsiteY138" fmla="*/ 260205 h 4939827"/>
              <a:gd name="connsiteX139" fmla="*/ 4423807 w 12192000"/>
              <a:gd name="connsiteY139" fmla="*/ 270366 h 4939827"/>
              <a:gd name="connsiteX140" fmla="*/ 4558432 w 12192000"/>
              <a:gd name="connsiteY140" fmla="*/ 269194 h 4939827"/>
              <a:gd name="connsiteX141" fmla="*/ 4635061 w 12192000"/>
              <a:gd name="connsiteY141" fmla="*/ 280682 h 4939827"/>
              <a:gd name="connsiteX142" fmla="*/ 4807427 w 12192000"/>
              <a:gd name="connsiteY142" fmla="*/ 276835 h 4939827"/>
              <a:gd name="connsiteX143" fmla="*/ 5028933 w 12192000"/>
              <a:gd name="connsiteY143" fmla="*/ 183887 h 4939827"/>
              <a:gd name="connsiteX144" fmla="*/ 5093642 w 12192000"/>
              <a:gd name="connsiteY144" fmla="*/ 177214 h 4939827"/>
              <a:gd name="connsiteX145" fmla="*/ 5102642 w 12192000"/>
              <a:gd name="connsiteY145" fmla="*/ 186816 h 4939827"/>
              <a:gd name="connsiteX146" fmla="*/ 5193590 w 12192000"/>
              <a:gd name="connsiteY146" fmla="*/ 156458 h 4939827"/>
              <a:gd name="connsiteX147" fmla="*/ 5323922 w 12192000"/>
              <a:gd name="connsiteY147" fmla="*/ 146332 h 4939827"/>
              <a:gd name="connsiteX148" fmla="*/ 5421860 w 12192000"/>
              <a:gd name="connsiteY148" fmla="*/ 167298 h 4939827"/>
              <a:gd name="connsiteX149" fmla="*/ 5476948 w 12192000"/>
              <a:gd name="connsiteY149" fmla="*/ 173249 h 4939827"/>
              <a:gd name="connsiteX150" fmla="*/ 5516842 w 12192000"/>
              <a:gd name="connsiteY150" fmla="*/ 184018 h 4939827"/>
              <a:gd name="connsiteX151" fmla="*/ 5619415 w 12192000"/>
              <a:gd name="connsiteY151" fmla="*/ 176781 h 4939827"/>
              <a:gd name="connsiteX152" fmla="*/ 5789867 w 12192000"/>
              <a:gd name="connsiteY152" fmla="*/ 150304 h 4939827"/>
              <a:gd name="connsiteX153" fmla="*/ 5825953 w 12192000"/>
              <a:gd name="connsiteY153" fmla="*/ 147907 h 4939827"/>
              <a:gd name="connsiteX154" fmla="*/ 5856168 w 12192000"/>
              <a:gd name="connsiteY154" fmla="*/ 158719 h 4939827"/>
              <a:gd name="connsiteX155" fmla="*/ 5862476 w 12192000"/>
              <a:gd name="connsiteY155" fmla="*/ 172447 h 4939827"/>
              <a:gd name="connsiteX156" fmla="*/ 5882195 w 12192000"/>
              <a:gd name="connsiteY156" fmla="*/ 173195 h 4939827"/>
              <a:gd name="connsiteX157" fmla="*/ 5887271 w 12192000"/>
              <a:gd name="connsiteY157" fmla="*/ 176084 h 4939827"/>
              <a:gd name="connsiteX158" fmla="*/ 5921577 w 12192000"/>
              <a:gd name="connsiteY158" fmla="*/ 169858 h 4939827"/>
              <a:gd name="connsiteX159" fmla="*/ 5983240 w 12192000"/>
              <a:gd name="connsiteY159" fmla="*/ 152755 h 4939827"/>
              <a:gd name="connsiteX160" fmla="*/ 6152287 w 12192000"/>
              <a:gd name="connsiteY160" fmla="*/ 116736 h 4939827"/>
              <a:gd name="connsiteX161" fmla="*/ 6415830 w 12192000"/>
              <a:gd name="connsiteY161" fmla="*/ 136006 h 4939827"/>
              <a:gd name="connsiteX162" fmla="*/ 6756965 w 12192000"/>
              <a:gd name="connsiteY162" fmla="*/ 57636 h 4939827"/>
              <a:gd name="connsiteX163" fmla="*/ 6819400 w 12192000"/>
              <a:gd name="connsiteY163" fmla="*/ 30742 h 4939827"/>
              <a:gd name="connsiteX164" fmla="*/ 6986370 w 12192000"/>
              <a:gd name="connsiteY164" fmla="*/ 12659 h 4939827"/>
              <a:gd name="connsiteX165" fmla="*/ 6989536 w 12192000"/>
              <a:gd name="connsiteY165" fmla="*/ 14528 h 4939827"/>
              <a:gd name="connsiteX166" fmla="*/ 7015933 w 12192000"/>
              <a:gd name="connsiteY166" fmla="*/ 9653 h 4939827"/>
              <a:gd name="connsiteX167" fmla="*/ 7020592 w 12192000"/>
              <a:gd name="connsiteY167" fmla="*/ 1651 h 4939827"/>
              <a:gd name="connsiteX168" fmla="*/ 7025905 w 12192000"/>
              <a:gd name="connsiteY168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45916 w 12192000"/>
              <a:gd name="connsiteY115" fmla="*/ 261030 h 4939827"/>
              <a:gd name="connsiteX116" fmla="*/ 3103677 w 12192000"/>
              <a:gd name="connsiteY116" fmla="*/ 209527 h 4939827"/>
              <a:gd name="connsiteX117" fmla="*/ 3126759 w 12192000"/>
              <a:gd name="connsiteY117" fmla="*/ 211226 h 4939827"/>
              <a:gd name="connsiteX118" fmla="*/ 3164020 w 12192000"/>
              <a:gd name="connsiteY118" fmla="*/ 212779 h 4939827"/>
              <a:gd name="connsiteX119" fmla="*/ 3285019 w 12192000"/>
              <a:gd name="connsiteY119" fmla="*/ 220535 h 4939827"/>
              <a:gd name="connsiteX120" fmla="*/ 3365154 w 12192000"/>
              <a:gd name="connsiteY120" fmla="*/ 226416 h 4939827"/>
              <a:gd name="connsiteX121" fmla="*/ 3367507 w 12192000"/>
              <a:gd name="connsiteY121" fmla="*/ 225416 h 4939827"/>
              <a:gd name="connsiteX122" fmla="*/ 3387567 w 12192000"/>
              <a:gd name="connsiteY122" fmla="*/ 227103 h 4939827"/>
              <a:gd name="connsiteX123" fmla="*/ 3498001 w 12192000"/>
              <a:gd name="connsiteY123" fmla="*/ 231941 h 4939827"/>
              <a:gd name="connsiteX124" fmla="*/ 3561557 w 12192000"/>
              <a:gd name="connsiteY124" fmla="*/ 228095 h 4939827"/>
              <a:gd name="connsiteX125" fmla="*/ 3611920 w 12192000"/>
              <a:gd name="connsiteY125" fmla="*/ 218094 h 4939827"/>
              <a:gd name="connsiteX126" fmla="*/ 3620528 w 12192000"/>
              <a:gd name="connsiteY126" fmla="*/ 218788 h 4939827"/>
              <a:gd name="connsiteX127" fmla="*/ 3620766 w 12192000"/>
              <a:gd name="connsiteY127" fmla="*/ 218511 h 4939827"/>
              <a:gd name="connsiteX128" fmla="*/ 3629977 w 12192000"/>
              <a:gd name="connsiteY128" fmla="*/ 218664 h 4939827"/>
              <a:gd name="connsiteX129" fmla="*/ 3636217 w 12192000"/>
              <a:gd name="connsiteY129" fmla="*/ 220048 h 4939827"/>
              <a:gd name="connsiteX130" fmla="*/ 3709484 w 12192000"/>
              <a:gd name="connsiteY130" fmla="*/ 186927 h 4939827"/>
              <a:gd name="connsiteX131" fmla="*/ 3761342 w 12192000"/>
              <a:gd name="connsiteY131" fmla="*/ 177474 h 4939827"/>
              <a:gd name="connsiteX132" fmla="*/ 3799748 w 12192000"/>
              <a:gd name="connsiteY132" fmla="*/ 167154 h 4939827"/>
              <a:gd name="connsiteX133" fmla="*/ 3922756 w 12192000"/>
              <a:gd name="connsiteY133" fmla="*/ 194044 h 4939827"/>
              <a:gd name="connsiteX134" fmla="*/ 4028476 w 12192000"/>
              <a:gd name="connsiteY134" fmla="*/ 223679 h 4939827"/>
              <a:gd name="connsiteX135" fmla="*/ 4191582 w 12192000"/>
              <a:gd name="connsiteY135" fmla="*/ 238952 h 4939827"/>
              <a:gd name="connsiteX136" fmla="*/ 4251024 w 12192000"/>
              <a:gd name="connsiteY136" fmla="*/ 240874 h 4939827"/>
              <a:gd name="connsiteX137" fmla="*/ 4355275 w 12192000"/>
              <a:gd name="connsiteY137" fmla="*/ 260205 h 4939827"/>
              <a:gd name="connsiteX138" fmla="*/ 4423807 w 12192000"/>
              <a:gd name="connsiteY138" fmla="*/ 270366 h 4939827"/>
              <a:gd name="connsiteX139" fmla="*/ 4558432 w 12192000"/>
              <a:gd name="connsiteY139" fmla="*/ 269194 h 4939827"/>
              <a:gd name="connsiteX140" fmla="*/ 4635061 w 12192000"/>
              <a:gd name="connsiteY140" fmla="*/ 280682 h 4939827"/>
              <a:gd name="connsiteX141" fmla="*/ 4807427 w 12192000"/>
              <a:gd name="connsiteY141" fmla="*/ 276835 h 4939827"/>
              <a:gd name="connsiteX142" fmla="*/ 5028933 w 12192000"/>
              <a:gd name="connsiteY142" fmla="*/ 183887 h 4939827"/>
              <a:gd name="connsiteX143" fmla="*/ 5093642 w 12192000"/>
              <a:gd name="connsiteY143" fmla="*/ 177214 h 4939827"/>
              <a:gd name="connsiteX144" fmla="*/ 5102642 w 12192000"/>
              <a:gd name="connsiteY144" fmla="*/ 186816 h 4939827"/>
              <a:gd name="connsiteX145" fmla="*/ 5193590 w 12192000"/>
              <a:gd name="connsiteY145" fmla="*/ 156458 h 4939827"/>
              <a:gd name="connsiteX146" fmla="*/ 5323922 w 12192000"/>
              <a:gd name="connsiteY146" fmla="*/ 146332 h 4939827"/>
              <a:gd name="connsiteX147" fmla="*/ 5421860 w 12192000"/>
              <a:gd name="connsiteY147" fmla="*/ 167298 h 4939827"/>
              <a:gd name="connsiteX148" fmla="*/ 5476948 w 12192000"/>
              <a:gd name="connsiteY148" fmla="*/ 173249 h 4939827"/>
              <a:gd name="connsiteX149" fmla="*/ 5516842 w 12192000"/>
              <a:gd name="connsiteY149" fmla="*/ 184018 h 4939827"/>
              <a:gd name="connsiteX150" fmla="*/ 5619415 w 12192000"/>
              <a:gd name="connsiteY150" fmla="*/ 176781 h 4939827"/>
              <a:gd name="connsiteX151" fmla="*/ 5789867 w 12192000"/>
              <a:gd name="connsiteY151" fmla="*/ 150304 h 4939827"/>
              <a:gd name="connsiteX152" fmla="*/ 5825953 w 12192000"/>
              <a:gd name="connsiteY152" fmla="*/ 147907 h 4939827"/>
              <a:gd name="connsiteX153" fmla="*/ 5856168 w 12192000"/>
              <a:gd name="connsiteY153" fmla="*/ 158719 h 4939827"/>
              <a:gd name="connsiteX154" fmla="*/ 5862476 w 12192000"/>
              <a:gd name="connsiteY154" fmla="*/ 172447 h 4939827"/>
              <a:gd name="connsiteX155" fmla="*/ 5882195 w 12192000"/>
              <a:gd name="connsiteY155" fmla="*/ 173195 h 4939827"/>
              <a:gd name="connsiteX156" fmla="*/ 5887271 w 12192000"/>
              <a:gd name="connsiteY156" fmla="*/ 176084 h 4939827"/>
              <a:gd name="connsiteX157" fmla="*/ 5921577 w 12192000"/>
              <a:gd name="connsiteY157" fmla="*/ 169858 h 4939827"/>
              <a:gd name="connsiteX158" fmla="*/ 5983240 w 12192000"/>
              <a:gd name="connsiteY158" fmla="*/ 152755 h 4939827"/>
              <a:gd name="connsiteX159" fmla="*/ 6152287 w 12192000"/>
              <a:gd name="connsiteY159" fmla="*/ 116736 h 4939827"/>
              <a:gd name="connsiteX160" fmla="*/ 6415830 w 12192000"/>
              <a:gd name="connsiteY160" fmla="*/ 136006 h 4939827"/>
              <a:gd name="connsiteX161" fmla="*/ 6756965 w 12192000"/>
              <a:gd name="connsiteY161" fmla="*/ 57636 h 4939827"/>
              <a:gd name="connsiteX162" fmla="*/ 6819400 w 12192000"/>
              <a:gd name="connsiteY162" fmla="*/ 30742 h 4939827"/>
              <a:gd name="connsiteX163" fmla="*/ 6986370 w 12192000"/>
              <a:gd name="connsiteY163" fmla="*/ 12659 h 4939827"/>
              <a:gd name="connsiteX164" fmla="*/ 6989536 w 12192000"/>
              <a:gd name="connsiteY164" fmla="*/ 14528 h 4939827"/>
              <a:gd name="connsiteX165" fmla="*/ 7015933 w 12192000"/>
              <a:gd name="connsiteY165" fmla="*/ 9653 h 4939827"/>
              <a:gd name="connsiteX166" fmla="*/ 7020592 w 12192000"/>
              <a:gd name="connsiteY166" fmla="*/ 1651 h 4939827"/>
              <a:gd name="connsiteX167" fmla="*/ 7025905 w 12192000"/>
              <a:gd name="connsiteY167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30844 w 12192000"/>
              <a:gd name="connsiteY115" fmla="*/ 225861 h 4939827"/>
              <a:gd name="connsiteX116" fmla="*/ 3103677 w 12192000"/>
              <a:gd name="connsiteY116" fmla="*/ 209527 h 4939827"/>
              <a:gd name="connsiteX117" fmla="*/ 3126759 w 12192000"/>
              <a:gd name="connsiteY117" fmla="*/ 211226 h 4939827"/>
              <a:gd name="connsiteX118" fmla="*/ 3164020 w 12192000"/>
              <a:gd name="connsiteY118" fmla="*/ 212779 h 4939827"/>
              <a:gd name="connsiteX119" fmla="*/ 3285019 w 12192000"/>
              <a:gd name="connsiteY119" fmla="*/ 220535 h 4939827"/>
              <a:gd name="connsiteX120" fmla="*/ 3365154 w 12192000"/>
              <a:gd name="connsiteY120" fmla="*/ 226416 h 4939827"/>
              <a:gd name="connsiteX121" fmla="*/ 3367507 w 12192000"/>
              <a:gd name="connsiteY121" fmla="*/ 225416 h 4939827"/>
              <a:gd name="connsiteX122" fmla="*/ 3387567 w 12192000"/>
              <a:gd name="connsiteY122" fmla="*/ 227103 h 4939827"/>
              <a:gd name="connsiteX123" fmla="*/ 3498001 w 12192000"/>
              <a:gd name="connsiteY123" fmla="*/ 231941 h 4939827"/>
              <a:gd name="connsiteX124" fmla="*/ 3561557 w 12192000"/>
              <a:gd name="connsiteY124" fmla="*/ 228095 h 4939827"/>
              <a:gd name="connsiteX125" fmla="*/ 3611920 w 12192000"/>
              <a:gd name="connsiteY125" fmla="*/ 218094 h 4939827"/>
              <a:gd name="connsiteX126" fmla="*/ 3620528 w 12192000"/>
              <a:gd name="connsiteY126" fmla="*/ 218788 h 4939827"/>
              <a:gd name="connsiteX127" fmla="*/ 3620766 w 12192000"/>
              <a:gd name="connsiteY127" fmla="*/ 218511 h 4939827"/>
              <a:gd name="connsiteX128" fmla="*/ 3629977 w 12192000"/>
              <a:gd name="connsiteY128" fmla="*/ 218664 h 4939827"/>
              <a:gd name="connsiteX129" fmla="*/ 3636217 w 12192000"/>
              <a:gd name="connsiteY129" fmla="*/ 220048 h 4939827"/>
              <a:gd name="connsiteX130" fmla="*/ 3709484 w 12192000"/>
              <a:gd name="connsiteY130" fmla="*/ 186927 h 4939827"/>
              <a:gd name="connsiteX131" fmla="*/ 3761342 w 12192000"/>
              <a:gd name="connsiteY131" fmla="*/ 177474 h 4939827"/>
              <a:gd name="connsiteX132" fmla="*/ 3799748 w 12192000"/>
              <a:gd name="connsiteY132" fmla="*/ 167154 h 4939827"/>
              <a:gd name="connsiteX133" fmla="*/ 3922756 w 12192000"/>
              <a:gd name="connsiteY133" fmla="*/ 194044 h 4939827"/>
              <a:gd name="connsiteX134" fmla="*/ 4028476 w 12192000"/>
              <a:gd name="connsiteY134" fmla="*/ 223679 h 4939827"/>
              <a:gd name="connsiteX135" fmla="*/ 4191582 w 12192000"/>
              <a:gd name="connsiteY135" fmla="*/ 238952 h 4939827"/>
              <a:gd name="connsiteX136" fmla="*/ 4251024 w 12192000"/>
              <a:gd name="connsiteY136" fmla="*/ 240874 h 4939827"/>
              <a:gd name="connsiteX137" fmla="*/ 4355275 w 12192000"/>
              <a:gd name="connsiteY137" fmla="*/ 260205 h 4939827"/>
              <a:gd name="connsiteX138" fmla="*/ 4423807 w 12192000"/>
              <a:gd name="connsiteY138" fmla="*/ 270366 h 4939827"/>
              <a:gd name="connsiteX139" fmla="*/ 4558432 w 12192000"/>
              <a:gd name="connsiteY139" fmla="*/ 269194 h 4939827"/>
              <a:gd name="connsiteX140" fmla="*/ 4635061 w 12192000"/>
              <a:gd name="connsiteY140" fmla="*/ 280682 h 4939827"/>
              <a:gd name="connsiteX141" fmla="*/ 4807427 w 12192000"/>
              <a:gd name="connsiteY141" fmla="*/ 276835 h 4939827"/>
              <a:gd name="connsiteX142" fmla="*/ 5028933 w 12192000"/>
              <a:gd name="connsiteY142" fmla="*/ 183887 h 4939827"/>
              <a:gd name="connsiteX143" fmla="*/ 5093642 w 12192000"/>
              <a:gd name="connsiteY143" fmla="*/ 177214 h 4939827"/>
              <a:gd name="connsiteX144" fmla="*/ 5102642 w 12192000"/>
              <a:gd name="connsiteY144" fmla="*/ 186816 h 4939827"/>
              <a:gd name="connsiteX145" fmla="*/ 5193590 w 12192000"/>
              <a:gd name="connsiteY145" fmla="*/ 156458 h 4939827"/>
              <a:gd name="connsiteX146" fmla="*/ 5323922 w 12192000"/>
              <a:gd name="connsiteY146" fmla="*/ 146332 h 4939827"/>
              <a:gd name="connsiteX147" fmla="*/ 5421860 w 12192000"/>
              <a:gd name="connsiteY147" fmla="*/ 167298 h 4939827"/>
              <a:gd name="connsiteX148" fmla="*/ 5476948 w 12192000"/>
              <a:gd name="connsiteY148" fmla="*/ 173249 h 4939827"/>
              <a:gd name="connsiteX149" fmla="*/ 5516842 w 12192000"/>
              <a:gd name="connsiteY149" fmla="*/ 184018 h 4939827"/>
              <a:gd name="connsiteX150" fmla="*/ 5619415 w 12192000"/>
              <a:gd name="connsiteY150" fmla="*/ 176781 h 4939827"/>
              <a:gd name="connsiteX151" fmla="*/ 5789867 w 12192000"/>
              <a:gd name="connsiteY151" fmla="*/ 150304 h 4939827"/>
              <a:gd name="connsiteX152" fmla="*/ 5825953 w 12192000"/>
              <a:gd name="connsiteY152" fmla="*/ 147907 h 4939827"/>
              <a:gd name="connsiteX153" fmla="*/ 5856168 w 12192000"/>
              <a:gd name="connsiteY153" fmla="*/ 158719 h 4939827"/>
              <a:gd name="connsiteX154" fmla="*/ 5862476 w 12192000"/>
              <a:gd name="connsiteY154" fmla="*/ 172447 h 4939827"/>
              <a:gd name="connsiteX155" fmla="*/ 5882195 w 12192000"/>
              <a:gd name="connsiteY155" fmla="*/ 173195 h 4939827"/>
              <a:gd name="connsiteX156" fmla="*/ 5887271 w 12192000"/>
              <a:gd name="connsiteY156" fmla="*/ 176084 h 4939827"/>
              <a:gd name="connsiteX157" fmla="*/ 5921577 w 12192000"/>
              <a:gd name="connsiteY157" fmla="*/ 169858 h 4939827"/>
              <a:gd name="connsiteX158" fmla="*/ 5983240 w 12192000"/>
              <a:gd name="connsiteY158" fmla="*/ 152755 h 4939827"/>
              <a:gd name="connsiteX159" fmla="*/ 6152287 w 12192000"/>
              <a:gd name="connsiteY159" fmla="*/ 116736 h 4939827"/>
              <a:gd name="connsiteX160" fmla="*/ 6415830 w 12192000"/>
              <a:gd name="connsiteY160" fmla="*/ 136006 h 4939827"/>
              <a:gd name="connsiteX161" fmla="*/ 6756965 w 12192000"/>
              <a:gd name="connsiteY161" fmla="*/ 57636 h 4939827"/>
              <a:gd name="connsiteX162" fmla="*/ 6819400 w 12192000"/>
              <a:gd name="connsiteY162" fmla="*/ 30742 h 4939827"/>
              <a:gd name="connsiteX163" fmla="*/ 6986370 w 12192000"/>
              <a:gd name="connsiteY163" fmla="*/ 12659 h 4939827"/>
              <a:gd name="connsiteX164" fmla="*/ 6989536 w 12192000"/>
              <a:gd name="connsiteY164" fmla="*/ 14528 h 4939827"/>
              <a:gd name="connsiteX165" fmla="*/ 7015933 w 12192000"/>
              <a:gd name="connsiteY165" fmla="*/ 9653 h 4939827"/>
              <a:gd name="connsiteX166" fmla="*/ 7020592 w 12192000"/>
              <a:gd name="connsiteY166" fmla="*/ 1651 h 4939827"/>
              <a:gd name="connsiteX167" fmla="*/ 7025905 w 12192000"/>
              <a:gd name="connsiteY167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3030844 w 12192000"/>
              <a:gd name="connsiteY114" fmla="*/ 225861 h 4939827"/>
              <a:gd name="connsiteX115" fmla="*/ 3103677 w 12192000"/>
              <a:gd name="connsiteY115" fmla="*/ 209527 h 4939827"/>
              <a:gd name="connsiteX116" fmla="*/ 3126759 w 12192000"/>
              <a:gd name="connsiteY116" fmla="*/ 211226 h 4939827"/>
              <a:gd name="connsiteX117" fmla="*/ 3164020 w 12192000"/>
              <a:gd name="connsiteY117" fmla="*/ 212779 h 4939827"/>
              <a:gd name="connsiteX118" fmla="*/ 3285019 w 12192000"/>
              <a:gd name="connsiteY118" fmla="*/ 220535 h 4939827"/>
              <a:gd name="connsiteX119" fmla="*/ 3365154 w 12192000"/>
              <a:gd name="connsiteY119" fmla="*/ 226416 h 4939827"/>
              <a:gd name="connsiteX120" fmla="*/ 3367507 w 12192000"/>
              <a:gd name="connsiteY120" fmla="*/ 225416 h 4939827"/>
              <a:gd name="connsiteX121" fmla="*/ 3387567 w 12192000"/>
              <a:gd name="connsiteY121" fmla="*/ 227103 h 4939827"/>
              <a:gd name="connsiteX122" fmla="*/ 3498001 w 12192000"/>
              <a:gd name="connsiteY122" fmla="*/ 231941 h 4939827"/>
              <a:gd name="connsiteX123" fmla="*/ 3561557 w 12192000"/>
              <a:gd name="connsiteY123" fmla="*/ 228095 h 4939827"/>
              <a:gd name="connsiteX124" fmla="*/ 3611920 w 12192000"/>
              <a:gd name="connsiteY124" fmla="*/ 218094 h 4939827"/>
              <a:gd name="connsiteX125" fmla="*/ 3620528 w 12192000"/>
              <a:gd name="connsiteY125" fmla="*/ 218788 h 4939827"/>
              <a:gd name="connsiteX126" fmla="*/ 3620766 w 12192000"/>
              <a:gd name="connsiteY126" fmla="*/ 218511 h 4939827"/>
              <a:gd name="connsiteX127" fmla="*/ 3629977 w 12192000"/>
              <a:gd name="connsiteY127" fmla="*/ 218664 h 4939827"/>
              <a:gd name="connsiteX128" fmla="*/ 3636217 w 12192000"/>
              <a:gd name="connsiteY128" fmla="*/ 220048 h 4939827"/>
              <a:gd name="connsiteX129" fmla="*/ 3709484 w 12192000"/>
              <a:gd name="connsiteY129" fmla="*/ 186927 h 4939827"/>
              <a:gd name="connsiteX130" fmla="*/ 3761342 w 12192000"/>
              <a:gd name="connsiteY130" fmla="*/ 177474 h 4939827"/>
              <a:gd name="connsiteX131" fmla="*/ 3799748 w 12192000"/>
              <a:gd name="connsiteY131" fmla="*/ 167154 h 4939827"/>
              <a:gd name="connsiteX132" fmla="*/ 3922756 w 12192000"/>
              <a:gd name="connsiteY132" fmla="*/ 194044 h 4939827"/>
              <a:gd name="connsiteX133" fmla="*/ 4028476 w 12192000"/>
              <a:gd name="connsiteY133" fmla="*/ 223679 h 4939827"/>
              <a:gd name="connsiteX134" fmla="*/ 4191582 w 12192000"/>
              <a:gd name="connsiteY134" fmla="*/ 238952 h 4939827"/>
              <a:gd name="connsiteX135" fmla="*/ 4251024 w 12192000"/>
              <a:gd name="connsiteY135" fmla="*/ 240874 h 4939827"/>
              <a:gd name="connsiteX136" fmla="*/ 4355275 w 12192000"/>
              <a:gd name="connsiteY136" fmla="*/ 260205 h 4939827"/>
              <a:gd name="connsiteX137" fmla="*/ 4423807 w 12192000"/>
              <a:gd name="connsiteY137" fmla="*/ 270366 h 4939827"/>
              <a:gd name="connsiteX138" fmla="*/ 4558432 w 12192000"/>
              <a:gd name="connsiteY138" fmla="*/ 269194 h 4939827"/>
              <a:gd name="connsiteX139" fmla="*/ 4635061 w 12192000"/>
              <a:gd name="connsiteY139" fmla="*/ 280682 h 4939827"/>
              <a:gd name="connsiteX140" fmla="*/ 4807427 w 12192000"/>
              <a:gd name="connsiteY140" fmla="*/ 276835 h 4939827"/>
              <a:gd name="connsiteX141" fmla="*/ 5028933 w 12192000"/>
              <a:gd name="connsiteY141" fmla="*/ 183887 h 4939827"/>
              <a:gd name="connsiteX142" fmla="*/ 5093642 w 12192000"/>
              <a:gd name="connsiteY142" fmla="*/ 177214 h 4939827"/>
              <a:gd name="connsiteX143" fmla="*/ 5102642 w 12192000"/>
              <a:gd name="connsiteY143" fmla="*/ 186816 h 4939827"/>
              <a:gd name="connsiteX144" fmla="*/ 5193590 w 12192000"/>
              <a:gd name="connsiteY144" fmla="*/ 156458 h 4939827"/>
              <a:gd name="connsiteX145" fmla="*/ 5323922 w 12192000"/>
              <a:gd name="connsiteY145" fmla="*/ 146332 h 4939827"/>
              <a:gd name="connsiteX146" fmla="*/ 5421860 w 12192000"/>
              <a:gd name="connsiteY146" fmla="*/ 167298 h 4939827"/>
              <a:gd name="connsiteX147" fmla="*/ 5476948 w 12192000"/>
              <a:gd name="connsiteY147" fmla="*/ 173249 h 4939827"/>
              <a:gd name="connsiteX148" fmla="*/ 5516842 w 12192000"/>
              <a:gd name="connsiteY148" fmla="*/ 184018 h 4939827"/>
              <a:gd name="connsiteX149" fmla="*/ 5619415 w 12192000"/>
              <a:gd name="connsiteY149" fmla="*/ 176781 h 4939827"/>
              <a:gd name="connsiteX150" fmla="*/ 5789867 w 12192000"/>
              <a:gd name="connsiteY150" fmla="*/ 150304 h 4939827"/>
              <a:gd name="connsiteX151" fmla="*/ 5825953 w 12192000"/>
              <a:gd name="connsiteY151" fmla="*/ 147907 h 4939827"/>
              <a:gd name="connsiteX152" fmla="*/ 5856168 w 12192000"/>
              <a:gd name="connsiteY152" fmla="*/ 158719 h 4939827"/>
              <a:gd name="connsiteX153" fmla="*/ 5862476 w 12192000"/>
              <a:gd name="connsiteY153" fmla="*/ 172447 h 4939827"/>
              <a:gd name="connsiteX154" fmla="*/ 5882195 w 12192000"/>
              <a:gd name="connsiteY154" fmla="*/ 173195 h 4939827"/>
              <a:gd name="connsiteX155" fmla="*/ 5887271 w 12192000"/>
              <a:gd name="connsiteY155" fmla="*/ 176084 h 4939827"/>
              <a:gd name="connsiteX156" fmla="*/ 5921577 w 12192000"/>
              <a:gd name="connsiteY156" fmla="*/ 169858 h 4939827"/>
              <a:gd name="connsiteX157" fmla="*/ 5983240 w 12192000"/>
              <a:gd name="connsiteY157" fmla="*/ 152755 h 4939827"/>
              <a:gd name="connsiteX158" fmla="*/ 6152287 w 12192000"/>
              <a:gd name="connsiteY158" fmla="*/ 116736 h 4939827"/>
              <a:gd name="connsiteX159" fmla="*/ 6415830 w 12192000"/>
              <a:gd name="connsiteY159" fmla="*/ 136006 h 4939827"/>
              <a:gd name="connsiteX160" fmla="*/ 6756965 w 12192000"/>
              <a:gd name="connsiteY160" fmla="*/ 57636 h 4939827"/>
              <a:gd name="connsiteX161" fmla="*/ 6819400 w 12192000"/>
              <a:gd name="connsiteY161" fmla="*/ 30742 h 4939827"/>
              <a:gd name="connsiteX162" fmla="*/ 6986370 w 12192000"/>
              <a:gd name="connsiteY162" fmla="*/ 12659 h 4939827"/>
              <a:gd name="connsiteX163" fmla="*/ 6989536 w 12192000"/>
              <a:gd name="connsiteY163" fmla="*/ 14528 h 4939827"/>
              <a:gd name="connsiteX164" fmla="*/ 7015933 w 12192000"/>
              <a:gd name="connsiteY164" fmla="*/ 9653 h 4939827"/>
              <a:gd name="connsiteX165" fmla="*/ 7020592 w 12192000"/>
              <a:gd name="connsiteY165" fmla="*/ 1651 h 4939827"/>
              <a:gd name="connsiteX166" fmla="*/ 7025905 w 12192000"/>
              <a:gd name="connsiteY166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965530 w 12192000"/>
              <a:gd name="connsiteY114" fmla="*/ 245958 h 4939827"/>
              <a:gd name="connsiteX115" fmla="*/ 3103677 w 12192000"/>
              <a:gd name="connsiteY115" fmla="*/ 209527 h 4939827"/>
              <a:gd name="connsiteX116" fmla="*/ 3126759 w 12192000"/>
              <a:gd name="connsiteY116" fmla="*/ 211226 h 4939827"/>
              <a:gd name="connsiteX117" fmla="*/ 3164020 w 12192000"/>
              <a:gd name="connsiteY117" fmla="*/ 212779 h 4939827"/>
              <a:gd name="connsiteX118" fmla="*/ 3285019 w 12192000"/>
              <a:gd name="connsiteY118" fmla="*/ 220535 h 4939827"/>
              <a:gd name="connsiteX119" fmla="*/ 3365154 w 12192000"/>
              <a:gd name="connsiteY119" fmla="*/ 226416 h 4939827"/>
              <a:gd name="connsiteX120" fmla="*/ 3367507 w 12192000"/>
              <a:gd name="connsiteY120" fmla="*/ 225416 h 4939827"/>
              <a:gd name="connsiteX121" fmla="*/ 3387567 w 12192000"/>
              <a:gd name="connsiteY121" fmla="*/ 227103 h 4939827"/>
              <a:gd name="connsiteX122" fmla="*/ 3498001 w 12192000"/>
              <a:gd name="connsiteY122" fmla="*/ 231941 h 4939827"/>
              <a:gd name="connsiteX123" fmla="*/ 3561557 w 12192000"/>
              <a:gd name="connsiteY123" fmla="*/ 228095 h 4939827"/>
              <a:gd name="connsiteX124" fmla="*/ 3611920 w 12192000"/>
              <a:gd name="connsiteY124" fmla="*/ 218094 h 4939827"/>
              <a:gd name="connsiteX125" fmla="*/ 3620528 w 12192000"/>
              <a:gd name="connsiteY125" fmla="*/ 218788 h 4939827"/>
              <a:gd name="connsiteX126" fmla="*/ 3620766 w 12192000"/>
              <a:gd name="connsiteY126" fmla="*/ 218511 h 4939827"/>
              <a:gd name="connsiteX127" fmla="*/ 3629977 w 12192000"/>
              <a:gd name="connsiteY127" fmla="*/ 218664 h 4939827"/>
              <a:gd name="connsiteX128" fmla="*/ 3636217 w 12192000"/>
              <a:gd name="connsiteY128" fmla="*/ 220048 h 4939827"/>
              <a:gd name="connsiteX129" fmla="*/ 3709484 w 12192000"/>
              <a:gd name="connsiteY129" fmla="*/ 186927 h 4939827"/>
              <a:gd name="connsiteX130" fmla="*/ 3761342 w 12192000"/>
              <a:gd name="connsiteY130" fmla="*/ 177474 h 4939827"/>
              <a:gd name="connsiteX131" fmla="*/ 3799748 w 12192000"/>
              <a:gd name="connsiteY131" fmla="*/ 167154 h 4939827"/>
              <a:gd name="connsiteX132" fmla="*/ 3922756 w 12192000"/>
              <a:gd name="connsiteY132" fmla="*/ 194044 h 4939827"/>
              <a:gd name="connsiteX133" fmla="*/ 4028476 w 12192000"/>
              <a:gd name="connsiteY133" fmla="*/ 223679 h 4939827"/>
              <a:gd name="connsiteX134" fmla="*/ 4191582 w 12192000"/>
              <a:gd name="connsiteY134" fmla="*/ 238952 h 4939827"/>
              <a:gd name="connsiteX135" fmla="*/ 4251024 w 12192000"/>
              <a:gd name="connsiteY135" fmla="*/ 240874 h 4939827"/>
              <a:gd name="connsiteX136" fmla="*/ 4355275 w 12192000"/>
              <a:gd name="connsiteY136" fmla="*/ 260205 h 4939827"/>
              <a:gd name="connsiteX137" fmla="*/ 4423807 w 12192000"/>
              <a:gd name="connsiteY137" fmla="*/ 270366 h 4939827"/>
              <a:gd name="connsiteX138" fmla="*/ 4558432 w 12192000"/>
              <a:gd name="connsiteY138" fmla="*/ 269194 h 4939827"/>
              <a:gd name="connsiteX139" fmla="*/ 4635061 w 12192000"/>
              <a:gd name="connsiteY139" fmla="*/ 280682 h 4939827"/>
              <a:gd name="connsiteX140" fmla="*/ 4807427 w 12192000"/>
              <a:gd name="connsiteY140" fmla="*/ 276835 h 4939827"/>
              <a:gd name="connsiteX141" fmla="*/ 5028933 w 12192000"/>
              <a:gd name="connsiteY141" fmla="*/ 183887 h 4939827"/>
              <a:gd name="connsiteX142" fmla="*/ 5093642 w 12192000"/>
              <a:gd name="connsiteY142" fmla="*/ 177214 h 4939827"/>
              <a:gd name="connsiteX143" fmla="*/ 5102642 w 12192000"/>
              <a:gd name="connsiteY143" fmla="*/ 186816 h 4939827"/>
              <a:gd name="connsiteX144" fmla="*/ 5193590 w 12192000"/>
              <a:gd name="connsiteY144" fmla="*/ 156458 h 4939827"/>
              <a:gd name="connsiteX145" fmla="*/ 5323922 w 12192000"/>
              <a:gd name="connsiteY145" fmla="*/ 146332 h 4939827"/>
              <a:gd name="connsiteX146" fmla="*/ 5421860 w 12192000"/>
              <a:gd name="connsiteY146" fmla="*/ 167298 h 4939827"/>
              <a:gd name="connsiteX147" fmla="*/ 5476948 w 12192000"/>
              <a:gd name="connsiteY147" fmla="*/ 173249 h 4939827"/>
              <a:gd name="connsiteX148" fmla="*/ 5516842 w 12192000"/>
              <a:gd name="connsiteY148" fmla="*/ 184018 h 4939827"/>
              <a:gd name="connsiteX149" fmla="*/ 5619415 w 12192000"/>
              <a:gd name="connsiteY149" fmla="*/ 176781 h 4939827"/>
              <a:gd name="connsiteX150" fmla="*/ 5789867 w 12192000"/>
              <a:gd name="connsiteY150" fmla="*/ 150304 h 4939827"/>
              <a:gd name="connsiteX151" fmla="*/ 5825953 w 12192000"/>
              <a:gd name="connsiteY151" fmla="*/ 147907 h 4939827"/>
              <a:gd name="connsiteX152" fmla="*/ 5856168 w 12192000"/>
              <a:gd name="connsiteY152" fmla="*/ 158719 h 4939827"/>
              <a:gd name="connsiteX153" fmla="*/ 5862476 w 12192000"/>
              <a:gd name="connsiteY153" fmla="*/ 172447 h 4939827"/>
              <a:gd name="connsiteX154" fmla="*/ 5882195 w 12192000"/>
              <a:gd name="connsiteY154" fmla="*/ 173195 h 4939827"/>
              <a:gd name="connsiteX155" fmla="*/ 5887271 w 12192000"/>
              <a:gd name="connsiteY155" fmla="*/ 176084 h 4939827"/>
              <a:gd name="connsiteX156" fmla="*/ 5921577 w 12192000"/>
              <a:gd name="connsiteY156" fmla="*/ 169858 h 4939827"/>
              <a:gd name="connsiteX157" fmla="*/ 5983240 w 12192000"/>
              <a:gd name="connsiteY157" fmla="*/ 152755 h 4939827"/>
              <a:gd name="connsiteX158" fmla="*/ 6152287 w 12192000"/>
              <a:gd name="connsiteY158" fmla="*/ 116736 h 4939827"/>
              <a:gd name="connsiteX159" fmla="*/ 6415830 w 12192000"/>
              <a:gd name="connsiteY159" fmla="*/ 136006 h 4939827"/>
              <a:gd name="connsiteX160" fmla="*/ 6756965 w 12192000"/>
              <a:gd name="connsiteY160" fmla="*/ 57636 h 4939827"/>
              <a:gd name="connsiteX161" fmla="*/ 6819400 w 12192000"/>
              <a:gd name="connsiteY161" fmla="*/ 30742 h 4939827"/>
              <a:gd name="connsiteX162" fmla="*/ 6986370 w 12192000"/>
              <a:gd name="connsiteY162" fmla="*/ 12659 h 4939827"/>
              <a:gd name="connsiteX163" fmla="*/ 6989536 w 12192000"/>
              <a:gd name="connsiteY163" fmla="*/ 14528 h 4939827"/>
              <a:gd name="connsiteX164" fmla="*/ 7015933 w 12192000"/>
              <a:gd name="connsiteY164" fmla="*/ 9653 h 4939827"/>
              <a:gd name="connsiteX165" fmla="*/ 7020592 w 12192000"/>
              <a:gd name="connsiteY165" fmla="*/ 1651 h 4939827"/>
              <a:gd name="connsiteX166" fmla="*/ 7025905 w 12192000"/>
              <a:gd name="connsiteY166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965530 w 12192000"/>
              <a:gd name="connsiteY114" fmla="*/ 245958 h 4939827"/>
              <a:gd name="connsiteX115" fmla="*/ 3103677 w 12192000"/>
              <a:gd name="connsiteY115" fmla="*/ 209527 h 4939827"/>
              <a:gd name="connsiteX116" fmla="*/ 3126759 w 12192000"/>
              <a:gd name="connsiteY116" fmla="*/ 211226 h 4939827"/>
              <a:gd name="connsiteX117" fmla="*/ 3164020 w 12192000"/>
              <a:gd name="connsiteY117" fmla="*/ 212779 h 4939827"/>
              <a:gd name="connsiteX118" fmla="*/ 3285019 w 12192000"/>
              <a:gd name="connsiteY118" fmla="*/ 220535 h 4939827"/>
              <a:gd name="connsiteX119" fmla="*/ 3365154 w 12192000"/>
              <a:gd name="connsiteY119" fmla="*/ 226416 h 4939827"/>
              <a:gd name="connsiteX120" fmla="*/ 3367507 w 12192000"/>
              <a:gd name="connsiteY120" fmla="*/ 225416 h 4939827"/>
              <a:gd name="connsiteX121" fmla="*/ 3387567 w 12192000"/>
              <a:gd name="connsiteY121" fmla="*/ 227103 h 4939827"/>
              <a:gd name="connsiteX122" fmla="*/ 3498001 w 12192000"/>
              <a:gd name="connsiteY122" fmla="*/ 231941 h 4939827"/>
              <a:gd name="connsiteX123" fmla="*/ 3561557 w 12192000"/>
              <a:gd name="connsiteY123" fmla="*/ 228095 h 4939827"/>
              <a:gd name="connsiteX124" fmla="*/ 3611920 w 12192000"/>
              <a:gd name="connsiteY124" fmla="*/ 218094 h 4939827"/>
              <a:gd name="connsiteX125" fmla="*/ 3620528 w 12192000"/>
              <a:gd name="connsiteY125" fmla="*/ 218788 h 4939827"/>
              <a:gd name="connsiteX126" fmla="*/ 3620766 w 12192000"/>
              <a:gd name="connsiteY126" fmla="*/ 218511 h 4939827"/>
              <a:gd name="connsiteX127" fmla="*/ 3629977 w 12192000"/>
              <a:gd name="connsiteY127" fmla="*/ 218664 h 4939827"/>
              <a:gd name="connsiteX128" fmla="*/ 3636217 w 12192000"/>
              <a:gd name="connsiteY128" fmla="*/ 220048 h 4939827"/>
              <a:gd name="connsiteX129" fmla="*/ 3709484 w 12192000"/>
              <a:gd name="connsiteY129" fmla="*/ 186927 h 4939827"/>
              <a:gd name="connsiteX130" fmla="*/ 3761342 w 12192000"/>
              <a:gd name="connsiteY130" fmla="*/ 177474 h 4939827"/>
              <a:gd name="connsiteX131" fmla="*/ 3799748 w 12192000"/>
              <a:gd name="connsiteY131" fmla="*/ 167154 h 4939827"/>
              <a:gd name="connsiteX132" fmla="*/ 3922756 w 12192000"/>
              <a:gd name="connsiteY132" fmla="*/ 194044 h 4939827"/>
              <a:gd name="connsiteX133" fmla="*/ 4028476 w 12192000"/>
              <a:gd name="connsiteY133" fmla="*/ 223679 h 4939827"/>
              <a:gd name="connsiteX134" fmla="*/ 4191582 w 12192000"/>
              <a:gd name="connsiteY134" fmla="*/ 238952 h 4939827"/>
              <a:gd name="connsiteX135" fmla="*/ 4251024 w 12192000"/>
              <a:gd name="connsiteY135" fmla="*/ 240874 h 4939827"/>
              <a:gd name="connsiteX136" fmla="*/ 4355275 w 12192000"/>
              <a:gd name="connsiteY136" fmla="*/ 260205 h 4939827"/>
              <a:gd name="connsiteX137" fmla="*/ 4423807 w 12192000"/>
              <a:gd name="connsiteY137" fmla="*/ 270366 h 4939827"/>
              <a:gd name="connsiteX138" fmla="*/ 4558432 w 12192000"/>
              <a:gd name="connsiteY138" fmla="*/ 269194 h 4939827"/>
              <a:gd name="connsiteX139" fmla="*/ 4635061 w 12192000"/>
              <a:gd name="connsiteY139" fmla="*/ 280682 h 4939827"/>
              <a:gd name="connsiteX140" fmla="*/ 4807427 w 12192000"/>
              <a:gd name="connsiteY140" fmla="*/ 276835 h 4939827"/>
              <a:gd name="connsiteX141" fmla="*/ 5028933 w 12192000"/>
              <a:gd name="connsiteY141" fmla="*/ 183887 h 4939827"/>
              <a:gd name="connsiteX142" fmla="*/ 5093642 w 12192000"/>
              <a:gd name="connsiteY142" fmla="*/ 177214 h 4939827"/>
              <a:gd name="connsiteX143" fmla="*/ 5102642 w 12192000"/>
              <a:gd name="connsiteY143" fmla="*/ 186816 h 4939827"/>
              <a:gd name="connsiteX144" fmla="*/ 5193590 w 12192000"/>
              <a:gd name="connsiteY144" fmla="*/ 156458 h 4939827"/>
              <a:gd name="connsiteX145" fmla="*/ 5323922 w 12192000"/>
              <a:gd name="connsiteY145" fmla="*/ 146332 h 4939827"/>
              <a:gd name="connsiteX146" fmla="*/ 5421860 w 12192000"/>
              <a:gd name="connsiteY146" fmla="*/ 167298 h 4939827"/>
              <a:gd name="connsiteX147" fmla="*/ 5476948 w 12192000"/>
              <a:gd name="connsiteY147" fmla="*/ 173249 h 4939827"/>
              <a:gd name="connsiteX148" fmla="*/ 5516842 w 12192000"/>
              <a:gd name="connsiteY148" fmla="*/ 184018 h 4939827"/>
              <a:gd name="connsiteX149" fmla="*/ 5619415 w 12192000"/>
              <a:gd name="connsiteY149" fmla="*/ 176781 h 4939827"/>
              <a:gd name="connsiteX150" fmla="*/ 5789867 w 12192000"/>
              <a:gd name="connsiteY150" fmla="*/ 150304 h 4939827"/>
              <a:gd name="connsiteX151" fmla="*/ 5825953 w 12192000"/>
              <a:gd name="connsiteY151" fmla="*/ 147907 h 4939827"/>
              <a:gd name="connsiteX152" fmla="*/ 5856168 w 12192000"/>
              <a:gd name="connsiteY152" fmla="*/ 158719 h 4939827"/>
              <a:gd name="connsiteX153" fmla="*/ 5862476 w 12192000"/>
              <a:gd name="connsiteY153" fmla="*/ 172447 h 4939827"/>
              <a:gd name="connsiteX154" fmla="*/ 5882195 w 12192000"/>
              <a:gd name="connsiteY154" fmla="*/ 173195 h 4939827"/>
              <a:gd name="connsiteX155" fmla="*/ 5887271 w 12192000"/>
              <a:gd name="connsiteY155" fmla="*/ 176084 h 4939827"/>
              <a:gd name="connsiteX156" fmla="*/ 5921577 w 12192000"/>
              <a:gd name="connsiteY156" fmla="*/ 169858 h 4939827"/>
              <a:gd name="connsiteX157" fmla="*/ 5983240 w 12192000"/>
              <a:gd name="connsiteY157" fmla="*/ 152755 h 4939827"/>
              <a:gd name="connsiteX158" fmla="*/ 6152287 w 12192000"/>
              <a:gd name="connsiteY158" fmla="*/ 116736 h 4939827"/>
              <a:gd name="connsiteX159" fmla="*/ 6415830 w 12192000"/>
              <a:gd name="connsiteY159" fmla="*/ 136006 h 4939827"/>
              <a:gd name="connsiteX160" fmla="*/ 6756965 w 12192000"/>
              <a:gd name="connsiteY160" fmla="*/ 57636 h 4939827"/>
              <a:gd name="connsiteX161" fmla="*/ 6819400 w 12192000"/>
              <a:gd name="connsiteY161" fmla="*/ 30742 h 4939827"/>
              <a:gd name="connsiteX162" fmla="*/ 6986370 w 12192000"/>
              <a:gd name="connsiteY162" fmla="*/ 12659 h 4939827"/>
              <a:gd name="connsiteX163" fmla="*/ 6989536 w 12192000"/>
              <a:gd name="connsiteY163" fmla="*/ 14528 h 4939827"/>
              <a:gd name="connsiteX164" fmla="*/ 7015933 w 12192000"/>
              <a:gd name="connsiteY164" fmla="*/ 9653 h 4939827"/>
              <a:gd name="connsiteX165" fmla="*/ 7020592 w 12192000"/>
              <a:gd name="connsiteY165" fmla="*/ 1651 h 4939827"/>
              <a:gd name="connsiteX166" fmla="*/ 7025905 w 12192000"/>
              <a:gd name="connsiteY166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79617 w 12192000"/>
              <a:gd name="connsiteY112" fmla="*/ 305383 h 4939827"/>
              <a:gd name="connsiteX113" fmla="*/ 2788947 w 12192000"/>
              <a:gd name="connsiteY113" fmla="*/ 250375 h 4939827"/>
              <a:gd name="connsiteX114" fmla="*/ 2965530 w 12192000"/>
              <a:gd name="connsiteY114" fmla="*/ 245958 h 4939827"/>
              <a:gd name="connsiteX115" fmla="*/ 3103677 w 12192000"/>
              <a:gd name="connsiteY115" fmla="*/ 209527 h 4939827"/>
              <a:gd name="connsiteX116" fmla="*/ 3126759 w 12192000"/>
              <a:gd name="connsiteY116" fmla="*/ 211226 h 4939827"/>
              <a:gd name="connsiteX117" fmla="*/ 3164020 w 12192000"/>
              <a:gd name="connsiteY117" fmla="*/ 212779 h 4939827"/>
              <a:gd name="connsiteX118" fmla="*/ 3285019 w 12192000"/>
              <a:gd name="connsiteY118" fmla="*/ 220535 h 4939827"/>
              <a:gd name="connsiteX119" fmla="*/ 3365154 w 12192000"/>
              <a:gd name="connsiteY119" fmla="*/ 226416 h 4939827"/>
              <a:gd name="connsiteX120" fmla="*/ 3367507 w 12192000"/>
              <a:gd name="connsiteY120" fmla="*/ 225416 h 4939827"/>
              <a:gd name="connsiteX121" fmla="*/ 3387567 w 12192000"/>
              <a:gd name="connsiteY121" fmla="*/ 227103 h 4939827"/>
              <a:gd name="connsiteX122" fmla="*/ 3498001 w 12192000"/>
              <a:gd name="connsiteY122" fmla="*/ 231941 h 4939827"/>
              <a:gd name="connsiteX123" fmla="*/ 3561557 w 12192000"/>
              <a:gd name="connsiteY123" fmla="*/ 228095 h 4939827"/>
              <a:gd name="connsiteX124" fmla="*/ 3611920 w 12192000"/>
              <a:gd name="connsiteY124" fmla="*/ 218094 h 4939827"/>
              <a:gd name="connsiteX125" fmla="*/ 3620528 w 12192000"/>
              <a:gd name="connsiteY125" fmla="*/ 218788 h 4939827"/>
              <a:gd name="connsiteX126" fmla="*/ 3620766 w 12192000"/>
              <a:gd name="connsiteY126" fmla="*/ 218511 h 4939827"/>
              <a:gd name="connsiteX127" fmla="*/ 3629977 w 12192000"/>
              <a:gd name="connsiteY127" fmla="*/ 218664 h 4939827"/>
              <a:gd name="connsiteX128" fmla="*/ 3636217 w 12192000"/>
              <a:gd name="connsiteY128" fmla="*/ 220048 h 4939827"/>
              <a:gd name="connsiteX129" fmla="*/ 3709484 w 12192000"/>
              <a:gd name="connsiteY129" fmla="*/ 186927 h 4939827"/>
              <a:gd name="connsiteX130" fmla="*/ 3761342 w 12192000"/>
              <a:gd name="connsiteY130" fmla="*/ 177474 h 4939827"/>
              <a:gd name="connsiteX131" fmla="*/ 3799748 w 12192000"/>
              <a:gd name="connsiteY131" fmla="*/ 167154 h 4939827"/>
              <a:gd name="connsiteX132" fmla="*/ 3922756 w 12192000"/>
              <a:gd name="connsiteY132" fmla="*/ 194044 h 4939827"/>
              <a:gd name="connsiteX133" fmla="*/ 4028476 w 12192000"/>
              <a:gd name="connsiteY133" fmla="*/ 223679 h 4939827"/>
              <a:gd name="connsiteX134" fmla="*/ 4191582 w 12192000"/>
              <a:gd name="connsiteY134" fmla="*/ 238952 h 4939827"/>
              <a:gd name="connsiteX135" fmla="*/ 4251024 w 12192000"/>
              <a:gd name="connsiteY135" fmla="*/ 240874 h 4939827"/>
              <a:gd name="connsiteX136" fmla="*/ 4355275 w 12192000"/>
              <a:gd name="connsiteY136" fmla="*/ 260205 h 4939827"/>
              <a:gd name="connsiteX137" fmla="*/ 4423807 w 12192000"/>
              <a:gd name="connsiteY137" fmla="*/ 270366 h 4939827"/>
              <a:gd name="connsiteX138" fmla="*/ 4558432 w 12192000"/>
              <a:gd name="connsiteY138" fmla="*/ 269194 h 4939827"/>
              <a:gd name="connsiteX139" fmla="*/ 4635061 w 12192000"/>
              <a:gd name="connsiteY139" fmla="*/ 280682 h 4939827"/>
              <a:gd name="connsiteX140" fmla="*/ 4807427 w 12192000"/>
              <a:gd name="connsiteY140" fmla="*/ 276835 h 4939827"/>
              <a:gd name="connsiteX141" fmla="*/ 5028933 w 12192000"/>
              <a:gd name="connsiteY141" fmla="*/ 183887 h 4939827"/>
              <a:gd name="connsiteX142" fmla="*/ 5093642 w 12192000"/>
              <a:gd name="connsiteY142" fmla="*/ 177214 h 4939827"/>
              <a:gd name="connsiteX143" fmla="*/ 5102642 w 12192000"/>
              <a:gd name="connsiteY143" fmla="*/ 186816 h 4939827"/>
              <a:gd name="connsiteX144" fmla="*/ 5193590 w 12192000"/>
              <a:gd name="connsiteY144" fmla="*/ 156458 h 4939827"/>
              <a:gd name="connsiteX145" fmla="*/ 5323922 w 12192000"/>
              <a:gd name="connsiteY145" fmla="*/ 146332 h 4939827"/>
              <a:gd name="connsiteX146" fmla="*/ 5421860 w 12192000"/>
              <a:gd name="connsiteY146" fmla="*/ 167298 h 4939827"/>
              <a:gd name="connsiteX147" fmla="*/ 5476948 w 12192000"/>
              <a:gd name="connsiteY147" fmla="*/ 173249 h 4939827"/>
              <a:gd name="connsiteX148" fmla="*/ 5516842 w 12192000"/>
              <a:gd name="connsiteY148" fmla="*/ 184018 h 4939827"/>
              <a:gd name="connsiteX149" fmla="*/ 5619415 w 12192000"/>
              <a:gd name="connsiteY149" fmla="*/ 176781 h 4939827"/>
              <a:gd name="connsiteX150" fmla="*/ 5789867 w 12192000"/>
              <a:gd name="connsiteY150" fmla="*/ 150304 h 4939827"/>
              <a:gd name="connsiteX151" fmla="*/ 5825953 w 12192000"/>
              <a:gd name="connsiteY151" fmla="*/ 147907 h 4939827"/>
              <a:gd name="connsiteX152" fmla="*/ 5856168 w 12192000"/>
              <a:gd name="connsiteY152" fmla="*/ 158719 h 4939827"/>
              <a:gd name="connsiteX153" fmla="*/ 5862476 w 12192000"/>
              <a:gd name="connsiteY153" fmla="*/ 172447 h 4939827"/>
              <a:gd name="connsiteX154" fmla="*/ 5882195 w 12192000"/>
              <a:gd name="connsiteY154" fmla="*/ 173195 h 4939827"/>
              <a:gd name="connsiteX155" fmla="*/ 5887271 w 12192000"/>
              <a:gd name="connsiteY155" fmla="*/ 176084 h 4939827"/>
              <a:gd name="connsiteX156" fmla="*/ 5921577 w 12192000"/>
              <a:gd name="connsiteY156" fmla="*/ 169858 h 4939827"/>
              <a:gd name="connsiteX157" fmla="*/ 5983240 w 12192000"/>
              <a:gd name="connsiteY157" fmla="*/ 152755 h 4939827"/>
              <a:gd name="connsiteX158" fmla="*/ 6152287 w 12192000"/>
              <a:gd name="connsiteY158" fmla="*/ 116736 h 4939827"/>
              <a:gd name="connsiteX159" fmla="*/ 6415830 w 12192000"/>
              <a:gd name="connsiteY159" fmla="*/ 136006 h 4939827"/>
              <a:gd name="connsiteX160" fmla="*/ 6756965 w 12192000"/>
              <a:gd name="connsiteY160" fmla="*/ 57636 h 4939827"/>
              <a:gd name="connsiteX161" fmla="*/ 6819400 w 12192000"/>
              <a:gd name="connsiteY161" fmla="*/ 30742 h 4939827"/>
              <a:gd name="connsiteX162" fmla="*/ 6986370 w 12192000"/>
              <a:gd name="connsiteY162" fmla="*/ 12659 h 4939827"/>
              <a:gd name="connsiteX163" fmla="*/ 6989536 w 12192000"/>
              <a:gd name="connsiteY163" fmla="*/ 14528 h 4939827"/>
              <a:gd name="connsiteX164" fmla="*/ 7015933 w 12192000"/>
              <a:gd name="connsiteY164" fmla="*/ 9653 h 4939827"/>
              <a:gd name="connsiteX165" fmla="*/ 7020592 w 12192000"/>
              <a:gd name="connsiteY165" fmla="*/ 1651 h 4939827"/>
              <a:gd name="connsiteX166" fmla="*/ 7025905 w 12192000"/>
              <a:gd name="connsiteY166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79617 w 12192000"/>
              <a:gd name="connsiteY112" fmla="*/ 305383 h 4939827"/>
              <a:gd name="connsiteX113" fmla="*/ 2788947 w 12192000"/>
              <a:gd name="connsiteY113" fmla="*/ 250375 h 4939827"/>
              <a:gd name="connsiteX114" fmla="*/ 2965530 w 12192000"/>
              <a:gd name="connsiteY114" fmla="*/ 245958 h 4939827"/>
              <a:gd name="connsiteX115" fmla="*/ 3103677 w 12192000"/>
              <a:gd name="connsiteY115" fmla="*/ 209527 h 4939827"/>
              <a:gd name="connsiteX116" fmla="*/ 3126759 w 12192000"/>
              <a:gd name="connsiteY116" fmla="*/ 211226 h 4939827"/>
              <a:gd name="connsiteX117" fmla="*/ 3164020 w 12192000"/>
              <a:gd name="connsiteY117" fmla="*/ 212779 h 4939827"/>
              <a:gd name="connsiteX118" fmla="*/ 3285019 w 12192000"/>
              <a:gd name="connsiteY118" fmla="*/ 220535 h 4939827"/>
              <a:gd name="connsiteX119" fmla="*/ 3365154 w 12192000"/>
              <a:gd name="connsiteY119" fmla="*/ 226416 h 4939827"/>
              <a:gd name="connsiteX120" fmla="*/ 3367507 w 12192000"/>
              <a:gd name="connsiteY120" fmla="*/ 225416 h 4939827"/>
              <a:gd name="connsiteX121" fmla="*/ 3387567 w 12192000"/>
              <a:gd name="connsiteY121" fmla="*/ 227103 h 4939827"/>
              <a:gd name="connsiteX122" fmla="*/ 3498001 w 12192000"/>
              <a:gd name="connsiteY122" fmla="*/ 231941 h 4939827"/>
              <a:gd name="connsiteX123" fmla="*/ 3561557 w 12192000"/>
              <a:gd name="connsiteY123" fmla="*/ 228095 h 4939827"/>
              <a:gd name="connsiteX124" fmla="*/ 3611920 w 12192000"/>
              <a:gd name="connsiteY124" fmla="*/ 218094 h 4939827"/>
              <a:gd name="connsiteX125" fmla="*/ 3620528 w 12192000"/>
              <a:gd name="connsiteY125" fmla="*/ 218788 h 4939827"/>
              <a:gd name="connsiteX126" fmla="*/ 3620766 w 12192000"/>
              <a:gd name="connsiteY126" fmla="*/ 218511 h 4939827"/>
              <a:gd name="connsiteX127" fmla="*/ 3629977 w 12192000"/>
              <a:gd name="connsiteY127" fmla="*/ 218664 h 4939827"/>
              <a:gd name="connsiteX128" fmla="*/ 3636217 w 12192000"/>
              <a:gd name="connsiteY128" fmla="*/ 220048 h 4939827"/>
              <a:gd name="connsiteX129" fmla="*/ 3709484 w 12192000"/>
              <a:gd name="connsiteY129" fmla="*/ 186927 h 4939827"/>
              <a:gd name="connsiteX130" fmla="*/ 3761342 w 12192000"/>
              <a:gd name="connsiteY130" fmla="*/ 177474 h 4939827"/>
              <a:gd name="connsiteX131" fmla="*/ 3799748 w 12192000"/>
              <a:gd name="connsiteY131" fmla="*/ 167154 h 4939827"/>
              <a:gd name="connsiteX132" fmla="*/ 3922756 w 12192000"/>
              <a:gd name="connsiteY132" fmla="*/ 194044 h 4939827"/>
              <a:gd name="connsiteX133" fmla="*/ 4028476 w 12192000"/>
              <a:gd name="connsiteY133" fmla="*/ 223679 h 4939827"/>
              <a:gd name="connsiteX134" fmla="*/ 4191582 w 12192000"/>
              <a:gd name="connsiteY134" fmla="*/ 238952 h 4939827"/>
              <a:gd name="connsiteX135" fmla="*/ 4251024 w 12192000"/>
              <a:gd name="connsiteY135" fmla="*/ 240874 h 4939827"/>
              <a:gd name="connsiteX136" fmla="*/ 4355275 w 12192000"/>
              <a:gd name="connsiteY136" fmla="*/ 260205 h 4939827"/>
              <a:gd name="connsiteX137" fmla="*/ 4423807 w 12192000"/>
              <a:gd name="connsiteY137" fmla="*/ 270366 h 4939827"/>
              <a:gd name="connsiteX138" fmla="*/ 4558432 w 12192000"/>
              <a:gd name="connsiteY138" fmla="*/ 269194 h 4939827"/>
              <a:gd name="connsiteX139" fmla="*/ 4635061 w 12192000"/>
              <a:gd name="connsiteY139" fmla="*/ 280682 h 4939827"/>
              <a:gd name="connsiteX140" fmla="*/ 4807427 w 12192000"/>
              <a:gd name="connsiteY140" fmla="*/ 276835 h 4939827"/>
              <a:gd name="connsiteX141" fmla="*/ 5028933 w 12192000"/>
              <a:gd name="connsiteY141" fmla="*/ 183887 h 4939827"/>
              <a:gd name="connsiteX142" fmla="*/ 5093642 w 12192000"/>
              <a:gd name="connsiteY142" fmla="*/ 177214 h 4939827"/>
              <a:gd name="connsiteX143" fmla="*/ 5102642 w 12192000"/>
              <a:gd name="connsiteY143" fmla="*/ 186816 h 4939827"/>
              <a:gd name="connsiteX144" fmla="*/ 5193590 w 12192000"/>
              <a:gd name="connsiteY144" fmla="*/ 156458 h 4939827"/>
              <a:gd name="connsiteX145" fmla="*/ 5323922 w 12192000"/>
              <a:gd name="connsiteY145" fmla="*/ 146332 h 4939827"/>
              <a:gd name="connsiteX146" fmla="*/ 5421860 w 12192000"/>
              <a:gd name="connsiteY146" fmla="*/ 167298 h 4939827"/>
              <a:gd name="connsiteX147" fmla="*/ 5476948 w 12192000"/>
              <a:gd name="connsiteY147" fmla="*/ 173249 h 4939827"/>
              <a:gd name="connsiteX148" fmla="*/ 5516842 w 12192000"/>
              <a:gd name="connsiteY148" fmla="*/ 184018 h 4939827"/>
              <a:gd name="connsiteX149" fmla="*/ 5619415 w 12192000"/>
              <a:gd name="connsiteY149" fmla="*/ 176781 h 4939827"/>
              <a:gd name="connsiteX150" fmla="*/ 5789867 w 12192000"/>
              <a:gd name="connsiteY150" fmla="*/ 150304 h 4939827"/>
              <a:gd name="connsiteX151" fmla="*/ 5825953 w 12192000"/>
              <a:gd name="connsiteY151" fmla="*/ 147907 h 4939827"/>
              <a:gd name="connsiteX152" fmla="*/ 5856168 w 12192000"/>
              <a:gd name="connsiteY152" fmla="*/ 158719 h 4939827"/>
              <a:gd name="connsiteX153" fmla="*/ 5862476 w 12192000"/>
              <a:gd name="connsiteY153" fmla="*/ 172447 h 4939827"/>
              <a:gd name="connsiteX154" fmla="*/ 5882195 w 12192000"/>
              <a:gd name="connsiteY154" fmla="*/ 173195 h 4939827"/>
              <a:gd name="connsiteX155" fmla="*/ 5887271 w 12192000"/>
              <a:gd name="connsiteY155" fmla="*/ 176084 h 4939827"/>
              <a:gd name="connsiteX156" fmla="*/ 5921577 w 12192000"/>
              <a:gd name="connsiteY156" fmla="*/ 169858 h 4939827"/>
              <a:gd name="connsiteX157" fmla="*/ 5983240 w 12192000"/>
              <a:gd name="connsiteY157" fmla="*/ 152755 h 4939827"/>
              <a:gd name="connsiteX158" fmla="*/ 6152287 w 12192000"/>
              <a:gd name="connsiteY158" fmla="*/ 116736 h 4939827"/>
              <a:gd name="connsiteX159" fmla="*/ 6415830 w 12192000"/>
              <a:gd name="connsiteY159" fmla="*/ 136006 h 4939827"/>
              <a:gd name="connsiteX160" fmla="*/ 6756965 w 12192000"/>
              <a:gd name="connsiteY160" fmla="*/ 57636 h 4939827"/>
              <a:gd name="connsiteX161" fmla="*/ 6819400 w 12192000"/>
              <a:gd name="connsiteY161" fmla="*/ 30742 h 4939827"/>
              <a:gd name="connsiteX162" fmla="*/ 6986370 w 12192000"/>
              <a:gd name="connsiteY162" fmla="*/ 12659 h 4939827"/>
              <a:gd name="connsiteX163" fmla="*/ 6989536 w 12192000"/>
              <a:gd name="connsiteY163" fmla="*/ 14528 h 4939827"/>
              <a:gd name="connsiteX164" fmla="*/ 7015933 w 12192000"/>
              <a:gd name="connsiteY164" fmla="*/ 9653 h 4939827"/>
              <a:gd name="connsiteX165" fmla="*/ 7020592 w 12192000"/>
              <a:gd name="connsiteY165" fmla="*/ 1651 h 4939827"/>
              <a:gd name="connsiteX166" fmla="*/ 7025905 w 12192000"/>
              <a:gd name="connsiteY166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79617 w 12192000"/>
              <a:gd name="connsiteY112" fmla="*/ 305383 h 4939827"/>
              <a:gd name="connsiteX113" fmla="*/ 2788947 w 12192000"/>
              <a:gd name="connsiteY113" fmla="*/ 250375 h 4939827"/>
              <a:gd name="connsiteX114" fmla="*/ 2965530 w 12192000"/>
              <a:gd name="connsiteY114" fmla="*/ 245958 h 4939827"/>
              <a:gd name="connsiteX115" fmla="*/ 3103677 w 12192000"/>
              <a:gd name="connsiteY115" fmla="*/ 209527 h 4939827"/>
              <a:gd name="connsiteX116" fmla="*/ 3126759 w 12192000"/>
              <a:gd name="connsiteY116" fmla="*/ 211226 h 4939827"/>
              <a:gd name="connsiteX117" fmla="*/ 3164020 w 12192000"/>
              <a:gd name="connsiteY117" fmla="*/ 212779 h 4939827"/>
              <a:gd name="connsiteX118" fmla="*/ 3285019 w 12192000"/>
              <a:gd name="connsiteY118" fmla="*/ 220535 h 4939827"/>
              <a:gd name="connsiteX119" fmla="*/ 3365154 w 12192000"/>
              <a:gd name="connsiteY119" fmla="*/ 226416 h 4939827"/>
              <a:gd name="connsiteX120" fmla="*/ 3367507 w 12192000"/>
              <a:gd name="connsiteY120" fmla="*/ 225416 h 4939827"/>
              <a:gd name="connsiteX121" fmla="*/ 3387567 w 12192000"/>
              <a:gd name="connsiteY121" fmla="*/ 227103 h 4939827"/>
              <a:gd name="connsiteX122" fmla="*/ 3498001 w 12192000"/>
              <a:gd name="connsiteY122" fmla="*/ 231941 h 4939827"/>
              <a:gd name="connsiteX123" fmla="*/ 3561557 w 12192000"/>
              <a:gd name="connsiteY123" fmla="*/ 228095 h 4939827"/>
              <a:gd name="connsiteX124" fmla="*/ 3611920 w 12192000"/>
              <a:gd name="connsiteY124" fmla="*/ 218094 h 4939827"/>
              <a:gd name="connsiteX125" fmla="*/ 3620528 w 12192000"/>
              <a:gd name="connsiteY125" fmla="*/ 218788 h 4939827"/>
              <a:gd name="connsiteX126" fmla="*/ 3620766 w 12192000"/>
              <a:gd name="connsiteY126" fmla="*/ 218511 h 4939827"/>
              <a:gd name="connsiteX127" fmla="*/ 3629977 w 12192000"/>
              <a:gd name="connsiteY127" fmla="*/ 218664 h 4939827"/>
              <a:gd name="connsiteX128" fmla="*/ 3636217 w 12192000"/>
              <a:gd name="connsiteY128" fmla="*/ 220048 h 4939827"/>
              <a:gd name="connsiteX129" fmla="*/ 3709484 w 12192000"/>
              <a:gd name="connsiteY129" fmla="*/ 186927 h 4939827"/>
              <a:gd name="connsiteX130" fmla="*/ 3761342 w 12192000"/>
              <a:gd name="connsiteY130" fmla="*/ 177474 h 4939827"/>
              <a:gd name="connsiteX131" fmla="*/ 3799748 w 12192000"/>
              <a:gd name="connsiteY131" fmla="*/ 167154 h 4939827"/>
              <a:gd name="connsiteX132" fmla="*/ 3922756 w 12192000"/>
              <a:gd name="connsiteY132" fmla="*/ 194044 h 4939827"/>
              <a:gd name="connsiteX133" fmla="*/ 4028476 w 12192000"/>
              <a:gd name="connsiteY133" fmla="*/ 223679 h 4939827"/>
              <a:gd name="connsiteX134" fmla="*/ 4191582 w 12192000"/>
              <a:gd name="connsiteY134" fmla="*/ 238952 h 4939827"/>
              <a:gd name="connsiteX135" fmla="*/ 4251024 w 12192000"/>
              <a:gd name="connsiteY135" fmla="*/ 240874 h 4939827"/>
              <a:gd name="connsiteX136" fmla="*/ 4355275 w 12192000"/>
              <a:gd name="connsiteY136" fmla="*/ 260205 h 4939827"/>
              <a:gd name="connsiteX137" fmla="*/ 4423807 w 12192000"/>
              <a:gd name="connsiteY137" fmla="*/ 270366 h 4939827"/>
              <a:gd name="connsiteX138" fmla="*/ 4558432 w 12192000"/>
              <a:gd name="connsiteY138" fmla="*/ 269194 h 4939827"/>
              <a:gd name="connsiteX139" fmla="*/ 4635061 w 12192000"/>
              <a:gd name="connsiteY139" fmla="*/ 280682 h 4939827"/>
              <a:gd name="connsiteX140" fmla="*/ 4807427 w 12192000"/>
              <a:gd name="connsiteY140" fmla="*/ 276835 h 4939827"/>
              <a:gd name="connsiteX141" fmla="*/ 5028933 w 12192000"/>
              <a:gd name="connsiteY141" fmla="*/ 183887 h 4939827"/>
              <a:gd name="connsiteX142" fmla="*/ 5093642 w 12192000"/>
              <a:gd name="connsiteY142" fmla="*/ 177214 h 4939827"/>
              <a:gd name="connsiteX143" fmla="*/ 5102642 w 12192000"/>
              <a:gd name="connsiteY143" fmla="*/ 186816 h 4939827"/>
              <a:gd name="connsiteX144" fmla="*/ 5193590 w 12192000"/>
              <a:gd name="connsiteY144" fmla="*/ 156458 h 4939827"/>
              <a:gd name="connsiteX145" fmla="*/ 5323922 w 12192000"/>
              <a:gd name="connsiteY145" fmla="*/ 146332 h 4939827"/>
              <a:gd name="connsiteX146" fmla="*/ 5421860 w 12192000"/>
              <a:gd name="connsiteY146" fmla="*/ 167298 h 4939827"/>
              <a:gd name="connsiteX147" fmla="*/ 5476948 w 12192000"/>
              <a:gd name="connsiteY147" fmla="*/ 173249 h 4939827"/>
              <a:gd name="connsiteX148" fmla="*/ 5516842 w 12192000"/>
              <a:gd name="connsiteY148" fmla="*/ 184018 h 4939827"/>
              <a:gd name="connsiteX149" fmla="*/ 5619415 w 12192000"/>
              <a:gd name="connsiteY149" fmla="*/ 176781 h 4939827"/>
              <a:gd name="connsiteX150" fmla="*/ 5789867 w 12192000"/>
              <a:gd name="connsiteY150" fmla="*/ 150304 h 4939827"/>
              <a:gd name="connsiteX151" fmla="*/ 5825953 w 12192000"/>
              <a:gd name="connsiteY151" fmla="*/ 147907 h 4939827"/>
              <a:gd name="connsiteX152" fmla="*/ 5856168 w 12192000"/>
              <a:gd name="connsiteY152" fmla="*/ 158719 h 4939827"/>
              <a:gd name="connsiteX153" fmla="*/ 5862476 w 12192000"/>
              <a:gd name="connsiteY153" fmla="*/ 172447 h 4939827"/>
              <a:gd name="connsiteX154" fmla="*/ 5882195 w 12192000"/>
              <a:gd name="connsiteY154" fmla="*/ 173195 h 4939827"/>
              <a:gd name="connsiteX155" fmla="*/ 5887271 w 12192000"/>
              <a:gd name="connsiteY155" fmla="*/ 176084 h 4939827"/>
              <a:gd name="connsiteX156" fmla="*/ 5921577 w 12192000"/>
              <a:gd name="connsiteY156" fmla="*/ 169858 h 4939827"/>
              <a:gd name="connsiteX157" fmla="*/ 5983240 w 12192000"/>
              <a:gd name="connsiteY157" fmla="*/ 152755 h 4939827"/>
              <a:gd name="connsiteX158" fmla="*/ 6152287 w 12192000"/>
              <a:gd name="connsiteY158" fmla="*/ 116736 h 4939827"/>
              <a:gd name="connsiteX159" fmla="*/ 6415830 w 12192000"/>
              <a:gd name="connsiteY159" fmla="*/ 136006 h 4939827"/>
              <a:gd name="connsiteX160" fmla="*/ 6756965 w 12192000"/>
              <a:gd name="connsiteY160" fmla="*/ 57636 h 4939827"/>
              <a:gd name="connsiteX161" fmla="*/ 6819400 w 12192000"/>
              <a:gd name="connsiteY161" fmla="*/ 30742 h 4939827"/>
              <a:gd name="connsiteX162" fmla="*/ 6986370 w 12192000"/>
              <a:gd name="connsiteY162" fmla="*/ 12659 h 4939827"/>
              <a:gd name="connsiteX163" fmla="*/ 6989536 w 12192000"/>
              <a:gd name="connsiteY163" fmla="*/ 14528 h 4939827"/>
              <a:gd name="connsiteX164" fmla="*/ 7015933 w 12192000"/>
              <a:gd name="connsiteY164" fmla="*/ 9653 h 4939827"/>
              <a:gd name="connsiteX165" fmla="*/ 7020592 w 12192000"/>
              <a:gd name="connsiteY165" fmla="*/ 1651 h 4939827"/>
              <a:gd name="connsiteX166" fmla="*/ 7025905 w 12192000"/>
              <a:gd name="connsiteY166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79617 w 12192000"/>
              <a:gd name="connsiteY112" fmla="*/ 305383 h 4939827"/>
              <a:gd name="connsiteX113" fmla="*/ 2788947 w 12192000"/>
              <a:gd name="connsiteY113" fmla="*/ 250375 h 4939827"/>
              <a:gd name="connsiteX114" fmla="*/ 2965530 w 12192000"/>
              <a:gd name="connsiteY114" fmla="*/ 245958 h 4939827"/>
              <a:gd name="connsiteX115" fmla="*/ 3103677 w 12192000"/>
              <a:gd name="connsiteY115" fmla="*/ 209527 h 4939827"/>
              <a:gd name="connsiteX116" fmla="*/ 3126759 w 12192000"/>
              <a:gd name="connsiteY116" fmla="*/ 211226 h 4939827"/>
              <a:gd name="connsiteX117" fmla="*/ 3164020 w 12192000"/>
              <a:gd name="connsiteY117" fmla="*/ 212779 h 4939827"/>
              <a:gd name="connsiteX118" fmla="*/ 3285019 w 12192000"/>
              <a:gd name="connsiteY118" fmla="*/ 220535 h 4939827"/>
              <a:gd name="connsiteX119" fmla="*/ 3365154 w 12192000"/>
              <a:gd name="connsiteY119" fmla="*/ 226416 h 4939827"/>
              <a:gd name="connsiteX120" fmla="*/ 3367507 w 12192000"/>
              <a:gd name="connsiteY120" fmla="*/ 225416 h 4939827"/>
              <a:gd name="connsiteX121" fmla="*/ 3387567 w 12192000"/>
              <a:gd name="connsiteY121" fmla="*/ 227103 h 4939827"/>
              <a:gd name="connsiteX122" fmla="*/ 3498001 w 12192000"/>
              <a:gd name="connsiteY122" fmla="*/ 231941 h 4939827"/>
              <a:gd name="connsiteX123" fmla="*/ 3561557 w 12192000"/>
              <a:gd name="connsiteY123" fmla="*/ 228095 h 4939827"/>
              <a:gd name="connsiteX124" fmla="*/ 3611920 w 12192000"/>
              <a:gd name="connsiteY124" fmla="*/ 218094 h 4939827"/>
              <a:gd name="connsiteX125" fmla="*/ 3620528 w 12192000"/>
              <a:gd name="connsiteY125" fmla="*/ 218788 h 4939827"/>
              <a:gd name="connsiteX126" fmla="*/ 3620766 w 12192000"/>
              <a:gd name="connsiteY126" fmla="*/ 218511 h 4939827"/>
              <a:gd name="connsiteX127" fmla="*/ 3629977 w 12192000"/>
              <a:gd name="connsiteY127" fmla="*/ 218664 h 4939827"/>
              <a:gd name="connsiteX128" fmla="*/ 3636217 w 12192000"/>
              <a:gd name="connsiteY128" fmla="*/ 220048 h 4939827"/>
              <a:gd name="connsiteX129" fmla="*/ 3709484 w 12192000"/>
              <a:gd name="connsiteY129" fmla="*/ 186927 h 4939827"/>
              <a:gd name="connsiteX130" fmla="*/ 3761342 w 12192000"/>
              <a:gd name="connsiteY130" fmla="*/ 177474 h 4939827"/>
              <a:gd name="connsiteX131" fmla="*/ 3799748 w 12192000"/>
              <a:gd name="connsiteY131" fmla="*/ 167154 h 4939827"/>
              <a:gd name="connsiteX132" fmla="*/ 3922756 w 12192000"/>
              <a:gd name="connsiteY132" fmla="*/ 194044 h 4939827"/>
              <a:gd name="connsiteX133" fmla="*/ 4028476 w 12192000"/>
              <a:gd name="connsiteY133" fmla="*/ 223679 h 4939827"/>
              <a:gd name="connsiteX134" fmla="*/ 4191582 w 12192000"/>
              <a:gd name="connsiteY134" fmla="*/ 238952 h 4939827"/>
              <a:gd name="connsiteX135" fmla="*/ 4251024 w 12192000"/>
              <a:gd name="connsiteY135" fmla="*/ 240874 h 4939827"/>
              <a:gd name="connsiteX136" fmla="*/ 4355275 w 12192000"/>
              <a:gd name="connsiteY136" fmla="*/ 260205 h 4939827"/>
              <a:gd name="connsiteX137" fmla="*/ 4423807 w 12192000"/>
              <a:gd name="connsiteY137" fmla="*/ 270366 h 4939827"/>
              <a:gd name="connsiteX138" fmla="*/ 4558432 w 12192000"/>
              <a:gd name="connsiteY138" fmla="*/ 269194 h 4939827"/>
              <a:gd name="connsiteX139" fmla="*/ 4635061 w 12192000"/>
              <a:gd name="connsiteY139" fmla="*/ 280682 h 4939827"/>
              <a:gd name="connsiteX140" fmla="*/ 4807427 w 12192000"/>
              <a:gd name="connsiteY140" fmla="*/ 276835 h 4939827"/>
              <a:gd name="connsiteX141" fmla="*/ 5028933 w 12192000"/>
              <a:gd name="connsiteY141" fmla="*/ 183887 h 4939827"/>
              <a:gd name="connsiteX142" fmla="*/ 5093642 w 12192000"/>
              <a:gd name="connsiteY142" fmla="*/ 177214 h 4939827"/>
              <a:gd name="connsiteX143" fmla="*/ 5102642 w 12192000"/>
              <a:gd name="connsiteY143" fmla="*/ 186816 h 4939827"/>
              <a:gd name="connsiteX144" fmla="*/ 5193590 w 12192000"/>
              <a:gd name="connsiteY144" fmla="*/ 156458 h 4939827"/>
              <a:gd name="connsiteX145" fmla="*/ 5323922 w 12192000"/>
              <a:gd name="connsiteY145" fmla="*/ 146332 h 4939827"/>
              <a:gd name="connsiteX146" fmla="*/ 5421860 w 12192000"/>
              <a:gd name="connsiteY146" fmla="*/ 167298 h 4939827"/>
              <a:gd name="connsiteX147" fmla="*/ 5476948 w 12192000"/>
              <a:gd name="connsiteY147" fmla="*/ 173249 h 4939827"/>
              <a:gd name="connsiteX148" fmla="*/ 5516842 w 12192000"/>
              <a:gd name="connsiteY148" fmla="*/ 184018 h 4939827"/>
              <a:gd name="connsiteX149" fmla="*/ 5619415 w 12192000"/>
              <a:gd name="connsiteY149" fmla="*/ 176781 h 4939827"/>
              <a:gd name="connsiteX150" fmla="*/ 5789867 w 12192000"/>
              <a:gd name="connsiteY150" fmla="*/ 150304 h 4939827"/>
              <a:gd name="connsiteX151" fmla="*/ 5825953 w 12192000"/>
              <a:gd name="connsiteY151" fmla="*/ 147907 h 4939827"/>
              <a:gd name="connsiteX152" fmla="*/ 5856168 w 12192000"/>
              <a:gd name="connsiteY152" fmla="*/ 158719 h 4939827"/>
              <a:gd name="connsiteX153" fmla="*/ 5862476 w 12192000"/>
              <a:gd name="connsiteY153" fmla="*/ 172447 h 4939827"/>
              <a:gd name="connsiteX154" fmla="*/ 5882195 w 12192000"/>
              <a:gd name="connsiteY154" fmla="*/ 173195 h 4939827"/>
              <a:gd name="connsiteX155" fmla="*/ 5887271 w 12192000"/>
              <a:gd name="connsiteY155" fmla="*/ 176084 h 4939827"/>
              <a:gd name="connsiteX156" fmla="*/ 5921577 w 12192000"/>
              <a:gd name="connsiteY156" fmla="*/ 169858 h 4939827"/>
              <a:gd name="connsiteX157" fmla="*/ 5983240 w 12192000"/>
              <a:gd name="connsiteY157" fmla="*/ 152755 h 4939827"/>
              <a:gd name="connsiteX158" fmla="*/ 6152287 w 12192000"/>
              <a:gd name="connsiteY158" fmla="*/ 116736 h 4939827"/>
              <a:gd name="connsiteX159" fmla="*/ 6415830 w 12192000"/>
              <a:gd name="connsiteY159" fmla="*/ 136006 h 4939827"/>
              <a:gd name="connsiteX160" fmla="*/ 6756965 w 12192000"/>
              <a:gd name="connsiteY160" fmla="*/ 57636 h 4939827"/>
              <a:gd name="connsiteX161" fmla="*/ 6819400 w 12192000"/>
              <a:gd name="connsiteY161" fmla="*/ 30742 h 4939827"/>
              <a:gd name="connsiteX162" fmla="*/ 6986370 w 12192000"/>
              <a:gd name="connsiteY162" fmla="*/ 12659 h 4939827"/>
              <a:gd name="connsiteX163" fmla="*/ 6989536 w 12192000"/>
              <a:gd name="connsiteY163" fmla="*/ 14528 h 4939827"/>
              <a:gd name="connsiteX164" fmla="*/ 7015933 w 12192000"/>
              <a:gd name="connsiteY164" fmla="*/ 9653 h 4939827"/>
              <a:gd name="connsiteX165" fmla="*/ 7020592 w 12192000"/>
              <a:gd name="connsiteY165" fmla="*/ 1651 h 4939827"/>
              <a:gd name="connsiteX166" fmla="*/ 7025905 w 12192000"/>
              <a:gd name="connsiteY166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87089 w 12192000"/>
              <a:gd name="connsiteY55" fmla="*/ 303891 h 4939827"/>
              <a:gd name="connsiteX56" fmla="*/ 9371484 w 12192000"/>
              <a:gd name="connsiteY56" fmla="*/ 329634 h 4939827"/>
              <a:gd name="connsiteX57" fmla="*/ 9404829 w 12192000"/>
              <a:gd name="connsiteY57" fmla="*/ 339038 h 4939827"/>
              <a:gd name="connsiteX58" fmla="*/ 9427021 w 12192000"/>
              <a:gd name="connsiteY58" fmla="*/ 358784 h 4939827"/>
              <a:gd name="connsiteX59" fmla="*/ 9670844 w 12192000"/>
              <a:gd name="connsiteY59" fmla="*/ 405128 h 4939827"/>
              <a:gd name="connsiteX60" fmla="*/ 9816083 w 12192000"/>
              <a:gd name="connsiteY60" fmla="*/ 416573 h 4939827"/>
              <a:gd name="connsiteX61" fmla="*/ 9936741 w 12192000"/>
              <a:gd name="connsiteY61" fmla="*/ 437044 h 4939827"/>
              <a:gd name="connsiteX62" fmla="*/ 10050093 w 12192000"/>
              <a:gd name="connsiteY62" fmla="*/ 443783 h 4939827"/>
              <a:gd name="connsiteX63" fmla="*/ 10130090 w 12192000"/>
              <a:gd name="connsiteY63" fmla="*/ 459520 h 4939827"/>
              <a:gd name="connsiteX64" fmla="*/ 10173456 w 12192000"/>
              <a:gd name="connsiteY64" fmla="*/ 457749 h 4939827"/>
              <a:gd name="connsiteX65" fmla="*/ 10218232 w 12192000"/>
              <a:gd name="connsiteY65" fmla="*/ 459820 h 4939827"/>
              <a:gd name="connsiteX66" fmla="*/ 10354176 w 12192000"/>
              <a:gd name="connsiteY66" fmla="*/ 471377 h 4939827"/>
              <a:gd name="connsiteX67" fmla="*/ 10430681 w 12192000"/>
              <a:gd name="connsiteY67" fmla="*/ 481226 h 4939827"/>
              <a:gd name="connsiteX68" fmla="*/ 10478169 w 12192000"/>
              <a:gd name="connsiteY68" fmla="*/ 481774 h 4939827"/>
              <a:gd name="connsiteX69" fmla="*/ 10540907 w 12192000"/>
              <a:gd name="connsiteY69" fmla="*/ 485607 h 4939827"/>
              <a:gd name="connsiteX70" fmla="*/ 10614941 w 12192000"/>
              <a:gd name="connsiteY70" fmla="*/ 487592 h 4939827"/>
              <a:gd name="connsiteX71" fmla="*/ 10674098 w 12192000"/>
              <a:gd name="connsiteY71" fmla="*/ 521656 h 4939827"/>
              <a:gd name="connsiteX72" fmla="*/ 10874834 w 12192000"/>
              <a:gd name="connsiteY72" fmla="*/ 574867 h 4939827"/>
              <a:gd name="connsiteX73" fmla="*/ 10944981 w 12192000"/>
              <a:gd name="connsiteY73" fmla="*/ 615042 h 4939827"/>
              <a:gd name="connsiteX74" fmla="*/ 11006376 w 12192000"/>
              <a:gd name="connsiteY74" fmla="*/ 645957 h 4939827"/>
              <a:gd name="connsiteX75" fmla="*/ 11076308 w 12192000"/>
              <a:gd name="connsiteY75" fmla="*/ 675698 h 4939827"/>
              <a:gd name="connsiteX76" fmla="*/ 11148789 w 12192000"/>
              <a:gd name="connsiteY76" fmla="*/ 685041 h 4939827"/>
              <a:gd name="connsiteX77" fmla="*/ 11249129 w 12192000"/>
              <a:gd name="connsiteY77" fmla="*/ 684218 h 4939827"/>
              <a:gd name="connsiteX78" fmla="*/ 11299915 w 12192000"/>
              <a:gd name="connsiteY78" fmla="*/ 692177 h 4939827"/>
              <a:gd name="connsiteX79" fmla="*/ 11386973 w 12192000"/>
              <a:gd name="connsiteY79" fmla="*/ 708209 h 4939827"/>
              <a:gd name="connsiteX80" fmla="*/ 11500105 w 12192000"/>
              <a:gd name="connsiteY80" fmla="*/ 735014 h 4939827"/>
              <a:gd name="connsiteX81" fmla="*/ 11621735 w 12192000"/>
              <a:gd name="connsiteY81" fmla="*/ 789584 h 4939827"/>
              <a:gd name="connsiteX82" fmla="*/ 11691200 w 12192000"/>
              <a:gd name="connsiteY82" fmla="*/ 867902 h 4939827"/>
              <a:gd name="connsiteX83" fmla="*/ 11819427 w 12192000"/>
              <a:gd name="connsiteY83" fmla="*/ 911634 h 4939827"/>
              <a:gd name="connsiteX84" fmla="*/ 11969720 w 12192000"/>
              <a:gd name="connsiteY84" fmla="*/ 964737 h 4939827"/>
              <a:gd name="connsiteX85" fmla="*/ 12055766 w 12192000"/>
              <a:gd name="connsiteY85" fmla="*/ 991268 h 4939827"/>
              <a:gd name="connsiteX86" fmla="*/ 12171539 w 12192000"/>
              <a:gd name="connsiteY86" fmla="*/ 995427 h 4939827"/>
              <a:gd name="connsiteX87" fmla="*/ 12187831 w 12192000"/>
              <a:gd name="connsiteY87" fmla="*/ 996580 h 4939827"/>
              <a:gd name="connsiteX88" fmla="*/ 12192000 w 12192000"/>
              <a:gd name="connsiteY88" fmla="*/ 996726 h 4939827"/>
              <a:gd name="connsiteX89" fmla="*/ 12192000 w 12192000"/>
              <a:gd name="connsiteY89" fmla="*/ 4939827 h 4939827"/>
              <a:gd name="connsiteX90" fmla="*/ 0 w 12192000"/>
              <a:gd name="connsiteY90" fmla="*/ 4939827 h 4939827"/>
              <a:gd name="connsiteX91" fmla="*/ 0 w 12192000"/>
              <a:gd name="connsiteY91" fmla="*/ 512043 h 4939827"/>
              <a:gd name="connsiteX92" fmla="*/ 7381 w 12192000"/>
              <a:gd name="connsiteY92" fmla="*/ 512580 h 4939827"/>
              <a:gd name="connsiteX93" fmla="*/ 100029 w 12192000"/>
              <a:gd name="connsiteY93" fmla="*/ 504758 h 4939827"/>
              <a:gd name="connsiteX94" fmla="*/ 155244 w 12192000"/>
              <a:gd name="connsiteY94" fmla="*/ 525130 h 4939827"/>
              <a:gd name="connsiteX95" fmla="*/ 254366 w 12192000"/>
              <a:gd name="connsiteY95" fmla="*/ 534449 h 4939827"/>
              <a:gd name="connsiteX96" fmla="*/ 447292 w 12192000"/>
              <a:gd name="connsiteY96" fmla="*/ 542725 h 4939827"/>
              <a:gd name="connsiteX97" fmla="*/ 628105 w 12192000"/>
              <a:gd name="connsiteY97" fmla="*/ 547853 h 4939827"/>
              <a:gd name="connsiteX98" fmla="*/ 783146 w 12192000"/>
              <a:gd name="connsiteY98" fmla="*/ 591799 h 4939827"/>
              <a:gd name="connsiteX99" fmla="*/ 1043676 w 12192000"/>
              <a:gd name="connsiteY99" fmla="*/ 591887 h 4939827"/>
              <a:gd name="connsiteX100" fmla="*/ 1281816 w 12192000"/>
              <a:gd name="connsiteY100" fmla="*/ 520946 h 4939827"/>
              <a:gd name="connsiteX101" fmla="*/ 1486347 w 12192000"/>
              <a:gd name="connsiteY101" fmla="*/ 487310 h 4939827"/>
              <a:gd name="connsiteX102" fmla="*/ 1568079 w 12192000"/>
              <a:gd name="connsiteY102" fmla="*/ 462531 h 4939827"/>
              <a:gd name="connsiteX103" fmla="*/ 1622516 w 12192000"/>
              <a:gd name="connsiteY103" fmla="*/ 466058 h 4939827"/>
              <a:gd name="connsiteX104" fmla="*/ 1655457 w 12192000"/>
              <a:gd name="connsiteY104" fmla="*/ 465359 h 4939827"/>
              <a:gd name="connsiteX105" fmla="*/ 1717454 w 12192000"/>
              <a:gd name="connsiteY105" fmla="*/ 417203 h 4939827"/>
              <a:gd name="connsiteX106" fmla="*/ 1913794 w 12192000"/>
              <a:gd name="connsiteY106" fmla="*/ 365255 h 4939827"/>
              <a:gd name="connsiteX107" fmla="*/ 2129762 w 12192000"/>
              <a:gd name="connsiteY107" fmla="*/ 367832 h 4939827"/>
              <a:gd name="connsiteX108" fmla="*/ 2376970 w 12192000"/>
              <a:gd name="connsiteY108" fmla="*/ 350129 h 4939827"/>
              <a:gd name="connsiteX109" fmla="*/ 2480155 w 12192000"/>
              <a:gd name="connsiteY109" fmla="*/ 359227 h 4939827"/>
              <a:gd name="connsiteX110" fmla="*/ 2586782 w 12192000"/>
              <a:gd name="connsiteY110" fmla="*/ 339352 h 4939827"/>
              <a:gd name="connsiteX111" fmla="*/ 2679617 w 12192000"/>
              <a:gd name="connsiteY111" fmla="*/ 305383 h 4939827"/>
              <a:gd name="connsiteX112" fmla="*/ 2788947 w 12192000"/>
              <a:gd name="connsiteY112" fmla="*/ 250375 h 4939827"/>
              <a:gd name="connsiteX113" fmla="*/ 2965530 w 12192000"/>
              <a:gd name="connsiteY113" fmla="*/ 245958 h 4939827"/>
              <a:gd name="connsiteX114" fmla="*/ 3103677 w 12192000"/>
              <a:gd name="connsiteY114" fmla="*/ 209527 h 4939827"/>
              <a:gd name="connsiteX115" fmla="*/ 3126759 w 12192000"/>
              <a:gd name="connsiteY115" fmla="*/ 211226 h 4939827"/>
              <a:gd name="connsiteX116" fmla="*/ 3164020 w 12192000"/>
              <a:gd name="connsiteY116" fmla="*/ 212779 h 4939827"/>
              <a:gd name="connsiteX117" fmla="*/ 3285019 w 12192000"/>
              <a:gd name="connsiteY117" fmla="*/ 220535 h 4939827"/>
              <a:gd name="connsiteX118" fmla="*/ 3365154 w 12192000"/>
              <a:gd name="connsiteY118" fmla="*/ 226416 h 4939827"/>
              <a:gd name="connsiteX119" fmla="*/ 3367507 w 12192000"/>
              <a:gd name="connsiteY119" fmla="*/ 225416 h 4939827"/>
              <a:gd name="connsiteX120" fmla="*/ 3387567 w 12192000"/>
              <a:gd name="connsiteY120" fmla="*/ 227103 h 4939827"/>
              <a:gd name="connsiteX121" fmla="*/ 3498001 w 12192000"/>
              <a:gd name="connsiteY121" fmla="*/ 231941 h 4939827"/>
              <a:gd name="connsiteX122" fmla="*/ 3561557 w 12192000"/>
              <a:gd name="connsiteY122" fmla="*/ 228095 h 4939827"/>
              <a:gd name="connsiteX123" fmla="*/ 3611920 w 12192000"/>
              <a:gd name="connsiteY123" fmla="*/ 218094 h 4939827"/>
              <a:gd name="connsiteX124" fmla="*/ 3620528 w 12192000"/>
              <a:gd name="connsiteY124" fmla="*/ 218788 h 4939827"/>
              <a:gd name="connsiteX125" fmla="*/ 3620766 w 12192000"/>
              <a:gd name="connsiteY125" fmla="*/ 218511 h 4939827"/>
              <a:gd name="connsiteX126" fmla="*/ 3629977 w 12192000"/>
              <a:gd name="connsiteY126" fmla="*/ 218664 h 4939827"/>
              <a:gd name="connsiteX127" fmla="*/ 3636217 w 12192000"/>
              <a:gd name="connsiteY127" fmla="*/ 220048 h 4939827"/>
              <a:gd name="connsiteX128" fmla="*/ 3709484 w 12192000"/>
              <a:gd name="connsiteY128" fmla="*/ 186927 h 4939827"/>
              <a:gd name="connsiteX129" fmla="*/ 3761342 w 12192000"/>
              <a:gd name="connsiteY129" fmla="*/ 177474 h 4939827"/>
              <a:gd name="connsiteX130" fmla="*/ 3799748 w 12192000"/>
              <a:gd name="connsiteY130" fmla="*/ 167154 h 4939827"/>
              <a:gd name="connsiteX131" fmla="*/ 3922756 w 12192000"/>
              <a:gd name="connsiteY131" fmla="*/ 194044 h 4939827"/>
              <a:gd name="connsiteX132" fmla="*/ 4028476 w 12192000"/>
              <a:gd name="connsiteY132" fmla="*/ 223679 h 4939827"/>
              <a:gd name="connsiteX133" fmla="*/ 4191582 w 12192000"/>
              <a:gd name="connsiteY133" fmla="*/ 238952 h 4939827"/>
              <a:gd name="connsiteX134" fmla="*/ 4251024 w 12192000"/>
              <a:gd name="connsiteY134" fmla="*/ 240874 h 4939827"/>
              <a:gd name="connsiteX135" fmla="*/ 4355275 w 12192000"/>
              <a:gd name="connsiteY135" fmla="*/ 260205 h 4939827"/>
              <a:gd name="connsiteX136" fmla="*/ 4423807 w 12192000"/>
              <a:gd name="connsiteY136" fmla="*/ 270366 h 4939827"/>
              <a:gd name="connsiteX137" fmla="*/ 4558432 w 12192000"/>
              <a:gd name="connsiteY137" fmla="*/ 269194 h 4939827"/>
              <a:gd name="connsiteX138" fmla="*/ 4635061 w 12192000"/>
              <a:gd name="connsiteY138" fmla="*/ 280682 h 4939827"/>
              <a:gd name="connsiteX139" fmla="*/ 4807427 w 12192000"/>
              <a:gd name="connsiteY139" fmla="*/ 276835 h 4939827"/>
              <a:gd name="connsiteX140" fmla="*/ 5028933 w 12192000"/>
              <a:gd name="connsiteY140" fmla="*/ 183887 h 4939827"/>
              <a:gd name="connsiteX141" fmla="*/ 5093642 w 12192000"/>
              <a:gd name="connsiteY141" fmla="*/ 177214 h 4939827"/>
              <a:gd name="connsiteX142" fmla="*/ 5102642 w 12192000"/>
              <a:gd name="connsiteY142" fmla="*/ 186816 h 4939827"/>
              <a:gd name="connsiteX143" fmla="*/ 5193590 w 12192000"/>
              <a:gd name="connsiteY143" fmla="*/ 156458 h 4939827"/>
              <a:gd name="connsiteX144" fmla="*/ 5323922 w 12192000"/>
              <a:gd name="connsiteY144" fmla="*/ 146332 h 4939827"/>
              <a:gd name="connsiteX145" fmla="*/ 5421860 w 12192000"/>
              <a:gd name="connsiteY145" fmla="*/ 167298 h 4939827"/>
              <a:gd name="connsiteX146" fmla="*/ 5476948 w 12192000"/>
              <a:gd name="connsiteY146" fmla="*/ 173249 h 4939827"/>
              <a:gd name="connsiteX147" fmla="*/ 5516842 w 12192000"/>
              <a:gd name="connsiteY147" fmla="*/ 184018 h 4939827"/>
              <a:gd name="connsiteX148" fmla="*/ 5619415 w 12192000"/>
              <a:gd name="connsiteY148" fmla="*/ 176781 h 4939827"/>
              <a:gd name="connsiteX149" fmla="*/ 5789867 w 12192000"/>
              <a:gd name="connsiteY149" fmla="*/ 150304 h 4939827"/>
              <a:gd name="connsiteX150" fmla="*/ 5825953 w 12192000"/>
              <a:gd name="connsiteY150" fmla="*/ 147907 h 4939827"/>
              <a:gd name="connsiteX151" fmla="*/ 5856168 w 12192000"/>
              <a:gd name="connsiteY151" fmla="*/ 158719 h 4939827"/>
              <a:gd name="connsiteX152" fmla="*/ 5862476 w 12192000"/>
              <a:gd name="connsiteY152" fmla="*/ 172447 h 4939827"/>
              <a:gd name="connsiteX153" fmla="*/ 5882195 w 12192000"/>
              <a:gd name="connsiteY153" fmla="*/ 173195 h 4939827"/>
              <a:gd name="connsiteX154" fmla="*/ 5887271 w 12192000"/>
              <a:gd name="connsiteY154" fmla="*/ 176084 h 4939827"/>
              <a:gd name="connsiteX155" fmla="*/ 5921577 w 12192000"/>
              <a:gd name="connsiteY155" fmla="*/ 169858 h 4939827"/>
              <a:gd name="connsiteX156" fmla="*/ 5983240 w 12192000"/>
              <a:gd name="connsiteY156" fmla="*/ 152755 h 4939827"/>
              <a:gd name="connsiteX157" fmla="*/ 6152287 w 12192000"/>
              <a:gd name="connsiteY157" fmla="*/ 116736 h 4939827"/>
              <a:gd name="connsiteX158" fmla="*/ 6415830 w 12192000"/>
              <a:gd name="connsiteY158" fmla="*/ 136006 h 4939827"/>
              <a:gd name="connsiteX159" fmla="*/ 6756965 w 12192000"/>
              <a:gd name="connsiteY159" fmla="*/ 57636 h 4939827"/>
              <a:gd name="connsiteX160" fmla="*/ 6819400 w 12192000"/>
              <a:gd name="connsiteY160" fmla="*/ 30742 h 4939827"/>
              <a:gd name="connsiteX161" fmla="*/ 6986370 w 12192000"/>
              <a:gd name="connsiteY161" fmla="*/ 12659 h 4939827"/>
              <a:gd name="connsiteX162" fmla="*/ 6989536 w 12192000"/>
              <a:gd name="connsiteY162" fmla="*/ 14528 h 4939827"/>
              <a:gd name="connsiteX163" fmla="*/ 7015933 w 12192000"/>
              <a:gd name="connsiteY163" fmla="*/ 9653 h 4939827"/>
              <a:gd name="connsiteX164" fmla="*/ 7020592 w 12192000"/>
              <a:gd name="connsiteY164" fmla="*/ 1651 h 4939827"/>
              <a:gd name="connsiteX165" fmla="*/ 7025905 w 12192000"/>
              <a:gd name="connsiteY165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371484 w 12192000"/>
              <a:gd name="connsiteY55" fmla="*/ 329634 h 4939827"/>
              <a:gd name="connsiteX56" fmla="*/ 9404829 w 12192000"/>
              <a:gd name="connsiteY56" fmla="*/ 339038 h 4939827"/>
              <a:gd name="connsiteX57" fmla="*/ 9427021 w 12192000"/>
              <a:gd name="connsiteY57" fmla="*/ 358784 h 4939827"/>
              <a:gd name="connsiteX58" fmla="*/ 9670844 w 12192000"/>
              <a:gd name="connsiteY58" fmla="*/ 405128 h 4939827"/>
              <a:gd name="connsiteX59" fmla="*/ 9816083 w 12192000"/>
              <a:gd name="connsiteY59" fmla="*/ 416573 h 4939827"/>
              <a:gd name="connsiteX60" fmla="*/ 9936741 w 12192000"/>
              <a:gd name="connsiteY60" fmla="*/ 437044 h 4939827"/>
              <a:gd name="connsiteX61" fmla="*/ 10050093 w 12192000"/>
              <a:gd name="connsiteY61" fmla="*/ 443783 h 4939827"/>
              <a:gd name="connsiteX62" fmla="*/ 10130090 w 12192000"/>
              <a:gd name="connsiteY62" fmla="*/ 459520 h 4939827"/>
              <a:gd name="connsiteX63" fmla="*/ 10173456 w 12192000"/>
              <a:gd name="connsiteY63" fmla="*/ 457749 h 4939827"/>
              <a:gd name="connsiteX64" fmla="*/ 10218232 w 12192000"/>
              <a:gd name="connsiteY64" fmla="*/ 459820 h 4939827"/>
              <a:gd name="connsiteX65" fmla="*/ 10354176 w 12192000"/>
              <a:gd name="connsiteY65" fmla="*/ 471377 h 4939827"/>
              <a:gd name="connsiteX66" fmla="*/ 10430681 w 12192000"/>
              <a:gd name="connsiteY66" fmla="*/ 481226 h 4939827"/>
              <a:gd name="connsiteX67" fmla="*/ 10478169 w 12192000"/>
              <a:gd name="connsiteY67" fmla="*/ 481774 h 4939827"/>
              <a:gd name="connsiteX68" fmla="*/ 10540907 w 12192000"/>
              <a:gd name="connsiteY68" fmla="*/ 485607 h 4939827"/>
              <a:gd name="connsiteX69" fmla="*/ 10614941 w 12192000"/>
              <a:gd name="connsiteY69" fmla="*/ 487592 h 4939827"/>
              <a:gd name="connsiteX70" fmla="*/ 10674098 w 12192000"/>
              <a:gd name="connsiteY70" fmla="*/ 521656 h 4939827"/>
              <a:gd name="connsiteX71" fmla="*/ 10874834 w 12192000"/>
              <a:gd name="connsiteY71" fmla="*/ 574867 h 4939827"/>
              <a:gd name="connsiteX72" fmla="*/ 10944981 w 12192000"/>
              <a:gd name="connsiteY72" fmla="*/ 615042 h 4939827"/>
              <a:gd name="connsiteX73" fmla="*/ 11006376 w 12192000"/>
              <a:gd name="connsiteY73" fmla="*/ 645957 h 4939827"/>
              <a:gd name="connsiteX74" fmla="*/ 11076308 w 12192000"/>
              <a:gd name="connsiteY74" fmla="*/ 675698 h 4939827"/>
              <a:gd name="connsiteX75" fmla="*/ 11148789 w 12192000"/>
              <a:gd name="connsiteY75" fmla="*/ 685041 h 4939827"/>
              <a:gd name="connsiteX76" fmla="*/ 11249129 w 12192000"/>
              <a:gd name="connsiteY76" fmla="*/ 684218 h 4939827"/>
              <a:gd name="connsiteX77" fmla="*/ 11299915 w 12192000"/>
              <a:gd name="connsiteY77" fmla="*/ 692177 h 4939827"/>
              <a:gd name="connsiteX78" fmla="*/ 11386973 w 12192000"/>
              <a:gd name="connsiteY78" fmla="*/ 708209 h 4939827"/>
              <a:gd name="connsiteX79" fmla="*/ 11500105 w 12192000"/>
              <a:gd name="connsiteY79" fmla="*/ 735014 h 4939827"/>
              <a:gd name="connsiteX80" fmla="*/ 11621735 w 12192000"/>
              <a:gd name="connsiteY80" fmla="*/ 789584 h 4939827"/>
              <a:gd name="connsiteX81" fmla="*/ 11691200 w 12192000"/>
              <a:gd name="connsiteY81" fmla="*/ 867902 h 4939827"/>
              <a:gd name="connsiteX82" fmla="*/ 11819427 w 12192000"/>
              <a:gd name="connsiteY82" fmla="*/ 911634 h 4939827"/>
              <a:gd name="connsiteX83" fmla="*/ 11969720 w 12192000"/>
              <a:gd name="connsiteY83" fmla="*/ 964737 h 4939827"/>
              <a:gd name="connsiteX84" fmla="*/ 12055766 w 12192000"/>
              <a:gd name="connsiteY84" fmla="*/ 991268 h 4939827"/>
              <a:gd name="connsiteX85" fmla="*/ 12171539 w 12192000"/>
              <a:gd name="connsiteY85" fmla="*/ 995427 h 4939827"/>
              <a:gd name="connsiteX86" fmla="*/ 12187831 w 12192000"/>
              <a:gd name="connsiteY86" fmla="*/ 996580 h 4939827"/>
              <a:gd name="connsiteX87" fmla="*/ 12192000 w 12192000"/>
              <a:gd name="connsiteY87" fmla="*/ 996726 h 4939827"/>
              <a:gd name="connsiteX88" fmla="*/ 12192000 w 12192000"/>
              <a:gd name="connsiteY88" fmla="*/ 4939827 h 4939827"/>
              <a:gd name="connsiteX89" fmla="*/ 0 w 12192000"/>
              <a:gd name="connsiteY89" fmla="*/ 4939827 h 4939827"/>
              <a:gd name="connsiteX90" fmla="*/ 0 w 12192000"/>
              <a:gd name="connsiteY90" fmla="*/ 512043 h 4939827"/>
              <a:gd name="connsiteX91" fmla="*/ 7381 w 12192000"/>
              <a:gd name="connsiteY91" fmla="*/ 512580 h 4939827"/>
              <a:gd name="connsiteX92" fmla="*/ 100029 w 12192000"/>
              <a:gd name="connsiteY92" fmla="*/ 504758 h 4939827"/>
              <a:gd name="connsiteX93" fmla="*/ 155244 w 12192000"/>
              <a:gd name="connsiteY93" fmla="*/ 525130 h 4939827"/>
              <a:gd name="connsiteX94" fmla="*/ 254366 w 12192000"/>
              <a:gd name="connsiteY94" fmla="*/ 534449 h 4939827"/>
              <a:gd name="connsiteX95" fmla="*/ 447292 w 12192000"/>
              <a:gd name="connsiteY95" fmla="*/ 542725 h 4939827"/>
              <a:gd name="connsiteX96" fmla="*/ 628105 w 12192000"/>
              <a:gd name="connsiteY96" fmla="*/ 547853 h 4939827"/>
              <a:gd name="connsiteX97" fmla="*/ 783146 w 12192000"/>
              <a:gd name="connsiteY97" fmla="*/ 591799 h 4939827"/>
              <a:gd name="connsiteX98" fmla="*/ 1043676 w 12192000"/>
              <a:gd name="connsiteY98" fmla="*/ 591887 h 4939827"/>
              <a:gd name="connsiteX99" fmla="*/ 1281816 w 12192000"/>
              <a:gd name="connsiteY99" fmla="*/ 520946 h 4939827"/>
              <a:gd name="connsiteX100" fmla="*/ 1486347 w 12192000"/>
              <a:gd name="connsiteY100" fmla="*/ 487310 h 4939827"/>
              <a:gd name="connsiteX101" fmla="*/ 1568079 w 12192000"/>
              <a:gd name="connsiteY101" fmla="*/ 462531 h 4939827"/>
              <a:gd name="connsiteX102" fmla="*/ 1622516 w 12192000"/>
              <a:gd name="connsiteY102" fmla="*/ 466058 h 4939827"/>
              <a:gd name="connsiteX103" fmla="*/ 1655457 w 12192000"/>
              <a:gd name="connsiteY103" fmla="*/ 465359 h 4939827"/>
              <a:gd name="connsiteX104" fmla="*/ 1717454 w 12192000"/>
              <a:gd name="connsiteY104" fmla="*/ 417203 h 4939827"/>
              <a:gd name="connsiteX105" fmla="*/ 1913794 w 12192000"/>
              <a:gd name="connsiteY105" fmla="*/ 365255 h 4939827"/>
              <a:gd name="connsiteX106" fmla="*/ 2129762 w 12192000"/>
              <a:gd name="connsiteY106" fmla="*/ 367832 h 4939827"/>
              <a:gd name="connsiteX107" fmla="*/ 2376970 w 12192000"/>
              <a:gd name="connsiteY107" fmla="*/ 350129 h 4939827"/>
              <a:gd name="connsiteX108" fmla="*/ 2480155 w 12192000"/>
              <a:gd name="connsiteY108" fmla="*/ 359227 h 4939827"/>
              <a:gd name="connsiteX109" fmla="*/ 2586782 w 12192000"/>
              <a:gd name="connsiteY109" fmla="*/ 339352 h 4939827"/>
              <a:gd name="connsiteX110" fmla="*/ 2679617 w 12192000"/>
              <a:gd name="connsiteY110" fmla="*/ 305383 h 4939827"/>
              <a:gd name="connsiteX111" fmla="*/ 2788947 w 12192000"/>
              <a:gd name="connsiteY111" fmla="*/ 250375 h 4939827"/>
              <a:gd name="connsiteX112" fmla="*/ 2965530 w 12192000"/>
              <a:gd name="connsiteY112" fmla="*/ 245958 h 4939827"/>
              <a:gd name="connsiteX113" fmla="*/ 3103677 w 12192000"/>
              <a:gd name="connsiteY113" fmla="*/ 209527 h 4939827"/>
              <a:gd name="connsiteX114" fmla="*/ 3126759 w 12192000"/>
              <a:gd name="connsiteY114" fmla="*/ 211226 h 4939827"/>
              <a:gd name="connsiteX115" fmla="*/ 3164020 w 12192000"/>
              <a:gd name="connsiteY115" fmla="*/ 212779 h 4939827"/>
              <a:gd name="connsiteX116" fmla="*/ 3285019 w 12192000"/>
              <a:gd name="connsiteY116" fmla="*/ 220535 h 4939827"/>
              <a:gd name="connsiteX117" fmla="*/ 3365154 w 12192000"/>
              <a:gd name="connsiteY117" fmla="*/ 226416 h 4939827"/>
              <a:gd name="connsiteX118" fmla="*/ 3367507 w 12192000"/>
              <a:gd name="connsiteY118" fmla="*/ 225416 h 4939827"/>
              <a:gd name="connsiteX119" fmla="*/ 3387567 w 12192000"/>
              <a:gd name="connsiteY119" fmla="*/ 227103 h 4939827"/>
              <a:gd name="connsiteX120" fmla="*/ 3498001 w 12192000"/>
              <a:gd name="connsiteY120" fmla="*/ 231941 h 4939827"/>
              <a:gd name="connsiteX121" fmla="*/ 3561557 w 12192000"/>
              <a:gd name="connsiteY121" fmla="*/ 228095 h 4939827"/>
              <a:gd name="connsiteX122" fmla="*/ 3611920 w 12192000"/>
              <a:gd name="connsiteY122" fmla="*/ 218094 h 4939827"/>
              <a:gd name="connsiteX123" fmla="*/ 3620528 w 12192000"/>
              <a:gd name="connsiteY123" fmla="*/ 218788 h 4939827"/>
              <a:gd name="connsiteX124" fmla="*/ 3620766 w 12192000"/>
              <a:gd name="connsiteY124" fmla="*/ 218511 h 4939827"/>
              <a:gd name="connsiteX125" fmla="*/ 3629977 w 12192000"/>
              <a:gd name="connsiteY125" fmla="*/ 218664 h 4939827"/>
              <a:gd name="connsiteX126" fmla="*/ 3636217 w 12192000"/>
              <a:gd name="connsiteY126" fmla="*/ 220048 h 4939827"/>
              <a:gd name="connsiteX127" fmla="*/ 3709484 w 12192000"/>
              <a:gd name="connsiteY127" fmla="*/ 186927 h 4939827"/>
              <a:gd name="connsiteX128" fmla="*/ 3761342 w 12192000"/>
              <a:gd name="connsiteY128" fmla="*/ 177474 h 4939827"/>
              <a:gd name="connsiteX129" fmla="*/ 3799748 w 12192000"/>
              <a:gd name="connsiteY129" fmla="*/ 167154 h 4939827"/>
              <a:gd name="connsiteX130" fmla="*/ 3922756 w 12192000"/>
              <a:gd name="connsiteY130" fmla="*/ 194044 h 4939827"/>
              <a:gd name="connsiteX131" fmla="*/ 4028476 w 12192000"/>
              <a:gd name="connsiteY131" fmla="*/ 223679 h 4939827"/>
              <a:gd name="connsiteX132" fmla="*/ 4191582 w 12192000"/>
              <a:gd name="connsiteY132" fmla="*/ 238952 h 4939827"/>
              <a:gd name="connsiteX133" fmla="*/ 4251024 w 12192000"/>
              <a:gd name="connsiteY133" fmla="*/ 240874 h 4939827"/>
              <a:gd name="connsiteX134" fmla="*/ 4355275 w 12192000"/>
              <a:gd name="connsiteY134" fmla="*/ 260205 h 4939827"/>
              <a:gd name="connsiteX135" fmla="*/ 4423807 w 12192000"/>
              <a:gd name="connsiteY135" fmla="*/ 270366 h 4939827"/>
              <a:gd name="connsiteX136" fmla="*/ 4558432 w 12192000"/>
              <a:gd name="connsiteY136" fmla="*/ 269194 h 4939827"/>
              <a:gd name="connsiteX137" fmla="*/ 4635061 w 12192000"/>
              <a:gd name="connsiteY137" fmla="*/ 280682 h 4939827"/>
              <a:gd name="connsiteX138" fmla="*/ 4807427 w 12192000"/>
              <a:gd name="connsiteY138" fmla="*/ 276835 h 4939827"/>
              <a:gd name="connsiteX139" fmla="*/ 5028933 w 12192000"/>
              <a:gd name="connsiteY139" fmla="*/ 183887 h 4939827"/>
              <a:gd name="connsiteX140" fmla="*/ 5093642 w 12192000"/>
              <a:gd name="connsiteY140" fmla="*/ 177214 h 4939827"/>
              <a:gd name="connsiteX141" fmla="*/ 5102642 w 12192000"/>
              <a:gd name="connsiteY141" fmla="*/ 186816 h 4939827"/>
              <a:gd name="connsiteX142" fmla="*/ 5193590 w 12192000"/>
              <a:gd name="connsiteY142" fmla="*/ 156458 h 4939827"/>
              <a:gd name="connsiteX143" fmla="*/ 5323922 w 12192000"/>
              <a:gd name="connsiteY143" fmla="*/ 146332 h 4939827"/>
              <a:gd name="connsiteX144" fmla="*/ 5421860 w 12192000"/>
              <a:gd name="connsiteY144" fmla="*/ 167298 h 4939827"/>
              <a:gd name="connsiteX145" fmla="*/ 5476948 w 12192000"/>
              <a:gd name="connsiteY145" fmla="*/ 173249 h 4939827"/>
              <a:gd name="connsiteX146" fmla="*/ 5516842 w 12192000"/>
              <a:gd name="connsiteY146" fmla="*/ 184018 h 4939827"/>
              <a:gd name="connsiteX147" fmla="*/ 5619415 w 12192000"/>
              <a:gd name="connsiteY147" fmla="*/ 176781 h 4939827"/>
              <a:gd name="connsiteX148" fmla="*/ 5789867 w 12192000"/>
              <a:gd name="connsiteY148" fmla="*/ 150304 h 4939827"/>
              <a:gd name="connsiteX149" fmla="*/ 5825953 w 12192000"/>
              <a:gd name="connsiteY149" fmla="*/ 147907 h 4939827"/>
              <a:gd name="connsiteX150" fmla="*/ 5856168 w 12192000"/>
              <a:gd name="connsiteY150" fmla="*/ 158719 h 4939827"/>
              <a:gd name="connsiteX151" fmla="*/ 5862476 w 12192000"/>
              <a:gd name="connsiteY151" fmla="*/ 172447 h 4939827"/>
              <a:gd name="connsiteX152" fmla="*/ 5882195 w 12192000"/>
              <a:gd name="connsiteY152" fmla="*/ 173195 h 4939827"/>
              <a:gd name="connsiteX153" fmla="*/ 5887271 w 12192000"/>
              <a:gd name="connsiteY153" fmla="*/ 176084 h 4939827"/>
              <a:gd name="connsiteX154" fmla="*/ 5921577 w 12192000"/>
              <a:gd name="connsiteY154" fmla="*/ 169858 h 4939827"/>
              <a:gd name="connsiteX155" fmla="*/ 5983240 w 12192000"/>
              <a:gd name="connsiteY155" fmla="*/ 152755 h 4939827"/>
              <a:gd name="connsiteX156" fmla="*/ 6152287 w 12192000"/>
              <a:gd name="connsiteY156" fmla="*/ 116736 h 4939827"/>
              <a:gd name="connsiteX157" fmla="*/ 6415830 w 12192000"/>
              <a:gd name="connsiteY157" fmla="*/ 136006 h 4939827"/>
              <a:gd name="connsiteX158" fmla="*/ 6756965 w 12192000"/>
              <a:gd name="connsiteY158" fmla="*/ 57636 h 4939827"/>
              <a:gd name="connsiteX159" fmla="*/ 6819400 w 12192000"/>
              <a:gd name="connsiteY159" fmla="*/ 30742 h 4939827"/>
              <a:gd name="connsiteX160" fmla="*/ 6986370 w 12192000"/>
              <a:gd name="connsiteY160" fmla="*/ 12659 h 4939827"/>
              <a:gd name="connsiteX161" fmla="*/ 6989536 w 12192000"/>
              <a:gd name="connsiteY161" fmla="*/ 14528 h 4939827"/>
              <a:gd name="connsiteX162" fmla="*/ 7015933 w 12192000"/>
              <a:gd name="connsiteY162" fmla="*/ 9653 h 4939827"/>
              <a:gd name="connsiteX163" fmla="*/ 7020592 w 12192000"/>
              <a:gd name="connsiteY163" fmla="*/ 1651 h 4939827"/>
              <a:gd name="connsiteX164" fmla="*/ 7025905 w 12192000"/>
              <a:gd name="connsiteY164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877301 w 12192000"/>
              <a:gd name="connsiteY15" fmla="*/ 186153 h 4939827"/>
              <a:gd name="connsiteX16" fmla="*/ 7952584 w 12192000"/>
              <a:gd name="connsiteY16" fmla="*/ 170181 h 4939827"/>
              <a:gd name="connsiteX17" fmla="*/ 8009534 w 12192000"/>
              <a:gd name="connsiteY17" fmla="*/ 176441 h 4939827"/>
              <a:gd name="connsiteX18" fmla="*/ 8058681 w 12192000"/>
              <a:gd name="connsiteY18" fmla="*/ 219431 h 4939827"/>
              <a:gd name="connsiteX19" fmla="*/ 8126175 w 12192000"/>
              <a:gd name="connsiteY19" fmla="*/ 240005 h 4939827"/>
              <a:gd name="connsiteX20" fmla="*/ 8166439 w 12192000"/>
              <a:gd name="connsiteY20" fmla="*/ 252699 h 4939827"/>
              <a:gd name="connsiteX21" fmla="*/ 8281371 w 12192000"/>
              <a:gd name="connsiteY21" fmla="*/ 256875 h 4939827"/>
              <a:gd name="connsiteX22" fmla="*/ 8381609 w 12192000"/>
              <a:gd name="connsiteY22" fmla="*/ 240618 h 4939827"/>
              <a:gd name="connsiteX23" fmla="*/ 8406759 w 12192000"/>
              <a:gd name="connsiteY23" fmla="*/ 232517 h 4939827"/>
              <a:gd name="connsiteX24" fmla="*/ 8426506 w 12192000"/>
              <a:gd name="connsiteY24" fmla="*/ 241842 h 4939827"/>
              <a:gd name="connsiteX25" fmla="*/ 8427949 w 12192000"/>
              <a:gd name="connsiteY25" fmla="*/ 240981 h 4939827"/>
              <a:gd name="connsiteX26" fmla="*/ 8441468 w 12192000"/>
              <a:gd name="connsiteY26" fmla="*/ 241157 h 4939827"/>
              <a:gd name="connsiteX27" fmla="*/ 8565757 w 12192000"/>
              <a:gd name="connsiteY27" fmla="*/ 255317 h 4939827"/>
              <a:gd name="connsiteX28" fmla="*/ 8573171 w 12192000"/>
              <a:gd name="connsiteY28" fmla="*/ 258426 h 4939827"/>
              <a:gd name="connsiteX29" fmla="*/ 8573548 w 12192000"/>
              <a:gd name="connsiteY29" fmla="*/ 258241 h 4939827"/>
              <a:gd name="connsiteX30" fmla="*/ 8581827 w 12192000"/>
              <a:gd name="connsiteY30" fmla="*/ 261028 h 4939827"/>
              <a:gd name="connsiteX31" fmla="*/ 8586687 w 12192000"/>
              <a:gd name="connsiteY31" fmla="*/ 264089 h 4939827"/>
              <a:gd name="connsiteX32" fmla="*/ 8601067 w 12192000"/>
              <a:gd name="connsiteY32" fmla="*/ 270114 h 4939827"/>
              <a:gd name="connsiteX33" fmla="*/ 8672650 w 12192000"/>
              <a:gd name="connsiteY33" fmla="*/ 254821 h 4939827"/>
              <a:gd name="connsiteX34" fmla="*/ 8785543 w 12192000"/>
              <a:gd name="connsiteY34" fmla="*/ 263406 h 4939827"/>
              <a:gd name="connsiteX35" fmla="*/ 8830588 w 12192000"/>
              <a:gd name="connsiteY35" fmla="*/ 265483 h 4939827"/>
              <a:gd name="connsiteX36" fmla="*/ 8905142 w 12192000"/>
              <a:gd name="connsiteY36" fmla="*/ 264958 h 4939827"/>
              <a:gd name="connsiteX37" fmla="*/ 8968582 w 12192000"/>
              <a:gd name="connsiteY37" fmla="*/ 262728 h 4939827"/>
              <a:gd name="connsiteX38" fmla="*/ 8972994 w 12192000"/>
              <a:gd name="connsiteY38" fmla="*/ 263284 h 4939827"/>
              <a:gd name="connsiteX39" fmla="*/ 9004605 w 12192000"/>
              <a:gd name="connsiteY39" fmla="*/ 258041 h 4939827"/>
              <a:gd name="connsiteX40" fmla="*/ 9016165 w 12192000"/>
              <a:gd name="connsiteY40" fmla="*/ 261258 h 4939827"/>
              <a:gd name="connsiteX41" fmla="*/ 9043297 w 12192000"/>
              <a:gd name="connsiteY41" fmla="*/ 281547 h 4939827"/>
              <a:gd name="connsiteX42" fmla="*/ 9048315 w 12192000"/>
              <a:gd name="connsiteY42" fmla="*/ 279264 h 4939827"/>
              <a:gd name="connsiteX43" fmla="*/ 9054706 w 12192000"/>
              <a:gd name="connsiteY43" fmla="*/ 278538 h 4939827"/>
              <a:gd name="connsiteX44" fmla="*/ 9070919 w 12192000"/>
              <a:gd name="connsiteY44" fmla="*/ 281810 h 4939827"/>
              <a:gd name="connsiteX45" fmla="*/ 9076813 w 12192000"/>
              <a:gd name="connsiteY45" fmla="*/ 283909 h 4939827"/>
              <a:gd name="connsiteX46" fmla="*/ 9085871 w 12192000"/>
              <a:gd name="connsiteY46" fmla="*/ 285133 h 4939827"/>
              <a:gd name="connsiteX47" fmla="*/ 9086159 w 12192000"/>
              <a:gd name="connsiteY47" fmla="*/ 284887 h 4939827"/>
              <a:gd name="connsiteX48" fmla="*/ 9134606 w 12192000"/>
              <a:gd name="connsiteY48" fmla="*/ 288168 h 4939827"/>
              <a:gd name="connsiteX49" fmla="*/ 9195590 w 12192000"/>
              <a:gd name="connsiteY49" fmla="*/ 279568 h 4939827"/>
              <a:gd name="connsiteX50" fmla="*/ 9219336 w 12192000"/>
              <a:gd name="connsiteY50" fmla="*/ 278133 h 4939827"/>
              <a:gd name="connsiteX51" fmla="*/ 9232362 w 12192000"/>
              <a:gd name="connsiteY51" fmla="*/ 275894 h 4939827"/>
              <a:gd name="connsiteX52" fmla="*/ 9233396 w 12192000"/>
              <a:gd name="connsiteY52" fmla="*/ 274803 h 4939827"/>
              <a:gd name="connsiteX53" fmla="*/ 9256213 w 12192000"/>
              <a:gd name="connsiteY53" fmla="*/ 281576 h 4939827"/>
              <a:gd name="connsiteX54" fmla="*/ 9371484 w 12192000"/>
              <a:gd name="connsiteY54" fmla="*/ 329634 h 4939827"/>
              <a:gd name="connsiteX55" fmla="*/ 9404829 w 12192000"/>
              <a:gd name="connsiteY55" fmla="*/ 339038 h 4939827"/>
              <a:gd name="connsiteX56" fmla="*/ 9427021 w 12192000"/>
              <a:gd name="connsiteY56" fmla="*/ 358784 h 4939827"/>
              <a:gd name="connsiteX57" fmla="*/ 9670844 w 12192000"/>
              <a:gd name="connsiteY57" fmla="*/ 405128 h 4939827"/>
              <a:gd name="connsiteX58" fmla="*/ 9816083 w 12192000"/>
              <a:gd name="connsiteY58" fmla="*/ 416573 h 4939827"/>
              <a:gd name="connsiteX59" fmla="*/ 9936741 w 12192000"/>
              <a:gd name="connsiteY59" fmla="*/ 437044 h 4939827"/>
              <a:gd name="connsiteX60" fmla="*/ 10050093 w 12192000"/>
              <a:gd name="connsiteY60" fmla="*/ 443783 h 4939827"/>
              <a:gd name="connsiteX61" fmla="*/ 10130090 w 12192000"/>
              <a:gd name="connsiteY61" fmla="*/ 459520 h 4939827"/>
              <a:gd name="connsiteX62" fmla="*/ 10173456 w 12192000"/>
              <a:gd name="connsiteY62" fmla="*/ 457749 h 4939827"/>
              <a:gd name="connsiteX63" fmla="*/ 10218232 w 12192000"/>
              <a:gd name="connsiteY63" fmla="*/ 459820 h 4939827"/>
              <a:gd name="connsiteX64" fmla="*/ 10354176 w 12192000"/>
              <a:gd name="connsiteY64" fmla="*/ 471377 h 4939827"/>
              <a:gd name="connsiteX65" fmla="*/ 10430681 w 12192000"/>
              <a:gd name="connsiteY65" fmla="*/ 481226 h 4939827"/>
              <a:gd name="connsiteX66" fmla="*/ 10478169 w 12192000"/>
              <a:gd name="connsiteY66" fmla="*/ 481774 h 4939827"/>
              <a:gd name="connsiteX67" fmla="*/ 10540907 w 12192000"/>
              <a:gd name="connsiteY67" fmla="*/ 485607 h 4939827"/>
              <a:gd name="connsiteX68" fmla="*/ 10614941 w 12192000"/>
              <a:gd name="connsiteY68" fmla="*/ 487592 h 4939827"/>
              <a:gd name="connsiteX69" fmla="*/ 10674098 w 12192000"/>
              <a:gd name="connsiteY69" fmla="*/ 521656 h 4939827"/>
              <a:gd name="connsiteX70" fmla="*/ 10874834 w 12192000"/>
              <a:gd name="connsiteY70" fmla="*/ 574867 h 4939827"/>
              <a:gd name="connsiteX71" fmla="*/ 10944981 w 12192000"/>
              <a:gd name="connsiteY71" fmla="*/ 615042 h 4939827"/>
              <a:gd name="connsiteX72" fmla="*/ 11006376 w 12192000"/>
              <a:gd name="connsiteY72" fmla="*/ 645957 h 4939827"/>
              <a:gd name="connsiteX73" fmla="*/ 11076308 w 12192000"/>
              <a:gd name="connsiteY73" fmla="*/ 675698 h 4939827"/>
              <a:gd name="connsiteX74" fmla="*/ 11148789 w 12192000"/>
              <a:gd name="connsiteY74" fmla="*/ 685041 h 4939827"/>
              <a:gd name="connsiteX75" fmla="*/ 11249129 w 12192000"/>
              <a:gd name="connsiteY75" fmla="*/ 684218 h 4939827"/>
              <a:gd name="connsiteX76" fmla="*/ 11299915 w 12192000"/>
              <a:gd name="connsiteY76" fmla="*/ 692177 h 4939827"/>
              <a:gd name="connsiteX77" fmla="*/ 11386973 w 12192000"/>
              <a:gd name="connsiteY77" fmla="*/ 708209 h 4939827"/>
              <a:gd name="connsiteX78" fmla="*/ 11500105 w 12192000"/>
              <a:gd name="connsiteY78" fmla="*/ 735014 h 4939827"/>
              <a:gd name="connsiteX79" fmla="*/ 11621735 w 12192000"/>
              <a:gd name="connsiteY79" fmla="*/ 789584 h 4939827"/>
              <a:gd name="connsiteX80" fmla="*/ 11691200 w 12192000"/>
              <a:gd name="connsiteY80" fmla="*/ 867902 h 4939827"/>
              <a:gd name="connsiteX81" fmla="*/ 11819427 w 12192000"/>
              <a:gd name="connsiteY81" fmla="*/ 911634 h 4939827"/>
              <a:gd name="connsiteX82" fmla="*/ 11969720 w 12192000"/>
              <a:gd name="connsiteY82" fmla="*/ 964737 h 4939827"/>
              <a:gd name="connsiteX83" fmla="*/ 12055766 w 12192000"/>
              <a:gd name="connsiteY83" fmla="*/ 991268 h 4939827"/>
              <a:gd name="connsiteX84" fmla="*/ 12171539 w 12192000"/>
              <a:gd name="connsiteY84" fmla="*/ 995427 h 4939827"/>
              <a:gd name="connsiteX85" fmla="*/ 12187831 w 12192000"/>
              <a:gd name="connsiteY85" fmla="*/ 996580 h 4939827"/>
              <a:gd name="connsiteX86" fmla="*/ 12192000 w 12192000"/>
              <a:gd name="connsiteY86" fmla="*/ 996726 h 4939827"/>
              <a:gd name="connsiteX87" fmla="*/ 12192000 w 12192000"/>
              <a:gd name="connsiteY87" fmla="*/ 4939827 h 4939827"/>
              <a:gd name="connsiteX88" fmla="*/ 0 w 12192000"/>
              <a:gd name="connsiteY88" fmla="*/ 4939827 h 4939827"/>
              <a:gd name="connsiteX89" fmla="*/ 0 w 12192000"/>
              <a:gd name="connsiteY89" fmla="*/ 512043 h 4939827"/>
              <a:gd name="connsiteX90" fmla="*/ 7381 w 12192000"/>
              <a:gd name="connsiteY90" fmla="*/ 512580 h 4939827"/>
              <a:gd name="connsiteX91" fmla="*/ 100029 w 12192000"/>
              <a:gd name="connsiteY91" fmla="*/ 504758 h 4939827"/>
              <a:gd name="connsiteX92" fmla="*/ 155244 w 12192000"/>
              <a:gd name="connsiteY92" fmla="*/ 525130 h 4939827"/>
              <a:gd name="connsiteX93" fmla="*/ 254366 w 12192000"/>
              <a:gd name="connsiteY93" fmla="*/ 534449 h 4939827"/>
              <a:gd name="connsiteX94" fmla="*/ 447292 w 12192000"/>
              <a:gd name="connsiteY94" fmla="*/ 542725 h 4939827"/>
              <a:gd name="connsiteX95" fmla="*/ 628105 w 12192000"/>
              <a:gd name="connsiteY95" fmla="*/ 547853 h 4939827"/>
              <a:gd name="connsiteX96" fmla="*/ 783146 w 12192000"/>
              <a:gd name="connsiteY96" fmla="*/ 591799 h 4939827"/>
              <a:gd name="connsiteX97" fmla="*/ 1043676 w 12192000"/>
              <a:gd name="connsiteY97" fmla="*/ 591887 h 4939827"/>
              <a:gd name="connsiteX98" fmla="*/ 1281816 w 12192000"/>
              <a:gd name="connsiteY98" fmla="*/ 520946 h 4939827"/>
              <a:gd name="connsiteX99" fmla="*/ 1486347 w 12192000"/>
              <a:gd name="connsiteY99" fmla="*/ 487310 h 4939827"/>
              <a:gd name="connsiteX100" fmla="*/ 1568079 w 12192000"/>
              <a:gd name="connsiteY100" fmla="*/ 462531 h 4939827"/>
              <a:gd name="connsiteX101" fmla="*/ 1622516 w 12192000"/>
              <a:gd name="connsiteY101" fmla="*/ 466058 h 4939827"/>
              <a:gd name="connsiteX102" fmla="*/ 1655457 w 12192000"/>
              <a:gd name="connsiteY102" fmla="*/ 465359 h 4939827"/>
              <a:gd name="connsiteX103" fmla="*/ 1717454 w 12192000"/>
              <a:gd name="connsiteY103" fmla="*/ 417203 h 4939827"/>
              <a:gd name="connsiteX104" fmla="*/ 1913794 w 12192000"/>
              <a:gd name="connsiteY104" fmla="*/ 365255 h 4939827"/>
              <a:gd name="connsiteX105" fmla="*/ 2129762 w 12192000"/>
              <a:gd name="connsiteY105" fmla="*/ 367832 h 4939827"/>
              <a:gd name="connsiteX106" fmla="*/ 2376970 w 12192000"/>
              <a:gd name="connsiteY106" fmla="*/ 350129 h 4939827"/>
              <a:gd name="connsiteX107" fmla="*/ 2480155 w 12192000"/>
              <a:gd name="connsiteY107" fmla="*/ 359227 h 4939827"/>
              <a:gd name="connsiteX108" fmla="*/ 2586782 w 12192000"/>
              <a:gd name="connsiteY108" fmla="*/ 339352 h 4939827"/>
              <a:gd name="connsiteX109" fmla="*/ 2679617 w 12192000"/>
              <a:gd name="connsiteY109" fmla="*/ 305383 h 4939827"/>
              <a:gd name="connsiteX110" fmla="*/ 2788947 w 12192000"/>
              <a:gd name="connsiteY110" fmla="*/ 250375 h 4939827"/>
              <a:gd name="connsiteX111" fmla="*/ 2965530 w 12192000"/>
              <a:gd name="connsiteY111" fmla="*/ 245958 h 4939827"/>
              <a:gd name="connsiteX112" fmla="*/ 3103677 w 12192000"/>
              <a:gd name="connsiteY112" fmla="*/ 209527 h 4939827"/>
              <a:gd name="connsiteX113" fmla="*/ 3126759 w 12192000"/>
              <a:gd name="connsiteY113" fmla="*/ 211226 h 4939827"/>
              <a:gd name="connsiteX114" fmla="*/ 3164020 w 12192000"/>
              <a:gd name="connsiteY114" fmla="*/ 212779 h 4939827"/>
              <a:gd name="connsiteX115" fmla="*/ 3285019 w 12192000"/>
              <a:gd name="connsiteY115" fmla="*/ 220535 h 4939827"/>
              <a:gd name="connsiteX116" fmla="*/ 3365154 w 12192000"/>
              <a:gd name="connsiteY116" fmla="*/ 226416 h 4939827"/>
              <a:gd name="connsiteX117" fmla="*/ 3367507 w 12192000"/>
              <a:gd name="connsiteY117" fmla="*/ 225416 h 4939827"/>
              <a:gd name="connsiteX118" fmla="*/ 3387567 w 12192000"/>
              <a:gd name="connsiteY118" fmla="*/ 227103 h 4939827"/>
              <a:gd name="connsiteX119" fmla="*/ 3498001 w 12192000"/>
              <a:gd name="connsiteY119" fmla="*/ 231941 h 4939827"/>
              <a:gd name="connsiteX120" fmla="*/ 3561557 w 12192000"/>
              <a:gd name="connsiteY120" fmla="*/ 228095 h 4939827"/>
              <a:gd name="connsiteX121" fmla="*/ 3611920 w 12192000"/>
              <a:gd name="connsiteY121" fmla="*/ 218094 h 4939827"/>
              <a:gd name="connsiteX122" fmla="*/ 3620528 w 12192000"/>
              <a:gd name="connsiteY122" fmla="*/ 218788 h 4939827"/>
              <a:gd name="connsiteX123" fmla="*/ 3620766 w 12192000"/>
              <a:gd name="connsiteY123" fmla="*/ 218511 h 4939827"/>
              <a:gd name="connsiteX124" fmla="*/ 3629977 w 12192000"/>
              <a:gd name="connsiteY124" fmla="*/ 218664 h 4939827"/>
              <a:gd name="connsiteX125" fmla="*/ 3636217 w 12192000"/>
              <a:gd name="connsiteY125" fmla="*/ 220048 h 4939827"/>
              <a:gd name="connsiteX126" fmla="*/ 3709484 w 12192000"/>
              <a:gd name="connsiteY126" fmla="*/ 186927 h 4939827"/>
              <a:gd name="connsiteX127" fmla="*/ 3761342 w 12192000"/>
              <a:gd name="connsiteY127" fmla="*/ 177474 h 4939827"/>
              <a:gd name="connsiteX128" fmla="*/ 3799748 w 12192000"/>
              <a:gd name="connsiteY128" fmla="*/ 167154 h 4939827"/>
              <a:gd name="connsiteX129" fmla="*/ 3922756 w 12192000"/>
              <a:gd name="connsiteY129" fmla="*/ 194044 h 4939827"/>
              <a:gd name="connsiteX130" fmla="*/ 4028476 w 12192000"/>
              <a:gd name="connsiteY130" fmla="*/ 223679 h 4939827"/>
              <a:gd name="connsiteX131" fmla="*/ 4191582 w 12192000"/>
              <a:gd name="connsiteY131" fmla="*/ 238952 h 4939827"/>
              <a:gd name="connsiteX132" fmla="*/ 4251024 w 12192000"/>
              <a:gd name="connsiteY132" fmla="*/ 240874 h 4939827"/>
              <a:gd name="connsiteX133" fmla="*/ 4355275 w 12192000"/>
              <a:gd name="connsiteY133" fmla="*/ 260205 h 4939827"/>
              <a:gd name="connsiteX134" fmla="*/ 4423807 w 12192000"/>
              <a:gd name="connsiteY134" fmla="*/ 270366 h 4939827"/>
              <a:gd name="connsiteX135" fmla="*/ 4558432 w 12192000"/>
              <a:gd name="connsiteY135" fmla="*/ 269194 h 4939827"/>
              <a:gd name="connsiteX136" fmla="*/ 4635061 w 12192000"/>
              <a:gd name="connsiteY136" fmla="*/ 280682 h 4939827"/>
              <a:gd name="connsiteX137" fmla="*/ 4807427 w 12192000"/>
              <a:gd name="connsiteY137" fmla="*/ 276835 h 4939827"/>
              <a:gd name="connsiteX138" fmla="*/ 5028933 w 12192000"/>
              <a:gd name="connsiteY138" fmla="*/ 183887 h 4939827"/>
              <a:gd name="connsiteX139" fmla="*/ 5093642 w 12192000"/>
              <a:gd name="connsiteY139" fmla="*/ 177214 h 4939827"/>
              <a:gd name="connsiteX140" fmla="*/ 5102642 w 12192000"/>
              <a:gd name="connsiteY140" fmla="*/ 186816 h 4939827"/>
              <a:gd name="connsiteX141" fmla="*/ 5193590 w 12192000"/>
              <a:gd name="connsiteY141" fmla="*/ 156458 h 4939827"/>
              <a:gd name="connsiteX142" fmla="*/ 5323922 w 12192000"/>
              <a:gd name="connsiteY142" fmla="*/ 146332 h 4939827"/>
              <a:gd name="connsiteX143" fmla="*/ 5421860 w 12192000"/>
              <a:gd name="connsiteY143" fmla="*/ 167298 h 4939827"/>
              <a:gd name="connsiteX144" fmla="*/ 5476948 w 12192000"/>
              <a:gd name="connsiteY144" fmla="*/ 173249 h 4939827"/>
              <a:gd name="connsiteX145" fmla="*/ 5516842 w 12192000"/>
              <a:gd name="connsiteY145" fmla="*/ 184018 h 4939827"/>
              <a:gd name="connsiteX146" fmla="*/ 5619415 w 12192000"/>
              <a:gd name="connsiteY146" fmla="*/ 176781 h 4939827"/>
              <a:gd name="connsiteX147" fmla="*/ 5789867 w 12192000"/>
              <a:gd name="connsiteY147" fmla="*/ 150304 h 4939827"/>
              <a:gd name="connsiteX148" fmla="*/ 5825953 w 12192000"/>
              <a:gd name="connsiteY148" fmla="*/ 147907 h 4939827"/>
              <a:gd name="connsiteX149" fmla="*/ 5856168 w 12192000"/>
              <a:gd name="connsiteY149" fmla="*/ 158719 h 4939827"/>
              <a:gd name="connsiteX150" fmla="*/ 5862476 w 12192000"/>
              <a:gd name="connsiteY150" fmla="*/ 172447 h 4939827"/>
              <a:gd name="connsiteX151" fmla="*/ 5882195 w 12192000"/>
              <a:gd name="connsiteY151" fmla="*/ 173195 h 4939827"/>
              <a:gd name="connsiteX152" fmla="*/ 5887271 w 12192000"/>
              <a:gd name="connsiteY152" fmla="*/ 176084 h 4939827"/>
              <a:gd name="connsiteX153" fmla="*/ 5921577 w 12192000"/>
              <a:gd name="connsiteY153" fmla="*/ 169858 h 4939827"/>
              <a:gd name="connsiteX154" fmla="*/ 5983240 w 12192000"/>
              <a:gd name="connsiteY154" fmla="*/ 152755 h 4939827"/>
              <a:gd name="connsiteX155" fmla="*/ 6152287 w 12192000"/>
              <a:gd name="connsiteY155" fmla="*/ 116736 h 4939827"/>
              <a:gd name="connsiteX156" fmla="*/ 6415830 w 12192000"/>
              <a:gd name="connsiteY156" fmla="*/ 136006 h 4939827"/>
              <a:gd name="connsiteX157" fmla="*/ 6756965 w 12192000"/>
              <a:gd name="connsiteY157" fmla="*/ 57636 h 4939827"/>
              <a:gd name="connsiteX158" fmla="*/ 6819400 w 12192000"/>
              <a:gd name="connsiteY158" fmla="*/ 30742 h 4939827"/>
              <a:gd name="connsiteX159" fmla="*/ 6986370 w 12192000"/>
              <a:gd name="connsiteY159" fmla="*/ 12659 h 4939827"/>
              <a:gd name="connsiteX160" fmla="*/ 6989536 w 12192000"/>
              <a:gd name="connsiteY160" fmla="*/ 14528 h 4939827"/>
              <a:gd name="connsiteX161" fmla="*/ 7015933 w 12192000"/>
              <a:gd name="connsiteY161" fmla="*/ 9653 h 4939827"/>
              <a:gd name="connsiteX162" fmla="*/ 7020592 w 12192000"/>
              <a:gd name="connsiteY162" fmla="*/ 1651 h 4939827"/>
              <a:gd name="connsiteX163" fmla="*/ 7025905 w 12192000"/>
              <a:gd name="connsiteY163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01067 w 12192000"/>
              <a:gd name="connsiteY31" fmla="*/ 270114 h 4939827"/>
              <a:gd name="connsiteX32" fmla="*/ 8672650 w 12192000"/>
              <a:gd name="connsiteY32" fmla="*/ 254821 h 4939827"/>
              <a:gd name="connsiteX33" fmla="*/ 8785543 w 12192000"/>
              <a:gd name="connsiteY33" fmla="*/ 263406 h 4939827"/>
              <a:gd name="connsiteX34" fmla="*/ 8830588 w 12192000"/>
              <a:gd name="connsiteY34" fmla="*/ 265483 h 4939827"/>
              <a:gd name="connsiteX35" fmla="*/ 8905142 w 12192000"/>
              <a:gd name="connsiteY35" fmla="*/ 264958 h 4939827"/>
              <a:gd name="connsiteX36" fmla="*/ 8968582 w 12192000"/>
              <a:gd name="connsiteY36" fmla="*/ 262728 h 4939827"/>
              <a:gd name="connsiteX37" fmla="*/ 8972994 w 12192000"/>
              <a:gd name="connsiteY37" fmla="*/ 263284 h 4939827"/>
              <a:gd name="connsiteX38" fmla="*/ 9004605 w 12192000"/>
              <a:gd name="connsiteY38" fmla="*/ 258041 h 4939827"/>
              <a:gd name="connsiteX39" fmla="*/ 9016165 w 12192000"/>
              <a:gd name="connsiteY39" fmla="*/ 261258 h 4939827"/>
              <a:gd name="connsiteX40" fmla="*/ 9043297 w 12192000"/>
              <a:gd name="connsiteY40" fmla="*/ 281547 h 4939827"/>
              <a:gd name="connsiteX41" fmla="*/ 9048315 w 12192000"/>
              <a:gd name="connsiteY41" fmla="*/ 279264 h 4939827"/>
              <a:gd name="connsiteX42" fmla="*/ 9054706 w 12192000"/>
              <a:gd name="connsiteY42" fmla="*/ 278538 h 4939827"/>
              <a:gd name="connsiteX43" fmla="*/ 9070919 w 12192000"/>
              <a:gd name="connsiteY43" fmla="*/ 281810 h 4939827"/>
              <a:gd name="connsiteX44" fmla="*/ 9076813 w 12192000"/>
              <a:gd name="connsiteY44" fmla="*/ 283909 h 4939827"/>
              <a:gd name="connsiteX45" fmla="*/ 9085871 w 12192000"/>
              <a:gd name="connsiteY45" fmla="*/ 285133 h 4939827"/>
              <a:gd name="connsiteX46" fmla="*/ 9086159 w 12192000"/>
              <a:gd name="connsiteY46" fmla="*/ 284887 h 4939827"/>
              <a:gd name="connsiteX47" fmla="*/ 9134606 w 12192000"/>
              <a:gd name="connsiteY47" fmla="*/ 288168 h 4939827"/>
              <a:gd name="connsiteX48" fmla="*/ 9195590 w 12192000"/>
              <a:gd name="connsiteY48" fmla="*/ 279568 h 4939827"/>
              <a:gd name="connsiteX49" fmla="*/ 9219336 w 12192000"/>
              <a:gd name="connsiteY49" fmla="*/ 278133 h 4939827"/>
              <a:gd name="connsiteX50" fmla="*/ 9232362 w 12192000"/>
              <a:gd name="connsiteY50" fmla="*/ 275894 h 4939827"/>
              <a:gd name="connsiteX51" fmla="*/ 9233396 w 12192000"/>
              <a:gd name="connsiteY51" fmla="*/ 274803 h 4939827"/>
              <a:gd name="connsiteX52" fmla="*/ 9256213 w 12192000"/>
              <a:gd name="connsiteY52" fmla="*/ 281576 h 4939827"/>
              <a:gd name="connsiteX53" fmla="*/ 9371484 w 12192000"/>
              <a:gd name="connsiteY53" fmla="*/ 329634 h 4939827"/>
              <a:gd name="connsiteX54" fmla="*/ 9404829 w 12192000"/>
              <a:gd name="connsiteY54" fmla="*/ 339038 h 4939827"/>
              <a:gd name="connsiteX55" fmla="*/ 9427021 w 12192000"/>
              <a:gd name="connsiteY55" fmla="*/ 358784 h 4939827"/>
              <a:gd name="connsiteX56" fmla="*/ 9670844 w 12192000"/>
              <a:gd name="connsiteY56" fmla="*/ 405128 h 4939827"/>
              <a:gd name="connsiteX57" fmla="*/ 9816083 w 12192000"/>
              <a:gd name="connsiteY57" fmla="*/ 416573 h 4939827"/>
              <a:gd name="connsiteX58" fmla="*/ 9936741 w 12192000"/>
              <a:gd name="connsiteY58" fmla="*/ 437044 h 4939827"/>
              <a:gd name="connsiteX59" fmla="*/ 10050093 w 12192000"/>
              <a:gd name="connsiteY59" fmla="*/ 443783 h 4939827"/>
              <a:gd name="connsiteX60" fmla="*/ 10130090 w 12192000"/>
              <a:gd name="connsiteY60" fmla="*/ 459520 h 4939827"/>
              <a:gd name="connsiteX61" fmla="*/ 10173456 w 12192000"/>
              <a:gd name="connsiteY61" fmla="*/ 457749 h 4939827"/>
              <a:gd name="connsiteX62" fmla="*/ 10218232 w 12192000"/>
              <a:gd name="connsiteY62" fmla="*/ 459820 h 4939827"/>
              <a:gd name="connsiteX63" fmla="*/ 10354176 w 12192000"/>
              <a:gd name="connsiteY63" fmla="*/ 471377 h 4939827"/>
              <a:gd name="connsiteX64" fmla="*/ 10430681 w 12192000"/>
              <a:gd name="connsiteY64" fmla="*/ 481226 h 4939827"/>
              <a:gd name="connsiteX65" fmla="*/ 10478169 w 12192000"/>
              <a:gd name="connsiteY65" fmla="*/ 481774 h 4939827"/>
              <a:gd name="connsiteX66" fmla="*/ 10540907 w 12192000"/>
              <a:gd name="connsiteY66" fmla="*/ 485607 h 4939827"/>
              <a:gd name="connsiteX67" fmla="*/ 10614941 w 12192000"/>
              <a:gd name="connsiteY67" fmla="*/ 487592 h 4939827"/>
              <a:gd name="connsiteX68" fmla="*/ 10674098 w 12192000"/>
              <a:gd name="connsiteY68" fmla="*/ 521656 h 4939827"/>
              <a:gd name="connsiteX69" fmla="*/ 10874834 w 12192000"/>
              <a:gd name="connsiteY69" fmla="*/ 574867 h 4939827"/>
              <a:gd name="connsiteX70" fmla="*/ 10944981 w 12192000"/>
              <a:gd name="connsiteY70" fmla="*/ 615042 h 4939827"/>
              <a:gd name="connsiteX71" fmla="*/ 11006376 w 12192000"/>
              <a:gd name="connsiteY71" fmla="*/ 645957 h 4939827"/>
              <a:gd name="connsiteX72" fmla="*/ 11076308 w 12192000"/>
              <a:gd name="connsiteY72" fmla="*/ 675698 h 4939827"/>
              <a:gd name="connsiteX73" fmla="*/ 11148789 w 12192000"/>
              <a:gd name="connsiteY73" fmla="*/ 685041 h 4939827"/>
              <a:gd name="connsiteX74" fmla="*/ 11249129 w 12192000"/>
              <a:gd name="connsiteY74" fmla="*/ 684218 h 4939827"/>
              <a:gd name="connsiteX75" fmla="*/ 11299915 w 12192000"/>
              <a:gd name="connsiteY75" fmla="*/ 692177 h 4939827"/>
              <a:gd name="connsiteX76" fmla="*/ 11386973 w 12192000"/>
              <a:gd name="connsiteY76" fmla="*/ 708209 h 4939827"/>
              <a:gd name="connsiteX77" fmla="*/ 11500105 w 12192000"/>
              <a:gd name="connsiteY77" fmla="*/ 735014 h 4939827"/>
              <a:gd name="connsiteX78" fmla="*/ 11621735 w 12192000"/>
              <a:gd name="connsiteY78" fmla="*/ 789584 h 4939827"/>
              <a:gd name="connsiteX79" fmla="*/ 11691200 w 12192000"/>
              <a:gd name="connsiteY79" fmla="*/ 867902 h 4939827"/>
              <a:gd name="connsiteX80" fmla="*/ 11819427 w 12192000"/>
              <a:gd name="connsiteY80" fmla="*/ 911634 h 4939827"/>
              <a:gd name="connsiteX81" fmla="*/ 11969720 w 12192000"/>
              <a:gd name="connsiteY81" fmla="*/ 964737 h 4939827"/>
              <a:gd name="connsiteX82" fmla="*/ 12055766 w 12192000"/>
              <a:gd name="connsiteY82" fmla="*/ 991268 h 4939827"/>
              <a:gd name="connsiteX83" fmla="*/ 12171539 w 12192000"/>
              <a:gd name="connsiteY83" fmla="*/ 995427 h 4939827"/>
              <a:gd name="connsiteX84" fmla="*/ 12187831 w 12192000"/>
              <a:gd name="connsiteY84" fmla="*/ 996580 h 4939827"/>
              <a:gd name="connsiteX85" fmla="*/ 12192000 w 12192000"/>
              <a:gd name="connsiteY85" fmla="*/ 996726 h 4939827"/>
              <a:gd name="connsiteX86" fmla="*/ 12192000 w 12192000"/>
              <a:gd name="connsiteY86" fmla="*/ 4939827 h 4939827"/>
              <a:gd name="connsiteX87" fmla="*/ 0 w 12192000"/>
              <a:gd name="connsiteY87" fmla="*/ 4939827 h 4939827"/>
              <a:gd name="connsiteX88" fmla="*/ 0 w 12192000"/>
              <a:gd name="connsiteY88" fmla="*/ 512043 h 4939827"/>
              <a:gd name="connsiteX89" fmla="*/ 7381 w 12192000"/>
              <a:gd name="connsiteY89" fmla="*/ 512580 h 4939827"/>
              <a:gd name="connsiteX90" fmla="*/ 100029 w 12192000"/>
              <a:gd name="connsiteY90" fmla="*/ 504758 h 4939827"/>
              <a:gd name="connsiteX91" fmla="*/ 155244 w 12192000"/>
              <a:gd name="connsiteY91" fmla="*/ 525130 h 4939827"/>
              <a:gd name="connsiteX92" fmla="*/ 254366 w 12192000"/>
              <a:gd name="connsiteY92" fmla="*/ 534449 h 4939827"/>
              <a:gd name="connsiteX93" fmla="*/ 447292 w 12192000"/>
              <a:gd name="connsiteY93" fmla="*/ 542725 h 4939827"/>
              <a:gd name="connsiteX94" fmla="*/ 628105 w 12192000"/>
              <a:gd name="connsiteY94" fmla="*/ 547853 h 4939827"/>
              <a:gd name="connsiteX95" fmla="*/ 783146 w 12192000"/>
              <a:gd name="connsiteY95" fmla="*/ 591799 h 4939827"/>
              <a:gd name="connsiteX96" fmla="*/ 1043676 w 12192000"/>
              <a:gd name="connsiteY96" fmla="*/ 591887 h 4939827"/>
              <a:gd name="connsiteX97" fmla="*/ 1281816 w 12192000"/>
              <a:gd name="connsiteY97" fmla="*/ 520946 h 4939827"/>
              <a:gd name="connsiteX98" fmla="*/ 1486347 w 12192000"/>
              <a:gd name="connsiteY98" fmla="*/ 487310 h 4939827"/>
              <a:gd name="connsiteX99" fmla="*/ 1568079 w 12192000"/>
              <a:gd name="connsiteY99" fmla="*/ 462531 h 4939827"/>
              <a:gd name="connsiteX100" fmla="*/ 1622516 w 12192000"/>
              <a:gd name="connsiteY100" fmla="*/ 466058 h 4939827"/>
              <a:gd name="connsiteX101" fmla="*/ 1655457 w 12192000"/>
              <a:gd name="connsiteY101" fmla="*/ 465359 h 4939827"/>
              <a:gd name="connsiteX102" fmla="*/ 1717454 w 12192000"/>
              <a:gd name="connsiteY102" fmla="*/ 417203 h 4939827"/>
              <a:gd name="connsiteX103" fmla="*/ 1913794 w 12192000"/>
              <a:gd name="connsiteY103" fmla="*/ 365255 h 4939827"/>
              <a:gd name="connsiteX104" fmla="*/ 2129762 w 12192000"/>
              <a:gd name="connsiteY104" fmla="*/ 367832 h 4939827"/>
              <a:gd name="connsiteX105" fmla="*/ 2376970 w 12192000"/>
              <a:gd name="connsiteY105" fmla="*/ 350129 h 4939827"/>
              <a:gd name="connsiteX106" fmla="*/ 2480155 w 12192000"/>
              <a:gd name="connsiteY106" fmla="*/ 359227 h 4939827"/>
              <a:gd name="connsiteX107" fmla="*/ 2586782 w 12192000"/>
              <a:gd name="connsiteY107" fmla="*/ 339352 h 4939827"/>
              <a:gd name="connsiteX108" fmla="*/ 2679617 w 12192000"/>
              <a:gd name="connsiteY108" fmla="*/ 305383 h 4939827"/>
              <a:gd name="connsiteX109" fmla="*/ 2788947 w 12192000"/>
              <a:gd name="connsiteY109" fmla="*/ 250375 h 4939827"/>
              <a:gd name="connsiteX110" fmla="*/ 2965530 w 12192000"/>
              <a:gd name="connsiteY110" fmla="*/ 245958 h 4939827"/>
              <a:gd name="connsiteX111" fmla="*/ 3103677 w 12192000"/>
              <a:gd name="connsiteY111" fmla="*/ 209527 h 4939827"/>
              <a:gd name="connsiteX112" fmla="*/ 3126759 w 12192000"/>
              <a:gd name="connsiteY112" fmla="*/ 211226 h 4939827"/>
              <a:gd name="connsiteX113" fmla="*/ 3164020 w 12192000"/>
              <a:gd name="connsiteY113" fmla="*/ 212779 h 4939827"/>
              <a:gd name="connsiteX114" fmla="*/ 3285019 w 12192000"/>
              <a:gd name="connsiteY114" fmla="*/ 220535 h 4939827"/>
              <a:gd name="connsiteX115" fmla="*/ 3365154 w 12192000"/>
              <a:gd name="connsiteY115" fmla="*/ 226416 h 4939827"/>
              <a:gd name="connsiteX116" fmla="*/ 3367507 w 12192000"/>
              <a:gd name="connsiteY116" fmla="*/ 225416 h 4939827"/>
              <a:gd name="connsiteX117" fmla="*/ 3387567 w 12192000"/>
              <a:gd name="connsiteY117" fmla="*/ 227103 h 4939827"/>
              <a:gd name="connsiteX118" fmla="*/ 3498001 w 12192000"/>
              <a:gd name="connsiteY118" fmla="*/ 231941 h 4939827"/>
              <a:gd name="connsiteX119" fmla="*/ 3561557 w 12192000"/>
              <a:gd name="connsiteY119" fmla="*/ 228095 h 4939827"/>
              <a:gd name="connsiteX120" fmla="*/ 3611920 w 12192000"/>
              <a:gd name="connsiteY120" fmla="*/ 218094 h 4939827"/>
              <a:gd name="connsiteX121" fmla="*/ 3620528 w 12192000"/>
              <a:gd name="connsiteY121" fmla="*/ 218788 h 4939827"/>
              <a:gd name="connsiteX122" fmla="*/ 3620766 w 12192000"/>
              <a:gd name="connsiteY122" fmla="*/ 218511 h 4939827"/>
              <a:gd name="connsiteX123" fmla="*/ 3629977 w 12192000"/>
              <a:gd name="connsiteY123" fmla="*/ 218664 h 4939827"/>
              <a:gd name="connsiteX124" fmla="*/ 3636217 w 12192000"/>
              <a:gd name="connsiteY124" fmla="*/ 220048 h 4939827"/>
              <a:gd name="connsiteX125" fmla="*/ 3709484 w 12192000"/>
              <a:gd name="connsiteY125" fmla="*/ 186927 h 4939827"/>
              <a:gd name="connsiteX126" fmla="*/ 3761342 w 12192000"/>
              <a:gd name="connsiteY126" fmla="*/ 177474 h 4939827"/>
              <a:gd name="connsiteX127" fmla="*/ 3799748 w 12192000"/>
              <a:gd name="connsiteY127" fmla="*/ 167154 h 4939827"/>
              <a:gd name="connsiteX128" fmla="*/ 3922756 w 12192000"/>
              <a:gd name="connsiteY128" fmla="*/ 194044 h 4939827"/>
              <a:gd name="connsiteX129" fmla="*/ 4028476 w 12192000"/>
              <a:gd name="connsiteY129" fmla="*/ 223679 h 4939827"/>
              <a:gd name="connsiteX130" fmla="*/ 4191582 w 12192000"/>
              <a:gd name="connsiteY130" fmla="*/ 238952 h 4939827"/>
              <a:gd name="connsiteX131" fmla="*/ 4251024 w 12192000"/>
              <a:gd name="connsiteY131" fmla="*/ 240874 h 4939827"/>
              <a:gd name="connsiteX132" fmla="*/ 4355275 w 12192000"/>
              <a:gd name="connsiteY132" fmla="*/ 260205 h 4939827"/>
              <a:gd name="connsiteX133" fmla="*/ 4423807 w 12192000"/>
              <a:gd name="connsiteY133" fmla="*/ 270366 h 4939827"/>
              <a:gd name="connsiteX134" fmla="*/ 4558432 w 12192000"/>
              <a:gd name="connsiteY134" fmla="*/ 269194 h 4939827"/>
              <a:gd name="connsiteX135" fmla="*/ 4635061 w 12192000"/>
              <a:gd name="connsiteY135" fmla="*/ 280682 h 4939827"/>
              <a:gd name="connsiteX136" fmla="*/ 4807427 w 12192000"/>
              <a:gd name="connsiteY136" fmla="*/ 276835 h 4939827"/>
              <a:gd name="connsiteX137" fmla="*/ 5028933 w 12192000"/>
              <a:gd name="connsiteY137" fmla="*/ 183887 h 4939827"/>
              <a:gd name="connsiteX138" fmla="*/ 5093642 w 12192000"/>
              <a:gd name="connsiteY138" fmla="*/ 177214 h 4939827"/>
              <a:gd name="connsiteX139" fmla="*/ 5102642 w 12192000"/>
              <a:gd name="connsiteY139" fmla="*/ 186816 h 4939827"/>
              <a:gd name="connsiteX140" fmla="*/ 5193590 w 12192000"/>
              <a:gd name="connsiteY140" fmla="*/ 156458 h 4939827"/>
              <a:gd name="connsiteX141" fmla="*/ 5323922 w 12192000"/>
              <a:gd name="connsiteY141" fmla="*/ 146332 h 4939827"/>
              <a:gd name="connsiteX142" fmla="*/ 5421860 w 12192000"/>
              <a:gd name="connsiteY142" fmla="*/ 167298 h 4939827"/>
              <a:gd name="connsiteX143" fmla="*/ 5476948 w 12192000"/>
              <a:gd name="connsiteY143" fmla="*/ 173249 h 4939827"/>
              <a:gd name="connsiteX144" fmla="*/ 5516842 w 12192000"/>
              <a:gd name="connsiteY144" fmla="*/ 184018 h 4939827"/>
              <a:gd name="connsiteX145" fmla="*/ 5619415 w 12192000"/>
              <a:gd name="connsiteY145" fmla="*/ 176781 h 4939827"/>
              <a:gd name="connsiteX146" fmla="*/ 5789867 w 12192000"/>
              <a:gd name="connsiteY146" fmla="*/ 150304 h 4939827"/>
              <a:gd name="connsiteX147" fmla="*/ 5825953 w 12192000"/>
              <a:gd name="connsiteY147" fmla="*/ 147907 h 4939827"/>
              <a:gd name="connsiteX148" fmla="*/ 5856168 w 12192000"/>
              <a:gd name="connsiteY148" fmla="*/ 158719 h 4939827"/>
              <a:gd name="connsiteX149" fmla="*/ 5862476 w 12192000"/>
              <a:gd name="connsiteY149" fmla="*/ 172447 h 4939827"/>
              <a:gd name="connsiteX150" fmla="*/ 5882195 w 12192000"/>
              <a:gd name="connsiteY150" fmla="*/ 173195 h 4939827"/>
              <a:gd name="connsiteX151" fmla="*/ 5887271 w 12192000"/>
              <a:gd name="connsiteY151" fmla="*/ 176084 h 4939827"/>
              <a:gd name="connsiteX152" fmla="*/ 5921577 w 12192000"/>
              <a:gd name="connsiteY152" fmla="*/ 169858 h 4939827"/>
              <a:gd name="connsiteX153" fmla="*/ 5983240 w 12192000"/>
              <a:gd name="connsiteY153" fmla="*/ 152755 h 4939827"/>
              <a:gd name="connsiteX154" fmla="*/ 6152287 w 12192000"/>
              <a:gd name="connsiteY154" fmla="*/ 116736 h 4939827"/>
              <a:gd name="connsiteX155" fmla="*/ 6415830 w 12192000"/>
              <a:gd name="connsiteY155" fmla="*/ 136006 h 4939827"/>
              <a:gd name="connsiteX156" fmla="*/ 6756965 w 12192000"/>
              <a:gd name="connsiteY156" fmla="*/ 57636 h 4939827"/>
              <a:gd name="connsiteX157" fmla="*/ 6819400 w 12192000"/>
              <a:gd name="connsiteY157" fmla="*/ 30742 h 4939827"/>
              <a:gd name="connsiteX158" fmla="*/ 6986370 w 12192000"/>
              <a:gd name="connsiteY158" fmla="*/ 12659 h 4939827"/>
              <a:gd name="connsiteX159" fmla="*/ 6989536 w 12192000"/>
              <a:gd name="connsiteY159" fmla="*/ 14528 h 4939827"/>
              <a:gd name="connsiteX160" fmla="*/ 7015933 w 12192000"/>
              <a:gd name="connsiteY160" fmla="*/ 9653 h 4939827"/>
              <a:gd name="connsiteX161" fmla="*/ 7020592 w 12192000"/>
              <a:gd name="connsiteY161" fmla="*/ 1651 h 4939827"/>
              <a:gd name="connsiteX162" fmla="*/ 7025905 w 12192000"/>
              <a:gd name="connsiteY162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01067 w 12192000"/>
              <a:gd name="connsiteY31" fmla="*/ 270114 h 4939827"/>
              <a:gd name="connsiteX32" fmla="*/ 8672650 w 12192000"/>
              <a:gd name="connsiteY32" fmla="*/ 254821 h 4939827"/>
              <a:gd name="connsiteX33" fmla="*/ 8785543 w 12192000"/>
              <a:gd name="connsiteY33" fmla="*/ 263406 h 4939827"/>
              <a:gd name="connsiteX34" fmla="*/ 8830588 w 12192000"/>
              <a:gd name="connsiteY34" fmla="*/ 265483 h 4939827"/>
              <a:gd name="connsiteX35" fmla="*/ 8905142 w 12192000"/>
              <a:gd name="connsiteY35" fmla="*/ 264958 h 4939827"/>
              <a:gd name="connsiteX36" fmla="*/ 8968582 w 12192000"/>
              <a:gd name="connsiteY36" fmla="*/ 262728 h 4939827"/>
              <a:gd name="connsiteX37" fmla="*/ 8972994 w 12192000"/>
              <a:gd name="connsiteY37" fmla="*/ 263284 h 4939827"/>
              <a:gd name="connsiteX38" fmla="*/ 9004605 w 12192000"/>
              <a:gd name="connsiteY38" fmla="*/ 258041 h 4939827"/>
              <a:gd name="connsiteX39" fmla="*/ 9016165 w 12192000"/>
              <a:gd name="connsiteY39" fmla="*/ 261258 h 4939827"/>
              <a:gd name="connsiteX40" fmla="*/ 9043297 w 12192000"/>
              <a:gd name="connsiteY40" fmla="*/ 281547 h 4939827"/>
              <a:gd name="connsiteX41" fmla="*/ 9048315 w 12192000"/>
              <a:gd name="connsiteY41" fmla="*/ 279264 h 4939827"/>
              <a:gd name="connsiteX42" fmla="*/ 9054706 w 12192000"/>
              <a:gd name="connsiteY42" fmla="*/ 278538 h 4939827"/>
              <a:gd name="connsiteX43" fmla="*/ 9070919 w 12192000"/>
              <a:gd name="connsiteY43" fmla="*/ 281810 h 4939827"/>
              <a:gd name="connsiteX44" fmla="*/ 9076813 w 12192000"/>
              <a:gd name="connsiteY44" fmla="*/ 283909 h 4939827"/>
              <a:gd name="connsiteX45" fmla="*/ 9085871 w 12192000"/>
              <a:gd name="connsiteY45" fmla="*/ 285133 h 4939827"/>
              <a:gd name="connsiteX46" fmla="*/ 9086159 w 12192000"/>
              <a:gd name="connsiteY46" fmla="*/ 284887 h 4939827"/>
              <a:gd name="connsiteX47" fmla="*/ 9134606 w 12192000"/>
              <a:gd name="connsiteY47" fmla="*/ 288168 h 4939827"/>
              <a:gd name="connsiteX48" fmla="*/ 9195590 w 12192000"/>
              <a:gd name="connsiteY48" fmla="*/ 279568 h 4939827"/>
              <a:gd name="connsiteX49" fmla="*/ 9219336 w 12192000"/>
              <a:gd name="connsiteY49" fmla="*/ 278133 h 4939827"/>
              <a:gd name="connsiteX50" fmla="*/ 9232362 w 12192000"/>
              <a:gd name="connsiteY50" fmla="*/ 275894 h 4939827"/>
              <a:gd name="connsiteX51" fmla="*/ 9233396 w 12192000"/>
              <a:gd name="connsiteY51" fmla="*/ 274803 h 4939827"/>
              <a:gd name="connsiteX52" fmla="*/ 9256213 w 12192000"/>
              <a:gd name="connsiteY52" fmla="*/ 281576 h 4939827"/>
              <a:gd name="connsiteX53" fmla="*/ 9371484 w 12192000"/>
              <a:gd name="connsiteY53" fmla="*/ 329634 h 4939827"/>
              <a:gd name="connsiteX54" fmla="*/ 9404829 w 12192000"/>
              <a:gd name="connsiteY54" fmla="*/ 339038 h 4939827"/>
              <a:gd name="connsiteX55" fmla="*/ 9427021 w 12192000"/>
              <a:gd name="connsiteY55" fmla="*/ 358784 h 4939827"/>
              <a:gd name="connsiteX56" fmla="*/ 9670844 w 12192000"/>
              <a:gd name="connsiteY56" fmla="*/ 405128 h 4939827"/>
              <a:gd name="connsiteX57" fmla="*/ 9816083 w 12192000"/>
              <a:gd name="connsiteY57" fmla="*/ 416573 h 4939827"/>
              <a:gd name="connsiteX58" fmla="*/ 9936741 w 12192000"/>
              <a:gd name="connsiteY58" fmla="*/ 437044 h 4939827"/>
              <a:gd name="connsiteX59" fmla="*/ 10050093 w 12192000"/>
              <a:gd name="connsiteY59" fmla="*/ 443783 h 4939827"/>
              <a:gd name="connsiteX60" fmla="*/ 10130090 w 12192000"/>
              <a:gd name="connsiteY60" fmla="*/ 459520 h 4939827"/>
              <a:gd name="connsiteX61" fmla="*/ 10173456 w 12192000"/>
              <a:gd name="connsiteY61" fmla="*/ 457749 h 4939827"/>
              <a:gd name="connsiteX62" fmla="*/ 10218232 w 12192000"/>
              <a:gd name="connsiteY62" fmla="*/ 459820 h 4939827"/>
              <a:gd name="connsiteX63" fmla="*/ 10354176 w 12192000"/>
              <a:gd name="connsiteY63" fmla="*/ 471377 h 4939827"/>
              <a:gd name="connsiteX64" fmla="*/ 10430681 w 12192000"/>
              <a:gd name="connsiteY64" fmla="*/ 481226 h 4939827"/>
              <a:gd name="connsiteX65" fmla="*/ 10478169 w 12192000"/>
              <a:gd name="connsiteY65" fmla="*/ 481774 h 4939827"/>
              <a:gd name="connsiteX66" fmla="*/ 10540907 w 12192000"/>
              <a:gd name="connsiteY66" fmla="*/ 485607 h 4939827"/>
              <a:gd name="connsiteX67" fmla="*/ 10614941 w 12192000"/>
              <a:gd name="connsiteY67" fmla="*/ 487592 h 4939827"/>
              <a:gd name="connsiteX68" fmla="*/ 10674098 w 12192000"/>
              <a:gd name="connsiteY68" fmla="*/ 521656 h 4939827"/>
              <a:gd name="connsiteX69" fmla="*/ 10874834 w 12192000"/>
              <a:gd name="connsiteY69" fmla="*/ 574867 h 4939827"/>
              <a:gd name="connsiteX70" fmla="*/ 10944981 w 12192000"/>
              <a:gd name="connsiteY70" fmla="*/ 615042 h 4939827"/>
              <a:gd name="connsiteX71" fmla="*/ 11006376 w 12192000"/>
              <a:gd name="connsiteY71" fmla="*/ 645957 h 4939827"/>
              <a:gd name="connsiteX72" fmla="*/ 11076308 w 12192000"/>
              <a:gd name="connsiteY72" fmla="*/ 675698 h 4939827"/>
              <a:gd name="connsiteX73" fmla="*/ 11148789 w 12192000"/>
              <a:gd name="connsiteY73" fmla="*/ 685041 h 4939827"/>
              <a:gd name="connsiteX74" fmla="*/ 11249129 w 12192000"/>
              <a:gd name="connsiteY74" fmla="*/ 684218 h 4939827"/>
              <a:gd name="connsiteX75" fmla="*/ 11299915 w 12192000"/>
              <a:gd name="connsiteY75" fmla="*/ 692177 h 4939827"/>
              <a:gd name="connsiteX76" fmla="*/ 11386973 w 12192000"/>
              <a:gd name="connsiteY76" fmla="*/ 708209 h 4939827"/>
              <a:gd name="connsiteX77" fmla="*/ 11500105 w 12192000"/>
              <a:gd name="connsiteY77" fmla="*/ 735014 h 4939827"/>
              <a:gd name="connsiteX78" fmla="*/ 11621735 w 12192000"/>
              <a:gd name="connsiteY78" fmla="*/ 789584 h 4939827"/>
              <a:gd name="connsiteX79" fmla="*/ 11691200 w 12192000"/>
              <a:gd name="connsiteY79" fmla="*/ 867902 h 4939827"/>
              <a:gd name="connsiteX80" fmla="*/ 11819427 w 12192000"/>
              <a:gd name="connsiteY80" fmla="*/ 911634 h 4939827"/>
              <a:gd name="connsiteX81" fmla="*/ 11969720 w 12192000"/>
              <a:gd name="connsiteY81" fmla="*/ 964737 h 4939827"/>
              <a:gd name="connsiteX82" fmla="*/ 12055766 w 12192000"/>
              <a:gd name="connsiteY82" fmla="*/ 991268 h 4939827"/>
              <a:gd name="connsiteX83" fmla="*/ 12171539 w 12192000"/>
              <a:gd name="connsiteY83" fmla="*/ 995427 h 4939827"/>
              <a:gd name="connsiteX84" fmla="*/ 12187831 w 12192000"/>
              <a:gd name="connsiteY84" fmla="*/ 996580 h 4939827"/>
              <a:gd name="connsiteX85" fmla="*/ 12192000 w 12192000"/>
              <a:gd name="connsiteY85" fmla="*/ 996726 h 4939827"/>
              <a:gd name="connsiteX86" fmla="*/ 12192000 w 12192000"/>
              <a:gd name="connsiteY86" fmla="*/ 4939827 h 4939827"/>
              <a:gd name="connsiteX87" fmla="*/ 0 w 12192000"/>
              <a:gd name="connsiteY87" fmla="*/ 4939827 h 4939827"/>
              <a:gd name="connsiteX88" fmla="*/ 0 w 12192000"/>
              <a:gd name="connsiteY88" fmla="*/ 512043 h 4939827"/>
              <a:gd name="connsiteX89" fmla="*/ 7381 w 12192000"/>
              <a:gd name="connsiteY89" fmla="*/ 512580 h 4939827"/>
              <a:gd name="connsiteX90" fmla="*/ 100029 w 12192000"/>
              <a:gd name="connsiteY90" fmla="*/ 504758 h 4939827"/>
              <a:gd name="connsiteX91" fmla="*/ 155244 w 12192000"/>
              <a:gd name="connsiteY91" fmla="*/ 525130 h 4939827"/>
              <a:gd name="connsiteX92" fmla="*/ 254366 w 12192000"/>
              <a:gd name="connsiteY92" fmla="*/ 534449 h 4939827"/>
              <a:gd name="connsiteX93" fmla="*/ 447292 w 12192000"/>
              <a:gd name="connsiteY93" fmla="*/ 542725 h 4939827"/>
              <a:gd name="connsiteX94" fmla="*/ 628105 w 12192000"/>
              <a:gd name="connsiteY94" fmla="*/ 547853 h 4939827"/>
              <a:gd name="connsiteX95" fmla="*/ 783146 w 12192000"/>
              <a:gd name="connsiteY95" fmla="*/ 591799 h 4939827"/>
              <a:gd name="connsiteX96" fmla="*/ 1043676 w 12192000"/>
              <a:gd name="connsiteY96" fmla="*/ 591887 h 4939827"/>
              <a:gd name="connsiteX97" fmla="*/ 1281816 w 12192000"/>
              <a:gd name="connsiteY97" fmla="*/ 520946 h 4939827"/>
              <a:gd name="connsiteX98" fmla="*/ 1486347 w 12192000"/>
              <a:gd name="connsiteY98" fmla="*/ 487310 h 4939827"/>
              <a:gd name="connsiteX99" fmla="*/ 1568079 w 12192000"/>
              <a:gd name="connsiteY99" fmla="*/ 462531 h 4939827"/>
              <a:gd name="connsiteX100" fmla="*/ 1622516 w 12192000"/>
              <a:gd name="connsiteY100" fmla="*/ 466058 h 4939827"/>
              <a:gd name="connsiteX101" fmla="*/ 1655457 w 12192000"/>
              <a:gd name="connsiteY101" fmla="*/ 465359 h 4939827"/>
              <a:gd name="connsiteX102" fmla="*/ 1717454 w 12192000"/>
              <a:gd name="connsiteY102" fmla="*/ 417203 h 4939827"/>
              <a:gd name="connsiteX103" fmla="*/ 1913794 w 12192000"/>
              <a:gd name="connsiteY103" fmla="*/ 365255 h 4939827"/>
              <a:gd name="connsiteX104" fmla="*/ 2129762 w 12192000"/>
              <a:gd name="connsiteY104" fmla="*/ 367832 h 4939827"/>
              <a:gd name="connsiteX105" fmla="*/ 2376970 w 12192000"/>
              <a:gd name="connsiteY105" fmla="*/ 350129 h 4939827"/>
              <a:gd name="connsiteX106" fmla="*/ 2480155 w 12192000"/>
              <a:gd name="connsiteY106" fmla="*/ 359227 h 4939827"/>
              <a:gd name="connsiteX107" fmla="*/ 2586782 w 12192000"/>
              <a:gd name="connsiteY107" fmla="*/ 339352 h 4939827"/>
              <a:gd name="connsiteX108" fmla="*/ 2679617 w 12192000"/>
              <a:gd name="connsiteY108" fmla="*/ 305383 h 4939827"/>
              <a:gd name="connsiteX109" fmla="*/ 2788947 w 12192000"/>
              <a:gd name="connsiteY109" fmla="*/ 250375 h 4939827"/>
              <a:gd name="connsiteX110" fmla="*/ 2965530 w 12192000"/>
              <a:gd name="connsiteY110" fmla="*/ 245958 h 4939827"/>
              <a:gd name="connsiteX111" fmla="*/ 3103677 w 12192000"/>
              <a:gd name="connsiteY111" fmla="*/ 209527 h 4939827"/>
              <a:gd name="connsiteX112" fmla="*/ 3126759 w 12192000"/>
              <a:gd name="connsiteY112" fmla="*/ 211226 h 4939827"/>
              <a:gd name="connsiteX113" fmla="*/ 3164020 w 12192000"/>
              <a:gd name="connsiteY113" fmla="*/ 212779 h 4939827"/>
              <a:gd name="connsiteX114" fmla="*/ 3285019 w 12192000"/>
              <a:gd name="connsiteY114" fmla="*/ 220535 h 4939827"/>
              <a:gd name="connsiteX115" fmla="*/ 3365154 w 12192000"/>
              <a:gd name="connsiteY115" fmla="*/ 226416 h 4939827"/>
              <a:gd name="connsiteX116" fmla="*/ 3367507 w 12192000"/>
              <a:gd name="connsiteY116" fmla="*/ 225416 h 4939827"/>
              <a:gd name="connsiteX117" fmla="*/ 3387567 w 12192000"/>
              <a:gd name="connsiteY117" fmla="*/ 227103 h 4939827"/>
              <a:gd name="connsiteX118" fmla="*/ 3498001 w 12192000"/>
              <a:gd name="connsiteY118" fmla="*/ 231941 h 4939827"/>
              <a:gd name="connsiteX119" fmla="*/ 3561557 w 12192000"/>
              <a:gd name="connsiteY119" fmla="*/ 228095 h 4939827"/>
              <a:gd name="connsiteX120" fmla="*/ 3611920 w 12192000"/>
              <a:gd name="connsiteY120" fmla="*/ 218094 h 4939827"/>
              <a:gd name="connsiteX121" fmla="*/ 3620528 w 12192000"/>
              <a:gd name="connsiteY121" fmla="*/ 218788 h 4939827"/>
              <a:gd name="connsiteX122" fmla="*/ 3620766 w 12192000"/>
              <a:gd name="connsiteY122" fmla="*/ 218511 h 4939827"/>
              <a:gd name="connsiteX123" fmla="*/ 3629977 w 12192000"/>
              <a:gd name="connsiteY123" fmla="*/ 218664 h 4939827"/>
              <a:gd name="connsiteX124" fmla="*/ 3636217 w 12192000"/>
              <a:gd name="connsiteY124" fmla="*/ 220048 h 4939827"/>
              <a:gd name="connsiteX125" fmla="*/ 3709484 w 12192000"/>
              <a:gd name="connsiteY125" fmla="*/ 186927 h 4939827"/>
              <a:gd name="connsiteX126" fmla="*/ 3761342 w 12192000"/>
              <a:gd name="connsiteY126" fmla="*/ 177474 h 4939827"/>
              <a:gd name="connsiteX127" fmla="*/ 3799748 w 12192000"/>
              <a:gd name="connsiteY127" fmla="*/ 167154 h 4939827"/>
              <a:gd name="connsiteX128" fmla="*/ 3922756 w 12192000"/>
              <a:gd name="connsiteY128" fmla="*/ 194044 h 4939827"/>
              <a:gd name="connsiteX129" fmla="*/ 4028476 w 12192000"/>
              <a:gd name="connsiteY129" fmla="*/ 223679 h 4939827"/>
              <a:gd name="connsiteX130" fmla="*/ 4191582 w 12192000"/>
              <a:gd name="connsiteY130" fmla="*/ 238952 h 4939827"/>
              <a:gd name="connsiteX131" fmla="*/ 4251024 w 12192000"/>
              <a:gd name="connsiteY131" fmla="*/ 240874 h 4939827"/>
              <a:gd name="connsiteX132" fmla="*/ 4355275 w 12192000"/>
              <a:gd name="connsiteY132" fmla="*/ 260205 h 4939827"/>
              <a:gd name="connsiteX133" fmla="*/ 4423807 w 12192000"/>
              <a:gd name="connsiteY133" fmla="*/ 270366 h 4939827"/>
              <a:gd name="connsiteX134" fmla="*/ 4558432 w 12192000"/>
              <a:gd name="connsiteY134" fmla="*/ 269194 h 4939827"/>
              <a:gd name="connsiteX135" fmla="*/ 4635061 w 12192000"/>
              <a:gd name="connsiteY135" fmla="*/ 280682 h 4939827"/>
              <a:gd name="connsiteX136" fmla="*/ 4807427 w 12192000"/>
              <a:gd name="connsiteY136" fmla="*/ 276835 h 4939827"/>
              <a:gd name="connsiteX137" fmla="*/ 5028933 w 12192000"/>
              <a:gd name="connsiteY137" fmla="*/ 183887 h 4939827"/>
              <a:gd name="connsiteX138" fmla="*/ 5093642 w 12192000"/>
              <a:gd name="connsiteY138" fmla="*/ 177214 h 4939827"/>
              <a:gd name="connsiteX139" fmla="*/ 5102642 w 12192000"/>
              <a:gd name="connsiteY139" fmla="*/ 186816 h 4939827"/>
              <a:gd name="connsiteX140" fmla="*/ 5193590 w 12192000"/>
              <a:gd name="connsiteY140" fmla="*/ 156458 h 4939827"/>
              <a:gd name="connsiteX141" fmla="*/ 5323922 w 12192000"/>
              <a:gd name="connsiteY141" fmla="*/ 146332 h 4939827"/>
              <a:gd name="connsiteX142" fmla="*/ 5421860 w 12192000"/>
              <a:gd name="connsiteY142" fmla="*/ 167298 h 4939827"/>
              <a:gd name="connsiteX143" fmla="*/ 5476948 w 12192000"/>
              <a:gd name="connsiteY143" fmla="*/ 173249 h 4939827"/>
              <a:gd name="connsiteX144" fmla="*/ 5516842 w 12192000"/>
              <a:gd name="connsiteY144" fmla="*/ 184018 h 4939827"/>
              <a:gd name="connsiteX145" fmla="*/ 5619415 w 12192000"/>
              <a:gd name="connsiteY145" fmla="*/ 176781 h 4939827"/>
              <a:gd name="connsiteX146" fmla="*/ 5789867 w 12192000"/>
              <a:gd name="connsiteY146" fmla="*/ 150304 h 4939827"/>
              <a:gd name="connsiteX147" fmla="*/ 5825953 w 12192000"/>
              <a:gd name="connsiteY147" fmla="*/ 147907 h 4939827"/>
              <a:gd name="connsiteX148" fmla="*/ 5856168 w 12192000"/>
              <a:gd name="connsiteY148" fmla="*/ 158719 h 4939827"/>
              <a:gd name="connsiteX149" fmla="*/ 5862476 w 12192000"/>
              <a:gd name="connsiteY149" fmla="*/ 172447 h 4939827"/>
              <a:gd name="connsiteX150" fmla="*/ 5882195 w 12192000"/>
              <a:gd name="connsiteY150" fmla="*/ 173195 h 4939827"/>
              <a:gd name="connsiteX151" fmla="*/ 5887271 w 12192000"/>
              <a:gd name="connsiteY151" fmla="*/ 176084 h 4939827"/>
              <a:gd name="connsiteX152" fmla="*/ 5921577 w 12192000"/>
              <a:gd name="connsiteY152" fmla="*/ 169858 h 4939827"/>
              <a:gd name="connsiteX153" fmla="*/ 5983240 w 12192000"/>
              <a:gd name="connsiteY153" fmla="*/ 152755 h 4939827"/>
              <a:gd name="connsiteX154" fmla="*/ 6415830 w 12192000"/>
              <a:gd name="connsiteY154" fmla="*/ 136006 h 4939827"/>
              <a:gd name="connsiteX155" fmla="*/ 6756965 w 12192000"/>
              <a:gd name="connsiteY155" fmla="*/ 57636 h 4939827"/>
              <a:gd name="connsiteX156" fmla="*/ 6819400 w 12192000"/>
              <a:gd name="connsiteY156" fmla="*/ 30742 h 4939827"/>
              <a:gd name="connsiteX157" fmla="*/ 6986370 w 12192000"/>
              <a:gd name="connsiteY157" fmla="*/ 12659 h 4939827"/>
              <a:gd name="connsiteX158" fmla="*/ 6989536 w 12192000"/>
              <a:gd name="connsiteY158" fmla="*/ 14528 h 4939827"/>
              <a:gd name="connsiteX159" fmla="*/ 7015933 w 12192000"/>
              <a:gd name="connsiteY159" fmla="*/ 9653 h 4939827"/>
              <a:gd name="connsiteX160" fmla="*/ 7020592 w 12192000"/>
              <a:gd name="connsiteY160" fmla="*/ 1651 h 4939827"/>
              <a:gd name="connsiteX161" fmla="*/ 7025905 w 12192000"/>
              <a:gd name="connsiteY16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01067 w 12192000"/>
              <a:gd name="connsiteY31" fmla="*/ 270114 h 4939827"/>
              <a:gd name="connsiteX32" fmla="*/ 8672650 w 12192000"/>
              <a:gd name="connsiteY32" fmla="*/ 254821 h 4939827"/>
              <a:gd name="connsiteX33" fmla="*/ 8785543 w 12192000"/>
              <a:gd name="connsiteY33" fmla="*/ 263406 h 4939827"/>
              <a:gd name="connsiteX34" fmla="*/ 8830588 w 12192000"/>
              <a:gd name="connsiteY34" fmla="*/ 265483 h 4939827"/>
              <a:gd name="connsiteX35" fmla="*/ 8905142 w 12192000"/>
              <a:gd name="connsiteY35" fmla="*/ 264958 h 4939827"/>
              <a:gd name="connsiteX36" fmla="*/ 8968582 w 12192000"/>
              <a:gd name="connsiteY36" fmla="*/ 262728 h 4939827"/>
              <a:gd name="connsiteX37" fmla="*/ 8972994 w 12192000"/>
              <a:gd name="connsiteY37" fmla="*/ 263284 h 4939827"/>
              <a:gd name="connsiteX38" fmla="*/ 9004605 w 12192000"/>
              <a:gd name="connsiteY38" fmla="*/ 258041 h 4939827"/>
              <a:gd name="connsiteX39" fmla="*/ 9016165 w 12192000"/>
              <a:gd name="connsiteY39" fmla="*/ 261258 h 4939827"/>
              <a:gd name="connsiteX40" fmla="*/ 9043297 w 12192000"/>
              <a:gd name="connsiteY40" fmla="*/ 281547 h 4939827"/>
              <a:gd name="connsiteX41" fmla="*/ 9048315 w 12192000"/>
              <a:gd name="connsiteY41" fmla="*/ 279264 h 4939827"/>
              <a:gd name="connsiteX42" fmla="*/ 9054706 w 12192000"/>
              <a:gd name="connsiteY42" fmla="*/ 278538 h 4939827"/>
              <a:gd name="connsiteX43" fmla="*/ 9070919 w 12192000"/>
              <a:gd name="connsiteY43" fmla="*/ 281810 h 4939827"/>
              <a:gd name="connsiteX44" fmla="*/ 9076813 w 12192000"/>
              <a:gd name="connsiteY44" fmla="*/ 283909 h 4939827"/>
              <a:gd name="connsiteX45" fmla="*/ 9085871 w 12192000"/>
              <a:gd name="connsiteY45" fmla="*/ 285133 h 4939827"/>
              <a:gd name="connsiteX46" fmla="*/ 9086159 w 12192000"/>
              <a:gd name="connsiteY46" fmla="*/ 284887 h 4939827"/>
              <a:gd name="connsiteX47" fmla="*/ 9134606 w 12192000"/>
              <a:gd name="connsiteY47" fmla="*/ 288168 h 4939827"/>
              <a:gd name="connsiteX48" fmla="*/ 9195590 w 12192000"/>
              <a:gd name="connsiteY48" fmla="*/ 279568 h 4939827"/>
              <a:gd name="connsiteX49" fmla="*/ 9219336 w 12192000"/>
              <a:gd name="connsiteY49" fmla="*/ 278133 h 4939827"/>
              <a:gd name="connsiteX50" fmla="*/ 9232362 w 12192000"/>
              <a:gd name="connsiteY50" fmla="*/ 275894 h 4939827"/>
              <a:gd name="connsiteX51" fmla="*/ 9233396 w 12192000"/>
              <a:gd name="connsiteY51" fmla="*/ 274803 h 4939827"/>
              <a:gd name="connsiteX52" fmla="*/ 9256213 w 12192000"/>
              <a:gd name="connsiteY52" fmla="*/ 281576 h 4939827"/>
              <a:gd name="connsiteX53" fmla="*/ 9371484 w 12192000"/>
              <a:gd name="connsiteY53" fmla="*/ 329634 h 4939827"/>
              <a:gd name="connsiteX54" fmla="*/ 9404829 w 12192000"/>
              <a:gd name="connsiteY54" fmla="*/ 339038 h 4939827"/>
              <a:gd name="connsiteX55" fmla="*/ 9427021 w 12192000"/>
              <a:gd name="connsiteY55" fmla="*/ 358784 h 4939827"/>
              <a:gd name="connsiteX56" fmla="*/ 9670844 w 12192000"/>
              <a:gd name="connsiteY56" fmla="*/ 405128 h 4939827"/>
              <a:gd name="connsiteX57" fmla="*/ 9816083 w 12192000"/>
              <a:gd name="connsiteY57" fmla="*/ 416573 h 4939827"/>
              <a:gd name="connsiteX58" fmla="*/ 9936741 w 12192000"/>
              <a:gd name="connsiteY58" fmla="*/ 437044 h 4939827"/>
              <a:gd name="connsiteX59" fmla="*/ 10050093 w 12192000"/>
              <a:gd name="connsiteY59" fmla="*/ 443783 h 4939827"/>
              <a:gd name="connsiteX60" fmla="*/ 10130090 w 12192000"/>
              <a:gd name="connsiteY60" fmla="*/ 459520 h 4939827"/>
              <a:gd name="connsiteX61" fmla="*/ 10173456 w 12192000"/>
              <a:gd name="connsiteY61" fmla="*/ 457749 h 4939827"/>
              <a:gd name="connsiteX62" fmla="*/ 10218232 w 12192000"/>
              <a:gd name="connsiteY62" fmla="*/ 459820 h 4939827"/>
              <a:gd name="connsiteX63" fmla="*/ 10354176 w 12192000"/>
              <a:gd name="connsiteY63" fmla="*/ 471377 h 4939827"/>
              <a:gd name="connsiteX64" fmla="*/ 10430681 w 12192000"/>
              <a:gd name="connsiteY64" fmla="*/ 481226 h 4939827"/>
              <a:gd name="connsiteX65" fmla="*/ 10478169 w 12192000"/>
              <a:gd name="connsiteY65" fmla="*/ 481774 h 4939827"/>
              <a:gd name="connsiteX66" fmla="*/ 10540907 w 12192000"/>
              <a:gd name="connsiteY66" fmla="*/ 485607 h 4939827"/>
              <a:gd name="connsiteX67" fmla="*/ 10614941 w 12192000"/>
              <a:gd name="connsiteY67" fmla="*/ 487592 h 4939827"/>
              <a:gd name="connsiteX68" fmla="*/ 10674098 w 12192000"/>
              <a:gd name="connsiteY68" fmla="*/ 521656 h 4939827"/>
              <a:gd name="connsiteX69" fmla="*/ 10874834 w 12192000"/>
              <a:gd name="connsiteY69" fmla="*/ 574867 h 4939827"/>
              <a:gd name="connsiteX70" fmla="*/ 10944981 w 12192000"/>
              <a:gd name="connsiteY70" fmla="*/ 615042 h 4939827"/>
              <a:gd name="connsiteX71" fmla="*/ 11006376 w 12192000"/>
              <a:gd name="connsiteY71" fmla="*/ 645957 h 4939827"/>
              <a:gd name="connsiteX72" fmla="*/ 11076308 w 12192000"/>
              <a:gd name="connsiteY72" fmla="*/ 675698 h 4939827"/>
              <a:gd name="connsiteX73" fmla="*/ 11148789 w 12192000"/>
              <a:gd name="connsiteY73" fmla="*/ 685041 h 4939827"/>
              <a:gd name="connsiteX74" fmla="*/ 11249129 w 12192000"/>
              <a:gd name="connsiteY74" fmla="*/ 684218 h 4939827"/>
              <a:gd name="connsiteX75" fmla="*/ 11299915 w 12192000"/>
              <a:gd name="connsiteY75" fmla="*/ 692177 h 4939827"/>
              <a:gd name="connsiteX76" fmla="*/ 11386973 w 12192000"/>
              <a:gd name="connsiteY76" fmla="*/ 708209 h 4939827"/>
              <a:gd name="connsiteX77" fmla="*/ 11500105 w 12192000"/>
              <a:gd name="connsiteY77" fmla="*/ 735014 h 4939827"/>
              <a:gd name="connsiteX78" fmla="*/ 11621735 w 12192000"/>
              <a:gd name="connsiteY78" fmla="*/ 789584 h 4939827"/>
              <a:gd name="connsiteX79" fmla="*/ 11691200 w 12192000"/>
              <a:gd name="connsiteY79" fmla="*/ 867902 h 4939827"/>
              <a:gd name="connsiteX80" fmla="*/ 11819427 w 12192000"/>
              <a:gd name="connsiteY80" fmla="*/ 911634 h 4939827"/>
              <a:gd name="connsiteX81" fmla="*/ 11969720 w 12192000"/>
              <a:gd name="connsiteY81" fmla="*/ 964737 h 4939827"/>
              <a:gd name="connsiteX82" fmla="*/ 12055766 w 12192000"/>
              <a:gd name="connsiteY82" fmla="*/ 991268 h 4939827"/>
              <a:gd name="connsiteX83" fmla="*/ 12171539 w 12192000"/>
              <a:gd name="connsiteY83" fmla="*/ 995427 h 4939827"/>
              <a:gd name="connsiteX84" fmla="*/ 12187831 w 12192000"/>
              <a:gd name="connsiteY84" fmla="*/ 996580 h 4939827"/>
              <a:gd name="connsiteX85" fmla="*/ 12192000 w 12192000"/>
              <a:gd name="connsiteY85" fmla="*/ 996726 h 4939827"/>
              <a:gd name="connsiteX86" fmla="*/ 12192000 w 12192000"/>
              <a:gd name="connsiteY86" fmla="*/ 4939827 h 4939827"/>
              <a:gd name="connsiteX87" fmla="*/ 0 w 12192000"/>
              <a:gd name="connsiteY87" fmla="*/ 4939827 h 4939827"/>
              <a:gd name="connsiteX88" fmla="*/ 0 w 12192000"/>
              <a:gd name="connsiteY88" fmla="*/ 512043 h 4939827"/>
              <a:gd name="connsiteX89" fmla="*/ 7381 w 12192000"/>
              <a:gd name="connsiteY89" fmla="*/ 512580 h 4939827"/>
              <a:gd name="connsiteX90" fmla="*/ 100029 w 12192000"/>
              <a:gd name="connsiteY90" fmla="*/ 504758 h 4939827"/>
              <a:gd name="connsiteX91" fmla="*/ 155244 w 12192000"/>
              <a:gd name="connsiteY91" fmla="*/ 525130 h 4939827"/>
              <a:gd name="connsiteX92" fmla="*/ 254366 w 12192000"/>
              <a:gd name="connsiteY92" fmla="*/ 534449 h 4939827"/>
              <a:gd name="connsiteX93" fmla="*/ 447292 w 12192000"/>
              <a:gd name="connsiteY93" fmla="*/ 542725 h 4939827"/>
              <a:gd name="connsiteX94" fmla="*/ 628105 w 12192000"/>
              <a:gd name="connsiteY94" fmla="*/ 547853 h 4939827"/>
              <a:gd name="connsiteX95" fmla="*/ 783146 w 12192000"/>
              <a:gd name="connsiteY95" fmla="*/ 591799 h 4939827"/>
              <a:gd name="connsiteX96" fmla="*/ 1043676 w 12192000"/>
              <a:gd name="connsiteY96" fmla="*/ 591887 h 4939827"/>
              <a:gd name="connsiteX97" fmla="*/ 1281816 w 12192000"/>
              <a:gd name="connsiteY97" fmla="*/ 520946 h 4939827"/>
              <a:gd name="connsiteX98" fmla="*/ 1486347 w 12192000"/>
              <a:gd name="connsiteY98" fmla="*/ 487310 h 4939827"/>
              <a:gd name="connsiteX99" fmla="*/ 1568079 w 12192000"/>
              <a:gd name="connsiteY99" fmla="*/ 462531 h 4939827"/>
              <a:gd name="connsiteX100" fmla="*/ 1622516 w 12192000"/>
              <a:gd name="connsiteY100" fmla="*/ 466058 h 4939827"/>
              <a:gd name="connsiteX101" fmla="*/ 1655457 w 12192000"/>
              <a:gd name="connsiteY101" fmla="*/ 465359 h 4939827"/>
              <a:gd name="connsiteX102" fmla="*/ 1717454 w 12192000"/>
              <a:gd name="connsiteY102" fmla="*/ 417203 h 4939827"/>
              <a:gd name="connsiteX103" fmla="*/ 1913794 w 12192000"/>
              <a:gd name="connsiteY103" fmla="*/ 365255 h 4939827"/>
              <a:gd name="connsiteX104" fmla="*/ 2129762 w 12192000"/>
              <a:gd name="connsiteY104" fmla="*/ 367832 h 4939827"/>
              <a:gd name="connsiteX105" fmla="*/ 2376970 w 12192000"/>
              <a:gd name="connsiteY105" fmla="*/ 350129 h 4939827"/>
              <a:gd name="connsiteX106" fmla="*/ 2480155 w 12192000"/>
              <a:gd name="connsiteY106" fmla="*/ 359227 h 4939827"/>
              <a:gd name="connsiteX107" fmla="*/ 2586782 w 12192000"/>
              <a:gd name="connsiteY107" fmla="*/ 339352 h 4939827"/>
              <a:gd name="connsiteX108" fmla="*/ 2679617 w 12192000"/>
              <a:gd name="connsiteY108" fmla="*/ 305383 h 4939827"/>
              <a:gd name="connsiteX109" fmla="*/ 2788947 w 12192000"/>
              <a:gd name="connsiteY109" fmla="*/ 250375 h 4939827"/>
              <a:gd name="connsiteX110" fmla="*/ 2965530 w 12192000"/>
              <a:gd name="connsiteY110" fmla="*/ 245958 h 4939827"/>
              <a:gd name="connsiteX111" fmla="*/ 3103677 w 12192000"/>
              <a:gd name="connsiteY111" fmla="*/ 209527 h 4939827"/>
              <a:gd name="connsiteX112" fmla="*/ 3126759 w 12192000"/>
              <a:gd name="connsiteY112" fmla="*/ 211226 h 4939827"/>
              <a:gd name="connsiteX113" fmla="*/ 3164020 w 12192000"/>
              <a:gd name="connsiteY113" fmla="*/ 212779 h 4939827"/>
              <a:gd name="connsiteX114" fmla="*/ 3285019 w 12192000"/>
              <a:gd name="connsiteY114" fmla="*/ 220535 h 4939827"/>
              <a:gd name="connsiteX115" fmla="*/ 3365154 w 12192000"/>
              <a:gd name="connsiteY115" fmla="*/ 226416 h 4939827"/>
              <a:gd name="connsiteX116" fmla="*/ 3367507 w 12192000"/>
              <a:gd name="connsiteY116" fmla="*/ 225416 h 4939827"/>
              <a:gd name="connsiteX117" fmla="*/ 3387567 w 12192000"/>
              <a:gd name="connsiteY117" fmla="*/ 227103 h 4939827"/>
              <a:gd name="connsiteX118" fmla="*/ 3498001 w 12192000"/>
              <a:gd name="connsiteY118" fmla="*/ 231941 h 4939827"/>
              <a:gd name="connsiteX119" fmla="*/ 3561557 w 12192000"/>
              <a:gd name="connsiteY119" fmla="*/ 228095 h 4939827"/>
              <a:gd name="connsiteX120" fmla="*/ 3611920 w 12192000"/>
              <a:gd name="connsiteY120" fmla="*/ 218094 h 4939827"/>
              <a:gd name="connsiteX121" fmla="*/ 3620528 w 12192000"/>
              <a:gd name="connsiteY121" fmla="*/ 218788 h 4939827"/>
              <a:gd name="connsiteX122" fmla="*/ 3620766 w 12192000"/>
              <a:gd name="connsiteY122" fmla="*/ 218511 h 4939827"/>
              <a:gd name="connsiteX123" fmla="*/ 3629977 w 12192000"/>
              <a:gd name="connsiteY123" fmla="*/ 218664 h 4939827"/>
              <a:gd name="connsiteX124" fmla="*/ 3636217 w 12192000"/>
              <a:gd name="connsiteY124" fmla="*/ 220048 h 4939827"/>
              <a:gd name="connsiteX125" fmla="*/ 3709484 w 12192000"/>
              <a:gd name="connsiteY125" fmla="*/ 186927 h 4939827"/>
              <a:gd name="connsiteX126" fmla="*/ 3761342 w 12192000"/>
              <a:gd name="connsiteY126" fmla="*/ 177474 h 4939827"/>
              <a:gd name="connsiteX127" fmla="*/ 3799748 w 12192000"/>
              <a:gd name="connsiteY127" fmla="*/ 167154 h 4939827"/>
              <a:gd name="connsiteX128" fmla="*/ 3922756 w 12192000"/>
              <a:gd name="connsiteY128" fmla="*/ 194044 h 4939827"/>
              <a:gd name="connsiteX129" fmla="*/ 4028476 w 12192000"/>
              <a:gd name="connsiteY129" fmla="*/ 223679 h 4939827"/>
              <a:gd name="connsiteX130" fmla="*/ 4191582 w 12192000"/>
              <a:gd name="connsiteY130" fmla="*/ 238952 h 4939827"/>
              <a:gd name="connsiteX131" fmla="*/ 4251024 w 12192000"/>
              <a:gd name="connsiteY131" fmla="*/ 240874 h 4939827"/>
              <a:gd name="connsiteX132" fmla="*/ 4355275 w 12192000"/>
              <a:gd name="connsiteY132" fmla="*/ 260205 h 4939827"/>
              <a:gd name="connsiteX133" fmla="*/ 4423807 w 12192000"/>
              <a:gd name="connsiteY133" fmla="*/ 270366 h 4939827"/>
              <a:gd name="connsiteX134" fmla="*/ 4558432 w 12192000"/>
              <a:gd name="connsiteY134" fmla="*/ 269194 h 4939827"/>
              <a:gd name="connsiteX135" fmla="*/ 4635061 w 12192000"/>
              <a:gd name="connsiteY135" fmla="*/ 280682 h 4939827"/>
              <a:gd name="connsiteX136" fmla="*/ 4807427 w 12192000"/>
              <a:gd name="connsiteY136" fmla="*/ 276835 h 4939827"/>
              <a:gd name="connsiteX137" fmla="*/ 5028933 w 12192000"/>
              <a:gd name="connsiteY137" fmla="*/ 183887 h 4939827"/>
              <a:gd name="connsiteX138" fmla="*/ 5093642 w 12192000"/>
              <a:gd name="connsiteY138" fmla="*/ 177214 h 4939827"/>
              <a:gd name="connsiteX139" fmla="*/ 5102642 w 12192000"/>
              <a:gd name="connsiteY139" fmla="*/ 186816 h 4939827"/>
              <a:gd name="connsiteX140" fmla="*/ 5193590 w 12192000"/>
              <a:gd name="connsiteY140" fmla="*/ 156458 h 4939827"/>
              <a:gd name="connsiteX141" fmla="*/ 5323922 w 12192000"/>
              <a:gd name="connsiteY141" fmla="*/ 146332 h 4939827"/>
              <a:gd name="connsiteX142" fmla="*/ 5421860 w 12192000"/>
              <a:gd name="connsiteY142" fmla="*/ 167298 h 4939827"/>
              <a:gd name="connsiteX143" fmla="*/ 5476948 w 12192000"/>
              <a:gd name="connsiteY143" fmla="*/ 173249 h 4939827"/>
              <a:gd name="connsiteX144" fmla="*/ 5516842 w 12192000"/>
              <a:gd name="connsiteY144" fmla="*/ 184018 h 4939827"/>
              <a:gd name="connsiteX145" fmla="*/ 5619415 w 12192000"/>
              <a:gd name="connsiteY145" fmla="*/ 176781 h 4939827"/>
              <a:gd name="connsiteX146" fmla="*/ 5789867 w 12192000"/>
              <a:gd name="connsiteY146" fmla="*/ 150304 h 4939827"/>
              <a:gd name="connsiteX147" fmla="*/ 5825953 w 12192000"/>
              <a:gd name="connsiteY147" fmla="*/ 147907 h 4939827"/>
              <a:gd name="connsiteX148" fmla="*/ 5856168 w 12192000"/>
              <a:gd name="connsiteY148" fmla="*/ 158719 h 4939827"/>
              <a:gd name="connsiteX149" fmla="*/ 5862476 w 12192000"/>
              <a:gd name="connsiteY149" fmla="*/ 172447 h 4939827"/>
              <a:gd name="connsiteX150" fmla="*/ 5882195 w 12192000"/>
              <a:gd name="connsiteY150" fmla="*/ 173195 h 4939827"/>
              <a:gd name="connsiteX151" fmla="*/ 5887271 w 12192000"/>
              <a:gd name="connsiteY151" fmla="*/ 176084 h 4939827"/>
              <a:gd name="connsiteX152" fmla="*/ 5921577 w 12192000"/>
              <a:gd name="connsiteY152" fmla="*/ 169858 h 4939827"/>
              <a:gd name="connsiteX153" fmla="*/ 6184207 w 12192000"/>
              <a:gd name="connsiteY153" fmla="*/ 132658 h 4939827"/>
              <a:gd name="connsiteX154" fmla="*/ 6415830 w 12192000"/>
              <a:gd name="connsiteY154" fmla="*/ 136006 h 4939827"/>
              <a:gd name="connsiteX155" fmla="*/ 6756965 w 12192000"/>
              <a:gd name="connsiteY155" fmla="*/ 57636 h 4939827"/>
              <a:gd name="connsiteX156" fmla="*/ 6819400 w 12192000"/>
              <a:gd name="connsiteY156" fmla="*/ 30742 h 4939827"/>
              <a:gd name="connsiteX157" fmla="*/ 6986370 w 12192000"/>
              <a:gd name="connsiteY157" fmla="*/ 12659 h 4939827"/>
              <a:gd name="connsiteX158" fmla="*/ 6989536 w 12192000"/>
              <a:gd name="connsiteY158" fmla="*/ 14528 h 4939827"/>
              <a:gd name="connsiteX159" fmla="*/ 7015933 w 12192000"/>
              <a:gd name="connsiteY159" fmla="*/ 9653 h 4939827"/>
              <a:gd name="connsiteX160" fmla="*/ 7020592 w 12192000"/>
              <a:gd name="connsiteY160" fmla="*/ 1651 h 4939827"/>
              <a:gd name="connsiteX161" fmla="*/ 7025905 w 12192000"/>
              <a:gd name="connsiteY16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01067 w 12192000"/>
              <a:gd name="connsiteY31" fmla="*/ 270114 h 4939827"/>
              <a:gd name="connsiteX32" fmla="*/ 8672650 w 12192000"/>
              <a:gd name="connsiteY32" fmla="*/ 254821 h 4939827"/>
              <a:gd name="connsiteX33" fmla="*/ 8785543 w 12192000"/>
              <a:gd name="connsiteY33" fmla="*/ 263406 h 4939827"/>
              <a:gd name="connsiteX34" fmla="*/ 8830588 w 12192000"/>
              <a:gd name="connsiteY34" fmla="*/ 265483 h 4939827"/>
              <a:gd name="connsiteX35" fmla="*/ 8905142 w 12192000"/>
              <a:gd name="connsiteY35" fmla="*/ 264958 h 4939827"/>
              <a:gd name="connsiteX36" fmla="*/ 8968582 w 12192000"/>
              <a:gd name="connsiteY36" fmla="*/ 262728 h 4939827"/>
              <a:gd name="connsiteX37" fmla="*/ 8972994 w 12192000"/>
              <a:gd name="connsiteY37" fmla="*/ 263284 h 4939827"/>
              <a:gd name="connsiteX38" fmla="*/ 9004605 w 12192000"/>
              <a:gd name="connsiteY38" fmla="*/ 258041 h 4939827"/>
              <a:gd name="connsiteX39" fmla="*/ 9016165 w 12192000"/>
              <a:gd name="connsiteY39" fmla="*/ 261258 h 4939827"/>
              <a:gd name="connsiteX40" fmla="*/ 9043297 w 12192000"/>
              <a:gd name="connsiteY40" fmla="*/ 281547 h 4939827"/>
              <a:gd name="connsiteX41" fmla="*/ 9048315 w 12192000"/>
              <a:gd name="connsiteY41" fmla="*/ 279264 h 4939827"/>
              <a:gd name="connsiteX42" fmla="*/ 9054706 w 12192000"/>
              <a:gd name="connsiteY42" fmla="*/ 278538 h 4939827"/>
              <a:gd name="connsiteX43" fmla="*/ 9070919 w 12192000"/>
              <a:gd name="connsiteY43" fmla="*/ 281810 h 4939827"/>
              <a:gd name="connsiteX44" fmla="*/ 9076813 w 12192000"/>
              <a:gd name="connsiteY44" fmla="*/ 283909 h 4939827"/>
              <a:gd name="connsiteX45" fmla="*/ 9085871 w 12192000"/>
              <a:gd name="connsiteY45" fmla="*/ 285133 h 4939827"/>
              <a:gd name="connsiteX46" fmla="*/ 9086159 w 12192000"/>
              <a:gd name="connsiteY46" fmla="*/ 284887 h 4939827"/>
              <a:gd name="connsiteX47" fmla="*/ 9134606 w 12192000"/>
              <a:gd name="connsiteY47" fmla="*/ 288168 h 4939827"/>
              <a:gd name="connsiteX48" fmla="*/ 9195590 w 12192000"/>
              <a:gd name="connsiteY48" fmla="*/ 279568 h 4939827"/>
              <a:gd name="connsiteX49" fmla="*/ 9219336 w 12192000"/>
              <a:gd name="connsiteY49" fmla="*/ 278133 h 4939827"/>
              <a:gd name="connsiteX50" fmla="*/ 9232362 w 12192000"/>
              <a:gd name="connsiteY50" fmla="*/ 275894 h 4939827"/>
              <a:gd name="connsiteX51" fmla="*/ 9233396 w 12192000"/>
              <a:gd name="connsiteY51" fmla="*/ 274803 h 4939827"/>
              <a:gd name="connsiteX52" fmla="*/ 9256213 w 12192000"/>
              <a:gd name="connsiteY52" fmla="*/ 281576 h 4939827"/>
              <a:gd name="connsiteX53" fmla="*/ 9371484 w 12192000"/>
              <a:gd name="connsiteY53" fmla="*/ 329634 h 4939827"/>
              <a:gd name="connsiteX54" fmla="*/ 9404829 w 12192000"/>
              <a:gd name="connsiteY54" fmla="*/ 339038 h 4939827"/>
              <a:gd name="connsiteX55" fmla="*/ 9427021 w 12192000"/>
              <a:gd name="connsiteY55" fmla="*/ 358784 h 4939827"/>
              <a:gd name="connsiteX56" fmla="*/ 9670844 w 12192000"/>
              <a:gd name="connsiteY56" fmla="*/ 405128 h 4939827"/>
              <a:gd name="connsiteX57" fmla="*/ 9816083 w 12192000"/>
              <a:gd name="connsiteY57" fmla="*/ 416573 h 4939827"/>
              <a:gd name="connsiteX58" fmla="*/ 9936741 w 12192000"/>
              <a:gd name="connsiteY58" fmla="*/ 437044 h 4939827"/>
              <a:gd name="connsiteX59" fmla="*/ 10050093 w 12192000"/>
              <a:gd name="connsiteY59" fmla="*/ 443783 h 4939827"/>
              <a:gd name="connsiteX60" fmla="*/ 10130090 w 12192000"/>
              <a:gd name="connsiteY60" fmla="*/ 459520 h 4939827"/>
              <a:gd name="connsiteX61" fmla="*/ 10173456 w 12192000"/>
              <a:gd name="connsiteY61" fmla="*/ 457749 h 4939827"/>
              <a:gd name="connsiteX62" fmla="*/ 10218232 w 12192000"/>
              <a:gd name="connsiteY62" fmla="*/ 459820 h 4939827"/>
              <a:gd name="connsiteX63" fmla="*/ 10354176 w 12192000"/>
              <a:gd name="connsiteY63" fmla="*/ 471377 h 4939827"/>
              <a:gd name="connsiteX64" fmla="*/ 10430681 w 12192000"/>
              <a:gd name="connsiteY64" fmla="*/ 481226 h 4939827"/>
              <a:gd name="connsiteX65" fmla="*/ 10478169 w 12192000"/>
              <a:gd name="connsiteY65" fmla="*/ 481774 h 4939827"/>
              <a:gd name="connsiteX66" fmla="*/ 10540907 w 12192000"/>
              <a:gd name="connsiteY66" fmla="*/ 485607 h 4939827"/>
              <a:gd name="connsiteX67" fmla="*/ 10614941 w 12192000"/>
              <a:gd name="connsiteY67" fmla="*/ 487592 h 4939827"/>
              <a:gd name="connsiteX68" fmla="*/ 10674098 w 12192000"/>
              <a:gd name="connsiteY68" fmla="*/ 521656 h 4939827"/>
              <a:gd name="connsiteX69" fmla="*/ 10874834 w 12192000"/>
              <a:gd name="connsiteY69" fmla="*/ 574867 h 4939827"/>
              <a:gd name="connsiteX70" fmla="*/ 10944981 w 12192000"/>
              <a:gd name="connsiteY70" fmla="*/ 615042 h 4939827"/>
              <a:gd name="connsiteX71" fmla="*/ 11006376 w 12192000"/>
              <a:gd name="connsiteY71" fmla="*/ 645957 h 4939827"/>
              <a:gd name="connsiteX72" fmla="*/ 11076308 w 12192000"/>
              <a:gd name="connsiteY72" fmla="*/ 675698 h 4939827"/>
              <a:gd name="connsiteX73" fmla="*/ 11148789 w 12192000"/>
              <a:gd name="connsiteY73" fmla="*/ 685041 h 4939827"/>
              <a:gd name="connsiteX74" fmla="*/ 11249129 w 12192000"/>
              <a:gd name="connsiteY74" fmla="*/ 684218 h 4939827"/>
              <a:gd name="connsiteX75" fmla="*/ 11299915 w 12192000"/>
              <a:gd name="connsiteY75" fmla="*/ 692177 h 4939827"/>
              <a:gd name="connsiteX76" fmla="*/ 11386973 w 12192000"/>
              <a:gd name="connsiteY76" fmla="*/ 708209 h 4939827"/>
              <a:gd name="connsiteX77" fmla="*/ 11500105 w 12192000"/>
              <a:gd name="connsiteY77" fmla="*/ 735014 h 4939827"/>
              <a:gd name="connsiteX78" fmla="*/ 11621735 w 12192000"/>
              <a:gd name="connsiteY78" fmla="*/ 789584 h 4939827"/>
              <a:gd name="connsiteX79" fmla="*/ 11691200 w 12192000"/>
              <a:gd name="connsiteY79" fmla="*/ 867902 h 4939827"/>
              <a:gd name="connsiteX80" fmla="*/ 11819427 w 12192000"/>
              <a:gd name="connsiteY80" fmla="*/ 911634 h 4939827"/>
              <a:gd name="connsiteX81" fmla="*/ 11969720 w 12192000"/>
              <a:gd name="connsiteY81" fmla="*/ 964737 h 4939827"/>
              <a:gd name="connsiteX82" fmla="*/ 12055766 w 12192000"/>
              <a:gd name="connsiteY82" fmla="*/ 991268 h 4939827"/>
              <a:gd name="connsiteX83" fmla="*/ 12171539 w 12192000"/>
              <a:gd name="connsiteY83" fmla="*/ 995427 h 4939827"/>
              <a:gd name="connsiteX84" fmla="*/ 12187831 w 12192000"/>
              <a:gd name="connsiteY84" fmla="*/ 996580 h 4939827"/>
              <a:gd name="connsiteX85" fmla="*/ 12192000 w 12192000"/>
              <a:gd name="connsiteY85" fmla="*/ 996726 h 4939827"/>
              <a:gd name="connsiteX86" fmla="*/ 12192000 w 12192000"/>
              <a:gd name="connsiteY86" fmla="*/ 4939827 h 4939827"/>
              <a:gd name="connsiteX87" fmla="*/ 0 w 12192000"/>
              <a:gd name="connsiteY87" fmla="*/ 4939827 h 4939827"/>
              <a:gd name="connsiteX88" fmla="*/ 0 w 12192000"/>
              <a:gd name="connsiteY88" fmla="*/ 512043 h 4939827"/>
              <a:gd name="connsiteX89" fmla="*/ 7381 w 12192000"/>
              <a:gd name="connsiteY89" fmla="*/ 512580 h 4939827"/>
              <a:gd name="connsiteX90" fmla="*/ 100029 w 12192000"/>
              <a:gd name="connsiteY90" fmla="*/ 504758 h 4939827"/>
              <a:gd name="connsiteX91" fmla="*/ 155244 w 12192000"/>
              <a:gd name="connsiteY91" fmla="*/ 525130 h 4939827"/>
              <a:gd name="connsiteX92" fmla="*/ 254366 w 12192000"/>
              <a:gd name="connsiteY92" fmla="*/ 534449 h 4939827"/>
              <a:gd name="connsiteX93" fmla="*/ 447292 w 12192000"/>
              <a:gd name="connsiteY93" fmla="*/ 542725 h 4939827"/>
              <a:gd name="connsiteX94" fmla="*/ 628105 w 12192000"/>
              <a:gd name="connsiteY94" fmla="*/ 547853 h 4939827"/>
              <a:gd name="connsiteX95" fmla="*/ 783146 w 12192000"/>
              <a:gd name="connsiteY95" fmla="*/ 591799 h 4939827"/>
              <a:gd name="connsiteX96" fmla="*/ 1043676 w 12192000"/>
              <a:gd name="connsiteY96" fmla="*/ 591887 h 4939827"/>
              <a:gd name="connsiteX97" fmla="*/ 1281816 w 12192000"/>
              <a:gd name="connsiteY97" fmla="*/ 520946 h 4939827"/>
              <a:gd name="connsiteX98" fmla="*/ 1486347 w 12192000"/>
              <a:gd name="connsiteY98" fmla="*/ 487310 h 4939827"/>
              <a:gd name="connsiteX99" fmla="*/ 1568079 w 12192000"/>
              <a:gd name="connsiteY99" fmla="*/ 462531 h 4939827"/>
              <a:gd name="connsiteX100" fmla="*/ 1622516 w 12192000"/>
              <a:gd name="connsiteY100" fmla="*/ 466058 h 4939827"/>
              <a:gd name="connsiteX101" fmla="*/ 1655457 w 12192000"/>
              <a:gd name="connsiteY101" fmla="*/ 465359 h 4939827"/>
              <a:gd name="connsiteX102" fmla="*/ 1717454 w 12192000"/>
              <a:gd name="connsiteY102" fmla="*/ 417203 h 4939827"/>
              <a:gd name="connsiteX103" fmla="*/ 1913794 w 12192000"/>
              <a:gd name="connsiteY103" fmla="*/ 365255 h 4939827"/>
              <a:gd name="connsiteX104" fmla="*/ 2129762 w 12192000"/>
              <a:gd name="connsiteY104" fmla="*/ 367832 h 4939827"/>
              <a:gd name="connsiteX105" fmla="*/ 2376970 w 12192000"/>
              <a:gd name="connsiteY105" fmla="*/ 350129 h 4939827"/>
              <a:gd name="connsiteX106" fmla="*/ 2480155 w 12192000"/>
              <a:gd name="connsiteY106" fmla="*/ 359227 h 4939827"/>
              <a:gd name="connsiteX107" fmla="*/ 2586782 w 12192000"/>
              <a:gd name="connsiteY107" fmla="*/ 339352 h 4939827"/>
              <a:gd name="connsiteX108" fmla="*/ 2679617 w 12192000"/>
              <a:gd name="connsiteY108" fmla="*/ 305383 h 4939827"/>
              <a:gd name="connsiteX109" fmla="*/ 2788947 w 12192000"/>
              <a:gd name="connsiteY109" fmla="*/ 250375 h 4939827"/>
              <a:gd name="connsiteX110" fmla="*/ 2965530 w 12192000"/>
              <a:gd name="connsiteY110" fmla="*/ 245958 h 4939827"/>
              <a:gd name="connsiteX111" fmla="*/ 3103677 w 12192000"/>
              <a:gd name="connsiteY111" fmla="*/ 209527 h 4939827"/>
              <a:gd name="connsiteX112" fmla="*/ 3126759 w 12192000"/>
              <a:gd name="connsiteY112" fmla="*/ 211226 h 4939827"/>
              <a:gd name="connsiteX113" fmla="*/ 3164020 w 12192000"/>
              <a:gd name="connsiteY113" fmla="*/ 212779 h 4939827"/>
              <a:gd name="connsiteX114" fmla="*/ 3285019 w 12192000"/>
              <a:gd name="connsiteY114" fmla="*/ 220535 h 4939827"/>
              <a:gd name="connsiteX115" fmla="*/ 3365154 w 12192000"/>
              <a:gd name="connsiteY115" fmla="*/ 226416 h 4939827"/>
              <a:gd name="connsiteX116" fmla="*/ 3367507 w 12192000"/>
              <a:gd name="connsiteY116" fmla="*/ 225416 h 4939827"/>
              <a:gd name="connsiteX117" fmla="*/ 3387567 w 12192000"/>
              <a:gd name="connsiteY117" fmla="*/ 227103 h 4939827"/>
              <a:gd name="connsiteX118" fmla="*/ 3498001 w 12192000"/>
              <a:gd name="connsiteY118" fmla="*/ 231941 h 4939827"/>
              <a:gd name="connsiteX119" fmla="*/ 3561557 w 12192000"/>
              <a:gd name="connsiteY119" fmla="*/ 228095 h 4939827"/>
              <a:gd name="connsiteX120" fmla="*/ 3611920 w 12192000"/>
              <a:gd name="connsiteY120" fmla="*/ 218094 h 4939827"/>
              <a:gd name="connsiteX121" fmla="*/ 3620528 w 12192000"/>
              <a:gd name="connsiteY121" fmla="*/ 218788 h 4939827"/>
              <a:gd name="connsiteX122" fmla="*/ 3620766 w 12192000"/>
              <a:gd name="connsiteY122" fmla="*/ 218511 h 4939827"/>
              <a:gd name="connsiteX123" fmla="*/ 3629977 w 12192000"/>
              <a:gd name="connsiteY123" fmla="*/ 218664 h 4939827"/>
              <a:gd name="connsiteX124" fmla="*/ 3636217 w 12192000"/>
              <a:gd name="connsiteY124" fmla="*/ 220048 h 4939827"/>
              <a:gd name="connsiteX125" fmla="*/ 3709484 w 12192000"/>
              <a:gd name="connsiteY125" fmla="*/ 186927 h 4939827"/>
              <a:gd name="connsiteX126" fmla="*/ 3761342 w 12192000"/>
              <a:gd name="connsiteY126" fmla="*/ 177474 h 4939827"/>
              <a:gd name="connsiteX127" fmla="*/ 3799748 w 12192000"/>
              <a:gd name="connsiteY127" fmla="*/ 167154 h 4939827"/>
              <a:gd name="connsiteX128" fmla="*/ 3922756 w 12192000"/>
              <a:gd name="connsiteY128" fmla="*/ 194044 h 4939827"/>
              <a:gd name="connsiteX129" fmla="*/ 4028476 w 12192000"/>
              <a:gd name="connsiteY129" fmla="*/ 223679 h 4939827"/>
              <a:gd name="connsiteX130" fmla="*/ 4191582 w 12192000"/>
              <a:gd name="connsiteY130" fmla="*/ 238952 h 4939827"/>
              <a:gd name="connsiteX131" fmla="*/ 4251024 w 12192000"/>
              <a:gd name="connsiteY131" fmla="*/ 240874 h 4939827"/>
              <a:gd name="connsiteX132" fmla="*/ 4355275 w 12192000"/>
              <a:gd name="connsiteY132" fmla="*/ 260205 h 4939827"/>
              <a:gd name="connsiteX133" fmla="*/ 4423807 w 12192000"/>
              <a:gd name="connsiteY133" fmla="*/ 270366 h 4939827"/>
              <a:gd name="connsiteX134" fmla="*/ 4558432 w 12192000"/>
              <a:gd name="connsiteY134" fmla="*/ 269194 h 4939827"/>
              <a:gd name="connsiteX135" fmla="*/ 4635061 w 12192000"/>
              <a:gd name="connsiteY135" fmla="*/ 280682 h 4939827"/>
              <a:gd name="connsiteX136" fmla="*/ 4807427 w 12192000"/>
              <a:gd name="connsiteY136" fmla="*/ 276835 h 4939827"/>
              <a:gd name="connsiteX137" fmla="*/ 5028933 w 12192000"/>
              <a:gd name="connsiteY137" fmla="*/ 183887 h 4939827"/>
              <a:gd name="connsiteX138" fmla="*/ 5093642 w 12192000"/>
              <a:gd name="connsiteY138" fmla="*/ 177214 h 4939827"/>
              <a:gd name="connsiteX139" fmla="*/ 5102642 w 12192000"/>
              <a:gd name="connsiteY139" fmla="*/ 186816 h 4939827"/>
              <a:gd name="connsiteX140" fmla="*/ 5193590 w 12192000"/>
              <a:gd name="connsiteY140" fmla="*/ 156458 h 4939827"/>
              <a:gd name="connsiteX141" fmla="*/ 5323922 w 12192000"/>
              <a:gd name="connsiteY141" fmla="*/ 146332 h 4939827"/>
              <a:gd name="connsiteX142" fmla="*/ 5421860 w 12192000"/>
              <a:gd name="connsiteY142" fmla="*/ 167298 h 4939827"/>
              <a:gd name="connsiteX143" fmla="*/ 5476948 w 12192000"/>
              <a:gd name="connsiteY143" fmla="*/ 173249 h 4939827"/>
              <a:gd name="connsiteX144" fmla="*/ 5516842 w 12192000"/>
              <a:gd name="connsiteY144" fmla="*/ 184018 h 4939827"/>
              <a:gd name="connsiteX145" fmla="*/ 5619415 w 12192000"/>
              <a:gd name="connsiteY145" fmla="*/ 176781 h 4939827"/>
              <a:gd name="connsiteX146" fmla="*/ 5789867 w 12192000"/>
              <a:gd name="connsiteY146" fmla="*/ 150304 h 4939827"/>
              <a:gd name="connsiteX147" fmla="*/ 5825953 w 12192000"/>
              <a:gd name="connsiteY147" fmla="*/ 147907 h 4939827"/>
              <a:gd name="connsiteX148" fmla="*/ 5856168 w 12192000"/>
              <a:gd name="connsiteY148" fmla="*/ 158719 h 4939827"/>
              <a:gd name="connsiteX149" fmla="*/ 5862476 w 12192000"/>
              <a:gd name="connsiteY149" fmla="*/ 172447 h 4939827"/>
              <a:gd name="connsiteX150" fmla="*/ 5882195 w 12192000"/>
              <a:gd name="connsiteY150" fmla="*/ 173195 h 4939827"/>
              <a:gd name="connsiteX151" fmla="*/ 5887271 w 12192000"/>
              <a:gd name="connsiteY151" fmla="*/ 176084 h 4939827"/>
              <a:gd name="connsiteX152" fmla="*/ 5921577 w 12192000"/>
              <a:gd name="connsiteY152" fmla="*/ 169858 h 4939827"/>
              <a:gd name="connsiteX153" fmla="*/ 6184207 w 12192000"/>
              <a:gd name="connsiteY153" fmla="*/ 132658 h 4939827"/>
              <a:gd name="connsiteX154" fmla="*/ 6415830 w 12192000"/>
              <a:gd name="connsiteY154" fmla="*/ 136006 h 4939827"/>
              <a:gd name="connsiteX155" fmla="*/ 6756965 w 12192000"/>
              <a:gd name="connsiteY155" fmla="*/ 57636 h 4939827"/>
              <a:gd name="connsiteX156" fmla="*/ 6819400 w 12192000"/>
              <a:gd name="connsiteY156" fmla="*/ 30742 h 4939827"/>
              <a:gd name="connsiteX157" fmla="*/ 6986370 w 12192000"/>
              <a:gd name="connsiteY157" fmla="*/ 12659 h 4939827"/>
              <a:gd name="connsiteX158" fmla="*/ 6989536 w 12192000"/>
              <a:gd name="connsiteY158" fmla="*/ 14528 h 4939827"/>
              <a:gd name="connsiteX159" fmla="*/ 7015933 w 12192000"/>
              <a:gd name="connsiteY159" fmla="*/ 9653 h 4939827"/>
              <a:gd name="connsiteX160" fmla="*/ 7020592 w 12192000"/>
              <a:gd name="connsiteY160" fmla="*/ 1651 h 4939827"/>
              <a:gd name="connsiteX161" fmla="*/ 7025905 w 12192000"/>
              <a:gd name="connsiteY16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01067 w 12192000"/>
              <a:gd name="connsiteY31" fmla="*/ 270114 h 4939827"/>
              <a:gd name="connsiteX32" fmla="*/ 8672650 w 12192000"/>
              <a:gd name="connsiteY32" fmla="*/ 254821 h 4939827"/>
              <a:gd name="connsiteX33" fmla="*/ 8785543 w 12192000"/>
              <a:gd name="connsiteY33" fmla="*/ 263406 h 4939827"/>
              <a:gd name="connsiteX34" fmla="*/ 8830588 w 12192000"/>
              <a:gd name="connsiteY34" fmla="*/ 265483 h 4939827"/>
              <a:gd name="connsiteX35" fmla="*/ 8905142 w 12192000"/>
              <a:gd name="connsiteY35" fmla="*/ 264958 h 4939827"/>
              <a:gd name="connsiteX36" fmla="*/ 8968582 w 12192000"/>
              <a:gd name="connsiteY36" fmla="*/ 262728 h 4939827"/>
              <a:gd name="connsiteX37" fmla="*/ 8972994 w 12192000"/>
              <a:gd name="connsiteY37" fmla="*/ 263284 h 4939827"/>
              <a:gd name="connsiteX38" fmla="*/ 9004605 w 12192000"/>
              <a:gd name="connsiteY38" fmla="*/ 258041 h 4939827"/>
              <a:gd name="connsiteX39" fmla="*/ 9016165 w 12192000"/>
              <a:gd name="connsiteY39" fmla="*/ 261258 h 4939827"/>
              <a:gd name="connsiteX40" fmla="*/ 9043297 w 12192000"/>
              <a:gd name="connsiteY40" fmla="*/ 281547 h 4939827"/>
              <a:gd name="connsiteX41" fmla="*/ 9048315 w 12192000"/>
              <a:gd name="connsiteY41" fmla="*/ 279264 h 4939827"/>
              <a:gd name="connsiteX42" fmla="*/ 9054706 w 12192000"/>
              <a:gd name="connsiteY42" fmla="*/ 278538 h 4939827"/>
              <a:gd name="connsiteX43" fmla="*/ 9070919 w 12192000"/>
              <a:gd name="connsiteY43" fmla="*/ 281810 h 4939827"/>
              <a:gd name="connsiteX44" fmla="*/ 9076813 w 12192000"/>
              <a:gd name="connsiteY44" fmla="*/ 283909 h 4939827"/>
              <a:gd name="connsiteX45" fmla="*/ 9085871 w 12192000"/>
              <a:gd name="connsiteY45" fmla="*/ 285133 h 4939827"/>
              <a:gd name="connsiteX46" fmla="*/ 9086159 w 12192000"/>
              <a:gd name="connsiteY46" fmla="*/ 284887 h 4939827"/>
              <a:gd name="connsiteX47" fmla="*/ 9134606 w 12192000"/>
              <a:gd name="connsiteY47" fmla="*/ 288168 h 4939827"/>
              <a:gd name="connsiteX48" fmla="*/ 9195590 w 12192000"/>
              <a:gd name="connsiteY48" fmla="*/ 279568 h 4939827"/>
              <a:gd name="connsiteX49" fmla="*/ 9219336 w 12192000"/>
              <a:gd name="connsiteY49" fmla="*/ 278133 h 4939827"/>
              <a:gd name="connsiteX50" fmla="*/ 9232362 w 12192000"/>
              <a:gd name="connsiteY50" fmla="*/ 275894 h 4939827"/>
              <a:gd name="connsiteX51" fmla="*/ 9233396 w 12192000"/>
              <a:gd name="connsiteY51" fmla="*/ 274803 h 4939827"/>
              <a:gd name="connsiteX52" fmla="*/ 9256213 w 12192000"/>
              <a:gd name="connsiteY52" fmla="*/ 281576 h 4939827"/>
              <a:gd name="connsiteX53" fmla="*/ 9371484 w 12192000"/>
              <a:gd name="connsiteY53" fmla="*/ 329634 h 4939827"/>
              <a:gd name="connsiteX54" fmla="*/ 9404829 w 12192000"/>
              <a:gd name="connsiteY54" fmla="*/ 339038 h 4939827"/>
              <a:gd name="connsiteX55" fmla="*/ 9427021 w 12192000"/>
              <a:gd name="connsiteY55" fmla="*/ 358784 h 4939827"/>
              <a:gd name="connsiteX56" fmla="*/ 9670844 w 12192000"/>
              <a:gd name="connsiteY56" fmla="*/ 405128 h 4939827"/>
              <a:gd name="connsiteX57" fmla="*/ 9816083 w 12192000"/>
              <a:gd name="connsiteY57" fmla="*/ 416573 h 4939827"/>
              <a:gd name="connsiteX58" fmla="*/ 9936741 w 12192000"/>
              <a:gd name="connsiteY58" fmla="*/ 437044 h 4939827"/>
              <a:gd name="connsiteX59" fmla="*/ 10050093 w 12192000"/>
              <a:gd name="connsiteY59" fmla="*/ 443783 h 4939827"/>
              <a:gd name="connsiteX60" fmla="*/ 10130090 w 12192000"/>
              <a:gd name="connsiteY60" fmla="*/ 459520 h 4939827"/>
              <a:gd name="connsiteX61" fmla="*/ 10173456 w 12192000"/>
              <a:gd name="connsiteY61" fmla="*/ 457749 h 4939827"/>
              <a:gd name="connsiteX62" fmla="*/ 10218232 w 12192000"/>
              <a:gd name="connsiteY62" fmla="*/ 459820 h 4939827"/>
              <a:gd name="connsiteX63" fmla="*/ 10354176 w 12192000"/>
              <a:gd name="connsiteY63" fmla="*/ 471377 h 4939827"/>
              <a:gd name="connsiteX64" fmla="*/ 10430681 w 12192000"/>
              <a:gd name="connsiteY64" fmla="*/ 481226 h 4939827"/>
              <a:gd name="connsiteX65" fmla="*/ 10478169 w 12192000"/>
              <a:gd name="connsiteY65" fmla="*/ 481774 h 4939827"/>
              <a:gd name="connsiteX66" fmla="*/ 10540907 w 12192000"/>
              <a:gd name="connsiteY66" fmla="*/ 485607 h 4939827"/>
              <a:gd name="connsiteX67" fmla="*/ 10614941 w 12192000"/>
              <a:gd name="connsiteY67" fmla="*/ 487592 h 4939827"/>
              <a:gd name="connsiteX68" fmla="*/ 10674098 w 12192000"/>
              <a:gd name="connsiteY68" fmla="*/ 521656 h 4939827"/>
              <a:gd name="connsiteX69" fmla="*/ 10874834 w 12192000"/>
              <a:gd name="connsiteY69" fmla="*/ 574867 h 4939827"/>
              <a:gd name="connsiteX70" fmla="*/ 10944981 w 12192000"/>
              <a:gd name="connsiteY70" fmla="*/ 615042 h 4939827"/>
              <a:gd name="connsiteX71" fmla="*/ 11006376 w 12192000"/>
              <a:gd name="connsiteY71" fmla="*/ 645957 h 4939827"/>
              <a:gd name="connsiteX72" fmla="*/ 11076308 w 12192000"/>
              <a:gd name="connsiteY72" fmla="*/ 675698 h 4939827"/>
              <a:gd name="connsiteX73" fmla="*/ 11148789 w 12192000"/>
              <a:gd name="connsiteY73" fmla="*/ 685041 h 4939827"/>
              <a:gd name="connsiteX74" fmla="*/ 11249129 w 12192000"/>
              <a:gd name="connsiteY74" fmla="*/ 684218 h 4939827"/>
              <a:gd name="connsiteX75" fmla="*/ 11299915 w 12192000"/>
              <a:gd name="connsiteY75" fmla="*/ 692177 h 4939827"/>
              <a:gd name="connsiteX76" fmla="*/ 11386973 w 12192000"/>
              <a:gd name="connsiteY76" fmla="*/ 708209 h 4939827"/>
              <a:gd name="connsiteX77" fmla="*/ 11500105 w 12192000"/>
              <a:gd name="connsiteY77" fmla="*/ 735014 h 4939827"/>
              <a:gd name="connsiteX78" fmla="*/ 11621735 w 12192000"/>
              <a:gd name="connsiteY78" fmla="*/ 789584 h 4939827"/>
              <a:gd name="connsiteX79" fmla="*/ 11691200 w 12192000"/>
              <a:gd name="connsiteY79" fmla="*/ 867902 h 4939827"/>
              <a:gd name="connsiteX80" fmla="*/ 11819427 w 12192000"/>
              <a:gd name="connsiteY80" fmla="*/ 911634 h 4939827"/>
              <a:gd name="connsiteX81" fmla="*/ 11969720 w 12192000"/>
              <a:gd name="connsiteY81" fmla="*/ 964737 h 4939827"/>
              <a:gd name="connsiteX82" fmla="*/ 12055766 w 12192000"/>
              <a:gd name="connsiteY82" fmla="*/ 991268 h 4939827"/>
              <a:gd name="connsiteX83" fmla="*/ 12171539 w 12192000"/>
              <a:gd name="connsiteY83" fmla="*/ 995427 h 4939827"/>
              <a:gd name="connsiteX84" fmla="*/ 12187831 w 12192000"/>
              <a:gd name="connsiteY84" fmla="*/ 996580 h 4939827"/>
              <a:gd name="connsiteX85" fmla="*/ 12192000 w 12192000"/>
              <a:gd name="connsiteY85" fmla="*/ 996726 h 4939827"/>
              <a:gd name="connsiteX86" fmla="*/ 12192000 w 12192000"/>
              <a:gd name="connsiteY86" fmla="*/ 4939827 h 4939827"/>
              <a:gd name="connsiteX87" fmla="*/ 0 w 12192000"/>
              <a:gd name="connsiteY87" fmla="*/ 4939827 h 4939827"/>
              <a:gd name="connsiteX88" fmla="*/ 0 w 12192000"/>
              <a:gd name="connsiteY88" fmla="*/ 512043 h 4939827"/>
              <a:gd name="connsiteX89" fmla="*/ 7381 w 12192000"/>
              <a:gd name="connsiteY89" fmla="*/ 512580 h 4939827"/>
              <a:gd name="connsiteX90" fmla="*/ 100029 w 12192000"/>
              <a:gd name="connsiteY90" fmla="*/ 504758 h 4939827"/>
              <a:gd name="connsiteX91" fmla="*/ 155244 w 12192000"/>
              <a:gd name="connsiteY91" fmla="*/ 525130 h 4939827"/>
              <a:gd name="connsiteX92" fmla="*/ 254366 w 12192000"/>
              <a:gd name="connsiteY92" fmla="*/ 534449 h 4939827"/>
              <a:gd name="connsiteX93" fmla="*/ 447292 w 12192000"/>
              <a:gd name="connsiteY93" fmla="*/ 542725 h 4939827"/>
              <a:gd name="connsiteX94" fmla="*/ 628105 w 12192000"/>
              <a:gd name="connsiteY94" fmla="*/ 547853 h 4939827"/>
              <a:gd name="connsiteX95" fmla="*/ 783146 w 12192000"/>
              <a:gd name="connsiteY95" fmla="*/ 591799 h 4939827"/>
              <a:gd name="connsiteX96" fmla="*/ 1043676 w 12192000"/>
              <a:gd name="connsiteY96" fmla="*/ 591887 h 4939827"/>
              <a:gd name="connsiteX97" fmla="*/ 1281816 w 12192000"/>
              <a:gd name="connsiteY97" fmla="*/ 520946 h 4939827"/>
              <a:gd name="connsiteX98" fmla="*/ 1486347 w 12192000"/>
              <a:gd name="connsiteY98" fmla="*/ 487310 h 4939827"/>
              <a:gd name="connsiteX99" fmla="*/ 1568079 w 12192000"/>
              <a:gd name="connsiteY99" fmla="*/ 462531 h 4939827"/>
              <a:gd name="connsiteX100" fmla="*/ 1622516 w 12192000"/>
              <a:gd name="connsiteY100" fmla="*/ 466058 h 4939827"/>
              <a:gd name="connsiteX101" fmla="*/ 1655457 w 12192000"/>
              <a:gd name="connsiteY101" fmla="*/ 465359 h 4939827"/>
              <a:gd name="connsiteX102" fmla="*/ 1717454 w 12192000"/>
              <a:gd name="connsiteY102" fmla="*/ 417203 h 4939827"/>
              <a:gd name="connsiteX103" fmla="*/ 1913794 w 12192000"/>
              <a:gd name="connsiteY103" fmla="*/ 365255 h 4939827"/>
              <a:gd name="connsiteX104" fmla="*/ 2129762 w 12192000"/>
              <a:gd name="connsiteY104" fmla="*/ 367832 h 4939827"/>
              <a:gd name="connsiteX105" fmla="*/ 2376970 w 12192000"/>
              <a:gd name="connsiteY105" fmla="*/ 350129 h 4939827"/>
              <a:gd name="connsiteX106" fmla="*/ 2480155 w 12192000"/>
              <a:gd name="connsiteY106" fmla="*/ 359227 h 4939827"/>
              <a:gd name="connsiteX107" fmla="*/ 2586782 w 12192000"/>
              <a:gd name="connsiteY107" fmla="*/ 339352 h 4939827"/>
              <a:gd name="connsiteX108" fmla="*/ 2679617 w 12192000"/>
              <a:gd name="connsiteY108" fmla="*/ 305383 h 4939827"/>
              <a:gd name="connsiteX109" fmla="*/ 2788947 w 12192000"/>
              <a:gd name="connsiteY109" fmla="*/ 250375 h 4939827"/>
              <a:gd name="connsiteX110" fmla="*/ 2965530 w 12192000"/>
              <a:gd name="connsiteY110" fmla="*/ 245958 h 4939827"/>
              <a:gd name="connsiteX111" fmla="*/ 3103677 w 12192000"/>
              <a:gd name="connsiteY111" fmla="*/ 209527 h 4939827"/>
              <a:gd name="connsiteX112" fmla="*/ 3126759 w 12192000"/>
              <a:gd name="connsiteY112" fmla="*/ 211226 h 4939827"/>
              <a:gd name="connsiteX113" fmla="*/ 3164020 w 12192000"/>
              <a:gd name="connsiteY113" fmla="*/ 212779 h 4939827"/>
              <a:gd name="connsiteX114" fmla="*/ 3285019 w 12192000"/>
              <a:gd name="connsiteY114" fmla="*/ 220535 h 4939827"/>
              <a:gd name="connsiteX115" fmla="*/ 3365154 w 12192000"/>
              <a:gd name="connsiteY115" fmla="*/ 226416 h 4939827"/>
              <a:gd name="connsiteX116" fmla="*/ 3367507 w 12192000"/>
              <a:gd name="connsiteY116" fmla="*/ 225416 h 4939827"/>
              <a:gd name="connsiteX117" fmla="*/ 3387567 w 12192000"/>
              <a:gd name="connsiteY117" fmla="*/ 227103 h 4939827"/>
              <a:gd name="connsiteX118" fmla="*/ 3498001 w 12192000"/>
              <a:gd name="connsiteY118" fmla="*/ 231941 h 4939827"/>
              <a:gd name="connsiteX119" fmla="*/ 3561557 w 12192000"/>
              <a:gd name="connsiteY119" fmla="*/ 228095 h 4939827"/>
              <a:gd name="connsiteX120" fmla="*/ 3611920 w 12192000"/>
              <a:gd name="connsiteY120" fmla="*/ 218094 h 4939827"/>
              <a:gd name="connsiteX121" fmla="*/ 3620528 w 12192000"/>
              <a:gd name="connsiteY121" fmla="*/ 218788 h 4939827"/>
              <a:gd name="connsiteX122" fmla="*/ 3620766 w 12192000"/>
              <a:gd name="connsiteY122" fmla="*/ 218511 h 4939827"/>
              <a:gd name="connsiteX123" fmla="*/ 3629977 w 12192000"/>
              <a:gd name="connsiteY123" fmla="*/ 218664 h 4939827"/>
              <a:gd name="connsiteX124" fmla="*/ 3636217 w 12192000"/>
              <a:gd name="connsiteY124" fmla="*/ 220048 h 4939827"/>
              <a:gd name="connsiteX125" fmla="*/ 3709484 w 12192000"/>
              <a:gd name="connsiteY125" fmla="*/ 186927 h 4939827"/>
              <a:gd name="connsiteX126" fmla="*/ 3761342 w 12192000"/>
              <a:gd name="connsiteY126" fmla="*/ 177474 h 4939827"/>
              <a:gd name="connsiteX127" fmla="*/ 3799748 w 12192000"/>
              <a:gd name="connsiteY127" fmla="*/ 167154 h 4939827"/>
              <a:gd name="connsiteX128" fmla="*/ 3922756 w 12192000"/>
              <a:gd name="connsiteY128" fmla="*/ 194044 h 4939827"/>
              <a:gd name="connsiteX129" fmla="*/ 4028476 w 12192000"/>
              <a:gd name="connsiteY129" fmla="*/ 223679 h 4939827"/>
              <a:gd name="connsiteX130" fmla="*/ 4191582 w 12192000"/>
              <a:gd name="connsiteY130" fmla="*/ 238952 h 4939827"/>
              <a:gd name="connsiteX131" fmla="*/ 4251024 w 12192000"/>
              <a:gd name="connsiteY131" fmla="*/ 240874 h 4939827"/>
              <a:gd name="connsiteX132" fmla="*/ 4355275 w 12192000"/>
              <a:gd name="connsiteY132" fmla="*/ 260205 h 4939827"/>
              <a:gd name="connsiteX133" fmla="*/ 4423807 w 12192000"/>
              <a:gd name="connsiteY133" fmla="*/ 270366 h 4939827"/>
              <a:gd name="connsiteX134" fmla="*/ 4558432 w 12192000"/>
              <a:gd name="connsiteY134" fmla="*/ 269194 h 4939827"/>
              <a:gd name="connsiteX135" fmla="*/ 4635061 w 12192000"/>
              <a:gd name="connsiteY135" fmla="*/ 280682 h 4939827"/>
              <a:gd name="connsiteX136" fmla="*/ 4807427 w 12192000"/>
              <a:gd name="connsiteY136" fmla="*/ 276835 h 4939827"/>
              <a:gd name="connsiteX137" fmla="*/ 5028933 w 12192000"/>
              <a:gd name="connsiteY137" fmla="*/ 183887 h 4939827"/>
              <a:gd name="connsiteX138" fmla="*/ 5093642 w 12192000"/>
              <a:gd name="connsiteY138" fmla="*/ 177214 h 4939827"/>
              <a:gd name="connsiteX139" fmla="*/ 5102642 w 12192000"/>
              <a:gd name="connsiteY139" fmla="*/ 186816 h 4939827"/>
              <a:gd name="connsiteX140" fmla="*/ 5193590 w 12192000"/>
              <a:gd name="connsiteY140" fmla="*/ 156458 h 4939827"/>
              <a:gd name="connsiteX141" fmla="*/ 5323922 w 12192000"/>
              <a:gd name="connsiteY141" fmla="*/ 146332 h 4939827"/>
              <a:gd name="connsiteX142" fmla="*/ 5421860 w 12192000"/>
              <a:gd name="connsiteY142" fmla="*/ 167298 h 4939827"/>
              <a:gd name="connsiteX143" fmla="*/ 5476948 w 12192000"/>
              <a:gd name="connsiteY143" fmla="*/ 173249 h 4939827"/>
              <a:gd name="connsiteX144" fmla="*/ 5516842 w 12192000"/>
              <a:gd name="connsiteY144" fmla="*/ 184018 h 4939827"/>
              <a:gd name="connsiteX145" fmla="*/ 5619415 w 12192000"/>
              <a:gd name="connsiteY145" fmla="*/ 176781 h 4939827"/>
              <a:gd name="connsiteX146" fmla="*/ 5789867 w 12192000"/>
              <a:gd name="connsiteY146" fmla="*/ 150304 h 4939827"/>
              <a:gd name="connsiteX147" fmla="*/ 5825953 w 12192000"/>
              <a:gd name="connsiteY147" fmla="*/ 147907 h 4939827"/>
              <a:gd name="connsiteX148" fmla="*/ 5856168 w 12192000"/>
              <a:gd name="connsiteY148" fmla="*/ 158719 h 4939827"/>
              <a:gd name="connsiteX149" fmla="*/ 5862476 w 12192000"/>
              <a:gd name="connsiteY149" fmla="*/ 172447 h 4939827"/>
              <a:gd name="connsiteX150" fmla="*/ 5882195 w 12192000"/>
              <a:gd name="connsiteY150" fmla="*/ 173195 h 4939827"/>
              <a:gd name="connsiteX151" fmla="*/ 5887271 w 12192000"/>
              <a:gd name="connsiteY151" fmla="*/ 176084 h 4939827"/>
              <a:gd name="connsiteX152" fmla="*/ 6001964 w 12192000"/>
              <a:gd name="connsiteY152" fmla="*/ 154786 h 4939827"/>
              <a:gd name="connsiteX153" fmla="*/ 6184207 w 12192000"/>
              <a:gd name="connsiteY153" fmla="*/ 132658 h 4939827"/>
              <a:gd name="connsiteX154" fmla="*/ 6415830 w 12192000"/>
              <a:gd name="connsiteY154" fmla="*/ 136006 h 4939827"/>
              <a:gd name="connsiteX155" fmla="*/ 6756965 w 12192000"/>
              <a:gd name="connsiteY155" fmla="*/ 57636 h 4939827"/>
              <a:gd name="connsiteX156" fmla="*/ 6819400 w 12192000"/>
              <a:gd name="connsiteY156" fmla="*/ 30742 h 4939827"/>
              <a:gd name="connsiteX157" fmla="*/ 6986370 w 12192000"/>
              <a:gd name="connsiteY157" fmla="*/ 12659 h 4939827"/>
              <a:gd name="connsiteX158" fmla="*/ 6989536 w 12192000"/>
              <a:gd name="connsiteY158" fmla="*/ 14528 h 4939827"/>
              <a:gd name="connsiteX159" fmla="*/ 7015933 w 12192000"/>
              <a:gd name="connsiteY159" fmla="*/ 9653 h 4939827"/>
              <a:gd name="connsiteX160" fmla="*/ 7020592 w 12192000"/>
              <a:gd name="connsiteY160" fmla="*/ 1651 h 4939827"/>
              <a:gd name="connsiteX161" fmla="*/ 7025905 w 12192000"/>
              <a:gd name="connsiteY16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01067 w 12192000"/>
              <a:gd name="connsiteY31" fmla="*/ 270114 h 4939827"/>
              <a:gd name="connsiteX32" fmla="*/ 8672650 w 12192000"/>
              <a:gd name="connsiteY32" fmla="*/ 254821 h 4939827"/>
              <a:gd name="connsiteX33" fmla="*/ 8785543 w 12192000"/>
              <a:gd name="connsiteY33" fmla="*/ 263406 h 4939827"/>
              <a:gd name="connsiteX34" fmla="*/ 8830588 w 12192000"/>
              <a:gd name="connsiteY34" fmla="*/ 265483 h 4939827"/>
              <a:gd name="connsiteX35" fmla="*/ 8905142 w 12192000"/>
              <a:gd name="connsiteY35" fmla="*/ 264958 h 4939827"/>
              <a:gd name="connsiteX36" fmla="*/ 8968582 w 12192000"/>
              <a:gd name="connsiteY36" fmla="*/ 262728 h 4939827"/>
              <a:gd name="connsiteX37" fmla="*/ 8972994 w 12192000"/>
              <a:gd name="connsiteY37" fmla="*/ 263284 h 4939827"/>
              <a:gd name="connsiteX38" fmla="*/ 9004605 w 12192000"/>
              <a:gd name="connsiteY38" fmla="*/ 258041 h 4939827"/>
              <a:gd name="connsiteX39" fmla="*/ 9016165 w 12192000"/>
              <a:gd name="connsiteY39" fmla="*/ 261258 h 4939827"/>
              <a:gd name="connsiteX40" fmla="*/ 9043297 w 12192000"/>
              <a:gd name="connsiteY40" fmla="*/ 281547 h 4939827"/>
              <a:gd name="connsiteX41" fmla="*/ 9048315 w 12192000"/>
              <a:gd name="connsiteY41" fmla="*/ 279264 h 4939827"/>
              <a:gd name="connsiteX42" fmla="*/ 9054706 w 12192000"/>
              <a:gd name="connsiteY42" fmla="*/ 278538 h 4939827"/>
              <a:gd name="connsiteX43" fmla="*/ 9070919 w 12192000"/>
              <a:gd name="connsiteY43" fmla="*/ 281810 h 4939827"/>
              <a:gd name="connsiteX44" fmla="*/ 9076813 w 12192000"/>
              <a:gd name="connsiteY44" fmla="*/ 283909 h 4939827"/>
              <a:gd name="connsiteX45" fmla="*/ 9085871 w 12192000"/>
              <a:gd name="connsiteY45" fmla="*/ 285133 h 4939827"/>
              <a:gd name="connsiteX46" fmla="*/ 9086159 w 12192000"/>
              <a:gd name="connsiteY46" fmla="*/ 284887 h 4939827"/>
              <a:gd name="connsiteX47" fmla="*/ 9134606 w 12192000"/>
              <a:gd name="connsiteY47" fmla="*/ 288168 h 4939827"/>
              <a:gd name="connsiteX48" fmla="*/ 9195590 w 12192000"/>
              <a:gd name="connsiteY48" fmla="*/ 279568 h 4939827"/>
              <a:gd name="connsiteX49" fmla="*/ 9219336 w 12192000"/>
              <a:gd name="connsiteY49" fmla="*/ 278133 h 4939827"/>
              <a:gd name="connsiteX50" fmla="*/ 9232362 w 12192000"/>
              <a:gd name="connsiteY50" fmla="*/ 275894 h 4939827"/>
              <a:gd name="connsiteX51" fmla="*/ 9233396 w 12192000"/>
              <a:gd name="connsiteY51" fmla="*/ 274803 h 4939827"/>
              <a:gd name="connsiteX52" fmla="*/ 9256213 w 12192000"/>
              <a:gd name="connsiteY52" fmla="*/ 281576 h 4939827"/>
              <a:gd name="connsiteX53" fmla="*/ 9371484 w 12192000"/>
              <a:gd name="connsiteY53" fmla="*/ 329634 h 4939827"/>
              <a:gd name="connsiteX54" fmla="*/ 9404829 w 12192000"/>
              <a:gd name="connsiteY54" fmla="*/ 339038 h 4939827"/>
              <a:gd name="connsiteX55" fmla="*/ 9427021 w 12192000"/>
              <a:gd name="connsiteY55" fmla="*/ 358784 h 4939827"/>
              <a:gd name="connsiteX56" fmla="*/ 9670844 w 12192000"/>
              <a:gd name="connsiteY56" fmla="*/ 405128 h 4939827"/>
              <a:gd name="connsiteX57" fmla="*/ 9816083 w 12192000"/>
              <a:gd name="connsiteY57" fmla="*/ 416573 h 4939827"/>
              <a:gd name="connsiteX58" fmla="*/ 9936741 w 12192000"/>
              <a:gd name="connsiteY58" fmla="*/ 437044 h 4939827"/>
              <a:gd name="connsiteX59" fmla="*/ 10050093 w 12192000"/>
              <a:gd name="connsiteY59" fmla="*/ 443783 h 4939827"/>
              <a:gd name="connsiteX60" fmla="*/ 10130090 w 12192000"/>
              <a:gd name="connsiteY60" fmla="*/ 459520 h 4939827"/>
              <a:gd name="connsiteX61" fmla="*/ 10173456 w 12192000"/>
              <a:gd name="connsiteY61" fmla="*/ 457749 h 4939827"/>
              <a:gd name="connsiteX62" fmla="*/ 10218232 w 12192000"/>
              <a:gd name="connsiteY62" fmla="*/ 459820 h 4939827"/>
              <a:gd name="connsiteX63" fmla="*/ 10354176 w 12192000"/>
              <a:gd name="connsiteY63" fmla="*/ 471377 h 4939827"/>
              <a:gd name="connsiteX64" fmla="*/ 10430681 w 12192000"/>
              <a:gd name="connsiteY64" fmla="*/ 481226 h 4939827"/>
              <a:gd name="connsiteX65" fmla="*/ 10478169 w 12192000"/>
              <a:gd name="connsiteY65" fmla="*/ 481774 h 4939827"/>
              <a:gd name="connsiteX66" fmla="*/ 10540907 w 12192000"/>
              <a:gd name="connsiteY66" fmla="*/ 485607 h 4939827"/>
              <a:gd name="connsiteX67" fmla="*/ 10614941 w 12192000"/>
              <a:gd name="connsiteY67" fmla="*/ 487592 h 4939827"/>
              <a:gd name="connsiteX68" fmla="*/ 10674098 w 12192000"/>
              <a:gd name="connsiteY68" fmla="*/ 521656 h 4939827"/>
              <a:gd name="connsiteX69" fmla="*/ 10874834 w 12192000"/>
              <a:gd name="connsiteY69" fmla="*/ 574867 h 4939827"/>
              <a:gd name="connsiteX70" fmla="*/ 10944981 w 12192000"/>
              <a:gd name="connsiteY70" fmla="*/ 615042 h 4939827"/>
              <a:gd name="connsiteX71" fmla="*/ 11006376 w 12192000"/>
              <a:gd name="connsiteY71" fmla="*/ 645957 h 4939827"/>
              <a:gd name="connsiteX72" fmla="*/ 11076308 w 12192000"/>
              <a:gd name="connsiteY72" fmla="*/ 675698 h 4939827"/>
              <a:gd name="connsiteX73" fmla="*/ 11148789 w 12192000"/>
              <a:gd name="connsiteY73" fmla="*/ 685041 h 4939827"/>
              <a:gd name="connsiteX74" fmla="*/ 11249129 w 12192000"/>
              <a:gd name="connsiteY74" fmla="*/ 684218 h 4939827"/>
              <a:gd name="connsiteX75" fmla="*/ 11299915 w 12192000"/>
              <a:gd name="connsiteY75" fmla="*/ 692177 h 4939827"/>
              <a:gd name="connsiteX76" fmla="*/ 11386973 w 12192000"/>
              <a:gd name="connsiteY76" fmla="*/ 708209 h 4939827"/>
              <a:gd name="connsiteX77" fmla="*/ 11500105 w 12192000"/>
              <a:gd name="connsiteY77" fmla="*/ 735014 h 4939827"/>
              <a:gd name="connsiteX78" fmla="*/ 11621735 w 12192000"/>
              <a:gd name="connsiteY78" fmla="*/ 789584 h 4939827"/>
              <a:gd name="connsiteX79" fmla="*/ 11691200 w 12192000"/>
              <a:gd name="connsiteY79" fmla="*/ 867902 h 4939827"/>
              <a:gd name="connsiteX80" fmla="*/ 11819427 w 12192000"/>
              <a:gd name="connsiteY80" fmla="*/ 911634 h 4939827"/>
              <a:gd name="connsiteX81" fmla="*/ 11969720 w 12192000"/>
              <a:gd name="connsiteY81" fmla="*/ 964737 h 4939827"/>
              <a:gd name="connsiteX82" fmla="*/ 12055766 w 12192000"/>
              <a:gd name="connsiteY82" fmla="*/ 991268 h 4939827"/>
              <a:gd name="connsiteX83" fmla="*/ 12171539 w 12192000"/>
              <a:gd name="connsiteY83" fmla="*/ 995427 h 4939827"/>
              <a:gd name="connsiteX84" fmla="*/ 12187831 w 12192000"/>
              <a:gd name="connsiteY84" fmla="*/ 996580 h 4939827"/>
              <a:gd name="connsiteX85" fmla="*/ 12192000 w 12192000"/>
              <a:gd name="connsiteY85" fmla="*/ 996726 h 4939827"/>
              <a:gd name="connsiteX86" fmla="*/ 12192000 w 12192000"/>
              <a:gd name="connsiteY86" fmla="*/ 4939827 h 4939827"/>
              <a:gd name="connsiteX87" fmla="*/ 0 w 12192000"/>
              <a:gd name="connsiteY87" fmla="*/ 4939827 h 4939827"/>
              <a:gd name="connsiteX88" fmla="*/ 0 w 12192000"/>
              <a:gd name="connsiteY88" fmla="*/ 512043 h 4939827"/>
              <a:gd name="connsiteX89" fmla="*/ 7381 w 12192000"/>
              <a:gd name="connsiteY89" fmla="*/ 512580 h 4939827"/>
              <a:gd name="connsiteX90" fmla="*/ 100029 w 12192000"/>
              <a:gd name="connsiteY90" fmla="*/ 504758 h 4939827"/>
              <a:gd name="connsiteX91" fmla="*/ 155244 w 12192000"/>
              <a:gd name="connsiteY91" fmla="*/ 525130 h 4939827"/>
              <a:gd name="connsiteX92" fmla="*/ 254366 w 12192000"/>
              <a:gd name="connsiteY92" fmla="*/ 534449 h 4939827"/>
              <a:gd name="connsiteX93" fmla="*/ 447292 w 12192000"/>
              <a:gd name="connsiteY93" fmla="*/ 542725 h 4939827"/>
              <a:gd name="connsiteX94" fmla="*/ 628105 w 12192000"/>
              <a:gd name="connsiteY94" fmla="*/ 547853 h 4939827"/>
              <a:gd name="connsiteX95" fmla="*/ 783146 w 12192000"/>
              <a:gd name="connsiteY95" fmla="*/ 591799 h 4939827"/>
              <a:gd name="connsiteX96" fmla="*/ 1043676 w 12192000"/>
              <a:gd name="connsiteY96" fmla="*/ 591887 h 4939827"/>
              <a:gd name="connsiteX97" fmla="*/ 1281816 w 12192000"/>
              <a:gd name="connsiteY97" fmla="*/ 520946 h 4939827"/>
              <a:gd name="connsiteX98" fmla="*/ 1486347 w 12192000"/>
              <a:gd name="connsiteY98" fmla="*/ 487310 h 4939827"/>
              <a:gd name="connsiteX99" fmla="*/ 1568079 w 12192000"/>
              <a:gd name="connsiteY99" fmla="*/ 462531 h 4939827"/>
              <a:gd name="connsiteX100" fmla="*/ 1622516 w 12192000"/>
              <a:gd name="connsiteY100" fmla="*/ 466058 h 4939827"/>
              <a:gd name="connsiteX101" fmla="*/ 1655457 w 12192000"/>
              <a:gd name="connsiteY101" fmla="*/ 465359 h 4939827"/>
              <a:gd name="connsiteX102" fmla="*/ 1717454 w 12192000"/>
              <a:gd name="connsiteY102" fmla="*/ 417203 h 4939827"/>
              <a:gd name="connsiteX103" fmla="*/ 1913794 w 12192000"/>
              <a:gd name="connsiteY103" fmla="*/ 365255 h 4939827"/>
              <a:gd name="connsiteX104" fmla="*/ 2129762 w 12192000"/>
              <a:gd name="connsiteY104" fmla="*/ 367832 h 4939827"/>
              <a:gd name="connsiteX105" fmla="*/ 2376970 w 12192000"/>
              <a:gd name="connsiteY105" fmla="*/ 350129 h 4939827"/>
              <a:gd name="connsiteX106" fmla="*/ 2480155 w 12192000"/>
              <a:gd name="connsiteY106" fmla="*/ 359227 h 4939827"/>
              <a:gd name="connsiteX107" fmla="*/ 2586782 w 12192000"/>
              <a:gd name="connsiteY107" fmla="*/ 339352 h 4939827"/>
              <a:gd name="connsiteX108" fmla="*/ 2679617 w 12192000"/>
              <a:gd name="connsiteY108" fmla="*/ 305383 h 4939827"/>
              <a:gd name="connsiteX109" fmla="*/ 2788947 w 12192000"/>
              <a:gd name="connsiteY109" fmla="*/ 250375 h 4939827"/>
              <a:gd name="connsiteX110" fmla="*/ 2965530 w 12192000"/>
              <a:gd name="connsiteY110" fmla="*/ 245958 h 4939827"/>
              <a:gd name="connsiteX111" fmla="*/ 3103677 w 12192000"/>
              <a:gd name="connsiteY111" fmla="*/ 209527 h 4939827"/>
              <a:gd name="connsiteX112" fmla="*/ 3126759 w 12192000"/>
              <a:gd name="connsiteY112" fmla="*/ 211226 h 4939827"/>
              <a:gd name="connsiteX113" fmla="*/ 3164020 w 12192000"/>
              <a:gd name="connsiteY113" fmla="*/ 212779 h 4939827"/>
              <a:gd name="connsiteX114" fmla="*/ 3285019 w 12192000"/>
              <a:gd name="connsiteY114" fmla="*/ 220535 h 4939827"/>
              <a:gd name="connsiteX115" fmla="*/ 3365154 w 12192000"/>
              <a:gd name="connsiteY115" fmla="*/ 226416 h 4939827"/>
              <a:gd name="connsiteX116" fmla="*/ 3367507 w 12192000"/>
              <a:gd name="connsiteY116" fmla="*/ 225416 h 4939827"/>
              <a:gd name="connsiteX117" fmla="*/ 3387567 w 12192000"/>
              <a:gd name="connsiteY117" fmla="*/ 227103 h 4939827"/>
              <a:gd name="connsiteX118" fmla="*/ 3498001 w 12192000"/>
              <a:gd name="connsiteY118" fmla="*/ 231941 h 4939827"/>
              <a:gd name="connsiteX119" fmla="*/ 3561557 w 12192000"/>
              <a:gd name="connsiteY119" fmla="*/ 228095 h 4939827"/>
              <a:gd name="connsiteX120" fmla="*/ 3611920 w 12192000"/>
              <a:gd name="connsiteY120" fmla="*/ 218094 h 4939827"/>
              <a:gd name="connsiteX121" fmla="*/ 3620528 w 12192000"/>
              <a:gd name="connsiteY121" fmla="*/ 218788 h 4939827"/>
              <a:gd name="connsiteX122" fmla="*/ 3620766 w 12192000"/>
              <a:gd name="connsiteY122" fmla="*/ 218511 h 4939827"/>
              <a:gd name="connsiteX123" fmla="*/ 3629977 w 12192000"/>
              <a:gd name="connsiteY123" fmla="*/ 218664 h 4939827"/>
              <a:gd name="connsiteX124" fmla="*/ 3636217 w 12192000"/>
              <a:gd name="connsiteY124" fmla="*/ 220048 h 4939827"/>
              <a:gd name="connsiteX125" fmla="*/ 3709484 w 12192000"/>
              <a:gd name="connsiteY125" fmla="*/ 186927 h 4939827"/>
              <a:gd name="connsiteX126" fmla="*/ 3761342 w 12192000"/>
              <a:gd name="connsiteY126" fmla="*/ 177474 h 4939827"/>
              <a:gd name="connsiteX127" fmla="*/ 3799748 w 12192000"/>
              <a:gd name="connsiteY127" fmla="*/ 167154 h 4939827"/>
              <a:gd name="connsiteX128" fmla="*/ 3922756 w 12192000"/>
              <a:gd name="connsiteY128" fmla="*/ 194044 h 4939827"/>
              <a:gd name="connsiteX129" fmla="*/ 4028476 w 12192000"/>
              <a:gd name="connsiteY129" fmla="*/ 223679 h 4939827"/>
              <a:gd name="connsiteX130" fmla="*/ 4191582 w 12192000"/>
              <a:gd name="connsiteY130" fmla="*/ 238952 h 4939827"/>
              <a:gd name="connsiteX131" fmla="*/ 4251024 w 12192000"/>
              <a:gd name="connsiteY131" fmla="*/ 240874 h 4939827"/>
              <a:gd name="connsiteX132" fmla="*/ 4355275 w 12192000"/>
              <a:gd name="connsiteY132" fmla="*/ 260205 h 4939827"/>
              <a:gd name="connsiteX133" fmla="*/ 4423807 w 12192000"/>
              <a:gd name="connsiteY133" fmla="*/ 270366 h 4939827"/>
              <a:gd name="connsiteX134" fmla="*/ 4558432 w 12192000"/>
              <a:gd name="connsiteY134" fmla="*/ 269194 h 4939827"/>
              <a:gd name="connsiteX135" fmla="*/ 4635061 w 12192000"/>
              <a:gd name="connsiteY135" fmla="*/ 280682 h 4939827"/>
              <a:gd name="connsiteX136" fmla="*/ 4807427 w 12192000"/>
              <a:gd name="connsiteY136" fmla="*/ 276835 h 4939827"/>
              <a:gd name="connsiteX137" fmla="*/ 5028933 w 12192000"/>
              <a:gd name="connsiteY137" fmla="*/ 183887 h 4939827"/>
              <a:gd name="connsiteX138" fmla="*/ 5093642 w 12192000"/>
              <a:gd name="connsiteY138" fmla="*/ 177214 h 4939827"/>
              <a:gd name="connsiteX139" fmla="*/ 5102642 w 12192000"/>
              <a:gd name="connsiteY139" fmla="*/ 186816 h 4939827"/>
              <a:gd name="connsiteX140" fmla="*/ 5193590 w 12192000"/>
              <a:gd name="connsiteY140" fmla="*/ 156458 h 4939827"/>
              <a:gd name="connsiteX141" fmla="*/ 5323922 w 12192000"/>
              <a:gd name="connsiteY141" fmla="*/ 146332 h 4939827"/>
              <a:gd name="connsiteX142" fmla="*/ 5421860 w 12192000"/>
              <a:gd name="connsiteY142" fmla="*/ 167298 h 4939827"/>
              <a:gd name="connsiteX143" fmla="*/ 5476948 w 12192000"/>
              <a:gd name="connsiteY143" fmla="*/ 173249 h 4939827"/>
              <a:gd name="connsiteX144" fmla="*/ 5516842 w 12192000"/>
              <a:gd name="connsiteY144" fmla="*/ 184018 h 4939827"/>
              <a:gd name="connsiteX145" fmla="*/ 5619415 w 12192000"/>
              <a:gd name="connsiteY145" fmla="*/ 176781 h 4939827"/>
              <a:gd name="connsiteX146" fmla="*/ 5789867 w 12192000"/>
              <a:gd name="connsiteY146" fmla="*/ 150304 h 4939827"/>
              <a:gd name="connsiteX147" fmla="*/ 5825953 w 12192000"/>
              <a:gd name="connsiteY147" fmla="*/ 147907 h 4939827"/>
              <a:gd name="connsiteX148" fmla="*/ 5856168 w 12192000"/>
              <a:gd name="connsiteY148" fmla="*/ 158719 h 4939827"/>
              <a:gd name="connsiteX149" fmla="*/ 5862476 w 12192000"/>
              <a:gd name="connsiteY149" fmla="*/ 172447 h 4939827"/>
              <a:gd name="connsiteX150" fmla="*/ 5882195 w 12192000"/>
              <a:gd name="connsiteY150" fmla="*/ 173195 h 4939827"/>
              <a:gd name="connsiteX151" fmla="*/ 5887271 w 12192000"/>
              <a:gd name="connsiteY151" fmla="*/ 176084 h 4939827"/>
              <a:gd name="connsiteX152" fmla="*/ 6001964 w 12192000"/>
              <a:gd name="connsiteY152" fmla="*/ 154786 h 4939827"/>
              <a:gd name="connsiteX153" fmla="*/ 6184207 w 12192000"/>
              <a:gd name="connsiteY153" fmla="*/ 132658 h 4939827"/>
              <a:gd name="connsiteX154" fmla="*/ 6415830 w 12192000"/>
              <a:gd name="connsiteY154" fmla="*/ 136006 h 4939827"/>
              <a:gd name="connsiteX155" fmla="*/ 6756965 w 12192000"/>
              <a:gd name="connsiteY155" fmla="*/ 57636 h 4939827"/>
              <a:gd name="connsiteX156" fmla="*/ 6819400 w 12192000"/>
              <a:gd name="connsiteY156" fmla="*/ 30742 h 4939827"/>
              <a:gd name="connsiteX157" fmla="*/ 6986370 w 12192000"/>
              <a:gd name="connsiteY157" fmla="*/ 12659 h 4939827"/>
              <a:gd name="connsiteX158" fmla="*/ 6989536 w 12192000"/>
              <a:gd name="connsiteY158" fmla="*/ 14528 h 4939827"/>
              <a:gd name="connsiteX159" fmla="*/ 7015933 w 12192000"/>
              <a:gd name="connsiteY159" fmla="*/ 9653 h 4939827"/>
              <a:gd name="connsiteX160" fmla="*/ 7020592 w 12192000"/>
              <a:gd name="connsiteY160" fmla="*/ 1651 h 4939827"/>
              <a:gd name="connsiteX161" fmla="*/ 7025905 w 12192000"/>
              <a:gd name="connsiteY16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01067 w 12192000"/>
              <a:gd name="connsiteY31" fmla="*/ 270114 h 4939827"/>
              <a:gd name="connsiteX32" fmla="*/ 8672650 w 12192000"/>
              <a:gd name="connsiteY32" fmla="*/ 254821 h 4939827"/>
              <a:gd name="connsiteX33" fmla="*/ 8785543 w 12192000"/>
              <a:gd name="connsiteY33" fmla="*/ 263406 h 4939827"/>
              <a:gd name="connsiteX34" fmla="*/ 8830588 w 12192000"/>
              <a:gd name="connsiteY34" fmla="*/ 265483 h 4939827"/>
              <a:gd name="connsiteX35" fmla="*/ 8905142 w 12192000"/>
              <a:gd name="connsiteY35" fmla="*/ 264958 h 4939827"/>
              <a:gd name="connsiteX36" fmla="*/ 8968582 w 12192000"/>
              <a:gd name="connsiteY36" fmla="*/ 262728 h 4939827"/>
              <a:gd name="connsiteX37" fmla="*/ 8972994 w 12192000"/>
              <a:gd name="connsiteY37" fmla="*/ 263284 h 4939827"/>
              <a:gd name="connsiteX38" fmla="*/ 9004605 w 12192000"/>
              <a:gd name="connsiteY38" fmla="*/ 258041 h 4939827"/>
              <a:gd name="connsiteX39" fmla="*/ 9016165 w 12192000"/>
              <a:gd name="connsiteY39" fmla="*/ 261258 h 4939827"/>
              <a:gd name="connsiteX40" fmla="*/ 9043297 w 12192000"/>
              <a:gd name="connsiteY40" fmla="*/ 281547 h 4939827"/>
              <a:gd name="connsiteX41" fmla="*/ 9048315 w 12192000"/>
              <a:gd name="connsiteY41" fmla="*/ 279264 h 4939827"/>
              <a:gd name="connsiteX42" fmla="*/ 9054706 w 12192000"/>
              <a:gd name="connsiteY42" fmla="*/ 278538 h 4939827"/>
              <a:gd name="connsiteX43" fmla="*/ 9070919 w 12192000"/>
              <a:gd name="connsiteY43" fmla="*/ 281810 h 4939827"/>
              <a:gd name="connsiteX44" fmla="*/ 9076813 w 12192000"/>
              <a:gd name="connsiteY44" fmla="*/ 283909 h 4939827"/>
              <a:gd name="connsiteX45" fmla="*/ 9085871 w 12192000"/>
              <a:gd name="connsiteY45" fmla="*/ 285133 h 4939827"/>
              <a:gd name="connsiteX46" fmla="*/ 9086159 w 12192000"/>
              <a:gd name="connsiteY46" fmla="*/ 284887 h 4939827"/>
              <a:gd name="connsiteX47" fmla="*/ 9134606 w 12192000"/>
              <a:gd name="connsiteY47" fmla="*/ 288168 h 4939827"/>
              <a:gd name="connsiteX48" fmla="*/ 9195590 w 12192000"/>
              <a:gd name="connsiteY48" fmla="*/ 279568 h 4939827"/>
              <a:gd name="connsiteX49" fmla="*/ 9219336 w 12192000"/>
              <a:gd name="connsiteY49" fmla="*/ 278133 h 4939827"/>
              <a:gd name="connsiteX50" fmla="*/ 9232362 w 12192000"/>
              <a:gd name="connsiteY50" fmla="*/ 275894 h 4939827"/>
              <a:gd name="connsiteX51" fmla="*/ 9233396 w 12192000"/>
              <a:gd name="connsiteY51" fmla="*/ 274803 h 4939827"/>
              <a:gd name="connsiteX52" fmla="*/ 9256213 w 12192000"/>
              <a:gd name="connsiteY52" fmla="*/ 281576 h 4939827"/>
              <a:gd name="connsiteX53" fmla="*/ 9371484 w 12192000"/>
              <a:gd name="connsiteY53" fmla="*/ 329634 h 4939827"/>
              <a:gd name="connsiteX54" fmla="*/ 9404829 w 12192000"/>
              <a:gd name="connsiteY54" fmla="*/ 339038 h 4939827"/>
              <a:gd name="connsiteX55" fmla="*/ 9427021 w 12192000"/>
              <a:gd name="connsiteY55" fmla="*/ 358784 h 4939827"/>
              <a:gd name="connsiteX56" fmla="*/ 9670844 w 12192000"/>
              <a:gd name="connsiteY56" fmla="*/ 405128 h 4939827"/>
              <a:gd name="connsiteX57" fmla="*/ 9816083 w 12192000"/>
              <a:gd name="connsiteY57" fmla="*/ 416573 h 4939827"/>
              <a:gd name="connsiteX58" fmla="*/ 9936741 w 12192000"/>
              <a:gd name="connsiteY58" fmla="*/ 437044 h 4939827"/>
              <a:gd name="connsiteX59" fmla="*/ 10050093 w 12192000"/>
              <a:gd name="connsiteY59" fmla="*/ 443783 h 4939827"/>
              <a:gd name="connsiteX60" fmla="*/ 10130090 w 12192000"/>
              <a:gd name="connsiteY60" fmla="*/ 459520 h 4939827"/>
              <a:gd name="connsiteX61" fmla="*/ 10173456 w 12192000"/>
              <a:gd name="connsiteY61" fmla="*/ 457749 h 4939827"/>
              <a:gd name="connsiteX62" fmla="*/ 10218232 w 12192000"/>
              <a:gd name="connsiteY62" fmla="*/ 459820 h 4939827"/>
              <a:gd name="connsiteX63" fmla="*/ 10354176 w 12192000"/>
              <a:gd name="connsiteY63" fmla="*/ 471377 h 4939827"/>
              <a:gd name="connsiteX64" fmla="*/ 10430681 w 12192000"/>
              <a:gd name="connsiteY64" fmla="*/ 481226 h 4939827"/>
              <a:gd name="connsiteX65" fmla="*/ 10478169 w 12192000"/>
              <a:gd name="connsiteY65" fmla="*/ 481774 h 4939827"/>
              <a:gd name="connsiteX66" fmla="*/ 10540907 w 12192000"/>
              <a:gd name="connsiteY66" fmla="*/ 485607 h 4939827"/>
              <a:gd name="connsiteX67" fmla="*/ 10614941 w 12192000"/>
              <a:gd name="connsiteY67" fmla="*/ 487592 h 4939827"/>
              <a:gd name="connsiteX68" fmla="*/ 10674098 w 12192000"/>
              <a:gd name="connsiteY68" fmla="*/ 521656 h 4939827"/>
              <a:gd name="connsiteX69" fmla="*/ 10874834 w 12192000"/>
              <a:gd name="connsiteY69" fmla="*/ 574867 h 4939827"/>
              <a:gd name="connsiteX70" fmla="*/ 10944981 w 12192000"/>
              <a:gd name="connsiteY70" fmla="*/ 615042 h 4939827"/>
              <a:gd name="connsiteX71" fmla="*/ 11006376 w 12192000"/>
              <a:gd name="connsiteY71" fmla="*/ 645957 h 4939827"/>
              <a:gd name="connsiteX72" fmla="*/ 11076308 w 12192000"/>
              <a:gd name="connsiteY72" fmla="*/ 675698 h 4939827"/>
              <a:gd name="connsiteX73" fmla="*/ 11148789 w 12192000"/>
              <a:gd name="connsiteY73" fmla="*/ 685041 h 4939827"/>
              <a:gd name="connsiteX74" fmla="*/ 11249129 w 12192000"/>
              <a:gd name="connsiteY74" fmla="*/ 684218 h 4939827"/>
              <a:gd name="connsiteX75" fmla="*/ 11299915 w 12192000"/>
              <a:gd name="connsiteY75" fmla="*/ 692177 h 4939827"/>
              <a:gd name="connsiteX76" fmla="*/ 11386973 w 12192000"/>
              <a:gd name="connsiteY76" fmla="*/ 708209 h 4939827"/>
              <a:gd name="connsiteX77" fmla="*/ 11500105 w 12192000"/>
              <a:gd name="connsiteY77" fmla="*/ 735014 h 4939827"/>
              <a:gd name="connsiteX78" fmla="*/ 11621735 w 12192000"/>
              <a:gd name="connsiteY78" fmla="*/ 789584 h 4939827"/>
              <a:gd name="connsiteX79" fmla="*/ 11691200 w 12192000"/>
              <a:gd name="connsiteY79" fmla="*/ 867902 h 4939827"/>
              <a:gd name="connsiteX80" fmla="*/ 11819427 w 12192000"/>
              <a:gd name="connsiteY80" fmla="*/ 911634 h 4939827"/>
              <a:gd name="connsiteX81" fmla="*/ 11969720 w 12192000"/>
              <a:gd name="connsiteY81" fmla="*/ 964737 h 4939827"/>
              <a:gd name="connsiteX82" fmla="*/ 12055766 w 12192000"/>
              <a:gd name="connsiteY82" fmla="*/ 991268 h 4939827"/>
              <a:gd name="connsiteX83" fmla="*/ 12171539 w 12192000"/>
              <a:gd name="connsiteY83" fmla="*/ 995427 h 4939827"/>
              <a:gd name="connsiteX84" fmla="*/ 12187831 w 12192000"/>
              <a:gd name="connsiteY84" fmla="*/ 996580 h 4939827"/>
              <a:gd name="connsiteX85" fmla="*/ 12192000 w 12192000"/>
              <a:gd name="connsiteY85" fmla="*/ 996726 h 4939827"/>
              <a:gd name="connsiteX86" fmla="*/ 12192000 w 12192000"/>
              <a:gd name="connsiteY86" fmla="*/ 4939827 h 4939827"/>
              <a:gd name="connsiteX87" fmla="*/ 0 w 12192000"/>
              <a:gd name="connsiteY87" fmla="*/ 4939827 h 4939827"/>
              <a:gd name="connsiteX88" fmla="*/ 0 w 12192000"/>
              <a:gd name="connsiteY88" fmla="*/ 512043 h 4939827"/>
              <a:gd name="connsiteX89" fmla="*/ 7381 w 12192000"/>
              <a:gd name="connsiteY89" fmla="*/ 512580 h 4939827"/>
              <a:gd name="connsiteX90" fmla="*/ 100029 w 12192000"/>
              <a:gd name="connsiteY90" fmla="*/ 504758 h 4939827"/>
              <a:gd name="connsiteX91" fmla="*/ 155244 w 12192000"/>
              <a:gd name="connsiteY91" fmla="*/ 525130 h 4939827"/>
              <a:gd name="connsiteX92" fmla="*/ 254366 w 12192000"/>
              <a:gd name="connsiteY92" fmla="*/ 534449 h 4939827"/>
              <a:gd name="connsiteX93" fmla="*/ 447292 w 12192000"/>
              <a:gd name="connsiteY93" fmla="*/ 542725 h 4939827"/>
              <a:gd name="connsiteX94" fmla="*/ 628105 w 12192000"/>
              <a:gd name="connsiteY94" fmla="*/ 547853 h 4939827"/>
              <a:gd name="connsiteX95" fmla="*/ 783146 w 12192000"/>
              <a:gd name="connsiteY95" fmla="*/ 591799 h 4939827"/>
              <a:gd name="connsiteX96" fmla="*/ 1043676 w 12192000"/>
              <a:gd name="connsiteY96" fmla="*/ 591887 h 4939827"/>
              <a:gd name="connsiteX97" fmla="*/ 1281816 w 12192000"/>
              <a:gd name="connsiteY97" fmla="*/ 520946 h 4939827"/>
              <a:gd name="connsiteX98" fmla="*/ 1486347 w 12192000"/>
              <a:gd name="connsiteY98" fmla="*/ 487310 h 4939827"/>
              <a:gd name="connsiteX99" fmla="*/ 1568079 w 12192000"/>
              <a:gd name="connsiteY99" fmla="*/ 462531 h 4939827"/>
              <a:gd name="connsiteX100" fmla="*/ 1622516 w 12192000"/>
              <a:gd name="connsiteY100" fmla="*/ 466058 h 4939827"/>
              <a:gd name="connsiteX101" fmla="*/ 1655457 w 12192000"/>
              <a:gd name="connsiteY101" fmla="*/ 465359 h 4939827"/>
              <a:gd name="connsiteX102" fmla="*/ 1717454 w 12192000"/>
              <a:gd name="connsiteY102" fmla="*/ 417203 h 4939827"/>
              <a:gd name="connsiteX103" fmla="*/ 1913794 w 12192000"/>
              <a:gd name="connsiteY103" fmla="*/ 365255 h 4939827"/>
              <a:gd name="connsiteX104" fmla="*/ 2129762 w 12192000"/>
              <a:gd name="connsiteY104" fmla="*/ 367832 h 4939827"/>
              <a:gd name="connsiteX105" fmla="*/ 2376970 w 12192000"/>
              <a:gd name="connsiteY105" fmla="*/ 350129 h 4939827"/>
              <a:gd name="connsiteX106" fmla="*/ 2480155 w 12192000"/>
              <a:gd name="connsiteY106" fmla="*/ 359227 h 4939827"/>
              <a:gd name="connsiteX107" fmla="*/ 2586782 w 12192000"/>
              <a:gd name="connsiteY107" fmla="*/ 339352 h 4939827"/>
              <a:gd name="connsiteX108" fmla="*/ 2679617 w 12192000"/>
              <a:gd name="connsiteY108" fmla="*/ 305383 h 4939827"/>
              <a:gd name="connsiteX109" fmla="*/ 2788947 w 12192000"/>
              <a:gd name="connsiteY109" fmla="*/ 250375 h 4939827"/>
              <a:gd name="connsiteX110" fmla="*/ 2965530 w 12192000"/>
              <a:gd name="connsiteY110" fmla="*/ 245958 h 4939827"/>
              <a:gd name="connsiteX111" fmla="*/ 3103677 w 12192000"/>
              <a:gd name="connsiteY111" fmla="*/ 209527 h 4939827"/>
              <a:gd name="connsiteX112" fmla="*/ 3126759 w 12192000"/>
              <a:gd name="connsiteY112" fmla="*/ 211226 h 4939827"/>
              <a:gd name="connsiteX113" fmla="*/ 3164020 w 12192000"/>
              <a:gd name="connsiteY113" fmla="*/ 212779 h 4939827"/>
              <a:gd name="connsiteX114" fmla="*/ 3285019 w 12192000"/>
              <a:gd name="connsiteY114" fmla="*/ 220535 h 4939827"/>
              <a:gd name="connsiteX115" fmla="*/ 3365154 w 12192000"/>
              <a:gd name="connsiteY115" fmla="*/ 226416 h 4939827"/>
              <a:gd name="connsiteX116" fmla="*/ 3367507 w 12192000"/>
              <a:gd name="connsiteY116" fmla="*/ 225416 h 4939827"/>
              <a:gd name="connsiteX117" fmla="*/ 3387567 w 12192000"/>
              <a:gd name="connsiteY117" fmla="*/ 227103 h 4939827"/>
              <a:gd name="connsiteX118" fmla="*/ 3498001 w 12192000"/>
              <a:gd name="connsiteY118" fmla="*/ 231941 h 4939827"/>
              <a:gd name="connsiteX119" fmla="*/ 3561557 w 12192000"/>
              <a:gd name="connsiteY119" fmla="*/ 228095 h 4939827"/>
              <a:gd name="connsiteX120" fmla="*/ 3611920 w 12192000"/>
              <a:gd name="connsiteY120" fmla="*/ 218094 h 4939827"/>
              <a:gd name="connsiteX121" fmla="*/ 3620528 w 12192000"/>
              <a:gd name="connsiteY121" fmla="*/ 218788 h 4939827"/>
              <a:gd name="connsiteX122" fmla="*/ 3620766 w 12192000"/>
              <a:gd name="connsiteY122" fmla="*/ 218511 h 4939827"/>
              <a:gd name="connsiteX123" fmla="*/ 3629977 w 12192000"/>
              <a:gd name="connsiteY123" fmla="*/ 218664 h 4939827"/>
              <a:gd name="connsiteX124" fmla="*/ 3636217 w 12192000"/>
              <a:gd name="connsiteY124" fmla="*/ 220048 h 4939827"/>
              <a:gd name="connsiteX125" fmla="*/ 3709484 w 12192000"/>
              <a:gd name="connsiteY125" fmla="*/ 186927 h 4939827"/>
              <a:gd name="connsiteX126" fmla="*/ 3761342 w 12192000"/>
              <a:gd name="connsiteY126" fmla="*/ 177474 h 4939827"/>
              <a:gd name="connsiteX127" fmla="*/ 3799748 w 12192000"/>
              <a:gd name="connsiteY127" fmla="*/ 167154 h 4939827"/>
              <a:gd name="connsiteX128" fmla="*/ 3922756 w 12192000"/>
              <a:gd name="connsiteY128" fmla="*/ 194044 h 4939827"/>
              <a:gd name="connsiteX129" fmla="*/ 4028476 w 12192000"/>
              <a:gd name="connsiteY129" fmla="*/ 223679 h 4939827"/>
              <a:gd name="connsiteX130" fmla="*/ 4191582 w 12192000"/>
              <a:gd name="connsiteY130" fmla="*/ 238952 h 4939827"/>
              <a:gd name="connsiteX131" fmla="*/ 4251024 w 12192000"/>
              <a:gd name="connsiteY131" fmla="*/ 240874 h 4939827"/>
              <a:gd name="connsiteX132" fmla="*/ 4355275 w 12192000"/>
              <a:gd name="connsiteY132" fmla="*/ 260205 h 4939827"/>
              <a:gd name="connsiteX133" fmla="*/ 4423807 w 12192000"/>
              <a:gd name="connsiteY133" fmla="*/ 270366 h 4939827"/>
              <a:gd name="connsiteX134" fmla="*/ 4558432 w 12192000"/>
              <a:gd name="connsiteY134" fmla="*/ 269194 h 4939827"/>
              <a:gd name="connsiteX135" fmla="*/ 4635061 w 12192000"/>
              <a:gd name="connsiteY135" fmla="*/ 280682 h 4939827"/>
              <a:gd name="connsiteX136" fmla="*/ 4807427 w 12192000"/>
              <a:gd name="connsiteY136" fmla="*/ 276835 h 4939827"/>
              <a:gd name="connsiteX137" fmla="*/ 5028933 w 12192000"/>
              <a:gd name="connsiteY137" fmla="*/ 183887 h 4939827"/>
              <a:gd name="connsiteX138" fmla="*/ 5093642 w 12192000"/>
              <a:gd name="connsiteY138" fmla="*/ 177214 h 4939827"/>
              <a:gd name="connsiteX139" fmla="*/ 5102642 w 12192000"/>
              <a:gd name="connsiteY139" fmla="*/ 186816 h 4939827"/>
              <a:gd name="connsiteX140" fmla="*/ 5193590 w 12192000"/>
              <a:gd name="connsiteY140" fmla="*/ 156458 h 4939827"/>
              <a:gd name="connsiteX141" fmla="*/ 5323922 w 12192000"/>
              <a:gd name="connsiteY141" fmla="*/ 146332 h 4939827"/>
              <a:gd name="connsiteX142" fmla="*/ 5421860 w 12192000"/>
              <a:gd name="connsiteY142" fmla="*/ 167298 h 4939827"/>
              <a:gd name="connsiteX143" fmla="*/ 5476948 w 12192000"/>
              <a:gd name="connsiteY143" fmla="*/ 173249 h 4939827"/>
              <a:gd name="connsiteX144" fmla="*/ 5516842 w 12192000"/>
              <a:gd name="connsiteY144" fmla="*/ 184018 h 4939827"/>
              <a:gd name="connsiteX145" fmla="*/ 5619415 w 12192000"/>
              <a:gd name="connsiteY145" fmla="*/ 176781 h 4939827"/>
              <a:gd name="connsiteX146" fmla="*/ 5789867 w 12192000"/>
              <a:gd name="connsiteY146" fmla="*/ 150304 h 4939827"/>
              <a:gd name="connsiteX147" fmla="*/ 5825953 w 12192000"/>
              <a:gd name="connsiteY147" fmla="*/ 147907 h 4939827"/>
              <a:gd name="connsiteX148" fmla="*/ 5856168 w 12192000"/>
              <a:gd name="connsiteY148" fmla="*/ 158719 h 4939827"/>
              <a:gd name="connsiteX149" fmla="*/ 5862476 w 12192000"/>
              <a:gd name="connsiteY149" fmla="*/ 172447 h 4939827"/>
              <a:gd name="connsiteX150" fmla="*/ 5882195 w 12192000"/>
              <a:gd name="connsiteY150" fmla="*/ 173195 h 4939827"/>
              <a:gd name="connsiteX151" fmla="*/ 5952585 w 12192000"/>
              <a:gd name="connsiteY151" fmla="*/ 161012 h 4939827"/>
              <a:gd name="connsiteX152" fmla="*/ 6001964 w 12192000"/>
              <a:gd name="connsiteY152" fmla="*/ 154786 h 4939827"/>
              <a:gd name="connsiteX153" fmla="*/ 6184207 w 12192000"/>
              <a:gd name="connsiteY153" fmla="*/ 132658 h 4939827"/>
              <a:gd name="connsiteX154" fmla="*/ 6415830 w 12192000"/>
              <a:gd name="connsiteY154" fmla="*/ 136006 h 4939827"/>
              <a:gd name="connsiteX155" fmla="*/ 6756965 w 12192000"/>
              <a:gd name="connsiteY155" fmla="*/ 57636 h 4939827"/>
              <a:gd name="connsiteX156" fmla="*/ 6819400 w 12192000"/>
              <a:gd name="connsiteY156" fmla="*/ 30742 h 4939827"/>
              <a:gd name="connsiteX157" fmla="*/ 6986370 w 12192000"/>
              <a:gd name="connsiteY157" fmla="*/ 12659 h 4939827"/>
              <a:gd name="connsiteX158" fmla="*/ 6989536 w 12192000"/>
              <a:gd name="connsiteY158" fmla="*/ 14528 h 4939827"/>
              <a:gd name="connsiteX159" fmla="*/ 7015933 w 12192000"/>
              <a:gd name="connsiteY159" fmla="*/ 9653 h 4939827"/>
              <a:gd name="connsiteX160" fmla="*/ 7020592 w 12192000"/>
              <a:gd name="connsiteY160" fmla="*/ 1651 h 4939827"/>
              <a:gd name="connsiteX161" fmla="*/ 7025905 w 12192000"/>
              <a:gd name="connsiteY16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01067 w 12192000"/>
              <a:gd name="connsiteY31" fmla="*/ 270114 h 4939827"/>
              <a:gd name="connsiteX32" fmla="*/ 8672650 w 12192000"/>
              <a:gd name="connsiteY32" fmla="*/ 254821 h 4939827"/>
              <a:gd name="connsiteX33" fmla="*/ 8785543 w 12192000"/>
              <a:gd name="connsiteY33" fmla="*/ 263406 h 4939827"/>
              <a:gd name="connsiteX34" fmla="*/ 8830588 w 12192000"/>
              <a:gd name="connsiteY34" fmla="*/ 265483 h 4939827"/>
              <a:gd name="connsiteX35" fmla="*/ 8905142 w 12192000"/>
              <a:gd name="connsiteY35" fmla="*/ 264958 h 4939827"/>
              <a:gd name="connsiteX36" fmla="*/ 8968582 w 12192000"/>
              <a:gd name="connsiteY36" fmla="*/ 262728 h 4939827"/>
              <a:gd name="connsiteX37" fmla="*/ 8972994 w 12192000"/>
              <a:gd name="connsiteY37" fmla="*/ 263284 h 4939827"/>
              <a:gd name="connsiteX38" fmla="*/ 9004605 w 12192000"/>
              <a:gd name="connsiteY38" fmla="*/ 258041 h 4939827"/>
              <a:gd name="connsiteX39" fmla="*/ 9016165 w 12192000"/>
              <a:gd name="connsiteY39" fmla="*/ 261258 h 4939827"/>
              <a:gd name="connsiteX40" fmla="*/ 9043297 w 12192000"/>
              <a:gd name="connsiteY40" fmla="*/ 281547 h 4939827"/>
              <a:gd name="connsiteX41" fmla="*/ 9048315 w 12192000"/>
              <a:gd name="connsiteY41" fmla="*/ 279264 h 4939827"/>
              <a:gd name="connsiteX42" fmla="*/ 9054706 w 12192000"/>
              <a:gd name="connsiteY42" fmla="*/ 278538 h 4939827"/>
              <a:gd name="connsiteX43" fmla="*/ 9070919 w 12192000"/>
              <a:gd name="connsiteY43" fmla="*/ 281810 h 4939827"/>
              <a:gd name="connsiteX44" fmla="*/ 9076813 w 12192000"/>
              <a:gd name="connsiteY44" fmla="*/ 283909 h 4939827"/>
              <a:gd name="connsiteX45" fmla="*/ 9085871 w 12192000"/>
              <a:gd name="connsiteY45" fmla="*/ 285133 h 4939827"/>
              <a:gd name="connsiteX46" fmla="*/ 9086159 w 12192000"/>
              <a:gd name="connsiteY46" fmla="*/ 284887 h 4939827"/>
              <a:gd name="connsiteX47" fmla="*/ 9134606 w 12192000"/>
              <a:gd name="connsiteY47" fmla="*/ 288168 h 4939827"/>
              <a:gd name="connsiteX48" fmla="*/ 9195590 w 12192000"/>
              <a:gd name="connsiteY48" fmla="*/ 279568 h 4939827"/>
              <a:gd name="connsiteX49" fmla="*/ 9219336 w 12192000"/>
              <a:gd name="connsiteY49" fmla="*/ 278133 h 4939827"/>
              <a:gd name="connsiteX50" fmla="*/ 9232362 w 12192000"/>
              <a:gd name="connsiteY50" fmla="*/ 275894 h 4939827"/>
              <a:gd name="connsiteX51" fmla="*/ 9233396 w 12192000"/>
              <a:gd name="connsiteY51" fmla="*/ 274803 h 4939827"/>
              <a:gd name="connsiteX52" fmla="*/ 9256213 w 12192000"/>
              <a:gd name="connsiteY52" fmla="*/ 281576 h 4939827"/>
              <a:gd name="connsiteX53" fmla="*/ 9371484 w 12192000"/>
              <a:gd name="connsiteY53" fmla="*/ 329634 h 4939827"/>
              <a:gd name="connsiteX54" fmla="*/ 9404829 w 12192000"/>
              <a:gd name="connsiteY54" fmla="*/ 339038 h 4939827"/>
              <a:gd name="connsiteX55" fmla="*/ 9427021 w 12192000"/>
              <a:gd name="connsiteY55" fmla="*/ 358784 h 4939827"/>
              <a:gd name="connsiteX56" fmla="*/ 9670844 w 12192000"/>
              <a:gd name="connsiteY56" fmla="*/ 405128 h 4939827"/>
              <a:gd name="connsiteX57" fmla="*/ 9816083 w 12192000"/>
              <a:gd name="connsiteY57" fmla="*/ 416573 h 4939827"/>
              <a:gd name="connsiteX58" fmla="*/ 9936741 w 12192000"/>
              <a:gd name="connsiteY58" fmla="*/ 437044 h 4939827"/>
              <a:gd name="connsiteX59" fmla="*/ 10050093 w 12192000"/>
              <a:gd name="connsiteY59" fmla="*/ 443783 h 4939827"/>
              <a:gd name="connsiteX60" fmla="*/ 10130090 w 12192000"/>
              <a:gd name="connsiteY60" fmla="*/ 459520 h 4939827"/>
              <a:gd name="connsiteX61" fmla="*/ 10173456 w 12192000"/>
              <a:gd name="connsiteY61" fmla="*/ 457749 h 4939827"/>
              <a:gd name="connsiteX62" fmla="*/ 10218232 w 12192000"/>
              <a:gd name="connsiteY62" fmla="*/ 459820 h 4939827"/>
              <a:gd name="connsiteX63" fmla="*/ 10354176 w 12192000"/>
              <a:gd name="connsiteY63" fmla="*/ 471377 h 4939827"/>
              <a:gd name="connsiteX64" fmla="*/ 10430681 w 12192000"/>
              <a:gd name="connsiteY64" fmla="*/ 481226 h 4939827"/>
              <a:gd name="connsiteX65" fmla="*/ 10478169 w 12192000"/>
              <a:gd name="connsiteY65" fmla="*/ 481774 h 4939827"/>
              <a:gd name="connsiteX66" fmla="*/ 10540907 w 12192000"/>
              <a:gd name="connsiteY66" fmla="*/ 485607 h 4939827"/>
              <a:gd name="connsiteX67" fmla="*/ 10614941 w 12192000"/>
              <a:gd name="connsiteY67" fmla="*/ 487592 h 4939827"/>
              <a:gd name="connsiteX68" fmla="*/ 10674098 w 12192000"/>
              <a:gd name="connsiteY68" fmla="*/ 521656 h 4939827"/>
              <a:gd name="connsiteX69" fmla="*/ 10874834 w 12192000"/>
              <a:gd name="connsiteY69" fmla="*/ 574867 h 4939827"/>
              <a:gd name="connsiteX70" fmla="*/ 10944981 w 12192000"/>
              <a:gd name="connsiteY70" fmla="*/ 615042 h 4939827"/>
              <a:gd name="connsiteX71" fmla="*/ 11006376 w 12192000"/>
              <a:gd name="connsiteY71" fmla="*/ 645957 h 4939827"/>
              <a:gd name="connsiteX72" fmla="*/ 11076308 w 12192000"/>
              <a:gd name="connsiteY72" fmla="*/ 675698 h 4939827"/>
              <a:gd name="connsiteX73" fmla="*/ 11148789 w 12192000"/>
              <a:gd name="connsiteY73" fmla="*/ 685041 h 4939827"/>
              <a:gd name="connsiteX74" fmla="*/ 11249129 w 12192000"/>
              <a:gd name="connsiteY74" fmla="*/ 684218 h 4939827"/>
              <a:gd name="connsiteX75" fmla="*/ 11299915 w 12192000"/>
              <a:gd name="connsiteY75" fmla="*/ 692177 h 4939827"/>
              <a:gd name="connsiteX76" fmla="*/ 11386973 w 12192000"/>
              <a:gd name="connsiteY76" fmla="*/ 708209 h 4939827"/>
              <a:gd name="connsiteX77" fmla="*/ 11500105 w 12192000"/>
              <a:gd name="connsiteY77" fmla="*/ 735014 h 4939827"/>
              <a:gd name="connsiteX78" fmla="*/ 11621735 w 12192000"/>
              <a:gd name="connsiteY78" fmla="*/ 789584 h 4939827"/>
              <a:gd name="connsiteX79" fmla="*/ 11691200 w 12192000"/>
              <a:gd name="connsiteY79" fmla="*/ 867902 h 4939827"/>
              <a:gd name="connsiteX80" fmla="*/ 11819427 w 12192000"/>
              <a:gd name="connsiteY80" fmla="*/ 911634 h 4939827"/>
              <a:gd name="connsiteX81" fmla="*/ 11969720 w 12192000"/>
              <a:gd name="connsiteY81" fmla="*/ 964737 h 4939827"/>
              <a:gd name="connsiteX82" fmla="*/ 12055766 w 12192000"/>
              <a:gd name="connsiteY82" fmla="*/ 991268 h 4939827"/>
              <a:gd name="connsiteX83" fmla="*/ 12171539 w 12192000"/>
              <a:gd name="connsiteY83" fmla="*/ 995427 h 4939827"/>
              <a:gd name="connsiteX84" fmla="*/ 12187831 w 12192000"/>
              <a:gd name="connsiteY84" fmla="*/ 996580 h 4939827"/>
              <a:gd name="connsiteX85" fmla="*/ 12192000 w 12192000"/>
              <a:gd name="connsiteY85" fmla="*/ 996726 h 4939827"/>
              <a:gd name="connsiteX86" fmla="*/ 12192000 w 12192000"/>
              <a:gd name="connsiteY86" fmla="*/ 4939827 h 4939827"/>
              <a:gd name="connsiteX87" fmla="*/ 0 w 12192000"/>
              <a:gd name="connsiteY87" fmla="*/ 4939827 h 4939827"/>
              <a:gd name="connsiteX88" fmla="*/ 0 w 12192000"/>
              <a:gd name="connsiteY88" fmla="*/ 512043 h 4939827"/>
              <a:gd name="connsiteX89" fmla="*/ 7381 w 12192000"/>
              <a:gd name="connsiteY89" fmla="*/ 512580 h 4939827"/>
              <a:gd name="connsiteX90" fmla="*/ 100029 w 12192000"/>
              <a:gd name="connsiteY90" fmla="*/ 504758 h 4939827"/>
              <a:gd name="connsiteX91" fmla="*/ 155244 w 12192000"/>
              <a:gd name="connsiteY91" fmla="*/ 525130 h 4939827"/>
              <a:gd name="connsiteX92" fmla="*/ 254366 w 12192000"/>
              <a:gd name="connsiteY92" fmla="*/ 534449 h 4939827"/>
              <a:gd name="connsiteX93" fmla="*/ 447292 w 12192000"/>
              <a:gd name="connsiteY93" fmla="*/ 542725 h 4939827"/>
              <a:gd name="connsiteX94" fmla="*/ 628105 w 12192000"/>
              <a:gd name="connsiteY94" fmla="*/ 547853 h 4939827"/>
              <a:gd name="connsiteX95" fmla="*/ 783146 w 12192000"/>
              <a:gd name="connsiteY95" fmla="*/ 591799 h 4939827"/>
              <a:gd name="connsiteX96" fmla="*/ 1043676 w 12192000"/>
              <a:gd name="connsiteY96" fmla="*/ 591887 h 4939827"/>
              <a:gd name="connsiteX97" fmla="*/ 1281816 w 12192000"/>
              <a:gd name="connsiteY97" fmla="*/ 520946 h 4939827"/>
              <a:gd name="connsiteX98" fmla="*/ 1486347 w 12192000"/>
              <a:gd name="connsiteY98" fmla="*/ 487310 h 4939827"/>
              <a:gd name="connsiteX99" fmla="*/ 1568079 w 12192000"/>
              <a:gd name="connsiteY99" fmla="*/ 462531 h 4939827"/>
              <a:gd name="connsiteX100" fmla="*/ 1622516 w 12192000"/>
              <a:gd name="connsiteY100" fmla="*/ 466058 h 4939827"/>
              <a:gd name="connsiteX101" fmla="*/ 1655457 w 12192000"/>
              <a:gd name="connsiteY101" fmla="*/ 465359 h 4939827"/>
              <a:gd name="connsiteX102" fmla="*/ 1717454 w 12192000"/>
              <a:gd name="connsiteY102" fmla="*/ 417203 h 4939827"/>
              <a:gd name="connsiteX103" fmla="*/ 1913794 w 12192000"/>
              <a:gd name="connsiteY103" fmla="*/ 365255 h 4939827"/>
              <a:gd name="connsiteX104" fmla="*/ 2129762 w 12192000"/>
              <a:gd name="connsiteY104" fmla="*/ 367832 h 4939827"/>
              <a:gd name="connsiteX105" fmla="*/ 2376970 w 12192000"/>
              <a:gd name="connsiteY105" fmla="*/ 350129 h 4939827"/>
              <a:gd name="connsiteX106" fmla="*/ 2480155 w 12192000"/>
              <a:gd name="connsiteY106" fmla="*/ 359227 h 4939827"/>
              <a:gd name="connsiteX107" fmla="*/ 2586782 w 12192000"/>
              <a:gd name="connsiteY107" fmla="*/ 339352 h 4939827"/>
              <a:gd name="connsiteX108" fmla="*/ 2679617 w 12192000"/>
              <a:gd name="connsiteY108" fmla="*/ 305383 h 4939827"/>
              <a:gd name="connsiteX109" fmla="*/ 2788947 w 12192000"/>
              <a:gd name="connsiteY109" fmla="*/ 250375 h 4939827"/>
              <a:gd name="connsiteX110" fmla="*/ 2965530 w 12192000"/>
              <a:gd name="connsiteY110" fmla="*/ 245958 h 4939827"/>
              <a:gd name="connsiteX111" fmla="*/ 3103677 w 12192000"/>
              <a:gd name="connsiteY111" fmla="*/ 209527 h 4939827"/>
              <a:gd name="connsiteX112" fmla="*/ 3126759 w 12192000"/>
              <a:gd name="connsiteY112" fmla="*/ 211226 h 4939827"/>
              <a:gd name="connsiteX113" fmla="*/ 3164020 w 12192000"/>
              <a:gd name="connsiteY113" fmla="*/ 212779 h 4939827"/>
              <a:gd name="connsiteX114" fmla="*/ 3285019 w 12192000"/>
              <a:gd name="connsiteY114" fmla="*/ 220535 h 4939827"/>
              <a:gd name="connsiteX115" fmla="*/ 3365154 w 12192000"/>
              <a:gd name="connsiteY115" fmla="*/ 226416 h 4939827"/>
              <a:gd name="connsiteX116" fmla="*/ 3367507 w 12192000"/>
              <a:gd name="connsiteY116" fmla="*/ 225416 h 4939827"/>
              <a:gd name="connsiteX117" fmla="*/ 3387567 w 12192000"/>
              <a:gd name="connsiteY117" fmla="*/ 227103 h 4939827"/>
              <a:gd name="connsiteX118" fmla="*/ 3498001 w 12192000"/>
              <a:gd name="connsiteY118" fmla="*/ 231941 h 4939827"/>
              <a:gd name="connsiteX119" fmla="*/ 3561557 w 12192000"/>
              <a:gd name="connsiteY119" fmla="*/ 228095 h 4939827"/>
              <a:gd name="connsiteX120" fmla="*/ 3611920 w 12192000"/>
              <a:gd name="connsiteY120" fmla="*/ 218094 h 4939827"/>
              <a:gd name="connsiteX121" fmla="*/ 3620528 w 12192000"/>
              <a:gd name="connsiteY121" fmla="*/ 218788 h 4939827"/>
              <a:gd name="connsiteX122" fmla="*/ 3620766 w 12192000"/>
              <a:gd name="connsiteY122" fmla="*/ 218511 h 4939827"/>
              <a:gd name="connsiteX123" fmla="*/ 3629977 w 12192000"/>
              <a:gd name="connsiteY123" fmla="*/ 218664 h 4939827"/>
              <a:gd name="connsiteX124" fmla="*/ 3636217 w 12192000"/>
              <a:gd name="connsiteY124" fmla="*/ 220048 h 4939827"/>
              <a:gd name="connsiteX125" fmla="*/ 3709484 w 12192000"/>
              <a:gd name="connsiteY125" fmla="*/ 186927 h 4939827"/>
              <a:gd name="connsiteX126" fmla="*/ 3761342 w 12192000"/>
              <a:gd name="connsiteY126" fmla="*/ 177474 h 4939827"/>
              <a:gd name="connsiteX127" fmla="*/ 3799748 w 12192000"/>
              <a:gd name="connsiteY127" fmla="*/ 167154 h 4939827"/>
              <a:gd name="connsiteX128" fmla="*/ 3922756 w 12192000"/>
              <a:gd name="connsiteY128" fmla="*/ 194044 h 4939827"/>
              <a:gd name="connsiteX129" fmla="*/ 4028476 w 12192000"/>
              <a:gd name="connsiteY129" fmla="*/ 223679 h 4939827"/>
              <a:gd name="connsiteX130" fmla="*/ 4191582 w 12192000"/>
              <a:gd name="connsiteY130" fmla="*/ 238952 h 4939827"/>
              <a:gd name="connsiteX131" fmla="*/ 4251024 w 12192000"/>
              <a:gd name="connsiteY131" fmla="*/ 240874 h 4939827"/>
              <a:gd name="connsiteX132" fmla="*/ 4355275 w 12192000"/>
              <a:gd name="connsiteY132" fmla="*/ 260205 h 4939827"/>
              <a:gd name="connsiteX133" fmla="*/ 4423807 w 12192000"/>
              <a:gd name="connsiteY133" fmla="*/ 270366 h 4939827"/>
              <a:gd name="connsiteX134" fmla="*/ 4558432 w 12192000"/>
              <a:gd name="connsiteY134" fmla="*/ 269194 h 4939827"/>
              <a:gd name="connsiteX135" fmla="*/ 4635061 w 12192000"/>
              <a:gd name="connsiteY135" fmla="*/ 280682 h 4939827"/>
              <a:gd name="connsiteX136" fmla="*/ 4807427 w 12192000"/>
              <a:gd name="connsiteY136" fmla="*/ 276835 h 4939827"/>
              <a:gd name="connsiteX137" fmla="*/ 5028933 w 12192000"/>
              <a:gd name="connsiteY137" fmla="*/ 183887 h 4939827"/>
              <a:gd name="connsiteX138" fmla="*/ 5093642 w 12192000"/>
              <a:gd name="connsiteY138" fmla="*/ 177214 h 4939827"/>
              <a:gd name="connsiteX139" fmla="*/ 5102642 w 12192000"/>
              <a:gd name="connsiteY139" fmla="*/ 186816 h 4939827"/>
              <a:gd name="connsiteX140" fmla="*/ 5193590 w 12192000"/>
              <a:gd name="connsiteY140" fmla="*/ 156458 h 4939827"/>
              <a:gd name="connsiteX141" fmla="*/ 5323922 w 12192000"/>
              <a:gd name="connsiteY141" fmla="*/ 146332 h 4939827"/>
              <a:gd name="connsiteX142" fmla="*/ 5421860 w 12192000"/>
              <a:gd name="connsiteY142" fmla="*/ 167298 h 4939827"/>
              <a:gd name="connsiteX143" fmla="*/ 5476948 w 12192000"/>
              <a:gd name="connsiteY143" fmla="*/ 173249 h 4939827"/>
              <a:gd name="connsiteX144" fmla="*/ 5516842 w 12192000"/>
              <a:gd name="connsiteY144" fmla="*/ 184018 h 4939827"/>
              <a:gd name="connsiteX145" fmla="*/ 5619415 w 12192000"/>
              <a:gd name="connsiteY145" fmla="*/ 176781 h 4939827"/>
              <a:gd name="connsiteX146" fmla="*/ 5789867 w 12192000"/>
              <a:gd name="connsiteY146" fmla="*/ 150304 h 4939827"/>
              <a:gd name="connsiteX147" fmla="*/ 5825953 w 12192000"/>
              <a:gd name="connsiteY147" fmla="*/ 147907 h 4939827"/>
              <a:gd name="connsiteX148" fmla="*/ 5856168 w 12192000"/>
              <a:gd name="connsiteY148" fmla="*/ 158719 h 4939827"/>
              <a:gd name="connsiteX149" fmla="*/ 5862476 w 12192000"/>
              <a:gd name="connsiteY149" fmla="*/ 172447 h 4939827"/>
              <a:gd name="connsiteX150" fmla="*/ 5882195 w 12192000"/>
              <a:gd name="connsiteY150" fmla="*/ 173195 h 4939827"/>
              <a:gd name="connsiteX151" fmla="*/ 5952585 w 12192000"/>
              <a:gd name="connsiteY151" fmla="*/ 161012 h 4939827"/>
              <a:gd name="connsiteX152" fmla="*/ 6001964 w 12192000"/>
              <a:gd name="connsiteY152" fmla="*/ 154786 h 4939827"/>
              <a:gd name="connsiteX153" fmla="*/ 6184207 w 12192000"/>
              <a:gd name="connsiteY153" fmla="*/ 132658 h 4939827"/>
              <a:gd name="connsiteX154" fmla="*/ 6415830 w 12192000"/>
              <a:gd name="connsiteY154" fmla="*/ 136006 h 4939827"/>
              <a:gd name="connsiteX155" fmla="*/ 6756965 w 12192000"/>
              <a:gd name="connsiteY155" fmla="*/ 57636 h 4939827"/>
              <a:gd name="connsiteX156" fmla="*/ 6819400 w 12192000"/>
              <a:gd name="connsiteY156" fmla="*/ 30742 h 4939827"/>
              <a:gd name="connsiteX157" fmla="*/ 6986370 w 12192000"/>
              <a:gd name="connsiteY157" fmla="*/ 12659 h 4939827"/>
              <a:gd name="connsiteX158" fmla="*/ 6989536 w 12192000"/>
              <a:gd name="connsiteY158" fmla="*/ 14528 h 4939827"/>
              <a:gd name="connsiteX159" fmla="*/ 7015933 w 12192000"/>
              <a:gd name="connsiteY159" fmla="*/ 9653 h 4939827"/>
              <a:gd name="connsiteX160" fmla="*/ 7020592 w 12192000"/>
              <a:gd name="connsiteY160" fmla="*/ 1651 h 4939827"/>
              <a:gd name="connsiteX161" fmla="*/ 7025905 w 12192000"/>
              <a:gd name="connsiteY16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72650 w 12192000"/>
              <a:gd name="connsiteY31" fmla="*/ 254821 h 4939827"/>
              <a:gd name="connsiteX32" fmla="*/ 8785543 w 12192000"/>
              <a:gd name="connsiteY32" fmla="*/ 263406 h 4939827"/>
              <a:gd name="connsiteX33" fmla="*/ 8830588 w 12192000"/>
              <a:gd name="connsiteY33" fmla="*/ 265483 h 4939827"/>
              <a:gd name="connsiteX34" fmla="*/ 8905142 w 12192000"/>
              <a:gd name="connsiteY34" fmla="*/ 264958 h 4939827"/>
              <a:gd name="connsiteX35" fmla="*/ 8968582 w 12192000"/>
              <a:gd name="connsiteY35" fmla="*/ 262728 h 4939827"/>
              <a:gd name="connsiteX36" fmla="*/ 8972994 w 12192000"/>
              <a:gd name="connsiteY36" fmla="*/ 263284 h 4939827"/>
              <a:gd name="connsiteX37" fmla="*/ 9004605 w 12192000"/>
              <a:gd name="connsiteY37" fmla="*/ 258041 h 4939827"/>
              <a:gd name="connsiteX38" fmla="*/ 9016165 w 12192000"/>
              <a:gd name="connsiteY38" fmla="*/ 261258 h 4939827"/>
              <a:gd name="connsiteX39" fmla="*/ 9043297 w 12192000"/>
              <a:gd name="connsiteY39" fmla="*/ 281547 h 4939827"/>
              <a:gd name="connsiteX40" fmla="*/ 9048315 w 12192000"/>
              <a:gd name="connsiteY40" fmla="*/ 279264 h 4939827"/>
              <a:gd name="connsiteX41" fmla="*/ 9054706 w 12192000"/>
              <a:gd name="connsiteY41" fmla="*/ 278538 h 4939827"/>
              <a:gd name="connsiteX42" fmla="*/ 9070919 w 12192000"/>
              <a:gd name="connsiteY42" fmla="*/ 281810 h 4939827"/>
              <a:gd name="connsiteX43" fmla="*/ 9076813 w 12192000"/>
              <a:gd name="connsiteY43" fmla="*/ 283909 h 4939827"/>
              <a:gd name="connsiteX44" fmla="*/ 9085871 w 12192000"/>
              <a:gd name="connsiteY44" fmla="*/ 285133 h 4939827"/>
              <a:gd name="connsiteX45" fmla="*/ 9086159 w 12192000"/>
              <a:gd name="connsiteY45" fmla="*/ 284887 h 4939827"/>
              <a:gd name="connsiteX46" fmla="*/ 9134606 w 12192000"/>
              <a:gd name="connsiteY46" fmla="*/ 288168 h 4939827"/>
              <a:gd name="connsiteX47" fmla="*/ 9195590 w 12192000"/>
              <a:gd name="connsiteY47" fmla="*/ 279568 h 4939827"/>
              <a:gd name="connsiteX48" fmla="*/ 9219336 w 12192000"/>
              <a:gd name="connsiteY48" fmla="*/ 278133 h 4939827"/>
              <a:gd name="connsiteX49" fmla="*/ 9232362 w 12192000"/>
              <a:gd name="connsiteY49" fmla="*/ 275894 h 4939827"/>
              <a:gd name="connsiteX50" fmla="*/ 9233396 w 12192000"/>
              <a:gd name="connsiteY50" fmla="*/ 274803 h 4939827"/>
              <a:gd name="connsiteX51" fmla="*/ 9256213 w 12192000"/>
              <a:gd name="connsiteY51" fmla="*/ 281576 h 4939827"/>
              <a:gd name="connsiteX52" fmla="*/ 9371484 w 12192000"/>
              <a:gd name="connsiteY52" fmla="*/ 329634 h 4939827"/>
              <a:gd name="connsiteX53" fmla="*/ 9404829 w 12192000"/>
              <a:gd name="connsiteY53" fmla="*/ 339038 h 4939827"/>
              <a:gd name="connsiteX54" fmla="*/ 9427021 w 12192000"/>
              <a:gd name="connsiteY54" fmla="*/ 358784 h 4939827"/>
              <a:gd name="connsiteX55" fmla="*/ 9670844 w 12192000"/>
              <a:gd name="connsiteY55" fmla="*/ 405128 h 4939827"/>
              <a:gd name="connsiteX56" fmla="*/ 9816083 w 12192000"/>
              <a:gd name="connsiteY56" fmla="*/ 416573 h 4939827"/>
              <a:gd name="connsiteX57" fmla="*/ 9936741 w 12192000"/>
              <a:gd name="connsiteY57" fmla="*/ 437044 h 4939827"/>
              <a:gd name="connsiteX58" fmla="*/ 10050093 w 12192000"/>
              <a:gd name="connsiteY58" fmla="*/ 443783 h 4939827"/>
              <a:gd name="connsiteX59" fmla="*/ 10130090 w 12192000"/>
              <a:gd name="connsiteY59" fmla="*/ 459520 h 4939827"/>
              <a:gd name="connsiteX60" fmla="*/ 10173456 w 12192000"/>
              <a:gd name="connsiteY60" fmla="*/ 457749 h 4939827"/>
              <a:gd name="connsiteX61" fmla="*/ 10218232 w 12192000"/>
              <a:gd name="connsiteY61" fmla="*/ 459820 h 4939827"/>
              <a:gd name="connsiteX62" fmla="*/ 10354176 w 12192000"/>
              <a:gd name="connsiteY62" fmla="*/ 471377 h 4939827"/>
              <a:gd name="connsiteX63" fmla="*/ 10430681 w 12192000"/>
              <a:gd name="connsiteY63" fmla="*/ 481226 h 4939827"/>
              <a:gd name="connsiteX64" fmla="*/ 10478169 w 12192000"/>
              <a:gd name="connsiteY64" fmla="*/ 481774 h 4939827"/>
              <a:gd name="connsiteX65" fmla="*/ 10540907 w 12192000"/>
              <a:gd name="connsiteY65" fmla="*/ 485607 h 4939827"/>
              <a:gd name="connsiteX66" fmla="*/ 10614941 w 12192000"/>
              <a:gd name="connsiteY66" fmla="*/ 487592 h 4939827"/>
              <a:gd name="connsiteX67" fmla="*/ 10674098 w 12192000"/>
              <a:gd name="connsiteY67" fmla="*/ 521656 h 4939827"/>
              <a:gd name="connsiteX68" fmla="*/ 10874834 w 12192000"/>
              <a:gd name="connsiteY68" fmla="*/ 574867 h 4939827"/>
              <a:gd name="connsiteX69" fmla="*/ 10944981 w 12192000"/>
              <a:gd name="connsiteY69" fmla="*/ 615042 h 4939827"/>
              <a:gd name="connsiteX70" fmla="*/ 11006376 w 12192000"/>
              <a:gd name="connsiteY70" fmla="*/ 645957 h 4939827"/>
              <a:gd name="connsiteX71" fmla="*/ 11076308 w 12192000"/>
              <a:gd name="connsiteY71" fmla="*/ 675698 h 4939827"/>
              <a:gd name="connsiteX72" fmla="*/ 11148789 w 12192000"/>
              <a:gd name="connsiteY72" fmla="*/ 685041 h 4939827"/>
              <a:gd name="connsiteX73" fmla="*/ 11249129 w 12192000"/>
              <a:gd name="connsiteY73" fmla="*/ 684218 h 4939827"/>
              <a:gd name="connsiteX74" fmla="*/ 11299915 w 12192000"/>
              <a:gd name="connsiteY74" fmla="*/ 692177 h 4939827"/>
              <a:gd name="connsiteX75" fmla="*/ 11386973 w 12192000"/>
              <a:gd name="connsiteY75" fmla="*/ 708209 h 4939827"/>
              <a:gd name="connsiteX76" fmla="*/ 11500105 w 12192000"/>
              <a:gd name="connsiteY76" fmla="*/ 735014 h 4939827"/>
              <a:gd name="connsiteX77" fmla="*/ 11621735 w 12192000"/>
              <a:gd name="connsiteY77" fmla="*/ 789584 h 4939827"/>
              <a:gd name="connsiteX78" fmla="*/ 11691200 w 12192000"/>
              <a:gd name="connsiteY78" fmla="*/ 867902 h 4939827"/>
              <a:gd name="connsiteX79" fmla="*/ 11819427 w 12192000"/>
              <a:gd name="connsiteY79" fmla="*/ 911634 h 4939827"/>
              <a:gd name="connsiteX80" fmla="*/ 11969720 w 12192000"/>
              <a:gd name="connsiteY80" fmla="*/ 964737 h 4939827"/>
              <a:gd name="connsiteX81" fmla="*/ 12055766 w 12192000"/>
              <a:gd name="connsiteY81" fmla="*/ 991268 h 4939827"/>
              <a:gd name="connsiteX82" fmla="*/ 12171539 w 12192000"/>
              <a:gd name="connsiteY82" fmla="*/ 995427 h 4939827"/>
              <a:gd name="connsiteX83" fmla="*/ 12187831 w 12192000"/>
              <a:gd name="connsiteY83" fmla="*/ 996580 h 4939827"/>
              <a:gd name="connsiteX84" fmla="*/ 12192000 w 12192000"/>
              <a:gd name="connsiteY84" fmla="*/ 996726 h 4939827"/>
              <a:gd name="connsiteX85" fmla="*/ 12192000 w 12192000"/>
              <a:gd name="connsiteY85" fmla="*/ 4939827 h 4939827"/>
              <a:gd name="connsiteX86" fmla="*/ 0 w 12192000"/>
              <a:gd name="connsiteY86" fmla="*/ 4939827 h 4939827"/>
              <a:gd name="connsiteX87" fmla="*/ 0 w 12192000"/>
              <a:gd name="connsiteY87" fmla="*/ 512043 h 4939827"/>
              <a:gd name="connsiteX88" fmla="*/ 7381 w 12192000"/>
              <a:gd name="connsiteY88" fmla="*/ 512580 h 4939827"/>
              <a:gd name="connsiteX89" fmla="*/ 100029 w 12192000"/>
              <a:gd name="connsiteY89" fmla="*/ 504758 h 4939827"/>
              <a:gd name="connsiteX90" fmla="*/ 155244 w 12192000"/>
              <a:gd name="connsiteY90" fmla="*/ 525130 h 4939827"/>
              <a:gd name="connsiteX91" fmla="*/ 254366 w 12192000"/>
              <a:gd name="connsiteY91" fmla="*/ 534449 h 4939827"/>
              <a:gd name="connsiteX92" fmla="*/ 447292 w 12192000"/>
              <a:gd name="connsiteY92" fmla="*/ 542725 h 4939827"/>
              <a:gd name="connsiteX93" fmla="*/ 628105 w 12192000"/>
              <a:gd name="connsiteY93" fmla="*/ 547853 h 4939827"/>
              <a:gd name="connsiteX94" fmla="*/ 783146 w 12192000"/>
              <a:gd name="connsiteY94" fmla="*/ 591799 h 4939827"/>
              <a:gd name="connsiteX95" fmla="*/ 1043676 w 12192000"/>
              <a:gd name="connsiteY95" fmla="*/ 591887 h 4939827"/>
              <a:gd name="connsiteX96" fmla="*/ 1281816 w 12192000"/>
              <a:gd name="connsiteY96" fmla="*/ 520946 h 4939827"/>
              <a:gd name="connsiteX97" fmla="*/ 1486347 w 12192000"/>
              <a:gd name="connsiteY97" fmla="*/ 487310 h 4939827"/>
              <a:gd name="connsiteX98" fmla="*/ 1568079 w 12192000"/>
              <a:gd name="connsiteY98" fmla="*/ 462531 h 4939827"/>
              <a:gd name="connsiteX99" fmla="*/ 1622516 w 12192000"/>
              <a:gd name="connsiteY99" fmla="*/ 466058 h 4939827"/>
              <a:gd name="connsiteX100" fmla="*/ 1655457 w 12192000"/>
              <a:gd name="connsiteY100" fmla="*/ 465359 h 4939827"/>
              <a:gd name="connsiteX101" fmla="*/ 1717454 w 12192000"/>
              <a:gd name="connsiteY101" fmla="*/ 417203 h 4939827"/>
              <a:gd name="connsiteX102" fmla="*/ 1913794 w 12192000"/>
              <a:gd name="connsiteY102" fmla="*/ 365255 h 4939827"/>
              <a:gd name="connsiteX103" fmla="*/ 2129762 w 12192000"/>
              <a:gd name="connsiteY103" fmla="*/ 367832 h 4939827"/>
              <a:gd name="connsiteX104" fmla="*/ 2376970 w 12192000"/>
              <a:gd name="connsiteY104" fmla="*/ 350129 h 4939827"/>
              <a:gd name="connsiteX105" fmla="*/ 2480155 w 12192000"/>
              <a:gd name="connsiteY105" fmla="*/ 359227 h 4939827"/>
              <a:gd name="connsiteX106" fmla="*/ 2586782 w 12192000"/>
              <a:gd name="connsiteY106" fmla="*/ 339352 h 4939827"/>
              <a:gd name="connsiteX107" fmla="*/ 2679617 w 12192000"/>
              <a:gd name="connsiteY107" fmla="*/ 305383 h 4939827"/>
              <a:gd name="connsiteX108" fmla="*/ 2788947 w 12192000"/>
              <a:gd name="connsiteY108" fmla="*/ 250375 h 4939827"/>
              <a:gd name="connsiteX109" fmla="*/ 2965530 w 12192000"/>
              <a:gd name="connsiteY109" fmla="*/ 245958 h 4939827"/>
              <a:gd name="connsiteX110" fmla="*/ 3103677 w 12192000"/>
              <a:gd name="connsiteY110" fmla="*/ 209527 h 4939827"/>
              <a:gd name="connsiteX111" fmla="*/ 3126759 w 12192000"/>
              <a:gd name="connsiteY111" fmla="*/ 211226 h 4939827"/>
              <a:gd name="connsiteX112" fmla="*/ 3164020 w 12192000"/>
              <a:gd name="connsiteY112" fmla="*/ 212779 h 4939827"/>
              <a:gd name="connsiteX113" fmla="*/ 3285019 w 12192000"/>
              <a:gd name="connsiteY113" fmla="*/ 220535 h 4939827"/>
              <a:gd name="connsiteX114" fmla="*/ 3365154 w 12192000"/>
              <a:gd name="connsiteY114" fmla="*/ 226416 h 4939827"/>
              <a:gd name="connsiteX115" fmla="*/ 3367507 w 12192000"/>
              <a:gd name="connsiteY115" fmla="*/ 225416 h 4939827"/>
              <a:gd name="connsiteX116" fmla="*/ 3387567 w 12192000"/>
              <a:gd name="connsiteY116" fmla="*/ 227103 h 4939827"/>
              <a:gd name="connsiteX117" fmla="*/ 3498001 w 12192000"/>
              <a:gd name="connsiteY117" fmla="*/ 231941 h 4939827"/>
              <a:gd name="connsiteX118" fmla="*/ 3561557 w 12192000"/>
              <a:gd name="connsiteY118" fmla="*/ 228095 h 4939827"/>
              <a:gd name="connsiteX119" fmla="*/ 3611920 w 12192000"/>
              <a:gd name="connsiteY119" fmla="*/ 218094 h 4939827"/>
              <a:gd name="connsiteX120" fmla="*/ 3620528 w 12192000"/>
              <a:gd name="connsiteY120" fmla="*/ 218788 h 4939827"/>
              <a:gd name="connsiteX121" fmla="*/ 3620766 w 12192000"/>
              <a:gd name="connsiteY121" fmla="*/ 218511 h 4939827"/>
              <a:gd name="connsiteX122" fmla="*/ 3629977 w 12192000"/>
              <a:gd name="connsiteY122" fmla="*/ 218664 h 4939827"/>
              <a:gd name="connsiteX123" fmla="*/ 3636217 w 12192000"/>
              <a:gd name="connsiteY123" fmla="*/ 220048 h 4939827"/>
              <a:gd name="connsiteX124" fmla="*/ 3709484 w 12192000"/>
              <a:gd name="connsiteY124" fmla="*/ 186927 h 4939827"/>
              <a:gd name="connsiteX125" fmla="*/ 3761342 w 12192000"/>
              <a:gd name="connsiteY125" fmla="*/ 177474 h 4939827"/>
              <a:gd name="connsiteX126" fmla="*/ 3799748 w 12192000"/>
              <a:gd name="connsiteY126" fmla="*/ 167154 h 4939827"/>
              <a:gd name="connsiteX127" fmla="*/ 3922756 w 12192000"/>
              <a:gd name="connsiteY127" fmla="*/ 194044 h 4939827"/>
              <a:gd name="connsiteX128" fmla="*/ 4028476 w 12192000"/>
              <a:gd name="connsiteY128" fmla="*/ 223679 h 4939827"/>
              <a:gd name="connsiteX129" fmla="*/ 4191582 w 12192000"/>
              <a:gd name="connsiteY129" fmla="*/ 238952 h 4939827"/>
              <a:gd name="connsiteX130" fmla="*/ 4251024 w 12192000"/>
              <a:gd name="connsiteY130" fmla="*/ 240874 h 4939827"/>
              <a:gd name="connsiteX131" fmla="*/ 4355275 w 12192000"/>
              <a:gd name="connsiteY131" fmla="*/ 260205 h 4939827"/>
              <a:gd name="connsiteX132" fmla="*/ 4423807 w 12192000"/>
              <a:gd name="connsiteY132" fmla="*/ 270366 h 4939827"/>
              <a:gd name="connsiteX133" fmla="*/ 4558432 w 12192000"/>
              <a:gd name="connsiteY133" fmla="*/ 269194 h 4939827"/>
              <a:gd name="connsiteX134" fmla="*/ 4635061 w 12192000"/>
              <a:gd name="connsiteY134" fmla="*/ 280682 h 4939827"/>
              <a:gd name="connsiteX135" fmla="*/ 4807427 w 12192000"/>
              <a:gd name="connsiteY135" fmla="*/ 276835 h 4939827"/>
              <a:gd name="connsiteX136" fmla="*/ 5028933 w 12192000"/>
              <a:gd name="connsiteY136" fmla="*/ 183887 h 4939827"/>
              <a:gd name="connsiteX137" fmla="*/ 5093642 w 12192000"/>
              <a:gd name="connsiteY137" fmla="*/ 177214 h 4939827"/>
              <a:gd name="connsiteX138" fmla="*/ 5102642 w 12192000"/>
              <a:gd name="connsiteY138" fmla="*/ 186816 h 4939827"/>
              <a:gd name="connsiteX139" fmla="*/ 5193590 w 12192000"/>
              <a:gd name="connsiteY139" fmla="*/ 156458 h 4939827"/>
              <a:gd name="connsiteX140" fmla="*/ 5323922 w 12192000"/>
              <a:gd name="connsiteY140" fmla="*/ 146332 h 4939827"/>
              <a:gd name="connsiteX141" fmla="*/ 5421860 w 12192000"/>
              <a:gd name="connsiteY141" fmla="*/ 167298 h 4939827"/>
              <a:gd name="connsiteX142" fmla="*/ 5476948 w 12192000"/>
              <a:gd name="connsiteY142" fmla="*/ 173249 h 4939827"/>
              <a:gd name="connsiteX143" fmla="*/ 5516842 w 12192000"/>
              <a:gd name="connsiteY143" fmla="*/ 184018 h 4939827"/>
              <a:gd name="connsiteX144" fmla="*/ 5619415 w 12192000"/>
              <a:gd name="connsiteY144" fmla="*/ 176781 h 4939827"/>
              <a:gd name="connsiteX145" fmla="*/ 5789867 w 12192000"/>
              <a:gd name="connsiteY145" fmla="*/ 150304 h 4939827"/>
              <a:gd name="connsiteX146" fmla="*/ 5825953 w 12192000"/>
              <a:gd name="connsiteY146" fmla="*/ 147907 h 4939827"/>
              <a:gd name="connsiteX147" fmla="*/ 5856168 w 12192000"/>
              <a:gd name="connsiteY147" fmla="*/ 158719 h 4939827"/>
              <a:gd name="connsiteX148" fmla="*/ 5862476 w 12192000"/>
              <a:gd name="connsiteY148" fmla="*/ 172447 h 4939827"/>
              <a:gd name="connsiteX149" fmla="*/ 5882195 w 12192000"/>
              <a:gd name="connsiteY149" fmla="*/ 173195 h 4939827"/>
              <a:gd name="connsiteX150" fmla="*/ 5952585 w 12192000"/>
              <a:gd name="connsiteY150" fmla="*/ 161012 h 4939827"/>
              <a:gd name="connsiteX151" fmla="*/ 6001964 w 12192000"/>
              <a:gd name="connsiteY151" fmla="*/ 154786 h 4939827"/>
              <a:gd name="connsiteX152" fmla="*/ 6184207 w 12192000"/>
              <a:gd name="connsiteY152" fmla="*/ 132658 h 4939827"/>
              <a:gd name="connsiteX153" fmla="*/ 6415830 w 12192000"/>
              <a:gd name="connsiteY153" fmla="*/ 136006 h 4939827"/>
              <a:gd name="connsiteX154" fmla="*/ 6756965 w 12192000"/>
              <a:gd name="connsiteY154" fmla="*/ 57636 h 4939827"/>
              <a:gd name="connsiteX155" fmla="*/ 6819400 w 12192000"/>
              <a:gd name="connsiteY155" fmla="*/ 30742 h 4939827"/>
              <a:gd name="connsiteX156" fmla="*/ 6986370 w 12192000"/>
              <a:gd name="connsiteY156" fmla="*/ 12659 h 4939827"/>
              <a:gd name="connsiteX157" fmla="*/ 6989536 w 12192000"/>
              <a:gd name="connsiteY157" fmla="*/ 14528 h 4939827"/>
              <a:gd name="connsiteX158" fmla="*/ 7015933 w 12192000"/>
              <a:gd name="connsiteY158" fmla="*/ 9653 h 4939827"/>
              <a:gd name="connsiteX159" fmla="*/ 7020592 w 12192000"/>
              <a:gd name="connsiteY159" fmla="*/ 1651 h 4939827"/>
              <a:gd name="connsiteX160" fmla="*/ 7025905 w 12192000"/>
              <a:gd name="connsiteY160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72650 w 12192000"/>
              <a:gd name="connsiteY31" fmla="*/ 254821 h 4939827"/>
              <a:gd name="connsiteX32" fmla="*/ 8785543 w 12192000"/>
              <a:gd name="connsiteY32" fmla="*/ 263406 h 4939827"/>
              <a:gd name="connsiteX33" fmla="*/ 8830588 w 12192000"/>
              <a:gd name="connsiteY33" fmla="*/ 265483 h 4939827"/>
              <a:gd name="connsiteX34" fmla="*/ 8905142 w 12192000"/>
              <a:gd name="connsiteY34" fmla="*/ 264958 h 4939827"/>
              <a:gd name="connsiteX35" fmla="*/ 8968582 w 12192000"/>
              <a:gd name="connsiteY35" fmla="*/ 262728 h 4939827"/>
              <a:gd name="connsiteX36" fmla="*/ 8972994 w 12192000"/>
              <a:gd name="connsiteY36" fmla="*/ 263284 h 4939827"/>
              <a:gd name="connsiteX37" fmla="*/ 9004605 w 12192000"/>
              <a:gd name="connsiteY37" fmla="*/ 258041 h 4939827"/>
              <a:gd name="connsiteX38" fmla="*/ 9016165 w 12192000"/>
              <a:gd name="connsiteY38" fmla="*/ 261258 h 4939827"/>
              <a:gd name="connsiteX39" fmla="*/ 9043297 w 12192000"/>
              <a:gd name="connsiteY39" fmla="*/ 281547 h 4939827"/>
              <a:gd name="connsiteX40" fmla="*/ 9048315 w 12192000"/>
              <a:gd name="connsiteY40" fmla="*/ 279264 h 4939827"/>
              <a:gd name="connsiteX41" fmla="*/ 9054706 w 12192000"/>
              <a:gd name="connsiteY41" fmla="*/ 278538 h 4939827"/>
              <a:gd name="connsiteX42" fmla="*/ 9070919 w 12192000"/>
              <a:gd name="connsiteY42" fmla="*/ 281810 h 4939827"/>
              <a:gd name="connsiteX43" fmla="*/ 9076813 w 12192000"/>
              <a:gd name="connsiteY43" fmla="*/ 283909 h 4939827"/>
              <a:gd name="connsiteX44" fmla="*/ 9085871 w 12192000"/>
              <a:gd name="connsiteY44" fmla="*/ 285133 h 4939827"/>
              <a:gd name="connsiteX45" fmla="*/ 9086159 w 12192000"/>
              <a:gd name="connsiteY45" fmla="*/ 284887 h 4939827"/>
              <a:gd name="connsiteX46" fmla="*/ 9134606 w 12192000"/>
              <a:gd name="connsiteY46" fmla="*/ 288168 h 4939827"/>
              <a:gd name="connsiteX47" fmla="*/ 9195590 w 12192000"/>
              <a:gd name="connsiteY47" fmla="*/ 279568 h 4939827"/>
              <a:gd name="connsiteX48" fmla="*/ 9219336 w 12192000"/>
              <a:gd name="connsiteY48" fmla="*/ 278133 h 4939827"/>
              <a:gd name="connsiteX49" fmla="*/ 9232362 w 12192000"/>
              <a:gd name="connsiteY49" fmla="*/ 275894 h 4939827"/>
              <a:gd name="connsiteX50" fmla="*/ 9233396 w 12192000"/>
              <a:gd name="connsiteY50" fmla="*/ 274803 h 4939827"/>
              <a:gd name="connsiteX51" fmla="*/ 9371484 w 12192000"/>
              <a:gd name="connsiteY51" fmla="*/ 329634 h 4939827"/>
              <a:gd name="connsiteX52" fmla="*/ 9404829 w 12192000"/>
              <a:gd name="connsiteY52" fmla="*/ 339038 h 4939827"/>
              <a:gd name="connsiteX53" fmla="*/ 9427021 w 12192000"/>
              <a:gd name="connsiteY53" fmla="*/ 358784 h 4939827"/>
              <a:gd name="connsiteX54" fmla="*/ 9670844 w 12192000"/>
              <a:gd name="connsiteY54" fmla="*/ 405128 h 4939827"/>
              <a:gd name="connsiteX55" fmla="*/ 9816083 w 12192000"/>
              <a:gd name="connsiteY55" fmla="*/ 416573 h 4939827"/>
              <a:gd name="connsiteX56" fmla="*/ 9936741 w 12192000"/>
              <a:gd name="connsiteY56" fmla="*/ 437044 h 4939827"/>
              <a:gd name="connsiteX57" fmla="*/ 10050093 w 12192000"/>
              <a:gd name="connsiteY57" fmla="*/ 443783 h 4939827"/>
              <a:gd name="connsiteX58" fmla="*/ 10130090 w 12192000"/>
              <a:gd name="connsiteY58" fmla="*/ 459520 h 4939827"/>
              <a:gd name="connsiteX59" fmla="*/ 10173456 w 12192000"/>
              <a:gd name="connsiteY59" fmla="*/ 457749 h 4939827"/>
              <a:gd name="connsiteX60" fmla="*/ 10218232 w 12192000"/>
              <a:gd name="connsiteY60" fmla="*/ 459820 h 4939827"/>
              <a:gd name="connsiteX61" fmla="*/ 10354176 w 12192000"/>
              <a:gd name="connsiteY61" fmla="*/ 471377 h 4939827"/>
              <a:gd name="connsiteX62" fmla="*/ 10430681 w 12192000"/>
              <a:gd name="connsiteY62" fmla="*/ 481226 h 4939827"/>
              <a:gd name="connsiteX63" fmla="*/ 10478169 w 12192000"/>
              <a:gd name="connsiteY63" fmla="*/ 481774 h 4939827"/>
              <a:gd name="connsiteX64" fmla="*/ 10540907 w 12192000"/>
              <a:gd name="connsiteY64" fmla="*/ 485607 h 4939827"/>
              <a:gd name="connsiteX65" fmla="*/ 10614941 w 12192000"/>
              <a:gd name="connsiteY65" fmla="*/ 487592 h 4939827"/>
              <a:gd name="connsiteX66" fmla="*/ 10674098 w 12192000"/>
              <a:gd name="connsiteY66" fmla="*/ 521656 h 4939827"/>
              <a:gd name="connsiteX67" fmla="*/ 10874834 w 12192000"/>
              <a:gd name="connsiteY67" fmla="*/ 574867 h 4939827"/>
              <a:gd name="connsiteX68" fmla="*/ 10944981 w 12192000"/>
              <a:gd name="connsiteY68" fmla="*/ 615042 h 4939827"/>
              <a:gd name="connsiteX69" fmla="*/ 11006376 w 12192000"/>
              <a:gd name="connsiteY69" fmla="*/ 645957 h 4939827"/>
              <a:gd name="connsiteX70" fmla="*/ 11076308 w 12192000"/>
              <a:gd name="connsiteY70" fmla="*/ 675698 h 4939827"/>
              <a:gd name="connsiteX71" fmla="*/ 11148789 w 12192000"/>
              <a:gd name="connsiteY71" fmla="*/ 685041 h 4939827"/>
              <a:gd name="connsiteX72" fmla="*/ 11249129 w 12192000"/>
              <a:gd name="connsiteY72" fmla="*/ 684218 h 4939827"/>
              <a:gd name="connsiteX73" fmla="*/ 11299915 w 12192000"/>
              <a:gd name="connsiteY73" fmla="*/ 692177 h 4939827"/>
              <a:gd name="connsiteX74" fmla="*/ 11386973 w 12192000"/>
              <a:gd name="connsiteY74" fmla="*/ 708209 h 4939827"/>
              <a:gd name="connsiteX75" fmla="*/ 11500105 w 12192000"/>
              <a:gd name="connsiteY75" fmla="*/ 735014 h 4939827"/>
              <a:gd name="connsiteX76" fmla="*/ 11621735 w 12192000"/>
              <a:gd name="connsiteY76" fmla="*/ 789584 h 4939827"/>
              <a:gd name="connsiteX77" fmla="*/ 11691200 w 12192000"/>
              <a:gd name="connsiteY77" fmla="*/ 867902 h 4939827"/>
              <a:gd name="connsiteX78" fmla="*/ 11819427 w 12192000"/>
              <a:gd name="connsiteY78" fmla="*/ 911634 h 4939827"/>
              <a:gd name="connsiteX79" fmla="*/ 11969720 w 12192000"/>
              <a:gd name="connsiteY79" fmla="*/ 964737 h 4939827"/>
              <a:gd name="connsiteX80" fmla="*/ 12055766 w 12192000"/>
              <a:gd name="connsiteY80" fmla="*/ 991268 h 4939827"/>
              <a:gd name="connsiteX81" fmla="*/ 12171539 w 12192000"/>
              <a:gd name="connsiteY81" fmla="*/ 995427 h 4939827"/>
              <a:gd name="connsiteX82" fmla="*/ 12187831 w 12192000"/>
              <a:gd name="connsiteY82" fmla="*/ 996580 h 4939827"/>
              <a:gd name="connsiteX83" fmla="*/ 12192000 w 12192000"/>
              <a:gd name="connsiteY83" fmla="*/ 996726 h 4939827"/>
              <a:gd name="connsiteX84" fmla="*/ 12192000 w 12192000"/>
              <a:gd name="connsiteY84" fmla="*/ 4939827 h 4939827"/>
              <a:gd name="connsiteX85" fmla="*/ 0 w 12192000"/>
              <a:gd name="connsiteY85" fmla="*/ 4939827 h 4939827"/>
              <a:gd name="connsiteX86" fmla="*/ 0 w 12192000"/>
              <a:gd name="connsiteY86" fmla="*/ 512043 h 4939827"/>
              <a:gd name="connsiteX87" fmla="*/ 7381 w 12192000"/>
              <a:gd name="connsiteY87" fmla="*/ 512580 h 4939827"/>
              <a:gd name="connsiteX88" fmla="*/ 100029 w 12192000"/>
              <a:gd name="connsiteY88" fmla="*/ 504758 h 4939827"/>
              <a:gd name="connsiteX89" fmla="*/ 155244 w 12192000"/>
              <a:gd name="connsiteY89" fmla="*/ 525130 h 4939827"/>
              <a:gd name="connsiteX90" fmla="*/ 254366 w 12192000"/>
              <a:gd name="connsiteY90" fmla="*/ 534449 h 4939827"/>
              <a:gd name="connsiteX91" fmla="*/ 447292 w 12192000"/>
              <a:gd name="connsiteY91" fmla="*/ 542725 h 4939827"/>
              <a:gd name="connsiteX92" fmla="*/ 628105 w 12192000"/>
              <a:gd name="connsiteY92" fmla="*/ 547853 h 4939827"/>
              <a:gd name="connsiteX93" fmla="*/ 783146 w 12192000"/>
              <a:gd name="connsiteY93" fmla="*/ 591799 h 4939827"/>
              <a:gd name="connsiteX94" fmla="*/ 1043676 w 12192000"/>
              <a:gd name="connsiteY94" fmla="*/ 591887 h 4939827"/>
              <a:gd name="connsiteX95" fmla="*/ 1281816 w 12192000"/>
              <a:gd name="connsiteY95" fmla="*/ 520946 h 4939827"/>
              <a:gd name="connsiteX96" fmla="*/ 1486347 w 12192000"/>
              <a:gd name="connsiteY96" fmla="*/ 487310 h 4939827"/>
              <a:gd name="connsiteX97" fmla="*/ 1568079 w 12192000"/>
              <a:gd name="connsiteY97" fmla="*/ 462531 h 4939827"/>
              <a:gd name="connsiteX98" fmla="*/ 1622516 w 12192000"/>
              <a:gd name="connsiteY98" fmla="*/ 466058 h 4939827"/>
              <a:gd name="connsiteX99" fmla="*/ 1655457 w 12192000"/>
              <a:gd name="connsiteY99" fmla="*/ 465359 h 4939827"/>
              <a:gd name="connsiteX100" fmla="*/ 1717454 w 12192000"/>
              <a:gd name="connsiteY100" fmla="*/ 417203 h 4939827"/>
              <a:gd name="connsiteX101" fmla="*/ 1913794 w 12192000"/>
              <a:gd name="connsiteY101" fmla="*/ 365255 h 4939827"/>
              <a:gd name="connsiteX102" fmla="*/ 2129762 w 12192000"/>
              <a:gd name="connsiteY102" fmla="*/ 367832 h 4939827"/>
              <a:gd name="connsiteX103" fmla="*/ 2376970 w 12192000"/>
              <a:gd name="connsiteY103" fmla="*/ 350129 h 4939827"/>
              <a:gd name="connsiteX104" fmla="*/ 2480155 w 12192000"/>
              <a:gd name="connsiteY104" fmla="*/ 359227 h 4939827"/>
              <a:gd name="connsiteX105" fmla="*/ 2586782 w 12192000"/>
              <a:gd name="connsiteY105" fmla="*/ 339352 h 4939827"/>
              <a:gd name="connsiteX106" fmla="*/ 2679617 w 12192000"/>
              <a:gd name="connsiteY106" fmla="*/ 305383 h 4939827"/>
              <a:gd name="connsiteX107" fmla="*/ 2788947 w 12192000"/>
              <a:gd name="connsiteY107" fmla="*/ 250375 h 4939827"/>
              <a:gd name="connsiteX108" fmla="*/ 2965530 w 12192000"/>
              <a:gd name="connsiteY108" fmla="*/ 245958 h 4939827"/>
              <a:gd name="connsiteX109" fmla="*/ 3103677 w 12192000"/>
              <a:gd name="connsiteY109" fmla="*/ 209527 h 4939827"/>
              <a:gd name="connsiteX110" fmla="*/ 3126759 w 12192000"/>
              <a:gd name="connsiteY110" fmla="*/ 211226 h 4939827"/>
              <a:gd name="connsiteX111" fmla="*/ 3164020 w 12192000"/>
              <a:gd name="connsiteY111" fmla="*/ 212779 h 4939827"/>
              <a:gd name="connsiteX112" fmla="*/ 3285019 w 12192000"/>
              <a:gd name="connsiteY112" fmla="*/ 220535 h 4939827"/>
              <a:gd name="connsiteX113" fmla="*/ 3365154 w 12192000"/>
              <a:gd name="connsiteY113" fmla="*/ 226416 h 4939827"/>
              <a:gd name="connsiteX114" fmla="*/ 3367507 w 12192000"/>
              <a:gd name="connsiteY114" fmla="*/ 225416 h 4939827"/>
              <a:gd name="connsiteX115" fmla="*/ 3387567 w 12192000"/>
              <a:gd name="connsiteY115" fmla="*/ 227103 h 4939827"/>
              <a:gd name="connsiteX116" fmla="*/ 3498001 w 12192000"/>
              <a:gd name="connsiteY116" fmla="*/ 231941 h 4939827"/>
              <a:gd name="connsiteX117" fmla="*/ 3561557 w 12192000"/>
              <a:gd name="connsiteY117" fmla="*/ 228095 h 4939827"/>
              <a:gd name="connsiteX118" fmla="*/ 3611920 w 12192000"/>
              <a:gd name="connsiteY118" fmla="*/ 218094 h 4939827"/>
              <a:gd name="connsiteX119" fmla="*/ 3620528 w 12192000"/>
              <a:gd name="connsiteY119" fmla="*/ 218788 h 4939827"/>
              <a:gd name="connsiteX120" fmla="*/ 3620766 w 12192000"/>
              <a:gd name="connsiteY120" fmla="*/ 218511 h 4939827"/>
              <a:gd name="connsiteX121" fmla="*/ 3629977 w 12192000"/>
              <a:gd name="connsiteY121" fmla="*/ 218664 h 4939827"/>
              <a:gd name="connsiteX122" fmla="*/ 3636217 w 12192000"/>
              <a:gd name="connsiteY122" fmla="*/ 220048 h 4939827"/>
              <a:gd name="connsiteX123" fmla="*/ 3709484 w 12192000"/>
              <a:gd name="connsiteY123" fmla="*/ 186927 h 4939827"/>
              <a:gd name="connsiteX124" fmla="*/ 3761342 w 12192000"/>
              <a:gd name="connsiteY124" fmla="*/ 177474 h 4939827"/>
              <a:gd name="connsiteX125" fmla="*/ 3799748 w 12192000"/>
              <a:gd name="connsiteY125" fmla="*/ 167154 h 4939827"/>
              <a:gd name="connsiteX126" fmla="*/ 3922756 w 12192000"/>
              <a:gd name="connsiteY126" fmla="*/ 194044 h 4939827"/>
              <a:gd name="connsiteX127" fmla="*/ 4028476 w 12192000"/>
              <a:gd name="connsiteY127" fmla="*/ 223679 h 4939827"/>
              <a:gd name="connsiteX128" fmla="*/ 4191582 w 12192000"/>
              <a:gd name="connsiteY128" fmla="*/ 238952 h 4939827"/>
              <a:gd name="connsiteX129" fmla="*/ 4251024 w 12192000"/>
              <a:gd name="connsiteY129" fmla="*/ 240874 h 4939827"/>
              <a:gd name="connsiteX130" fmla="*/ 4355275 w 12192000"/>
              <a:gd name="connsiteY130" fmla="*/ 260205 h 4939827"/>
              <a:gd name="connsiteX131" fmla="*/ 4423807 w 12192000"/>
              <a:gd name="connsiteY131" fmla="*/ 270366 h 4939827"/>
              <a:gd name="connsiteX132" fmla="*/ 4558432 w 12192000"/>
              <a:gd name="connsiteY132" fmla="*/ 269194 h 4939827"/>
              <a:gd name="connsiteX133" fmla="*/ 4635061 w 12192000"/>
              <a:gd name="connsiteY133" fmla="*/ 280682 h 4939827"/>
              <a:gd name="connsiteX134" fmla="*/ 4807427 w 12192000"/>
              <a:gd name="connsiteY134" fmla="*/ 276835 h 4939827"/>
              <a:gd name="connsiteX135" fmla="*/ 5028933 w 12192000"/>
              <a:gd name="connsiteY135" fmla="*/ 183887 h 4939827"/>
              <a:gd name="connsiteX136" fmla="*/ 5093642 w 12192000"/>
              <a:gd name="connsiteY136" fmla="*/ 177214 h 4939827"/>
              <a:gd name="connsiteX137" fmla="*/ 5102642 w 12192000"/>
              <a:gd name="connsiteY137" fmla="*/ 186816 h 4939827"/>
              <a:gd name="connsiteX138" fmla="*/ 5193590 w 12192000"/>
              <a:gd name="connsiteY138" fmla="*/ 156458 h 4939827"/>
              <a:gd name="connsiteX139" fmla="*/ 5323922 w 12192000"/>
              <a:gd name="connsiteY139" fmla="*/ 146332 h 4939827"/>
              <a:gd name="connsiteX140" fmla="*/ 5421860 w 12192000"/>
              <a:gd name="connsiteY140" fmla="*/ 167298 h 4939827"/>
              <a:gd name="connsiteX141" fmla="*/ 5476948 w 12192000"/>
              <a:gd name="connsiteY141" fmla="*/ 173249 h 4939827"/>
              <a:gd name="connsiteX142" fmla="*/ 5516842 w 12192000"/>
              <a:gd name="connsiteY142" fmla="*/ 184018 h 4939827"/>
              <a:gd name="connsiteX143" fmla="*/ 5619415 w 12192000"/>
              <a:gd name="connsiteY143" fmla="*/ 176781 h 4939827"/>
              <a:gd name="connsiteX144" fmla="*/ 5789867 w 12192000"/>
              <a:gd name="connsiteY144" fmla="*/ 150304 h 4939827"/>
              <a:gd name="connsiteX145" fmla="*/ 5825953 w 12192000"/>
              <a:gd name="connsiteY145" fmla="*/ 147907 h 4939827"/>
              <a:gd name="connsiteX146" fmla="*/ 5856168 w 12192000"/>
              <a:gd name="connsiteY146" fmla="*/ 158719 h 4939827"/>
              <a:gd name="connsiteX147" fmla="*/ 5862476 w 12192000"/>
              <a:gd name="connsiteY147" fmla="*/ 172447 h 4939827"/>
              <a:gd name="connsiteX148" fmla="*/ 5882195 w 12192000"/>
              <a:gd name="connsiteY148" fmla="*/ 173195 h 4939827"/>
              <a:gd name="connsiteX149" fmla="*/ 5952585 w 12192000"/>
              <a:gd name="connsiteY149" fmla="*/ 161012 h 4939827"/>
              <a:gd name="connsiteX150" fmla="*/ 6001964 w 12192000"/>
              <a:gd name="connsiteY150" fmla="*/ 154786 h 4939827"/>
              <a:gd name="connsiteX151" fmla="*/ 6184207 w 12192000"/>
              <a:gd name="connsiteY151" fmla="*/ 132658 h 4939827"/>
              <a:gd name="connsiteX152" fmla="*/ 6415830 w 12192000"/>
              <a:gd name="connsiteY152" fmla="*/ 136006 h 4939827"/>
              <a:gd name="connsiteX153" fmla="*/ 6756965 w 12192000"/>
              <a:gd name="connsiteY153" fmla="*/ 57636 h 4939827"/>
              <a:gd name="connsiteX154" fmla="*/ 6819400 w 12192000"/>
              <a:gd name="connsiteY154" fmla="*/ 30742 h 4939827"/>
              <a:gd name="connsiteX155" fmla="*/ 6986370 w 12192000"/>
              <a:gd name="connsiteY155" fmla="*/ 12659 h 4939827"/>
              <a:gd name="connsiteX156" fmla="*/ 6989536 w 12192000"/>
              <a:gd name="connsiteY156" fmla="*/ 14528 h 4939827"/>
              <a:gd name="connsiteX157" fmla="*/ 7015933 w 12192000"/>
              <a:gd name="connsiteY157" fmla="*/ 9653 h 4939827"/>
              <a:gd name="connsiteX158" fmla="*/ 7020592 w 12192000"/>
              <a:gd name="connsiteY158" fmla="*/ 1651 h 4939827"/>
              <a:gd name="connsiteX159" fmla="*/ 7025905 w 12192000"/>
              <a:gd name="connsiteY159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72650 w 12192000"/>
              <a:gd name="connsiteY31" fmla="*/ 254821 h 4939827"/>
              <a:gd name="connsiteX32" fmla="*/ 8785543 w 12192000"/>
              <a:gd name="connsiteY32" fmla="*/ 263406 h 4939827"/>
              <a:gd name="connsiteX33" fmla="*/ 8830588 w 12192000"/>
              <a:gd name="connsiteY33" fmla="*/ 265483 h 4939827"/>
              <a:gd name="connsiteX34" fmla="*/ 8905142 w 12192000"/>
              <a:gd name="connsiteY34" fmla="*/ 264958 h 4939827"/>
              <a:gd name="connsiteX35" fmla="*/ 8968582 w 12192000"/>
              <a:gd name="connsiteY35" fmla="*/ 262728 h 4939827"/>
              <a:gd name="connsiteX36" fmla="*/ 8972994 w 12192000"/>
              <a:gd name="connsiteY36" fmla="*/ 263284 h 4939827"/>
              <a:gd name="connsiteX37" fmla="*/ 9004605 w 12192000"/>
              <a:gd name="connsiteY37" fmla="*/ 258041 h 4939827"/>
              <a:gd name="connsiteX38" fmla="*/ 9016165 w 12192000"/>
              <a:gd name="connsiteY38" fmla="*/ 261258 h 4939827"/>
              <a:gd name="connsiteX39" fmla="*/ 9043297 w 12192000"/>
              <a:gd name="connsiteY39" fmla="*/ 281547 h 4939827"/>
              <a:gd name="connsiteX40" fmla="*/ 9048315 w 12192000"/>
              <a:gd name="connsiteY40" fmla="*/ 279264 h 4939827"/>
              <a:gd name="connsiteX41" fmla="*/ 9054706 w 12192000"/>
              <a:gd name="connsiteY41" fmla="*/ 278538 h 4939827"/>
              <a:gd name="connsiteX42" fmla="*/ 9070919 w 12192000"/>
              <a:gd name="connsiteY42" fmla="*/ 281810 h 4939827"/>
              <a:gd name="connsiteX43" fmla="*/ 9076813 w 12192000"/>
              <a:gd name="connsiteY43" fmla="*/ 283909 h 4939827"/>
              <a:gd name="connsiteX44" fmla="*/ 9085871 w 12192000"/>
              <a:gd name="connsiteY44" fmla="*/ 285133 h 4939827"/>
              <a:gd name="connsiteX45" fmla="*/ 9086159 w 12192000"/>
              <a:gd name="connsiteY45" fmla="*/ 284887 h 4939827"/>
              <a:gd name="connsiteX46" fmla="*/ 9134606 w 12192000"/>
              <a:gd name="connsiteY46" fmla="*/ 288168 h 4939827"/>
              <a:gd name="connsiteX47" fmla="*/ 9195590 w 12192000"/>
              <a:gd name="connsiteY47" fmla="*/ 279568 h 4939827"/>
              <a:gd name="connsiteX48" fmla="*/ 9219336 w 12192000"/>
              <a:gd name="connsiteY48" fmla="*/ 278133 h 4939827"/>
              <a:gd name="connsiteX49" fmla="*/ 9232362 w 12192000"/>
              <a:gd name="connsiteY49" fmla="*/ 275894 h 4939827"/>
              <a:gd name="connsiteX50" fmla="*/ 9283638 w 12192000"/>
              <a:gd name="connsiteY50" fmla="*/ 299924 h 4939827"/>
              <a:gd name="connsiteX51" fmla="*/ 9371484 w 12192000"/>
              <a:gd name="connsiteY51" fmla="*/ 329634 h 4939827"/>
              <a:gd name="connsiteX52" fmla="*/ 9404829 w 12192000"/>
              <a:gd name="connsiteY52" fmla="*/ 339038 h 4939827"/>
              <a:gd name="connsiteX53" fmla="*/ 9427021 w 12192000"/>
              <a:gd name="connsiteY53" fmla="*/ 358784 h 4939827"/>
              <a:gd name="connsiteX54" fmla="*/ 9670844 w 12192000"/>
              <a:gd name="connsiteY54" fmla="*/ 405128 h 4939827"/>
              <a:gd name="connsiteX55" fmla="*/ 9816083 w 12192000"/>
              <a:gd name="connsiteY55" fmla="*/ 416573 h 4939827"/>
              <a:gd name="connsiteX56" fmla="*/ 9936741 w 12192000"/>
              <a:gd name="connsiteY56" fmla="*/ 437044 h 4939827"/>
              <a:gd name="connsiteX57" fmla="*/ 10050093 w 12192000"/>
              <a:gd name="connsiteY57" fmla="*/ 443783 h 4939827"/>
              <a:gd name="connsiteX58" fmla="*/ 10130090 w 12192000"/>
              <a:gd name="connsiteY58" fmla="*/ 459520 h 4939827"/>
              <a:gd name="connsiteX59" fmla="*/ 10173456 w 12192000"/>
              <a:gd name="connsiteY59" fmla="*/ 457749 h 4939827"/>
              <a:gd name="connsiteX60" fmla="*/ 10218232 w 12192000"/>
              <a:gd name="connsiteY60" fmla="*/ 459820 h 4939827"/>
              <a:gd name="connsiteX61" fmla="*/ 10354176 w 12192000"/>
              <a:gd name="connsiteY61" fmla="*/ 471377 h 4939827"/>
              <a:gd name="connsiteX62" fmla="*/ 10430681 w 12192000"/>
              <a:gd name="connsiteY62" fmla="*/ 481226 h 4939827"/>
              <a:gd name="connsiteX63" fmla="*/ 10478169 w 12192000"/>
              <a:gd name="connsiteY63" fmla="*/ 481774 h 4939827"/>
              <a:gd name="connsiteX64" fmla="*/ 10540907 w 12192000"/>
              <a:gd name="connsiteY64" fmla="*/ 485607 h 4939827"/>
              <a:gd name="connsiteX65" fmla="*/ 10614941 w 12192000"/>
              <a:gd name="connsiteY65" fmla="*/ 487592 h 4939827"/>
              <a:gd name="connsiteX66" fmla="*/ 10674098 w 12192000"/>
              <a:gd name="connsiteY66" fmla="*/ 521656 h 4939827"/>
              <a:gd name="connsiteX67" fmla="*/ 10874834 w 12192000"/>
              <a:gd name="connsiteY67" fmla="*/ 574867 h 4939827"/>
              <a:gd name="connsiteX68" fmla="*/ 10944981 w 12192000"/>
              <a:gd name="connsiteY68" fmla="*/ 615042 h 4939827"/>
              <a:gd name="connsiteX69" fmla="*/ 11006376 w 12192000"/>
              <a:gd name="connsiteY69" fmla="*/ 645957 h 4939827"/>
              <a:gd name="connsiteX70" fmla="*/ 11076308 w 12192000"/>
              <a:gd name="connsiteY70" fmla="*/ 675698 h 4939827"/>
              <a:gd name="connsiteX71" fmla="*/ 11148789 w 12192000"/>
              <a:gd name="connsiteY71" fmla="*/ 685041 h 4939827"/>
              <a:gd name="connsiteX72" fmla="*/ 11249129 w 12192000"/>
              <a:gd name="connsiteY72" fmla="*/ 684218 h 4939827"/>
              <a:gd name="connsiteX73" fmla="*/ 11299915 w 12192000"/>
              <a:gd name="connsiteY73" fmla="*/ 692177 h 4939827"/>
              <a:gd name="connsiteX74" fmla="*/ 11386973 w 12192000"/>
              <a:gd name="connsiteY74" fmla="*/ 708209 h 4939827"/>
              <a:gd name="connsiteX75" fmla="*/ 11500105 w 12192000"/>
              <a:gd name="connsiteY75" fmla="*/ 735014 h 4939827"/>
              <a:gd name="connsiteX76" fmla="*/ 11621735 w 12192000"/>
              <a:gd name="connsiteY76" fmla="*/ 789584 h 4939827"/>
              <a:gd name="connsiteX77" fmla="*/ 11691200 w 12192000"/>
              <a:gd name="connsiteY77" fmla="*/ 867902 h 4939827"/>
              <a:gd name="connsiteX78" fmla="*/ 11819427 w 12192000"/>
              <a:gd name="connsiteY78" fmla="*/ 911634 h 4939827"/>
              <a:gd name="connsiteX79" fmla="*/ 11969720 w 12192000"/>
              <a:gd name="connsiteY79" fmla="*/ 964737 h 4939827"/>
              <a:gd name="connsiteX80" fmla="*/ 12055766 w 12192000"/>
              <a:gd name="connsiteY80" fmla="*/ 991268 h 4939827"/>
              <a:gd name="connsiteX81" fmla="*/ 12171539 w 12192000"/>
              <a:gd name="connsiteY81" fmla="*/ 995427 h 4939827"/>
              <a:gd name="connsiteX82" fmla="*/ 12187831 w 12192000"/>
              <a:gd name="connsiteY82" fmla="*/ 996580 h 4939827"/>
              <a:gd name="connsiteX83" fmla="*/ 12192000 w 12192000"/>
              <a:gd name="connsiteY83" fmla="*/ 996726 h 4939827"/>
              <a:gd name="connsiteX84" fmla="*/ 12192000 w 12192000"/>
              <a:gd name="connsiteY84" fmla="*/ 4939827 h 4939827"/>
              <a:gd name="connsiteX85" fmla="*/ 0 w 12192000"/>
              <a:gd name="connsiteY85" fmla="*/ 4939827 h 4939827"/>
              <a:gd name="connsiteX86" fmla="*/ 0 w 12192000"/>
              <a:gd name="connsiteY86" fmla="*/ 512043 h 4939827"/>
              <a:gd name="connsiteX87" fmla="*/ 7381 w 12192000"/>
              <a:gd name="connsiteY87" fmla="*/ 512580 h 4939827"/>
              <a:gd name="connsiteX88" fmla="*/ 100029 w 12192000"/>
              <a:gd name="connsiteY88" fmla="*/ 504758 h 4939827"/>
              <a:gd name="connsiteX89" fmla="*/ 155244 w 12192000"/>
              <a:gd name="connsiteY89" fmla="*/ 525130 h 4939827"/>
              <a:gd name="connsiteX90" fmla="*/ 254366 w 12192000"/>
              <a:gd name="connsiteY90" fmla="*/ 534449 h 4939827"/>
              <a:gd name="connsiteX91" fmla="*/ 447292 w 12192000"/>
              <a:gd name="connsiteY91" fmla="*/ 542725 h 4939827"/>
              <a:gd name="connsiteX92" fmla="*/ 628105 w 12192000"/>
              <a:gd name="connsiteY92" fmla="*/ 547853 h 4939827"/>
              <a:gd name="connsiteX93" fmla="*/ 783146 w 12192000"/>
              <a:gd name="connsiteY93" fmla="*/ 591799 h 4939827"/>
              <a:gd name="connsiteX94" fmla="*/ 1043676 w 12192000"/>
              <a:gd name="connsiteY94" fmla="*/ 591887 h 4939827"/>
              <a:gd name="connsiteX95" fmla="*/ 1281816 w 12192000"/>
              <a:gd name="connsiteY95" fmla="*/ 520946 h 4939827"/>
              <a:gd name="connsiteX96" fmla="*/ 1486347 w 12192000"/>
              <a:gd name="connsiteY96" fmla="*/ 487310 h 4939827"/>
              <a:gd name="connsiteX97" fmla="*/ 1568079 w 12192000"/>
              <a:gd name="connsiteY97" fmla="*/ 462531 h 4939827"/>
              <a:gd name="connsiteX98" fmla="*/ 1622516 w 12192000"/>
              <a:gd name="connsiteY98" fmla="*/ 466058 h 4939827"/>
              <a:gd name="connsiteX99" fmla="*/ 1655457 w 12192000"/>
              <a:gd name="connsiteY99" fmla="*/ 465359 h 4939827"/>
              <a:gd name="connsiteX100" fmla="*/ 1717454 w 12192000"/>
              <a:gd name="connsiteY100" fmla="*/ 417203 h 4939827"/>
              <a:gd name="connsiteX101" fmla="*/ 1913794 w 12192000"/>
              <a:gd name="connsiteY101" fmla="*/ 365255 h 4939827"/>
              <a:gd name="connsiteX102" fmla="*/ 2129762 w 12192000"/>
              <a:gd name="connsiteY102" fmla="*/ 367832 h 4939827"/>
              <a:gd name="connsiteX103" fmla="*/ 2376970 w 12192000"/>
              <a:gd name="connsiteY103" fmla="*/ 350129 h 4939827"/>
              <a:gd name="connsiteX104" fmla="*/ 2480155 w 12192000"/>
              <a:gd name="connsiteY104" fmla="*/ 359227 h 4939827"/>
              <a:gd name="connsiteX105" fmla="*/ 2586782 w 12192000"/>
              <a:gd name="connsiteY105" fmla="*/ 339352 h 4939827"/>
              <a:gd name="connsiteX106" fmla="*/ 2679617 w 12192000"/>
              <a:gd name="connsiteY106" fmla="*/ 305383 h 4939827"/>
              <a:gd name="connsiteX107" fmla="*/ 2788947 w 12192000"/>
              <a:gd name="connsiteY107" fmla="*/ 250375 h 4939827"/>
              <a:gd name="connsiteX108" fmla="*/ 2965530 w 12192000"/>
              <a:gd name="connsiteY108" fmla="*/ 245958 h 4939827"/>
              <a:gd name="connsiteX109" fmla="*/ 3103677 w 12192000"/>
              <a:gd name="connsiteY109" fmla="*/ 209527 h 4939827"/>
              <a:gd name="connsiteX110" fmla="*/ 3126759 w 12192000"/>
              <a:gd name="connsiteY110" fmla="*/ 211226 h 4939827"/>
              <a:gd name="connsiteX111" fmla="*/ 3164020 w 12192000"/>
              <a:gd name="connsiteY111" fmla="*/ 212779 h 4939827"/>
              <a:gd name="connsiteX112" fmla="*/ 3285019 w 12192000"/>
              <a:gd name="connsiteY112" fmla="*/ 220535 h 4939827"/>
              <a:gd name="connsiteX113" fmla="*/ 3365154 w 12192000"/>
              <a:gd name="connsiteY113" fmla="*/ 226416 h 4939827"/>
              <a:gd name="connsiteX114" fmla="*/ 3367507 w 12192000"/>
              <a:gd name="connsiteY114" fmla="*/ 225416 h 4939827"/>
              <a:gd name="connsiteX115" fmla="*/ 3387567 w 12192000"/>
              <a:gd name="connsiteY115" fmla="*/ 227103 h 4939827"/>
              <a:gd name="connsiteX116" fmla="*/ 3498001 w 12192000"/>
              <a:gd name="connsiteY116" fmla="*/ 231941 h 4939827"/>
              <a:gd name="connsiteX117" fmla="*/ 3561557 w 12192000"/>
              <a:gd name="connsiteY117" fmla="*/ 228095 h 4939827"/>
              <a:gd name="connsiteX118" fmla="*/ 3611920 w 12192000"/>
              <a:gd name="connsiteY118" fmla="*/ 218094 h 4939827"/>
              <a:gd name="connsiteX119" fmla="*/ 3620528 w 12192000"/>
              <a:gd name="connsiteY119" fmla="*/ 218788 h 4939827"/>
              <a:gd name="connsiteX120" fmla="*/ 3620766 w 12192000"/>
              <a:gd name="connsiteY120" fmla="*/ 218511 h 4939827"/>
              <a:gd name="connsiteX121" fmla="*/ 3629977 w 12192000"/>
              <a:gd name="connsiteY121" fmla="*/ 218664 h 4939827"/>
              <a:gd name="connsiteX122" fmla="*/ 3636217 w 12192000"/>
              <a:gd name="connsiteY122" fmla="*/ 220048 h 4939827"/>
              <a:gd name="connsiteX123" fmla="*/ 3709484 w 12192000"/>
              <a:gd name="connsiteY123" fmla="*/ 186927 h 4939827"/>
              <a:gd name="connsiteX124" fmla="*/ 3761342 w 12192000"/>
              <a:gd name="connsiteY124" fmla="*/ 177474 h 4939827"/>
              <a:gd name="connsiteX125" fmla="*/ 3799748 w 12192000"/>
              <a:gd name="connsiteY125" fmla="*/ 167154 h 4939827"/>
              <a:gd name="connsiteX126" fmla="*/ 3922756 w 12192000"/>
              <a:gd name="connsiteY126" fmla="*/ 194044 h 4939827"/>
              <a:gd name="connsiteX127" fmla="*/ 4028476 w 12192000"/>
              <a:gd name="connsiteY127" fmla="*/ 223679 h 4939827"/>
              <a:gd name="connsiteX128" fmla="*/ 4191582 w 12192000"/>
              <a:gd name="connsiteY128" fmla="*/ 238952 h 4939827"/>
              <a:gd name="connsiteX129" fmla="*/ 4251024 w 12192000"/>
              <a:gd name="connsiteY129" fmla="*/ 240874 h 4939827"/>
              <a:gd name="connsiteX130" fmla="*/ 4355275 w 12192000"/>
              <a:gd name="connsiteY130" fmla="*/ 260205 h 4939827"/>
              <a:gd name="connsiteX131" fmla="*/ 4423807 w 12192000"/>
              <a:gd name="connsiteY131" fmla="*/ 270366 h 4939827"/>
              <a:gd name="connsiteX132" fmla="*/ 4558432 w 12192000"/>
              <a:gd name="connsiteY132" fmla="*/ 269194 h 4939827"/>
              <a:gd name="connsiteX133" fmla="*/ 4635061 w 12192000"/>
              <a:gd name="connsiteY133" fmla="*/ 280682 h 4939827"/>
              <a:gd name="connsiteX134" fmla="*/ 4807427 w 12192000"/>
              <a:gd name="connsiteY134" fmla="*/ 276835 h 4939827"/>
              <a:gd name="connsiteX135" fmla="*/ 5028933 w 12192000"/>
              <a:gd name="connsiteY135" fmla="*/ 183887 h 4939827"/>
              <a:gd name="connsiteX136" fmla="*/ 5093642 w 12192000"/>
              <a:gd name="connsiteY136" fmla="*/ 177214 h 4939827"/>
              <a:gd name="connsiteX137" fmla="*/ 5102642 w 12192000"/>
              <a:gd name="connsiteY137" fmla="*/ 186816 h 4939827"/>
              <a:gd name="connsiteX138" fmla="*/ 5193590 w 12192000"/>
              <a:gd name="connsiteY138" fmla="*/ 156458 h 4939827"/>
              <a:gd name="connsiteX139" fmla="*/ 5323922 w 12192000"/>
              <a:gd name="connsiteY139" fmla="*/ 146332 h 4939827"/>
              <a:gd name="connsiteX140" fmla="*/ 5421860 w 12192000"/>
              <a:gd name="connsiteY140" fmla="*/ 167298 h 4939827"/>
              <a:gd name="connsiteX141" fmla="*/ 5476948 w 12192000"/>
              <a:gd name="connsiteY141" fmla="*/ 173249 h 4939827"/>
              <a:gd name="connsiteX142" fmla="*/ 5516842 w 12192000"/>
              <a:gd name="connsiteY142" fmla="*/ 184018 h 4939827"/>
              <a:gd name="connsiteX143" fmla="*/ 5619415 w 12192000"/>
              <a:gd name="connsiteY143" fmla="*/ 176781 h 4939827"/>
              <a:gd name="connsiteX144" fmla="*/ 5789867 w 12192000"/>
              <a:gd name="connsiteY144" fmla="*/ 150304 h 4939827"/>
              <a:gd name="connsiteX145" fmla="*/ 5825953 w 12192000"/>
              <a:gd name="connsiteY145" fmla="*/ 147907 h 4939827"/>
              <a:gd name="connsiteX146" fmla="*/ 5856168 w 12192000"/>
              <a:gd name="connsiteY146" fmla="*/ 158719 h 4939827"/>
              <a:gd name="connsiteX147" fmla="*/ 5862476 w 12192000"/>
              <a:gd name="connsiteY147" fmla="*/ 172447 h 4939827"/>
              <a:gd name="connsiteX148" fmla="*/ 5882195 w 12192000"/>
              <a:gd name="connsiteY148" fmla="*/ 173195 h 4939827"/>
              <a:gd name="connsiteX149" fmla="*/ 5952585 w 12192000"/>
              <a:gd name="connsiteY149" fmla="*/ 161012 h 4939827"/>
              <a:gd name="connsiteX150" fmla="*/ 6001964 w 12192000"/>
              <a:gd name="connsiteY150" fmla="*/ 154786 h 4939827"/>
              <a:gd name="connsiteX151" fmla="*/ 6184207 w 12192000"/>
              <a:gd name="connsiteY151" fmla="*/ 132658 h 4939827"/>
              <a:gd name="connsiteX152" fmla="*/ 6415830 w 12192000"/>
              <a:gd name="connsiteY152" fmla="*/ 136006 h 4939827"/>
              <a:gd name="connsiteX153" fmla="*/ 6756965 w 12192000"/>
              <a:gd name="connsiteY153" fmla="*/ 57636 h 4939827"/>
              <a:gd name="connsiteX154" fmla="*/ 6819400 w 12192000"/>
              <a:gd name="connsiteY154" fmla="*/ 30742 h 4939827"/>
              <a:gd name="connsiteX155" fmla="*/ 6986370 w 12192000"/>
              <a:gd name="connsiteY155" fmla="*/ 12659 h 4939827"/>
              <a:gd name="connsiteX156" fmla="*/ 6989536 w 12192000"/>
              <a:gd name="connsiteY156" fmla="*/ 14528 h 4939827"/>
              <a:gd name="connsiteX157" fmla="*/ 7015933 w 12192000"/>
              <a:gd name="connsiteY157" fmla="*/ 9653 h 4939827"/>
              <a:gd name="connsiteX158" fmla="*/ 7020592 w 12192000"/>
              <a:gd name="connsiteY158" fmla="*/ 1651 h 4939827"/>
              <a:gd name="connsiteX159" fmla="*/ 7025905 w 12192000"/>
              <a:gd name="connsiteY159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672650 w 12192000"/>
              <a:gd name="connsiteY30" fmla="*/ 254821 h 4939827"/>
              <a:gd name="connsiteX31" fmla="*/ 8785543 w 12192000"/>
              <a:gd name="connsiteY31" fmla="*/ 263406 h 4939827"/>
              <a:gd name="connsiteX32" fmla="*/ 8830588 w 12192000"/>
              <a:gd name="connsiteY32" fmla="*/ 265483 h 4939827"/>
              <a:gd name="connsiteX33" fmla="*/ 8905142 w 12192000"/>
              <a:gd name="connsiteY33" fmla="*/ 264958 h 4939827"/>
              <a:gd name="connsiteX34" fmla="*/ 8968582 w 12192000"/>
              <a:gd name="connsiteY34" fmla="*/ 262728 h 4939827"/>
              <a:gd name="connsiteX35" fmla="*/ 8972994 w 12192000"/>
              <a:gd name="connsiteY35" fmla="*/ 263284 h 4939827"/>
              <a:gd name="connsiteX36" fmla="*/ 9004605 w 12192000"/>
              <a:gd name="connsiteY36" fmla="*/ 258041 h 4939827"/>
              <a:gd name="connsiteX37" fmla="*/ 9016165 w 12192000"/>
              <a:gd name="connsiteY37" fmla="*/ 261258 h 4939827"/>
              <a:gd name="connsiteX38" fmla="*/ 9043297 w 12192000"/>
              <a:gd name="connsiteY38" fmla="*/ 281547 h 4939827"/>
              <a:gd name="connsiteX39" fmla="*/ 9048315 w 12192000"/>
              <a:gd name="connsiteY39" fmla="*/ 279264 h 4939827"/>
              <a:gd name="connsiteX40" fmla="*/ 9054706 w 12192000"/>
              <a:gd name="connsiteY40" fmla="*/ 278538 h 4939827"/>
              <a:gd name="connsiteX41" fmla="*/ 9070919 w 12192000"/>
              <a:gd name="connsiteY41" fmla="*/ 281810 h 4939827"/>
              <a:gd name="connsiteX42" fmla="*/ 9076813 w 12192000"/>
              <a:gd name="connsiteY42" fmla="*/ 283909 h 4939827"/>
              <a:gd name="connsiteX43" fmla="*/ 9085871 w 12192000"/>
              <a:gd name="connsiteY43" fmla="*/ 285133 h 4939827"/>
              <a:gd name="connsiteX44" fmla="*/ 9086159 w 12192000"/>
              <a:gd name="connsiteY44" fmla="*/ 284887 h 4939827"/>
              <a:gd name="connsiteX45" fmla="*/ 9134606 w 12192000"/>
              <a:gd name="connsiteY45" fmla="*/ 288168 h 4939827"/>
              <a:gd name="connsiteX46" fmla="*/ 9195590 w 12192000"/>
              <a:gd name="connsiteY46" fmla="*/ 279568 h 4939827"/>
              <a:gd name="connsiteX47" fmla="*/ 9219336 w 12192000"/>
              <a:gd name="connsiteY47" fmla="*/ 278133 h 4939827"/>
              <a:gd name="connsiteX48" fmla="*/ 9232362 w 12192000"/>
              <a:gd name="connsiteY48" fmla="*/ 275894 h 4939827"/>
              <a:gd name="connsiteX49" fmla="*/ 9283638 w 12192000"/>
              <a:gd name="connsiteY49" fmla="*/ 299924 h 4939827"/>
              <a:gd name="connsiteX50" fmla="*/ 9371484 w 12192000"/>
              <a:gd name="connsiteY50" fmla="*/ 329634 h 4939827"/>
              <a:gd name="connsiteX51" fmla="*/ 9404829 w 12192000"/>
              <a:gd name="connsiteY51" fmla="*/ 339038 h 4939827"/>
              <a:gd name="connsiteX52" fmla="*/ 9427021 w 12192000"/>
              <a:gd name="connsiteY52" fmla="*/ 358784 h 4939827"/>
              <a:gd name="connsiteX53" fmla="*/ 9670844 w 12192000"/>
              <a:gd name="connsiteY53" fmla="*/ 405128 h 4939827"/>
              <a:gd name="connsiteX54" fmla="*/ 9816083 w 12192000"/>
              <a:gd name="connsiteY54" fmla="*/ 416573 h 4939827"/>
              <a:gd name="connsiteX55" fmla="*/ 9936741 w 12192000"/>
              <a:gd name="connsiteY55" fmla="*/ 437044 h 4939827"/>
              <a:gd name="connsiteX56" fmla="*/ 10050093 w 12192000"/>
              <a:gd name="connsiteY56" fmla="*/ 443783 h 4939827"/>
              <a:gd name="connsiteX57" fmla="*/ 10130090 w 12192000"/>
              <a:gd name="connsiteY57" fmla="*/ 459520 h 4939827"/>
              <a:gd name="connsiteX58" fmla="*/ 10173456 w 12192000"/>
              <a:gd name="connsiteY58" fmla="*/ 457749 h 4939827"/>
              <a:gd name="connsiteX59" fmla="*/ 10218232 w 12192000"/>
              <a:gd name="connsiteY59" fmla="*/ 459820 h 4939827"/>
              <a:gd name="connsiteX60" fmla="*/ 10354176 w 12192000"/>
              <a:gd name="connsiteY60" fmla="*/ 471377 h 4939827"/>
              <a:gd name="connsiteX61" fmla="*/ 10430681 w 12192000"/>
              <a:gd name="connsiteY61" fmla="*/ 481226 h 4939827"/>
              <a:gd name="connsiteX62" fmla="*/ 10478169 w 12192000"/>
              <a:gd name="connsiteY62" fmla="*/ 481774 h 4939827"/>
              <a:gd name="connsiteX63" fmla="*/ 10540907 w 12192000"/>
              <a:gd name="connsiteY63" fmla="*/ 485607 h 4939827"/>
              <a:gd name="connsiteX64" fmla="*/ 10614941 w 12192000"/>
              <a:gd name="connsiteY64" fmla="*/ 487592 h 4939827"/>
              <a:gd name="connsiteX65" fmla="*/ 10674098 w 12192000"/>
              <a:gd name="connsiteY65" fmla="*/ 521656 h 4939827"/>
              <a:gd name="connsiteX66" fmla="*/ 10874834 w 12192000"/>
              <a:gd name="connsiteY66" fmla="*/ 574867 h 4939827"/>
              <a:gd name="connsiteX67" fmla="*/ 10944981 w 12192000"/>
              <a:gd name="connsiteY67" fmla="*/ 615042 h 4939827"/>
              <a:gd name="connsiteX68" fmla="*/ 11006376 w 12192000"/>
              <a:gd name="connsiteY68" fmla="*/ 645957 h 4939827"/>
              <a:gd name="connsiteX69" fmla="*/ 11076308 w 12192000"/>
              <a:gd name="connsiteY69" fmla="*/ 675698 h 4939827"/>
              <a:gd name="connsiteX70" fmla="*/ 11148789 w 12192000"/>
              <a:gd name="connsiteY70" fmla="*/ 685041 h 4939827"/>
              <a:gd name="connsiteX71" fmla="*/ 11249129 w 12192000"/>
              <a:gd name="connsiteY71" fmla="*/ 684218 h 4939827"/>
              <a:gd name="connsiteX72" fmla="*/ 11299915 w 12192000"/>
              <a:gd name="connsiteY72" fmla="*/ 692177 h 4939827"/>
              <a:gd name="connsiteX73" fmla="*/ 11386973 w 12192000"/>
              <a:gd name="connsiteY73" fmla="*/ 708209 h 4939827"/>
              <a:gd name="connsiteX74" fmla="*/ 11500105 w 12192000"/>
              <a:gd name="connsiteY74" fmla="*/ 735014 h 4939827"/>
              <a:gd name="connsiteX75" fmla="*/ 11621735 w 12192000"/>
              <a:gd name="connsiteY75" fmla="*/ 789584 h 4939827"/>
              <a:gd name="connsiteX76" fmla="*/ 11691200 w 12192000"/>
              <a:gd name="connsiteY76" fmla="*/ 867902 h 4939827"/>
              <a:gd name="connsiteX77" fmla="*/ 11819427 w 12192000"/>
              <a:gd name="connsiteY77" fmla="*/ 911634 h 4939827"/>
              <a:gd name="connsiteX78" fmla="*/ 11969720 w 12192000"/>
              <a:gd name="connsiteY78" fmla="*/ 964737 h 4939827"/>
              <a:gd name="connsiteX79" fmla="*/ 12055766 w 12192000"/>
              <a:gd name="connsiteY79" fmla="*/ 991268 h 4939827"/>
              <a:gd name="connsiteX80" fmla="*/ 12171539 w 12192000"/>
              <a:gd name="connsiteY80" fmla="*/ 995427 h 4939827"/>
              <a:gd name="connsiteX81" fmla="*/ 12187831 w 12192000"/>
              <a:gd name="connsiteY81" fmla="*/ 996580 h 4939827"/>
              <a:gd name="connsiteX82" fmla="*/ 12192000 w 12192000"/>
              <a:gd name="connsiteY82" fmla="*/ 996726 h 4939827"/>
              <a:gd name="connsiteX83" fmla="*/ 12192000 w 12192000"/>
              <a:gd name="connsiteY83" fmla="*/ 4939827 h 4939827"/>
              <a:gd name="connsiteX84" fmla="*/ 0 w 12192000"/>
              <a:gd name="connsiteY84" fmla="*/ 4939827 h 4939827"/>
              <a:gd name="connsiteX85" fmla="*/ 0 w 12192000"/>
              <a:gd name="connsiteY85" fmla="*/ 512043 h 4939827"/>
              <a:gd name="connsiteX86" fmla="*/ 7381 w 12192000"/>
              <a:gd name="connsiteY86" fmla="*/ 512580 h 4939827"/>
              <a:gd name="connsiteX87" fmla="*/ 100029 w 12192000"/>
              <a:gd name="connsiteY87" fmla="*/ 504758 h 4939827"/>
              <a:gd name="connsiteX88" fmla="*/ 155244 w 12192000"/>
              <a:gd name="connsiteY88" fmla="*/ 525130 h 4939827"/>
              <a:gd name="connsiteX89" fmla="*/ 254366 w 12192000"/>
              <a:gd name="connsiteY89" fmla="*/ 534449 h 4939827"/>
              <a:gd name="connsiteX90" fmla="*/ 447292 w 12192000"/>
              <a:gd name="connsiteY90" fmla="*/ 542725 h 4939827"/>
              <a:gd name="connsiteX91" fmla="*/ 628105 w 12192000"/>
              <a:gd name="connsiteY91" fmla="*/ 547853 h 4939827"/>
              <a:gd name="connsiteX92" fmla="*/ 783146 w 12192000"/>
              <a:gd name="connsiteY92" fmla="*/ 591799 h 4939827"/>
              <a:gd name="connsiteX93" fmla="*/ 1043676 w 12192000"/>
              <a:gd name="connsiteY93" fmla="*/ 591887 h 4939827"/>
              <a:gd name="connsiteX94" fmla="*/ 1281816 w 12192000"/>
              <a:gd name="connsiteY94" fmla="*/ 520946 h 4939827"/>
              <a:gd name="connsiteX95" fmla="*/ 1486347 w 12192000"/>
              <a:gd name="connsiteY95" fmla="*/ 487310 h 4939827"/>
              <a:gd name="connsiteX96" fmla="*/ 1568079 w 12192000"/>
              <a:gd name="connsiteY96" fmla="*/ 462531 h 4939827"/>
              <a:gd name="connsiteX97" fmla="*/ 1622516 w 12192000"/>
              <a:gd name="connsiteY97" fmla="*/ 466058 h 4939827"/>
              <a:gd name="connsiteX98" fmla="*/ 1655457 w 12192000"/>
              <a:gd name="connsiteY98" fmla="*/ 465359 h 4939827"/>
              <a:gd name="connsiteX99" fmla="*/ 1717454 w 12192000"/>
              <a:gd name="connsiteY99" fmla="*/ 417203 h 4939827"/>
              <a:gd name="connsiteX100" fmla="*/ 1913794 w 12192000"/>
              <a:gd name="connsiteY100" fmla="*/ 365255 h 4939827"/>
              <a:gd name="connsiteX101" fmla="*/ 2129762 w 12192000"/>
              <a:gd name="connsiteY101" fmla="*/ 367832 h 4939827"/>
              <a:gd name="connsiteX102" fmla="*/ 2376970 w 12192000"/>
              <a:gd name="connsiteY102" fmla="*/ 350129 h 4939827"/>
              <a:gd name="connsiteX103" fmla="*/ 2480155 w 12192000"/>
              <a:gd name="connsiteY103" fmla="*/ 359227 h 4939827"/>
              <a:gd name="connsiteX104" fmla="*/ 2586782 w 12192000"/>
              <a:gd name="connsiteY104" fmla="*/ 339352 h 4939827"/>
              <a:gd name="connsiteX105" fmla="*/ 2679617 w 12192000"/>
              <a:gd name="connsiteY105" fmla="*/ 305383 h 4939827"/>
              <a:gd name="connsiteX106" fmla="*/ 2788947 w 12192000"/>
              <a:gd name="connsiteY106" fmla="*/ 250375 h 4939827"/>
              <a:gd name="connsiteX107" fmla="*/ 2965530 w 12192000"/>
              <a:gd name="connsiteY107" fmla="*/ 245958 h 4939827"/>
              <a:gd name="connsiteX108" fmla="*/ 3103677 w 12192000"/>
              <a:gd name="connsiteY108" fmla="*/ 209527 h 4939827"/>
              <a:gd name="connsiteX109" fmla="*/ 3126759 w 12192000"/>
              <a:gd name="connsiteY109" fmla="*/ 211226 h 4939827"/>
              <a:gd name="connsiteX110" fmla="*/ 3164020 w 12192000"/>
              <a:gd name="connsiteY110" fmla="*/ 212779 h 4939827"/>
              <a:gd name="connsiteX111" fmla="*/ 3285019 w 12192000"/>
              <a:gd name="connsiteY111" fmla="*/ 220535 h 4939827"/>
              <a:gd name="connsiteX112" fmla="*/ 3365154 w 12192000"/>
              <a:gd name="connsiteY112" fmla="*/ 226416 h 4939827"/>
              <a:gd name="connsiteX113" fmla="*/ 3367507 w 12192000"/>
              <a:gd name="connsiteY113" fmla="*/ 225416 h 4939827"/>
              <a:gd name="connsiteX114" fmla="*/ 3387567 w 12192000"/>
              <a:gd name="connsiteY114" fmla="*/ 227103 h 4939827"/>
              <a:gd name="connsiteX115" fmla="*/ 3498001 w 12192000"/>
              <a:gd name="connsiteY115" fmla="*/ 231941 h 4939827"/>
              <a:gd name="connsiteX116" fmla="*/ 3561557 w 12192000"/>
              <a:gd name="connsiteY116" fmla="*/ 228095 h 4939827"/>
              <a:gd name="connsiteX117" fmla="*/ 3611920 w 12192000"/>
              <a:gd name="connsiteY117" fmla="*/ 218094 h 4939827"/>
              <a:gd name="connsiteX118" fmla="*/ 3620528 w 12192000"/>
              <a:gd name="connsiteY118" fmla="*/ 218788 h 4939827"/>
              <a:gd name="connsiteX119" fmla="*/ 3620766 w 12192000"/>
              <a:gd name="connsiteY119" fmla="*/ 218511 h 4939827"/>
              <a:gd name="connsiteX120" fmla="*/ 3629977 w 12192000"/>
              <a:gd name="connsiteY120" fmla="*/ 218664 h 4939827"/>
              <a:gd name="connsiteX121" fmla="*/ 3636217 w 12192000"/>
              <a:gd name="connsiteY121" fmla="*/ 220048 h 4939827"/>
              <a:gd name="connsiteX122" fmla="*/ 3709484 w 12192000"/>
              <a:gd name="connsiteY122" fmla="*/ 186927 h 4939827"/>
              <a:gd name="connsiteX123" fmla="*/ 3761342 w 12192000"/>
              <a:gd name="connsiteY123" fmla="*/ 177474 h 4939827"/>
              <a:gd name="connsiteX124" fmla="*/ 3799748 w 12192000"/>
              <a:gd name="connsiteY124" fmla="*/ 167154 h 4939827"/>
              <a:gd name="connsiteX125" fmla="*/ 3922756 w 12192000"/>
              <a:gd name="connsiteY125" fmla="*/ 194044 h 4939827"/>
              <a:gd name="connsiteX126" fmla="*/ 4028476 w 12192000"/>
              <a:gd name="connsiteY126" fmla="*/ 223679 h 4939827"/>
              <a:gd name="connsiteX127" fmla="*/ 4191582 w 12192000"/>
              <a:gd name="connsiteY127" fmla="*/ 238952 h 4939827"/>
              <a:gd name="connsiteX128" fmla="*/ 4251024 w 12192000"/>
              <a:gd name="connsiteY128" fmla="*/ 240874 h 4939827"/>
              <a:gd name="connsiteX129" fmla="*/ 4355275 w 12192000"/>
              <a:gd name="connsiteY129" fmla="*/ 260205 h 4939827"/>
              <a:gd name="connsiteX130" fmla="*/ 4423807 w 12192000"/>
              <a:gd name="connsiteY130" fmla="*/ 270366 h 4939827"/>
              <a:gd name="connsiteX131" fmla="*/ 4558432 w 12192000"/>
              <a:gd name="connsiteY131" fmla="*/ 269194 h 4939827"/>
              <a:gd name="connsiteX132" fmla="*/ 4635061 w 12192000"/>
              <a:gd name="connsiteY132" fmla="*/ 280682 h 4939827"/>
              <a:gd name="connsiteX133" fmla="*/ 4807427 w 12192000"/>
              <a:gd name="connsiteY133" fmla="*/ 276835 h 4939827"/>
              <a:gd name="connsiteX134" fmla="*/ 5028933 w 12192000"/>
              <a:gd name="connsiteY134" fmla="*/ 183887 h 4939827"/>
              <a:gd name="connsiteX135" fmla="*/ 5093642 w 12192000"/>
              <a:gd name="connsiteY135" fmla="*/ 177214 h 4939827"/>
              <a:gd name="connsiteX136" fmla="*/ 5102642 w 12192000"/>
              <a:gd name="connsiteY136" fmla="*/ 186816 h 4939827"/>
              <a:gd name="connsiteX137" fmla="*/ 5193590 w 12192000"/>
              <a:gd name="connsiteY137" fmla="*/ 156458 h 4939827"/>
              <a:gd name="connsiteX138" fmla="*/ 5323922 w 12192000"/>
              <a:gd name="connsiteY138" fmla="*/ 146332 h 4939827"/>
              <a:gd name="connsiteX139" fmla="*/ 5421860 w 12192000"/>
              <a:gd name="connsiteY139" fmla="*/ 167298 h 4939827"/>
              <a:gd name="connsiteX140" fmla="*/ 5476948 w 12192000"/>
              <a:gd name="connsiteY140" fmla="*/ 173249 h 4939827"/>
              <a:gd name="connsiteX141" fmla="*/ 5516842 w 12192000"/>
              <a:gd name="connsiteY141" fmla="*/ 184018 h 4939827"/>
              <a:gd name="connsiteX142" fmla="*/ 5619415 w 12192000"/>
              <a:gd name="connsiteY142" fmla="*/ 176781 h 4939827"/>
              <a:gd name="connsiteX143" fmla="*/ 5789867 w 12192000"/>
              <a:gd name="connsiteY143" fmla="*/ 150304 h 4939827"/>
              <a:gd name="connsiteX144" fmla="*/ 5825953 w 12192000"/>
              <a:gd name="connsiteY144" fmla="*/ 147907 h 4939827"/>
              <a:gd name="connsiteX145" fmla="*/ 5856168 w 12192000"/>
              <a:gd name="connsiteY145" fmla="*/ 158719 h 4939827"/>
              <a:gd name="connsiteX146" fmla="*/ 5862476 w 12192000"/>
              <a:gd name="connsiteY146" fmla="*/ 172447 h 4939827"/>
              <a:gd name="connsiteX147" fmla="*/ 5882195 w 12192000"/>
              <a:gd name="connsiteY147" fmla="*/ 173195 h 4939827"/>
              <a:gd name="connsiteX148" fmla="*/ 5952585 w 12192000"/>
              <a:gd name="connsiteY148" fmla="*/ 161012 h 4939827"/>
              <a:gd name="connsiteX149" fmla="*/ 6001964 w 12192000"/>
              <a:gd name="connsiteY149" fmla="*/ 154786 h 4939827"/>
              <a:gd name="connsiteX150" fmla="*/ 6184207 w 12192000"/>
              <a:gd name="connsiteY150" fmla="*/ 132658 h 4939827"/>
              <a:gd name="connsiteX151" fmla="*/ 6415830 w 12192000"/>
              <a:gd name="connsiteY151" fmla="*/ 136006 h 4939827"/>
              <a:gd name="connsiteX152" fmla="*/ 6756965 w 12192000"/>
              <a:gd name="connsiteY152" fmla="*/ 57636 h 4939827"/>
              <a:gd name="connsiteX153" fmla="*/ 6819400 w 12192000"/>
              <a:gd name="connsiteY153" fmla="*/ 30742 h 4939827"/>
              <a:gd name="connsiteX154" fmla="*/ 6986370 w 12192000"/>
              <a:gd name="connsiteY154" fmla="*/ 12659 h 4939827"/>
              <a:gd name="connsiteX155" fmla="*/ 6989536 w 12192000"/>
              <a:gd name="connsiteY155" fmla="*/ 14528 h 4939827"/>
              <a:gd name="connsiteX156" fmla="*/ 7015933 w 12192000"/>
              <a:gd name="connsiteY156" fmla="*/ 9653 h 4939827"/>
              <a:gd name="connsiteX157" fmla="*/ 7020592 w 12192000"/>
              <a:gd name="connsiteY157" fmla="*/ 1651 h 4939827"/>
              <a:gd name="connsiteX158" fmla="*/ 7025905 w 12192000"/>
              <a:gd name="connsiteY158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622021 w 12192000"/>
              <a:gd name="connsiteY29" fmla="*/ 261028 h 4939827"/>
              <a:gd name="connsiteX30" fmla="*/ 8672650 w 12192000"/>
              <a:gd name="connsiteY30" fmla="*/ 254821 h 4939827"/>
              <a:gd name="connsiteX31" fmla="*/ 8785543 w 12192000"/>
              <a:gd name="connsiteY31" fmla="*/ 263406 h 4939827"/>
              <a:gd name="connsiteX32" fmla="*/ 8830588 w 12192000"/>
              <a:gd name="connsiteY32" fmla="*/ 265483 h 4939827"/>
              <a:gd name="connsiteX33" fmla="*/ 8905142 w 12192000"/>
              <a:gd name="connsiteY33" fmla="*/ 264958 h 4939827"/>
              <a:gd name="connsiteX34" fmla="*/ 8968582 w 12192000"/>
              <a:gd name="connsiteY34" fmla="*/ 262728 h 4939827"/>
              <a:gd name="connsiteX35" fmla="*/ 8972994 w 12192000"/>
              <a:gd name="connsiteY35" fmla="*/ 263284 h 4939827"/>
              <a:gd name="connsiteX36" fmla="*/ 9004605 w 12192000"/>
              <a:gd name="connsiteY36" fmla="*/ 258041 h 4939827"/>
              <a:gd name="connsiteX37" fmla="*/ 9016165 w 12192000"/>
              <a:gd name="connsiteY37" fmla="*/ 261258 h 4939827"/>
              <a:gd name="connsiteX38" fmla="*/ 9043297 w 12192000"/>
              <a:gd name="connsiteY38" fmla="*/ 281547 h 4939827"/>
              <a:gd name="connsiteX39" fmla="*/ 9048315 w 12192000"/>
              <a:gd name="connsiteY39" fmla="*/ 279264 h 4939827"/>
              <a:gd name="connsiteX40" fmla="*/ 9054706 w 12192000"/>
              <a:gd name="connsiteY40" fmla="*/ 278538 h 4939827"/>
              <a:gd name="connsiteX41" fmla="*/ 9070919 w 12192000"/>
              <a:gd name="connsiteY41" fmla="*/ 281810 h 4939827"/>
              <a:gd name="connsiteX42" fmla="*/ 9076813 w 12192000"/>
              <a:gd name="connsiteY42" fmla="*/ 283909 h 4939827"/>
              <a:gd name="connsiteX43" fmla="*/ 9085871 w 12192000"/>
              <a:gd name="connsiteY43" fmla="*/ 285133 h 4939827"/>
              <a:gd name="connsiteX44" fmla="*/ 9086159 w 12192000"/>
              <a:gd name="connsiteY44" fmla="*/ 284887 h 4939827"/>
              <a:gd name="connsiteX45" fmla="*/ 9134606 w 12192000"/>
              <a:gd name="connsiteY45" fmla="*/ 288168 h 4939827"/>
              <a:gd name="connsiteX46" fmla="*/ 9195590 w 12192000"/>
              <a:gd name="connsiteY46" fmla="*/ 279568 h 4939827"/>
              <a:gd name="connsiteX47" fmla="*/ 9219336 w 12192000"/>
              <a:gd name="connsiteY47" fmla="*/ 278133 h 4939827"/>
              <a:gd name="connsiteX48" fmla="*/ 9232362 w 12192000"/>
              <a:gd name="connsiteY48" fmla="*/ 275894 h 4939827"/>
              <a:gd name="connsiteX49" fmla="*/ 9283638 w 12192000"/>
              <a:gd name="connsiteY49" fmla="*/ 299924 h 4939827"/>
              <a:gd name="connsiteX50" fmla="*/ 9371484 w 12192000"/>
              <a:gd name="connsiteY50" fmla="*/ 329634 h 4939827"/>
              <a:gd name="connsiteX51" fmla="*/ 9404829 w 12192000"/>
              <a:gd name="connsiteY51" fmla="*/ 339038 h 4939827"/>
              <a:gd name="connsiteX52" fmla="*/ 9427021 w 12192000"/>
              <a:gd name="connsiteY52" fmla="*/ 358784 h 4939827"/>
              <a:gd name="connsiteX53" fmla="*/ 9670844 w 12192000"/>
              <a:gd name="connsiteY53" fmla="*/ 405128 h 4939827"/>
              <a:gd name="connsiteX54" fmla="*/ 9816083 w 12192000"/>
              <a:gd name="connsiteY54" fmla="*/ 416573 h 4939827"/>
              <a:gd name="connsiteX55" fmla="*/ 9936741 w 12192000"/>
              <a:gd name="connsiteY55" fmla="*/ 437044 h 4939827"/>
              <a:gd name="connsiteX56" fmla="*/ 10050093 w 12192000"/>
              <a:gd name="connsiteY56" fmla="*/ 443783 h 4939827"/>
              <a:gd name="connsiteX57" fmla="*/ 10130090 w 12192000"/>
              <a:gd name="connsiteY57" fmla="*/ 459520 h 4939827"/>
              <a:gd name="connsiteX58" fmla="*/ 10173456 w 12192000"/>
              <a:gd name="connsiteY58" fmla="*/ 457749 h 4939827"/>
              <a:gd name="connsiteX59" fmla="*/ 10218232 w 12192000"/>
              <a:gd name="connsiteY59" fmla="*/ 459820 h 4939827"/>
              <a:gd name="connsiteX60" fmla="*/ 10354176 w 12192000"/>
              <a:gd name="connsiteY60" fmla="*/ 471377 h 4939827"/>
              <a:gd name="connsiteX61" fmla="*/ 10430681 w 12192000"/>
              <a:gd name="connsiteY61" fmla="*/ 481226 h 4939827"/>
              <a:gd name="connsiteX62" fmla="*/ 10478169 w 12192000"/>
              <a:gd name="connsiteY62" fmla="*/ 481774 h 4939827"/>
              <a:gd name="connsiteX63" fmla="*/ 10540907 w 12192000"/>
              <a:gd name="connsiteY63" fmla="*/ 485607 h 4939827"/>
              <a:gd name="connsiteX64" fmla="*/ 10614941 w 12192000"/>
              <a:gd name="connsiteY64" fmla="*/ 487592 h 4939827"/>
              <a:gd name="connsiteX65" fmla="*/ 10674098 w 12192000"/>
              <a:gd name="connsiteY65" fmla="*/ 521656 h 4939827"/>
              <a:gd name="connsiteX66" fmla="*/ 10874834 w 12192000"/>
              <a:gd name="connsiteY66" fmla="*/ 574867 h 4939827"/>
              <a:gd name="connsiteX67" fmla="*/ 10944981 w 12192000"/>
              <a:gd name="connsiteY67" fmla="*/ 615042 h 4939827"/>
              <a:gd name="connsiteX68" fmla="*/ 11006376 w 12192000"/>
              <a:gd name="connsiteY68" fmla="*/ 645957 h 4939827"/>
              <a:gd name="connsiteX69" fmla="*/ 11076308 w 12192000"/>
              <a:gd name="connsiteY69" fmla="*/ 675698 h 4939827"/>
              <a:gd name="connsiteX70" fmla="*/ 11148789 w 12192000"/>
              <a:gd name="connsiteY70" fmla="*/ 685041 h 4939827"/>
              <a:gd name="connsiteX71" fmla="*/ 11249129 w 12192000"/>
              <a:gd name="connsiteY71" fmla="*/ 684218 h 4939827"/>
              <a:gd name="connsiteX72" fmla="*/ 11299915 w 12192000"/>
              <a:gd name="connsiteY72" fmla="*/ 692177 h 4939827"/>
              <a:gd name="connsiteX73" fmla="*/ 11386973 w 12192000"/>
              <a:gd name="connsiteY73" fmla="*/ 708209 h 4939827"/>
              <a:gd name="connsiteX74" fmla="*/ 11500105 w 12192000"/>
              <a:gd name="connsiteY74" fmla="*/ 735014 h 4939827"/>
              <a:gd name="connsiteX75" fmla="*/ 11621735 w 12192000"/>
              <a:gd name="connsiteY75" fmla="*/ 789584 h 4939827"/>
              <a:gd name="connsiteX76" fmla="*/ 11691200 w 12192000"/>
              <a:gd name="connsiteY76" fmla="*/ 867902 h 4939827"/>
              <a:gd name="connsiteX77" fmla="*/ 11819427 w 12192000"/>
              <a:gd name="connsiteY77" fmla="*/ 911634 h 4939827"/>
              <a:gd name="connsiteX78" fmla="*/ 11969720 w 12192000"/>
              <a:gd name="connsiteY78" fmla="*/ 964737 h 4939827"/>
              <a:gd name="connsiteX79" fmla="*/ 12055766 w 12192000"/>
              <a:gd name="connsiteY79" fmla="*/ 991268 h 4939827"/>
              <a:gd name="connsiteX80" fmla="*/ 12171539 w 12192000"/>
              <a:gd name="connsiteY80" fmla="*/ 995427 h 4939827"/>
              <a:gd name="connsiteX81" fmla="*/ 12187831 w 12192000"/>
              <a:gd name="connsiteY81" fmla="*/ 996580 h 4939827"/>
              <a:gd name="connsiteX82" fmla="*/ 12192000 w 12192000"/>
              <a:gd name="connsiteY82" fmla="*/ 996726 h 4939827"/>
              <a:gd name="connsiteX83" fmla="*/ 12192000 w 12192000"/>
              <a:gd name="connsiteY83" fmla="*/ 4939827 h 4939827"/>
              <a:gd name="connsiteX84" fmla="*/ 0 w 12192000"/>
              <a:gd name="connsiteY84" fmla="*/ 4939827 h 4939827"/>
              <a:gd name="connsiteX85" fmla="*/ 0 w 12192000"/>
              <a:gd name="connsiteY85" fmla="*/ 512043 h 4939827"/>
              <a:gd name="connsiteX86" fmla="*/ 7381 w 12192000"/>
              <a:gd name="connsiteY86" fmla="*/ 512580 h 4939827"/>
              <a:gd name="connsiteX87" fmla="*/ 100029 w 12192000"/>
              <a:gd name="connsiteY87" fmla="*/ 504758 h 4939827"/>
              <a:gd name="connsiteX88" fmla="*/ 155244 w 12192000"/>
              <a:gd name="connsiteY88" fmla="*/ 525130 h 4939827"/>
              <a:gd name="connsiteX89" fmla="*/ 254366 w 12192000"/>
              <a:gd name="connsiteY89" fmla="*/ 534449 h 4939827"/>
              <a:gd name="connsiteX90" fmla="*/ 447292 w 12192000"/>
              <a:gd name="connsiteY90" fmla="*/ 542725 h 4939827"/>
              <a:gd name="connsiteX91" fmla="*/ 628105 w 12192000"/>
              <a:gd name="connsiteY91" fmla="*/ 547853 h 4939827"/>
              <a:gd name="connsiteX92" fmla="*/ 783146 w 12192000"/>
              <a:gd name="connsiteY92" fmla="*/ 591799 h 4939827"/>
              <a:gd name="connsiteX93" fmla="*/ 1043676 w 12192000"/>
              <a:gd name="connsiteY93" fmla="*/ 591887 h 4939827"/>
              <a:gd name="connsiteX94" fmla="*/ 1281816 w 12192000"/>
              <a:gd name="connsiteY94" fmla="*/ 520946 h 4939827"/>
              <a:gd name="connsiteX95" fmla="*/ 1486347 w 12192000"/>
              <a:gd name="connsiteY95" fmla="*/ 487310 h 4939827"/>
              <a:gd name="connsiteX96" fmla="*/ 1568079 w 12192000"/>
              <a:gd name="connsiteY96" fmla="*/ 462531 h 4939827"/>
              <a:gd name="connsiteX97" fmla="*/ 1622516 w 12192000"/>
              <a:gd name="connsiteY97" fmla="*/ 466058 h 4939827"/>
              <a:gd name="connsiteX98" fmla="*/ 1655457 w 12192000"/>
              <a:gd name="connsiteY98" fmla="*/ 465359 h 4939827"/>
              <a:gd name="connsiteX99" fmla="*/ 1717454 w 12192000"/>
              <a:gd name="connsiteY99" fmla="*/ 417203 h 4939827"/>
              <a:gd name="connsiteX100" fmla="*/ 1913794 w 12192000"/>
              <a:gd name="connsiteY100" fmla="*/ 365255 h 4939827"/>
              <a:gd name="connsiteX101" fmla="*/ 2129762 w 12192000"/>
              <a:gd name="connsiteY101" fmla="*/ 367832 h 4939827"/>
              <a:gd name="connsiteX102" fmla="*/ 2376970 w 12192000"/>
              <a:gd name="connsiteY102" fmla="*/ 350129 h 4939827"/>
              <a:gd name="connsiteX103" fmla="*/ 2480155 w 12192000"/>
              <a:gd name="connsiteY103" fmla="*/ 359227 h 4939827"/>
              <a:gd name="connsiteX104" fmla="*/ 2586782 w 12192000"/>
              <a:gd name="connsiteY104" fmla="*/ 339352 h 4939827"/>
              <a:gd name="connsiteX105" fmla="*/ 2679617 w 12192000"/>
              <a:gd name="connsiteY105" fmla="*/ 305383 h 4939827"/>
              <a:gd name="connsiteX106" fmla="*/ 2788947 w 12192000"/>
              <a:gd name="connsiteY106" fmla="*/ 250375 h 4939827"/>
              <a:gd name="connsiteX107" fmla="*/ 2965530 w 12192000"/>
              <a:gd name="connsiteY107" fmla="*/ 245958 h 4939827"/>
              <a:gd name="connsiteX108" fmla="*/ 3103677 w 12192000"/>
              <a:gd name="connsiteY108" fmla="*/ 209527 h 4939827"/>
              <a:gd name="connsiteX109" fmla="*/ 3126759 w 12192000"/>
              <a:gd name="connsiteY109" fmla="*/ 211226 h 4939827"/>
              <a:gd name="connsiteX110" fmla="*/ 3164020 w 12192000"/>
              <a:gd name="connsiteY110" fmla="*/ 212779 h 4939827"/>
              <a:gd name="connsiteX111" fmla="*/ 3285019 w 12192000"/>
              <a:gd name="connsiteY111" fmla="*/ 220535 h 4939827"/>
              <a:gd name="connsiteX112" fmla="*/ 3365154 w 12192000"/>
              <a:gd name="connsiteY112" fmla="*/ 226416 h 4939827"/>
              <a:gd name="connsiteX113" fmla="*/ 3367507 w 12192000"/>
              <a:gd name="connsiteY113" fmla="*/ 225416 h 4939827"/>
              <a:gd name="connsiteX114" fmla="*/ 3387567 w 12192000"/>
              <a:gd name="connsiteY114" fmla="*/ 227103 h 4939827"/>
              <a:gd name="connsiteX115" fmla="*/ 3498001 w 12192000"/>
              <a:gd name="connsiteY115" fmla="*/ 231941 h 4939827"/>
              <a:gd name="connsiteX116" fmla="*/ 3561557 w 12192000"/>
              <a:gd name="connsiteY116" fmla="*/ 228095 h 4939827"/>
              <a:gd name="connsiteX117" fmla="*/ 3611920 w 12192000"/>
              <a:gd name="connsiteY117" fmla="*/ 218094 h 4939827"/>
              <a:gd name="connsiteX118" fmla="*/ 3620528 w 12192000"/>
              <a:gd name="connsiteY118" fmla="*/ 218788 h 4939827"/>
              <a:gd name="connsiteX119" fmla="*/ 3620766 w 12192000"/>
              <a:gd name="connsiteY119" fmla="*/ 218511 h 4939827"/>
              <a:gd name="connsiteX120" fmla="*/ 3629977 w 12192000"/>
              <a:gd name="connsiteY120" fmla="*/ 218664 h 4939827"/>
              <a:gd name="connsiteX121" fmla="*/ 3636217 w 12192000"/>
              <a:gd name="connsiteY121" fmla="*/ 220048 h 4939827"/>
              <a:gd name="connsiteX122" fmla="*/ 3709484 w 12192000"/>
              <a:gd name="connsiteY122" fmla="*/ 186927 h 4939827"/>
              <a:gd name="connsiteX123" fmla="*/ 3761342 w 12192000"/>
              <a:gd name="connsiteY123" fmla="*/ 177474 h 4939827"/>
              <a:gd name="connsiteX124" fmla="*/ 3799748 w 12192000"/>
              <a:gd name="connsiteY124" fmla="*/ 167154 h 4939827"/>
              <a:gd name="connsiteX125" fmla="*/ 3922756 w 12192000"/>
              <a:gd name="connsiteY125" fmla="*/ 194044 h 4939827"/>
              <a:gd name="connsiteX126" fmla="*/ 4028476 w 12192000"/>
              <a:gd name="connsiteY126" fmla="*/ 223679 h 4939827"/>
              <a:gd name="connsiteX127" fmla="*/ 4191582 w 12192000"/>
              <a:gd name="connsiteY127" fmla="*/ 238952 h 4939827"/>
              <a:gd name="connsiteX128" fmla="*/ 4251024 w 12192000"/>
              <a:gd name="connsiteY128" fmla="*/ 240874 h 4939827"/>
              <a:gd name="connsiteX129" fmla="*/ 4355275 w 12192000"/>
              <a:gd name="connsiteY129" fmla="*/ 260205 h 4939827"/>
              <a:gd name="connsiteX130" fmla="*/ 4423807 w 12192000"/>
              <a:gd name="connsiteY130" fmla="*/ 270366 h 4939827"/>
              <a:gd name="connsiteX131" fmla="*/ 4558432 w 12192000"/>
              <a:gd name="connsiteY131" fmla="*/ 269194 h 4939827"/>
              <a:gd name="connsiteX132" fmla="*/ 4635061 w 12192000"/>
              <a:gd name="connsiteY132" fmla="*/ 280682 h 4939827"/>
              <a:gd name="connsiteX133" fmla="*/ 4807427 w 12192000"/>
              <a:gd name="connsiteY133" fmla="*/ 276835 h 4939827"/>
              <a:gd name="connsiteX134" fmla="*/ 5028933 w 12192000"/>
              <a:gd name="connsiteY134" fmla="*/ 183887 h 4939827"/>
              <a:gd name="connsiteX135" fmla="*/ 5093642 w 12192000"/>
              <a:gd name="connsiteY135" fmla="*/ 177214 h 4939827"/>
              <a:gd name="connsiteX136" fmla="*/ 5102642 w 12192000"/>
              <a:gd name="connsiteY136" fmla="*/ 186816 h 4939827"/>
              <a:gd name="connsiteX137" fmla="*/ 5193590 w 12192000"/>
              <a:gd name="connsiteY137" fmla="*/ 156458 h 4939827"/>
              <a:gd name="connsiteX138" fmla="*/ 5323922 w 12192000"/>
              <a:gd name="connsiteY138" fmla="*/ 146332 h 4939827"/>
              <a:gd name="connsiteX139" fmla="*/ 5421860 w 12192000"/>
              <a:gd name="connsiteY139" fmla="*/ 167298 h 4939827"/>
              <a:gd name="connsiteX140" fmla="*/ 5476948 w 12192000"/>
              <a:gd name="connsiteY140" fmla="*/ 173249 h 4939827"/>
              <a:gd name="connsiteX141" fmla="*/ 5516842 w 12192000"/>
              <a:gd name="connsiteY141" fmla="*/ 184018 h 4939827"/>
              <a:gd name="connsiteX142" fmla="*/ 5619415 w 12192000"/>
              <a:gd name="connsiteY142" fmla="*/ 176781 h 4939827"/>
              <a:gd name="connsiteX143" fmla="*/ 5789867 w 12192000"/>
              <a:gd name="connsiteY143" fmla="*/ 150304 h 4939827"/>
              <a:gd name="connsiteX144" fmla="*/ 5825953 w 12192000"/>
              <a:gd name="connsiteY144" fmla="*/ 147907 h 4939827"/>
              <a:gd name="connsiteX145" fmla="*/ 5856168 w 12192000"/>
              <a:gd name="connsiteY145" fmla="*/ 158719 h 4939827"/>
              <a:gd name="connsiteX146" fmla="*/ 5862476 w 12192000"/>
              <a:gd name="connsiteY146" fmla="*/ 172447 h 4939827"/>
              <a:gd name="connsiteX147" fmla="*/ 5882195 w 12192000"/>
              <a:gd name="connsiteY147" fmla="*/ 173195 h 4939827"/>
              <a:gd name="connsiteX148" fmla="*/ 5952585 w 12192000"/>
              <a:gd name="connsiteY148" fmla="*/ 161012 h 4939827"/>
              <a:gd name="connsiteX149" fmla="*/ 6001964 w 12192000"/>
              <a:gd name="connsiteY149" fmla="*/ 154786 h 4939827"/>
              <a:gd name="connsiteX150" fmla="*/ 6184207 w 12192000"/>
              <a:gd name="connsiteY150" fmla="*/ 132658 h 4939827"/>
              <a:gd name="connsiteX151" fmla="*/ 6415830 w 12192000"/>
              <a:gd name="connsiteY151" fmla="*/ 136006 h 4939827"/>
              <a:gd name="connsiteX152" fmla="*/ 6756965 w 12192000"/>
              <a:gd name="connsiteY152" fmla="*/ 57636 h 4939827"/>
              <a:gd name="connsiteX153" fmla="*/ 6819400 w 12192000"/>
              <a:gd name="connsiteY153" fmla="*/ 30742 h 4939827"/>
              <a:gd name="connsiteX154" fmla="*/ 6986370 w 12192000"/>
              <a:gd name="connsiteY154" fmla="*/ 12659 h 4939827"/>
              <a:gd name="connsiteX155" fmla="*/ 6989536 w 12192000"/>
              <a:gd name="connsiteY155" fmla="*/ 14528 h 4939827"/>
              <a:gd name="connsiteX156" fmla="*/ 7015933 w 12192000"/>
              <a:gd name="connsiteY156" fmla="*/ 9653 h 4939827"/>
              <a:gd name="connsiteX157" fmla="*/ 7020592 w 12192000"/>
              <a:gd name="connsiteY157" fmla="*/ 1651 h 4939827"/>
              <a:gd name="connsiteX158" fmla="*/ 7025905 w 12192000"/>
              <a:gd name="connsiteY158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281371 w 12192000"/>
              <a:gd name="connsiteY19" fmla="*/ 256875 h 4939827"/>
              <a:gd name="connsiteX20" fmla="*/ 8381609 w 12192000"/>
              <a:gd name="connsiteY20" fmla="*/ 240618 h 4939827"/>
              <a:gd name="connsiteX21" fmla="*/ 8406759 w 12192000"/>
              <a:gd name="connsiteY21" fmla="*/ 232517 h 4939827"/>
              <a:gd name="connsiteX22" fmla="*/ 8426506 w 12192000"/>
              <a:gd name="connsiteY22" fmla="*/ 241842 h 4939827"/>
              <a:gd name="connsiteX23" fmla="*/ 8427949 w 12192000"/>
              <a:gd name="connsiteY23" fmla="*/ 240981 h 4939827"/>
              <a:gd name="connsiteX24" fmla="*/ 8441468 w 12192000"/>
              <a:gd name="connsiteY24" fmla="*/ 241157 h 4939827"/>
              <a:gd name="connsiteX25" fmla="*/ 8565757 w 12192000"/>
              <a:gd name="connsiteY25" fmla="*/ 255317 h 4939827"/>
              <a:gd name="connsiteX26" fmla="*/ 8573171 w 12192000"/>
              <a:gd name="connsiteY26" fmla="*/ 258426 h 4939827"/>
              <a:gd name="connsiteX27" fmla="*/ 8573548 w 12192000"/>
              <a:gd name="connsiteY27" fmla="*/ 258241 h 4939827"/>
              <a:gd name="connsiteX28" fmla="*/ 8622021 w 12192000"/>
              <a:gd name="connsiteY28" fmla="*/ 261028 h 4939827"/>
              <a:gd name="connsiteX29" fmla="*/ 8672650 w 12192000"/>
              <a:gd name="connsiteY29" fmla="*/ 254821 h 4939827"/>
              <a:gd name="connsiteX30" fmla="*/ 8785543 w 12192000"/>
              <a:gd name="connsiteY30" fmla="*/ 263406 h 4939827"/>
              <a:gd name="connsiteX31" fmla="*/ 8830588 w 12192000"/>
              <a:gd name="connsiteY31" fmla="*/ 265483 h 4939827"/>
              <a:gd name="connsiteX32" fmla="*/ 8905142 w 12192000"/>
              <a:gd name="connsiteY32" fmla="*/ 264958 h 4939827"/>
              <a:gd name="connsiteX33" fmla="*/ 8968582 w 12192000"/>
              <a:gd name="connsiteY33" fmla="*/ 262728 h 4939827"/>
              <a:gd name="connsiteX34" fmla="*/ 8972994 w 12192000"/>
              <a:gd name="connsiteY34" fmla="*/ 263284 h 4939827"/>
              <a:gd name="connsiteX35" fmla="*/ 9004605 w 12192000"/>
              <a:gd name="connsiteY35" fmla="*/ 258041 h 4939827"/>
              <a:gd name="connsiteX36" fmla="*/ 9016165 w 12192000"/>
              <a:gd name="connsiteY36" fmla="*/ 261258 h 4939827"/>
              <a:gd name="connsiteX37" fmla="*/ 9043297 w 12192000"/>
              <a:gd name="connsiteY37" fmla="*/ 281547 h 4939827"/>
              <a:gd name="connsiteX38" fmla="*/ 9048315 w 12192000"/>
              <a:gd name="connsiteY38" fmla="*/ 279264 h 4939827"/>
              <a:gd name="connsiteX39" fmla="*/ 9054706 w 12192000"/>
              <a:gd name="connsiteY39" fmla="*/ 278538 h 4939827"/>
              <a:gd name="connsiteX40" fmla="*/ 9070919 w 12192000"/>
              <a:gd name="connsiteY40" fmla="*/ 281810 h 4939827"/>
              <a:gd name="connsiteX41" fmla="*/ 9076813 w 12192000"/>
              <a:gd name="connsiteY41" fmla="*/ 283909 h 4939827"/>
              <a:gd name="connsiteX42" fmla="*/ 9085871 w 12192000"/>
              <a:gd name="connsiteY42" fmla="*/ 285133 h 4939827"/>
              <a:gd name="connsiteX43" fmla="*/ 9086159 w 12192000"/>
              <a:gd name="connsiteY43" fmla="*/ 284887 h 4939827"/>
              <a:gd name="connsiteX44" fmla="*/ 9134606 w 12192000"/>
              <a:gd name="connsiteY44" fmla="*/ 288168 h 4939827"/>
              <a:gd name="connsiteX45" fmla="*/ 9195590 w 12192000"/>
              <a:gd name="connsiteY45" fmla="*/ 279568 h 4939827"/>
              <a:gd name="connsiteX46" fmla="*/ 9219336 w 12192000"/>
              <a:gd name="connsiteY46" fmla="*/ 278133 h 4939827"/>
              <a:gd name="connsiteX47" fmla="*/ 9232362 w 12192000"/>
              <a:gd name="connsiteY47" fmla="*/ 275894 h 4939827"/>
              <a:gd name="connsiteX48" fmla="*/ 9283638 w 12192000"/>
              <a:gd name="connsiteY48" fmla="*/ 299924 h 4939827"/>
              <a:gd name="connsiteX49" fmla="*/ 9371484 w 12192000"/>
              <a:gd name="connsiteY49" fmla="*/ 329634 h 4939827"/>
              <a:gd name="connsiteX50" fmla="*/ 9404829 w 12192000"/>
              <a:gd name="connsiteY50" fmla="*/ 339038 h 4939827"/>
              <a:gd name="connsiteX51" fmla="*/ 9427021 w 12192000"/>
              <a:gd name="connsiteY51" fmla="*/ 358784 h 4939827"/>
              <a:gd name="connsiteX52" fmla="*/ 9670844 w 12192000"/>
              <a:gd name="connsiteY52" fmla="*/ 405128 h 4939827"/>
              <a:gd name="connsiteX53" fmla="*/ 9816083 w 12192000"/>
              <a:gd name="connsiteY53" fmla="*/ 416573 h 4939827"/>
              <a:gd name="connsiteX54" fmla="*/ 9936741 w 12192000"/>
              <a:gd name="connsiteY54" fmla="*/ 437044 h 4939827"/>
              <a:gd name="connsiteX55" fmla="*/ 10050093 w 12192000"/>
              <a:gd name="connsiteY55" fmla="*/ 443783 h 4939827"/>
              <a:gd name="connsiteX56" fmla="*/ 10130090 w 12192000"/>
              <a:gd name="connsiteY56" fmla="*/ 459520 h 4939827"/>
              <a:gd name="connsiteX57" fmla="*/ 10173456 w 12192000"/>
              <a:gd name="connsiteY57" fmla="*/ 457749 h 4939827"/>
              <a:gd name="connsiteX58" fmla="*/ 10218232 w 12192000"/>
              <a:gd name="connsiteY58" fmla="*/ 459820 h 4939827"/>
              <a:gd name="connsiteX59" fmla="*/ 10354176 w 12192000"/>
              <a:gd name="connsiteY59" fmla="*/ 471377 h 4939827"/>
              <a:gd name="connsiteX60" fmla="*/ 10430681 w 12192000"/>
              <a:gd name="connsiteY60" fmla="*/ 481226 h 4939827"/>
              <a:gd name="connsiteX61" fmla="*/ 10478169 w 12192000"/>
              <a:gd name="connsiteY61" fmla="*/ 481774 h 4939827"/>
              <a:gd name="connsiteX62" fmla="*/ 10540907 w 12192000"/>
              <a:gd name="connsiteY62" fmla="*/ 485607 h 4939827"/>
              <a:gd name="connsiteX63" fmla="*/ 10614941 w 12192000"/>
              <a:gd name="connsiteY63" fmla="*/ 487592 h 4939827"/>
              <a:gd name="connsiteX64" fmla="*/ 10674098 w 12192000"/>
              <a:gd name="connsiteY64" fmla="*/ 521656 h 4939827"/>
              <a:gd name="connsiteX65" fmla="*/ 10874834 w 12192000"/>
              <a:gd name="connsiteY65" fmla="*/ 574867 h 4939827"/>
              <a:gd name="connsiteX66" fmla="*/ 10944981 w 12192000"/>
              <a:gd name="connsiteY66" fmla="*/ 615042 h 4939827"/>
              <a:gd name="connsiteX67" fmla="*/ 11006376 w 12192000"/>
              <a:gd name="connsiteY67" fmla="*/ 645957 h 4939827"/>
              <a:gd name="connsiteX68" fmla="*/ 11076308 w 12192000"/>
              <a:gd name="connsiteY68" fmla="*/ 675698 h 4939827"/>
              <a:gd name="connsiteX69" fmla="*/ 11148789 w 12192000"/>
              <a:gd name="connsiteY69" fmla="*/ 685041 h 4939827"/>
              <a:gd name="connsiteX70" fmla="*/ 11249129 w 12192000"/>
              <a:gd name="connsiteY70" fmla="*/ 684218 h 4939827"/>
              <a:gd name="connsiteX71" fmla="*/ 11299915 w 12192000"/>
              <a:gd name="connsiteY71" fmla="*/ 692177 h 4939827"/>
              <a:gd name="connsiteX72" fmla="*/ 11386973 w 12192000"/>
              <a:gd name="connsiteY72" fmla="*/ 708209 h 4939827"/>
              <a:gd name="connsiteX73" fmla="*/ 11500105 w 12192000"/>
              <a:gd name="connsiteY73" fmla="*/ 735014 h 4939827"/>
              <a:gd name="connsiteX74" fmla="*/ 11621735 w 12192000"/>
              <a:gd name="connsiteY74" fmla="*/ 789584 h 4939827"/>
              <a:gd name="connsiteX75" fmla="*/ 11691200 w 12192000"/>
              <a:gd name="connsiteY75" fmla="*/ 867902 h 4939827"/>
              <a:gd name="connsiteX76" fmla="*/ 11819427 w 12192000"/>
              <a:gd name="connsiteY76" fmla="*/ 911634 h 4939827"/>
              <a:gd name="connsiteX77" fmla="*/ 11969720 w 12192000"/>
              <a:gd name="connsiteY77" fmla="*/ 964737 h 4939827"/>
              <a:gd name="connsiteX78" fmla="*/ 12055766 w 12192000"/>
              <a:gd name="connsiteY78" fmla="*/ 991268 h 4939827"/>
              <a:gd name="connsiteX79" fmla="*/ 12171539 w 12192000"/>
              <a:gd name="connsiteY79" fmla="*/ 995427 h 4939827"/>
              <a:gd name="connsiteX80" fmla="*/ 12187831 w 12192000"/>
              <a:gd name="connsiteY80" fmla="*/ 996580 h 4939827"/>
              <a:gd name="connsiteX81" fmla="*/ 12192000 w 12192000"/>
              <a:gd name="connsiteY81" fmla="*/ 996726 h 4939827"/>
              <a:gd name="connsiteX82" fmla="*/ 12192000 w 12192000"/>
              <a:gd name="connsiteY82" fmla="*/ 4939827 h 4939827"/>
              <a:gd name="connsiteX83" fmla="*/ 0 w 12192000"/>
              <a:gd name="connsiteY83" fmla="*/ 4939827 h 4939827"/>
              <a:gd name="connsiteX84" fmla="*/ 0 w 12192000"/>
              <a:gd name="connsiteY84" fmla="*/ 512043 h 4939827"/>
              <a:gd name="connsiteX85" fmla="*/ 7381 w 12192000"/>
              <a:gd name="connsiteY85" fmla="*/ 512580 h 4939827"/>
              <a:gd name="connsiteX86" fmla="*/ 100029 w 12192000"/>
              <a:gd name="connsiteY86" fmla="*/ 504758 h 4939827"/>
              <a:gd name="connsiteX87" fmla="*/ 155244 w 12192000"/>
              <a:gd name="connsiteY87" fmla="*/ 525130 h 4939827"/>
              <a:gd name="connsiteX88" fmla="*/ 254366 w 12192000"/>
              <a:gd name="connsiteY88" fmla="*/ 534449 h 4939827"/>
              <a:gd name="connsiteX89" fmla="*/ 447292 w 12192000"/>
              <a:gd name="connsiteY89" fmla="*/ 542725 h 4939827"/>
              <a:gd name="connsiteX90" fmla="*/ 628105 w 12192000"/>
              <a:gd name="connsiteY90" fmla="*/ 547853 h 4939827"/>
              <a:gd name="connsiteX91" fmla="*/ 783146 w 12192000"/>
              <a:gd name="connsiteY91" fmla="*/ 591799 h 4939827"/>
              <a:gd name="connsiteX92" fmla="*/ 1043676 w 12192000"/>
              <a:gd name="connsiteY92" fmla="*/ 591887 h 4939827"/>
              <a:gd name="connsiteX93" fmla="*/ 1281816 w 12192000"/>
              <a:gd name="connsiteY93" fmla="*/ 520946 h 4939827"/>
              <a:gd name="connsiteX94" fmla="*/ 1486347 w 12192000"/>
              <a:gd name="connsiteY94" fmla="*/ 487310 h 4939827"/>
              <a:gd name="connsiteX95" fmla="*/ 1568079 w 12192000"/>
              <a:gd name="connsiteY95" fmla="*/ 462531 h 4939827"/>
              <a:gd name="connsiteX96" fmla="*/ 1622516 w 12192000"/>
              <a:gd name="connsiteY96" fmla="*/ 466058 h 4939827"/>
              <a:gd name="connsiteX97" fmla="*/ 1655457 w 12192000"/>
              <a:gd name="connsiteY97" fmla="*/ 465359 h 4939827"/>
              <a:gd name="connsiteX98" fmla="*/ 1717454 w 12192000"/>
              <a:gd name="connsiteY98" fmla="*/ 417203 h 4939827"/>
              <a:gd name="connsiteX99" fmla="*/ 1913794 w 12192000"/>
              <a:gd name="connsiteY99" fmla="*/ 365255 h 4939827"/>
              <a:gd name="connsiteX100" fmla="*/ 2129762 w 12192000"/>
              <a:gd name="connsiteY100" fmla="*/ 367832 h 4939827"/>
              <a:gd name="connsiteX101" fmla="*/ 2376970 w 12192000"/>
              <a:gd name="connsiteY101" fmla="*/ 350129 h 4939827"/>
              <a:gd name="connsiteX102" fmla="*/ 2480155 w 12192000"/>
              <a:gd name="connsiteY102" fmla="*/ 359227 h 4939827"/>
              <a:gd name="connsiteX103" fmla="*/ 2586782 w 12192000"/>
              <a:gd name="connsiteY103" fmla="*/ 339352 h 4939827"/>
              <a:gd name="connsiteX104" fmla="*/ 2679617 w 12192000"/>
              <a:gd name="connsiteY104" fmla="*/ 305383 h 4939827"/>
              <a:gd name="connsiteX105" fmla="*/ 2788947 w 12192000"/>
              <a:gd name="connsiteY105" fmla="*/ 250375 h 4939827"/>
              <a:gd name="connsiteX106" fmla="*/ 2965530 w 12192000"/>
              <a:gd name="connsiteY106" fmla="*/ 245958 h 4939827"/>
              <a:gd name="connsiteX107" fmla="*/ 3103677 w 12192000"/>
              <a:gd name="connsiteY107" fmla="*/ 209527 h 4939827"/>
              <a:gd name="connsiteX108" fmla="*/ 3126759 w 12192000"/>
              <a:gd name="connsiteY108" fmla="*/ 211226 h 4939827"/>
              <a:gd name="connsiteX109" fmla="*/ 3164020 w 12192000"/>
              <a:gd name="connsiteY109" fmla="*/ 212779 h 4939827"/>
              <a:gd name="connsiteX110" fmla="*/ 3285019 w 12192000"/>
              <a:gd name="connsiteY110" fmla="*/ 220535 h 4939827"/>
              <a:gd name="connsiteX111" fmla="*/ 3365154 w 12192000"/>
              <a:gd name="connsiteY111" fmla="*/ 226416 h 4939827"/>
              <a:gd name="connsiteX112" fmla="*/ 3367507 w 12192000"/>
              <a:gd name="connsiteY112" fmla="*/ 225416 h 4939827"/>
              <a:gd name="connsiteX113" fmla="*/ 3387567 w 12192000"/>
              <a:gd name="connsiteY113" fmla="*/ 227103 h 4939827"/>
              <a:gd name="connsiteX114" fmla="*/ 3498001 w 12192000"/>
              <a:gd name="connsiteY114" fmla="*/ 231941 h 4939827"/>
              <a:gd name="connsiteX115" fmla="*/ 3561557 w 12192000"/>
              <a:gd name="connsiteY115" fmla="*/ 228095 h 4939827"/>
              <a:gd name="connsiteX116" fmla="*/ 3611920 w 12192000"/>
              <a:gd name="connsiteY116" fmla="*/ 218094 h 4939827"/>
              <a:gd name="connsiteX117" fmla="*/ 3620528 w 12192000"/>
              <a:gd name="connsiteY117" fmla="*/ 218788 h 4939827"/>
              <a:gd name="connsiteX118" fmla="*/ 3620766 w 12192000"/>
              <a:gd name="connsiteY118" fmla="*/ 218511 h 4939827"/>
              <a:gd name="connsiteX119" fmla="*/ 3629977 w 12192000"/>
              <a:gd name="connsiteY119" fmla="*/ 218664 h 4939827"/>
              <a:gd name="connsiteX120" fmla="*/ 3636217 w 12192000"/>
              <a:gd name="connsiteY120" fmla="*/ 220048 h 4939827"/>
              <a:gd name="connsiteX121" fmla="*/ 3709484 w 12192000"/>
              <a:gd name="connsiteY121" fmla="*/ 186927 h 4939827"/>
              <a:gd name="connsiteX122" fmla="*/ 3761342 w 12192000"/>
              <a:gd name="connsiteY122" fmla="*/ 177474 h 4939827"/>
              <a:gd name="connsiteX123" fmla="*/ 3799748 w 12192000"/>
              <a:gd name="connsiteY123" fmla="*/ 167154 h 4939827"/>
              <a:gd name="connsiteX124" fmla="*/ 3922756 w 12192000"/>
              <a:gd name="connsiteY124" fmla="*/ 194044 h 4939827"/>
              <a:gd name="connsiteX125" fmla="*/ 4028476 w 12192000"/>
              <a:gd name="connsiteY125" fmla="*/ 223679 h 4939827"/>
              <a:gd name="connsiteX126" fmla="*/ 4191582 w 12192000"/>
              <a:gd name="connsiteY126" fmla="*/ 238952 h 4939827"/>
              <a:gd name="connsiteX127" fmla="*/ 4251024 w 12192000"/>
              <a:gd name="connsiteY127" fmla="*/ 240874 h 4939827"/>
              <a:gd name="connsiteX128" fmla="*/ 4355275 w 12192000"/>
              <a:gd name="connsiteY128" fmla="*/ 260205 h 4939827"/>
              <a:gd name="connsiteX129" fmla="*/ 4423807 w 12192000"/>
              <a:gd name="connsiteY129" fmla="*/ 270366 h 4939827"/>
              <a:gd name="connsiteX130" fmla="*/ 4558432 w 12192000"/>
              <a:gd name="connsiteY130" fmla="*/ 269194 h 4939827"/>
              <a:gd name="connsiteX131" fmla="*/ 4635061 w 12192000"/>
              <a:gd name="connsiteY131" fmla="*/ 280682 h 4939827"/>
              <a:gd name="connsiteX132" fmla="*/ 4807427 w 12192000"/>
              <a:gd name="connsiteY132" fmla="*/ 276835 h 4939827"/>
              <a:gd name="connsiteX133" fmla="*/ 5028933 w 12192000"/>
              <a:gd name="connsiteY133" fmla="*/ 183887 h 4939827"/>
              <a:gd name="connsiteX134" fmla="*/ 5093642 w 12192000"/>
              <a:gd name="connsiteY134" fmla="*/ 177214 h 4939827"/>
              <a:gd name="connsiteX135" fmla="*/ 5102642 w 12192000"/>
              <a:gd name="connsiteY135" fmla="*/ 186816 h 4939827"/>
              <a:gd name="connsiteX136" fmla="*/ 5193590 w 12192000"/>
              <a:gd name="connsiteY136" fmla="*/ 156458 h 4939827"/>
              <a:gd name="connsiteX137" fmla="*/ 5323922 w 12192000"/>
              <a:gd name="connsiteY137" fmla="*/ 146332 h 4939827"/>
              <a:gd name="connsiteX138" fmla="*/ 5421860 w 12192000"/>
              <a:gd name="connsiteY138" fmla="*/ 167298 h 4939827"/>
              <a:gd name="connsiteX139" fmla="*/ 5476948 w 12192000"/>
              <a:gd name="connsiteY139" fmla="*/ 173249 h 4939827"/>
              <a:gd name="connsiteX140" fmla="*/ 5516842 w 12192000"/>
              <a:gd name="connsiteY140" fmla="*/ 184018 h 4939827"/>
              <a:gd name="connsiteX141" fmla="*/ 5619415 w 12192000"/>
              <a:gd name="connsiteY141" fmla="*/ 176781 h 4939827"/>
              <a:gd name="connsiteX142" fmla="*/ 5789867 w 12192000"/>
              <a:gd name="connsiteY142" fmla="*/ 150304 h 4939827"/>
              <a:gd name="connsiteX143" fmla="*/ 5825953 w 12192000"/>
              <a:gd name="connsiteY143" fmla="*/ 147907 h 4939827"/>
              <a:gd name="connsiteX144" fmla="*/ 5856168 w 12192000"/>
              <a:gd name="connsiteY144" fmla="*/ 158719 h 4939827"/>
              <a:gd name="connsiteX145" fmla="*/ 5862476 w 12192000"/>
              <a:gd name="connsiteY145" fmla="*/ 172447 h 4939827"/>
              <a:gd name="connsiteX146" fmla="*/ 5882195 w 12192000"/>
              <a:gd name="connsiteY146" fmla="*/ 173195 h 4939827"/>
              <a:gd name="connsiteX147" fmla="*/ 5952585 w 12192000"/>
              <a:gd name="connsiteY147" fmla="*/ 161012 h 4939827"/>
              <a:gd name="connsiteX148" fmla="*/ 6001964 w 12192000"/>
              <a:gd name="connsiteY148" fmla="*/ 154786 h 4939827"/>
              <a:gd name="connsiteX149" fmla="*/ 6184207 w 12192000"/>
              <a:gd name="connsiteY149" fmla="*/ 132658 h 4939827"/>
              <a:gd name="connsiteX150" fmla="*/ 6415830 w 12192000"/>
              <a:gd name="connsiteY150" fmla="*/ 136006 h 4939827"/>
              <a:gd name="connsiteX151" fmla="*/ 6756965 w 12192000"/>
              <a:gd name="connsiteY151" fmla="*/ 57636 h 4939827"/>
              <a:gd name="connsiteX152" fmla="*/ 6819400 w 12192000"/>
              <a:gd name="connsiteY152" fmla="*/ 30742 h 4939827"/>
              <a:gd name="connsiteX153" fmla="*/ 6986370 w 12192000"/>
              <a:gd name="connsiteY153" fmla="*/ 12659 h 4939827"/>
              <a:gd name="connsiteX154" fmla="*/ 6989536 w 12192000"/>
              <a:gd name="connsiteY154" fmla="*/ 14528 h 4939827"/>
              <a:gd name="connsiteX155" fmla="*/ 7015933 w 12192000"/>
              <a:gd name="connsiteY155" fmla="*/ 9653 h 4939827"/>
              <a:gd name="connsiteX156" fmla="*/ 7020592 w 12192000"/>
              <a:gd name="connsiteY156" fmla="*/ 1651 h 4939827"/>
              <a:gd name="connsiteX157" fmla="*/ 7025905 w 12192000"/>
              <a:gd name="connsiteY157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58681 w 12192000"/>
              <a:gd name="connsiteY16" fmla="*/ 219431 h 4939827"/>
              <a:gd name="connsiteX17" fmla="*/ 8126175 w 12192000"/>
              <a:gd name="connsiteY17" fmla="*/ 240005 h 4939827"/>
              <a:gd name="connsiteX18" fmla="*/ 8281371 w 12192000"/>
              <a:gd name="connsiteY18" fmla="*/ 256875 h 4939827"/>
              <a:gd name="connsiteX19" fmla="*/ 8381609 w 12192000"/>
              <a:gd name="connsiteY19" fmla="*/ 240618 h 4939827"/>
              <a:gd name="connsiteX20" fmla="*/ 8406759 w 12192000"/>
              <a:gd name="connsiteY20" fmla="*/ 232517 h 4939827"/>
              <a:gd name="connsiteX21" fmla="*/ 8426506 w 12192000"/>
              <a:gd name="connsiteY21" fmla="*/ 241842 h 4939827"/>
              <a:gd name="connsiteX22" fmla="*/ 8427949 w 12192000"/>
              <a:gd name="connsiteY22" fmla="*/ 240981 h 4939827"/>
              <a:gd name="connsiteX23" fmla="*/ 8441468 w 12192000"/>
              <a:gd name="connsiteY23" fmla="*/ 241157 h 4939827"/>
              <a:gd name="connsiteX24" fmla="*/ 8565757 w 12192000"/>
              <a:gd name="connsiteY24" fmla="*/ 255317 h 4939827"/>
              <a:gd name="connsiteX25" fmla="*/ 8573171 w 12192000"/>
              <a:gd name="connsiteY25" fmla="*/ 258426 h 4939827"/>
              <a:gd name="connsiteX26" fmla="*/ 8573548 w 12192000"/>
              <a:gd name="connsiteY26" fmla="*/ 258241 h 4939827"/>
              <a:gd name="connsiteX27" fmla="*/ 8622021 w 12192000"/>
              <a:gd name="connsiteY27" fmla="*/ 261028 h 4939827"/>
              <a:gd name="connsiteX28" fmla="*/ 8672650 w 12192000"/>
              <a:gd name="connsiteY28" fmla="*/ 254821 h 4939827"/>
              <a:gd name="connsiteX29" fmla="*/ 8785543 w 12192000"/>
              <a:gd name="connsiteY29" fmla="*/ 263406 h 4939827"/>
              <a:gd name="connsiteX30" fmla="*/ 8830588 w 12192000"/>
              <a:gd name="connsiteY30" fmla="*/ 265483 h 4939827"/>
              <a:gd name="connsiteX31" fmla="*/ 8905142 w 12192000"/>
              <a:gd name="connsiteY31" fmla="*/ 264958 h 4939827"/>
              <a:gd name="connsiteX32" fmla="*/ 8968582 w 12192000"/>
              <a:gd name="connsiteY32" fmla="*/ 262728 h 4939827"/>
              <a:gd name="connsiteX33" fmla="*/ 8972994 w 12192000"/>
              <a:gd name="connsiteY33" fmla="*/ 263284 h 4939827"/>
              <a:gd name="connsiteX34" fmla="*/ 9004605 w 12192000"/>
              <a:gd name="connsiteY34" fmla="*/ 258041 h 4939827"/>
              <a:gd name="connsiteX35" fmla="*/ 9016165 w 12192000"/>
              <a:gd name="connsiteY35" fmla="*/ 261258 h 4939827"/>
              <a:gd name="connsiteX36" fmla="*/ 9043297 w 12192000"/>
              <a:gd name="connsiteY36" fmla="*/ 281547 h 4939827"/>
              <a:gd name="connsiteX37" fmla="*/ 9048315 w 12192000"/>
              <a:gd name="connsiteY37" fmla="*/ 279264 h 4939827"/>
              <a:gd name="connsiteX38" fmla="*/ 9054706 w 12192000"/>
              <a:gd name="connsiteY38" fmla="*/ 278538 h 4939827"/>
              <a:gd name="connsiteX39" fmla="*/ 9070919 w 12192000"/>
              <a:gd name="connsiteY39" fmla="*/ 281810 h 4939827"/>
              <a:gd name="connsiteX40" fmla="*/ 9076813 w 12192000"/>
              <a:gd name="connsiteY40" fmla="*/ 283909 h 4939827"/>
              <a:gd name="connsiteX41" fmla="*/ 9085871 w 12192000"/>
              <a:gd name="connsiteY41" fmla="*/ 285133 h 4939827"/>
              <a:gd name="connsiteX42" fmla="*/ 9086159 w 12192000"/>
              <a:gd name="connsiteY42" fmla="*/ 284887 h 4939827"/>
              <a:gd name="connsiteX43" fmla="*/ 9134606 w 12192000"/>
              <a:gd name="connsiteY43" fmla="*/ 288168 h 4939827"/>
              <a:gd name="connsiteX44" fmla="*/ 9195590 w 12192000"/>
              <a:gd name="connsiteY44" fmla="*/ 279568 h 4939827"/>
              <a:gd name="connsiteX45" fmla="*/ 9219336 w 12192000"/>
              <a:gd name="connsiteY45" fmla="*/ 278133 h 4939827"/>
              <a:gd name="connsiteX46" fmla="*/ 9232362 w 12192000"/>
              <a:gd name="connsiteY46" fmla="*/ 275894 h 4939827"/>
              <a:gd name="connsiteX47" fmla="*/ 9283638 w 12192000"/>
              <a:gd name="connsiteY47" fmla="*/ 299924 h 4939827"/>
              <a:gd name="connsiteX48" fmla="*/ 9371484 w 12192000"/>
              <a:gd name="connsiteY48" fmla="*/ 329634 h 4939827"/>
              <a:gd name="connsiteX49" fmla="*/ 9404829 w 12192000"/>
              <a:gd name="connsiteY49" fmla="*/ 339038 h 4939827"/>
              <a:gd name="connsiteX50" fmla="*/ 9427021 w 12192000"/>
              <a:gd name="connsiteY50" fmla="*/ 358784 h 4939827"/>
              <a:gd name="connsiteX51" fmla="*/ 9670844 w 12192000"/>
              <a:gd name="connsiteY51" fmla="*/ 405128 h 4939827"/>
              <a:gd name="connsiteX52" fmla="*/ 9816083 w 12192000"/>
              <a:gd name="connsiteY52" fmla="*/ 416573 h 4939827"/>
              <a:gd name="connsiteX53" fmla="*/ 9936741 w 12192000"/>
              <a:gd name="connsiteY53" fmla="*/ 437044 h 4939827"/>
              <a:gd name="connsiteX54" fmla="*/ 10050093 w 12192000"/>
              <a:gd name="connsiteY54" fmla="*/ 443783 h 4939827"/>
              <a:gd name="connsiteX55" fmla="*/ 10130090 w 12192000"/>
              <a:gd name="connsiteY55" fmla="*/ 459520 h 4939827"/>
              <a:gd name="connsiteX56" fmla="*/ 10173456 w 12192000"/>
              <a:gd name="connsiteY56" fmla="*/ 457749 h 4939827"/>
              <a:gd name="connsiteX57" fmla="*/ 10218232 w 12192000"/>
              <a:gd name="connsiteY57" fmla="*/ 459820 h 4939827"/>
              <a:gd name="connsiteX58" fmla="*/ 10354176 w 12192000"/>
              <a:gd name="connsiteY58" fmla="*/ 471377 h 4939827"/>
              <a:gd name="connsiteX59" fmla="*/ 10430681 w 12192000"/>
              <a:gd name="connsiteY59" fmla="*/ 481226 h 4939827"/>
              <a:gd name="connsiteX60" fmla="*/ 10478169 w 12192000"/>
              <a:gd name="connsiteY60" fmla="*/ 481774 h 4939827"/>
              <a:gd name="connsiteX61" fmla="*/ 10540907 w 12192000"/>
              <a:gd name="connsiteY61" fmla="*/ 485607 h 4939827"/>
              <a:gd name="connsiteX62" fmla="*/ 10614941 w 12192000"/>
              <a:gd name="connsiteY62" fmla="*/ 487592 h 4939827"/>
              <a:gd name="connsiteX63" fmla="*/ 10674098 w 12192000"/>
              <a:gd name="connsiteY63" fmla="*/ 521656 h 4939827"/>
              <a:gd name="connsiteX64" fmla="*/ 10874834 w 12192000"/>
              <a:gd name="connsiteY64" fmla="*/ 574867 h 4939827"/>
              <a:gd name="connsiteX65" fmla="*/ 10944981 w 12192000"/>
              <a:gd name="connsiteY65" fmla="*/ 615042 h 4939827"/>
              <a:gd name="connsiteX66" fmla="*/ 11006376 w 12192000"/>
              <a:gd name="connsiteY66" fmla="*/ 645957 h 4939827"/>
              <a:gd name="connsiteX67" fmla="*/ 11076308 w 12192000"/>
              <a:gd name="connsiteY67" fmla="*/ 675698 h 4939827"/>
              <a:gd name="connsiteX68" fmla="*/ 11148789 w 12192000"/>
              <a:gd name="connsiteY68" fmla="*/ 685041 h 4939827"/>
              <a:gd name="connsiteX69" fmla="*/ 11249129 w 12192000"/>
              <a:gd name="connsiteY69" fmla="*/ 684218 h 4939827"/>
              <a:gd name="connsiteX70" fmla="*/ 11299915 w 12192000"/>
              <a:gd name="connsiteY70" fmla="*/ 692177 h 4939827"/>
              <a:gd name="connsiteX71" fmla="*/ 11386973 w 12192000"/>
              <a:gd name="connsiteY71" fmla="*/ 708209 h 4939827"/>
              <a:gd name="connsiteX72" fmla="*/ 11500105 w 12192000"/>
              <a:gd name="connsiteY72" fmla="*/ 735014 h 4939827"/>
              <a:gd name="connsiteX73" fmla="*/ 11621735 w 12192000"/>
              <a:gd name="connsiteY73" fmla="*/ 789584 h 4939827"/>
              <a:gd name="connsiteX74" fmla="*/ 11691200 w 12192000"/>
              <a:gd name="connsiteY74" fmla="*/ 867902 h 4939827"/>
              <a:gd name="connsiteX75" fmla="*/ 11819427 w 12192000"/>
              <a:gd name="connsiteY75" fmla="*/ 911634 h 4939827"/>
              <a:gd name="connsiteX76" fmla="*/ 11969720 w 12192000"/>
              <a:gd name="connsiteY76" fmla="*/ 964737 h 4939827"/>
              <a:gd name="connsiteX77" fmla="*/ 12055766 w 12192000"/>
              <a:gd name="connsiteY77" fmla="*/ 991268 h 4939827"/>
              <a:gd name="connsiteX78" fmla="*/ 12171539 w 12192000"/>
              <a:gd name="connsiteY78" fmla="*/ 995427 h 4939827"/>
              <a:gd name="connsiteX79" fmla="*/ 12187831 w 12192000"/>
              <a:gd name="connsiteY79" fmla="*/ 996580 h 4939827"/>
              <a:gd name="connsiteX80" fmla="*/ 12192000 w 12192000"/>
              <a:gd name="connsiteY80" fmla="*/ 996726 h 4939827"/>
              <a:gd name="connsiteX81" fmla="*/ 12192000 w 12192000"/>
              <a:gd name="connsiteY81" fmla="*/ 4939827 h 4939827"/>
              <a:gd name="connsiteX82" fmla="*/ 0 w 12192000"/>
              <a:gd name="connsiteY82" fmla="*/ 4939827 h 4939827"/>
              <a:gd name="connsiteX83" fmla="*/ 0 w 12192000"/>
              <a:gd name="connsiteY83" fmla="*/ 512043 h 4939827"/>
              <a:gd name="connsiteX84" fmla="*/ 7381 w 12192000"/>
              <a:gd name="connsiteY84" fmla="*/ 512580 h 4939827"/>
              <a:gd name="connsiteX85" fmla="*/ 100029 w 12192000"/>
              <a:gd name="connsiteY85" fmla="*/ 504758 h 4939827"/>
              <a:gd name="connsiteX86" fmla="*/ 155244 w 12192000"/>
              <a:gd name="connsiteY86" fmla="*/ 525130 h 4939827"/>
              <a:gd name="connsiteX87" fmla="*/ 254366 w 12192000"/>
              <a:gd name="connsiteY87" fmla="*/ 534449 h 4939827"/>
              <a:gd name="connsiteX88" fmla="*/ 447292 w 12192000"/>
              <a:gd name="connsiteY88" fmla="*/ 542725 h 4939827"/>
              <a:gd name="connsiteX89" fmla="*/ 628105 w 12192000"/>
              <a:gd name="connsiteY89" fmla="*/ 547853 h 4939827"/>
              <a:gd name="connsiteX90" fmla="*/ 783146 w 12192000"/>
              <a:gd name="connsiteY90" fmla="*/ 591799 h 4939827"/>
              <a:gd name="connsiteX91" fmla="*/ 1043676 w 12192000"/>
              <a:gd name="connsiteY91" fmla="*/ 591887 h 4939827"/>
              <a:gd name="connsiteX92" fmla="*/ 1281816 w 12192000"/>
              <a:gd name="connsiteY92" fmla="*/ 520946 h 4939827"/>
              <a:gd name="connsiteX93" fmla="*/ 1486347 w 12192000"/>
              <a:gd name="connsiteY93" fmla="*/ 487310 h 4939827"/>
              <a:gd name="connsiteX94" fmla="*/ 1568079 w 12192000"/>
              <a:gd name="connsiteY94" fmla="*/ 462531 h 4939827"/>
              <a:gd name="connsiteX95" fmla="*/ 1622516 w 12192000"/>
              <a:gd name="connsiteY95" fmla="*/ 466058 h 4939827"/>
              <a:gd name="connsiteX96" fmla="*/ 1655457 w 12192000"/>
              <a:gd name="connsiteY96" fmla="*/ 465359 h 4939827"/>
              <a:gd name="connsiteX97" fmla="*/ 1717454 w 12192000"/>
              <a:gd name="connsiteY97" fmla="*/ 417203 h 4939827"/>
              <a:gd name="connsiteX98" fmla="*/ 1913794 w 12192000"/>
              <a:gd name="connsiteY98" fmla="*/ 365255 h 4939827"/>
              <a:gd name="connsiteX99" fmla="*/ 2129762 w 12192000"/>
              <a:gd name="connsiteY99" fmla="*/ 367832 h 4939827"/>
              <a:gd name="connsiteX100" fmla="*/ 2376970 w 12192000"/>
              <a:gd name="connsiteY100" fmla="*/ 350129 h 4939827"/>
              <a:gd name="connsiteX101" fmla="*/ 2480155 w 12192000"/>
              <a:gd name="connsiteY101" fmla="*/ 359227 h 4939827"/>
              <a:gd name="connsiteX102" fmla="*/ 2586782 w 12192000"/>
              <a:gd name="connsiteY102" fmla="*/ 339352 h 4939827"/>
              <a:gd name="connsiteX103" fmla="*/ 2679617 w 12192000"/>
              <a:gd name="connsiteY103" fmla="*/ 305383 h 4939827"/>
              <a:gd name="connsiteX104" fmla="*/ 2788947 w 12192000"/>
              <a:gd name="connsiteY104" fmla="*/ 250375 h 4939827"/>
              <a:gd name="connsiteX105" fmla="*/ 2965530 w 12192000"/>
              <a:gd name="connsiteY105" fmla="*/ 245958 h 4939827"/>
              <a:gd name="connsiteX106" fmla="*/ 3103677 w 12192000"/>
              <a:gd name="connsiteY106" fmla="*/ 209527 h 4939827"/>
              <a:gd name="connsiteX107" fmla="*/ 3126759 w 12192000"/>
              <a:gd name="connsiteY107" fmla="*/ 211226 h 4939827"/>
              <a:gd name="connsiteX108" fmla="*/ 3164020 w 12192000"/>
              <a:gd name="connsiteY108" fmla="*/ 212779 h 4939827"/>
              <a:gd name="connsiteX109" fmla="*/ 3285019 w 12192000"/>
              <a:gd name="connsiteY109" fmla="*/ 220535 h 4939827"/>
              <a:gd name="connsiteX110" fmla="*/ 3365154 w 12192000"/>
              <a:gd name="connsiteY110" fmla="*/ 226416 h 4939827"/>
              <a:gd name="connsiteX111" fmla="*/ 3367507 w 12192000"/>
              <a:gd name="connsiteY111" fmla="*/ 225416 h 4939827"/>
              <a:gd name="connsiteX112" fmla="*/ 3387567 w 12192000"/>
              <a:gd name="connsiteY112" fmla="*/ 227103 h 4939827"/>
              <a:gd name="connsiteX113" fmla="*/ 3498001 w 12192000"/>
              <a:gd name="connsiteY113" fmla="*/ 231941 h 4939827"/>
              <a:gd name="connsiteX114" fmla="*/ 3561557 w 12192000"/>
              <a:gd name="connsiteY114" fmla="*/ 228095 h 4939827"/>
              <a:gd name="connsiteX115" fmla="*/ 3611920 w 12192000"/>
              <a:gd name="connsiteY115" fmla="*/ 218094 h 4939827"/>
              <a:gd name="connsiteX116" fmla="*/ 3620528 w 12192000"/>
              <a:gd name="connsiteY116" fmla="*/ 218788 h 4939827"/>
              <a:gd name="connsiteX117" fmla="*/ 3620766 w 12192000"/>
              <a:gd name="connsiteY117" fmla="*/ 218511 h 4939827"/>
              <a:gd name="connsiteX118" fmla="*/ 3629977 w 12192000"/>
              <a:gd name="connsiteY118" fmla="*/ 218664 h 4939827"/>
              <a:gd name="connsiteX119" fmla="*/ 3636217 w 12192000"/>
              <a:gd name="connsiteY119" fmla="*/ 220048 h 4939827"/>
              <a:gd name="connsiteX120" fmla="*/ 3709484 w 12192000"/>
              <a:gd name="connsiteY120" fmla="*/ 186927 h 4939827"/>
              <a:gd name="connsiteX121" fmla="*/ 3761342 w 12192000"/>
              <a:gd name="connsiteY121" fmla="*/ 177474 h 4939827"/>
              <a:gd name="connsiteX122" fmla="*/ 3799748 w 12192000"/>
              <a:gd name="connsiteY122" fmla="*/ 167154 h 4939827"/>
              <a:gd name="connsiteX123" fmla="*/ 3922756 w 12192000"/>
              <a:gd name="connsiteY123" fmla="*/ 194044 h 4939827"/>
              <a:gd name="connsiteX124" fmla="*/ 4028476 w 12192000"/>
              <a:gd name="connsiteY124" fmla="*/ 223679 h 4939827"/>
              <a:gd name="connsiteX125" fmla="*/ 4191582 w 12192000"/>
              <a:gd name="connsiteY125" fmla="*/ 238952 h 4939827"/>
              <a:gd name="connsiteX126" fmla="*/ 4251024 w 12192000"/>
              <a:gd name="connsiteY126" fmla="*/ 240874 h 4939827"/>
              <a:gd name="connsiteX127" fmla="*/ 4355275 w 12192000"/>
              <a:gd name="connsiteY127" fmla="*/ 260205 h 4939827"/>
              <a:gd name="connsiteX128" fmla="*/ 4423807 w 12192000"/>
              <a:gd name="connsiteY128" fmla="*/ 270366 h 4939827"/>
              <a:gd name="connsiteX129" fmla="*/ 4558432 w 12192000"/>
              <a:gd name="connsiteY129" fmla="*/ 269194 h 4939827"/>
              <a:gd name="connsiteX130" fmla="*/ 4635061 w 12192000"/>
              <a:gd name="connsiteY130" fmla="*/ 280682 h 4939827"/>
              <a:gd name="connsiteX131" fmla="*/ 4807427 w 12192000"/>
              <a:gd name="connsiteY131" fmla="*/ 276835 h 4939827"/>
              <a:gd name="connsiteX132" fmla="*/ 5028933 w 12192000"/>
              <a:gd name="connsiteY132" fmla="*/ 183887 h 4939827"/>
              <a:gd name="connsiteX133" fmla="*/ 5093642 w 12192000"/>
              <a:gd name="connsiteY133" fmla="*/ 177214 h 4939827"/>
              <a:gd name="connsiteX134" fmla="*/ 5102642 w 12192000"/>
              <a:gd name="connsiteY134" fmla="*/ 186816 h 4939827"/>
              <a:gd name="connsiteX135" fmla="*/ 5193590 w 12192000"/>
              <a:gd name="connsiteY135" fmla="*/ 156458 h 4939827"/>
              <a:gd name="connsiteX136" fmla="*/ 5323922 w 12192000"/>
              <a:gd name="connsiteY136" fmla="*/ 146332 h 4939827"/>
              <a:gd name="connsiteX137" fmla="*/ 5421860 w 12192000"/>
              <a:gd name="connsiteY137" fmla="*/ 167298 h 4939827"/>
              <a:gd name="connsiteX138" fmla="*/ 5476948 w 12192000"/>
              <a:gd name="connsiteY138" fmla="*/ 173249 h 4939827"/>
              <a:gd name="connsiteX139" fmla="*/ 5516842 w 12192000"/>
              <a:gd name="connsiteY139" fmla="*/ 184018 h 4939827"/>
              <a:gd name="connsiteX140" fmla="*/ 5619415 w 12192000"/>
              <a:gd name="connsiteY140" fmla="*/ 176781 h 4939827"/>
              <a:gd name="connsiteX141" fmla="*/ 5789867 w 12192000"/>
              <a:gd name="connsiteY141" fmla="*/ 150304 h 4939827"/>
              <a:gd name="connsiteX142" fmla="*/ 5825953 w 12192000"/>
              <a:gd name="connsiteY142" fmla="*/ 147907 h 4939827"/>
              <a:gd name="connsiteX143" fmla="*/ 5856168 w 12192000"/>
              <a:gd name="connsiteY143" fmla="*/ 158719 h 4939827"/>
              <a:gd name="connsiteX144" fmla="*/ 5862476 w 12192000"/>
              <a:gd name="connsiteY144" fmla="*/ 172447 h 4939827"/>
              <a:gd name="connsiteX145" fmla="*/ 5882195 w 12192000"/>
              <a:gd name="connsiteY145" fmla="*/ 173195 h 4939827"/>
              <a:gd name="connsiteX146" fmla="*/ 5952585 w 12192000"/>
              <a:gd name="connsiteY146" fmla="*/ 161012 h 4939827"/>
              <a:gd name="connsiteX147" fmla="*/ 6001964 w 12192000"/>
              <a:gd name="connsiteY147" fmla="*/ 154786 h 4939827"/>
              <a:gd name="connsiteX148" fmla="*/ 6184207 w 12192000"/>
              <a:gd name="connsiteY148" fmla="*/ 132658 h 4939827"/>
              <a:gd name="connsiteX149" fmla="*/ 6415830 w 12192000"/>
              <a:gd name="connsiteY149" fmla="*/ 136006 h 4939827"/>
              <a:gd name="connsiteX150" fmla="*/ 6756965 w 12192000"/>
              <a:gd name="connsiteY150" fmla="*/ 57636 h 4939827"/>
              <a:gd name="connsiteX151" fmla="*/ 6819400 w 12192000"/>
              <a:gd name="connsiteY151" fmla="*/ 30742 h 4939827"/>
              <a:gd name="connsiteX152" fmla="*/ 6986370 w 12192000"/>
              <a:gd name="connsiteY152" fmla="*/ 12659 h 4939827"/>
              <a:gd name="connsiteX153" fmla="*/ 6989536 w 12192000"/>
              <a:gd name="connsiteY153" fmla="*/ 14528 h 4939827"/>
              <a:gd name="connsiteX154" fmla="*/ 7015933 w 12192000"/>
              <a:gd name="connsiteY154" fmla="*/ 9653 h 4939827"/>
              <a:gd name="connsiteX155" fmla="*/ 7020592 w 12192000"/>
              <a:gd name="connsiteY155" fmla="*/ 1651 h 4939827"/>
              <a:gd name="connsiteX156" fmla="*/ 7025905 w 12192000"/>
              <a:gd name="connsiteY156" fmla="*/ 0 h 49398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</a:cxnLst>
            <a:rect l="l" t="t" r="r" b="b"/>
            <a:pathLst>
              <a:path w="12192000" h="4939827">
                <a:moveTo>
                  <a:pt x="7025905" y="0"/>
                </a:moveTo>
                <a:lnTo>
                  <a:pt x="7032579" y="2808"/>
                </a:lnTo>
                <a:cubicBezTo>
                  <a:pt x="7044119" y="6590"/>
                  <a:pt x="7059062" y="10207"/>
                  <a:pt x="7079505" y="12971"/>
                </a:cubicBezTo>
                <a:cubicBezTo>
                  <a:pt x="7111522" y="10537"/>
                  <a:pt x="7122591" y="11519"/>
                  <a:pt x="7158791" y="12462"/>
                </a:cubicBezTo>
                <a:lnTo>
                  <a:pt x="7233338" y="24846"/>
                </a:lnTo>
                <a:cubicBezTo>
                  <a:pt x="7247177" y="23787"/>
                  <a:pt x="7254856" y="25962"/>
                  <a:pt x="7259791" y="29557"/>
                </a:cubicBezTo>
                <a:lnTo>
                  <a:pt x="7263923" y="35029"/>
                </a:lnTo>
                <a:lnTo>
                  <a:pt x="7281549" y="39654"/>
                </a:lnTo>
                <a:lnTo>
                  <a:pt x="7374735" y="65326"/>
                </a:lnTo>
                <a:lnTo>
                  <a:pt x="7376078" y="63849"/>
                </a:lnTo>
                <a:lnTo>
                  <a:pt x="7402026" y="60308"/>
                </a:lnTo>
                <a:lnTo>
                  <a:pt x="7415091" y="77403"/>
                </a:lnTo>
                <a:cubicBezTo>
                  <a:pt x="7421672" y="79965"/>
                  <a:pt x="7475806" y="92960"/>
                  <a:pt x="7488682" y="83440"/>
                </a:cubicBezTo>
                <a:cubicBezTo>
                  <a:pt x="7541625" y="94782"/>
                  <a:pt x="7683214" y="133614"/>
                  <a:pt x="7732750" y="145456"/>
                </a:cubicBezTo>
                <a:cubicBezTo>
                  <a:pt x="7748318" y="162765"/>
                  <a:pt x="7764581" y="171696"/>
                  <a:pt x="7785900" y="154493"/>
                </a:cubicBezTo>
                <a:cubicBezTo>
                  <a:pt x="7822539" y="158614"/>
                  <a:pt x="7915312" y="166523"/>
                  <a:pt x="7952584" y="170181"/>
                </a:cubicBezTo>
                <a:cubicBezTo>
                  <a:pt x="7998047" y="181004"/>
                  <a:pt x="8029749" y="207794"/>
                  <a:pt x="8058681" y="219431"/>
                </a:cubicBezTo>
                <a:cubicBezTo>
                  <a:pt x="8095466" y="185885"/>
                  <a:pt x="8090835" y="241759"/>
                  <a:pt x="8126175" y="240005"/>
                </a:cubicBezTo>
                <a:cubicBezTo>
                  <a:pt x="8163290" y="246246"/>
                  <a:pt x="8238799" y="256773"/>
                  <a:pt x="8281371" y="256875"/>
                </a:cubicBezTo>
                <a:cubicBezTo>
                  <a:pt x="8313651" y="251026"/>
                  <a:pt x="8346882" y="248570"/>
                  <a:pt x="8381609" y="240618"/>
                </a:cubicBezTo>
                <a:lnTo>
                  <a:pt x="8406759" y="232517"/>
                </a:lnTo>
                <a:lnTo>
                  <a:pt x="8426506" y="241842"/>
                </a:lnTo>
                <a:lnTo>
                  <a:pt x="8427949" y="240981"/>
                </a:lnTo>
                <a:cubicBezTo>
                  <a:pt x="8431925" y="239458"/>
                  <a:pt x="8436260" y="239096"/>
                  <a:pt x="8441468" y="241157"/>
                </a:cubicBezTo>
                <a:lnTo>
                  <a:pt x="8565757" y="255317"/>
                </a:lnTo>
                <a:lnTo>
                  <a:pt x="8573171" y="258426"/>
                </a:lnTo>
                <a:lnTo>
                  <a:pt x="8573548" y="258241"/>
                </a:lnTo>
                <a:cubicBezTo>
                  <a:pt x="8575650" y="258391"/>
                  <a:pt x="8618469" y="259217"/>
                  <a:pt x="8622021" y="261028"/>
                </a:cubicBezTo>
                <a:lnTo>
                  <a:pt x="8672650" y="254821"/>
                </a:lnTo>
                <a:cubicBezTo>
                  <a:pt x="8716151" y="260353"/>
                  <a:pt x="8748971" y="243487"/>
                  <a:pt x="8785543" y="263406"/>
                </a:cubicBezTo>
                <a:cubicBezTo>
                  <a:pt x="8826293" y="268498"/>
                  <a:pt x="8797654" y="254573"/>
                  <a:pt x="8830588" y="265483"/>
                </a:cubicBezTo>
                <a:cubicBezTo>
                  <a:pt x="8849202" y="267272"/>
                  <a:pt x="8877544" y="266277"/>
                  <a:pt x="8905142" y="264958"/>
                </a:cubicBezTo>
                <a:lnTo>
                  <a:pt x="8968582" y="262728"/>
                </a:lnTo>
                <a:lnTo>
                  <a:pt x="8972994" y="263284"/>
                </a:lnTo>
                <a:lnTo>
                  <a:pt x="9004605" y="258041"/>
                </a:lnTo>
                <a:lnTo>
                  <a:pt x="9016165" y="261258"/>
                </a:lnTo>
                <a:cubicBezTo>
                  <a:pt x="9028775" y="267579"/>
                  <a:pt x="9039083" y="277488"/>
                  <a:pt x="9043297" y="281547"/>
                </a:cubicBezTo>
                <a:lnTo>
                  <a:pt x="9048315" y="279264"/>
                </a:lnTo>
                <a:lnTo>
                  <a:pt x="9054706" y="278538"/>
                </a:lnTo>
                <a:lnTo>
                  <a:pt x="9070919" y="281810"/>
                </a:lnTo>
                <a:lnTo>
                  <a:pt x="9076813" y="283909"/>
                </a:lnTo>
                <a:cubicBezTo>
                  <a:pt x="9080948" y="285030"/>
                  <a:pt x="9083794" y="285362"/>
                  <a:pt x="9085871" y="285133"/>
                </a:cubicBezTo>
                <a:lnTo>
                  <a:pt x="9086159" y="284887"/>
                </a:lnTo>
                <a:lnTo>
                  <a:pt x="9134606" y="288168"/>
                </a:lnTo>
                <a:cubicBezTo>
                  <a:pt x="9149441" y="274272"/>
                  <a:pt x="9194106" y="309414"/>
                  <a:pt x="9195590" y="279568"/>
                </a:cubicBezTo>
                <a:cubicBezTo>
                  <a:pt x="9212898" y="284479"/>
                  <a:pt x="9220866" y="298055"/>
                  <a:pt x="9219336" y="278133"/>
                </a:cubicBezTo>
                <a:cubicBezTo>
                  <a:pt x="9225159" y="279201"/>
                  <a:pt x="9229164" y="278078"/>
                  <a:pt x="9232362" y="275894"/>
                </a:cubicBezTo>
                <a:lnTo>
                  <a:pt x="9283638" y="299924"/>
                </a:lnTo>
                <a:lnTo>
                  <a:pt x="9371484" y="329634"/>
                </a:lnTo>
                <a:lnTo>
                  <a:pt x="9404829" y="339038"/>
                </a:lnTo>
                <a:lnTo>
                  <a:pt x="9427021" y="358784"/>
                </a:lnTo>
                <a:cubicBezTo>
                  <a:pt x="9500124" y="364086"/>
                  <a:pt x="9604652" y="390635"/>
                  <a:pt x="9670844" y="405128"/>
                </a:cubicBezTo>
                <a:cubicBezTo>
                  <a:pt x="9688531" y="417998"/>
                  <a:pt x="9762277" y="426463"/>
                  <a:pt x="9816083" y="416573"/>
                </a:cubicBezTo>
                <a:lnTo>
                  <a:pt x="9936741" y="437044"/>
                </a:lnTo>
                <a:cubicBezTo>
                  <a:pt x="9978091" y="447025"/>
                  <a:pt x="10008641" y="443705"/>
                  <a:pt x="10050093" y="443783"/>
                </a:cubicBezTo>
                <a:cubicBezTo>
                  <a:pt x="10074709" y="448779"/>
                  <a:pt x="10088915" y="449258"/>
                  <a:pt x="10130090" y="459520"/>
                </a:cubicBezTo>
                <a:cubicBezTo>
                  <a:pt x="10137791" y="458564"/>
                  <a:pt x="10165777" y="459877"/>
                  <a:pt x="10173456" y="457749"/>
                </a:cubicBezTo>
                <a:lnTo>
                  <a:pt x="10218232" y="459820"/>
                </a:lnTo>
                <a:lnTo>
                  <a:pt x="10354176" y="471377"/>
                </a:lnTo>
                <a:cubicBezTo>
                  <a:pt x="10367946" y="478917"/>
                  <a:pt x="10417270" y="488110"/>
                  <a:pt x="10430681" y="481226"/>
                </a:cubicBezTo>
                <a:cubicBezTo>
                  <a:pt x="10441804" y="481366"/>
                  <a:pt x="10469025" y="490181"/>
                  <a:pt x="10478169" y="481774"/>
                </a:cubicBezTo>
                <a:cubicBezTo>
                  <a:pt x="10503830" y="488972"/>
                  <a:pt x="10531359" y="489751"/>
                  <a:pt x="10540907" y="485607"/>
                </a:cubicBezTo>
                <a:cubicBezTo>
                  <a:pt x="10569054" y="475472"/>
                  <a:pt x="10590882" y="489185"/>
                  <a:pt x="10614941" y="487592"/>
                </a:cubicBezTo>
                <a:cubicBezTo>
                  <a:pt x="10654657" y="492458"/>
                  <a:pt x="10645652" y="516778"/>
                  <a:pt x="10674098" y="521656"/>
                </a:cubicBezTo>
                <a:cubicBezTo>
                  <a:pt x="10737163" y="537583"/>
                  <a:pt x="10829686" y="559302"/>
                  <a:pt x="10874834" y="574867"/>
                </a:cubicBezTo>
                <a:cubicBezTo>
                  <a:pt x="10919981" y="590432"/>
                  <a:pt x="10878682" y="577481"/>
                  <a:pt x="10944981" y="615042"/>
                </a:cubicBezTo>
                <a:cubicBezTo>
                  <a:pt x="10976235" y="616974"/>
                  <a:pt x="10982969" y="648568"/>
                  <a:pt x="11006376" y="645957"/>
                </a:cubicBezTo>
                <a:cubicBezTo>
                  <a:pt x="11005343" y="630631"/>
                  <a:pt x="11047577" y="676048"/>
                  <a:pt x="11076308" y="675698"/>
                </a:cubicBezTo>
                <a:cubicBezTo>
                  <a:pt x="11093142" y="677175"/>
                  <a:pt x="11131116" y="681348"/>
                  <a:pt x="11148789" y="685041"/>
                </a:cubicBezTo>
                <a:cubicBezTo>
                  <a:pt x="11177310" y="688243"/>
                  <a:pt x="11217768" y="714725"/>
                  <a:pt x="11249129" y="684218"/>
                </a:cubicBezTo>
                <a:cubicBezTo>
                  <a:pt x="11276269" y="697037"/>
                  <a:pt x="11257432" y="693670"/>
                  <a:pt x="11299915" y="692177"/>
                </a:cubicBezTo>
                <a:cubicBezTo>
                  <a:pt x="11314401" y="703224"/>
                  <a:pt x="11371412" y="714421"/>
                  <a:pt x="11386973" y="708209"/>
                </a:cubicBezTo>
                <a:cubicBezTo>
                  <a:pt x="11425657" y="716286"/>
                  <a:pt x="11454555" y="715485"/>
                  <a:pt x="11500105" y="735014"/>
                </a:cubicBezTo>
                <a:cubicBezTo>
                  <a:pt x="11545172" y="751781"/>
                  <a:pt x="11573053" y="787789"/>
                  <a:pt x="11621735" y="789584"/>
                </a:cubicBezTo>
                <a:lnTo>
                  <a:pt x="11691200" y="867902"/>
                </a:lnTo>
                <a:cubicBezTo>
                  <a:pt x="11734106" y="911360"/>
                  <a:pt x="11773008" y="895495"/>
                  <a:pt x="11819427" y="911634"/>
                </a:cubicBezTo>
                <a:lnTo>
                  <a:pt x="11969720" y="964737"/>
                </a:lnTo>
                <a:cubicBezTo>
                  <a:pt x="12009110" y="978008"/>
                  <a:pt x="12010206" y="989588"/>
                  <a:pt x="12055766" y="991268"/>
                </a:cubicBezTo>
                <a:cubicBezTo>
                  <a:pt x="12105723" y="1003445"/>
                  <a:pt x="12068493" y="1020292"/>
                  <a:pt x="12171539" y="995427"/>
                </a:cubicBezTo>
                <a:cubicBezTo>
                  <a:pt x="12174929" y="995822"/>
                  <a:pt x="12180763" y="996228"/>
                  <a:pt x="12187831" y="996580"/>
                </a:cubicBezTo>
                <a:lnTo>
                  <a:pt x="12192000" y="996726"/>
                </a:lnTo>
                <a:lnTo>
                  <a:pt x="12192000" y="4939827"/>
                </a:lnTo>
                <a:lnTo>
                  <a:pt x="0" y="4939827"/>
                </a:lnTo>
                <a:lnTo>
                  <a:pt x="0" y="512043"/>
                </a:lnTo>
                <a:lnTo>
                  <a:pt x="7381" y="512580"/>
                </a:lnTo>
                <a:cubicBezTo>
                  <a:pt x="39359" y="514524"/>
                  <a:pt x="72732" y="514144"/>
                  <a:pt x="100029" y="504758"/>
                </a:cubicBezTo>
                <a:cubicBezTo>
                  <a:pt x="115935" y="525779"/>
                  <a:pt x="143126" y="489229"/>
                  <a:pt x="155244" y="525130"/>
                </a:cubicBezTo>
                <a:cubicBezTo>
                  <a:pt x="173881" y="522487"/>
                  <a:pt x="242791" y="514086"/>
                  <a:pt x="254366" y="534449"/>
                </a:cubicBezTo>
                <a:cubicBezTo>
                  <a:pt x="303041" y="537382"/>
                  <a:pt x="380161" y="541650"/>
                  <a:pt x="447292" y="542725"/>
                </a:cubicBezTo>
                <a:cubicBezTo>
                  <a:pt x="530282" y="553078"/>
                  <a:pt x="572130" y="539673"/>
                  <a:pt x="628105" y="547853"/>
                </a:cubicBezTo>
                <a:cubicBezTo>
                  <a:pt x="661608" y="509671"/>
                  <a:pt x="746152" y="605137"/>
                  <a:pt x="783146" y="591799"/>
                </a:cubicBezTo>
                <a:cubicBezTo>
                  <a:pt x="862499" y="590113"/>
                  <a:pt x="949481" y="579142"/>
                  <a:pt x="1043676" y="591887"/>
                </a:cubicBezTo>
                <a:cubicBezTo>
                  <a:pt x="1120353" y="576991"/>
                  <a:pt x="1172004" y="553592"/>
                  <a:pt x="1281816" y="520946"/>
                </a:cubicBezTo>
                <a:cubicBezTo>
                  <a:pt x="1339915" y="511282"/>
                  <a:pt x="1459480" y="554579"/>
                  <a:pt x="1486347" y="487310"/>
                </a:cubicBezTo>
                <a:cubicBezTo>
                  <a:pt x="1507765" y="532008"/>
                  <a:pt x="1539168" y="465954"/>
                  <a:pt x="1568079" y="462531"/>
                </a:cubicBezTo>
                <a:cubicBezTo>
                  <a:pt x="1587821" y="491525"/>
                  <a:pt x="1601468" y="469316"/>
                  <a:pt x="1622516" y="466058"/>
                </a:cubicBezTo>
                <a:cubicBezTo>
                  <a:pt x="1630056" y="483510"/>
                  <a:pt x="1647504" y="484261"/>
                  <a:pt x="1655457" y="465359"/>
                </a:cubicBezTo>
                <a:cubicBezTo>
                  <a:pt x="1651800" y="419723"/>
                  <a:pt x="1709718" y="447719"/>
                  <a:pt x="1717454" y="417203"/>
                </a:cubicBezTo>
                <a:cubicBezTo>
                  <a:pt x="1753115" y="414011"/>
                  <a:pt x="1882851" y="412376"/>
                  <a:pt x="1913794" y="365255"/>
                </a:cubicBezTo>
                <a:cubicBezTo>
                  <a:pt x="2001060" y="361067"/>
                  <a:pt x="2099559" y="366414"/>
                  <a:pt x="2129762" y="367832"/>
                </a:cubicBezTo>
                <a:cubicBezTo>
                  <a:pt x="2215380" y="355065"/>
                  <a:pt x="2248807" y="343296"/>
                  <a:pt x="2376970" y="350129"/>
                </a:cubicBezTo>
                <a:cubicBezTo>
                  <a:pt x="2393251" y="360463"/>
                  <a:pt x="2473371" y="379419"/>
                  <a:pt x="2480155" y="359227"/>
                </a:cubicBezTo>
                <a:cubicBezTo>
                  <a:pt x="2520060" y="359505"/>
                  <a:pt x="2561270" y="311415"/>
                  <a:pt x="2586782" y="339352"/>
                </a:cubicBezTo>
                <a:cubicBezTo>
                  <a:pt x="2585230" y="294982"/>
                  <a:pt x="2653633" y="316689"/>
                  <a:pt x="2679617" y="305383"/>
                </a:cubicBezTo>
                <a:cubicBezTo>
                  <a:pt x="2721434" y="266011"/>
                  <a:pt x="2746765" y="276002"/>
                  <a:pt x="2788947" y="250375"/>
                </a:cubicBezTo>
                <a:cubicBezTo>
                  <a:pt x="2851672" y="235447"/>
                  <a:pt x="2913075" y="252766"/>
                  <a:pt x="2965530" y="245958"/>
                </a:cubicBezTo>
                <a:cubicBezTo>
                  <a:pt x="3001911" y="238336"/>
                  <a:pt x="3090203" y="217828"/>
                  <a:pt x="3103677" y="209527"/>
                </a:cubicBezTo>
                <a:lnTo>
                  <a:pt x="3126759" y="211226"/>
                </a:lnTo>
                <a:cubicBezTo>
                  <a:pt x="3136908" y="211889"/>
                  <a:pt x="3148903" y="212490"/>
                  <a:pt x="3164020" y="212779"/>
                </a:cubicBezTo>
                <a:cubicBezTo>
                  <a:pt x="3225474" y="210084"/>
                  <a:pt x="3231859" y="218227"/>
                  <a:pt x="3285019" y="220535"/>
                </a:cubicBezTo>
                <a:cubicBezTo>
                  <a:pt x="3318541" y="222809"/>
                  <a:pt x="3359787" y="223898"/>
                  <a:pt x="3365154" y="226416"/>
                </a:cubicBezTo>
                <a:lnTo>
                  <a:pt x="3367507" y="225416"/>
                </a:lnTo>
                <a:cubicBezTo>
                  <a:pt x="3377583" y="223667"/>
                  <a:pt x="3383502" y="224760"/>
                  <a:pt x="3387567" y="227103"/>
                </a:cubicBezTo>
                <a:lnTo>
                  <a:pt x="3498001" y="231941"/>
                </a:lnTo>
                <a:cubicBezTo>
                  <a:pt x="3513569" y="226158"/>
                  <a:pt x="3539132" y="232525"/>
                  <a:pt x="3561557" y="228095"/>
                </a:cubicBezTo>
                <a:cubicBezTo>
                  <a:pt x="3574944" y="230843"/>
                  <a:pt x="3597426" y="216287"/>
                  <a:pt x="3611920" y="218094"/>
                </a:cubicBezTo>
                <a:lnTo>
                  <a:pt x="3620528" y="218788"/>
                </a:lnTo>
                <a:lnTo>
                  <a:pt x="3620766" y="218511"/>
                </a:lnTo>
                <a:cubicBezTo>
                  <a:pt x="3622780" y="218042"/>
                  <a:pt x="3625663" y="218038"/>
                  <a:pt x="3629977" y="218664"/>
                </a:cubicBezTo>
                <a:lnTo>
                  <a:pt x="3636217" y="220048"/>
                </a:lnTo>
                <a:lnTo>
                  <a:pt x="3709484" y="186927"/>
                </a:lnTo>
                <a:cubicBezTo>
                  <a:pt x="3731015" y="183190"/>
                  <a:pt x="3745790" y="180810"/>
                  <a:pt x="3761342" y="177474"/>
                </a:cubicBezTo>
                <a:lnTo>
                  <a:pt x="3799748" y="167154"/>
                </a:lnTo>
                <a:lnTo>
                  <a:pt x="3922756" y="194044"/>
                </a:lnTo>
                <a:cubicBezTo>
                  <a:pt x="3960877" y="203465"/>
                  <a:pt x="3965250" y="215357"/>
                  <a:pt x="4028476" y="223679"/>
                </a:cubicBezTo>
                <a:cubicBezTo>
                  <a:pt x="4088751" y="228019"/>
                  <a:pt x="4139112" y="248870"/>
                  <a:pt x="4191582" y="238952"/>
                </a:cubicBezTo>
                <a:cubicBezTo>
                  <a:pt x="4210842" y="254091"/>
                  <a:pt x="4229809" y="260810"/>
                  <a:pt x="4251024" y="240874"/>
                </a:cubicBezTo>
                <a:cubicBezTo>
                  <a:pt x="4306627" y="250935"/>
                  <a:pt x="4317066" y="281625"/>
                  <a:pt x="4355275" y="260205"/>
                </a:cubicBezTo>
                <a:cubicBezTo>
                  <a:pt x="4390577" y="327090"/>
                  <a:pt x="4385658" y="272111"/>
                  <a:pt x="4423807" y="270366"/>
                </a:cubicBezTo>
                <a:cubicBezTo>
                  <a:pt x="4457666" y="271864"/>
                  <a:pt x="4523223" y="267475"/>
                  <a:pt x="4558432" y="269194"/>
                </a:cubicBezTo>
                <a:cubicBezTo>
                  <a:pt x="4594553" y="230955"/>
                  <a:pt x="4596517" y="287120"/>
                  <a:pt x="4635061" y="280682"/>
                </a:cubicBezTo>
                <a:cubicBezTo>
                  <a:pt x="4676560" y="281955"/>
                  <a:pt x="4741782" y="292968"/>
                  <a:pt x="4807427" y="276835"/>
                </a:cubicBezTo>
                <a:cubicBezTo>
                  <a:pt x="4876769" y="256626"/>
                  <a:pt x="4951997" y="249407"/>
                  <a:pt x="5028933" y="183887"/>
                </a:cubicBezTo>
                <a:cubicBezTo>
                  <a:pt x="5044713" y="164149"/>
                  <a:pt x="5073685" y="161161"/>
                  <a:pt x="5093642" y="177214"/>
                </a:cubicBezTo>
                <a:cubicBezTo>
                  <a:pt x="5097077" y="179978"/>
                  <a:pt x="5100108" y="183212"/>
                  <a:pt x="5102642" y="186816"/>
                </a:cubicBezTo>
                <a:cubicBezTo>
                  <a:pt x="5150234" y="139156"/>
                  <a:pt x="5169674" y="190314"/>
                  <a:pt x="5193590" y="156458"/>
                </a:cubicBezTo>
                <a:cubicBezTo>
                  <a:pt x="5257854" y="151722"/>
                  <a:pt x="5301917" y="175841"/>
                  <a:pt x="5323922" y="146332"/>
                </a:cubicBezTo>
                <a:cubicBezTo>
                  <a:pt x="5355266" y="153538"/>
                  <a:pt x="5392601" y="198271"/>
                  <a:pt x="5421860" y="167298"/>
                </a:cubicBezTo>
                <a:cubicBezTo>
                  <a:pt x="5420630" y="196364"/>
                  <a:pt x="5461576" y="151467"/>
                  <a:pt x="5476948" y="173249"/>
                </a:cubicBezTo>
                <a:cubicBezTo>
                  <a:pt x="5487334" y="191763"/>
                  <a:pt x="5502178" y="182456"/>
                  <a:pt x="5516842" y="184018"/>
                </a:cubicBezTo>
                <a:cubicBezTo>
                  <a:pt x="5533140" y="200158"/>
                  <a:pt x="5599828" y="189750"/>
                  <a:pt x="5619415" y="176781"/>
                </a:cubicBezTo>
                <a:cubicBezTo>
                  <a:pt x="5690073" y="168499"/>
                  <a:pt x="5748631" y="186964"/>
                  <a:pt x="5789867" y="150304"/>
                </a:cubicBezTo>
                <a:cubicBezTo>
                  <a:pt x="5802836" y="146282"/>
                  <a:pt x="5814753" y="145947"/>
                  <a:pt x="5825953" y="147907"/>
                </a:cubicBezTo>
                <a:lnTo>
                  <a:pt x="5856168" y="158719"/>
                </a:lnTo>
                <a:lnTo>
                  <a:pt x="5862476" y="172447"/>
                </a:lnTo>
                <a:lnTo>
                  <a:pt x="5882195" y="173195"/>
                </a:lnTo>
                <a:lnTo>
                  <a:pt x="5952585" y="161012"/>
                </a:lnTo>
                <a:cubicBezTo>
                  <a:pt x="5962273" y="166588"/>
                  <a:pt x="5992020" y="151579"/>
                  <a:pt x="6001964" y="154786"/>
                </a:cubicBezTo>
                <a:cubicBezTo>
                  <a:pt x="6061748" y="122178"/>
                  <a:pt x="6101539" y="131534"/>
                  <a:pt x="6184207" y="132658"/>
                </a:cubicBezTo>
                <a:cubicBezTo>
                  <a:pt x="6266582" y="127016"/>
                  <a:pt x="6286876" y="151859"/>
                  <a:pt x="6415830" y="136006"/>
                </a:cubicBezTo>
                <a:cubicBezTo>
                  <a:pt x="6563502" y="116945"/>
                  <a:pt x="6684679" y="79367"/>
                  <a:pt x="6756965" y="57636"/>
                </a:cubicBezTo>
                <a:cubicBezTo>
                  <a:pt x="6761544" y="48663"/>
                  <a:pt x="6812642" y="36519"/>
                  <a:pt x="6819400" y="30742"/>
                </a:cubicBezTo>
                <a:lnTo>
                  <a:pt x="6986370" y="12659"/>
                </a:lnTo>
                <a:lnTo>
                  <a:pt x="6989536" y="14528"/>
                </a:lnTo>
                <a:cubicBezTo>
                  <a:pt x="7002946" y="17364"/>
                  <a:pt x="7010700" y="14716"/>
                  <a:pt x="7015933" y="9653"/>
                </a:cubicBezTo>
                <a:lnTo>
                  <a:pt x="7020592" y="1651"/>
                </a:lnTo>
                <a:lnTo>
                  <a:pt x="7025905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E5CA14-AA52-50A8-17B2-743C0079A8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74269" y="6297528"/>
            <a:ext cx="7394713" cy="642797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4000" dirty="0" err="1"/>
              <a:t>Conceptualising</a:t>
            </a:r>
            <a:r>
              <a:rPr lang="en-US" sz="4000" dirty="0"/>
              <a:t> health and the influence of Welsh culture.</a:t>
            </a:r>
            <a:br>
              <a:rPr lang="en-US" sz="4000" dirty="0"/>
            </a:br>
            <a:r>
              <a:rPr lang="en-US" sz="4000" dirty="0"/>
              <a:t>BMNS4016</a:t>
            </a:r>
            <a:br>
              <a:rPr lang="en-US" sz="4000" dirty="0"/>
            </a:br>
            <a:br>
              <a:rPr lang="en-US" sz="4000" dirty="0"/>
            </a:br>
            <a:endParaRPr lang="en-GB" sz="4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9713AD-45B3-800C-CA93-6D5F01BC3D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56107" y="6547895"/>
            <a:ext cx="5873669" cy="410689"/>
          </a:xfrm>
        </p:spPr>
        <p:txBody>
          <a:bodyPr>
            <a:normAutofit/>
          </a:bodyPr>
          <a:lstStyle/>
          <a:p>
            <a:r>
              <a:rPr lang="en-GB" sz="1400" dirty="0"/>
              <a:t>Stephanie John</a:t>
            </a:r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3389D0BC-BA1D-4360-88F9-D9ECCBDAB5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38462" y="647758"/>
            <a:ext cx="6266329" cy="4392652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2" descr="Health and Wellness - The Edward A. Myerberg Center">
            <a:extLst>
              <a:ext uri="{FF2B5EF4-FFF2-40B4-BE49-F238E27FC236}">
                <a16:creationId xmlns:a16="http://schemas.microsoft.com/office/drawing/2014/main" id="{35B7DA00-071F-8FD9-CF01-46D02402B1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9" r="2188" b="-1"/>
          <a:stretch>
            <a:fillRect/>
          </a:stretch>
        </p:blipFill>
        <p:spPr bwMode="auto">
          <a:xfrm>
            <a:off x="1559859" y="805516"/>
            <a:ext cx="6024282" cy="4074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908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8" name="Rectangle 127">
            <a:extLst>
              <a:ext uri="{FF2B5EF4-FFF2-40B4-BE49-F238E27FC236}">
                <a16:creationId xmlns:a16="http://schemas.microsoft.com/office/drawing/2014/main" id="{84697CDA-BDB7-4883-B48B-1D4EDB2F0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Freeform: Shape 124">
            <a:extLst>
              <a:ext uri="{FF2B5EF4-FFF2-40B4-BE49-F238E27FC236}">
                <a16:creationId xmlns:a16="http://schemas.microsoft.com/office/drawing/2014/main" id="{7E9FF7ED-C67F-4E8D-8157-6BB83D644C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243" y="643467"/>
            <a:ext cx="7805514" cy="1891626"/>
          </a:xfrm>
          <a:custGeom>
            <a:avLst/>
            <a:gdLst>
              <a:gd name="connsiteX0" fmla="*/ 0 w 10407351"/>
              <a:gd name="connsiteY0" fmla="*/ 0 h 1891626"/>
              <a:gd name="connsiteX1" fmla="*/ 10407351 w 10407351"/>
              <a:gd name="connsiteY1" fmla="*/ 0 h 1891626"/>
              <a:gd name="connsiteX2" fmla="*/ 10407351 w 10407351"/>
              <a:gd name="connsiteY2" fmla="*/ 1364684 h 1891626"/>
              <a:gd name="connsiteX3" fmla="*/ 10278187 w 10407351"/>
              <a:gd name="connsiteY3" fmla="*/ 1375369 h 1891626"/>
              <a:gd name="connsiteX4" fmla="*/ 10183452 w 10407351"/>
              <a:gd name="connsiteY4" fmla="*/ 1391690 h 1891626"/>
              <a:gd name="connsiteX5" fmla="*/ 9936834 w 10407351"/>
              <a:gd name="connsiteY5" fmla="*/ 1413567 h 1891626"/>
              <a:gd name="connsiteX6" fmla="*/ 9633679 w 10407351"/>
              <a:gd name="connsiteY6" fmla="*/ 1479227 h 1891626"/>
              <a:gd name="connsiteX7" fmla="*/ 9464371 w 10407351"/>
              <a:gd name="connsiteY7" fmla="*/ 1479341 h 1891626"/>
              <a:gd name="connsiteX8" fmla="*/ 9351136 w 10407351"/>
              <a:gd name="connsiteY8" fmla="*/ 1473048 h 1891626"/>
              <a:gd name="connsiteX9" fmla="*/ 9277477 w 10407351"/>
              <a:gd name="connsiteY9" fmla="*/ 1467445 h 1891626"/>
              <a:gd name="connsiteX10" fmla="*/ 9221081 w 10407351"/>
              <a:gd name="connsiteY10" fmla="*/ 1462245 h 1891626"/>
              <a:gd name="connsiteX11" fmla="*/ 9145968 w 10407351"/>
              <a:gd name="connsiteY11" fmla="*/ 1462282 h 1891626"/>
              <a:gd name="connsiteX12" fmla="*/ 9023280 w 10407351"/>
              <a:gd name="connsiteY12" fmla="*/ 1511217 h 1891626"/>
              <a:gd name="connsiteX13" fmla="*/ 8830925 w 10407351"/>
              <a:gd name="connsiteY13" fmla="*/ 1554093 h 1891626"/>
              <a:gd name="connsiteX14" fmla="*/ 8676048 w 10407351"/>
              <a:gd name="connsiteY14" fmla="*/ 1560374 h 1891626"/>
              <a:gd name="connsiteX15" fmla="*/ 8638989 w 10407351"/>
              <a:gd name="connsiteY15" fmla="*/ 1568839 h 1891626"/>
              <a:gd name="connsiteX16" fmla="*/ 8456861 w 10407351"/>
              <a:gd name="connsiteY16" fmla="*/ 1566972 h 1891626"/>
              <a:gd name="connsiteX17" fmla="*/ 8189198 w 10407351"/>
              <a:gd name="connsiteY17" fmla="*/ 1584307 h 1891626"/>
              <a:gd name="connsiteX18" fmla="*/ 7898401 w 10407351"/>
              <a:gd name="connsiteY18" fmla="*/ 1565768 h 1891626"/>
              <a:gd name="connsiteX19" fmla="*/ 7563813 w 10407351"/>
              <a:gd name="connsiteY19" fmla="*/ 1558454 h 1891626"/>
              <a:gd name="connsiteX20" fmla="*/ 7349063 w 10407351"/>
              <a:gd name="connsiteY20" fmla="*/ 1551966 h 1891626"/>
              <a:gd name="connsiteX21" fmla="*/ 7131024 w 10407351"/>
              <a:gd name="connsiteY21" fmla="*/ 1585911 h 1891626"/>
              <a:gd name="connsiteX22" fmla="*/ 6889291 w 10407351"/>
              <a:gd name="connsiteY22" fmla="*/ 1610925 h 1891626"/>
              <a:gd name="connsiteX23" fmla="*/ 6668938 w 10407351"/>
              <a:gd name="connsiteY23" fmla="*/ 1613148 h 1891626"/>
              <a:gd name="connsiteX24" fmla="*/ 6538541 w 10407351"/>
              <a:gd name="connsiteY24" fmla="*/ 1620507 h 1891626"/>
              <a:gd name="connsiteX25" fmla="*/ 6491279 w 10407351"/>
              <a:gd name="connsiteY25" fmla="*/ 1632773 h 1891626"/>
              <a:gd name="connsiteX26" fmla="*/ 6423751 w 10407351"/>
              <a:gd name="connsiteY26" fmla="*/ 1643536 h 1891626"/>
              <a:gd name="connsiteX27" fmla="*/ 6306336 w 10407351"/>
              <a:gd name="connsiteY27" fmla="*/ 1669857 h 1891626"/>
              <a:gd name="connsiteX28" fmla="*/ 6155679 w 10407351"/>
              <a:gd name="connsiteY28" fmla="*/ 1680409 h 1891626"/>
              <a:gd name="connsiteX29" fmla="*/ 6018716 w 10407351"/>
              <a:gd name="connsiteY29" fmla="*/ 1668513 h 1891626"/>
              <a:gd name="connsiteX30" fmla="*/ 5927081 w 10407351"/>
              <a:gd name="connsiteY30" fmla="*/ 1663779 h 1891626"/>
              <a:gd name="connsiteX31" fmla="*/ 5704857 w 10407351"/>
              <a:gd name="connsiteY31" fmla="*/ 1661355 h 1891626"/>
              <a:gd name="connsiteX32" fmla="*/ 5464353 w 10407351"/>
              <a:gd name="connsiteY32" fmla="*/ 1649361 h 1891626"/>
              <a:gd name="connsiteX33" fmla="*/ 5408840 w 10407351"/>
              <a:gd name="connsiteY33" fmla="*/ 1659913 h 1891626"/>
              <a:gd name="connsiteX34" fmla="*/ 5315720 w 10407351"/>
              <a:gd name="connsiteY34" fmla="*/ 1677105 h 1891626"/>
              <a:gd name="connsiteX35" fmla="*/ 5250566 w 10407351"/>
              <a:gd name="connsiteY35" fmla="*/ 1709327 h 1891626"/>
              <a:gd name="connsiteX36" fmla="*/ 5170942 w 10407351"/>
              <a:gd name="connsiteY36" fmla="*/ 1716026 h 1891626"/>
              <a:gd name="connsiteX37" fmla="*/ 5063388 w 10407351"/>
              <a:gd name="connsiteY37" fmla="*/ 1707824 h 1891626"/>
              <a:gd name="connsiteX38" fmla="*/ 4937644 w 10407351"/>
              <a:gd name="connsiteY38" fmla="*/ 1733778 h 1891626"/>
              <a:gd name="connsiteX39" fmla="*/ 4863636 w 10407351"/>
              <a:gd name="connsiteY39" fmla="*/ 1742276 h 1891626"/>
              <a:gd name="connsiteX40" fmla="*/ 4663097 w 10407351"/>
              <a:gd name="connsiteY40" fmla="*/ 1772517 h 1891626"/>
              <a:gd name="connsiteX41" fmla="*/ 4576142 w 10407351"/>
              <a:gd name="connsiteY41" fmla="*/ 1801338 h 1891626"/>
              <a:gd name="connsiteX42" fmla="*/ 4432728 w 10407351"/>
              <a:gd name="connsiteY42" fmla="*/ 1821550 h 1891626"/>
              <a:gd name="connsiteX43" fmla="*/ 4330325 w 10407351"/>
              <a:gd name="connsiteY43" fmla="*/ 1832397 h 1891626"/>
              <a:gd name="connsiteX44" fmla="*/ 4301301 w 10407351"/>
              <a:gd name="connsiteY44" fmla="*/ 1853709 h 1891626"/>
              <a:gd name="connsiteX45" fmla="*/ 4300886 w 10407351"/>
              <a:gd name="connsiteY45" fmla="*/ 1854105 h 1891626"/>
              <a:gd name="connsiteX46" fmla="*/ 4238651 w 10407351"/>
              <a:gd name="connsiteY46" fmla="*/ 1857049 h 1891626"/>
              <a:gd name="connsiteX47" fmla="*/ 4102292 w 10407351"/>
              <a:gd name="connsiteY47" fmla="*/ 1880193 h 1891626"/>
              <a:gd name="connsiteX48" fmla="*/ 4059333 w 10407351"/>
              <a:gd name="connsiteY48" fmla="*/ 1886249 h 1891626"/>
              <a:gd name="connsiteX49" fmla="*/ 4036441 w 10407351"/>
              <a:gd name="connsiteY49" fmla="*/ 1891626 h 1891626"/>
              <a:gd name="connsiteX50" fmla="*/ 4002125 w 10407351"/>
              <a:gd name="connsiteY50" fmla="*/ 1877697 h 1891626"/>
              <a:gd name="connsiteX51" fmla="*/ 3959209 w 10407351"/>
              <a:gd name="connsiteY51" fmla="*/ 1883738 h 1891626"/>
              <a:gd name="connsiteX52" fmla="*/ 3949215 w 10407351"/>
              <a:gd name="connsiteY52" fmla="*/ 1885692 h 1891626"/>
              <a:gd name="connsiteX53" fmla="*/ 3874146 w 10407351"/>
              <a:gd name="connsiteY53" fmla="*/ 1872130 h 1891626"/>
              <a:gd name="connsiteX54" fmla="*/ 3866827 w 10407351"/>
              <a:gd name="connsiteY54" fmla="*/ 1866688 h 1891626"/>
              <a:gd name="connsiteX55" fmla="*/ 3829184 w 10407351"/>
              <a:gd name="connsiteY55" fmla="*/ 1864322 h 1891626"/>
              <a:gd name="connsiteX56" fmla="*/ 3824903 w 10407351"/>
              <a:gd name="connsiteY56" fmla="*/ 1865766 h 1891626"/>
              <a:gd name="connsiteX57" fmla="*/ 3793706 w 10407351"/>
              <a:gd name="connsiteY57" fmla="*/ 1857436 h 1891626"/>
              <a:gd name="connsiteX58" fmla="*/ 3668616 w 10407351"/>
              <a:gd name="connsiteY58" fmla="*/ 1842745 h 1891626"/>
              <a:gd name="connsiteX59" fmla="*/ 3428086 w 10407351"/>
              <a:gd name="connsiteY59" fmla="*/ 1835034 h 1891626"/>
              <a:gd name="connsiteX60" fmla="*/ 3177594 w 10407351"/>
              <a:gd name="connsiteY60" fmla="*/ 1813026 h 1891626"/>
              <a:gd name="connsiteX61" fmla="*/ 2940077 w 10407351"/>
              <a:gd name="connsiteY61" fmla="*/ 1821546 h 1891626"/>
              <a:gd name="connsiteX62" fmla="*/ 2508536 w 10407351"/>
              <a:gd name="connsiteY62" fmla="*/ 1797990 h 1891626"/>
              <a:gd name="connsiteX63" fmla="*/ 2360486 w 10407351"/>
              <a:gd name="connsiteY63" fmla="*/ 1795882 h 1891626"/>
              <a:gd name="connsiteX64" fmla="*/ 2261294 w 10407351"/>
              <a:gd name="connsiteY64" fmla="*/ 1795084 h 1891626"/>
              <a:gd name="connsiteX65" fmla="*/ 2254419 w 10407351"/>
              <a:gd name="connsiteY65" fmla="*/ 1797320 h 1891626"/>
              <a:gd name="connsiteX66" fmla="*/ 2226713 w 10407351"/>
              <a:gd name="connsiteY66" fmla="*/ 1798641 h 1891626"/>
              <a:gd name="connsiteX67" fmla="*/ 2219128 w 10407351"/>
              <a:gd name="connsiteY67" fmla="*/ 1808552 h 1891626"/>
              <a:gd name="connsiteX68" fmla="*/ 2126538 w 10407351"/>
              <a:gd name="connsiteY68" fmla="*/ 1817143 h 1891626"/>
              <a:gd name="connsiteX69" fmla="*/ 1903694 w 10407351"/>
              <a:gd name="connsiteY69" fmla="*/ 1821035 h 1891626"/>
              <a:gd name="connsiteX70" fmla="*/ 1738778 w 10407351"/>
              <a:gd name="connsiteY70" fmla="*/ 1804426 h 1891626"/>
              <a:gd name="connsiteX71" fmla="*/ 1683603 w 10407351"/>
              <a:gd name="connsiteY71" fmla="*/ 1813609 h 1891626"/>
              <a:gd name="connsiteX72" fmla="*/ 1613964 w 10407351"/>
              <a:gd name="connsiteY72" fmla="*/ 1812650 h 1891626"/>
              <a:gd name="connsiteX73" fmla="*/ 1613403 w 10407351"/>
              <a:gd name="connsiteY73" fmla="*/ 1813209 h 1891626"/>
              <a:gd name="connsiteX74" fmla="*/ 1602061 w 10407351"/>
              <a:gd name="connsiteY74" fmla="*/ 1811331 h 1891626"/>
              <a:gd name="connsiteX75" fmla="*/ 1395632 w 10407351"/>
              <a:gd name="connsiteY75" fmla="*/ 1797257 h 1891626"/>
              <a:gd name="connsiteX76" fmla="*/ 1181443 w 10407351"/>
              <a:gd name="connsiteY76" fmla="*/ 1751614 h 1891626"/>
              <a:gd name="connsiteX77" fmla="*/ 974248 w 10407351"/>
              <a:gd name="connsiteY77" fmla="*/ 1721123 h 1891626"/>
              <a:gd name="connsiteX78" fmla="*/ 867706 w 10407351"/>
              <a:gd name="connsiteY78" fmla="*/ 1694653 h 1891626"/>
              <a:gd name="connsiteX79" fmla="*/ 841666 w 10407351"/>
              <a:gd name="connsiteY79" fmla="*/ 1683413 h 1891626"/>
              <a:gd name="connsiteX80" fmla="*/ 837797 w 10407351"/>
              <a:gd name="connsiteY80" fmla="*/ 1684443 h 1891626"/>
              <a:gd name="connsiteX81" fmla="*/ 805502 w 10407351"/>
              <a:gd name="connsiteY81" fmla="*/ 1678518 h 1891626"/>
              <a:gd name="connsiteX82" fmla="*/ 799788 w 10407351"/>
              <a:gd name="connsiteY82" fmla="*/ 1672416 h 1891626"/>
              <a:gd name="connsiteX83" fmla="*/ 736389 w 10407351"/>
              <a:gd name="connsiteY83" fmla="*/ 1651814 h 1891626"/>
              <a:gd name="connsiteX84" fmla="*/ 727522 w 10407351"/>
              <a:gd name="connsiteY84" fmla="*/ 1652807 h 1891626"/>
              <a:gd name="connsiteX85" fmla="*/ 689713 w 10407351"/>
              <a:gd name="connsiteY85" fmla="*/ 1654738 h 1891626"/>
              <a:gd name="connsiteX86" fmla="*/ 661608 w 10407351"/>
              <a:gd name="connsiteY86" fmla="*/ 1637638 h 1891626"/>
              <a:gd name="connsiteX87" fmla="*/ 641195 w 10407351"/>
              <a:gd name="connsiteY87" fmla="*/ 1640809 h 1891626"/>
              <a:gd name="connsiteX88" fmla="*/ 603348 w 10407351"/>
              <a:gd name="connsiteY88" fmla="*/ 1642751 h 1891626"/>
              <a:gd name="connsiteX89" fmla="*/ 482767 w 10407351"/>
              <a:gd name="connsiteY89" fmla="*/ 1652811 h 1891626"/>
              <a:gd name="connsiteX90" fmla="*/ 428597 w 10407351"/>
              <a:gd name="connsiteY90" fmla="*/ 1649830 h 1891626"/>
              <a:gd name="connsiteX91" fmla="*/ 428193 w 10407351"/>
              <a:gd name="connsiteY91" fmla="*/ 1650184 h 1891626"/>
              <a:gd name="connsiteX92" fmla="*/ 400669 w 10407351"/>
              <a:gd name="connsiteY92" fmla="*/ 1668609 h 1891626"/>
              <a:gd name="connsiteX93" fmla="*/ 310856 w 10407351"/>
              <a:gd name="connsiteY93" fmla="*/ 1669671 h 1891626"/>
              <a:gd name="connsiteX94" fmla="*/ 184505 w 10407351"/>
              <a:gd name="connsiteY94" fmla="*/ 1676148 h 1891626"/>
              <a:gd name="connsiteX95" fmla="*/ 106017 w 10407351"/>
              <a:gd name="connsiteY95" fmla="*/ 1696538 h 1891626"/>
              <a:gd name="connsiteX96" fmla="*/ 15107 w 10407351"/>
              <a:gd name="connsiteY96" fmla="*/ 1705860 h 1891626"/>
              <a:gd name="connsiteX97" fmla="*/ 0 w 10407351"/>
              <a:gd name="connsiteY97" fmla="*/ 1707056 h 18916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10407351" h="1891626">
                <a:moveTo>
                  <a:pt x="0" y="0"/>
                </a:moveTo>
                <a:lnTo>
                  <a:pt x="10407351" y="0"/>
                </a:lnTo>
                <a:lnTo>
                  <a:pt x="10407351" y="1364684"/>
                </a:lnTo>
                <a:lnTo>
                  <a:pt x="10278187" y="1375369"/>
                </a:lnTo>
                <a:cubicBezTo>
                  <a:pt x="10230814" y="1379006"/>
                  <a:pt x="10192985" y="1383268"/>
                  <a:pt x="10183452" y="1391690"/>
                </a:cubicBezTo>
                <a:cubicBezTo>
                  <a:pt x="10056050" y="1406552"/>
                  <a:pt x="10047372" y="1392862"/>
                  <a:pt x="9936834" y="1413567"/>
                </a:cubicBezTo>
                <a:cubicBezTo>
                  <a:pt x="9842543" y="1449236"/>
                  <a:pt x="9758704" y="1437289"/>
                  <a:pt x="9633679" y="1479227"/>
                </a:cubicBezTo>
                <a:cubicBezTo>
                  <a:pt x="9572087" y="1477856"/>
                  <a:pt x="9524044" y="1488294"/>
                  <a:pt x="9464371" y="1479341"/>
                </a:cubicBezTo>
                <a:cubicBezTo>
                  <a:pt x="9437979" y="1471131"/>
                  <a:pt x="9382095" y="1495583"/>
                  <a:pt x="9351136" y="1473048"/>
                </a:cubicBezTo>
                <a:cubicBezTo>
                  <a:pt x="9348834" y="1489421"/>
                  <a:pt x="9290403" y="1475047"/>
                  <a:pt x="9277477" y="1467445"/>
                </a:cubicBezTo>
                <a:cubicBezTo>
                  <a:pt x="9262484" y="1474590"/>
                  <a:pt x="9237294" y="1461551"/>
                  <a:pt x="9221081" y="1462245"/>
                </a:cubicBezTo>
                <a:cubicBezTo>
                  <a:pt x="9189009" y="1426438"/>
                  <a:pt x="9185445" y="1482627"/>
                  <a:pt x="9145968" y="1462282"/>
                </a:cubicBezTo>
                <a:cubicBezTo>
                  <a:pt x="9128623" y="1474438"/>
                  <a:pt x="9069817" y="1500224"/>
                  <a:pt x="9023280" y="1511217"/>
                </a:cubicBezTo>
                <a:cubicBezTo>
                  <a:pt x="8931735" y="1535229"/>
                  <a:pt x="8925405" y="1563795"/>
                  <a:pt x="8830925" y="1554093"/>
                </a:cubicBezTo>
                <a:cubicBezTo>
                  <a:pt x="8817633" y="1577274"/>
                  <a:pt x="8655791" y="1518891"/>
                  <a:pt x="8676048" y="1560374"/>
                </a:cubicBezTo>
                <a:cubicBezTo>
                  <a:pt x="8644516" y="1558347"/>
                  <a:pt x="8621413" y="1541838"/>
                  <a:pt x="8638989" y="1568839"/>
                </a:cubicBezTo>
                <a:lnTo>
                  <a:pt x="8456861" y="1566972"/>
                </a:lnTo>
                <a:cubicBezTo>
                  <a:pt x="8355907" y="1574502"/>
                  <a:pt x="8292865" y="1594374"/>
                  <a:pt x="8189198" y="1584307"/>
                </a:cubicBezTo>
                <a:cubicBezTo>
                  <a:pt x="8087659" y="1583101"/>
                  <a:pt x="8036427" y="1565402"/>
                  <a:pt x="7898401" y="1565768"/>
                </a:cubicBezTo>
                <a:cubicBezTo>
                  <a:pt x="7801198" y="1563426"/>
                  <a:pt x="7662139" y="1549692"/>
                  <a:pt x="7563813" y="1558454"/>
                </a:cubicBezTo>
                <a:cubicBezTo>
                  <a:pt x="7446107" y="1537502"/>
                  <a:pt x="7475233" y="1563414"/>
                  <a:pt x="7349063" y="1551966"/>
                </a:cubicBezTo>
                <a:cubicBezTo>
                  <a:pt x="7293901" y="1597253"/>
                  <a:pt x="7197687" y="1574689"/>
                  <a:pt x="7131024" y="1585911"/>
                </a:cubicBezTo>
                <a:cubicBezTo>
                  <a:pt x="7054397" y="1595738"/>
                  <a:pt x="6966306" y="1606385"/>
                  <a:pt x="6889291" y="1610925"/>
                </a:cubicBezTo>
                <a:cubicBezTo>
                  <a:pt x="6828293" y="1590519"/>
                  <a:pt x="6744624" y="1640610"/>
                  <a:pt x="6668938" y="1613148"/>
                </a:cubicBezTo>
                <a:cubicBezTo>
                  <a:pt x="6641091" y="1606533"/>
                  <a:pt x="6554865" y="1607368"/>
                  <a:pt x="6538541" y="1620507"/>
                </a:cubicBezTo>
                <a:cubicBezTo>
                  <a:pt x="6520561" y="1623357"/>
                  <a:pt x="6499589" y="1618703"/>
                  <a:pt x="6491279" y="1632773"/>
                </a:cubicBezTo>
                <a:cubicBezTo>
                  <a:pt x="6477549" y="1649705"/>
                  <a:pt x="6414822" y="1623561"/>
                  <a:pt x="6423751" y="1643536"/>
                </a:cubicBezTo>
                <a:cubicBezTo>
                  <a:pt x="6379212" y="1625620"/>
                  <a:pt x="6343784" y="1661091"/>
                  <a:pt x="6306336" y="1669857"/>
                </a:cubicBezTo>
                <a:cubicBezTo>
                  <a:pt x="6271255" y="1652084"/>
                  <a:pt x="6237427" y="1675939"/>
                  <a:pt x="6155679" y="1680409"/>
                </a:cubicBezTo>
                <a:cubicBezTo>
                  <a:pt x="6117102" y="1659854"/>
                  <a:pt x="6090477" y="1695769"/>
                  <a:pt x="6018716" y="1668513"/>
                </a:cubicBezTo>
                <a:cubicBezTo>
                  <a:pt x="5980616" y="1668349"/>
                  <a:pt x="5992558" y="1668233"/>
                  <a:pt x="5927081" y="1663779"/>
                </a:cubicBezTo>
                <a:cubicBezTo>
                  <a:pt x="5827173" y="1658997"/>
                  <a:pt x="5796898" y="1666984"/>
                  <a:pt x="5704857" y="1661355"/>
                </a:cubicBezTo>
                <a:cubicBezTo>
                  <a:pt x="5601589" y="1659346"/>
                  <a:pt x="5599375" y="1682928"/>
                  <a:pt x="5464353" y="1649361"/>
                </a:cubicBezTo>
                <a:cubicBezTo>
                  <a:pt x="5453726" y="1665362"/>
                  <a:pt x="5437668" y="1666580"/>
                  <a:pt x="5408840" y="1659913"/>
                </a:cubicBezTo>
                <a:cubicBezTo>
                  <a:pt x="5358895" y="1660103"/>
                  <a:pt x="5370707" y="1699223"/>
                  <a:pt x="5315720" y="1677105"/>
                </a:cubicBezTo>
                <a:cubicBezTo>
                  <a:pt x="5329008" y="1697915"/>
                  <a:pt x="5223140" y="1688103"/>
                  <a:pt x="5250566" y="1709327"/>
                </a:cubicBezTo>
                <a:cubicBezTo>
                  <a:pt x="5222116" y="1729504"/>
                  <a:pt x="5199669" y="1698367"/>
                  <a:pt x="5170942" y="1716026"/>
                </a:cubicBezTo>
                <a:cubicBezTo>
                  <a:pt x="5139745" y="1715775"/>
                  <a:pt x="5102270" y="1704865"/>
                  <a:pt x="5063388" y="1707824"/>
                </a:cubicBezTo>
                <a:cubicBezTo>
                  <a:pt x="5010058" y="1697604"/>
                  <a:pt x="5004778" y="1720109"/>
                  <a:pt x="4937644" y="1733778"/>
                </a:cubicBezTo>
                <a:cubicBezTo>
                  <a:pt x="4905985" y="1722536"/>
                  <a:pt x="4883924" y="1729474"/>
                  <a:pt x="4863636" y="1742276"/>
                </a:cubicBezTo>
                <a:cubicBezTo>
                  <a:pt x="4795354" y="1741736"/>
                  <a:pt x="4737536" y="1762242"/>
                  <a:pt x="4663097" y="1772517"/>
                </a:cubicBezTo>
                <a:cubicBezTo>
                  <a:pt x="4581331" y="1791410"/>
                  <a:pt x="4626382" y="1787132"/>
                  <a:pt x="4576142" y="1801338"/>
                </a:cubicBezTo>
                <a:lnTo>
                  <a:pt x="4432728" y="1821550"/>
                </a:lnTo>
                <a:lnTo>
                  <a:pt x="4330325" y="1832397"/>
                </a:lnTo>
                <a:lnTo>
                  <a:pt x="4301301" y="1853709"/>
                </a:lnTo>
                <a:lnTo>
                  <a:pt x="4300886" y="1854105"/>
                </a:lnTo>
                <a:lnTo>
                  <a:pt x="4238651" y="1857049"/>
                </a:lnTo>
                <a:cubicBezTo>
                  <a:pt x="4205553" y="1861397"/>
                  <a:pt x="4139860" y="1874675"/>
                  <a:pt x="4102292" y="1880193"/>
                </a:cubicBezTo>
                <a:cubicBezTo>
                  <a:pt x="4068199" y="1876181"/>
                  <a:pt x="4047224" y="1858325"/>
                  <a:pt x="4059333" y="1886249"/>
                </a:cubicBezTo>
                <a:cubicBezTo>
                  <a:pt x="4048134" y="1885724"/>
                  <a:pt x="4041292" y="1887993"/>
                  <a:pt x="4036441" y="1891626"/>
                </a:cubicBezTo>
                <a:lnTo>
                  <a:pt x="4002125" y="1877697"/>
                </a:lnTo>
                <a:lnTo>
                  <a:pt x="3959209" y="1883738"/>
                </a:lnTo>
                <a:lnTo>
                  <a:pt x="3949215" y="1885692"/>
                </a:lnTo>
                <a:lnTo>
                  <a:pt x="3874146" y="1872130"/>
                </a:lnTo>
                <a:lnTo>
                  <a:pt x="3866827" y="1866688"/>
                </a:lnTo>
                <a:cubicBezTo>
                  <a:pt x="3858976" y="1863338"/>
                  <a:pt x="3847802" y="1861787"/>
                  <a:pt x="3829184" y="1864322"/>
                </a:cubicBezTo>
                <a:lnTo>
                  <a:pt x="3824903" y="1865766"/>
                </a:lnTo>
                <a:lnTo>
                  <a:pt x="3793706" y="1857436"/>
                </a:lnTo>
                <a:cubicBezTo>
                  <a:pt x="3783639" y="1853644"/>
                  <a:pt x="3675915" y="1848872"/>
                  <a:pt x="3668616" y="1842745"/>
                </a:cubicBezTo>
                <a:cubicBezTo>
                  <a:pt x="3550655" y="1857913"/>
                  <a:pt x="3542534" y="1830996"/>
                  <a:pt x="3428086" y="1835034"/>
                </a:cubicBezTo>
                <a:cubicBezTo>
                  <a:pt x="3328965" y="1794018"/>
                  <a:pt x="3266446" y="1819001"/>
                  <a:pt x="3177594" y="1813026"/>
                </a:cubicBezTo>
                <a:cubicBezTo>
                  <a:pt x="3092965" y="1808822"/>
                  <a:pt x="3053780" y="1822095"/>
                  <a:pt x="2940077" y="1821546"/>
                </a:cubicBezTo>
                <a:cubicBezTo>
                  <a:pt x="2819604" y="1812601"/>
                  <a:pt x="2644050" y="1817354"/>
                  <a:pt x="2508536" y="1797990"/>
                </a:cubicBezTo>
                <a:cubicBezTo>
                  <a:pt x="2402062" y="1791757"/>
                  <a:pt x="2401694" y="1796365"/>
                  <a:pt x="2360486" y="1795882"/>
                </a:cubicBezTo>
                <a:cubicBezTo>
                  <a:pt x="2346784" y="1798538"/>
                  <a:pt x="2274412" y="1790769"/>
                  <a:pt x="2261294" y="1795084"/>
                </a:cubicBezTo>
                <a:lnTo>
                  <a:pt x="2254419" y="1797320"/>
                </a:lnTo>
                <a:lnTo>
                  <a:pt x="2226713" y="1798641"/>
                </a:lnTo>
                <a:lnTo>
                  <a:pt x="2219128" y="1808552"/>
                </a:lnTo>
                <a:lnTo>
                  <a:pt x="2126538" y="1817143"/>
                </a:lnTo>
                <a:cubicBezTo>
                  <a:pt x="2064983" y="1793016"/>
                  <a:pt x="2012426" y="1821800"/>
                  <a:pt x="1903694" y="1821035"/>
                </a:cubicBezTo>
                <a:cubicBezTo>
                  <a:pt x="1874879" y="1812700"/>
                  <a:pt x="1760206" y="1792415"/>
                  <a:pt x="1738778" y="1804426"/>
                </a:cubicBezTo>
                <a:cubicBezTo>
                  <a:pt x="1718271" y="1806115"/>
                  <a:pt x="1696479" y="1800166"/>
                  <a:pt x="1683603" y="1813609"/>
                </a:cubicBezTo>
                <a:cubicBezTo>
                  <a:pt x="1668912" y="1825566"/>
                  <a:pt x="1630407" y="1811717"/>
                  <a:pt x="1613964" y="1812650"/>
                </a:cubicBezTo>
                <a:lnTo>
                  <a:pt x="1613403" y="1813209"/>
                </a:lnTo>
                <a:lnTo>
                  <a:pt x="1602061" y="1811331"/>
                </a:lnTo>
                <a:cubicBezTo>
                  <a:pt x="1503765" y="1799996"/>
                  <a:pt x="1468364" y="1809467"/>
                  <a:pt x="1395632" y="1797257"/>
                </a:cubicBezTo>
                <a:cubicBezTo>
                  <a:pt x="1319449" y="1782888"/>
                  <a:pt x="1262534" y="1801782"/>
                  <a:pt x="1181443" y="1751614"/>
                </a:cubicBezTo>
                <a:cubicBezTo>
                  <a:pt x="1081982" y="1744765"/>
                  <a:pt x="1078010" y="1717244"/>
                  <a:pt x="974248" y="1721123"/>
                </a:cubicBezTo>
                <a:cubicBezTo>
                  <a:pt x="968629" y="1714342"/>
                  <a:pt x="875985" y="1699376"/>
                  <a:pt x="867706" y="1694653"/>
                </a:cubicBezTo>
                <a:lnTo>
                  <a:pt x="841666" y="1683413"/>
                </a:lnTo>
                <a:lnTo>
                  <a:pt x="837797" y="1684443"/>
                </a:lnTo>
                <a:cubicBezTo>
                  <a:pt x="821405" y="1685195"/>
                  <a:pt x="811914" y="1682594"/>
                  <a:pt x="805502" y="1678518"/>
                </a:cubicBezTo>
                <a:lnTo>
                  <a:pt x="799788" y="1672416"/>
                </a:lnTo>
                <a:lnTo>
                  <a:pt x="736389" y="1651814"/>
                </a:lnTo>
                <a:lnTo>
                  <a:pt x="727522" y="1652807"/>
                </a:lnTo>
                <a:lnTo>
                  <a:pt x="689713" y="1654738"/>
                </a:lnTo>
                <a:lnTo>
                  <a:pt x="661608" y="1637638"/>
                </a:lnTo>
                <a:cubicBezTo>
                  <a:pt x="657000" y="1640788"/>
                  <a:pt x="650823" y="1642394"/>
                  <a:pt x="641195" y="1640809"/>
                </a:cubicBezTo>
                <a:cubicBezTo>
                  <a:pt x="648504" y="1669709"/>
                  <a:pt x="632384" y="1649973"/>
                  <a:pt x="603348" y="1642751"/>
                </a:cubicBezTo>
                <a:cubicBezTo>
                  <a:pt x="570224" y="1644670"/>
                  <a:pt x="511891" y="1651631"/>
                  <a:pt x="482767" y="1652811"/>
                </a:cubicBezTo>
                <a:lnTo>
                  <a:pt x="428597" y="1649830"/>
                </a:lnTo>
                <a:lnTo>
                  <a:pt x="428193" y="1650184"/>
                </a:lnTo>
                <a:lnTo>
                  <a:pt x="400669" y="1668609"/>
                </a:lnTo>
                <a:lnTo>
                  <a:pt x="310856" y="1669671"/>
                </a:lnTo>
                <a:lnTo>
                  <a:pt x="184505" y="1676148"/>
                </a:lnTo>
                <a:cubicBezTo>
                  <a:pt x="139434" y="1685497"/>
                  <a:pt x="178890" y="1685521"/>
                  <a:pt x="106017" y="1696538"/>
                </a:cubicBezTo>
                <a:cubicBezTo>
                  <a:pt x="73238" y="1698110"/>
                  <a:pt x="43763" y="1702620"/>
                  <a:pt x="15107" y="1705860"/>
                </a:cubicBezTo>
                <a:lnTo>
                  <a:pt x="0" y="1707056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7261E9-76F1-3B3F-C462-180449CABB40}"/>
              </a:ext>
            </a:extLst>
          </p:cNvPr>
          <p:cNvSpPr txBox="1"/>
          <p:nvPr/>
        </p:nvSpPr>
        <p:spPr>
          <a:xfrm>
            <a:off x="966432" y="975815"/>
            <a:ext cx="7211136" cy="11267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Learning outcomes</a:t>
            </a:r>
          </a:p>
        </p:txBody>
      </p:sp>
      <p:sp>
        <p:nvSpPr>
          <p:cNvPr id="132" name="Rectangle 6">
            <a:extLst>
              <a:ext uri="{FF2B5EF4-FFF2-40B4-BE49-F238E27FC236}">
                <a16:creationId xmlns:a16="http://schemas.microsoft.com/office/drawing/2014/main" id="{9A36BEEB-EAB3-44BC-BC82-10039F230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6295" y="419766"/>
            <a:ext cx="1011410" cy="40780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cubicBezTo>
                  <a:pt x="781874" y="4129"/>
                  <a:pt x="1607589" y="24681"/>
                  <a:pt x="2170127" y="33245"/>
                </a:cubicBezTo>
                <a:cubicBezTo>
                  <a:pt x="2169852" y="63908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35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60D43E5-1CB1-72B7-00C5-24EEA4D0DB2D}"/>
              </a:ext>
            </a:extLst>
          </p:cNvPr>
          <p:cNvSpPr txBox="1"/>
          <p:nvPr/>
        </p:nvSpPr>
        <p:spPr>
          <a:xfrm>
            <a:off x="669244" y="2450537"/>
            <a:ext cx="7805514" cy="40992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5715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dirty="0"/>
              <a:t>Explain the concepts of health and wellbeing.</a:t>
            </a:r>
          </a:p>
          <a:p>
            <a:pPr marL="5715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dirty="0"/>
              <a:t>Explore differing perceptions and what influences them</a:t>
            </a:r>
          </a:p>
          <a:p>
            <a:pPr marL="5715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dirty="0"/>
              <a:t>Explain concepts of health and apply them to healthcare in Wales.</a:t>
            </a:r>
          </a:p>
          <a:p>
            <a:pPr marL="5715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dirty="0"/>
              <a:t>Explore the social determinants of health with application to the Welsh context</a:t>
            </a:r>
          </a:p>
        </p:txBody>
      </p:sp>
      <p:sp>
        <p:nvSpPr>
          <p:cNvPr id="123" name="Rectangle 4"/>
          <p:cNvSpPr txBox="1"/>
          <p:nvPr/>
        </p:nvSpPr>
        <p:spPr>
          <a:xfrm>
            <a:off x="4104565" y="2914347"/>
            <a:ext cx="3618665" cy="2549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25717" tIns="25717" rIns="25717" bIns="25717">
            <a:spAutoFit/>
          </a:bodyPr>
          <a:lstStyle>
            <a:lvl1pPr>
              <a:defRPr sz="2500" spc="-21">
                <a:latin typeface="Century Gothic"/>
                <a:ea typeface="Century Gothic"/>
                <a:cs typeface="Century Gothic"/>
                <a:sym typeface="Century Gothic"/>
              </a:defRPr>
            </a:lvl1pPr>
          </a:lstStyle>
          <a:p>
            <a:endParaRPr sz="1319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3" name="Freeform: Shape 14342">
            <a:extLst>
              <a:ext uri="{FF2B5EF4-FFF2-40B4-BE49-F238E27FC236}">
                <a16:creationId xmlns:a16="http://schemas.microsoft.com/office/drawing/2014/main" id="{50811073-89F5-46D6-83D8-BA76446497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4000" cy="3442855"/>
          </a:xfrm>
          <a:custGeom>
            <a:avLst/>
            <a:gdLst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330471 w 12192000"/>
              <a:gd name="connsiteY43" fmla="*/ 3148294 h 3442855"/>
              <a:gd name="connsiteX44" fmla="*/ 2325930 w 12192000"/>
              <a:gd name="connsiteY44" fmla="*/ 3149646 h 3442855"/>
              <a:gd name="connsiteX45" fmla="*/ 2304043 w 12192000"/>
              <a:gd name="connsiteY45" fmla="*/ 3152858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08701 w 12192000"/>
              <a:gd name="connsiteY68" fmla="*/ 3323460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330471 w 12192000"/>
              <a:gd name="connsiteY43" fmla="*/ 3148294 h 3442855"/>
              <a:gd name="connsiteX44" fmla="*/ 2325930 w 12192000"/>
              <a:gd name="connsiteY44" fmla="*/ 3149646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08701 w 12192000"/>
              <a:gd name="connsiteY68" fmla="*/ 3323460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75" fmla="*/ 3459907 w 12192000"/>
              <a:gd name="connsiteY75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330471 w 12192000"/>
              <a:gd name="connsiteY43" fmla="*/ 3148294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08701 w 12192000"/>
              <a:gd name="connsiteY68" fmla="*/ 3323460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75" fmla="*/ 3459907 w 12192000"/>
              <a:gd name="connsiteY75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08701 w 12192000"/>
              <a:gd name="connsiteY68" fmla="*/ 3323460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75" fmla="*/ 3459907 w 12192000"/>
              <a:gd name="connsiteY75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63292 w 12192000"/>
              <a:gd name="connsiteY68" fmla="*/ 3316636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75" fmla="*/ 3459907 w 12192000"/>
              <a:gd name="connsiteY75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63292 w 12192000"/>
              <a:gd name="connsiteY68" fmla="*/ 3316636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75" fmla="*/ 3459907 w 12192000"/>
              <a:gd name="connsiteY75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63292 w 12192000"/>
              <a:gd name="connsiteY68" fmla="*/ 3316636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75" fmla="*/ 3459907 w 12192000"/>
              <a:gd name="connsiteY75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763355 w 12192000"/>
              <a:gd name="connsiteY53" fmla="*/ 3224928 h 3442855"/>
              <a:gd name="connsiteX54" fmla="*/ 1654444 w 12192000"/>
              <a:gd name="connsiteY54" fmla="*/ 3229661 h 3442855"/>
              <a:gd name="connsiteX55" fmla="*/ 1629483 w 12192000"/>
              <a:gd name="connsiteY55" fmla="*/ 3232675 h 3442855"/>
              <a:gd name="connsiteX56" fmla="*/ 1573012 w 12192000"/>
              <a:gd name="connsiteY56" fmla="*/ 3250275 h 3442855"/>
              <a:gd name="connsiteX57" fmla="*/ 1525936 w 12192000"/>
              <a:gd name="connsiteY57" fmla="*/ 3243056 h 3442855"/>
              <a:gd name="connsiteX58" fmla="*/ 1515932 w 12192000"/>
              <a:gd name="connsiteY58" fmla="*/ 3243699 h 3442855"/>
              <a:gd name="connsiteX59" fmla="*/ 1418247 w 12192000"/>
              <a:gd name="connsiteY59" fmla="*/ 3236042 h 3442855"/>
              <a:gd name="connsiteX60" fmla="*/ 1311781 w 12192000"/>
              <a:gd name="connsiteY60" fmla="*/ 3207733 h 3442855"/>
              <a:gd name="connsiteX61" fmla="*/ 1287526 w 12192000"/>
              <a:gd name="connsiteY61" fmla="*/ 3195564 h 3442855"/>
              <a:gd name="connsiteX62" fmla="*/ 1275912 w 12192000"/>
              <a:gd name="connsiteY62" fmla="*/ 3202348 h 3442855"/>
              <a:gd name="connsiteX63" fmla="*/ 1160923 w 12192000"/>
              <a:gd name="connsiteY63" fmla="*/ 3219676 h 3442855"/>
              <a:gd name="connsiteX64" fmla="*/ 909690 w 12192000"/>
              <a:gd name="connsiteY64" fmla="*/ 3216919 h 3442855"/>
              <a:gd name="connsiteX65" fmla="*/ 764020 w 12192000"/>
              <a:gd name="connsiteY65" fmla="*/ 3235844 h 3442855"/>
              <a:gd name="connsiteX66" fmla="*/ 701915 w 12192000"/>
              <a:gd name="connsiteY66" fmla="*/ 3250223 h 3442855"/>
              <a:gd name="connsiteX67" fmla="*/ 463292 w 12192000"/>
              <a:gd name="connsiteY67" fmla="*/ 3316636 h 3442855"/>
              <a:gd name="connsiteX68" fmla="*/ 369865 w 12192000"/>
              <a:gd name="connsiteY68" fmla="*/ 3339094 h 3442855"/>
              <a:gd name="connsiteX69" fmla="*/ 318911 w 12192000"/>
              <a:gd name="connsiteY69" fmla="*/ 3367912 h 3442855"/>
              <a:gd name="connsiteX70" fmla="*/ 119548 w 12192000"/>
              <a:gd name="connsiteY70" fmla="*/ 3404651 h 3442855"/>
              <a:gd name="connsiteX71" fmla="*/ 0 w 12192000"/>
              <a:gd name="connsiteY71" fmla="*/ 3414000 h 3442855"/>
              <a:gd name="connsiteX72" fmla="*/ 0 w 12192000"/>
              <a:gd name="connsiteY72" fmla="*/ 2 h 3442855"/>
              <a:gd name="connsiteX73" fmla="*/ 3459904 w 12192000"/>
              <a:gd name="connsiteY73" fmla="*/ 1 h 3442855"/>
              <a:gd name="connsiteX74" fmla="*/ 3459907 w 12192000"/>
              <a:gd name="connsiteY74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763355 w 12192000"/>
              <a:gd name="connsiteY52" fmla="*/ 3224928 h 3442855"/>
              <a:gd name="connsiteX53" fmla="*/ 1654444 w 12192000"/>
              <a:gd name="connsiteY53" fmla="*/ 3229661 h 3442855"/>
              <a:gd name="connsiteX54" fmla="*/ 1629483 w 12192000"/>
              <a:gd name="connsiteY54" fmla="*/ 3232675 h 3442855"/>
              <a:gd name="connsiteX55" fmla="*/ 1573012 w 12192000"/>
              <a:gd name="connsiteY55" fmla="*/ 3250275 h 3442855"/>
              <a:gd name="connsiteX56" fmla="*/ 1525936 w 12192000"/>
              <a:gd name="connsiteY56" fmla="*/ 3243056 h 3442855"/>
              <a:gd name="connsiteX57" fmla="*/ 1515932 w 12192000"/>
              <a:gd name="connsiteY57" fmla="*/ 3243699 h 3442855"/>
              <a:gd name="connsiteX58" fmla="*/ 1418247 w 12192000"/>
              <a:gd name="connsiteY58" fmla="*/ 3236042 h 3442855"/>
              <a:gd name="connsiteX59" fmla="*/ 1311781 w 12192000"/>
              <a:gd name="connsiteY59" fmla="*/ 3207733 h 3442855"/>
              <a:gd name="connsiteX60" fmla="*/ 1287526 w 12192000"/>
              <a:gd name="connsiteY60" fmla="*/ 3195564 h 3442855"/>
              <a:gd name="connsiteX61" fmla="*/ 1275912 w 12192000"/>
              <a:gd name="connsiteY61" fmla="*/ 3202348 h 3442855"/>
              <a:gd name="connsiteX62" fmla="*/ 1160923 w 12192000"/>
              <a:gd name="connsiteY62" fmla="*/ 3219676 h 3442855"/>
              <a:gd name="connsiteX63" fmla="*/ 909690 w 12192000"/>
              <a:gd name="connsiteY63" fmla="*/ 3216919 h 3442855"/>
              <a:gd name="connsiteX64" fmla="*/ 764020 w 12192000"/>
              <a:gd name="connsiteY64" fmla="*/ 3235844 h 3442855"/>
              <a:gd name="connsiteX65" fmla="*/ 701915 w 12192000"/>
              <a:gd name="connsiteY65" fmla="*/ 3250223 h 3442855"/>
              <a:gd name="connsiteX66" fmla="*/ 463292 w 12192000"/>
              <a:gd name="connsiteY66" fmla="*/ 3316636 h 3442855"/>
              <a:gd name="connsiteX67" fmla="*/ 369865 w 12192000"/>
              <a:gd name="connsiteY67" fmla="*/ 3339094 h 3442855"/>
              <a:gd name="connsiteX68" fmla="*/ 318911 w 12192000"/>
              <a:gd name="connsiteY68" fmla="*/ 3367912 h 3442855"/>
              <a:gd name="connsiteX69" fmla="*/ 119548 w 12192000"/>
              <a:gd name="connsiteY69" fmla="*/ 3404651 h 3442855"/>
              <a:gd name="connsiteX70" fmla="*/ 0 w 12192000"/>
              <a:gd name="connsiteY70" fmla="*/ 3414000 h 3442855"/>
              <a:gd name="connsiteX71" fmla="*/ 0 w 12192000"/>
              <a:gd name="connsiteY71" fmla="*/ 2 h 3442855"/>
              <a:gd name="connsiteX72" fmla="*/ 3459904 w 12192000"/>
              <a:gd name="connsiteY72" fmla="*/ 1 h 3442855"/>
              <a:gd name="connsiteX73" fmla="*/ 3459907 w 12192000"/>
              <a:gd name="connsiteY73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31611 w 12192000"/>
              <a:gd name="connsiteY51" fmla="*/ 3205201 h 3442855"/>
              <a:gd name="connsiteX52" fmla="*/ 1763355 w 12192000"/>
              <a:gd name="connsiteY52" fmla="*/ 3224928 h 3442855"/>
              <a:gd name="connsiteX53" fmla="*/ 1654444 w 12192000"/>
              <a:gd name="connsiteY53" fmla="*/ 3229661 h 3442855"/>
              <a:gd name="connsiteX54" fmla="*/ 1629483 w 12192000"/>
              <a:gd name="connsiteY54" fmla="*/ 3232675 h 3442855"/>
              <a:gd name="connsiteX55" fmla="*/ 1573012 w 12192000"/>
              <a:gd name="connsiteY55" fmla="*/ 3250275 h 3442855"/>
              <a:gd name="connsiteX56" fmla="*/ 1525936 w 12192000"/>
              <a:gd name="connsiteY56" fmla="*/ 3243056 h 3442855"/>
              <a:gd name="connsiteX57" fmla="*/ 1515932 w 12192000"/>
              <a:gd name="connsiteY57" fmla="*/ 3243699 h 3442855"/>
              <a:gd name="connsiteX58" fmla="*/ 1418247 w 12192000"/>
              <a:gd name="connsiteY58" fmla="*/ 3236042 h 3442855"/>
              <a:gd name="connsiteX59" fmla="*/ 1311781 w 12192000"/>
              <a:gd name="connsiteY59" fmla="*/ 3207733 h 3442855"/>
              <a:gd name="connsiteX60" fmla="*/ 1287526 w 12192000"/>
              <a:gd name="connsiteY60" fmla="*/ 3195564 h 3442855"/>
              <a:gd name="connsiteX61" fmla="*/ 1275912 w 12192000"/>
              <a:gd name="connsiteY61" fmla="*/ 3202348 h 3442855"/>
              <a:gd name="connsiteX62" fmla="*/ 1160923 w 12192000"/>
              <a:gd name="connsiteY62" fmla="*/ 3219676 h 3442855"/>
              <a:gd name="connsiteX63" fmla="*/ 909690 w 12192000"/>
              <a:gd name="connsiteY63" fmla="*/ 3216919 h 3442855"/>
              <a:gd name="connsiteX64" fmla="*/ 764020 w 12192000"/>
              <a:gd name="connsiteY64" fmla="*/ 3235844 h 3442855"/>
              <a:gd name="connsiteX65" fmla="*/ 701915 w 12192000"/>
              <a:gd name="connsiteY65" fmla="*/ 3250223 h 3442855"/>
              <a:gd name="connsiteX66" fmla="*/ 463292 w 12192000"/>
              <a:gd name="connsiteY66" fmla="*/ 3316636 h 3442855"/>
              <a:gd name="connsiteX67" fmla="*/ 369865 w 12192000"/>
              <a:gd name="connsiteY67" fmla="*/ 3339094 h 3442855"/>
              <a:gd name="connsiteX68" fmla="*/ 318911 w 12192000"/>
              <a:gd name="connsiteY68" fmla="*/ 3367912 h 3442855"/>
              <a:gd name="connsiteX69" fmla="*/ 119548 w 12192000"/>
              <a:gd name="connsiteY69" fmla="*/ 3404651 h 3442855"/>
              <a:gd name="connsiteX70" fmla="*/ 0 w 12192000"/>
              <a:gd name="connsiteY70" fmla="*/ 3414000 h 3442855"/>
              <a:gd name="connsiteX71" fmla="*/ 0 w 12192000"/>
              <a:gd name="connsiteY71" fmla="*/ 2 h 3442855"/>
              <a:gd name="connsiteX72" fmla="*/ 3459904 w 12192000"/>
              <a:gd name="connsiteY72" fmla="*/ 1 h 3442855"/>
              <a:gd name="connsiteX73" fmla="*/ 3459907 w 12192000"/>
              <a:gd name="connsiteY73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31611 w 12192000"/>
              <a:gd name="connsiteY51" fmla="*/ 3205201 h 3442855"/>
              <a:gd name="connsiteX52" fmla="*/ 1654444 w 12192000"/>
              <a:gd name="connsiteY52" fmla="*/ 3229661 h 3442855"/>
              <a:gd name="connsiteX53" fmla="*/ 1629483 w 12192000"/>
              <a:gd name="connsiteY53" fmla="*/ 3232675 h 3442855"/>
              <a:gd name="connsiteX54" fmla="*/ 1573012 w 12192000"/>
              <a:gd name="connsiteY54" fmla="*/ 3250275 h 3442855"/>
              <a:gd name="connsiteX55" fmla="*/ 1525936 w 12192000"/>
              <a:gd name="connsiteY55" fmla="*/ 3243056 h 3442855"/>
              <a:gd name="connsiteX56" fmla="*/ 1515932 w 12192000"/>
              <a:gd name="connsiteY56" fmla="*/ 3243699 h 3442855"/>
              <a:gd name="connsiteX57" fmla="*/ 1418247 w 12192000"/>
              <a:gd name="connsiteY57" fmla="*/ 3236042 h 3442855"/>
              <a:gd name="connsiteX58" fmla="*/ 1311781 w 12192000"/>
              <a:gd name="connsiteY58" fmla="*/ 3207733 h 3442855"/>
              <a:gd name="connsiteX59" fmla="*/ 1287526 w 12192000"/>
              <a:gd name="connsiteY59" fmla="*/ 3195564 h 3442855"/>
              <a:gd name="connsiteX60" fmla="*/ 1275912 w 12192000"/>
              <a:gd name="connsiteY60" fmla="*/ 3202348 h 3442855"/>
              <a:gd name="connsiteX61" fmla="*/ 1160923 w 12192000"/>
              <a:gd name="connsiteY61" fmla="*/ 3219676 h 3442855"/>
              <a:gd name="connsiteX62" fmla="*/ 909690 w 12192000"/>
              <a:gd name="connsiteY62" fmla="*/ 3216919 h 3442855"/>
              <a:gd name="connsiteX63" fmla="*/ 764020 w 12192000"/>
              <a:gd name="connsiteY63" fmla="*/ 3235844 h 3442855"/>
              <a:gd name="connsiteX64" fmla="*/ 701915 w 12192000"/>
              <a:gd name="connsiteY64" fmla="*/ 3250223 h 3442855"/>
              <a:gd name="connsiteX65" fmla="*/ 463292 w 12192000"/>
              <a:gd name="connsiteY65" fmla="*/ 3316636 h 3442855"/>
              <a:gd name="connsiteX66" fmla="*/ 369865 w 12192000"/>
              <a:gd name="connsiteY66" fmla="*/ 3339094 h 3442855"/>
              <a:gd name="connsiteX67" fmla="*/ 318911 w 12192000"/>
              <a:gd name="connsiteY67" fmla="*/ 3367912 h 3442855"/>
              <a:gd name="connsiteX68" fmla="*/ 119548 w 12192000"/>
              <a:gd name="connsiteY68" fmla="*/ 3404651 h 3442855"/>
              <a:gd name="connsiteX69" fmla="*/ 0 w 12192000"/>
              <a:gd name="connsiteY69" fmla="*/ 3414000 h 3442855"/>
              <a:gd name="connsiteX70" fmla="*/ 0 w 12192000"/>
              <a:gd name="connsiteY70" fmla="*/ 2 h 3442855"/>
              <a:gd name="connsiteX71" fmla="*/ 3459904 w 12192000"/>
              <a:gd name="connsiteY71" fmla="*/ 1 h 3442855"/>
              <a:gd name="connsiteX72" fmla="*/ 3459907 w 12192000"/>
              <a:gd name="connsiteY72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31611 w 12192000"/>
              <a:gd name="connsiteY51" fmla="*/ 3205201 h 3442855"/>
              <a:gd name="connsiteX52" fmla="*/ 1654444 w 12192000"/>
              <a:gd name="connsiteY52" fmla="*/ 3229661 h 3442855"/>
              <a:gd name="connsiteX53" fmla="*/ 1573012 w 12192000"/>
              <a:gd name="connsiteY53" fmla="*/ 3250275 h 3442855"/>
              <a:gd name="connsiteX54" fmla="*/ 1525936 w 12192000"/>
              <a:gd name="connsiteY54" fmla="*/ 3243056 h 3442855"/>
              <a:gd name="connsiteX55" fmla="*/ 1515932 w 12192000"/>
              <a:gd name="connsiteY55" fmla="*/ 3243699 h 3442855"/>
              <a:gd name="connsiteX56" fmla="*/ 1418247 w 12192000"/>
              <a:gd name="connsiteY56" fmla="*/ 3236042 h 3442855"/>
              <a:gd name="connsiteX57" fmla="*/ 1311781 w 12192000"/>
              <a:gd name="connsiteY57" fmla="*/ 3207733 h 3442855"/>
              <a:gd name="connsiteX58" fmla="*/ 1287526 w 12192000"/>
              <a:gd name="connsiteY58" fmla="*/ 3195564 h 3442855"/>
              <a:gd name="connsiteX59" fmla="*/ 1275912 w 12192000"/>
              <a:gd name="connsiteY59" fmla="*/ 3202348 h 3442855"/>
              <a:gd name="connsiteX60" fmla="*/ 1160923 w 12192000"/>
              <a:gd name="connsiteY60" fmla="*/ 3219676 h 3442855"/>
              <a:gd name="connsiteX61" fmla="*/ 909690 w 12192000"/>
              <a:gd name="connsiteY61" fmla="*/ 3216919 h 3442855"/>
              <a:gd name="connsiteX62" fmla="*/ 764020 w 12192000"/>
              <a:gd name="connsiteY62" fmla="*/ 3235844 h 3442855"/>
              <a:gd name="connsiteX63" fmla="*/ 701915 w 12192000"/>
              <a:gd name="connsiteY63" fmla="*/ 3250223 h 3442855"/>
              <a:gd name="connsiteX64" fmla="*/ 463292 w 12192000"/>
              <a:gd name="connsiteY64" fmla="*/ 3316636 h 3442855"/>
              <a:gd name="connsiteX65" fmla="*/ 369865 w 12192000"/>
              <a:gd name="connsiteY65" fmla="*/ 3339094 h 3442855"/>
              <a:gd name="connsiteX66" fmla="*/ 318911 w 12192000"/>
              <a:gd name="connsiteY66" fmla="*/ 3367912 h 3442855"/>
              <a:gd name="connsiteX67" fmla="*/ 119548 w 12192000"/>
              <a:gd name="connsiteY67" fmla="*/ 3404651 h 3442855"/>
              <a:gd name="connsiteX68" fmla="*/ 0 w 12192000"/>
              <a:gd name="connsiteY68" fmla="*/ 3414000 h 3442855"/>
              <a:gd name="connsiteX69" fmla="*/ 0 w 12192000"/>
              <a:gd name="connsiteY69" fmla="*/ 2 h 3442855"/>
              <a:gd name="connsiteX70" fmla="*/ 3459904 w 12192000"/>
              <a:gd name="connsiteY70" fmla="*/ 1 h 3442855"/>
              <a:gd name="connsiteX71" fmla="*/ 3459907 w 12192000"/>
              <a:gd name="connsiteY71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31611 w 12192000"/>
              <a:gd name="connsiteY51" fmla="*/ 3205201 h 3442855"/>
              <a:gd name="connsiteX52" fmla="*/ 1715859 w 12192000"/>
              <a:gd name="connsiteY52" fmla="*/ 3229661 h 3442855"/>
              <a:gd name="connsiteX53" fmla="*/ 1573012 w 12192000"/>
              <a:gd name="connsiteY53" fmla="*/ 3250275 h 3442855"/>
              <a:gd name="connsiteX54" fmla="*/ 1525936 w 12192000"/>
              <a:gd name="connsiteY54" fmla="*/ 3243056 h 3442855"/>
              <a:gd name="connsiteX55" fmla="*/ 1515932 w 12192000"/>
              <a:gd name="connsiteY55" fmla="*/ 3243699 h 3442855"/>
              <a:gd name="connsiteX56" fmla="*/ 1418247 w 12192000"/>
              <a:gd name="connsiteY56" fmla="*/ 3236042 h 3442855"/>
              <a:gd name="connsiteX57" fmla="*/ 1311781 w 12192000"/>
              <a:gd name="connsiteY57" fmla="*/ 3207733 h 3442855"/>
              <a:gd name="connsiteX58" fmla="*/ 1287526 w 12192000"/>
              <a:gd name="connsiteY58" fmla="*/ 3195564 h 3442855"/>
              <a:gd name="connsiteX59" fmla="*/ 1275912 w 12192000"/>
              <a:gd name="connsiteY59" fmla="*/ 3202348 h 3442855"/>
              <a:gd name="connsiteX60" fmla="*/ 1160923 w 12192000"/>
              <a:gd name="connsiteY60" fmla="*/ 3219676 h 3442855"/>
              <a:gd name="connsiteX61" fmla="*/ 909690 w 12192000"/>
              <a:gd name="connsiteY61" fmla="*/ 3216919 h 3442855"/>
              <a:gd name="connsiteX62" fmla="*/ 764020 w 12192000"/>
              <a:gd name="connsiteY62" fmla="*/ 3235844 h 3442855"/>
              <a:gd name="connsiteX63" fmla="*/ 701915 w 12192000"/>
              <a:gd name="connsiteY63" fmla="*/ 3250223 h 3442855"/>
              <a:gd name="connsiteX64" fmla="*/ 463292 w 12192000"/>
              <a:gd name="connsiteY64" fmla="*/ 3316636 h 3442855"/>
              <a:gd name="connsiteX65" fmla="*/ 369865 w 12192000"/>
              <a:gd name="connsiteY65" fmla="*/ 3339094 h 3442855"/>
              <a:gd name="connsiteX66" fmla="*/ 318911 w 12192000"/>
              <a:gd name="connsiteY66" fmla="*/ 3367912 h 3442855"/>
              <a:gd name="connsiteX67" fmla="*/ 119548 w 12192000"/>
              <a:gd name="connsiteY67" fmla="*/ 3404651 h 3442855"/>
              <a:gd name="connsiteX68" fmla="*/ 0 w 12192000"/>
              <a:gd name="connsiteY68" fmla="*/ 3414000 h 3442855"/>
              <a:gd name="connsiteX69" fmla="*/ 0 w 12192000"/>
              <a:gd name="connsiteY69" fmla="*/ 2 h 3442855"/>
              <a:gd name="connsiteX70" fmla="*/ 3459904 w 12192000"/>
              <a:gd name="connsiteY70" fmla="*/ 1 h 3442855"/>
              <a:gd name="connsiteX71" fmla="*/ 3459907 w 12192000"/>
              <a:gd name="connsiteY71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32874 w 12192000"/>
              <a:gd name="connsiteY33" fmla="*/ 2826106 h 3442855"/>
              <a:gd name="connsiteX34" fmla="*/ 9340481 w 12192000"/>
              <a:gd name="connsiteY34" fmla="*/ 2831628 h 3442855"/>
              <a:gd name="connsiteX35" fmla="*/ 9191002 w 12192000"/>
              <a:gd name="connsiteY35" fmla="*/ 2776544 h 3442855"/>
              <a:gd name="connsiteX36" fmla="*/ 9181756 w 12192000"/>
              <a:gd name="connsiteY36" fmla="*/ 2773801 h 3442855"/>
              <a:gd name="connsiteX37" fmla="*/ 8912415 w 12192000"/>
              <a:gd name="connsiteY37" fmla="*/ 2765023 h 3442855"/>
              <a:gd name="connsiteX38" fmla="*/ 7709716 w 12192000"/>
              <a:gd name="connsiteY38" fmla="*/ 2795956 h 3442855"/>
              <a:gd name="connsiteX39" fmla="*/ 6923164 w 12192000"/>
              <a:gd name="connsiteY39" fmla="*/ 2920980 h 3442855"/>
              <a:gd name="connsiteX40" fmla="*/ 3308915 w 12192000"/>
              <a:gd name="connsiteY40" fmla="*/ 3049912 h 3442855"/>
              <a:gd name="connsiteX41" fmla="*/ 2643050 w 12192000"/>
              <a:gd name="connsiteY41" fmla="*/ 3112559 h 3442855"/>
              <a:gd name="connsiteX42" fmla="*/ 2426006 w 12192000"/>
              <a:gd name="connsiteY42" fmla="*/ 3161942 h 3442855"/>
              <a:gd name="connsiteX43" fmla="*/ 2291811 w 12192000"/>
              <a:gd name="connsiteY43" fmla="*/ 3176941 h 3442855"/>
              <a:gd name="connsiteX44" fmla="*/ 2201685 w 12192000"/>
              <a:gd name="connsiteY44" fmla="*/ 3200625 h 3442855"/>
              <a:gd name="connsiteX45" fmla="*/ 2046141 w 12192000"/>
              <a:gd name="connsiteY45" fmla="*/ 3203263 h 3442855"/>
              <a:gd name="connsiteX46" fmla="*/ 1953987 w 12192000"/>
              <a:gd name="connsiteY46" fmla="*/ 3176250 h 3442855"/>
              <a:gd name="connsiteX47" fmla="*/ 1924440 w 12192000"/>
              <a:gd name="connsiteY47" fmla="*/ 3170393 h 3442855"/>
              <a:gd name="connsiteX48" fmla="*/ 1907653 w 12192000"/>
              <a:gd name="connsiteY48" fmla="*/ 3175484 h 3442855"/>
              <a:gd name="connsiteX49" fmla="*/ 1856828 w 12192000"/>
              <a:gd name="connsiteY49" fmla="*/ 3184705 h 3442855"/>
              <a:gd name="connsiteX50" fmla="*/ 1831611 w 12192000"/>
              <a:gd name="connsiteY50" fmla="*/ 3205201 h 3442855"/>
              <a:gd name="connsiteX51" fmla="*/ 1715859 w 12192000"/>
              <a:gd name="connsiteY51" fmla="*/ 3229661 h 3442855"/>
              <a:gd name="connsiteX52" fmla="*/ 1573012 w 12192000"/>
              <a:gd name="connsiteY52" fmla="*/ 3250275 h 3442855"/>
              <a:gd name="connsiteX53" fmla="*/ 1525936 w 12192000"/>
              <a:gd name="connsiteY53" fmla="*/ 3243056 h 3442855"/>
              <a:gd name="connsiteX54" fmla="*/ 1515932 w 12192000"/>
              <a:gd name="connsiteY54" fmla="*/ 3243699 h 3442855"/>
              <a:gd name="connsiteX55" fmla="*/ 1418247 w 12192000"/>
              <a:gd name="connsiteY55" fmla="*/ 3236042 h 3442855"/>
              <a:gd name="connsiteX56" fmla="*/ 1311781 w 12192000"/>
              <a:gd name="connsiteY56" fmla="*/ 3207733 h 3442855"/>
              <a:gd name="connsiteX57" fmla="*/ 1287526 w 12192000"/>
              <a:gd name="connsiteY57" fmla="*/ 3195564 h 3442855"/>
              <a:gd name="connsiteX58" fmla="*/ 1275912 w 12192000"/>
              <a:gd name="connsiteY58" fmla="*/ 3202348 h 3442855"/>
              <a:gd name="connsiteX59" fmla="*/ 1160923 w 12192000"/>
              <a:gd name="connsiteY59" fmla="*/ 3219676 h 3442855"/>
              <a:gd name="connsiteX60" fmla="*/ 909690 w 12192000"/>
              <a:gd name="connsiteY60" fmla="*/ 3216919 h 3442855"/>
              <a:gd name="connsiteX61" fmla="*/ 764020 w 12192000"/>
              <a:gd name="connsiteY61" fmla="*/ 3235844 h 3442855"/>
              <a:gd name="connsiteX62" fmla="*/ 701915 w 12192000"/>
              <a:gd name="connsiteY62" fmla="*/ 3250223 h 3442855"/>
              <a:gd name="connsiteX63" fmla="*/ 463292 w 12192000"/>
              <a:gd name="connsiteY63" fmla="*/ 3316636 h 3442855"/>
              <a:gd name="connsiteX64" fmla="*/ 369865 w 12192000"/>
              <a:gd name="connsiteY64" fmla="*/ 3339094 h 3442855"/>
              <a:gd name="connsiteX65" fmla="*/ 318911 w 12192000"/>
              <a:gd name="connsiteY65" fmla="*/ 3367912 h 3442855"/>
              <a:gd name="connsiteX66" fmla="*/ 119548 w 12192000"/>
              <a:gd name="connsiteY66" fmla="*/ 3404651 h 3442855"/>
              <a:gd name="connsiteX67" fmla="*/ 0 w 12192000"/>
              <a:gd name="connsiteY67" fmla="*/ 3414000 h 3442855"/>
              <a:gd name="connsiteX68" fmla="*/ 0 w 12192000"/>
              <a:gd name="connsiteY68" fmla="*/ 2 h 3442855"/>
              <a:gd name="connsiteX69" fmla="*/ 3459904 w 12192000"/>
              <a:gd name="connsiteY69" fmla="*/ 1 h 3442855"/>
              <a:gd name="connsiteX70" fmla="*/ 3459907 w 12192000"/>
              <a:gd name="connsiteY70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71588 w 12192000"/>
              <a:gd name="connsiteY11" fmla="*/ 3113441 h 3442855"/>
              <a:gd name="connsiteX12" fmla="*/ 11270977 w 12192000"/>
              <a:gd name="connsiteY12" fmla="*/ 3100396 h 3442855"/>
              <a:gd name="connsiteX13" fmla="*/ 11250574 w 12192000"/>
              <a:gd name="connsiteY13" fmla="*/ 3091174 h 3442855"/>
              <a:gd name="connsiteX14" fmla="*/ 11246505 w 12192000"/>
              <a:gd name="connsiteY14" fmla="*/ 3086783 h 3442855"/>
              <a:gd name="connsiteX15" fmla="*/ 11221805 w 12192000"/>
              <a:gd name="connsiteY15" fmla="*/ 3063540 h 3442855"/>
              <a:gd name="connsiteX16" fmla="*/ 11135382 w 12192000"/>
              <a:gd name="connsiteY16" fmla="*/ 3062095 h 3442855"/>
              <a:gd name="connsiteX17" fmla="*/ 11056771 w 12192000"/>
              <a:gd name="connsiteY17" fmla="*/ 3020684 h 3442855"/>
              <a:gd name="connsiteX18" fmla="*/ 10800887 w 12192000"/>
              <a:gd name="connsiteY18" fmla="*/ 2963080 h 3442855"/>
              <a:gd name="connsiteX19" fmla="*/ 10701230 w 12192000"/>
              <a:gd name="connsiteY19" fmla="*/ 2935785 h 3442855"/>
              <a:gd name="connsiteX20" fmla="*/ 10529686 w 12192000"/>
              <a:gd name="connsiteY20" fmla="*/ 2918071 h 3442855"/>
              <a:gd name="connsiteX21" fmla="*/ 10337584 w 12192000"/>
              <a:gd name="connsiteY21" fmla="*/ 2926238 h 3442855"/>
              <a:gd name="connsiteX22" fmla="*/ 10179941 w 12192000"/>
              <a:gd name="connsiteY22" fmla="*/ 2930174 h 3442855"/>
              <a:gd name="connsiteX23" fmla="*/ 10129038 w 12192000"/>
              <a:gd name="connsiteY23" fmla="*/ 2929992 h 3442855"/>
              <a:gd name="connsiteX24" fmla="*/ 10044809 w 12192000"/>
              <a:gd name="connsiteY24" fmla="*/ 2932587 h 3442855"/>
              <a:gd name="connsiteX25" fmla="*/ 9923926 w 12192000"/>
              <a:gd name="connsiteY25" fmla="*/ 2936679 h 3442855"/>
              <a:gd name="connsiteX26" fmla="*/ 9825938 w 12192000"/>
              <a:gd name="connsiteY26" fmla="*/ 2915287 h 3442855"/>
              <a:gd name="connsiteX27" fmla="*/ 9761662 w 12192000"/>
              <a:gd name="connsiteY27" fmla="*/ 2916695 h 3442855"/>
              <a:gd name="connsiteX28" fmla="*/ 9688436 w 12192000"/>
              <a:gd name="connsiteY28" fmla="*/ 2894364 h 3442855"/>
              <a:gd name="connsiteX29" fmla="*/ 9626359 w 12192000"/>
              <a:gd name="connsiteY29" fmla="*/ 2876388 h 3442855"/>
              <a:gd name="connsiteX30" fmla="*/ 9536686 w 12192000"/>
              <a:gd name="connsiteY30" fmla="*/ 2845662 h 3442855"/>
              <a:gd name="connsiteX31" fmla="*/ 9500517 w 12192000"/>
              <a:gd name="connsiteY31" fmla="*/ 2847197 h 3442855"/>
              <a:gd name="connsiteX32" fmla="*/ 9432874 w 12192000"/>
              <a:gd name="connsiteY32" fmla="*/ 2826106 h 3442855"/>
              <a:gd name="connsiteX33" fmla="*/ 9340481 w 12192000"/>
              <a:gd name="connsiteY33" fmla="*/ 2831628 h 3442855"/>
              <a:gd name="connsiteX34" fmla="*/ 9191002 w 12192000"/>
              <a:gd name="connsiteY34" fmla="*/ 2776544 h 3442855"/>
              <a:gd name="connsiteX35" fmla="*/ 9181756 w 12192000"/>
              <a:gd name="connsiteY35" fmla="*/ 2773801 h 3442855"/>
              <a:gd name="connsiteX36" fmla="*/ 8912415 w 12192000"/>
              <a:gd name="connsiteY36" fmla="*/ 2765023 h 3442855"/>
              <a:gd name="connsiteX37" fmla="*/ 7709716 w 12192000"/>
              <a:gd name="connsiteY37" fmla="*/ 2795956 h 3442855"/>
              <a:gd name="connsiteX38" fmla="*/ 6923164 w 12192000"/>
              <a:gd name="connsiteY38" fmla="*/ 2920980 h 3442855"/>
              <a:gd name="connsiteX39" fmla="*/ 3308915 w 12192000"/>
              <a:gd name="connsiteY39" fmla="*/ 3049912 h 3442855"/>
              <a:gd name="connsiteX40" fmla="*/ 2643050 w 12192000"/>
              <a:gd name="connsiteY40" fmla="*/ 3112559 h 3442855"/>
              <a:gd name="connsiteX41" fmla="*/ 2426006 w 12192000"/>
              <a:gd name="connsiteY41" fmla="*/ 3161942 h 3442855"/>
              <a:gd name="connsiteX42" fmla="*/ 2291811 w 12192000"/>
              <a:gd name="connsiteY42" fmla="*/ 3176941 h 3442855"/>
              <a:gd name="connsiteX43" fmla="*/ 2201685 w 12192000"/>
              <a:gd name="connsiteY43" fmla="*/ 3200625 h 3442855"/>
              <a:gd name="connsiteX44" fmla="*/ 2046141 w 12192000"/>
              <a:gd name="connsiteY44" fmla="*/ 3203263 h 3442855"/>
              <a:gd name="connsiteX45" fmla="*/ 1953987 w 12192000"/>
              <a:gd name="connsiteY45" fmla="*/ 3176250 h 3442855"/>
              <a:gd name="connsiteX46" fmla="*/ 1924440 w 12192000"/>
              <a:gd name="connsiteY46" fmla="*/ 3170393 h 3442855"/>
              <a:gd name="connsiteX47" fmla="*/ 1907653 w 12192000"/>
              <a:gd name="connsiteY47" fmla="*/ 3175484 h 3442855"/>
              <a:gd name="connsiteX48" fmla="*/ 1856828 w 12192000"/>
              <a:gd name="connsiteY48" fmla="*/ 3184705 h 3442855"/>
              <a:gd name="connsiteX49" fmla="*/ 1831611 w 12192000"/>
              <a:gd name="connsiteY49" fmla="*/ 3205201 h 3442855"/>
              <a:gd name="connsiteX50" fmla="*/ 1715859 w 12192000"/>
              <a:gd name="connsiteY50" fmla="*/ 3229661 h 3442855"/>
              <a:gd name="connsiteX51" fmla="*/ 1573012 w 12192000"/>
              <a:gd name="connsiteY51" fmla="*/ 3250275 h 3442855"/>
              <a:gd name="connsiteX52" fmla="*/ 1525936 w 12192000"/>
              <a:gd name="connsiteY52" fmla="*/ 3243056 h 3442855"/>
              <a:gd name="connsiteX53" fmla="*/ 1515932 w 12192000"/>
              <a:gd name="connsiteY53" fmla="*/ 3243699 h 3442855"/>
              <a:gd name="connsiteX54" fmla="*/ 1418247 w 12192000"/>
              <a:gd name="connsiteY54" fmla="*/ 3236042 h 3442855"/>
              <a:gd name="connsiteX55" fmla="*/ 1311781 w 12192000"/>
              <a:gd name="connsiteY55" fmla="*/ 3207733 h 3442855"/>
              <a:gd name="connsiteX56" fmla="*/ 1287526 w 12192000"/>
              <a:gd name="connsiteY56" fmla="*/ 3195564 h 3442855"/>
              <a:gd name="connsiteX57" fmla="*/ 1275912 w 12192000"/>
              <a:gd name="connsiteY57" fmla="*/ 3202348 h 3442855"/>
              <a:gd name="connsiteX58" fmla="*/ 1160923 w 12192000"/>
              <a:gd name="connsiteY58" fmla="*/ 3219676 h 3442855"/>
              <a:gd name="connsiteX59" fmla="*/ 909690 w 12192000"/>
              <a:gd name="connsiteY59" fmla="*/ 3216919 h 3442855"/>
              <a:gd name="connsiteX60" fmla="*/ 764020 w 12192000"/>
              <a:gd name="connsiteY60" fmla="*/ 3235844 h 3442855"/>
              <a:gd name="connsiteX61" fmla="*/ 701915 w 12192000"/>
              <a:gd name="connsiteY61" fmla="*/ 3250223 h 3442855"/>
              <a:gd name="connsiteX62" fmla="*/ 463292 w 12192000"/>
              <a:gd name="connsiteY62" fmla="*/ 3316636 h 3442855"/>
              <a:gd name="connsiteX63" fmla="*/ 369865 w 12192000"/>
              <a:gd name="connsiteY63" fmla="*/ 3339094 h 3442855"/>
              <a:gd name="connsiteX64" fmla="*/ 318911 w 12192000"/>
              <a:gd name="connsiteY64" fmla="*/ 3367912 h 3442855"/>
              <a:gd name="connsiteX65" fmla="*/ 119548 w 12192000"/>
              <a:gd name="connsiteY65" fmla="*/ 3404651 h 3442855"/>
              <a:gd name="connsiteX66" fmla="*/ 0 w 12192000"/>
              <a:gd name="connsiteY66" fmla="*/ 3414000 h 3442855"/>
              <a:gd name="connsiteX67" fmla="*/ 0 w 12192000"/>
              <a:gd name="connsiteY67" fmla="*/ 2 h 3442855"/>
              <a:gd name="connsiteX68" fmla="*/ 3459904 w 12192000"/>
              <a:gd name="connsiteY68" fmla="*/ 1 h 3442855"/>
              <a:gd name="connsiteX69" fmla="*/ 3459907 w 12192000"/>
              <a:gd name="connsiteY69" fmla="*/ 0 h 34428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</a:cxnLst>
            <a:rect l="l" t="t" r="r" b="b"/>
            <a:pathLst>
              <a:path w="12192000" h="3442855">
                <a:moveTo>
                  <a:pt x="3459907" y="0"/>
                </a:moveTo>
                <a:lnTo>
                  <a:pt x="12192000" y="0"/>
                </a:lnTo>
                <a:lnTo>
                  <a:pt x="12192000" y="3442855"/>
                </a:lnTo>
                <a:lnTo>
                  <a:pt x="12076094" y="3423357"/>
                </a:lnTo>
                <a:cubicBezTo>
                  <a:pt x="12005159" y="3438127"/>
                  <a:pt x="12014346" y="3381657"/>
                  <a:pt x="11974360" y="3396494"/>
                </a:cubicBezTo>
                <a:cubicBezTo>
                  <a:pt x="11904719" y="3371812"/>
                  <a:pt x="11861782" y="3344051"/>
                  <a:pt x="11825709" y="3356473"/>
                </a:cubicBezTo>
                <a:cubicBezTo>
                  <a:pt x="11795915" y="3337312"/>
                  <a:pt x="11776282" y="3287434"/>
                  <a:pt x="11731940" y="3297768"/>
                </a:cubicBezTo>
                <a:cubicBezTo>
                  <a:pt x="11745979" y="3276550"/>
                  <a:pt x="11683245" y="3292173"/>
                  <a:pt x="11676634" y="3269119"/>
                </a:cubicBezTo>
                <a:cubicBezTo>
                  <a:pt x="11673835" y="3250701"/>
                  <a:pt x="11654148" y="3251146"/>
                  <a:pt x="11639416" y="3243537"/>
                </a:cubicBezTo>
                <a:cubicBezTo>
                  <a:pt x="11629359" y="3224298"/>
                  <a:pt x="11554687" y="3202798"/>
                  <a:pt x="11528409" y="3203904"/>
                </a:cubicBezTo>
                <a:cubicBezTo>
                  <a:pt x="11453995" y="3217978"/>
                  <a:pt x="11397027" y="3139530"/>
                  <a:pt x="11337600" y="3148858"/>
                </a:cubicBezTo>
                <a:cubicBezTo>
                  <a:pt x="11294796" y="3133781"/>
                  <a:pt x="11282692" y="3121518"/>
                  <a:pt x="11271588" y="3113441"/>
                </a:cubicBezTo>
                <a:cubicBezTo>
                  <a:pt x="11271384" y="3109093"/>
                  <a:pt x="11271181" y="3104744"/>
                  <a:pt x="11270977" y="3100396"/>
                </a:cubicBezTo>
                <a:lnTo>
                  <a:pt x="11250574" y="3091174"/>
                </a:lnTo>
                <a:lnTo>
                  <a:pt x="11246505" y="3086783"/>
                </a:lnTo>
                <a:cubicBezTo>
                  <a:pt x="11238764" y="3078354"/>
                  <a:pt x="11230851" y="3070308"/>
                  <a:pt x="11221805" y="3063540"/>
                </a:cubicBezTo>
                <a:cubicBezTo>
                  <a:pt x="11194819" y="3110734"/>
                  <a:pt x="11140396" y="3013748"/>
                  <a:pt x="11135382" y="3062095"/>
                </a:cubicBezTo>
                <a:cubicBezTo>
                  <a:pt x="11080975" y="3033115"/>
                  <a:pt x="11090475" y="3086737"/>
                  <a:pt x="11056771" y="3020684"/>
                </a:cubicBezTo>
                <a:cubicBezTo>
                  <a:pt x="10950489" y="2984550"/>
                  <a:pt x="10968513" y="2976705"/>
                  <a:pt x="10800887" y="2963080"/>
                </a:cubicBezTo>
                <a:cubicBezTo>
                  <a:pt x="10782723" y="2947697"/>
                  <a:pt x="10721294" y="2942886"/>
                  <a:pt x="10701230" y="2935785"/>
                </a:cubicBezTo>
                <a:lnTo>
                  <a:pt x="10529686" y="2918071"/>
                </a:lnTo>
                <a:cubicBezTo>
                  <a:pt x="10467898" y="2936564"/>
                  <a:pt x="10391723" y="2920684"/>
                  <a:pt x="10337584" y="2926238"/>
                </a:cubicBezTo>
                <a:cubicBezTo>
                  <a:pt x="10271486" y="2936266"/>
                  <a:pt x="10261085" y="2903356"/>
                  <a:pt x="10179941" y="2930174"/>
                </a:cubicBezTo>
                <a:cubicBezTo>
                  <a:pt x="10171294" y="2901323"/>
                  <a:pt x="10143743" y="2928373"/>
                  <a:pt x="10129038" y="2929992"/>
                </a:cubicBezTo>
                <a:cubicBezTo>
                  <a:pt x="10111049" y="2935411"/>
                  <a:pt x="10080763" y="2928965"/>
                  <a:pt x="10044809" y="2932587"/>
                </a:cubicBezTo>
                <a:cubicBezTo>
                  <a:pt x="9986964" y="2934979"/>
                  <a:pt x="10040427" y="2926217"/>
                  <a:pt x="9923926" y="2936679"/>
                </a:cubicBezTo>
                <a:cubicBezTo>
                  <a:pt x="9890801" y="2937500"/>
                  <a:pt x="9863184" y="2908407"/>
                  <a:pt x="9825938" y="2915287"/>
                </a:cubicBezTo>
                <a:lnTo>
                  <a:pt x="9761662" y="2916695"/>
                </a:lnTo>
                <a:lnTo>
                  <a:pt x="9688436" y="2894364"/>
                </a:lnTo>
                <a:lnTo>
                  <a:pt x="9626359" y="2876388"/>
                </a:lnTo>
                <a:lnTo>
                  <a:pt x="9536686" y="2845662"/>
                </a:lnTo>
                <a:cubicBezTo>
                  <a:pt x="9530621" y="2846717"/>
                  <a:pt x="9510170" y="2854046"/>
                  <a:pt x="9500517" y="2847197"/>
                </a:cubicBezTo>
                <a:lnTo>
                  <a:pt x="9432874" y="2826106"/>
                </a:lnTo>
                <a:cubicBezTo>
                  <a:pt x="9425326" y="2827008"/>
                  <a:pt x="9347481" y="2827961"/>
                  <a:pt x="9340481" y="2831628"/>
                </a:cubicBezTo>
                <a:cubicBezTo>
                  <a:pt x="9293603" y="2778331"/>
                  <a:pt x="9255558" y="2808341"/>
                  <a:pt x="9191002" y="2776544"/>
                </a:cubicBezTo>
                <a:lnTo>
                  <a:pt x="9181756" y="2773801"/>
                </a:lnTo>
                <a:lnTo>
                  <a:pt x="8912415" y="2765023"/>
                </a:lnTo>
                <a:lnTo>
                  <a:pt x="7709716" y="2795956"/>
                </a:lnTo>
                <a:cubicBezTo>
                  <a:pt x="7352819" y="2829880"/>
                  <a:pt x="7380767" y="2943418"/>
                  <a:pt x="6923164" y="2920980"/>
                </a:cubicBezTo>
                <a:cubicBezTo>
                  <a:pt x="5970798" y="2826379"/>
                  <a:pt x="4381146" y="3024064"/>
                  <a:pt x="3308915" y="3049912"/>
                </a:cubicBezTo>
                <a:cubicBezTo>
                  <a:pt x="3098453" y="3075471"/>
                  <a:pt x="2865005" y="3091676"/>
                  <a:pt x="2643050" y="3112559"/>
                </a:cubicBezTo>
                <a:lnTo>
                  <a:pt x="2426006" y="3161942"/>
                </a:lnTo>
                <a:lnTo>
                  <a:pt x="2291811" y="3176941"/>
                </a:lnTo>
                <a:lnTo>
                  <a:pt x="2201685" y="3200625"/>
                </a:lnTo>
                <a:cubicBezTo>
                  <a:pt x="2115718" y="3217427"/>
                  <a:pt x="2132108" y="3186461"/>
                  <a:pt x="2046141" y="3203263"/>
                </a:cubicBezTo>
                <a:cubicBezTo>
                  <a:pt x="2010569" y="3191771"/>
                  <a:pt x="1980262" y="3182883"/>
                  <a:pt x="1953987" y="3176250"/>
                </a:cubicBezTo>
                <a:lnTo>
                  <a:pt x="1924440" y="3170393"/>
                </a:lnTo>
                <a:lnTo>
                  <a:pt x="1907653" y="3175484"/>
                </a:lnTo>
                <a:cubicBezTo>
                  <a:pt x="1878061" y="3178004"/>
                  <a:pt x="1876006" y="3207968"/>
                  <a:pt x="1856828" y="3184705"/>
                </a:cubicBezTo>
                <a:lnTo>
                  <a:pt x="1831611" y="3205201"/>
                </a:lnTo>
                <a:lnTo>
                  <a:pt x="1715859" y="3229661"/>
                </a:lnTo>
                <a:lnTo>
                  <a:pt x="1573012" y="3250275"/>
                </a:lnTo>
                <a:lnTo>
                  <a:pt x="1525936" y="3243056"/>
                </a:lnTo>
                <a:lnTo>
                  <a:pt x="1515932" y="3243699"/>
                </a:lnTo>
                <a:cubicBezTo>
                  <a:pt x="1483797" y="3247820"/>
                  <a:pt x="1486309" y="3252662"/>
                  <a:pt x="1418247" y="3236042"/>
                </a:cubicBezTo>
                <a:cubicBezTo>
                  <a:pt x="1389292" y="3213946"/>
                  <a:pt x="1345427" y="3216968"/>
                  <a:pt x="1311781" y="3207733"/>
                </a:cubicBezTo>
                <a:lnTo>
                  <a:pt x="1287526" y="3195564"/>
                </a:lnTo>
                <a:lnTo>
                  <a:pt x="1275912" y="3202348"/>
                </a:lnTo>
                <a:cubicBezTo>
                  <a:pt x="1219626" y="3232740"/>
                  <a:pt x="1230867" y="3206674"/>
                  <a:pt x="1160923" y="3219676"/>
                </a:cubicBezTo>
                <a:cubicBezTo>
                  <a:pt x="1120939" y="3215839"/>
                  <a:pt x="1029087" y="3185516"/>
                  <a:pt x="909690" y="3216919"/>
                </a:cubicBezTo>
                <a:cubicBezTo>
                  <a:pt x="860463" y="3220671"/>
                  <a:pt x="794970" y="3221233"/>
                  <a:pt x="764020" y="3235844"/>
                </a:cubicBezTo>
                <a:cubicBezTo>
                  <a:pt x="713142" y="3261931"/>
                  <a:pt x="769145" y="3237498"/>
                  <a:pt x="701915" y="3250223"/>
                </a:cubicBezTo>
                <a:cubicBezTo>
                  <a:pt x="644188" y="3215027"/>
                  <a:pt x="531278" y="3284445"/>
                  <a:pt x="463292" y="3316636"/>
                </a:cubicBezTo>
                <a:cubicBezTo>
                  <a:pt x="456096" y="3336479"/>
                  <a:pt x="389128" y="3337531"/>
                  <a:pt x="369865" y="3339094"/>
                </a:cubicBezTo>
                <a:cubicBezTo>
                  <a:pt x="365488" y="3372375"/>
                  <a:pt x="330307" y="3346614"/>
                  <a:pt x="318911" y="3367912"/>
                </a:cubicBezTo>
                <a:cubicBezTo>
                  <a:pt x="256531" y="3381126"/>
                  <a:pt x="186611" y="3396061"/>
                  <a:pt x="119548" y="3404651"/>
                </a:cubicBezTo>
                <a:lnTo>
                  <a:pt x="0" y="3414000"/>
                </a:lnTo>
                <a:lnTo>
                  <a:pt x="0" y="2"/>
                </a:lnTo>
                <a:lnTo>
                  <a:pt x="3459904" y="1"/>
                </a:lnTo>
                <a:cubicBezTo>
                  <a:pt x="3459905" y="1"/>
                  <a:pt x="3459906" y="0"/>
                  <a:pt x="3459907" y="0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345" name="Freeform: Shape 14344">
            <a:extLst>
              <a:ext uri="{FF2B5EF4-FFF2-40B4-BE49-F238E27FC236}">
                <a16:creationId xmlns:a16="http://schemas.microsoft.com/office/drawing/2014/main" id="{608CD17C-4A7C-477D-A659-BA8A89A787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78831" y="1609518"/>
            <a:ext cx="4957762" cy="2942351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381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14338" name="Picture 2" descr="Disney gif. Winnie the Pooh rubs his chin and squints his eyes as he pokes his head with his hand. Text, &quot;Think.&quot;">
            <a:extLst>
              <a:ext uri="{FF2B5EF4-FFF2-40B4-BE49-F238E27FC236}">
                <a16:creationId xmlns:a16="http://schemas.microsoft.com/office/drawing/2014/main" id="{54C2E282-5EF6-FC79-F328-580327EBC8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99481" y="1806402"/>
            <a:ext cx="4714875" cy="2548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177B37-5FBF-1FDA-FF22-FA25C76013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4456" y="4845083"/>
            <a:ext cx="6429375" cy="1374741"/>
          </a:xfrm>
        </p:spPr>
        <p:txBody>
          <a:bodyPr anchor="ctr"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GB" sz="4800" b="1" dirty="0"/>
              <a:t>What does health mean to you? Let’s complete the health quiz and feedback.</a:t>
            </a:r>
          </a:p>
        </p:txBody>
      </p:sp>
    </p:spTree>
    <p:extLst>
      <p:ext uri="{BB962C8B-B14F-4D97-AF65-F5344CB8AC3E}">
        <p14:creationId xmlns:p14="http://schemas.microsoft.com/office/powerpoint/2010/main" val="41164904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Vegetables and fruits in a row">
            <a:extLst>
              <a:ext uri="{FF2B5EF4-FFF2-40B4-BE49-F238E27FC236}">
                <a16:creationId xmlns:a16="http://schemas.microsoft.com/office/drawing/2014/main" id="{4424D9A1-420C-B7DB-022A-0C4C49AD318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0999" b="-1"/>
          <a:stretch>
            <a:fillRect/>
          </a:stretch>
        </p:blipFill>
        <p:spPr>
          <a:xfrm>
            <a:off x="-2286" y="10"/>
            <a:ext cx="9143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9143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D400A3-2B5E-4519-1FBC-0EFB1794D1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7813" y="-1157261"/>
            <a:ext cx="75438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pPr defTabSz="914400">
              <a:lnSpc>
                <a:spcPct val="90000"/>
              </a:lnSpc>
            </a:pPr>
            <a:r>
              <a:rPr lang="en-US" sz="5400" dirty="0"/>
              <a:t>Individuals have different perspectives on their 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BDC782-71B0-BB2D-67F9-BB611D6C1A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5038" y="5705324"/>
            <a:ext cx="75438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 lnSpcReduction="10000"/>
          </a:bodyPr>
          <a:lstStyle/>
          <a:p>
            <a:pPr marL="0" indent="0" algn="ctr" defTabSz="914400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4400" dirty="0">
                <a:solidFill>
                  <a:srgbClr val="FFFFFF"/>
                </a:solidFill>
              </a:rPr>
              <a:t>Are health and wellbeing the same thing?</a:t>
            </a:r>
          </a:p>
        </p:txBody>
      </p:sp>
    </p:spTree>
    <p:extLst>
      <p:ext uri="{BB962C8B-B14F-4D97-AF65-F5344CB8AC3E}">
        <p14:creationId xmlns:p14="http://schemas.microsoft.com/office/powerpoint/2010/main" val="1162375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43" y="0"/>
            <a:ext cx="9141714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AAECDF-EA11-73B9-F710-DC195C01D9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Conceptualising health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0B6F0D4-C041-59DF-0B5A-F25996C1108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4044622"/>
              </p:ext>
            </p:extLst>
          </p:nvPr>
        </p:nvGraphicFramePr>
        <p:xfrm>
          <a:off x="457200" y="3101546"/>
          <a:ext cx="8353168" cy="30246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98D9B4A2-BC84-D937-8F68-18877329ACE4}"/>
              </a:ext>
            </a:extLst>
          </p:cNvPr>
          <p:cNvSpPr txBox="1"/>
          <p:nvPr/>
        </p:nvSpPr>
        <p:spPr>
          <a:xfrm>
            <a:off x="1210963" y="1369110"/>
            <a:ext cx="687035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en-GB" sz="3600" dirty="0"/>
              <a:t>Health is a </a:t>
            </a:r>
            <a:r>
              <a:rPr lang="en-GB" sz="3600" b="1" dirty="0"/>
              <a:t>complex, contested concept</a:t>
            </a:r>
            <a:r>
              <a:rPr lang="en-GB" sz="3600" dirty="0"/>
              <a:t> with no single definition.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21705880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6" name="Rectangle 2065">
            <a:extLst>
              <a:ext uri="{FF2B5EF4-FFF2-40B4-BE49-F238E27FC236}">
                <a16:creationId xmlns:a16="http://schemas.microsoft.com/office/drawing/2014/main" id="{8B3A2D1A-45FC-4F95-B150-1C13EF2F6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8" name="Rectangle 2067">
            <a:extLst>
              <a:ext uri="{FF2B5EF4-FFF2-40B4-BE49-F238E27FC236}">
                <a16:creationId xmlns:a16="http://schemas.microsoft.com/office/drawing/2014/main" id="{F3768FD5-DD7A-43C7-8DEA-1F5DB3CB5B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03E8D2-3994-47B4-7A06-A14AE7BF85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03" y="3703975"/>
            <a:ext cx="3943350" cy="2398713"/>
          </a:xfrm>
        </p:spPr>
        <p:txBody>
          <a:bodyPr>
            <a:normAutofit/>
          </a:bodyPr>
          <a:lstStyle/>
          <a:p>
            <a:r>
              <a:rPr lang="en-GB" dirty="0"/>
              <a:t>WHO’s Classic definition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DD7601EE-ABA2-EB70-193B-26E21B15C9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54" r="2" b="2"/>
          <a:stretch>
            <a:fillRect/>
          </a:stretch>
        </p:blipFill>
        <p:spPr bwMode="auto">
          <a:xfrm>
            <a:off x="1" y="10"/>
            <a:ext cx="9143999" cy="3154014"/>
          </a:xfrm>
          <a:custGeom>
            <a:avLst/>
            <a:gdLst/>
            <a:ahLst/>
            <a:cxnLst/>
            <a:rect l="l" t="t" r="r" b="b"/>
            <a:pathLst>
              <a:path w="12191999" h="3428999">
                <a:moveTo>
                  <a:pt x="0" y="0"/>
                </a:moveTo>
                <a:lnTo>
                  <a:pt x="12191999" y="0"/>
                </a:lnTo>
                <a:lnTo>
                  <a:pt x="12191999" y="920893"/>
                </a:lnTo>
                <a:lnTo>
                  <a:pt x="12191999" y="1514929"/>
                </a:lnTo>
                <a:lnTo>
                  <a:pt x="12191999" y="3130902"/>
                </a:lnTo>
                <a:lnTo>
                  <a:pt x="12188051" y="3131476"/>
                </a:lnTo>
                <a:cubicBezTo>
                  <a:pt x="12153000" y="3135813"/>
                  <a:pt x="12133655" y="3136025"/>
                  <a:pt x="12112012" y="3138906"/>
                </a:cubicBezTo>
                <a:cubicBezTo>
                  <a:pt x="12076970" y="3145595"/>
                  <a:pt x="12039899" y="3160769"/>
                  <a:pt x="12018752" y="3165642"/>
                </a:cubicBezTo>
                <a:lnTo>
                  <a:pt x="11985122" y="3168147"/>
                </a:lnTo>
                <a:lnTo>
                  <a:pt x="11986344" y="3172878"/>
                </a:lnTo>
                <a:lnTo>
                  <a:pt x="11973852" y="3173226"/>
                </a:lnTo>
                <a:lnTo>
                  <a:pt x="11945968" y="3173341"/>
                </a:lnTo>
                <a:cubicBezTo>
                  <a:pt x="11928568" y="3174057"/>
                  <a:pt x="11880184" y="3172923"/>
                  <a:pt x="11862470" y="3174654"/>
                </a:cubicBezTo>
                <a:cubicBezTo>
                  <a:pt x="11857360" y="3179700"/>
                  <a:pt x="11849473" y="3182451"/>
                  <a:pt x="11839688" y="3183726"/>
                </a:cubicBezTo>
                <a:lnTo>
                  <a:pt x="11818138" y="3183868"/>
                </a:lnTo>
                <a:lnTo>
                  <a:pt x="11693161" y="3196027"/>
                </a:lnTo>
                <a:lnTo>
                  <a:pt x="11675978" y="3196936"/>
                </a:lnTo>
                <a:lnTo>
                  <a:pt x="11666672" y="3201013"/>
                </a:lnTo>
                <a:cubicBezTo>
                  <a:pt x="11659568" y="3201827"/>
                  <a:pt x="11639160" y="3201301"/>
                  <a:pt x="11633348" y="3201823"/>
                </a:cubicBezTo>
                <a:lnTo>
                  <a:pt x="11631806" y="3204144"/>
                </a:lnTo>
                <a:cubicBezTo>
                  <a:pt x="11613292" y="3207852"/>
                  <a:pt x="11543654" y="3220200"/>
                  <a:pt x="11522270" y="3224070"/>
                </a:cubicBezTo>
                <a:cubicBezTo>
                  <a:pt x="11517998" y="3220503"/>
                  <a:pt x="11508432" y="3226137"/>
                  <a:pt x="11503503" y="3227361"/>
                </a:cubicBezTo>
                <a:cubicBezTo>
                  <a:pt x="11502740" y="3224959"/>
                  <a:pt x="11490808" y="3224226"/>
                  <a:pt x="11487288" y="3226364"/>
                </a:cubicBezTo>
                <a:cubicBezTo>
                  <a:pt x="11403406" y="3238085"/>
                  <a:pt x="11445394" y="3213864"/>
                  <a:pt x="11397514" y="3229209"/>
                </a:cubicBezTo>
                <a:cubicBezTo>
                  <a:pt x="11389044" y="3230225"/>
                  <a:pt x="11382180" y="3229256"/>
                  <a:pt x="11376160" y="3227461"/>
                </a:cubicBezTo>
                <a:lnTo>
                  <a:pt x="11367180" y="3223774"/>
                </a:lnTo>
                <a:lnTo>
                  <a:pt x="11332420" y="3230742"/>
                </a:lnTo>
                <a:cubicBezTo>
                  <a:pt x="11315298" y="3233171"/>
                  <a:pt x="11297277" y="3234781"/>
                  <a:pt x="11278786" y="3235517"/>
                </a:cubicBezTo>
                <a:cubicBezTo>
                  <a:pt x="11274637" y="3230607"/>
                  <a:pt x="11260123" y="3237582"/>
                  <a:pt x="11253295" y="3238964"/>
                </a:cubicBezTo>
                <a:cubicBezTo>
                  <a:pt x="11253224" y="3235757"/>
                  <a:pt x="11238096" y="3234220"/>
                  <a:pt x="11232727" y="3236871"/>
                </a:cubicBezTo>
                <a:cubicBezTo>
                  <a:pt x="11119903" y="3248332"/>
                  <a:pt x="11183388" y="3218382"/>
                  <a:pt x="11115682" y="3236341"/>
                </a:cubicBezTo>
                <a:cubicBezTo>
                  <a:pt x="11104356" y="3237278"/>
                  <a:pt x="11095858" y="3235671"/>
                  <a:pt x="11088768" y="3233017"/>
                </a:cubicBezTo>
                <a:lnTo>
                  <a:pt x="11076012" y="3226390"/>
                </a:lnTo>
                <a:lnTo>
                  <a:pt x="11066016" y="3228753"/>
                </a:lnTo>
                <a:cubicBezTo>
                  <a:pt x="11028292" y="3228939"/>
                  <a:pt x="11017169" y="3222147"/>
                  <a:pt x="10995221" y="3228989"/>
                </a:cubicBezTo>
                <a:cubicBezTo>
                  <a:pt x="10962786" y="3214768"/>
                  <a:pt x="10973708" y="3227571"/>
                  <a:pt x="10949038" y="3229747"/>
                </a:cubicBezTo>
                <a:cubicBezTo>
                  <a:pt x="10929576" y="3232582"/>
                  <a:pt x="10965306" y="3238039"/>
                  <a:pt x="10946231" y="3238844"/>
                </a:cubicBezTo>
                <a:cubicBezTo>
                  <a:pt x="10925596" y="3235173"/>
                  <a:pt x="10926566" y="3246575"/>
                  <a:pt x="10905107" y="3242085"/>
                </a:cubicBezTo>
                <a:cubicBezTo>
                  <a:pt x="10910320" y="3233495"/>
                  <a:pt x="10862761" y="3243750"/>
                  <a:pt x="10861282" y="3236246"/>
                </a:cubicBezTo>
                <a:cubicBezTo>
                  <a:pt x="10843055" y="3246977"/>
                  <a:pt x="10833897" y="3233757"/>
                  <a:pt x="10809627" y="3237064"/>
                </a:cubicBezTo>
                <a:cubicBezTo>
                  <a:pt x="10798198" y="3241124"/>
                  <a:pt x="10789952" y="3241821"/>
                  <a:pt x="10778718" y="3237455"/>
                </a:cubicBezTo>
                <a:cubicBezTo>
                  <a:pt x="10726069" y="3257219"/>
                  <a:pt x="10746866" y="3238339"/>
                  <a:pt x="10697595" y="3245939"/>
                </a:cubicBezTo>
                <a:cubicBezTo>
                  <a:pt x="10655146" y="3253933"/>
                  <a:pt x="10607026" y="3259119"/>
                  <a:pt x="10565970" y="3278201"/>
                </a:cubicBezTo>
                <a:cubicBezTo>
                  <a:pt x="10558434" y="3283608"/>
                  <a:pt x="10539930" y="3285654"/>
                  <a:pt x="10524645" y="3282773"/>
                </a:cubicBezTo>
                <a:cubicBezTo>
                  <a:pt x="10522018" y="3282276"/>
                  <a:pt x="10519582" y="3281649"/>
                  <a:pt x="10517421" y="3280913"/>
                </a:cubicBezTo>
                <a:cubicBezTo>
                  <a:pt x="10481928" y="3283832"/>
                  <a:pt x="10352108" y="3296870"/>
                  <a:pt x="10311683" y="3300288"/>
                </a:cubicBezTo>
                <a:cubicBezTo>
                  <a:pt x="10308410" y="3293342"/>
                  <a:pt x="10287968" y="3305875"/>
                  <a:pt x="10274873" y="3301423"/>
                </a:cubicBezTo>
                <a:cubicBezTo>
                  <a:pt x="10265494" y="3297516"/>
                  <a:pt x="10257104" y="3300407"/>
                  <a:pt x="10247307" y="3300714"/>
                </a:cubicBezTo>
                <a:cubicBezTo>
                  <a:pt x="10234401" y="3297643"/>
                  <a:pt x="10192308" y="3303190"/>
                  <a:pt x="10181334" y="3307168"/>
                </a:cubicBezTo>
                <a:cubicBezTo>
                  <a:pt x="10155109" y="3320992"/>
                  <a:pt x="10095518" y="3310726"/>
                  <a:pt x="10073729" y="3321318"/>
                </a:cubicBezTo>
                <a:cubicBezTo>
                  <a:pt x="10065823" y="3322872"/>
                  <a:pt x="10058087" y="3323501"/>
                  <a:pt x="10050495" y="3323554"/>
                </a:cubicBezTo>
                <a:lnTo>
                  <a:pt x="10029247" y="3322387"/>
                </a:lnTo>
                <a:lnTo>
                  <a:pt x="10023206" y="3319426"/>
                </a:lnTo>
                <a:lnTo>
                  <a:pt x="10010221" y="3320159"/>
                </a:lnTo>
                <a:lnTo>
                  <a:pt x="10006500" y="3319709"/>
                </a:lnTo>
                <a:cubicBezTo>
                  <a:pt x="9999392" y="3318836"/>
                  <a:pt x="9992376" y="3318075"/>
                  <a:pt x="9985433" y="3317775"/>
                </a:cubicBezTo>
                <a:cubicBezTo>
                  <a:pt x="9994564" y="3332623"/>
                  <a:pt x="9927872" y="3317665"/>
                  <a:pt x="9947096" y="3329673"/>
                </a:cubicBezTo>
                <a:cubicBezTo>
                  <a:pt x="9910530" y="3330603"/>
                  <a:pt x="9938422" y="3341787"/>
                  <a:pt x="9894468" y="3331125"/>
                </a:cubicBezTo>
                <a:cubicBezTo>
                  <a:pt x="9837697" y="3343266"/>
                  <a:pt x="9748207" y="3338748"/>
                  <a:pt x="9703741" y="3357170"/>
                </a:cubicBezTo>
                <a:cubicBezTo>
                  <a:pt x="9709264" y="3350136"/>
                  <a:pt x="9685337" y="3344679"/>
                  <a:pt x="9668763" y="3348169"/>
                </a:cubicBezTo>
                <a:cubicBezTo>
                  <a:pt x="9688139" y="3320571"/>
                  <a:pt x="9603232" y="3373038"/>
                  <a:pt x="9588644" y="3354205"/>
                </a:cubicBezTo>
                <a:cubicBezTo>
                  <a:pt x="9587925" y="3371689"/>
                  <a:pt x="9513642" y="3401336"/>
                  <a:pt x="9478680" y="3386990"/>
                </a:cubicBezTo>
                <a:cubicBezTo>
                  <a:pt x="9425416" y="3390492"/>
                  <a:pt x="9387699" y="3404944"/>
                  <a:pt x="9331856" y="3399166"/>
                </a:cubicBezTo>
                <a:cubicBezTo>
                  <a:pt x="9330123" y="3401505"/>
                  <a:pt x="9327283" y="3403463"/>
                  <a:pt x="9323679" y="3405145"/>
                </a:cubicBezTo>
                <a:lnTo>
                  <a:pt x="9311620" y="3409223"/>
                </a:lnTo>
                <a:lnTo>
                  <a:pt x="9309289" y="3408926"/>
                </a:lnTo>
                <a:cubicBezTo>
                  <a:pt x="9300131" y="3408873"/>
                  <a:pt x="9295442" y="3409859"/>
                  <a:pt x="9292731" y="3411301"/>
                </a:cubicBezTo>
                <a:lnTo>
                  <a:pt x="9290814" y="3413412"/>
                </a:lnTo>
                <a:lnTo>
                  <a:pt x="9279990" y="3415541"/>
                </a:lnTo>
                <a:lnTo>
                  <a:pt x="9260104" y="3421077"/>
                </a:lnTo>
                <a:lnTo>
                  <a:pt x="9255034" y="3420853"/>
                </a:lnTo>
                <a:lnTo>
                  <a:pt x="9222941" y="3427242"/>
                </a:lnTo>
                <a:lnTo>
                  <a:pt x="9221858" y="3426731"/>
                </a:lnTo>
                <a:cubicBezTo>
                  <a:pt x="9218700" y="3425733"/>
                  <a:pt x="9214983" y="3425271"/>
                  <a:pt x="9210014" y="3425917"/>
                </a:cubicBezTo>
                <a:cubicBezTo>
                  <a:pt x="9208256" y="3416158"/>
                  <a:pt x="9203342" y="3422957"/>
                  <a:pt x="9188839" y="3425728"/>
                </a:cubicBezTo>
                <a:cubicBezTo>
                  <a:pt x="9182870" y="3411188"/>
                  <a:pt x="9147335" y="3424352"/>
                  <a:pt x="9132080" y="3417886"/>
                </a:cubicBezTo>
                <a:cubicBezTo>
                  <a:pt x="9121557" y="3420249"/>
                  <a:pt x="9110321" y="3422482"/>
                  <a:pt x="9098549" y="3424480"/>
                </a:cubicBezTo>
                <a:lnTo>
                  <a:pt x="9003970" y="3425484"/>
                </a:lnTo>
                <a:lnTo>
                  <a:pt x="8904921" y="3413774"/>
                </a:lnTo>
                <a:cubicBezTo>
                  <a:pt x="8868284" y="3413519"/>
                  <a:pt x="8836559" y="3409171"/>
                  <a:pt x="8805551" y="3412237"/>
                </a:cubicBezTo>
                <a:cubicBezTo>
                  <a:pt x="8792955" y="3408854"/>
                  <a:pt x="8781083" y="3407488"/>
                  <a:pt x="8769572" y="3412551"/>
                </a:cubicBezTo>
                <a:cubicBezTo>
                  <a:pt x="8735382" y="3410862"/>
                  <a:pt x="8727105" y="3403632"/>
                  <a:pt x="8705440" y="3409271"/>
                </a:cubicBezTo>
                <a:cubicBezTo>
                  <a:pt x="8686231" y="3397576"/>
                  <a:pt x="8685094" y="3402040"/>
                  <a:pt x="8676067" y="3405389"/>
                </a:cubicBezTo>
                <a:lnTo>
                  <a:pt x="8674779" y="3405628"/>
                </a:lnTo>
                <a:lnTo>
                  <a:pt x="8672154" y="3403956"/>
                </a:lnTo>
                <a:lnTo>
                  <a:pt x="8666720" y="3403182"/>
                </a:lnTo>
                <a:lnTo>
                  <a:pt x="8651886" y="3403680"/>
                </a:lnTo>
                <a:lnTo>
                  <a:pt x="8646307" y="3404298"/>
                </a:lnTo>
                <a:cubicBezTo>
                  <a:pt x="8642465" y="3404565"/>
                  <a:pt x="8639912" y="3404534"/>
                  <a:pt x="8638145" y="3404287"/>
                </a:cubicBezTo>
                <a:lnTo>
                  <a:pt x="8637941" y="3404149"/>
                </a:lnTo>
                <a:lnTo>
                  <a:pt x="8630296" y="3404406"/>
                </a:lnTo>
                <a:cubicBezTo>
                  <a:pt x="8617394" y="3405155"/>
                  <a:pt x="8604838" y="3406180"/>
                  <a:pt x="8592887" y="3407398"/>
                </a:cubicBezTo>
                <a:cubicBezTo>
                  <a:pt x="8582781" y="3399722"/>
                  <a:pt x="8538622" y="3408789"/>
                  <a:pt x="8543455" y="3394319"/>
                </a:cubicBezTo>
                <a:cubicBezTo>
                  <a:pt x="8527334" y="3395534"/>
                  <a:pt x="8517583" y="3401542"/>
                  <a:pt x="8523012" y="3392051"/>
                </a:cubicBezTo>
                <a:cubicBezTo>
                  <a:pt x="8517705" y="3392178"/>
                  <a:pt x="8514435" y="3391372"/>
                  <a:pt x="8512093" y="3390108"/>
                </a:cubicBezTo>
                <a:lnTo>
                  <a:pt x="8511416" y="3389513"/>
                </a:lnTo>
                <a:lnTo>
                  <a:pt x="8475551" y="3392450"/>
                </a:lnTo>
                <a:lnTo>
                  <a:pt x="8470789" y="3391736"/>
                </a:lnTo>
                <a:lnTo>
                  <a:pt x="8447414" y="3395064"/>
                </a:lnTo>
                <a:lnTo>
                  <a:pt x="8435335" y="3396028"/>
                </a:lnTo>
                <a:lnTo>
                  <a:pt x="8431923" y="3397855"/>
                </a:lnTo>
                <a:cubicBezTo>
                  <a:pt x="8428239" y="3398965"/>
                  <a:pt x="8422959" y="3399444"/>
                  <a:pt x="8414099" y="3398491"/>
                </a:cubicBezTo>
                <a:lnTo>
                  <a:pt x="8412049" y="3397978"/>
                </a:lnTo>
                <a:lnTo>
                  <a:pt x="8397349" y="3400683"/>
                </a:lnTo>
                <a:cubicBezTo>
                  <a:pt x="8392615" y="3401933"/>
                  <a:pt x="8388424" y="3403524"/>
                  <a:pt x="8385030" y="3405585"/>
                </a:cubicBezTo>
                <a:cubicBezTo>
                  <a:pt x="8334977" y="3394568"/>
                  <a:pt x="8287750" y="3404648"/>
                  <a:pt x="8233422" y="3402742"/>
                </a:cubicBezTo>
                <a:cubicBezTo>
                  <a:pt x="8209936" y="3385601"/>
                  <a:pt x="8116056" y="3406588"/>
                  <a:pt x="8102569" y="3423208"/>
                </a:cubicBezTo>
                <a:cubicBezTo>
                  <a:pt x="8102264" y="3408645"/>
                  <a:pt x="8034186" y="3428475"/>
                  <a:pt x="8016625" y="3428989"/>
                </a:cubicBezTo>
                <a:cubicBezTo>
                  <a:pt x="8010771" y="3429161"/>
                  <a:pt x="8010530" y="3427186"/>
                  <a:pt x="8020284" y="3421076"/>
                </a:cubicBezTo>
                <a:cubicBezTo>
                  <a:pt x="8001623" y="3422777"/>
                  <a:pt x="7982361" y="3415208"/>
                  <a:pt x="7992871" y="3409037"/>
                </a:cubicBezTo>
                <a:cubicBezTo>
                  <a:pt x="7936181" y="3422244"/>
                  <a:pt x="7852511" y="3409112"/>
                  <a:pt x="7788452" y="3415110"/>
                </a:cubicBezTo>
                <a:cubicBezTo>
                  <a:pt x="7753529" y="3400598"/>
                  <a:pt x="7772461" y="3414025"/>
                  <a:pt x="7736237" y="3411311"/>
                </a:cubicBezTo>
                <a:cubicBezTo>
                  <a:pt x="7746145" y="3424670"/>
                  <a:pt x="7692261" y="3403816"/>
                  <a:pt x="7690279" y="3418893"/>
                </a:cubicBezTo>
                <a:cubicBezTo>
                  <a:pt x="7683750" y="3417921"/>
                  <a:pt x="7677487" y="3416505"/>
                  <a:pt x="7671219" y="3414970"/>
                </a:cubicBezTo>
                <a:lnTo>
                  <a:pt x="7667928" y="3414173"/>
                </a:lnTo>
                <a:lnTo>
                  <a:pt x="7654774" y="3413595"/>
                </a:lnTo>
                <a:lnTo>
                  <a:pt x="7651067" y="3410171"/>
                </a:lnTo>
                <a:lnTo>
                  <a:pt x="7631267" y="3406963"/>
                </a:lnTo>
                <a:cubicBezTo>
                  <a:pt x="7623851" y="3406267"/>
                  <a:pt x="7615871" y="3406106"/>
                  <a:pt x="7607053" y="3406809"/>
                </a:cubicBezTo>
                <a:cubicBezTo>
                  <a:pt x="7585359" y="3412784"/>
                  <a:pt x="7551579" y="3405461"/>
                  <a:pt x="7521027" y="3405904"/>
                </a:cubicBezTo>
                <a:lnTo>
                  <a:pt x="7506997" y="3407754"/>
                </a:lnTo>
                <a:lnTo>
                  <a:pt x="7461204" y="3404669"/>
                </a:lnTo>
                <a:cubicBezTo>
                  <a:pt x="7448169" y="3404071"/>
                  <a:pt x="7434640" y="3403756"/>
                  <a:pt x="7420396" y="3403975"/>
                </a:cubicBezTo>
                <a:lnTo>
                  <a:pt x="7393955" y="3405447"/>
                </a:lnTo>
                <a:lnTo>
                  <a:pt x="7387024" y="3404227"/>
                </a:lnTo>
                <a:cubicBezTo>
                  <a:pt x="7374952" y="3404363"/>
                  <a:pt x="7358975" y="3408656"/>
                  <a:pt x="7360398" y="3403441"/>
                </a:cubicBezTo>
                <a:lnTo>
                  <a:pt x="7346837" y="3405249"/>
                </a:lnTo>
                <a:lnTo>
                  <a:pt x="7333451" y="3401087"/>
                </a:lnTo>
                <a:cubicBezTo>
                  <a:pt x="7331985" y="3400120"/>
                  <a:pt x="7330882" y="3399091"/>
                  <a:pt x="7330179" y="3398037"/>
                </a:cubicBezTo>
                <a:lnTo>
                  <a:pt x="7311232" y="3399406"/>
                </a:lnTo>
                <a:lnTo>
                  <a:pt x="7295699" y="3396426"/>
                </a:lnTo>
                <a:lnTo>
                  <a:pt x="7282158" y="3398374"/>
                </a:lnTo>
                <a:lnTo>
                  <a:pt x="7276538" y="3397935"/>
                </a:lnTo>
                <a:lnTo>
                  <a:pt x="7262569" y="3396460"/>
                </a:lnTo>
                <a:cubicBezTo>
                  <a:pt x="7255407" y="3395426"/>
                  <a:pt x="7247392" y="3394180"/>
                  <a:pt x="7238468" y="3393183"/>
                </a:cubicBezTo>
                <a:lnTo>
                  <a:pt x="7230949" y="3392727"/>
                </a:lnTo>
                <a:lnTo>
                  <a:pt x="7214580" y="3387715"/>
                </a:lnTo>
                <a:cubicBezTo>
                  <a:pt x="7202670" y="3383926"/>
                  <a:pt x="7193296" y="3381373"/>
                  <a:pt x="7182893" y="3383429"/>
                </a:cubicBezTo>
                <a:cubicBezTo>
                  <a:pt x="7165160" y="3378534"/>
                  <a:pt x="7152772" y="3364815"/>
                  <a:pt x="7127104" y="3368475"/>
                </a:cubicBezTo>
                <a:cubicBezTo>
                  <a:pt x="7134894" y="3362260"/>
                  <a:pt x="7098599" y="3367723"/>
                  <a:pt x="7094311" y="3361339"/>
                </a:cubicBezTo>
                <a:cubicBezTo>
                  <a:pt x="7092331" y="3356198"/>
                  <a:pt x="7080860" y="3356657"/>
                  <a:pt x="7072124" y="3354762"/>
                </a:cubicBezTo>
                <a:cubicBezTo>
                  <a:pt x="7065898" y="3349511"/>
                  <a:pt x="7021942" y="3344717"/>
                  <a:pt x="7006638" y="3345473"/>
                </a:cubicBezTo>
                <a:cubicBezTo>
                  <a:pt x="6963504" y="3350697"/>
                  <a:pt x="6928807" y="3329559"/>
                  <a:pt x="6894320" y="3333192"/>
                </a:cubicBezTo>
                <a:cubicBezTo>
                  <a:pt x="6885290" y="3332697"/>
                  <a:pt x="6877803" y="3331507"/>
                  <a:pt x="6871318" y="3329892"/>
                </a:cubicBezTo>
                <a:lnTo>
                  <a:pt x="6855157" y="3324330"/>
                </a:lnTo>
                <a:cubicBezTo>
                  <a:pt x="6854956" y="3323109"/>
                  <a:pt x="6854755" y="3321887"/>
                  <a:pt x="6854555" y="3320665"/>
                </a:cubicBezTo>
                <a:lnTo>
                  <a:pt x="6842483" y="3318413"/>
                </a:lnTo>
                <a:lnTo>
                  <a:pt x="6840027" y="3317245"/>
                </a:lnTo>
                <a:cubicBezTo>
                  <a:pt x="6835354" y="3315001"/>
                  <a:pt x="6830588" y="3312868"/>
                  <a:pt x="6825185" y="3311114"/>
                </a:cubicBezTo>
                <a:cubicBezTo>
                  <a:pt x="6810331" y="3324866"/>
                  <a:pt x="6776772" y="3298463"/>
                  <a:pt x="6774755" y="3312168"/>
                </a:cubicBezTo>
                <a:cubicBezTo>
                  <a:pt x="6742477" y="3304924"/>
                  <a:pt x="6749024" y="3319870"/>
                  <a:pt x="6728129" y="3301832"/>
                </a:cubicBezTo>
                <a:cubicBezTo>
                  <a:pt x="6661764" y="3299056"/>
                  <a:pt x="6593104" y="3275946"/>
                  <a:pt x="6527587" y="3280829"/>
                </a:cubicBezTo>
                <a:cubicBezTo>
                  <a:pt x="6542935" y="3276465"/>
                  <a:pt x="6531033" y="3266920"/>
                  <a:pt x="6511742" y="3266067"/>
                </a:cubicBezTo>
                <a:cubicBezTo>
                  <a:pt x="6570025" y="3248440"/>
                  <a:pt x="6418649" y="3271458"/>
                  <a:pt x="6434953" y="3253360"/>
                </a:cubicBezTo>
                <a:cubicBezTo>
                  <a:pt x="6407781" y="3267048"/>
                  <a:pt x="6300040" y="3274313"/>
                  <a:pt x="6292331" y="3255322"/>
                </a:cubicBezTo>
                <a:cubicBezTo>
                  <a:pt x="6242057" y="3246469"/>
                  <a:pt x="6188266" y="3249680"/>
                  <a:pt x="6149913" y="3232917"/>
                </a:cubicBezTo>
                <a:cubicBezTo>
                  <a:pt x="6144898" y="3234391"/>
                  <a:pt x="6139526" y="3235322"/>
                  <a:pt x="6133930" y="3235867"/>
                </a:cubicBezTo>
                <a:lnTo>
                  <a:pt x="6117554" y="3236464"/>
                </a:lnTo>
                <a:lnTo>
                  <a:pt x="6116039" y="3235720"/>
                </a:lnTo>
                <a:cubicBezTo>
                  <a:pt x="6108393" y="3233681"/>
                  <a:pt x="6102936" y="3233437"/>
                  <a:pt x="6098459" y="3233988"/>
                </a:cubicBezTo>
                <a:lnTo>
                  <a:pt x="6093630" y="3235240"/>
                </a:lnTo>
                <a:lnTo>
                  <a:pt x="6081261" y="3234563"/>
                </a:lnTo>
                <a:lnTo>
                  <a:pt x="6056067" y="3234608"/>
                </a:lnTo>
                <a:lnTo>
                  <a:pt x="6052129" y="3233324"/>
                </a:lnTo>
                <a:lnTo>
                  <a:pt x="6015338" y="3231378"/>
                </a:lnTo>
                <a:cubicBezTo>
                  <a:pt x="6015291" y="3231165"/>
                  <a:pt x="6015245" y="3230951"/>
                  <a:pt x="6015198" y="3230737"/>
                </a:cubicBezTo>
                <a:cubicBezTo>
                  <a:pt x="6014048" y="3229257"/>
                  <a:pt x="6011617" y="3228081"/>
                  <a:pt x="6006436" y="3227508"/>
                </a:cubicBezTo>
                <a:cubicBezTo>
                  <a:pt x="6019781" y="3219395"/>
                  <a:pt x="6005305" y="3223709"/>
                  <a:pt x="5988851" y="3222735"/>
                </a:cubicBezTo>
                <a:cubicBezTo>
                  <a:pt x="6005907" y="3209918"/>
                  <a:pt x="5955918" y="3212588"/>
                  <a:pt x="5952863" y="3204137"/>
                </a:cubicBezTo>
                <a:cubicBezTo>
                  <a:pt x="5940395" y="3203711"/>
                  <a:pt x="5927517" y="3203028"/>
                  <a:pt x="5914548" y="3202041"/>
                </a:cubicBezTo>
                <a:lnTo>
                  <a:pt x="5907020" y="3201283"/>
                </a:lnTo>
                <a:cubicBezTo>
                  <a:pt x="5906995" y="3201231"/>
                  <a:pt x="5906969" y="3201180"/>
                  <a:pt x="5906944" y="3201129"/>
                </a:cubicBezTo>
                <a:cubicBezTo>
                  <a:pt x="5905471" y="3200668"/>
                  <a:pt x="5903056" y="3200308"/>
                  <a:pt x="5899155" y="3200053"/>
                </a:cubicBezTo>
                <a:lnTo>
                  <a:pt x="5893294" y="3199901"/>
                </a:lnTo>
                <a:lnTo>
                  <a:pt x="5878691" y="3198431"/>
                </a:lnTo>
                <a:lnTo>
                  <a:pt x="5874165" y="3197003"/>
                </a:lnTo>
                <a:lnTo>
                  <a:pt x="5873092" y="3195108"/>
                </a:lnTo>
                <a:lnTo>
                  <a:pt x="5871658" y="3195162"/>
                </a:lnTo>
                <a:cubicBezTo>
                  <a:pt x="5860152" y="3197097"/>
                  <a:pt x="5855231" y="3201097"/>
                  <a:pt x="5846928" y="3187725"/>
                </a:cubicBezTo>
                <a:cubicBezTo>
                  <a:pt x="5821379" y="3190142"/>
                  <a:pt x="5819686" y="3182343"/>
                  <a:pt x="5788468" y="3176316"/>
                </a:cubicBezTo>
                <a:cubicBezTo>
                  <a:pt x="5773119" y="3179521"/>
                  <a:pt x="5762947" y="3176704"/>
                  <a:pt x="5753823" y="3171919"/>
                </a:cubicBezTo>
                <a:cubicBezTo>
                  <a:pt x="5721557" y="3170726"/>
                  <a:pt x="5694983" y="3162549"/>
                  <a:pt x="5660194" y="3157536"/>
                </a:cubicBezTo>
                <a:cubicBezTo>
                  <a:pt x="5619608" y="3159495"/>
                  <a:pt x="5604384" y="3146636"/>
                  <a:pt x="5567188" y="3141325"/>
                </a:cubicBezTo>
                <a:cubicBezTo>
                  <a:pt x="5530345" y="3148235"/>
                  <a:pt x="5543868" y="3129416"/>
                  <a:pt x="5526178" y="3123274"/>
                </a:cubicBezTo>
                <a:lnTo>
                  <a:pt x="5520866" y="3122322"/>
                </a:lnTo>
                <a:lnTo>
                  <a:pt x="5506009" y="3122332"/>
                </a:lnTo>
                <a:lnTo>
                  <a:pt x="5500363" y="3122766"/>
                </a:lnTo>
                <a:cubicBezTo>
                  <a:pt x="5496497" y="3122905"/>
                  <a:pt x="5493953" y="3122792"/>
                  <a:pt x="5492228" y="3122486"/>
                </a:cubicBezTo>
                <a:lnTo>
                  <a:pt x="5492044" y="3122342"/>
                </a:lnTo>
                <a:lnTo>
                  <a:pt x="5484386" y="3122347"/>
                </a:lnTo>
                <a:cubicBezTo>
                  <a:pt x="5471420" y="3122670"/>
                  <a:pt x="5458764" y="3123280"/>
                  <a:pt x="5446679" y="3124105"/>
                </a:cubicBezTo>
                <a:cubicBezTo>
                  <a:pt x="5437659" y="3116107"/>
                  <a:pt x="5392392" y="3123709"/>
                  <a:pt x="5399188" y="3109418"/>
                </a:cubicBezTo>
                <a:cubicBezTo>
                  <a:pt x="5382948" y="3110102"/>
                  <a:pt x="5372407" y="3115781"/>
                  <a:pt x="5379117" y="3106482"/>
                </a:cubicBezTo>
                <a:cubicBezTo>
                  <a:pt x="5373809" y="3106435"/>
                  <a:pt x="5370660" y="3105521"/>
                  <a:pt x="5368499" y="3104181"/>
                </a:cubicBezTo>
                <a:lnTo>
                  <a:pt x="5367902" y="3103566"/>
                </a:lnTo>
                <a:lnTo>
                  <a:pt x="5331747" y="3105319"/>
                </a:lnTo>
                <a:lnTo>
                  <a:pt x="5327095" y="3104450"/>
                </a:lnTo>
                <a:lnTo>
                  <a:pt x="5303337" y="3107003"/>
                </a:lnTo>
                <a:lnTo>
                  <a:pt x="5291164" y="3107570"/>
                </a:lnTo>
                <a:lnTo>
                  <a:pt x="5287515" y="3109282"/>
                </a:lnTo>
                <a:cubicBezTo>
                  <a:pt x="5283689" y="3110269"/>
                  <a:pt x="5278356" y="3110573"/>
                  <a:pt x="5269654" y="3109330"/>
                </a:cubicBezTo>
                <a:lnTo>
                  <a:pt x="5267681" y="3108752"/>
                </a:lnTo>
                <a:lnTo>
                  <a:pt x="5252655" y="3110969"/>
                </a:lnTo>
                <a:cubicBezTo>
                  <a:pt x="5247766" y="3112062"/>
                  <a:pt x="5243369" y="3113511"/>
                  <a:pt x="5239703" y="3115460"/>
                </a:cubicBezTo>
                <a:cubicBezTo>
                  <a:pt x="5191311" y="3102811"/>
                  <a:pt x="5142849" y="3111324"/>
                  <a:pt x="5088947" y="3107634"/>
                </a:cubicBezTo>
                <a:cubicBezTo>
                  <a:pt x="5027989" y="3108214"/>
                  <a:pt x="4985627" y="3110432"/>
                  <a:pt x="4945514" y="3110162"/>
                </a:cubicBezTo>
                <a:cubicBezTo>
                  <a:pt x="4926678" y="3111245"/>
                  <a:pt x="4789238" y="3111826"/>
                  <a:pt x="4800559" y="3106010"/>
                </a:cubicBezTo>
                <a:cubicBezTo>
                  <a:pt x="4742239" y="3117333"/>
                  <a:pt x="4708324" y="3101468"/>
                  <a:pt x="4643642" y="3105351"/>
                </a:cubicBezTo>
                <a:cubicBezTo>
                  <a:pt x="4610808" y="3089712"/>
                  <a:pt x="4627845" y="3103743"/>
                  <a:pt x="4592107" y="3099840"/>
                </a:cubicBezTo>
                <a:cubicBezTo>
                  <a:pt x="4600157" y="3113506"/>
                  <a:pt x="4549287" y="3090911"/>
                  <a:pt x="4545249" y="3105899"/>
                </a:cubicBezTo>
                <a:cubicBezTo>
                  <a:pt x="4538872" y="3104716"/>
                  <a:pt x="4532825" y="3103094"/>
                  <a:pt x="4526782" y="3101355"/>
                </a:cubicBezTo>
                <a:lnTo>
                  <a:pt x="4523614" y="3100453"/>
                </a:lnTo>
                <a:lnTo>
                  <a:pt x="4510579" y="3099442"/>
                </a:lnTo>
                <a:lnTo>
                  <a:pt x="4507348" y="3095901"/>
                </a:lnTo>
                <a:lnTo>
                  <a:pt x="4348949" y="3090220"/>
                </a:lnTo>
                <a:cubicBezTo>
                  <a:pt x="4335046" y="3092487"/>
                  <a:pt x="4290056" y="3092155"/>
                  <a:pt x="4280362" y="3087618"/>
                </a:cubicBezTo>
                <a:cubicBezTo>
                  <a:pt x="4270739" y="3086627"/>
                  <a:pt x="4260237" y="3088220"/>
                  <a:pt x="4254634" y="3083366"/>
                </a:cubicBezTo>
                <a:cubicBezTo>
                  <a:pt x="4233731" y="3080512"/>
                  <a:pt x="4185859" y="3073948"/>
                  <a:pt x="4154942" y="3070490"/>
                </a:cubicBezTo>
                <a:cubicBezTo>
                  <a:pt x="4138280" y="3076599"/>
                  <a:pt x="4112117" y="3064194"/>
                  <a:pt x="4069131" y="3062612"/>
                </a:cubicBezTo>
                <a:cubicBezTo>
                  <a:pt x="4050897" y="3069679"/>
                  <a:pt x="4040160" y="3061449"/>
                  <a:pt x="4005249" y="3070810"/>
                </a:cubicBezTo>
                <a:cubicBezTo>
                  <a:pt x="4003818" y="3069842"/>
                  <a:pt x="4002032" y="3068943"/>
                  <a:pt x="3999945" y="3068139"/>
                </a:cubicBezTo>
                <a:cubicBezTo>
                  <a:pt x="3987818" y="3063468"/>
                  <a:pt x="3968381" y="3062958"/>
                  <a:pt x="3956529" y="3067000"/>
                </a:cubicBezTo>
                <a:cubicBezTo>
                  <a:pt x="3900898" y="3079382"/>
                  <a:pt x="3850463" y="3077929"/>
                  <a:pt x="3803031" y="3079823"/>
                </a:cubicBezTo>
                <a:cubicBezTo>
                  <a:pt x="3749421" y="3080464"/>
                  <a:pt x="3785521" y="3065630"/>
                  <a:pt x="3718229" y="3077134"/>
                </a:cubicBezTo>
                <a:cubicBezTo>
                  <a:pt x="3711244" y="3071611"/>
                  <a:pt x="3702770" y="3071184"/>
                  <a:pt x="3688357" y="3073468"/>
                </a:cubicBezTo>
                <a:cubicBezTo>
                  <a:pt x="3662326" y="3073378"/>
                  <a:pt x="3664937" y="3059899"/>
                  <a:pt x="3638298" y="3067494"/>
                </a:cubicBezTo>
                <a:cubicBezTo>
                  <a:pt x="3643333" y="3060328"/>
                  <a:pt x="3589079" y="3063658"/>
                  <a:pt x="3601443" y="3056355"/>
                </a:cubicBezTo>
                <a:cubicBezTo>
                  <a:pt x="3584797" y="3049384"/>
                  <a:pt x="3575923" y="3060108"/>
                  <a:pt x="3559361" y="3054005"/>
                </a:cubicBezTo>
                <a:cubicBezTo>
                  <a:pt x="3540444" y="3052269"/>
                  <a:pt x="3569896" y="3061996"/>
                  <a:pt x="3548859" y="3062094"/>
                </a:cubicBezTo>
                <a:cubicBezTo>
                  <a:pt x="3523419" y="3060901"/>
                  <a:pt x="3522848" y="3074222"/>
                  <a:pt x="3504082" y="3056779"/>
                </a:cubicBezTo>
                <a:lnTo>
                  <a:pt x="3436234" y="3047769"/>
                </a:lnTo>
                <a:cubicBezTo>
                  <a:pt x="3420764" y="3051629"/>
                  <a:pt x="3408644" y="3049227"/>
                  <a:pt x="3396914" y="3044803"/>
                </a:cubicBezTo>
                <a:cubicBezTo>
                  <a:pt x="3361398" y="3044955"/>
                  <a:pt x="3329425" y="3037856"/>
                  <a:pt x="3289720" y="3034278"/>
                </a:cubicBezTo>
                <a:cubicBezTo>
                  <a:pt x="3246348" y="3037943"/>
                  <a:pt x="3224942" y="3025667"/>
                  <a:pt x="3182509" y="3021890"/>
                </a:cubicBezTo>
                <a:cubicBezTo>
                  <a:pt x="3139731" y="3031583"/>
                  <a:pt x="3155749" y="3004773"/>
                  <a:pt x="3119879" y="3004134"/>
                </a:cubicBezTo>
                <a:cubicBezTo>
                  <a:pt x="3060941" y="3012153"/>
                  <a:pt x="3121880" y="2995117"/>
                  <a:pt x="3031656" y="2995077"/>
                </a:cubicBezTo>
                <a:cubicBezTo>
                  <a:pt x="3026453" y="2996603"/>
                  <a:pt x="3015685" y="2994367"/>
                  <a:pt x="3017018" y="2992034"/>
                </a:cubicBezTo>
                <a:cubicBezTo>
                  <a:pt x="2997245" y="2992118"/>
                  <a:pt x="2941342" y="2976346"/>
                  <a:pt x="2913012" y="2978042"/>
                </a:cubicBezTo>
                <a:cubicBezTo>
                  <a:pt x="2858481" y="2969139"/>
                  <a:pt x="2831094" y="2979433"/>
                  <a:pt x="2791382" y="2975899"/>
                </a:cubicBezTo>
                <a:cubicBezTo>
                  <a:pt x="2745836" y="2966063"/>
                  <a:pt x="2719288" y="2957529"/>
                  <a:pt x="2639738" y="2936567"/>
                </a:cubicBezTo>
                <a:lnTo>
                  <a:pt x="2369741" y="2876435"/>
                </a:lnTo>
                <a:cubicBezTo>
                  <a:pt x="2269614" y="2832081"/>
                  <a:pt x="2140023" y="2856176"/>
                  <a:pt x="2078755" y="2852909"/>
                </a:cubicBezTo>
                <a:cubicBezTo>
                  <a:pt x="2053362" y="2866100"/>
                  <a:pt x="2032778" y="2851474"/>
                  <a:pt x="2002128" y="2856835"/>
                </a:cubicBezTo>
                <a:cubicBezTo>
                  <a:pt x="1933939" y="2859736"/>
                  <a:pt x="1866254" y="2874726"/>
                  <a:pt x="1777746" y="2864566"/>
                </a:cubicBezTo>
                <a:cubicBezTo>
                  <a:pt x="1737851" y="2905864"/>
                  <a:pt x="1634115" y="2880970"/>
                  <a:pt x="1549425" y="2904556"/>
                </a:cubicBezTo>
                <a:cubicBezTo>
                  <a:pt x="1500265" y="2909373"/>
                  <a:pt x="1423030" y="2888862"/>
                  <a:pt x="1405992" y="2911144"/>
                </a:cubicBezTo>
                <a:cubicBezTo>
                  <a:pt x="1383494" y="2897507"/>
                  <a:pt x="1362438" y="2919536"/>
                  <a:pt x="1337848" y="2921491"/>
                </a:cubicBezTo>
                <a:cubicBezTo>
                  <a:pt x="1318218" y="2912820"/>
                  <a:pt x="1308478" y="2920319"/>
                  <a:pt x="1290645" y="2921985"/>
                </a:cubicBezTo>
                <a:cubicBezTo>
                  <a:pt x="1282569" y="2916637"/>
                  <a:pt x="1267476" y="2916916"/>
                  <a:pt x="1262341" y="2923190"/>
                </a:cubicBezTo>
                <a:cubicBezTo>
                  <a:pt x="1269627" y="2937654"/>
                  <a:pt x="1217209" y="2930439"/>
                  <a:pt x="1213314" y="2940415"/>
                </a:cubicBezTo>
                <a:cubicBezTo>
                  <a:pt x="1182890" y="2942495"/>
                  <a:pt x="1050782" y="2929830"/>
                  <a:pt x="1028405" y="2945799"/>
                </a:cubicBezTo>
                <a:cubicBezTo>
                  <a:pt x="966896" y="2953381"/>
                  <a:pt x="877997" y="2927977"/>
                  <a:pt x="851857" y="2928423"/>
                </a:cubicBezTo>
                <a:cubicBezTo>
                  <a:pt x="825919" y="2899251"/>
                  <a:pt x="699677" y="2976135"/>
                  <a:pt x="588681" y="2977769"/>
                </a:cubicBezTo>
                <a:cubicBezTo>
                  <a:pt x="573724" y="2974953"/>
                  <a:pt x="565729" y="2974991"/>
                  <a:pt x="561717" y="2981641"/>
                </a:cubicBezTo>
                <a:cubicBezTo>
                  <a:pt x="532860" y="2985482"/>
                  <a:pt x="475932" y="2991762"/>
                  <a:pt x="415541" y="3000819"/>
                </a:cubicBezTo>
                <a:cubicBezTo>
                  <a:pt x="370154" y="3008289"/>
                  <a:pt x="146634" y="3001788"/>
                  <a:pt x="86183" y="3009699"/>
                </a:cubicBezTo>
                <a:lnTo>
                  <a:pt x="0" y="3044978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DF6A9D-9940-000A-9304-E85AE38BBC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30595" y="3429000"/>
            <a:ext cx="5270802" cy="342898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“Health is a state of complete physical, mental and social well-being and not merely the absence of disease or infirmity.”</a:t>
            </a:r>
          </a:p>
          <a:p>
            <a:pPr marL="0" indent="0" algn="ctr">
              <a:buNone/>
            </a:pPr>
            <a:br>
              <a:rPr lang="en-GB" sz="2400" dirty="0"/>
            </a:br>
            <a:r>
              <a:rPr lang="en-GB" sz="2400" dirty="0"/>
              <a:t>(</a:t>
            </a:r>
            <a:r>
              <a:rPr lang="en-GB" sz="2400" i="1" dirty="0"/>
              <a:t>World Health Organization,1948)</a:t>
            </a:r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6009888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Event promotes holistic health and wellness - Potawatomi.org">
            <a:extLst>
              <a:ext uri="{FF2B5EF4-FFF2-40B4-BE49-F238E27FC236}">
                <a16:creationId xmlns:a16="http://schemas.microsoft.com/office/drawing/2014/main" id="{95202E41-2B55-291E-5AF0-E2BC527ABA3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1333182"/>
            <a:ext cx="9020432" cy="4191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07938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7D54AF6-51A8-8003-603A-6400C640DD0A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r="10999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40C6A1-D660-E326-DF81-A31012E8BB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What influences how we define health and wellbeing?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8BDB992C-D718-E16F-2DA4-8135C80B0B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3864582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547280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3" name="Rectangle 2062">
            <a:extLst>
              <a:ext uri="{FF2B5EF4-FFF2-40B4-BE49-F238E27FC236}">
                <a16:creationId xmlns:a16="http://schemas.microsoft.com/office/drawing/2014/main" id="{9389D3E0-BA02-41D3-B2AC-8FD6AA8939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199C6E-4D00-1A67-1A92-14F1FD556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57189"/>
            <a:ext cx="2974847" cy="55719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500"/>
              <a:t>Models of health provide different frameworks for understanding health and illness</a:t>
            </a:r>
          </a:p>
        </p:txBody>
      </p:sp>
      <p:pic>
        <p:nvPicPr>
          <p:cNvPr id="2050" name="Picture 2" descr="Health Vector Art, Icons, and Graphics ...">
            <a:extLst>
              <a:ext uri="{FF2B5EF4-FFF2-40B4-BE49-F238E27FC236}">
                <a16:creationId xmlns:a16="http://schemas.microsoft.com/office/drawing/2014/main" id="{7F2B4EF6-7ACE-42B4-F1A4-87C6C4ABF8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96" r="13106" b="1"/>
          <a:stretch>
            <a:fillRect/>
          </a:stretch>
        </p:blipFill>
        <p:spPr bwMode="auto">
          <a:xfrm>
            <a:off x="3882683" y="720190"/>
            <a:ext cx="5125386" cy="5584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25580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59F2E-5A98-F082-7A83-DDF13CD945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207275"/>
            <a:ext cx="8229600" cy="1143000"/>
          </a:xfrm>
        </p:spPr>
        <p:txBody>
          <a:bodyPr/>
          <a:lstStyle/>
          <a:p>
            <a:r>
              <a:rPr lang="en-GB" dirty="0"/>
              <a:t>Biomedical model of health: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5D23F04-F99F-C995-6144-1C09D7FC45F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71849" y="489789"/>
            <a:ext cx="8785654" cy="4685838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0" tIns="63480" rIns="0" bIns="12696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1D35"/>
                </a:solidFill>
                <a:effectLst/>
                <a:latin typeface="Google Sans"/>
              </a:rPr>
              <a:t>Focus: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001D35"/>
                </a:solidFill>
                <a:effectLst/>
                <a:latin typeface="Google Sans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001D35"/>
                </a:solidFill>
                <a:effectLst/>
                <a:latin typeface="Google Sans"/>
              </a:rPr>
              <a:t>Health is viewed as the absence of disease, with illness caused by identifiable physical or biological factors.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1D35"/>
                </a:solidFill>
                <a:effectLst/>
                <a:latin typeface="Google Sans"/>
              </a:rPr>
              <a:t>Approach: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001D35"/>
                </a:solidFill>
                <a:effectLst/>
                <a:latin typeface="Google Sans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001D35"/>
                </a:solidFill>
                <a:effectLst/>
                <a:latin typeface="Google Sans"/>
              </a:rPr>
              <a:t>Uses medical and surgical treatments to "fix" the body, which is seen as a machine.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1D35"/>
                </a:solidFill>
                <a:effectLst/>
                <a:latin typeface="Google Sans"/>
              </a:rPr>
              <a:t>Limitations: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001D35"/>
                </a:solidFill>
                <a:effectLst/>
                <a:latin typeface="Google Sans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001D35"/>
                </a:solidFill>
                <a:effectLst/>
                <a:latin typeface="Google Sans"/>
              </a:rPr>
              <a:t>Often disregards environmental and social factors contributing to ill health.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075" name="Picture 3">
            <a:extLst>
              <a:ext uri="{FF2B5EF4-FFF2-40B4-BE49-F238E27FC236}">
                <a16:creationId xmlns:a16="http://schemas.microsoft.com/office/drawing/2014/main" id="{08A050D8-7699-A36B-71A5-ADB7B4678F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497858"/>
            <a:ext cx="9144000" cy="2360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07968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D538A2-A841-7085-9197-29B9100685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43400" y="-28517"/>
            <a:ext cx="4200260" cy="161620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600" b="1" dirty="0"/>
              <a:t>The social model of health</a:t>
            </a:r>
          </a:p>
        </p:txBody>
      </p:sp>
      <p:pic>
        <p:nvPicPr>
          <p:cNvPr id="13" name="Picture 12" descr="Colorful carved figures of humans">
            <a:extLst>
              <a:ext uri="{FF2B5EF4-FFF2-40B4-BE49-F238E27FC236}">
                <a16:creationId xmlns:a16="http://schemas.microsoft.com/office/drawing/2014/main" id="{F39021B7-C47F-32AD-0A5C-D00B18BB480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324" r="21091" b="-1"/>
          <a:stretch>
            <a:fillRect/>
          </a:stretch>
        </p:blipFill>
        <p:spPr>
          <a:xfrm>
            <a:off x="21" y="10"/>
            <a:ext cx="3719364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955894" y="3271199"/>
            <a:ext cx="1630908" cy="5542697"/>
          </a:xfrm>
          <a:prstGeom prst="rect">
            <a:avLst/>
          </a:prstGeom>
          <a:gradFill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-2296081" y="2296080"/>
            <a:ext cx="6854280" cy="226211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346242" y="4425055"/>
            <a:ext cx="2196454" cy="2432945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F4B7F98-B149-F212-21E0-4B9B42F8C1D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23897" y="977223"/>
            <a:ext cx="5239265" cy="3767772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/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</a:rPr>
              <a:t>Focus: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</a:rPr>
              <a:t> Health inequalities and the influence of social, environmental, and economic conditions on health.</a:t>
            </a: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</a:rPr>
              <a:t>Approach: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</a:rPr>
              <a:t> Advocates for community control over health, prevention, and early intervention by addressing the underlying social determinants of health.</a:t>
            </a: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</a:rPr>
              <a:t>Principles: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</a:rPr>
              <a:t> </a:t>
            </a:r>
            <a:r>
              <a:rPr kumimoji="0" lang="en-US" altLang="en-US" sz="2400" b="0" i="0" u="none" strike="noStrike" cap="none" normalizeH="0" dirty="0">
                <a:ln>
                  <a:noFill/>
                </a:ln>
                <a:effectLst/>
              </a:rPr>
              <a:t>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</a:rPr>
              <a:t>Includes principles like working with communities and integrating with other approaches to improve health outcomes for all.</a:t>
            </a: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9336371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C790BE2-4E4F-4AAF-81A2-4A6F4885E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28B54C3-B57B-472A-B96E-1FCB67093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0"/>
            <a:ext cx="9143998" cy="6858000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rgbClr val="000000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DB3C429-F8DA-49B9-AF84-21996FCF7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559294"/>
            <a:ext cx="9143998" cy="6298279"/>
          </a:xfrm>
          <a:prstGeom prst="rect">
            <a:avLst/>
          </a:prstGeom>
          <a:gradFill>
            <a:gsLst>
              <a:gs pos="1000">
                <a:schemeClr val="accent1">
                  <a:lumMod val="75000"/>
                  <a:alpha val="59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4C9F2B0-1044-46EB-8AEB-C3BFFDE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-428"/>
            <a:ext cx="4572000" cy="6858000"/>
          </a:xfrm>
          <a:prstGeom prst="rect">
            <a:avLst/>
          </a:prstGeom>
          <a:gradFill>
            <a:gsLst>
              <a:gs pos="13000">
                <a:srgbClr val="000000">
                  <a:alpha val="72000"/>
                </a:srgbClr>
              </a:gs>
              <a:gs pos="99000">
                <a:schemeClr val="accent1">
                  <a:lumMod val="50000"/>
                  <a:alpha val="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95A220-0DBD-09B3-B472-73C04FD63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8852" y="48140"/>
            <a:ext cx="7460478" cy="1090657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US" sz="3600">
                <a:solidFill>
                  <a:srgbClr val="FFFFFF"/>
                </a:solidFill>
              </a:rPr>
              <a:t>Biopsychosocial model: The holistic one.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2B3ACB3-D689-442E-8A40-8680B0FEB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539257" y="1506860"/>
            <a:ext cx="4065484" cy="6636797"/>
          </a:xfrm>
          <a:custGeom>
            <a:avLst/>
            <a:gdLst>
              <a:gd name="connsiteX0" fmla="*/ 0 w 4065484"/>
              <a:gd name="connsiteY0" fmla="*/ 4424531 h 8849062"/>
              <a:gd name="connsiteX1" fmla="*/ 3899197 w 4065484"/>
              <a:gd name="connsiteY1" fmla="*/ 8840480 h 8849062"/>
              <a:gd name="connsiteX2" fmla="*/ 4065484 w 4065484"/>
              <a:gd name="connsiteY2" fmla="*/ 8849062 h 8849062"/>
              <a:gd name="connsiteX3" fmla="*/ 4065483 w 4065484"/>
              <a:gd name="connsiteY3" fmla="*/ 0 h 8849062"/>
              <a:gd name="connsiteX4" fmla="*/ 3899197 w 4065484"/>
              <a:gd name="connsiteY4" fmla="*/ 8581 h 8849062"/>
              <a:gd name="connsiteX5" fmla="*/ 0 w 4065484"/>
              <a:gd name="connsiteY5" fmla="*/ 4424531 h 88490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065484" h="8849062">
                <a:moveTo>
                  <a:pt x="0" y="4424531"/>
                </a:moveTo>
                <a:cubicBezTo>
                  <a:pt x="0" y="6722831"/>
                  <a:pt x="1709076" y="8613167"/>
                  <a:pt x="3899197" y="8840480"/>
                </a:cubicBezTo>
                <a:lnTo>
                  <a:pt x="4065484" y="8849062"/>
                </a:lnTo>
                <a:lnTo>
                  <a:pt x="4065483" y="0"/>
                </a:lnTo>
                <a:lnTo>
                  <a:pt x="3899197" y="8581"/>
                </a:lnTo>
                <a:cubicBezTo>
                  <a:pt x="1709075" y="235897"/>
                  <a:pt x="0" y="2126232"/>
                  <a:pt x="0" y="44245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5000"/>
                </a:schemeClr>
              </a:gs>
              <a:gs pos="68000">
                <a:schemeClr val="accent1">
                  <a:alpha val="15000"/>
                </a:schemeClr>
              </a:gs>
            </a:gsLst>
            <a:lin ang="21594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2" descr="Holistic Health: Wellness with Mindfulness &amp; Nutrition!">
            <a:extLst>
              <a:ext uri="{FF2B5EF4-FFF2-40B4-BE49-F238E27FC236}">
                <a16:creationId xmlns:a16="http://schemas.microsoft.com/office/drawing/2014/main" id="{E1F17E52-BE34-8C7A-FF80-D41005C4F1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27" r="3535" b="2"/>
          <a:stretch>
            <a:fillRect/>
          </a:stretch>
        </p:blipFill>
        <p:spPr bwMode="auto">
          <a:xfrm>
            <a:off x="1757476" y="3351745"/>
            <a:ext cx="5639669" cy="3506255"/>
          </a:xfrm>
          <a:custGeom>
            <a:avLst/>
            <a:gdLst/>
            <a:ahLst/>
            <a:cxnLst/>
            <a:rect l="l" t="t" r="r" b="b"/>
            <a:pathLst>
              <a:path w="7519558" h="3506255">
                <a:moveTo>
                  <a:pt x="3759779" y="0"/>
                </a:moveTo>
                <a:cubicBezTo>
                  <a:pt x="5713450" y="0"/>
                  <a:pt x="7320331" y="1484777"/>
                  <a:pt x="7513560" y="3387468"/>
                </a:cubicBezTo>
                <a:lnTo>
                  <a:pt x="7519558" y="3506255"/>
                </a:lnTo>
                <a:lnTo>
                  <a:pt x="0" y="3506255"/>
                </a:lnTo>
                <a:lnTo>
                  <a:pt x="5998" y="3387468"/>
                </a:lnTo>
                <a:cubicBezTo>
                  <a:pt x="199227" y="1484777"/>
                  <a:pt x="1806109" y="0"/>
                  <a:pt x="3759779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F5B9B66C-28B4-2126-42CC-5B164677E8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3026" y="713259"/>
            <a:ext cx="8682119" cy="3116177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0" tIns="63480" rIns="0" bIns="12696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3200" b="1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Google Sans"/>
              </a:rPr>
              <a:t>Focus: A comprehensive view of health that incorporates biological, psychological, and social factors. </a:t>
            </a: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Google Sans"/>
              </a:rPr>
              <a:t>Approach: Recognizes that health and illness are influenced by a combination of these interconnected dimensions. </a:t>
            </a: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Google Sans"/>
              </a:rPr>
              <a:t>Example: Considers how stress (psychological) and access to healthcare (social) interact with genetic predispositions (biological) to affect health. </a:t>
            </a: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7462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9" name="Rectangle 8198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60045"/>
            <a:ext cx="4694659" cy="573405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8201" name="Picture 8200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299"/>
          <a:stretch/>
        </p:blipFill>
        <p:spPr>
          <a:xfrm>
            <a:off x="-1" y="857250"/>
            <a:ext cx="9144001" cy="57340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5C060ED-54B6-8F29-E365-6285A28E40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61936" y="0"/>
            <a:ext cx="4197492" cy="1381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b="1" dirty="0">
                <a:solidFill>
                  <a:srgbClr val="000000"/>
                </a:solidFill>
              </a:rPr>
              <a:t>The social determinants of health.</a:t>
            </a:r>
          </a:p>
        </p:txBody>
      </p:sp>
      <p:sp>
        <p:nvSpPr>
          <p:cNvPr id="8203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9525" y="1468363"/>
            <a:ext cx="4180922" cy="4515805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pic>
        <p:nvPicPr>
          <p:cNvPr id="8194" name="Picture 2" descr="Health and Wellness - RNpedia">
            <a:extLst>
              <a:ext uri="{FF2B5EF4-FFF2-40B4-BE49-F238E27FC236}">
                <a16:creationId xmlns:a16="http://schemas.microsoft.com/office/drawing/2014/main" id="{67E6A125-CF45-CEB4-1300-14B6CA3662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2012" y="2573727"/>
            <a:ext cx="3061697" cy="2037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66170-73F3-D21C-CB38-AFBC50F0D0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0579" y="1468363"/>
            <a:ext cx="4425140" cy="4406085"/>
          </a:xfrm>
        </p:spPr>
        <p:txBody>
          <a:bodyPr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</a:rPr>
              <a:t>The </a:t>
            </a:r>
            <a:r>
              <a:rPr lang="en-GB" sz="2400" b="1" dirty="0">
                <a:solidFill>
                  <a:srgbClr val="000000"/>
                </a:solidFill>
              </a:rPr>
              <a:t>social determinants of health (SDOH)</a:t>
            </a:r>
            <a:r>
              <a:rPr lang="en-GB" sz="2400" dirty="0">
                <a:solidFill>
                  <a:srgbClr val="000000"/>
                </a:solidFill>
              </a:rPr>
              <a:t> are the non-medical factors shaping health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</a:rPr>
              <a:t>Recognising SDOH helps shift from downstream (treatment) to upstream (prevention, equity).</a:t>
            </a: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</a:rPr>
              <a:t>“The conditions in which people are born, grow, live, work and age, and the broader set of forces and systems shaping the conditions of daily life.” (</a:t>
            </a:r>
            <a:r>
              <a:rPr lang="en-GB" sz="2400" dirty="0">
                <a:solidFill>
                  <a:srgbClr val="000000"/>
                </a:solidFill>
                <a:hlinkClick r:id="rId4"/>
              </a:rPr>
              <a:t>World Health Organization</a:t>
            </a:r>
            <a:r>
              <a:rPr lang="en-GB" sz="2400" dirty="0">
                <a:solidFill>
                  <a:srgbClr val="000000"/>
                </a:solidFill>
              </a:rPr>
              <a:t>)</a:t>
            </a:r>
          </a:p>
          <a:p>
            <a:endParaRPr lang="en-GB" sz="2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20292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D2A41E-5366-1B3C-B5A6-24F76E1645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Dahlgren and Whitehead: Determinants of health</a:t>
            </a:r>
          </a:p>
        </p:txBody>
      </p:sp>
      <p:pic>
        <p:nvPicPr>
          <p:cNvPr id="4" name="Picture 8">
            <a:extLst>
              <a:ext uri="{FF2B5EF4-FFF2-40B4-BE49-F238E27FC236}">
                <a16:creationId xmlns:a16="http://schemas.microsoft.com/office/drawing/2014/main" id="{C0B4369C-8464-98FF-EB7C-64FDBD8A8A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631" y="1417638"/>
            <a:ext cx="8418233" cy="5440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28320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4B2AFB-D1C2-F53C-5A78-032A23A9EB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GB" sz="3000" b="1">
                <a:solidFill>
                  <a:srgbClr val="FFFFFF"/>
                </a:solidFill>
              </a:rPr>
              <a:t>Health as a Dynamic and Relational Concept</a:t>
            </a:r>
            <a:br>
              <a:rPr lang="en-GB" sz="3000" b="1">
                <a:solidFill>
                  <a:srgbClr val="FFFFFF"/>
                </a:solidFill>
              </a:rPr>
            </a:br>
            <a:endParaRPr lang="en-GB" sz="3000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9D85E9B-055D-513E-18CA-EFBA58683F2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63134397"/>
              </p:ext>
            </p:extLst>
          </p:nvPr>
        </p:nvGraphicFramePr>
        <p:xfrm>
          <a:off x="3216165" y="135924"/>
          <a:ext cx="5754840" cy="65243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990585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31BAD53-4E89-4F62-BBB7-26359763E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62756DA2-40EB-4C6F-B962-5822FFB54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240078" cy="6858000"/>
          </a:xfrm>
          <a:custGeom>
            <a:avLst/>
            <a:gdLst>
              <a:gd name="connsiteX0" fmla="*/ 0 w 6096000"/>
              <a:gd name="connsiteY0" fmla="*/ 0 h 6858000"/>
              <a:gd name="connsiteX1" fmla="*/ 5567517 w 6096000"/>
              <a:gd name="connsiteY1" fmla="*/ 0 h 6858000"/>
              <a:gd name="connsiteX2" fmla="*/ 5566938 w 6096000"/>
              <a:gd name="connsiteY2" fmla="*/ 1705 h 6858000"/>
              <a:gd name="connsiteX3" fmla="*/ 5551594 w 6096000"/>
              <a:gd name="connsiteY3" fmla="*/ 17287 h 6858000"/>
              <a:gd name="connsiteX4" fmla="*/ 5545641 w 6096000"/>
              <a:gd name="connsiteY4" fmla="*/ 130336 h 6858000"/>
              <a:gd name="connsiteX5" fmla="*/ 5538289 w 6096000"/>
              <a:gd name="connsiteY5" fmla="*/ 187093 h 6858000"/>
              <a:gd name="connsiteX6" fmla="*/ 5545790 w 6096000"/>
              <a:gd name="connsiteY6" fmla="*/ 265704 h 6858000"/>
              <a:gd name="connsiteX7" fmla="*/ 5542313 w 6096000"/>
              <a:gd name="connsiteY7" fmla="*/ 354566 h 6858000"/>
              <a:gd name="connsiteX8" fmla="*/ 5524126 w 6096000"/>
              <a:gd name="connsiteY8" fmla="*/ 472000 h 6858000"/>
              <a:gd name="connsiteX9" fmla="*/ 5522170 w 6096000"/>
              <a:gd name="connsiteY9" fmla="*/ 473782 h 6858000"/>
              <a:gd name="connsiteX10" fmla="*/ 5521798 w 6096000"/>
              <a:gd name="connsiteY10" fmla="*/ 491380 h 6858000"/>
              <a:gd name="connsiteX11" fmla="*/ 5536419 w 6096000"/>
              <a:gd name="connsiteY11" fmla="*/ 531675 h 6858000"/>
              <a:gd name="connsiteX12" fmla="*/ 5533435 w 6096000"/>
              <a:gd name="connsiteY12" fmla="*/ 536015 h 6858000"/>
              <a:gd name="connsiteX13" fmla="*/ 5538088 w 6096000"/>
              <a:gd name="connsiteY13" fmla="*/ 572092 h 6858000"/>
              <a:gd name="connsiteX14" fmla="*/ 5536061 w 6096000"/>
              <a:gd name="connsiteY14" fmla="*/ 572511 h 6858000"/>
              <a:gd name="connsiteX15" fmla="*/ 5528218 w 6096000"/>
              <a:gd name="connsiteY15" fmla="*/ 582332 h 6858000"/>
              <a:gd name="connsiteX16" fmla="*/ 5518011 w 6096000"/>
              <a:gd name="connsiteY16" fmla="*/ 601285 h 6858000"/>
              <a:gd name="connsiteX17" fmla="*/ 5473174 w 6096000"/>
              <a:gd name="connsiteY17" fmla="*/ 681608 h 6858000"/>
              <a:gd name="connsiteX18" fmla="*/ 5472963 w 6096000"/>
              <a:gd name="connsiteY18" fmla="*/ 689151 h 6858000"/>
              <a:gd name="connsiteX19" fmla="*/ 5472485 w 6096000"/>
              <a:gd name="connsiteY19" fmla="*/ 689289 h 6858000"/>
              <a:gd name="connsiteX20" fmla="*/ 5471326 w 6096000"/>
              <a:gd name="connsiteY20" fmla="*/ 697222 h 6858000"/>
              <a:gd name="connsiteX21" fmla="*/ 5472164 w 6096000"/>
              <a:gd name="connsiteY21" fmla="*/ 717531 h 6858000"/>
              <a:gd name="connsiteX22" fmla="*/ 5468891 w 6096000"/>
              <a:gd name="connsiteY22" fmla="*/ 722494 h 6858000"/>
              <a:gd name="connsiteX23" fmla="*/ 5463081 w 6096000"/>
              <a:gd name="connsiteY23" fmla="*/ 724368 h 6858000"/>
              <a:gd name="connsiteX24" fmla="*/ 5446981 w 6096000"/>
              <a:gd name="connsiteY24" fmla="*/ 752692 h 6858000"/>
              <a:gd name="connsiteX25" fmla="*/ 5417190 w 6096000"/>
              <a:gd name="connsiteY25" fmla="*/ 816346 h 6858000"/>
              <a:gd name="connsiteX26" fmla="*/ 5388958 w 6096000"/>
              <a:gd name="connsiteY26" fmla="*/ 889417 h 6858000"/>
              <a:gd name="connsiteX27" fmla="*/ 5307044 w 6096000"/>
              <a:gd name="connsiteY27" fmla="*/ 1063288 h 6858000"/>
              <a:gd name="connsiteX28" fmla="*/ 5303837 w 6096000"/>
              <a:gd name="connsiteY28" fmla="*/ 1157176 h 6858000"/>
              <a:gd name="connsiteX29" fmla="*/ 5286494 w 6096000"/>
              <a:gd name="connsiteY29" fmla="*/ 1210776 h 6858000"/>
              <a:gd name="connsiteX30" fmla="*/ 5282463 w 6096000"/>
              <a:gd name="connsiteY30" fmla="*/ 1301993 h 6858000"/>
              <a:gd name="connsiteX31" fmla="*/ 5252235 w 6096000"/>
              <a:gd name="connsiteY31" fmla="*/ 1360879 h 6858000"/>
              <a:gd name="connsiteX32" fmla="*/ 5244497 w 6096000"/>
              <a:gd name="connsiteY32" fmla="*/ 1404045 h 6858000"/>
              <a:gd name="connsiteX33" fmla="*/ 5223823 w 6096000"/>
              <a:gd name="connsiteY33" fmla="*/ 1429568 h 6858000"/>
              <a:gd name="connsiteX34" fmla="*/ 5224851 w 6096000"/>
              <a:gd name="connsiteY34" fmla="*/ 1430305 h 6858000"/>
              <a:gd name="connsiteX35" fmla="*/ 5212394 w 6096000"/>
              <a:gd name="connsiteY35" fmla="*/ 1463304 h 6858000"/>
              <a:gd name="connsiteX36" fmla="*/ 5209958 w 6096000"/>
              <a:gd name="connsiteY36" fmla="*/ 1514846 h 6858000"/>
              <a:gd name="connsiteX37" fmla="*/ 5206417 w 6096000"/>
              <a:gd name="connsiteY37" fmla="*/ 1519731 h 6858000"/>
              <a:gd name="connsiteX38" fmla="*/ 5206640 w 6096000"/>
              <a:gd name="connsiteY38" fmla="*/ 1519929 h 6858000"/>
              <a:gd name="connsiteX39" fmla="*/ 5207632 w 6096000"/>
              <a:gd name="connsiteY39" fmla="*/ 1546022 h 6858000"/>
              <a:gd name="connsiteX40" fmla="*/ 5212030 w 6096000"/>
              <a:gd name="connsiteY40" fmla="*/ 1578752 h 6858000"/>
              <a:gd name="connsiteX41" fmla="*/ 5203533 w 6096000"/>
              <a:gd name="connsiteY41" fmla="*/ 1647555 h 6858000"/>
              <a:gd name="connsiteX42" fmla="*/ 5190877 w 6096000"/>
              <a:gd name="connsiteY42" fmla="*/ 1715685 h 6858000"/>
              <a:gd name="connsiteX43" fmla="*/ 5184235 w 6096000"/>
              <a:gd name="connsiteY43" fmla="*/ 1740358 h 6858000"/>
              <a:gd name="connsiteX44" fmla="*/ 5181475 w 6096000"/>
              <a:gd name="connsiteY44" fmla="*/ 1784314 h 6858000"/>
              <a:gd name="connsiteX45" fmla="*/ 5185845 w 6096000"/>
              <a:gd name="connsiteY45" fmla="*/ 1804434 h 6858000"/>
              <a:gd name="connsiteX46" fmla="*/ 5185068 w 6096000"/>
              <a:gd name="connsiteY46" fmla="*/ 1805316 h 6858000"/>
              <a:gd name="connsiteX47" fmla="*/ 5188593 w 6096000"/>
              <a:gd name="connsiteY47" fmla="*/ 1807109 h 6858000"/>
              <a:gd name="connsiteX48" fmla="*/ 5185920 w 6096000"/>
              <a:gd name="connsiteY48" fmla="*/ 1821003 h 6858000"/>
              <a:gd name="connsiteX49" fmla="*/ 5183543 w 6096000"/>
              <a:gd name="connsiteY49" fmla="*/ 1824832 h 6858000"/>
              <a:gd name="connsiteX50" fmla="*/ 5182235 w 6096000"/>
              <a:gd name="connsiteY50" fmla="*/ 1830429 h 6858000"/>
              <a:gd name="connsiteX51" fmla="*/ 5182525 w 6096000"/>
              <a:gd name="connsiteY51" fmla="*/ 1830569 h 6858000"/>
              <a:gd name="connsiteX52" fmla="*/ 5180663 w 6096000"/>
              <a:gd name="connsiteY52" fmla="*/ 1835810 h 6858000"/>
              <a:gd name="connsiteX53" fmla="*/ 5167452 w 6096000"/>
              <a:gd name="connsiteY53" fmla="*/ 1861483 h 6858000"/>
              <a:gd name="connsiteX54" fmla="*/ 5174266 w 6096000"/>
              <a:gd name="connsiteY54" fmla="*/ 1892417 h 6858000"/>
              <a:gd name="connsiteX55" fmla="*/ 5189262 w 6096000"/>
              <a:gd name="connsiteY55" fmla="*/ 1895114 h 6858000"/>
              <a:gd name="connsiteX56" fmla="*/ 5187100 w 6096000"/>
              <a:gd name="connsiteY56" fmla="*/ 1899379 h 6858000"/>
              <a:gd name="connsiteX57" fmla="*/ 5180471 w 6096000"/>
              <a:gd name="connsiteY57" fmla="*/ 1907867 h 6858000"/>
              <a:gd name="connsiteX58" fmla="*/ 5181361 w 6096000"/>
              <a:gd name="connsiteY58" fmla="*/ 1910265 h 6858000"/>
              <a:gd name="connsiteX59" fmla="*/ 5178268 w 6096000"/>
              <a:gd name="connsiteY59" fmla="*/ 1935584 h 6858000"/>
              <a:gd name="connsiteX60" fmla="*/ 5183619 w 6096000"/>
              <a:gd name="connsiteY60" fmla="*/ 1942021 h 6858000"/>
              <a:gd name="connsiteX61" fmla="*/ 5184480 w 6096000"/>
              <a:gd name="connsiteY61" fmla="*/ 1945112 h 6858000"/>
              <a:gd name="connsiteX62" fmla="*/ 5172776 w 6096000"/>
              <a:gd name="connsiteY62" fmla="*/ 1961162 h 6858000"/>
              <a:gd name="connsiteX63" fmla="*/ 5168513 w 6096000"/>
              <a:gd name="connsiteY63" fmla="*/ 1969445 h 6858000"/>
              <a:gd name="connsiteX64" fmla="*/ 5126597 w 6096000"/>
              <a:gd name="connsiteY64" fmla="*/ 2024270 h 6858000"/>
              <a:gd name="connsiteX65" fmla="*/ 5119528 w 6096000"/>
              <a:gd name="connsiteY65" fmla="*/ 2107942 h 6858000"/>
              <a:gd name="connsiteX66" fmla="*/ 5110356 w 6096000"/>
              <a:gd name="connsiteY66" fmla="*/ 2193455 h 6858000"/>
              <a:gd name="connsiteX67" fmla="*/ 5104992 w 6096000"/>
              <a:gd name="connsiteY67" fmla="*/ 2260088 h 6858000"/>
              <a:gd name="connsiteX68" fmla="*/ 5059439 w 6096000"/>
              <a:gd name="connsiteY68" fmla="*/ 2335735 h 6858000"/>
              <a:gd name="connsiteX69" fmla="*/ 5022061 w 6096000"/>
              <a:gd name="connsiteY69" fmla="*/ 2408995 h 6858000"/>
              <a:gd name="connsiteX70" fmla="*/ 5022253 w 6096000"/>
              <a:gd name="connsiteY70" fmla="*/ 2445869 h 6858000"/>
              <a:gd name="connsiteX71" fmla="*/ 5011426 w 6096000"/>
              <a:gd name="connsiteY71" fmla="*/ 2496499 h 6858000"/>
              <a:gd name="connsiteX72" fmla="*/ 4994224 w 6096000"/>
              <a:gd name="connsiteY72" fmla="*/ 2549900 h 6858000"/>
              <a:gd name="connsiteX73" fmla="*/ 4995245 w 6096000"/>
              <a:gd name="connsiteY73" fmla="*/ 2596456 h 6858000"/>
              <a:gd name="connsiteX74" fmla="*/ 4988570 w 6096000"/>
              <a:gd name="connsiteY74" fmla="*/ 2606088 h 6858000"/>
              <a:gd name="connsiteX75" fmla="*/ 4988371 w 6096000"/>
              <a:gd name="connsiteY75" fmla="*/ 2635351 h 6858000"/>
              <a:gd name="connsiteX76" fmla="*/ 4983212 w 6096000"/>
              <a:gd name="connsiteY76" fmla="*/ 2665666 h 6858000"/>
              <a:gd name="connsiteX77" fmla="*/ 4968234 w 6096000"/>
              <a:gd name="connsiteY77" fmla="*/ 2715895 h 6858000"/>
              <a:gd name="connsiteX78" fmla="*/ 4975888 w 6096000"/>
              <a:gd name="connsiteY78" fmla="*/ 2725052 h 6858000"/>
              <a:gd name="connsiteX79" fmla="*/ 4980195 w 6096000"/>
              <a:gd name="connsiteY79" fmla="*/ 2726489 h 6858000"/>
              <a:gd name="connsiteX80" fmla="*/ 4976218 w 6096000"/>
              <a:gd name="connsiteY80" fmla="*/ 2740278 h 6858000"/>
              <a:gd name="connsiteX81" fmla="*/ 4980571 w 6096000"/>
              <a:gd name="connsiteY81" fmla="*/ 2751112 h 6858000"/>
              <a:gd name="connsiteX82" fmla="*/ 4973893 w 6096000"/>
              <a:gd name="connsiteY82" fmla="*/ 2760208 h 6858000"/>
              <a:gd name="connsiteX83" fmla="*/ 4979005 w 6096000"/>
              <a:gd name="connsiteY83" fmla="*/ 2790136 h 6858000"/>
              <a:gd name="connsiteX84" fmla="*/ 4986137 w 6096000"/>
              <a:gd name="connsiteY84" fmla="*/ 2804183 h 6858000"/>
              <a:gd name="connsiteX85" fmla="*/ 4986175 w 6096000"/>
              <a:gd name="connsiteY85" fmla="*/ 2825860 h 6858000"/>
              <a:gd name="connsiteX86" fmla="*/ 4993936 w 6096000"/>
              <a:gd name="connsiteY86" fmla="*/ 2911749 h 6858000"/>
              <a:gd name="connsiteX87" fmla="*/ 4992563 w 6096000"/>
              <a:gd name="connsiteY87" fmla="*/ 2977278 h 6858000"/>
              <a:gd name="connsiteX88" fmla="*/ 4980516 w 6096000"/>
              <a:gd name="connsiteY88" fmla="*/ 2991092 h 6858000"/>
              <a:gd name="connsiteX89" fmla="*/ 4992801 w 6096000"/>
              <a:gd name="connsiteY89" fmla="*/ 3020247 h 6858000"/>
              <a:gd name="connsiteX90" fmla="*/ 5014805 w 6096000"/>
              <a:gd name="connsiteY90" fmla="*/ 3065434 h 6858000"/>
              <a:gd name="connsiteX91" fmla="*/ 5002733 w 6096000"/>
              <a:gd name="connsiteY91" fmla="*/ 3103777 h 6858000"/>
              <a:gd name="connsiteX92" fmla="*/ 5002941 w 6096000"/>
              <a:gd name="connsiteY92" fmla="*/ 3151828 h 6858000"/>
              <a:gd name="connsiteX93" fmla="*/ 5002883 w 6096000"/>
              <a:gd name="connsiteY93" fmla="*/ 3180546 h 6858000"/>
              <a:gd name="connsiteX94" fmla="*/ 5016711 w 6096000"/>
              <a:gd name="connsiteY94" fmla="*/ 3258677 h 6858000"/>
              <a:gd name="connsiteX95" fmla="*/ 5017918 w 6096000"/>
              <a:gd name="connsiteY95" fmla="*/ 3262610 h 6858000"/>
              <a:gd name="connsiteX96" fmla="*/ 5011672 w 6096000"/>
              <a:gd name="connsiteY96" fmla="*/ 3277179 h 6858000"/>
              <a:gd name="connsiteX97" fmla="*/ 5009344 w 6096000"/>
              <a:gd name="connsiteY97" fmla="*/ 3278130 h 6858000"/>
              <a:gd name="connsiteX98" fmla="*/ 5026770 w 6096000"/>
              <a:gd name="connsiteY98" fmla="*/ 3325671 h 6858000"/>
              <a:gd name="connsiteX99" fmla="*/ 5024571 w 6096000"/>
              <a:gd name="connsiteY99" fmla="*/ 3332072 h 6858000"/>
              <a:gd name="connsiteX100" fmla="*/ 5041705 w 6096000"/>
              <a:gd name="connsiteY100" fmla="*/ 3362948 h 6858000"/>
              <a:gd name="connsiteX101" fmla="*/ 5047477 w 6096000"/>
              <a:gd name="connsiteY101" fmla="*/ 3378959 h 6858000"/>
              <a:gd name="connsiteX102" fmla="*/ 5060758 w 6096000"/>
              <a:gd name="connsiteY102" fmla="*/ 3407057 h 6858000"/>
              <a:gd name="connsiteX103" fmla="*/ 5058968 w 6096000"/>
              <a:gd name="connsiteY103" fmla="*/ 3409825 h 6858000"/>
              <a:gd name="connsiteX104" fmla="*/ 5062667 w 6096000"/>
              <a:gd name="connsiteY104" fmla="*/ 3415218 h 6858000"/>
              <a:gd name="connsiteX105" fmla="*/ 5060928 w 6096000"/>
              <a:gd name="connsiteY105" fmla="*/ 3419880 h 6858000"/>
              <a:gd name="connsiteX106" fmla="*/ 5062923 w 6096000"/>
              <a:gd name="connsiteY106" fmla="*/ 3424545 h 6858000"/>
              <a:gd name="connsiteX107" fmla="*/ 5064623 w 6096000"/>
              <a:gd name="connsiteY107" fmla="*/ 3476412 h 6858000"/>
              <a:gd name="connsiteX108" fmla="*/ 5069684 w 6096000"/>
              <a:gd name="connsiteY108" fmla="*/ 3486850 h 6858000"/>
              <a:gd name="connsiteX109" fmla="*/ 5063339 w 6096000"/>
              <a:gd name="connsiteY109" fmla="*/ 3496391 h 6858000"/>
              <a:gd name="connsiteX110" fmla="*/ 5070139 w 6096000"/>
              <a:gd name="connsiteY110" fmla="*/ 3531201 h 6858000"/>
              <a:gd name="connsiteX111" fmla="*/ 5079896 w 6096000"/>
              <a:gd name="connsiteY111" fmla="*/ 3542019 h 6858000"/>
              <a:gd name="connsiteX112" fmla="*/ 5087540 w 6096000"/>
              <a:gd name="connsiteY112" fmla="*/ 3552249 h 6858000"/>
              <a:gd name="connsiteX113" fmla="*/ 5087902 w 6096000"/>
              <a:gd name="connsiteY113" fmla="*/ 3553678 h 6858000"/>
              <a:gd name="connsiteX114" fmla="*/ 5091509 w 6096000"/>
              <a:gd name="connsiteY114" fmla="*/ 3568021 h 6858000"/>
              <a:gd name="connsiteX115" fmla="*/ 5091934 w 6096000"/>
              <a:gd name="connsiteY115" fmla="*/ 3569719 h 6858000"/>
              <a:gd name="connsiteX116" fmla="*/ 5089362 w 6096000"/>
              <a:gd name="connsiteY116" fmla="*/ 3586412 h 6858000"/>
              <a:gd name="connsiteX117" fmla="*/ 5092358 w 6096000"/>
              <a:gd name="connsiteY117" fmla="*/ 3597336 h 6858000"/>
              <a:gd name="connsiteX118" fmla="*/ 5084254 w 6096000"/>
              <a:gd name="connsiteY118" fmla="*/ 3606007 h 6858000"/>
              <a:gd name="connsiteX119" fmla="*/ 5084281 w 6096000"/>
              <a:gd name="connsiteY119" fmla="*/ 3641228 h 6858000"/>
              <a:gd name="connsiteX120" fmla="*/ 5091848 w 6096000"/>
              <a:gd name="connsiteY120" fmla="*/ 3653088 h 6858000"/>
              <a:gd name="connsiteX121" fmla="*/ 5097436 w 6096000"/>
              <a:gd name="connsiteY121" fmla="*/ 3664114 h 6858000"/>
              <a:gd name="connsiteX122" fmla="*/ 5097518 w 6096000"/>
              <a:gd name="connsiteY122" fmla="*/ 3665569 h 6858000"/>
              <a:gd name="connsiteX123" fmla="*/ 5099829 w 6096000"/>
              <a:gd name="connsiteY123" fmla="*/ 3707357 h 6858000"/>
              <a:gd name="connsiteX124" fmla="*/ 5114696 w 6096000"/>
              <a:gd name="connsiteY124" fmla="*/ 3778166 h 6858000"/>
              <a:gd name="connsiteX125" fmla="*/ 5135379 w 6096000"/>
              <a:gd name="connsiteY125" fmla="*/ 3878222 h 6858000"/>
              <a:gd name="connsiteX126" fmla="*/ 5130138 w 6096000"/>
              <a:gd name="connsiteY126" fmla="*/ 4048117 h 6858000"/>
              <a:gd name="connsiteX127" fmla="*/ 5090040 w 6096000"/>
              <a:gd name="connsiteY127" fmla="*/ 4219510 h 6858000"/>
              <a:gd name="connsiteX128" fmla="*/ 5092812 w 6096000"/>
              <a:gd name="connsiteY128" fmla="*/ 4411258 h 6858000"/>
              <a:gd name="connsiteX129" fmla="*/ 5084599 w 6096000"/>
              <a:gd name="connsiteY129" fmla="*/ 4488531 h 6858000"/>
              <a:gd name="connsiteX130" fmla="*/ 5084072 w 6096000"/>
              <a:gd name="connsiteY130" fmla="*/ 4539168 h 6858000"/>
              <a:gd name="connsiteX131" fmla="*/ 5068936 w 6096000"/>
              <a:gd name="connsiteY131" fmla="*/ 4625153 h 6858000"/>
              <a:gd name="connsiteX132" fmla="*/ 5059114 w 6096000"/>
              <a:gd name="connsiteY132" fmla="*/ 4733115 h 6858000"/>
              <a:gd name="connsiteX133" fmla="*/ 5037209 w 6096000"/>
              <a:gd name="connsiteY133" fmla="*/ 4844323 h 6858000"/>
              <a:gd name="connsiteX134" fmla="*/ 5020638 w 6096000"/>
              <a:gd name="connsiteY134" fmla="*/ 4877992 h 6858000"/>
              <a:gd name="connsiteX135" fmla="*/ 5006413 w 6096000"/>
              <a:gd name="connsiteY135" fmla="*/ 4925805 h 6858000"/>
              <a:gd name="connsiteX136" fmla="*/ 4971037 w 6096000"/>
              <a:gd name="connsiteY136" fmla="*/ 5009272 h 6858000"/>
              <a:gd name="connsiteX137" fmla="*/ 4963105 w 6096000"/>
              <a:gd name="connsiteY137" fmla="*/ 5111369 h 6858000"/>
              <a:gd name="connsiteX138" fmla="*/ 4976341 w 6096000"/>
              <a:gd name="connsiteY138" fmla="*/ 5210876 h 6858000"/>
              <a:gd name="connsiteX139" fmla="*/ 4980617 w 6096000"/>
              <a:gd name="connsiteY139" fmla="*/ 5269726 h 6858000"/>
              <a:gd name="connsiteX140" fmla="*/ 4997733 w 6096000"/>
              <a:gd name="connsiteY140" fmla="*/ 5464225 h 6858000"/>
              <a:gd name="connsiteX141" fmla="*/ 5001400 w 6096000"/>
              <a:gd name="connsiteY141" fmla="*/ 5594585 h 6858000"/>
              <a:gd name="connsiteX142" fmla="*/ 4983700 w 6096000"/>
              <a:gd name="connsiteY142" fmla="*/ 5667896 h 6858000"/>
              <a:gd name="connsiteX143" fmla="*/ 4968506 w 6096000"/>
              <a:gd name="connsiteY143" fmla="*/ 5769225 h 6858000"/>
              <a:gd name="connsiteX144" fmla="*/ 4969765 w 6096000"/>
              <a:gd name="connsiteY144" fmla="*/ 5823324 h 6858000"/>
              <a:gd name="connsiteX145" fmla="*/ 4966129 w 6096000"/>
              <a:gd name="connsiteY145" fmla="*/ 5862699 h 6858000"/>
              <a:gd name="connsiteX146" fmla="*/ 4970695 w 6096000"/>
              <a:gd name="connsiteY146" fmla="*/ 5906467 h 6858000"/>
              <a:gd name="connsiteX147" fmla="*/ 4991568 w 6096000"/>
              <a:gd name="connsiteY147" fmla="*/ 5939847 h 6858000"/>
              <a:gd name="connsiteX148" fmla="*/ 4986815 w 6096000"/>
              <a:gd name="connsiteY148" fmla="*/ 5973994 h 6858000"/>
              <a:gd name="connsiteX149" fmla="*/ 4987776 w 6096000"/>
              <a:gd name="connsiteY149" fmla="*/ 6089693 h 6858000"/>
              <a:gd name="connsiteX150" fmla="*/ 4991621 w 6096000"/>
              <a:gd name="connsiteY150" fmla="*/ 6224938 h 6858000"/>
              <a:gd name="connsiteX151" fmla="*/ 5017157 w 6096000"/>
              <a:gd name="connsiteY151" fmla="*/ 6370251 h 6858000"/>
              <a:gd name="connsiteX152" fmla="*/ 5040797 w 6096000"/>
              <a:gd name="connsiteY152" fmla="*/ 6541313 h 6858000"/>
              <a:gd name="connsiteX153" fmla="*/ 5045375 w 6096000"/>
              <a:gd name="connsiteY153" fmla="*/ 6640957 h 6858000"/>
              <a:gd name="connsiteX154" fmla="*/ 5058442 w 6096000"/>
              <a:gd name="connsiteY154" fmla="*/ 6705297 h 6858000"/>
              <a:gd name="connsiteX155" fmla="*/ 5071125 w 6096000"/>
              <a:gd name="connsiteY155" fmla="*/ 6759582 h 6858000"/>
              <a:gd name="connsiteX156" fmla="*/ 5069172 w 6096000"/>
              <a:gd name="connsiteY156" fmla="*/ 6817746 h 6858000"/>
              <a:gd name="connsiteX157" fmla="*/ 5072322 w 6096000"/>
              <a:gd name="connsiteY157" fmla="*/ 6843646 h 6858000"/>
              <a:gd name="connsiteX158" fmla="*/ 5091388 w 6096000"/>
              <a:gd name="connsiteY158" fmla="*/ 6857998 h 6858000"/>
              <a:gd name="connsiteX159" fmla="*/ 6096000 w 6096000"/>
              <a:gd name="connsiteY159" fmla="*/ 6857998 h 6858000"/>
              <a:gd name="connsiteX160" fmla="*/ 6096000 w 6096000"/>
              <a:gd name="connsiteY160" fmla="*/ 6858000 h 6858000"/>
              <a:gd name="connsiteX161" fmla="*/ 0 w 6096000"/>
              <a:gd name="connsiteY16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5567517" y="0"/>
                </a:lnTo>
                <a:lnTo>
                  <a:pt x="5566938" y="1705"/>
                </a:lnTo>
                <a:cubicBezTo>
                  <a:pt x="5563126" y="8440"/>
                  <a:pt x="5558112" y="13784"/>
                  <a:pt x="5551594" y="17287"/>
                </a:cubicBezTo>
                <a:cubicBezTo>
                  <a:pt x="5562364" y="82036"/>
                  <a:pt x="5510349" y="69804"/>
                  <a:pt x="5545641" y="130336"/>
                </a:cubicBezTo>
                <a:cubicBezTo>
                  <a:pt x="5526953" y="117589"/>
                  <a:pt x="5536978" y="162458"/>
                  <a:pt x="5538289" y="187093"/>
                </a:cubicBezTo>
                <a:cubicBezTo>
                  <a:pt x="5536205" y="226511"/>
                  <a:pt x="5545722" y="205530"/>
                  <a:pt x="5545790" y="265704"/>
                </a:cubicBezTo>
                <a:cubicBezTo>
                  <a:pt x="5542296" y="317533"/>
                  <a:pt x="5543813" y="325288"/>
                  <a:pt x="5542313" y="354566"/>
                </a:cubicBezTo>
                <a:lnTo>
                  <a:pt x="5524126" y="472000"/>
                </a:lnTo>
                <a:lnTo>
                  <a:pt x="5522170" y="473782"/>
                </a:lnTo>
                <a:cubicBezTo>
                  <a:pt x="5517847" y="482008"/>
                  <a:pt x="5518682" y="487340"/>
                  <a:pt x="5521798" y="491380"/>
                </a:cubicBezTo>
                <a:lnTo>
                  <a:pt x="5536419" y="531675"/>
                </a:lnTo>
                <a:lnTo>
                  <a:pt x="5533435" y="536015"/>
                </a:lnTo>
                <a:lnTo>
                  <a:pt x="5538088" y="572092"/>
                </a:lnTo>
                <a:lnTo>
                  <a:pt x="5536061" y="572511"/>
                </a:lnTo>
                <a:cubicBezTo>
                  <a:pt x="5531611" y="574271"/>
                  <a:pt x="5528529" y="577121"/>
                  <a:pt x="5528218" y="582332"/>
                </a:cubicBezTo>
                <a:cubicBezTo>
                  <a:pt x="5498002" y="573171"/>
                  <a:pt x="5516262" y="585107"/>
                  <a:pt x="5518011" y="601285"/>
                </a:cubicBezTo>
                <a:cubicBezTo>
                  <a:pt x="5508838" y="617831"/>
                  <a:pt x="5480684" y="666964"/>
                  <a:pt x="5473174" y="681608"/>
                </a:cubicBezTo>
                <a:cubicBezTo>
                  <a:pt x="5473102" y="684122"/>
                  <a:pt x="5473033" y="686637"/>
                  <a:pt x="5472963" y="689151"/>
                </a:cubicBezTo>
                <a:lnTo>
                  <a:pt x="5472485" y="689289"/>
                </a:lnTo>
                <a:cubicBezTo>
                  <a:pt x="5471434" y="690905"/>
                  <a:pt x="5470986" y="693376"/>
                  <a:pt x="5471326" y="697222"/>
                </a:cubicBezTo>
                <a:cubicBezTo>
                  <a:pt x="5471606" y="703992"/>
                  <a:pt x="5471884" y="710761"/>
                  <a:pt x="5472164" y="717531"/>
                </a:cubicBezTo>
                <a:lnTo>
                  <a:pt x="5468891" y="722494"/>
                </a:lnTo>
                <a:lnTo>
                  <a:pt x="5463081" y="724368"/>
                </a:lnTo>
                <a:lnTo>
                  <a:pt x="5446981" y="752692"/>
                </a:lnTo>
                <a:cubicBezTo>
                  <a:pt x="5454691" y="764380"/>
                  <a:pt x="5422719" y="808083"/>
                  <a:pt x="5417190" y="816346"/>
                </a:cubicBezTo>
                <a:lnTo>
                  <a:pt x="5388958" y="889417"/>
                </a:lnTo>
                <a:cubicBezTo>
                  <a:pt x="5320491" y="969963"/>
                  <a:pt x="5321907" y="1005331"/>
                  <a:pt x="5307044" y="1063288"/>
                </a:cubicBezTo>
                <a:cubicBezTo>
                  <a:pt x="5313332" y="1111028"/>
                  <a:pt x="5317096" y="1110140"/>
                  <a:pt x="5303837" y="1157176"/>
                </a:cubicBezTo>
                <a:cubicBezTo>
                  <a:pt x="5301103" y="1192124"/>
                  <a:pt x="5301884" y="1197232"/>
                  <a:pt x="5286494" y="1210776"/>
                </a:cubicBezTo>
                <a:lnTo>
                  <a:pt x="5282463" y="1301993"/>
                </a:lnTo>
                <a:lnTo>
                  <a:pt x="5252235" y="1360879"/>
                </a:lnTo>
                <a:lnTo>
                  <a:pt x="5244497" y="1404045"/>
                </a:lnTo>
                <a:lnTo>
                  <a:pt x="5223823" y="1429568"/>
                </a:lnTo>
                <a:lnTo>
                  <a:pt x="5224851" y="1430305"/>
                </a:lnTo>
                <a:cubicBezTo>
                  <a:pt x="5226697" y="1432466"/>
                  <a:pt x="5214738" y="1459891"/>
                  <a:pt x="5212394" y="1463304"/>
                </a:cubicBezTo>
                <a:cubicBezTo>
                  <a:pt x="5209912" y="1477394"/>
                  <a:pt x="5213027" y="1501295"/>
                  <a:pt x="5209958" y="1514846"/>
                </a:cubicBezTo>
                <a:lnTo>
                  <a:pt x="5206417" y="1519731"/>
                </a:lnTo>
                <a:lnTo>
                  <a:pt x="5206640" y="1519929"/>
                </a:lnTo>
                <a:cubicBezTo>
                  <a:pt x="5206490" y="1521210"/>
                  <a:pt x="5209710" y="1543635"/>
                  <a:pt x="5207632" y="1546022"/>
                </a:cubicBezTo>
                <a:lnTo>
                  <a:pt x="5212030" y="1578752"/>
                </a:lnTo>
                <a:cubicBezTo>
                  <a:pt x="5206147" y="1605585"/>
                  <a:pt x="5226381" y="1622803"/>
                  <a:pt x="5203533" y="1647555"/>
                </a:cubicBezTo>
                <a:cubicBezTo>
                  <a:pt x="5198128" y="1672675"/>
                  <a:pt x="5203213" y="1694404"/>
                  <a:pt x="5190877" y="1715685"/>
                </a:cubicBezTo>
                <a:cubicBezTo>
                  <a:pt x="5196815" y="1724301"/>
                  <a:pt x="5198098" y="1732435"/>
                  <a:pt x="5184235" y="1740358"/>
                </a:cubicBezTo>
                <a:cubicBezTo>
                  <a:pt x="5182625" y="1763793"/>
                  <a:pt x="5198368" y="1769422"/>
                  <a:pt x="5181475" y="1784314"/>
                </a:cubicBezTo>
                <a:cubicBezTo>
                  <a:pt x="5205987" y="1797417"/>
                  <a:pt x="5195246" y="1798221"/>
                  <a:pt x="5185845" y="1804434"/>
                </a:cubicBezTo>
                <a:lnTo>
                  <a:pt x="5185068" y="1805316"/>
                </a:lnTo>
                <a:lnTo>
                  <a:pt x="5188593" y="1807109"/>
                </a:lnTo>
                <a:lnTo>
                  <a:pt x="5185920" y="1821003"/>
                </a:lnTo>
                <a:lnTo>
                  <a:pt x="5183543" y="1824832"/>
                </a:lnTo>
                <a:cubicBezTo>
                  <a:pt x="5182284" y="1827468"/>
                  <a:pt x="5181937" y="1829219"/>
                  <a:pt x="5182235" y="1830429"/>
                </a:cubicBezTo>
                <a:lnTo>
                  <a:pt x="5182525" y="1830569"/>
                </a:lnTo>
                <a:lnTo>
                  <a:pt x="5180663" y="1835810"/>
                </a:lnTo>
                <a:cubicBezTo>
                  <a:pt x="5176779" y="1844665"/>
                  <a:pt x="5172297" y="1853278"/>
                  <a:pt x="5167452" y="1861483"/>
                </a:cubicBezTo>
                <a:cubicBezTo>
                  <a:pt x="5179827" y="1866643"/>
                  <a:pt x="5166788" y="1884999"/>
                  <a:pt x="5174266" y="1892417"/>
                </a:cubicBezTo>
                <a:lnTo>
                  <a:pt x="5189262" y="1895114"/>
                </a:lnTo>
                <a:lnTo>
                  <a:pt x="5187100" y="1899379"/>
                </a:lnTo>
                <a:lnTo>
                  <a:pt x="5180471" y="1907867"/>
                </a:lnTo>
                <a:cubicBezTo>
                  <a:pt x="5179609" y="1909162"/>
                  <a:pt x="5179647" y="1909994"/>
                  <a:pt x="5181361" y="1910265"/>
                </a:cubicBezTo>
                <a:cubicBezTo>
                  <a:pt x="5180995" y="1914884"/>
                  <a:pt x="5177893" y="1930292"/>
                  <a:pt x="5178268" y="1935584"/>
                </a:cubicBezTo>
                <a:lnTo>
                  <a:pt x="5183619" y="1942021"/>
                </a:lnTo>
                <a:lnTo>
                  <a:pt x="5184480" y="1945112"/>
                </a:lnTo>
                <a:lnTo>
                  <a:pt x="5172776" y="1961162"/>
                </a:lnTo>
                <a:lnTo>
                  <a:pt x="5168513" y="1969445"/>
                </a:lnTo>
                <a:lnTo>
                  <a:pt x="5126597" y="2024270"/>
                </a:lnTo>
                <a:lnTo>
                  <a:pt x="5119528" y="2107942"/>
                </a:lnTo>
                <a:cubicBezTo>
                  <a:pt x="5089290" y="2138038"/>
                  <a:pt x="5110415" y="2159228"/>
                  <a:pt x="5110356" y="2193455"/>
                </a:cubicBezTo>
                <a:cubicBezTo>
                  <a:pt x="5101302" y="2220953"/>
                  <a:pt x="5110381" y="2224200"/>
                  <a:pt x="5104992" y="2260088"/>
                </a:cubicBezTo>
                <a:cubicBezTo>
                  <a:pt x="5096504" y="2291744"/>
                  <a:pt x="5078225" y="2299003"/>
                  <a:pt x="5059439" y="2335735"/>
                </a:cubicBezTo>
                <a:cubicBezTo>
                  <a:pt x="5029465" y="2329020"/>
                  <a:pt x="5058046" y="2407546"/>
                  <a:pt x="5022061" y="2408995"/>
                </a:cubicBezTo>
                <a:cubicBezTo>
                  <a:pt x="5023289" y="2413465"/>
                  <a:pt x="5019654" y="2441580"/>
                  <a:pt x="5022253" y="2445869"/>
                </a:cubicBezTo>
                <a:cubicBezTo>
                  <a:pt x="5022440" y="2449625"/>
                  <a:pt x="5011241" y="2492743"/>
                  <a:pt x="5011426" y="2496499"/>
                </a:cubicBezTo>
                <a:lnTo>
                  <a:pt x="4994224" y="2549900"/>
                </a:lnTo>
                <a:cubicBezTo>
                  <a:pt x="4992353" y="2564757"/>
                  <a:pt x="4998952" y="2582253"/>
                  <a:pt x="4995245" y="2596456"/>
                </a:cubicBezTo>
                <a:lnTo>
                  <a:pt x="4988570" y="2606088"/>
                </a:lnTo>
                <a:cubicBezTo>
                  <a:pt x="4988504" y="2615842"/>
                  <a:pt x="4988436" y="2625597"/>
                  <a:pt x="4988371" y="2635351"/>
                </a:cubicBezTo>
                <a:lnTo>
                  <a:pt x="4983212" y="2665666"/>
                </a:lnTo>
                <a:lnTo>
                  <a:pt x="4968234" y="2715895"/>
                </a:lnTo>
                <a:lnTo>
                  <a:pt x="4975888" y="2725052"/>
                </a:lnTo>
                <a:lnTo>
                  <a:pt x="4980195" y="2726489"/>
                </a:lnTo>
                <a:lnTo>
                  <a:pt x="4976218" y="2740278"/>
                </a:lnTo>
                <a:lnTo>
                  <a:pt x="4980571" y="2751112"/>
                </a:lnTo>
                <a:lnTo>
                  <a:pt x="4973893" y="2760208"/>
                </a:lnTo>
                <a:lnTo>
                  <a:pt x="4979005" y="2790136"/>
                </a:lnTo>
                <a:lnTo>
                  <a:pt x="4986137" y="2804183"/>
                </a:lnTo>
                <a:cubicBezTo>
                  <a:pt x="4986150" y="2811409"/>
                  <a:pt x="4986162" y="2818634"/>
                  <a:pt x="4986175" y="2825860"/>
                </a:cubicBezTo>
                <a:cubicBezTo>
                  <a:pt x="4987474" y="2843788"/>
                  <a:pt x="4992871" y="2886513"/>
                  <a:pt x="4993936" y="2911749"/>
                </a:cubicBezTo>
                <a:cubicBezTo>
                  <a:pt x="4993313" y="2946689"/>
                  <a:pt x="4980300" y="2954448"/>
                  <a:pt x="4992563" y="2977278"/>
                </a:cubicBezTo>
                <a:cubicBezTo>
                  <a:pt x="4985688" y="2983455"/>
                  <a:pt x="4982051" y="2987749"/>
                  <a:pt x="4980516" y="2991092"/>
                </a:cubicBezTo>
                <a:cubicBezTo>
                  <a:pt x="4975910" y="3001119"/>
                  <a:pt x="4990216" y="3002537"/>
                  <a:pt x="4992801" y="3020247"/>
                </a:cubicBezTo>
                <a:cubicBezTo>
                  <a:pt x="4998517" y="3032637"/>
                  <a:pt x="5013148" y="3051512"/>
                  <a:pt x="5014805" y="3065434"/>
                </a:cubicBezTo>
                <a:cubicBezTo>
                  <a:pt x="4998836" y="3057428"/>
                  <a:pt x="5016840" y="3105196"/>
                  <a:pt x="5002733" y="3103777"/>
                </a:cubicBezTo>
                <a:cubicBezTo>
                  <a:pt x="5022381" y="3124610"/>
                  <a:pt x="4997365" y="3128169"/>
                  <a:pt x="5002941" y="3151828"/>
                </a:cubicBezTo>
                <a:cubicBezTo>
                  <a:pt x="5010264" y="3163902"/>
                  <a:pt x="5011356" y="3171780"/>
                  <a:pt x="5002883" y="3180546"/>
                </a:cubicBezTo>
                <a:cubicBezTo>
                  <a:pt x="5038586" y="3236545"/>
                  <a:pt x="5003723" y="3210316"/>
                  <a:pt x="5016711" y="3258677"/>
                </a:cubicBezTo>
                <a:lnTo>
                  <a:pt x="5017918" y="3262610"/>
                </a:lnTo>
                <a:lnTo>
                  <a:pt x="5011672" y="3277179"/>
                </a:lnTo>
                <a:lnTo>
                  <a:pt x="5009344" y="3278130"/>
                </a:lnTo>
                <a:lnTo>
                  <a:pt x="5026770" y="3325671"/>
                </a:lnTo>
                <a:lnTo>
                  <a:pt x="5024571" y="3332072"/>
                </a:lnTo>
                <a:lnTo>
                  <a:pt x="5041705" y="3362948"/>
                </a:lnTo>
                <a:lnTo>
                  <a:pt x="5047477" y="3378959"/>
                </a:lnTo>
                <a:lnTo>
                  <a:pt x="5060758" y="3407057"/>
                </a:lnTo>
                <a:lnTo>
                  <a:pt x="5058968" y="3409825"/>
                </a:lnTo>
                <a:lnTo>
                  <a:pt x="5062667" y="3415218"/>
                </a:lnTo>
                <a:lnTo>
                  <a:pt x="5060928" y="3419880"/>
                </a:lnTo>
                <a:lnTo>
                  <a:pt x="5062923" y="3424545"/>
                </a:lnTo>
                <a:cubicBezTo>
                  <a:pt x="5063537" y="3433967"/>
                  <a:pt x="5063494" y="3466028"/>
                  <a:pt x="5064623" y="3476412"/>
                </a:cubicBezTo>
                <a:lnTo>
                  <a:pt x="5069684" y="3486850"/>
                </a:lnTo>
                <a:lnTo>
                  <a:pt x="5063339" y="3496391"/>
                </a:lnTo>
                <a:lnTo>
                  <a:pt x="5070139" y="3531201"/>
                </a:lnTo>
                <a:lnTo>
                  <a:pt x="5079896" y="3542019"/>
                </a:lnTo>
                <a:lnTo>
                  <a:pt x="5087540" y="3552249"/>
                </a:lnTo>
                <a:lnTo>
                  <a:pt x="5087902" y="3553678"/>
                </a:lnTo>
                <a:lnTo>
                  <a:pt x="5091509" y="3568021"/>
                </a:lnTo>
                <a:lnTo>
                  <a:pt x="5091934" y="3569719"/>
                </a:lnTo>
                <a:lnTo>
                  <a:pt x="5089362" y="3586412"/>
                </a:lnTo>
                <a:lnTo>
                  <a:pt x="5092358" y="3597336"/>
                </a:lnTo>
                <a:lnTo>
                  <a:pt x="5084254" y="3606007"/>
                </a:lnTo>
                <a:cubicBezTo>
                  <a:pt x="5084262" y="3617747"/>
                  <a:pt x="5084273" y="3629488"/>
                  <a:pt x="5084281" y="3641228"/>
                </a:cubicBezTo>
                <a:lnTo>
                  <a:pt x="5091848" y="3653088"/>
                </a:lnTo>
                <a:lnTo>
                  <a:pt x="5097436" y="3664114"/>
                </a:lnTo>
                <a:cubicBezTo>
                  <a:pt x="5097463" y="3664599"/>
                  <a:pt x="5097491" y="3665084"/>
                  <a:pt x="5097518" y="3665569"/>
                </a:cubicBezTo>
                <a:cubicBezTo>
                  <a:pt x="5097915" y="3672776"/>
                  <a:pt x="5096966" y="3688591"/>
                  <a:pt x="5099829" y="3707357"/>
                </a:cubicBezTo>
                <a:cubicBezTo>
                  <a:pt x="5100505" y="3724716"/>
                  <a:pt x="5118078" y="3760234"/>
                  <a:pt x="5114696" y="3778166"/>
                </a:cubicBezTo>
                <a:cubicBezTo>
                  <a:pt x="5141627" y="3845122"/>
                  <a:pt x="5125427" y="3821305"/>
                  <a:pt x="5135379" y="3878222"/>
                </a:cubicBezTo>
                <a:cubicBezTo>
                  <a:pt x="5161519" y="3905047"/>
                  <a:pt x="5125417" y="4015047"/>
                  <a:pt x="5130138" y="4048117"/>
                </a:cubicBezTo>
                <a:cubicBezTo>
                  <a:pt x="5081804" y="4192084"/>
                  <a:pt x="5096262" y="4158987"/>
                  <a:pt x="5090040" y="4219510"/>
                </a:cubicBezTo>
                <a:cubicBezTo>
                  <a:pt x="5104553" y="4280033"/>
                  <a:pt x="5065380" y="4345686"/>
                  <a:pt x="5092812" y="4411258"/>
                </a:cubicBezTo>
                <a:cubicBezTo>
                  <a:pt x="5090630" y="4437329"/>
                  <a:pt x="5083878" y="4473140"/>
                  <a:pt x="5084599" y="4488531"/>
                </a:cubicBezTo>
                <a:cubicBezTo>
                  <a:pt x="5084423" y="4505410"/>
                  <a:pt x="5084248" y="4522289"/>
                  <a:pt x="5084072" y="4539168"/>
                </a:cubicBezTo>
                <a:cubicBezTo>
                  <a:pt x="5072114" y="4567830"/>
                  <a:pt x="5064305" y="4588197"/>
                  <a:pt x="5068936" y="4625153"/>
                </a:cubicBezTo>
                <a:cubicBezTo>
                  <a:pt x="5077433" y="4662889"/>
                  <a:pt x="5065899" y="4679357"/>
                  <a:pt x="5059114" y="4733115"/>
                </a:cubicBezTo>
                <a:cubicBezTo>
                  <a:pt x="5068687" y="4752352"/>
                  <a:pt x="5055370" y="4832308"/>
                  <a:pt x="5037209" y="4844323"/>
                </a:cubicBezTo>
                <a:cubicBezTo>
                  <a:pt x="5033444" y="4857054"/>
                  <a:pt x="5040194" y="4871554"/>
                  <a:pt x="5020638" y="4877992"/>
                </a:cubicBezTo>
                <a:cubicBezTo>
                  <a:pt x="4997151" y="4888353"/>
                  <a:pt x="5034418" y="4931200"/>
                  <a:pt x="5006413" y="4925805"/>
                </a:cubicBezTo>
                <a:cubicBezTo>
                  <a:pt x="5031964" y="4956261"/>
                  <a:pt x="4982840" y="4982633"/>
                  <a:pt x="4971037" y="5009272"/>
                </a:cubicBezTo>
                <a:cubicBezTo>
                  <a:pt x="4973259" y="5034036"/>
                  <a:pt x="4968375" y="5053859"/>
                  <a:pt x="4963105" y="5111369"/>
                </a:cubicBezTo>
                <a:cubicBezTo>
                  <a:pt x="4973224" y="5141336"/>
                  <a:pt x="4937413" y="5161742"/>
                  <a:pt x="4976341" y="5210876"/>
                </a:cubicBezTo>
                <a:cubicBezTo>
                  <a:pt x="4972455" y="5212581"/>
                  <a:pt x="4977054" y="5227501"/>
                  <a:pt x="4980617" y="5269726"/>
                </a:cubicBezTo>
                <a:cubicBezTo>
                  <a:pt x="4984182" y="5311951"/>
                  <a:pt x="4990390" y="5400671"/>
                  <a:pt x="4997733" y="5464225"/>
                </a:cubicBezTo>
                <a:cubicBezTo>
                  <a:pt x="5001765" y="5536542"/>
                  <a:pt x="4990225" y="5517959"/>
                  <a:pt x="5001400" y="5594585"/>
                </a:cubicBezTo>
                <a:cubicBezTo>
                  <a:pt x="4999908" y="5619318"/>
                  <a:pt x="4974042" y="5647975"/>
                  <a:pt x="4983700" y="5667896"/>
                </a:cubicBezTo>
                <a:cubicBezTo>
                  <a:pt x="4976834" y="5696311"/>
                  <a:pt x="4975579" y="5738356"/>
                  <a:pt x="4968506" y="5769225"/>
                </a:cubicBezTo>
                <a:cubicBezTo>
                  <a:pt x="4968926" y="5787258"/>
                  <a:pt x="4969344" y="5805291"/>
                  <a:pt x="4969765" y="5823324"/>
                </a:cubicBezTo>
                <a:cubicBezTo>
                  <a:pt x="4966122" y="5853058"/>
                  <a:pt x="4965608" y="5838948"/>
                  <a:pt x="4966129" y="5862699"/>
                </a:cubicBezTo>
                <a:lnTo>
                  <a:pt x="4970695" y="5906467"/>
                </a:lnTo>
                <a:lnTo>
                  <a:pt x="4991568" y="5939847"/>
                </a:lnTo>
                <a:cubicBezTo>
                  <a:pt x="4998848" y="5955713"/>
                  <a:pt x="4974731" y="5940131"/>
                  <a:pt x="4986815" y="5973994"/>
                </a:cubicBezTo>
                <a:cubicBezTo>
                  <a:pt x="4961187" y="5997051"/>
                  <a:pt x="4983444" y="6032039"/>
                  <a:pt x="4987776" y="6089693"/>
                </a:cubicBezTo>
                <a:lnTo>
                  <a:pt x="4991621" y="6224938"/>
                </a:lnTo>
                <a:cubicBezTo>
                  <a:pt x="4988442" y="6270972"/>
                  <a:pt x="5008962" y="6317522"/>
                  <a:pt x="5017157" y="6370251"/>
                </a:cubicBezTo>
                <a:cubicBezTo>
                  <a:pt x="5025353" y="6422980"/>
                  <a:pt x="5039938" y="6490855"/>
                  <a:pt x="5040797" y="6541313"/>
                </a:cubicBezTo>
                <a:cubicBezTo>
                  <a:pt x="5039898" y="6576319"/>
                  <a:pt x="5031912" y="6591883"/>
                  <a:pt x="5045375" y="6640957"/>
                </a:cubicBezTo>
                <a:cubicBezTo>
                  <a:pt x="5057505" y="6669536"/>
                  <a:pt x="5052276" y="6675394"/>
                  <a:pt x="5058442" y="6705297"/>
                </a:cubicBezTo>
                <a:cubicBezTo>
                  <a:pt x="5057367" y="6727133"/>
                  <a:pt x="5067901" y="6732087"/>
                  <a:pt x="5071125" y="6759582"/>
                </a:cubicBezTo>
                <a:cubicBezTo>
                  <a:pt x="5055614" y="6796071"/>
                  <a:pt x="5051656" y="6769544"/>
                  <a:pt x="5069172" y="6817746"/>
                </a:cubicBezTo>
                <a:cubicBezTo>
                  <a:pt x="5060956" y="6828354"/>
                  <a:pt x="5064525" y="6836369"/>
                  <a:pt x="5072322" y="6843646"/>
                </a:cubicBezTo>
                <a:lnTo>
                  <a:pt x="5091388" y="6857998"/>
                </a:lnTo>
                <a:lnTo>
                  <a:pt x="6096000" y="6857998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02E800-A1F2-1161-779E-F2B1D43B11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715407"/>
            <a:ext cx="3593304" cy="573198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Impairment</a:t>
            </a:r>
            <a:endParaRPr lang="en-GB" sz="2400" dirty="0"/>
          </a:p>
          <a:p>
            <a:r>
              <a:rPr lang="en-GB" sz="2400" dirty="0"/>
              <a:t>A physical, sensory, intellectual, or mental difference or condition</a:t>
            </a:r>
          </a:p>
          <a:p>
            <a:r>
              <a:rPr lang="en-GB" sz="2400" dirty="0"/>
              <a:t>Example: spinal cord injury, visual impairment, chronic illness</a:t>
            </a:r>
          </a:p>
          <a:p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Disability</a:t>
            </a:r>
            <a:endParaRPr lang="en-GB" sz="2400" dirty="0"/>
          </a:p>
          <a:p>
            <a:r>
              <a:rPr lang="en-GB" sz="2400" dirty="0"/>
              <a:t>The </a:t>
            </a:r>
            <a:r>
              <a:rPr lang="en-GB" sz="2400" b="1" dirty="0"/>
              <a:t>restriction of participation</a:t>
            </a:r>
            <a:r>
              <a:rPr lang="en-GB" sz="2400" dirty="0"/>
              <a:t> caused by social and environmental barriers</a:t>
            </a:r>
          </a:p>
          <a:p>
            <a:endParaRPr lang="en-GB" sz="2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2DE40DF-DA19-8B32-D5CB-FE1142B669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4092" y="2038653"/>
            <a:ext cx="4616356" cy="2804435"/>
          </a:xfrm>
          <a:prstGeom prst="rect">
            <a:avLst/>
          </a:prstGeom>
        </p:spPr>
      </p:pic>
      <p:sp>
        <p:nvSpPr>
          <p:cNvPr id="4" name="AutoShape 2" descr="Image result for Impairment and disability">
            <a:extLst>
              <a:ext uri="{FF2B5EF4-FFF2-40B4-BE49-F238E27FC236}">
                <a16:creationId xmlns:a16="http://schemas.microsoft.com/office/drawing/2014/main" id="{BD76603C-231D-7520-F6C7-96608EA1746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07697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9F79630B-0F0B-446E-A637-38FA8F61D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1271" y="-1"/>
            <a:ext cx="9144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6F9264-1775-0543-80BE-666685F9E1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5192" y="-3"/>
            <a:ext cx="4262922" cy="133083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Disability and 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290B95-7224-53B3-3808-2CF6EA1FEC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70" y="1330837"/>
            <a:ext cx="3699871" cy="4771852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800" dirty="0"/>
              <a:t>Disabled people can experience </a:t>
            </a:r>
            <a:r>
              <a:rPr lang="en-GB" sz="2800" b="1" dirty="0"/>
              <a:t>good health and wellbeing</a:t>
            </a:r>
          </a:p>
          <a:p>
            <a:pPr marL="0" indent="0">
              <a:lnSpc>
                <a:spcPct val="90000"/>
              </a:lnSpc>
              <a:buNone/>
            </a:pPr>
            <a:endParaRPr lang="en-GB" sz="2800" dirty="0"/>
          </a:p>
          <a:p>
            <a:pPr>
              <a:lnSpc>
                <a:spcPct val="90000"/>
              </a:lnSpc>
            </a:pPr>
            <a:r>
              <a:rPr lang="en-GB" sz="2800" dirty="0"/>
              <a:t>Poor health outcomes often linked to:</a:t>
            </a:r>
          </a:p>
          <a:p>
            <a:pPr marL="457200" lvl="1" indent="0">
              <a:lnSpc>
                <a:spcPct val="90000"/>
              </a:lnSpc>
              <a:buNone/>
            </a:pPr>
            <a:r>
              <a:rPr lang="en-GB" dirty="0"/>
              <a:t>Barriers to healthcare</a:t>
            </a:r>
          </a:p>
          <a:p>
            <a:pPr marL="457200" lvl="1" indent="0">
              <a:lnSpc>
                <a:spcPct val="90000"/>
              </a:lnSpc>
              <a:buNone/>
            </a:pPr>
            <a:r>
              <a:rPr lang="en-GB" dirty="0"/>
              <a:t>Poverty and exclusion</a:t>
            </a:r>
          </a:p>
          <a:p>
            <a:pPr marL="457200" lvl="1" indent="0">
              <a:lnSpc>
                <a:spcPct val="90000"/>
              </a:lnSpc>
              <a:buNone/>
            </a:pPr>
            <a:r>
              <a:rPr lang="en-GB" dirty="0"/>
              <a:t>Stigma and discrimination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Shifts responsibility from individuals to systems and policies</a:t>
            </a:r>
          </a:p>
          <a:p>
            <a:pPr>
              <a:lnSpc>
                <a:spcPct val="90000"/>
              </a:lnSpc>
            </a:pPr>
            <a:endParaRPr lang="en-GB" sz="2800" dirty="0"/>
          </a:p>
        </p:txBody>
      </p:sp>
      <p:pic>
        <p:nvPicPr>
          <p:cNvPr id="5" name="Picture 4" descr="Light on a wheelchair">
            <a:extLst>
              <a:ext uri="{FF2B5EF4-FFF2-40B4-BE49-F238E27FC236}">
                <a16:creationId xmlns:a16="http://schemas.microsoft.com/office/drawing/2014/main" id="{77922076-343B-408C-EB30-8158C111325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067" r="16054" b="-2"/>
          <a:stretch>
            <a:fillRect/>
          </a:stretch>
        </p:blipFill>
        <p:spPr>
          <a:xfrm>
            <a:off x="3711141" y="1"/>
            <a:ext cx="5432859" cy="6857999"/>
          </a:xfrm>
          <a:custGeom>
            <a:avLst/>
            <a:gdLst/>
            <a:ahLst/>
            <a:cxnLst/>
            <a:rect l="l" t="t" r="r" b="b"/>
            <a:pathLst>
              <a:path w="7243812" h="6857999">
                <a:moveTo>
                  <a:pt x="609803" y="0"/>
                </a:moveTo>
                <a:lnTo>
                  <a:pt x="1222601" y="0"/>
                </a:lnTo>
                <a:lnTo>
                  <a:pt x="1223032" y="1645"/>
                </a:lnTo>
                <a:lnTo>
                  <a:pt x="1343371" y="1645"/>
                </a:lnTo>
                <a:lnTo>
                  <a:pt x="1343665" y="0"/>
                </a:lnTo>
                <a:lnTo>
                  <a:pt x="1884172" y="0"/>
                </a:lnTo>
                <a:lnTo>
                  <a:pt x="1884280" y="1645"/>
                </a:lnTo>
                <a:lnTo>
                  <a:pt x="7243812" y="1645"/>
                </a:lnTo>
                <a:lnTo>
                  <a:pt x="7243812" y="6857999"/>
                </a:lnTo>
                <a:lnTo>
                  <a:pt x="133676" y="6857999"/>
                </a:lnTo>
                <a:lnTo>
                  <a:pt x="114609" y="6843646"/>
                </a:lnTo>
                <a:cubicBezTo>
                  <a:pt x="106811" y="6836369"/>
                  <a:pt x="103243" y="6828354"/>
                  <a:pt x="111459" y="6817746"/>
                </a:cubicBezTo>
                <a:cubicBezTo>
                  <a:pt x="93943" y="6769544"/>
                  <a:pt x="97901" y="6796071"/>
                  <a:pt x="113412" y="6759582"/>
                </a:cubicBezTo>
                <a:cubicBezTo>
                  <a:pt x="110188" y="6732087"/>
                  <a:pt x="99653" y="6727133"/>
                  <a:pt x="100729" y="6705297"/>
                </a:cubicBezTo>
                <a:cubicBezTo>
                  <a:pt x="94563" y="6675394"/>
                  <a:pt x="99792" y="6669536"/>
                  <a:pt x="87662" y="6640957"/>
                </a:cubicBezTo>
                <a:cubicBezTo>
                  <a:pt x="74199" y="6591883"/>
                  <a:pt x="82185" y="6576319"/>
                  <a:pt x="83084" y="6541313"/>
                </a:cubicBezTo>
                <a:cubicBezTo>
                  <a:pt x="82225" y="6490855"/>
                  <a:pt x="67640" y="6422980"/>
                  <a:pt x="59444" y="6370251"/>
                </a:cubicBezTo>
                <a:cubicBezTo>
                  <a:pt x="51248" y="6317522"/>
                  <a:pt x="30729" y="6270972"/>
                  <a:pt x="33908" y="6224938"/>
                </a:cubicBezTo>
                <a:lnTo>
                  <a:pt x="30063" y="6089693"/>
                </a:lnTo>
                <a:cubicBezTo>
                  <a:pt x="25730" y="6032039"/>
                  <a:pt x="3474" y="5997051"/>
                  <a:pt x="29101" y="5973994"/>
                </a:cubicBezTo>
                <a:cubicBezTo>
                  <a:pt x="17018" y="5940131"/>
                  <a:pt x="41135" y="5955713"/>
                  <a:pt x="33855" y="5939847"/>
                </a:cubicBezTo>
                <a:lnTo>
                  <a:pt x="12982" y="5906467"/>
                </a:lnTo>
                <a:lnTo>
                  <a:pt x="8416" y="5862699"/>
                </a:lnTo>
                <a:cubicBezTo>
                  <a:pt x="7895" y="5838948"/>
                  <a:pt x="8409" y="5853058"/>
                  <a:pt x="12052" y="5823324"/>
                </a:cubicBezTo>
                <a:cubicBezTo>
                  <a:pt x="11631" y="5805291"/>
                  <a:pt x="11213" y="5787258"/>
                  <a:pt x="10793" y="5769225"/>
                </a:cubicBezTo>
                <a:cubicBezTo>
                  <a:pt x="17866" y="5738356"/>
                  <a:pt x="19121" y="5696311"/>
                  <a:pt x="25986" y="5667896"/>
                </a:cubicBezTo>
                <a:cubicBezTo>
                  <a:pt x="16329" y="5647975"/>
                  <a:pt x="42195" y="5619318"/>
                  <a:pt x="43687" y="5594585"/>
                </a:cubicBezTo>
                <a:cubicBezTo>
                  <a:pt x="32512" y="5517959"/>
                  <a:pt x="44052" y="5536542"/>
                  <a:pt x="40019" y="5464225"/>
                </a:cubicBezTo>
                <a:cubicBezTo>
                  <a:pt x="32676" y="5400671"/>
                  <a:pt x="26469" y="5311951"/>
                  <a:pt x="22904" y="5269726"/>
                </a:cubicBezTo>
                <a:cubicBezTo>
                  <a:pt x="19341" y="5227501"/>
                  <a:pt x="14742" y="5212581"/>
                  <a:pt x="18628" y="5210876"/>
                </a:cubicBezTo>
                <a:cubicBezTo>
                  <a:pt x="-20300" y="5161742"/>
                  <a:pt x="15511" y="5141336"/>
                  <a:pt x="5392" y="5111369"/>
                </a:cubicBezTo>
                <a:cubicBezTo>
                  <a:pt x="10662" y="5053859"/>
                  <a:pt x="15546" y="5034036"/>
                  <a:pt x="13324" y="5009272"/>
                </a:cubicBezTo>
                <a:cubicBezTo>
                  <a:pt x="25126" y="4982633"/>
                  <a:pt x="74251" y="4956261"/>
                  <a:pt x="48699" y="4925805"/>
                </a:cubicBezTo>
                <a:cubicBezTo>
                  <a:pt x="76704" y="4931200"/>
                  <a:pt x="39437" y="4888353"/>
                  <a:pt x="62925" y="4877992"/>
                </a:cubicBezTo>
                <a:cubicBezTo>
                  <a:pt x="82480" y="4871554"/>
                  <a:pt x="75731" y="4857054"/>
                  <a:pt x="79496" y="4844323"/>
                </a:cubicBezTo>
                <a:cubicBezTo>
                  <a:pt x="97657" y="4832308"/>
                  <a:pt x="110974" y="4752352"/>
                  <a:pt x="101400" y="4733115"/>
                </a:cubicBezTo>
                <a:cubicBezTo>
                  <a:pt x="108185" y="4679357"/>
                  <a:pt x="119720" y="4662889"/>
                  <a:pt x="111223" y="4625153"/>
                </a:cubicBezTo>
                <a:cubicBezTo>
                  <a:pt x="106592" y="4588197"/>
                  <a:pt x="114401" y="4567830"/>
                  <a:pt x="126359" y="4539168"/>
                </a:cubicBezTo>
                <a:cubicBezTo>
                  <a:pt x="126535" y="4522289"/>
                  <a:pt x="126710" y="4505410"/>
                  <a:pt x="126886" y="4488531"/>
                </a:cubicBezTo>
                <a:cubicBezTo>
                  <a:pt x="126165" y="4473140"/>
                  <a:pt x="132917" y="4437329"/>
                  <a:pt x="135099" y="4411258"/>
                </a:cubicBezTo>
                <a:cubicBezTo>
                  <a:pt x="107667" y="4345686"/>
                  <a:pt x="146840" y="4280033"/>
                  <a:pt x="132327" y="4219510"/>
                </a:cubicBezTo>
                <a:cubicBezTo>
                  <a:pt x="138549" y="4158987"/>
                  <a:pt x="124091" y="4192084"/>
                  <a:pt x="172424" y="4048117"/>
                </a:cubicBezTo>
                <a:cubicBezTo>
                  <a:pt x="167703" y="4015047"/>
                  <a:pt x="203806" y="3905047"/>
                  <a:pt x="177666" y="3878222"/>
                </a:cubicBezTo>
                <a:cubicBezTo>
                  <a:pt x="167714" y="3821305"/>
                  <a:pt x="183914" y="3845122"/>
                  <a:pt x="156982" y="3778166"/>
                </a:cubicBezTo>
                <a:cubicBezTo>
                  <a:pt x="160365" y="3760234"/>
                  <a:pt x="142791" y="3724716"/>
                  <a:pt x="142115" y="3707357"/>
                </a:cubicBezTo>
                <a:cubicBezTo>
                  <a:pt x="139253" y="3688591"/>
                  <a:pt x="140202" y="3672776"/>
                  <a:pt x="139805" y="3665569"/>
                </a:cubicBezTo>
                <a:cubicBezTo>
                  <a:pt x="139778" y="3665084"/>
                  <a:pt x="139750" y="3664599"/>
                  <a:pt x="139723" y="3664114"/>
                </a:cubicBezTo>
                <a:lnTo>
                  <a:pt x="134134" y="3653088"/>
                </a:lnTo>
                <a:lnTo>
                  <a:pt x="126568" y="3641228"/>
                </a:lnTo>
                <a:cubicBezTo>
                  <a:pt x="126560" y="3629488"/>
                  <a:pt x="126549" y="3617747"/>
                  <a:pt x="126540" y="3606007"/>
                </a:cubicBezTo>
                <a:lnTo>
                  <a:pt x="134645" y="3597336"/>
                </a:lnTo>
                <a:lnTo>
                  <a:pt x="131649" y="3586412"/>
                </a:lnTo>
                <a:lnTo>
                  <a:pt x="134221" y="3569719"/>
                </a:lnTo>
                <a:lnTo>
                  <a:pt x="133795" y="3568021"/>
                </a:lnTo>
                <a:lnTo>
                  <a:pt x="130189" y="3553678"/>
                </a:lnTo>
                <a:lnTo>
                  <a:pt x="129827" y="3552249"/>
                </a:lnTo>
                <a:lnTo>
                  <a:pt x="122183" y="3542019"/>
                </a:lnTo>
                <a:lnTo>
                  <a:pt x="112426" y="3531201"/>
                </a:lnTo>
                <a:lnTo>
                  <a:pt x="105626" y="3496391"/>
                </a:lnTo>
                <a:lnTo>
                  <a:pt x="111971" y="3486850"/>
                </a:lnTo>
                <a:lnTo>
                  <a:pt x="106910" y="3476412"/>
                </a:lnTo>
                <a:cubicBezTo>
                  <a:pt x="105781" y="3466028"/>
                  <a:pt x="105824" y="3433967"/>
                  <a:pt x="105209" y="3424545"/>
                </a:cubicBezTo>
                <a:lnTo>
                  <a:pt x="103215" y="3419880"/>
                </a:lnTo>
                <a:lnTo>
                  <a:pt x="104953" y="3415218"/>
                </a:lnTo>
                <a:lnTo>
                  <a:pt x="101255" y="3409825"/>
                </a:lnTo>
                <a:lnTo>
                  <a:pt x="103044" y="3407057"/>
                </a:lnTo>
                <a:lnTo>
                  <a:pt x="89764" y="3378959"/>
                </a:lnTo>
                <a:lnTo>
                  <a:pt x="83991" y="3362948"/>
                </a:lnTo>
                <a:lnTo>
                  <a:pt x="66858" y="3332072"/>
                </a:lnTo>
                <a:lnTo>
                  <a:pt x="69057" y="3325671"/>
                </a:lnTo>
                <a:lnTo>
                  <a:pt x="51631" y="3278130"/>
                </a:lnTo>
                <a:lnTo>
                  <a:pt x="53959" y="3277179"/>
                </a:lnTo>
                <a:lnTo>
                  <a:pt x="60205" y="3262610"/>
                </a:lnTo>
                <a:lnTo>
                  <a:pt x="58998" y="3258677"/>
                </a:lnTo>
                <a:cubicBezTo>
                  <a:pt x="46010" y="3210316"/>
                  <a:pt x="80872" y="3236545"/>
                  <a:pt x="45170" y="3180546"/>
                </a:cubicBezTo>
                <a:cubicBezTo>
                  <a:pt x="53643" y="3171780"/>
                  <a:pt x="52550" y="3163902"/>
                  <a:pt x="45228" y="3151828"/>
                </a:cubicBezTo>
                <a:cubicBezTo>
                  <a:pt x="39651" y="3128169"/>
                  <a:pt x="64667" y="3124610"/>
                  <a:pt x="45020" y="3103777"/>
                </a:cubicBezTo>
                <a:cubicBezTo>
                  <a:pt x="59127" y="3105196"/>
                  <a:pt x="41123" y="3057428"/>
                  <a:pt x="57092" y="3065434"/>
                </a:cubicBezTo>
                <a:cubicBezTo>
                  <a:pt x="55435" y="3051512"/>
                  <a:pt x="40803" y="3032637"/>
                  <a:pt x="35088" y="3020247"/>
                </a:cubicBezTo>
                <a:cubicBezTo>
                  <a:pt x="32503" y="3002537"/>
                  <a:pt x="18197" y="3001119"/>
                  <a:pt x="22803" y="2991092"/>
                </a:cubicBezTo>
                <a:cubicBezTo>
                  <a:pt x="24338" y="2987749"/>
                  <a:pt x="27975" y="2983455"/>
                  <a:pt x="34850" y="2977278"/>
                </a:cubicBezTo>
                <a:cubicBezTo>
                  <a:pt x="22587" y="2954448"/>
                  <a:pt x="35600" y="2946689"/>
                  <a:pt x="36223" y="2911749"/>
                </a:cubicBezTo>
                <a:cubicBezTo>
                  <a:pt x="35158" y="2886513"/>
                  <a:pt x="29761" y="2843788"/>
                  <a:pt x="28462" y="2825860"/>
                </a:cubicBezTo>
                <a:cubicBezTo>
                  <a:pt x="28449" y="2818634"/>
                  <a:pt x="28437" y="2811409"/>
                  <a:pt x="28424" y="2804183"/>
                </a:cubicBezTo>
                <a:lnTo>
                  <a:pt x="21292" y="2790136"/>
                </a:lnTo>
                <a:lnTo>
                  <a:pt x="16179" y="2760208"/>
                </a:lnTo>
                <a:lnTo>
                  <a:pt x="22858" y="2751112"/>
                </a:lnTo>
                <a:lnTo>
                  <a:pt x="18505" y="2740278"/>
                </a:lnTo>
                <a:lnTo>
                  <a:pt x="22482" y="2726489"/>
                </a:lnTo>
                <a:lnTo>
                  <a:pt x="18175" y="2725052"/>
                </a:lnTo>
                <a:lnTo>
                  <a:pt x="10521" y="2715895"/>
                </a:lnTo>
                <a:lnTo>
                  <a:pt x="25499" y="2665666"/>
                </a:lnTo>
                <a:lnTo>
                  <a:pt x="30658" y="2635351"/>
                </a:lnTo>
                <a:cubicBezTo>
                  <a:pt x="30723" y="2625597"/>
                  <a:pt x="30791" y="2615842"/>
                  <a:pt x="30857" y="2606088"/>
                </a:cubicBezTo>
                <a:lnTo>
                  <a:pt x="37532" y="2596456"/>
                </a:lnTo>
                <a:cubicBezTo>
                  <a:pt x="41239" y="2582253"/>
                  <a:pt x="34640" y="2564757"/>
                  <a:pt x="36511" y="2549900"/>
                </a:cubicBezTo>
                <a:lnTo>
                  <a:pt x="53712" y="2496499"/>
                </a:lnTo>
                <a:cubicBezTo>
                  <a:pt x="53527" y="2492743"/>
                  <a:pt x="64725" y="2449625"/>
                  <a:pt x="64540" y="2445869"/>
                </a:cubicBezTo>
                <a:cubicBezTo>
                  <a:pt x="61940" y="2441580"/>
                  <a:pt x="65575" y="2413465"/>
                  <a:pt x="64348" y="2408995"/>
                </a:cubicBezTo>
                <a:cubicBezTo>
                  <a:pt x="100333" y="2407546"/>
                  <a:pt x="71752" y="2329020"/>
                  <a:pt x="101725" y="2335735"/>
                </a:cubicBezTo>
                <a:cubicBezTo>
                  <a:pt x="120512" y="2299003"/>
                  <a:pt x="138791" y="2291744"/>
                  <a:pt x="147278" y="2260088"/>
                </a:cubicBezTo>
                <a:cubicBezTo>
                  <a:pt x="152668" y="2224200"/>
                  <a:pt x="143589" y="2220953"/>
                  <a:pt x="152643" y="2193455"/>
                </a:cubicBezTo>
                <a:cubicBezTo>
                  <a:pt x="152701" y="2159228"/>
                  <a:pt x="131577" y="2138038"/>
                  <a:pt x="161815" y="2107942"/>
                </a:cubicBezTo>
                <a:lnTo>
                  <a:pt x="168884" y="2024270"/>
                </a:lnTo>
                <a:lnTo>
                  <a:pt x="210800" y="1969445"/>
                </a:lnTo>
                <a:lnTo>
                  <a:pt x="215063" y="1961162"/>
                </a:lnTo>
                <a:lnTo>
                  <a:pt x="226767" y="1945112"/>
                </a:lnTo>
                <a:lnTo>
                  <a:pt x="225906" y="1942021"/>
                </a:lnTo>
                <a:lnTo>
                  <a:pt x="220555" y="1935584"/>
                </a:lnTo>
                <a:cubicBezTo>
                  <a:pt x="220179" y="1930292"/>
                  <a:pt x="223282" y="1914884"/>
                  <a:pt x="223648" y="1910265"/>
                </a:cubicBezTo>
                <a:cubicBezTo>
                  <a:pt x="221934" y="1909994"/>
                  <a:pt x="221895" y="1909162"/>
                  <a:pt x="222758" y="1907867"/>
                </a:cubicBezTo>
                <a:lnTo>
                  <a:pt x="229387" y="1899379"/>
                </a:lnTo>
                <a:lnTo>
                  <a:pt x="231548" y="1895114"/>
                </a:lnTo>
                <a:lnTo>
                  <a:pt x="216553" y="1892417"/>
                </a:lnTo>
                <a:cubicBezTo>
                  <a:pt x="209075" y="1884999"/>
                  <a:pt x="222114" y="1866643"/>
                  <a:pt x="209739" y="1861483"/>
                </a:cubicBezTo>
                <a:cubicBezTo>
                  <a:pt x="214584" y="1853278"/>
                  <a:pt x="219066" y="1844665"/>
                  <a:pt x="222950" y="1835810"/>
                </a:cubicBezTo>
                <a:lnTo>
                  <a:pt x="224812" y="1830569"/>
                </a:lnTo>
                <a:lnTo>
                  <a:pt x="224522" y="1830429"/>
                </a:lnTo>
                <a:cubicBezTo>
                  <a:pt x="224224" y="1829219"/>
                  <a:pt x="224571" y="1827468"/>
                  <a:pt x="225830" y="1824832"/>
                </a:cubicBezTo>
                <a:lnTo>
                  <a:pt x="228207" y="1821003"/>
                </a:lnTo>
                <a:lnTo>
                  <a:pt x="230878" y="1807109"/>
                </a:lnTo>
                <a:lnTo>
                  <a:pt x="227355" y="1805316"/>
                </a:lnTo>
                <a:lnTo>
                  <a:pt x="228132" y="1804434"/>
                </a:lnTo>
                <a:cubicBezTo>
                  <a:pt x="237533" y="1798221"/>
                  <a:pt x="248274" y="1797417"/>
                  <a:pt x="223762" y="1784314"/>
                </a:cubicBezTo>
                <a:cubicBezTo>
                  <a:pt x="240655" y="1769422"/>
                  <a:pt x="224912" y="1763793"/>
                  <a:pt x="226521" y="1740358"/>
                </a:cubicBezTo>
                <a:cubicBezTo>
                  <a:pt x="240385" y="1732435"/>
                  <a:pt x="239102" y="1724301"/>
                  <a:pt x="233164" y="1715685"/>
                </a:cubicBezTo>
                <a:cubicBezTo>
                  <a:pt x="245499" y="1694404"/>
                  <a:pt x="240415" y="1672675"/>
                  <a:pt x="245819" y="1647555"/>
                </a:cubicBezTo>
                <a:cubicBezTo>
                  <a:pt x="268668" y="1622803"/>
                  <a:pt x="248434" y="1605585"/>
                  <a:pt x="254317" y="1578752"/>
                </a:cubicBezTo>
                <a:lnTo>
                  <a:pt x="249918" y="1546022"/>
                </a:lnTo>
                <a:cubicBezTo>
                  <a:pt x="251996" y="1543635"/>
                  <a:pt x="248777" y="1521210"/>
                  <a:pt x="248927" y="1519929"/>
                </a:cubicBezTo>
                <a:lnTo>
                  <a:pt x="248704" y="1519731"/>
                </a:lnTo>
                <a:lnTo>
                  <a:pt x="252245" y="1514846"/>
                </a:lnTo>
                <a:cubicBezTo>
                  <a:pt x="255314" y="1501295"/>
                  <a:pt x="252199" y="1477394"/>
                  <a:pt x="254681" y="1463304"/>
                </a:cubicBezTo>
                <a:cubicBezTo>
                  <a:pt x="257024" y="1459891"/>
                  <a:pt x="268983" y="1432466"/>
                  <a:pt x="267138" y="1430305"/>
                </a:cubicBezTo>
                <a:lnTo>
                  <a:pt x="266110" y="1429568"/>
                </a:lnTo>
                <a:lnTo>
                  <a:pt x="286784" y="1404045"/>
                </a:lnTo>
                <a:lnTo>
                  <a:pt x="294521" y="1360879"/>
                </a:lnTo>
                <a:lnTo>
                  <a:pt x="324750" y="1301993"/>
                </a:lnTo>
                <a:lnTo>
                  <a:pt x="328780" y="1210776"/>
                </a:lnTo>
                <a:cubicBezTo>
                  <a:pt x="344171" y="1197232"/>
                  <a:pt x="343390" y="1192124"/>
                  <a:pt x="346123" y="1157176"/>
                </a:cubicBezTo>
                <a:cubicBezTo>
                  <a:pt x="359383" y="1110140"/>
                  <a:pt x="355619" y="1111028"/>
                  <a:pt x="349331" y="1063288"/>
                </a:cubicBezTo>
                <a:cubicBezTo>
                  <a:pt x="364194" y="1005331"/>
                  <a:pt x="362778" y="969963"/>
                  <a:pt x="431245" y="889417"/>
                </a:cubicBezTo>
                <a:lnTo>
                  <a:pt x="459477" y="816346"/>
                </a:lnTo>
                <a:cubicBezTo>
                  <a:pt x="465006" y="808083"/>
                  <a:pt x="496978" y="764380"/>
                  <a:pt x="489268" y="752692"/>
                </a:cubicBezTo>
                <a:lnTo>
                  <a:pt x="505368" y="724368"/>
                </a:lnTo>
                <a:lnTo>
                  <a:pt x="511178" y="722494"/>
                </a:lnTo>
                <a:lnTo>
                  <a:pt x="514451" y="717531"/>
                </a:lnTo>
                <a:cubicBezTo>
                  <a:pt x="514171" y="710761"/>
                  <a:pt x="513893" y="703992"/>
                  <a:pt x="513612" y="697222"/>
                </a:cubicBezTo>
                <a:cubicBezTo>
                  <a:pt x="513272" y="693376"/>
                  <a:pt x="513720" y="690905"/>
                  <a:pt x="514772" y="689289"/>
                </a:cubicBezTo>
                <a:lnTo>
                  <a:pt x="515249" y="689151"/>
                </a:lnTo>
                <a:cubicBezTo>
                  <a:pt x="515320" y="686637"/>
                  <a:pt x="515389" y="684122"/>
                  <a:pt x="515461" y="681608"/>
                </a:cubicBezTo>
                <a:cubicBezTo>
                  <a:pt x="522970" y="666964"/>
                  <a:pt x="551123" y="617831"/>
                  <a:pt x="560298" y="601285"/>
                </a:cubicBezTo>
                <a:cubicBezTo>
                  <a:pt x="558549" y="585107"/>
                  <a:pt x="540289" y="573171"/>
                  <a:pt x="570504" y="582332"/>
                </a:cubicBezTo>
                <a:cubicBezTo>
                  <a:pt x="570816" y="577121"/>
                  <a:pt x="573898" y="574271"/>
                  <a:pt x="578347" y="572511"/>
                </a:cubicBezTo>
                <a:lnTo>
                  <a:pt x="580375" y="572092"/>
                </a:lnTo>
                <a:lnTo>
                  <a:pt x="575722" y="536015"/>
                </a:lnTo>
                <a:lnTo>
                  <a:pt x="578705" y="531675"/>
                </a:lnTo>
                <a:lnTo>
                  <a:pt x="564084" y="491380"/>
                </a:lnTo>
                <a:cubicBezTo>
                  <a:pt x="560969" y="487340"/>
                  <a:pt x="560134" y="482008"/>
                  <a:pt x="564457" y="473782"/>
                </a:cubicBezTo>
                <a:lnTo>
                  <a:pt x="566413" y="472000"/>
                </a:lnTo>
                <a:lnTo>
                  <a:pt x="584600" y="354566"/>
                </a:lnTo>
                <a:cubicBezTo>
                  <a:pt x="586100" y="325288"/>
                  <a:pt x="584583" y="317533"/>
                  <a:pt x="588077" y="265704"/>
                </a:cubicBezTo>
                <a:cubicBezTo>
                  <a:pt x="588008" y="205530"/>
                  <a:pt x="578491" y="226511"/>
                  <a:pt x="580576" y="187093"/>
                </a:cubicBezTo>
                <a:cubicBezTo>
                  <a:pt x="579265" y="162458"/>
                  <a:pt x="569240" y="117589"/>
                  <a:pt x="587928" y="130336"/>
                </a:cubicBezTo>
                <a:cubicBezTo>
                  <a:pt x="552635" y="69804"/>
                  <a:pt x="604651" y="82036"/>
                  <a:pt x="593881" y="17287"/>
                </a:cubicBezTo>
                <a:cubicBezTo>
                  <a:pt x="600399" y="13784"/>
                  <a:pt x="605413" y="8440"/>
                  <a:pt x="609224" y="17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365204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1D860C-18A1-8E61-A4D1-6089BC0456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sz="4700" dirty="0"/>
              <a:t>Let’s recap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650" y="1865313"/>
            <a:ext cx="7818120" cy="18288"/>
          </a:xfrm>
          <a:custGeom>
            <a:avLst/>
            <a:gdLst>
              <a:gd name="csX0" fmla="*/ 0 w 7818120"/>
              <a:gd name="csY0" fmla="*/ 0 h 18288"/>
              <a:gd name="csX1" fmla="*/ 416966 w 7818120"/>
              <a:gd name="csY1" fmla="*/ 0 h 18288"/>
              <a:gd name="csX2" fmla="*/ 1146658 w 7818120"/>
              <a:gd name="csY2" fmla="*/ 0 h 18288"/>
              <a:gd name="csX3" fmla="*/ 1563624 w 7818120"/>
              <a:gd name="csY3" fmla="*/ 0 h 18288"/>
              <a:gd name="csX4" fmla="*/ 2136953 w 7818120"/>
              <a:gd name="csY4" fmla="*/ 0 h 18288"/>
              <a:gd name="csX5" fmla="*/ 2944825 w 7818120"/>
              <a:gd name="csY5" fmla="*/ 0 h 18288"/>
              <a:gd name="csX6" fmla="*/ 3596335 w 7818120"/>
              <a:gd name="csY6" fmla="*/ 0 h 18288"/>
              <a:gd name="csX7" fmla="*/ 4326026 w 7818120"/>
              <a:gd name="csY7" fmla="*/ 0 h 18288"/>
              <a:gd name="csX8" fmla="*/ 4899355 w 7818120"/>
              <a:gd name="csY8" fmla="*/ 0 h 18288"/>
              <a:gd name="csX9" fmla="*/ 5550865 w 7818120"/>
              <a:gd name="csY9" fmla="*/ 0 h 18288"/>
              <a:gd name="csX10" fmla="*/ 6358738 w 7818120"/>
              <a:gd name="csY10" fmla="*/ 0 h 18288"/>
              <a:gd name="csX11" fmla="*/ 6853885 w 7818120"/>
              <a:gd name="csY11" fmla="*/ 0 h 18288"/>
              <a:gd name="csX12" fmla="*/ 7818120 w 7818120"/>
              <a:gd name="csY12" fmla="*/ 0 h 18288"/>
              <a:gd name="csX13" fmla="*/ 7818120 w 7818120"/>
              <a:gd name="csY13" fmla="*/ 18288 h 18288"/>
              <a:gd name="csX14" fmla="*/ 7244791 w 7818120"/>
              <a:gd name="csY14" fmla="*/ 18288 h 18288"/>
              <a:gd name="csX15" fmla="*/ 6827825 w 7818120"/>
              <a:gd name="csY15" fmla="*/ 18288 h 18288"/>
              <a:gd name="csX16" fmla="*/ 6176315 w 7818120"/>
              <a:gd name="csY16" fmla="*/ 18288 h 18288"/>
              <a:gd name="csX17" fmla="*/ 5681167 w 7818120"/>
              <a:gd name="csY17" fmla="*/ 18288 h 18288"/>
              <a:gd name="csX18" fmla="*/ 5029657 w 7818120"/>
              <a:gd name="csY18" fmla="*/ 18288 h 18288"/>
              <a:gd name="csX19" fmla="*/ 4378147 w 7818120"/>
              <a:gd name="csY19" fmla="*/ 18288 h 18288"/>
              <a:gd name="csX20" fmla="*/ 3726637 w 7818120"/>
              <a:gd name="csY20" fmla="*/ 18288 h 18288"/>
              <a:gd name="csX21" fmla="*/ 3075127 w 7818120"/>
              <a:gd name="csY21" fmla="*/ 18288 h 18288"/>
              <a:gd name="csX22" fmla="*/ 2501798 w 7818120"/>
              <a:gd name="csY22" fmla="*/ 18288 h 18288"/>
              <a:gd name="csX23" fmla="*/ 1772107 w 7818120"/>
              <a:gd name="csY23" fmla="*/ 18288 h 18288"/>
              <a:gd name="csX24" fmla="*/ 1120597 w 7818120"/>
              <a:gd name="csY24" fmla="*/ 18288 h 18288"/>
              <a:gd name="csX25" fmla="*/ 0 w 7818120"/>
              <a:gd name="csY25" fmla="*/ 18288 h 18288"/>
              <a:gd name="csX26" fmla="*/ 0 w 7818120"/>
              <a:gd name="csY2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</a:cxnLst>
            <a:rect l="l" t="t" r="r" b="b"/>
            <a:pathLst>
              <a:path w="7818120" h="18288" fill="none" extrusionOk="0">
                <a:moveTo>
                  <a:pt x="0" y="0"/>
                </a:moveTo>
                <a:cubicBezTo>
                  <a:pt x="121520" y="-12182"/>
                  <a:pt x="211324" y="18247"/>
                  <a:pt x="416966" y="0"/>
                </a:cubicBezTo>
                <a:cubicBezTo>
                  <a:pt x="622608" y="-18247"/>
                  <a:pt x="891241" y="-13744"/>
                  <a:pt x="1146658" y="0"/>
                </a:cubicBezTo>
                <a:cubicBezTo>
                  <a:pt x="1402075" y="13744"/>
                  <a:pt x="1378880" y="-8543"/>
                  <a:pt x="1563624" y="0"/>
                </a:cubicBezTo>
                <a:cubicBezTo>
                  <a:pt x="1748368" y="8543"/>
                  <a:pt x="1972300" y="7443"/>
                  <a:pt x="2136953" y="0"/>
                </a:cubicBezTo>
                <a:cubicBezTo>
                  <a:pt x="2301606" y="-7443"/>
                  <a:pt x="2679634" y="12382"/>
                  <a:pt x="2944825" y="0"/>
                </a:cubicBezTo>
                <a:cubicBezTo>
                  <a:pt x="3210016" y="-12382"/>
                  <a:pt x="3409232" y="17967"/>
                  <a:pt x="3596335" y="0"/>
                </a:cubicBezTo>
                <a:cubicBezTo>
                  <a:pt x="3783438" y="-17967"/>
                  <a:pt x="4002523" y="-28578"/>
                  <a:pt x="4326026" y="0"/>
                </a:cubicBezTo>
                <a:cubicBezTo>
                  <a:pt x="4649529" y="28578"/>
                  <a:pt x="4777384" y="-3624"/>
                  <a:pt x="4899355" y="0"/>
                </a:cubicBezTo>
                <a:cubicBezTo>
                  <a:pt x="5021326" y="3624"/>
                  <a:pt x="5317653" y="1281"/>
                  <a:pt x="5550865" y="0"/>
                </a:cubicBezTo>
                <a:cubicBezTo>
                  <a:pt x="5784077" y="-1281"/>
                  <a:pt x="6142956" y="-39637"/>
                  <a:pt x="6358738" y="0"/>
                </a:cubicBezTo>
                <a:cubicBezTo>
                  <a:pt x="6574520" y="39637"/>
                  <a:pt x="6724785" y="-4460"/>
                  <a:pt x="6853885" y="0"/>
                </a:cubicBezTo>
                <a:cubicBezTo>
                  <a:pt x="6982985" y="4460"/>
                  <a:pt x="7403044" y="-1955"/>
                  <a:pt x="7818120" y="0"/>
                </a:cubicBezTo>
                <a:cubicBezTo>
                  <a:pt x="7817988" y="7702"/>
                  <a:pt x="7817908" y="13511"/>
                  <a:pt x="7818120" y="18288"/>
                </a:cubicBezTo>
                <a:cubicBezTo>
                  <a:pt x="7698847" y="-3267"/>
                  <a:pt x="7390924" y="22979"/>
                  <a:pt x="7244791" y="18288"/>
                </a:cubicBezTo>
                <a:cubicBezTo>
                  <a:pt x="7098658" y="13597"/>
                  <a:pt x="6952735" y="29357"/>
                  <a:pt x="6827825" y="18288"/>
                </a:cubicBezTo>
                <a:cubicBezTo>
                  <a:pt x="6702915" y="7219"/>
                  <a:pt x="6338661" y="34530"/>
                  <a:pt x="6176315" y="18288"/>
                </a:cubicBezTo>
                <a:cubicBezTo>
                  <a:pt x="6013969" y="2047"/>
                  <a:pt x="5850602" y="6362"/>
                  <a:pt x="5681167" y="18288"/>
                </a:cubicBezTo>
                <a:cubicBezTo>
                  <a:pt x="5511732" y="30214"/>
                  <a:pt x="5312143" y="419"/>
                  <a:pt x="5029657" y="18288"/>
                </a:cubicBezTo>
                <a:cubicBezTo>
                  <a:pt x="4747171" y="36158"/>
                  <a:pt x="4655062" y="30740"/>
                  <a:pt x="4378147" y="18288"/>
                </a:cubicBezTo>
                <a:cubicBezTo>
                  <a:pt x="4101232" y="5837"/>
                  <a:pt x="4037646" y="44706"/>
                  <a:pt x="3726637" y="18288"/>
                </a:cubicBezTo>
                <a:cubicBezTo>
                  <a:pt x="3415628" y="-8130"/>
                  <a:pt x="3321756" y="45507"/>
                  <a:pt x="3075127" y="18288"/>
                </a:cubicBezTo>
                <a:cubicBezTo>
                  <a:pt x="2828498" y="-8931"/>
                  <a:pt x="2684733" y="14853"/>
                  <a:pt x="2501798" y="18288"/>
                </a:cubicBezTo>
                <a:cubicBezTo>
                  <a:pt x="2318863" y="21723"/>
                  <a:pt x="2121844" y="-13013"/>
                  <a:pt x="1772107" y="18288"/>
                </a:cubicBezTo>
                <a:cubicBezTo>
                  <a:pt x="1422370" y="49589"/>
                  <a:pt x="1431548" y="31666"/>
                  <a:pt x="1120597" y="18288"/>
                </a:cubicBezTo>
                <a:cubicBezTo>
                  <a:pt x="809646" y="4911"/>
                  <a:pt x="246393" y="5624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7818120" h="18288" stroke="0" extrusionOk="0">
                <a:moveTo>
                  <a:pt x="0" y="0"/>
                </a:moveTo>
                <a:cubicBezTo>
                  <a:pt x="177487" y="-4302"/>
                  <a:pt x="287499" y="4997"/>
                  <a:pt x="573329" y="0"/>
                </a:cubicBezTo>
                <a:cubicBezTo>
                  <a:pt x="859159" y="-4997"/>
                  <a:pt x="821965" y="-336"/>
                  <a:pt x="990295" y="0"/>
                </a:cubicBezTo>
                <a:cubicBezTo>
                  <a:pt x="1158625" y="336"/>
                  <a:pt x="1587918" y="-4681"/>
                  <a:pt x="1798168" y="0"/>
                </a:cubicBezTo>
                <a:cubicBezTo>
                  <a:pt x="2008418" y="4681"/>
                  <a:pt x="2088841" y="-2754"/>
                  <a:pt x="2371496" y="0"/>
                </a:cubicBezTo>
                <a:cubicBezTo>
                  <a:pt x="2654151" y="2754"/>
                  <a:pt x="2701462" y="-24976"/>
                  <a:pt x="2944825" y="0"/>
                </a:cubicBezTo>
                <a:cubicBezTo>
                  <a:pt x="3188188" y="24976"/>
                  <a:pt x="3511636" y="25407"/>
                  <a:pt x="3752698" y="0"/>
                </a:cubicBezTo>
                <a:cubicBezTo>
                  <a:pt x="3993760" y="-25407"/>
                  <a:pt x="4107153" y="6432"/>
                  <a:pt x="4247845" y="0"/>
                </a:cubicBezTo>
                <a:cubicBezTo>
                  <a:pt x="4388537" y="-6432"/>
                  <a:pt x="4835598" y="-5108"/>
                  <a:pt x="5055718" y="0"/>
                </a:cubicBezTo>
                <a:cubicBezTo>
                  <a:pt x="5275838" y="5108"/>
                  <a:pt x="5461006" y="-24536"/>
                  <a:pt x="5863590" y="0"/>
                </a:cubicBezTo>
                <a:cubicBezTo>
                  <a:pt x="6266174" y="24536"/>
                  <a:pt x="6355549" y="-19657"/>
                  <a:pt x="6515100" y="0"/>
                </a:cubicBezTo>
                <a:cubicBezTo>
                  <a:pt x="6674651" y="19657"/>
                  <a:pt x="7275423" y="-57462"/>
                  <a:pt x="7818120" y="0"/>
                </a:cubicBezTo>
                <a:cubicBezTo>
                  <a:pt x="7818132" y="8833"/>
                  <a:pt x="7818660" y="9830"/>
                  <a:pt x="7818120" y="18288"/>
                </a:cubicBezTo>
                <a:cubicBezTo>
                  <a:pt x="7610240" y="4606"/>
                  <a:pt x="7521789" y="7721"/>
                  <a:pt x="7401154" y="18288"/>
                </a:cubicBezTo>
                <a:cubicBezTo>
                  <a:pt x="7280519" y="28855"/>
                  <a:pt x="6930719" y="4225"/>
                  <a:pt x="6593281" y="18288"/>
                </a:cubicBezTo>
                <a:cubicBezTo>
                  <a:pt x="6255843" y="32351"/>
                  <a:pt x="6286682" y="1162"/>
                  <a:pt x="6098134" y="18288"/>
                </a:cubicBezTo>
                <a:cubicBezTo>
                  <a:pt x="5909586" y="35414"/>
                  <a:pt x="5602789" y="48596"/>
                  <a:pt x="5446624" y="18288"/>
                </a:cubicBezTo>
                <a:cubicBezTo>
                  <a:pt x="5290459" y="-12020"/>
                  <a:pt x="4917039" y="21960"/>
                  <a:pt x="4638751" y="18288"/>
                </a:cubicBezTo>
                <a:cubicBezTo>
                  <a:pt x="4360463" y="14616"/>
                  <a:pt x="4304690" y="5450"/>
                  <a:pt x="3987241" y="18288"/>
                </a:cubicBezTo>
                <a:cubicBezTo>
                  <a:pt x="3669792" y="31127"/>
                  <a:pt x="3758742" y="32551"/>
                  <a:pt x="3570275" y="18288"/>
                </a:cubicBezTo>
                <a:cubicBezTo>
                  <a:pt x="3381808" y="4025"/>
                  <a:pt x="3267153" y="36200"/>
                  <a:pt x="3075127" y="18288"/>
                </a:cubicBezTo>
                <a:cubicBezTo>
                  <a:pt x="2883101" y="376"/>
                  <a:pt x="2665825" y="10973"/>
                  <a:pt x="2267255" y="18288"/>
                </a:cubicBezTo>
                <a:cubicBezTo>
                  <a:pt x="1868685" y="25603"/>
                  <a:pt x="1884698" y="28410"/>
                  <a:pt x="1615745" y="18288"/>
                </a:cubicBezTo>
                <a:cubicBezTo>
                  <a:pt x="1346792" y="8167"/>
                  <a:pt x="1320952" y="10430"/>
                  <a:pt x="1120597" y="18288"/>
                </a:cubicBezTo>
                <a:cubicBezTo>
                  <a:pt x="920242" y="26146"/>
                  <a:pt x="556507" y="50790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048AC23-5830-01AA-0986-E769E18400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1242805"/>
              </p:ext>
            </p:extLst>
          </p:nvPr>
        </p:nvGraphicFramePr>
        <p:xfrm>
          <a:off x="-234778" y="1690688"/>
          <a:ext cx="9141714" cy="46853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2874179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88F4E8-8814-D73B-5404-9A758E4BD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508" y="-279723"/>
            <a:ext cx="8404139" cy="1325563"/>
          </a:xfrm>
        </p:spPr>
        <p:txBody>
          <a:bodyPr>
            <a:normAutofit/>
          </a:bodyPr>
          <a:lstStyle/>
          <a:p>
            <a:r>
              <a:rPr lang="en-GB" dirty="0"/>
              <a:t>Welsh culture and health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1F1494D7-BBD0-994B-6220-486816C410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745648"/>
              </p:ext>
            </p:extLst>
          </p:nvPr>
        </p:nvGraphicFramePr>
        <p:xfrm>
          <a:off x="246353" y="642551"/>
          <a:ext cx="8896865" cy="62154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175472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8824632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5A8115-4EEF-494A-C7ED-E9A6CBCF7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2775" y="609597"/>
            <a:ext cx="7044316" cy="1330841"/>
          </a:xfrm>
        </p:spPr>
        <p:txBody>
          <a:bodyPr>
            <a:normAutofit/>
          </a:bodyPr>
          <a:lstStyle/>
          <a:p>
            <a:r>
              <a:rPr lang="en-GB" dirty="0"/>
              <a:t>Activity: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BE9B775-3A0A-6E5D-CD9A-43D662C80EB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58346" y="2198362"/>
            <a:ext cx="4571999" cy="391777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lnSpcReduction="10000"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How might health in Wales be considered under each </a:t>
            </a:r>
            <a:r>
              <a:rPr lang="en-US" altLang="en-US" sz="2400" dirty="0">
                <a:latin typeface="Arial" panose="020B0604020202020204" pitchFamily="34" charset="0"/>
              </a:rPr>
              <a:t>conceptual model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?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What would each model 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prioritise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in a Welsh healthcare setting?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How could ignoring culture affect health outcomes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46BF8ED-0DA3-B41A-9B3E-77545734FE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039525" y="2977296"/>
            <a:ext cx="3591379" cy="2171151"/>
          </a:xfrm>
          <a:prstGeom prst="rect">
            <a:avLst/>
          </a:prstGeom>
        </p:spPr>
      </p:pic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036218" y="6209414"/>
            <a:ext cx="5107781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AutoShape 3" descr="Image result for welsh flag">
            <a:extLst>
              <a:ext uri="{FF2B5EF4-FFF2-40B4-BE49-F238E27FC236}">
                <a16:creationId xmlns:a16="http://schemas.microsoft.com/office/drawing/2014/main" id="{31FAC1F9-3DC0-E2B8-B4AE-AD03D4F9999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17693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687AFE0E-B37D-4531-AFE8-231C8348EA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8BA0-1601-2252-3F91-5B4CFA3790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 dirty="0"/>
              <a:t>Applying the models to Welsh culture: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9792BC-236E-3C41-C602-3B38B0909D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2013625"/>
            <a:ext cx="3461070" cy="4163337"/>
          </a:xfrm>
        </p:spPr>
        <p:txBody>
          <a:bodyPr>
            <a:normAutofit fontScale="92500"/>
          </a:bodyPr>
          <a:lstStyle/>
          <a:p>
            <a:r>
              <a:rPr lang="en-GB" sz="2800" b="1" dirty="0"/>
              <a:t>Biomedical Model</a:t>
            </a:r>
          </a:p>
          <a:p>
            <a:pPr marL="0" indent="0">
              <a:buNone/>
            </a:pPr>
            <a:r>
              <a:rPr lang="en-GB" sz="2800" dirty="0"/>
              <a:t>In a Welsh context, this model may prioritise managing conditions that are more common due to </a:t>
            </a:r>
            <a:r>
              <a:rPr lang="en-GB" sz="2800" dirty="0" err="1"/>
              <a:t>Wales’</a:t>
            </a:r>
            <a:r>
              <a:rPr lang="en-GB" sz="2800" dirty="0"/>
              <a:t> industrial history, such as respiratory disease or musculoskeletal problems. </a:t>
            </a:r>
          </a:p>
          <a:p>
            <a:endParaRPr lang="en-GB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9498BEC-ECCC-E21B-F842-2E2ACE8029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4078" r="17450" b="1"/>
          <a:stretch>
            <a:fillRect/>
          </a:stretch>
        </p:blipFill>
        <p:spPr>
          <a:xfrm>
            <a:off x="4576003" y="2015168"/>
            <a:ext cx="3962900" cy="4210442"/>
          </a:xfrm>
          <a:custGeom>
            <a:avLst/>
            <a:gdLst/>
            <a:ahLst/>
            <a:cxnLst/>
            <a:rect l="l" t="t" r="r" b="b"/>
            <a:pathLst>
              <a:path w="5283866" h="4210442">
                <a:moveTo>
                  <a:pt x="839883" y="18"/>
                </a:moveTo>
                <a:cubicBezTo>
                  <a:pt x="851945" y="328"/>
                  <a:pt x="864423" y="4671"/>
                  <a:pt x="875727" y="6050"/>
                </a:cubicBezTo>
                <a:cubicBezTo>
                  <a:pt x="1125267" y="36932"/>
                  <a:pt x="1374804" y="70296"/>
                  <a:pt x="1624617" y="99799"/>
                </a:cubicBezTo>
                <a:cubicBezTo>
                  <a:pt x="1858164" y="127373"/>
                  <a:pt x="2093363" y="133714"/>
                  <a:pt x="2328012" y="148051"/>
                </a:cubicBezTo>
                <a:cubicBezTo>
                  <a:pt x="2612016" y="165424"/>
                  <a:pt x="2895470" y="189965"/>
                  <a:pt x="3177820" y="228566"/>
                </a:cubicBezTo>
                <a:cubicBezTo>
                  <a:pt x="3373866" y="255590"/>
                  <a:pt x="3571843" y="274338"/>
                  <a:pt x="3770646" y="252831"/>
                </a:cubicBezTo>
                <a:cubicBezTo>
                  <a:pt x="3780572" y="251727"/>
                  <a:pt x="3791878" y="248144"/>
                  <a:pt x="3800149" y="251727"/>
                </a:cubicBezTo>
                <a:cubicBezTo>
                  <a:pt x="3896658" y="291986"/>
                  <a:pt x="4001986" y="263033"/>
                  <a:pt x="4102076" y="288400"/>
                </a:cubicBezTo>
                <a:cubicBezTo>
                  <a:pt x="4076434" y="386286"/>
                  <a:pt x="3966416" y="378289"/>
                  <a:pt x="3904377" y="446120"/>
                </a:cubicBezTo>
                <a:cubicBezTo>
                  <a:pt x="4005570" y="473141"/>
                  <a:pt x="4096562" y="500439"/>
                  <a:pt x="4188933" y="520843"/>
                </a:cubicBezTo>
                <a:cubicBezTo>
                  <a:pt x="4286818" y="542350"/>
                  <a:pt x="4369813" y="600531"/>
                  <a:pt x="4465492" y="626449"/>
                </a:cubicBezTo>
                <a:cubicBezTo>
                  <a:pt x="4485897" y="631964"/>
                  <a:pt x="4510437" y="651264"/>
                  <a:pt x="4517606" y="670015"/>
                </a:cubicBezTo>
                <a:cubicBezTo>
                  <a:pt x="4540768" y="730677"/>
                  <a:pt x="5003171" y="900804"/>
                  <a:pt x="4948576" y="954847"/>
                </a:cubicBezTo>
                <a:cubicBezTo>
                  <a:pt x="4925966" y="977182"/>
                  <a:pt x="4896738" y="993174"/>
                  <a:pt x="4866132" y="1015233"/>
                </a:cubicBezTo>
                <a:cubicBezTo>
                  <a:pt x="4912180" y="1056869"/>
                  <a:pt x="4964017" y="1075067"/>
                  <a:pt x="5019164" y="1087474"/>
                </a:cubicBezTo>
                <a:cubicBezTo>
                  <a:pt x="5035708" y="1091335"/>
                  <a:pt x="5051977" y="1099055"/>
                  <a:pt x="5053630" y="1117806"/>
                </a:cubicBezTo>
                <a:cubicBezTo>
                  <a:pt x="5055284" y="1137382"/>
                  <a:pt x="5038464" y="1145101"/>
                  <a:pt x="5024404" y="1154202"/>
                </a:cubicBezTo>
                <a:cubicBezTo>
                  <a:pt x="5004826" y="1166885"/>
                  <a:pt x="4985800" y="1177916"/>
                  <a:pt x="4960984" y="1179569"/>
                </a:cubicBezTo>
                <a:cubicBezTo>
                  <a:pt x="4920176" y="1182051"/>
                  <a:pt x="4900600" y="1217344"/>
                  <a:pt x="4876887" y="1243814"/>
                </a:cubicBezTo>
                <a:cubicBezTo>
                  <a:pt x="4863652" y="1258705"/>
                  <a:pt x="4857034" y="1288759"/>
                  <a:pt x="4880195" y="1293998"/>
                </a:cubicBezTo>
                <a:cubicBezTo>
                  <a:pt x="4935892" y="1306682"/>
                  <a:pt x="4931480" y="1343355"/>
                  <a:pt x="4930104" y="1384991"/>
                </a:cubicBezTo>
                <a:cubicBezTo>
                  <a:pt x="4928173" y="1436553"/>
                  <a:pt x="4895360" y="1460265"/>
                  <a:pt x="4855103" y="1480119"/>
                </a:cubicBezTo>
                <a:cubicBezTo>
                  <a:pt x="4841316" y="1487011"/>
                  <a:pt x="4821740" y="1486735"/>
                  <a:pt x="4816500" y="1508242"/>
                </a:cubicBezTo>
                <a:cubicBezTo>
                  <a:pt x="4839110" y="1528648"/>
                  <a:pt x="4866684" y="1512103"/>
                  <a:pt x="4890949" y="1517893"/>
                </a:cubicBezTo>
                <a:cubicBezTo>
                  <a:pt x="4911077" y="1522581"/>
                  <a:pt x="4944441" y="1520100"/>
                  <a:pt x="4916868" y="1557599"/>
                </a:cubicBezTo>
                <a:cubicBezTo>
                  <a:pt x="4908870" y="1568352"/>
                  <a:pt x="4918245" y="1576625"/>
                  <a:pt x="4928448" y="1577453"/>
                </a:cubicBezTo>
                <a:cubicBezTo>
                  <a:pt x="5010066" y="1586000"/>
                  <a:pt x="4972566" y="1661827"/>
                  <a:pt x="4998760" y="1701809"/>
                </a:cubicBezTo>
                <a:cubicBezTo>
                  <a:pt x="5005928" y="1712836"/>
                  <a:pt x="4998208" y="1731862"/>
                  <a:pt x="4986903" y="1736550"/>
                </a:cubicBezTo>
                <a:cubicBezTo>
                  <a:pt x="4914660" y="1767432"/>
                  <a:pt x="4904735" y="1841053"/>
                  <a:pt x="4869716" y="1904472"/>
                </a:cubicBezTo>
                <a:cubicBezTo>
                  <a:pt x="4907768" y="1929562"/>
                  <a:pt x="4953264" y="1935077"/>
                  <a:pt x="4994348" y="1951346"/>
                </a:cubicBezTo>
                <a:cubicBezTo>
                  <a:pt x="5037087" y="1968441"/>
                  <a:pt x="5037087" y="1981125"/>
                  <a:pt x="5001792" y="2030756"/>
                </a:cubicBezTo>
                <a:cubicBezTo>
                  <a:pt x="5093611" y="2041511"/>
                  <a:pt x="5093611" y="2041511"/>
                  <a:pt x="5065212" y="2119543"/>
                </a:cubicBezTo>
                <a:cubicBezTo>
                  <a:pt x="5142142" y="2126712"/>
                  <a:pt x="5192876" y="2163660"/>
                  <a:pt x="5204732" y="2244450"/>
                </a:cubicBezTo>
                <a:cubicBezTo>
                  <a:pt x="5210523" y="2283604"/>
                  <a:pt x="5245265" y="2302077"/>
                  <a:pt x="5283866" y="2328272"/>
                </a:cubicBezTo>
                <a:cubicBezTo>
                  <a:pt x="5235890" y="2353641"/>
                  <a:pt x="5203354" y="2406580"/>
                  <a:pt x="5147380" y="2350606"/>
                </a:cubicBezTo>
                <a:cubicBezTo>
                  <a:pt x="5126976" y="2330203"/>
                  <a:pt x="5128904" y="2356121"/>
                  <a:pt x="5126148" y="2363566"/>
                </a:cubicBezTo>
                <a:cubicBezTo>
                  <a:pt x="5119532" y="2381764"/>
                  <a:pt x="5133316" y="2393897"/>
                  <a:pt x="5142417" y="2407682"/>
                </a:cubicBezTo>
                <a:cubicBezTo>
                  <a:pt x="5151240" y="2421470"/>
                  <a:pt x="5161718" y="2436083"/>
                  <a:pt x="5164200" y="2451526"/>
                </a:cubicBezTo>
                <a:cubicBezTo>
                  <a:pt x="5165852" y="2462279"/>
                  <a:pt x="5157858" y="2477994"/>
                  <a:pt x="5149034" y="2485992"/>
                </a:cubicBezTo>
                <a:cubicBezTo>
                  <a:pt x="5102710" y="2528178"/>
                  <a:pt x="5130284" y="2623031"/>
                  <a:pt x="5042601" y="2635164"/>
                </a:cubicBezTo>
                <a:cubicBezTo>
                  <a:pt x="5003171" y="2640677"/>
                  <a:pt x="4984146" y="2675420"/>
                  <a:pt x="4955194" y="2694445"/>
                </a:cubicBezTo>
                <a:cubicBezTo>
                  <a:pt x="4854552" y="2760897"/>
                  <a:pt x="4787272" y="2846375"/>
                  <a:pt x="4756116" y="2963836"/>
                </a:cubicBezTo>
                <a:cubicBezTo>
                  <a:pt x="4747568" y="2996372"/>
                  <a:pt x="4714754" y="3022569"/>
                  <a:pt x="4693523" y="3051244"/>
                </a:cubicBezTo>
                <a:cubicBezTo>
                  <a:pt x="4703726" y="3072199"/>
                  <a:pt x="4759424" y="3026979"/>
                  <a:pt x="4739848" y="3082125"/>
                </a:cubicBezTo>
                <a:cubicBezTo>
                  <a:pt x="4724958" y="3123486"/>
                  <a:pt x="4686906" y="3149129"/>
                  <a:pt x="4651060" y="3173670"/>
                </a:cubicBezTo>
                <a:cubicBezTo>
                  <a:pt x="4610252" y="3201518"/>
                  <a:pt x="4565032" y="3223852"/>
                  <a:pt x="4546556" y="3275413"/>
                </a:cubicBezTo>
                <a:cubicBezTo>
                  <a:pt x="4542697" y="3286444"/>
                  <a:pt x="4530288" y="3298024"/>
                  <a:pt x="4519261" y="3302437"/>
                </a:cubicBezTo>
                <a:cubicBezTo>
                  <a:pt x="3944081" y="4209875"/>
                  <a:pt x="2528194" y="4215939"/>
                  <a:pt x="2364961" y="4209597"/>
                </a:cubicBezTo>
                <a:cubicBezTo>
                  <a:pt x="2167260" y="4201602"/>
                  <a:pt x="1980313" y="4145627"/>
                  <a:pt x="1796951" y="4075867"/>
                </a:cubicBezTo>
                <a:cubicBezTo>
                  <a:pt x="1719469" y="4046365"/>
                  <a:pt x="1647505" y="4004453"/>
                  <a:pt x="1572227" y="3971917"/>
                </a:cubicBezTo>
                <a:cubicBezTo>
                  <a:pt x="1468277" y="3926971"/>
                  <a:pt x="1388040" y="3841219"/>
                  <a:pt x="1284364" y="3805097"/>
                </a:cubicBezTo>
                <a:cubicBezTo>
                  <a:pt x="1177655" y="3767873"/>
                  <a:pt x="1086388" y="3699767"/>
                  <a:pt x="976645" y="3670815"/>
                </a:cubicBezTo>
                <a:cubicBezTo>
                  <a:pt x="918742" y="3655375"/>
                  <a:pt x="862768" y="3627527"/>
                  <a:pt x="871866" y="3547839"/>
                </a:cubicBezTo>
                <a:cubicBezTo>
                  <a:pt x="874349" y="3525228"/>
                  <a:pt x="859184" y="3506755"/>
                  <a:pt x="835195" y="3513373"/>
                </a:cubicBezTo>
                <a:cubicBezTo>
                  <a:pt x="789424" y="3525780"/>
                  <a:pt x="768744" y="3492967"/>
                  <a:pt x="743375" y="3468427"/>
                </a:cubicBezTo>
                <a:cubicBezTo>
                  <a:pt x="698156" y="3424863"/>
                  <a:pt x="655142" y="3378540"/>
                  <a:pt x="583175" y="3371370"/>
                </a:cubicBezTo>
                <a:cubicBezTo>
                  <a:pt x="596961" y="3337178"/>
                  <a:pt x="620399" y="3342142"/>
                  <a:pt x="641906" y="3349311"/>
                </a:cubicBezTo>
                <a:cubicBezTo>
                  <a:pt x="698432" y="3368062"/>
                  <a:pt x="754405" y="3389293"/>
                  <a:pt x="810930" y="3408042"/>
                </a:cubicBezTo>
                <a:cubicBezTo>
                  <a:pt x="847878" y="3420175"/>
                  <a:pt x="884551" y="3437271"/>
                  <a:pt x="933908" y="3423758"/>
                </a:cubicBezTo>
                <a:cubicBezTo>
                  <a:pt x="891445" y="3354826"/>
                  <a:pt x="819202" y="3342418"/>
                  <a:pt x="760747" y="3321187"/>
                </a:cubicBezTo>
                <a:cubicBezTo>
                  <a:pt x="687678" y="3294441"/>
                  <a:pt x="644664" y="3243980"/>
                  <a:pt x="593101" y="3187731"/>
                </a:cubicBezTo>
                <a:cubicBezTo>
                  <a:pt x="646869" y="3174220"/>
                  <a:pt x="680233" y="3215581"/>
                  <a:pt x="722419" y="3213374"/>
                </a:cubicBezTo>
                <a:cubicBezTo>
                  <a:pt x="724627" y="3206207"/>
                  <a:pt x="728486" y="3195729"/>
                  <a:pt x="727934" y="3195451"/>
                </a:cubicBezTo>
                <a:cubicBezTo>
                  <a:pt x="659002" y="3164570"/>
                  <a:pt x="626741" y="3106666"/>
                  <a:pt x="615987" y="3036630"/>
                </a:cubicBezTo>
                <a:cubicBezTo>
                  <a:pt x="610473" y="3000510"/>
                  <a:pt x="585381" y="2989205"/>
                  <a:pt x="560564" y="2972660"/>
                </a:cubicBezTo>
                <a:cubicBezTo>
                  <a:pt x="473984" y="2913930"/>
                  <a:pt x="382441" y="2860713"/>
                  <a:pt x="311302" y="2779924"/>
                </a:cubicBezTo>
                <a:cubicBezTo>
                  <a:pt x="393471" y="2790677"/>
                  <a:pt x="459371" y="2843341"/>
                  <a:pt x="547882" y="2865952"/>
                </a:cubicBezTo>
                <a:cubicBezTo>
                  <a:pt x="477570" y="2777166"/>
                  <a:pt x="386577" y="2732222"/>
                  <a:pt x="303582" y="2678453"/>
                </a:cubicBezTo>
                <a:cubicBezTo>
                  <a:pt x="265806" y="2653913"/>
                  <a:pt x="230790" y="2622479"/>
                  <a:pt x="185016" y="2609244"/>
                </a:cubicBezTo>
                <a:cubicBezTo>
                  <a:pt x="168748" y="2604556"/>
                  <a:pt x="142002" y="2594630"/>
                  <a:pt x="154963" y="2568435"/>
                </a:cubicBezTo>
                <a:cubicBezTo>
                  <a:pt x="165990" y="2546654"/>
                  <a:pt x="187773" y="2553269"/>
                  <a:pt x="207627" y="2559612"/>
                </a:cubicBezTo>
                <a:cubicBezTo>
                  <a:pt x="255328" y="2575330"/>
                  <a:pt x="304685" y="2575604"/>
                  <a:pt x="369207" y="2575330"/>
                </a:cubicBezTo>
                <a:cubicBezTo>
                  <a:pt x="315163" y="2503363"/>
                  <a:pt x="216174" y="2524871"/>
                  <a:pt x="169852" y="2449319"/>
                </a:cubicBezTo>
                <a:cubicBezTo>
                  <a:pt x="227755" y="2436083"/>
                  <a:pt x="272424" y="2463381"/>
                  <a:pt x="319299" y="2468619"/>
                </a:cubicBezTo>
                <a:cubicBezTo>
                  <a:pt x="361761" y="2473307"/>
                  <a:pt x="372239" y="2460624"/>
                  <a:pt x="362313" y="2418988"/>
                </a:cubicBezTo>
                <a:cubicBezTo>
                  <a:pt x="346873" y="2354190"/>
                  <a:pt x="370034" y="2321102"/>
                  <a:pt x="431798" y="2338750"/>
                </a:cubicBezTo>
                <a:cubicBezTo>
                  <a:pt x="489149" y="2355293"/>
                  <a:pt x="495215" y="2331030"/>
                  <a:pt x="479775" y="2294082"/>
                </a:cubicBezTo>
                <a:cubicBezTo>
                  <a:pt x="457716" y="2240315"/>
                  <a:pt x="482807" y="2198678"/>
                  <a:pt x="499903" y="2153458"/>
                </a:cubicBezTo>
                <a:cubicBezTo>
                  <a:pt x="526099" y="2084525"/>
                  <a:pt x="515069" y="2050885"/>
                  <a:pt x="458544" y="1999599"/>
                </a:cubicBezTo>
                <a:cubicBezTo>
                  <a:pt x="426835" y="1970921"/>
                  <a:pt x="392645" y="1946658"/>
                  <a:pt x="346596" y="1921843"/>
                </a:cubicBezTo>
                <a:cubicBezTo>
                  <a:pt x="452753" y="1908331"/>
                  <a:pt x="341358" y="1862836"/>
                  <a:pt x="378857" y="1834435"/>
                </a:cubicBezTo>
                <a:cubicBezTo>
                  <a:pt x="453856" y="1822854"/>
                  <a:pt x="515069" y="1913294"/>
                  <a:pt x="617091" y="1887376"/>
                </a:cubicBezTo>
                <a:cubicBezTo>
                  <a:pt x="491080" y="1809066"/>
                  <a:pt x="351835" y="1783423"/>
                  <a:pt x="260568" y="1679198"/>
                </a:cubicBezTo>
                <a:cubicBezTo>
                  <a:pt x="281523" y="1655484"/>
                  <a:pt x="302479" y="1677543"/>
                  <a:pt x="320402" y="1668720"/>
                </a:cubicBezTo>
                <a:cubicBezTo>
                  <a:pt x="319850" y="1663205"/>
                  <a:pt x="321230" y="1654932"/>
                  <a:pt x="317920" y="1652452"/>
                </a:cubicBezTo>
                <a:cubicBezTo>
                  <a:pt x="249815" y="1595650"/>
                  <a:pt x="248711" y="1594273"/>
                  <a:pt x="321779" y="1552359"/>
                </a:cubicBezTo>
                <a:cubicBezTo>
                  <a:pt x="347424" y="1537746"/>
                  <a:pt x="345218" y="1524786"/>
                  <a:pt x="331707" y="1506313"/>
                </a:cubicBezTo>
                <a:cubicBezTo>
                  <a:pt x="322055" y="1493353"/>
                  <a:pt x="310475" y="1481772"/>
                  <a:pt x="315990" y="1453371"/>
                </a:cubicBezTo>
                <a:cubicBezTo>
                  <a:pt x="355971" y="1489769"/>
                  <a:pt x="549259" y="1477912"/>
                  <a:pt x="583450" y="1474052"/>
                </a:cubicBezTo>
                <a:cubicBezTo>
                  <a:pt x="621777" y="1469917"/>
                  <a:pt x="659553" y="1452269"/>
                  <a:pt x="699809" y="1461919"/>
                </a:cubicBezTo>
                <a:cubicBezTo>
                  <a:pt x="732070" y="1469641"/>
                  <a:pt x="881516" y="1544364"/>
                  <a:pt x="902750" y="1458612"/>
                </a:cubicBezTo>
                <a:cubicBezTo>
                  <a:pt x="903853" y="1454475"/>
                  <a:pt x="964237" y="1464127"/>
                  <a:pt x="996774" y="1468814"/>
                </a:cubicBezTo>
                <a:cubicBezTo>
                  <a:pt x="1025451" y="1472674"/>
                  <a:pt x="1057712" y="1489769"/>
                  <a:pt x="1077012" y="1455578"/>
                </a:cubicBezTo>
                <a:cubicBezTo>
                  <a:pt x="1088317" y="1435450"/>
                  <a:pt x="1041719" y="1396571"/>
                  <a:pt x="1000083" y="1393262"/>
                </a:cubicBezTo>
                <a:cubicBezTo>
                  <a:pt x="963961" y="1390229"/>
                  <a:pt x="926186" y="1385817"/>
                  <a:pt x="891720" y="1394089"/>
                </a:cubicBezTo>
                <a:cubicBezTo>
                  <a:pt x="849258" y="1404017"/>
                  <a:pt x="826372" y="1388024"/>
                  <a:pt x="814515" y="1353557"/>
                </a:cubicBezTo>
                <a:cubicBezTo>
                  <a:pt x="801280" y="1315506"/>
                  <a:pt x="775911" y="1297858"/>
                  <a:pt x="740895" y="1280211"/>
                </a:cubicBezTo>
                <a:cubicBezTo>
                  <a:pt x="655967" y="1237474"/>
                  <a:pt x="574352" y="1188118"/>
                  <a:pt x="481154" y="1163301"/>
                </a:cubicBezTo>
                <a:cubicBezTo>
                  <a:pt x="462679" y="1158337"/>
                  <a:pt x="442276" y="1151719"/>
                  <a:pt x="433728" y="1118909"/>
                </a:cubicBezTo>
                <a:cubicBezTo>
                  <a:pt x="686023" y="1167987"/>
                  <a:pt x="915984" y="1295929"/>
                  <a:pt x="1176276" y="1288484"/>
                </a:cubicBezTo>
                <a:cubicBezTo>
                  <a:pt x="1105137" y="1247950"/>
                  <a:pt x="1022694" y="1245745"/>
                  <a:pt x="946867" y="1217344"/>
                </a:cubicBezTo>
                <a:cubicBezTo>
                  <a:pt x="1000635" y="1196113"/>
                  <a:pt x="1051094" y="1218172"/>
                  <a:pt x="1102104" y="1230304"/>
                </a:cubicBezTo>
                <a:cubicBezTo>
                  <a:pt x="1144843" y="1240230"/>
                  <a:pt x="1183446" y="1241885"/>
                  <a:pt x="1188133" y="1182603"/>
                </a:cubicBezTo>
                <a:cubicBezTo>
                  <a:pt x="1186478" y="1178742"/>
                  <a:pt x="1186754" y="1173780"/>
                  <a:pt x="1187030" y="1169092"/>
                </a:cubicBezTo>
                <a:cubicBezTo>
                  <a:pt x="1172690" y="1144552"/>
                  <a:pt x="1150358" y="1131868"/>
                  <a:pt x="1123887" y="1124698"/>
                </a:cubicBezTo>
                <a:cubicBezTo>
                  <a:pt x="1107894" y="1120286"/>
                  <a:pt x="1086663" y="1113668"/>
                  <a:pt x="1086938" y="1096023"/>
                </a:cubicBezTo>
                <a:cubicBezTo>
                  <a:pt x="1087765" y="1030674"/>
                  <a:pt x="1036756" y="1011647"/>
                  <a:pt x="985744" y="992622"/>
                </a:cubicBezTo>
                <a:cubicBezTo>
                  <a:pt x="1014145" y="960086"/>
                  <a:pt x="1036479" y="984074"/>
                  <a:pt x="1057987" y="981594"/>
                </a:cubicBezTo>
                <a:cubicBezTo>
                  <a:pt x="1072049" y="979939"/>
                  <a:pt x="1084733" y="976906"/>
                  <a:pt x="1084733" y="960086"/>
                </a:cubicBezTo>
                <a:cubicBezTo>
                  <a:pt x="1085008" y="946023"/>
                  <a:pt x="1078390" y="930030"/>
                  <a:pt x="1064605" y="929756"/>
                </a:cubicBezTo>
                <a:cubicBezTo>
                  <a:pt x="978300" y="927273"/>
                  <a:pt x="930599" y="836833"/>
                  <a:pt x="840985" y="836558"/>
                </a:cubicBezTo>
                <a:cubicBezTo>
                  <a:pt x="787493" y="836558"/>
                  <a:pt x="868834" y="785547"/>
                  <a:pt x="823615" y="764315"/>
                </a:cubicBezTo>
                <a:cubicBezTo>
                  <a:pt x="813687" y="759628"/>
                  <a:pt x="849533" y="752460"/>
                  <a:pt x="865526" y="753562"/>
                </a:cubicBezTo>
                <a:cubicBezTo>
                  <a:pt x="881242" y="754665"/>
                  <a:pt x="895304" y="768175"/>
                  <a:pt x="914331" y="758525"/>
                </a:cubicBezTo>
                <a:cubicBezTo>
                  <a:pt x="924808" y="724059"/>
                  <a:pt x="897787" y="711375"/>
                  <a:pt x="875452" y="701724"/>
                </a:cubicBezTo>
                <a:cubicBezTo>
                  <a:pt x="823889" y="679390"/>
                  <a:pt x="773706" y="652369"/>
                  <a:pt x="717181" y="644371"/>
                </a:cubicBezTo>
                <a:cubicBezTo>
                  <a:pt x="697053" y="641614"/>
                  <a:pt x="746133" y="604666"/>
                  <a:pt x="755783" y="591707"/>
                </a:cubicBezTo>
                <a:cubicBezTo>
                  <a:pt x="528304" y="455496"/>
                  <a:pt x="254778" y="462388"/>
                  <a:pt x="0" y="352370"/>
                </a:cubicBezTo>
                <a:cubicBezTo>
                  <a:pt x="56250" y="330864"/>
                  <a:pt x="97610" y="346580"/>
                  <a:pt x="135937" y="349889"/>
                </a:cubicBezTo>
                <a:cubicBezTo>
                  <a:pt x="231615" y="358160"/>
                  <a:pt x="326193" y="375256"/>
                  <a:pt x="421595" y="385458"/>
                </a:cubicBezTo>
                <a:cubicBezTo>
                  <a:pt x="468469" y="390421"/>
                  <a:pt x="512035" y="409172"/>
                  <a:pt x="564424" y="379393"/>
                </a:cubicBezTo>
                <a:cubicBezTo>
                  <a:pt x="599443" y="359540"/>
                  <a:pt x="655418" y="381046"/>
                  <a:pt x="698432" y="398694"/>
                </a:cubicBezTo>
                <a:cubicBezTo>
                  <a:pt x="734000" y="413307"/>
                  <a:pt x="767916" y="417167"/>
                  <a:pt x="815067" y="398694"/>
                </a:cubicBezTo>
                <a:cubicBezTo>
                  <a:pt x="772328" y="387389"/>
                  <a:pt x="739515" y="377463"/>
                  <a:pt x="705876" y="370568"/>
                </a:cubicBezTo>
                <a:cubicBezTo>
                  <a:pt x="679130" y="365055"/>
                  <a:pt x="742825" y="342719"/>
                  <a:pt x="775360" y="345477"/>
                </a:cubicBezTo>
                <a:cubicBezTo>
                  <a:pt x="820857" y="349337"/>
                  <a:pt x="795214" y="335000"/>
                  <a:pt x="787493" y="315146"/>
                </a:cubicBezTo>
                <a:cubicBezTo>
                  <a:pt x="779221" y="293915"/>
                  <a:pt x="803761" y="287298"/>
                  <a:pt x="819202" y="291709"/>
                </a:cubicBezTo>
                <a:cubicBezTo>
                  <a:pt x="878484" y="309081"/>
                  <a:pt x="937491" y="278474"/>
                  <a:pt x="998705" y="303291"/>
                </a:cubicBezTo>
                <a:cubicBezTo>
                  <a:pt x="983263" y="242077"/>
                  <a:pt x="949899" y="215331"/>
                  <a:pt x="880139" y="206783"/>
                </a:cubicBezTo>
                <a:cubicBezTo>
                  <a:pt x="853944" y="203475"/>
                  <a:pt x="826647" y="208438"/>
                  <a:pt x="804037" y="190790"/>
                </a:cubicBezTo>
                <a:cubicBezTo>
                  <a:pt x="791076" y="180590"/>
                  <a:pt x="776463" y="168457"/>
                  <a:pt x="786666" y="149707"/>
                </a:cubicBezTo>
                <a:cubicBezTo>
                  <a:pt x="793834" y="136471"/>
                  <a:pt x="809276" y="136471"/>
                  <a:pt x="821960" y="140884"/>
                </a:cubicBezTo>
                <a:cubicBezTo>
                  <a:pt x="878761" y="160461"/>
                  <a:pt x="938043" y="167630"/>
                  <a:pt x="997325" y="174800"/>
                </a:cubicBezTo>
                <a:cubicBezTo>
                  <a:pt x="1006426" y="175902"/>
                  <a:pt x="1016626" y="179487"/>
                  <a:pt x="1026829" y="161287"/>
                </a:cubicBezTo>
                <a:cubicBezTo>
                  <a:pt x="915984" y="131783"/>
                  <a:pt x="810655" y="89872"/>
                  <a:pt x="696777" y="73604"/>
                </a:cubicBezTo>
                <a:cubicBezTo>
                  <a:pt x="698432" y="65884"/>
                  <a:pt x="700086" y="58164"/>
                  <a:pt x="701741" y="50444"/>
                </a:cubicBezTo>
                <a:cubicBezTo>
                  <a:pt x="790801" y="61471"/>
                  <a:pt x="879864" y="72501"/>
                  <a:pt x="992362" y="86289"/>
                </a:cubicBezTo>
                <a:cubicBezTo>
                  <a:pt x="923153" y="42446"/>
                  <a:pt x="857805" y="57060"/>
                  <a:pt x="806519" y="18183"/>
                </a:cubicBezTo>
                <a:cubicBezTo>
                  <a:pt x="816170" y="3431"/>
                  <a:pt x="827820" y="-292"/>
                  <a:pt x="839883" y="18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0136CA7-B224-048E-5E53-5F2D68F89825}"/>
              </a:ext>
            </a:extLst>
          </p:cNvPr>
          <p:cNvSpPr txBox="1"/>
          <p:nvPr/>
        </p:nvSpPr>
        <p:spPr>
          <a:xfrm>
            <a:off x="6836958" y="6657945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pt.wikipedia.org/wiki/Ind%C3%BAstria_pesada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938827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8824632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5C262E-E0ED-2945-5AD6-4F2366B2F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2775" y="609597"/>
            <a:ext cx="7044316" cy="133084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 dirty="0"/>
              <a:t>Applying the models to Welsh culture:</a:t>
            </a:r>
            <a:endParaRPr lang="en-GB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4ABF6B-E8B2-6CAE-6CA6-2EA127C4F8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186" y="2267609"/>
            <a:ext cx="4658339" cy="4175697"/>
          </a:xfrm>
        </p:spPr>
        <p:txBody>
          <a:bodyPr>
            <a:normAutofit lnSpcReduction="10000"/>
          </a:bodyPr>
          <a:lstStyle/>
          <a:p>
            <a:r>
              <a:rPr lang="en-GB" sz="2400" b="1" dirty="0"/>
              <a:t>The social model</a:t>
            </a:r>
          </a:p>
          <a:p>
            <a:pPr marL="0" indent="0">
              <a:buNone/>
            </a:pPr>
            <a:r>
              <a:rPr lang="en-GB" sz="2400" dirty="0"/>
              <a:t>Welsh culture places strong emphasis on community, family, and shared identity.</a:t>
            </a:r>
          </a:p>
          <a:p>
            <a:pPr marL="0" indent="0">
              <a:buNone/>
            </a:pPr>
            <a:r>
              <a:rPr lang="en-GB" sz="2400" dirty="0"/>
              <a:t>Strong community ties can reduce loneliness and support recovery. However, social inequalities linked to rural isolation and limited access to services continue to affect health outcomes in many Welsh communities.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1C7E0F9-0570-B50E-A73B-F9BB0A7B85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039525" y="2267182"/>
            <a:ext cx="3591379" cy="3591379"/>
          </a:xfrm>
          <a:prstGeom prst="rect">
            <a:avLst/>
          </a:pr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036218" y="6209414"/>
            <a:ext cx="5107781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07C59F0-7BC3-FF6E-A8A1-C1081DE061A3}"/>
              </a:ext>
            </a:extLst>
          </p:cNvPr>
          <p:cNvSpPr txBox="1"/>
          <p:nvPr/>
        </p:nvSpPr>
        <p:spPr>
          <a:xfrm>
            <a:off x="6171577" y="5658506"/>
            <a:ext cx="245932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iris.peabody.vanderbilt.edu/la/module/fam/cwrap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171004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821940F-7A1D-4ACC-85B4-A932898A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6674508-81D3-48CF-96BF-7FC60EAA5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056495" cy="6858000"/>
          </a:xfrm>
          <a:custGeom>
            <a:avLst/>
            <a:gdLst>
              <a:gd name="connsiteX0" fmla="*/ 0 w 6568309"/>
              <a:gd name="connsiteY0" fmla="*/ 0 h 6858000"/>
              <a:gd name="connsiteX1" fmla="*/ 362841 w 6568309"/>
              <a:gd name="connsiteY1" fmla="*/ 0 h 6858000"/>
              <a:gd name="connsiteX2" fmla="*/ 523269 w 6568309"/>
              <a:gd name="connsiteY2" fmla="*/ 0 h 6858000"/>
              <a:gd name="connsiteX3" fmla="*/ 1343025 w 6568309"/>
              <a:gd name="connsiteY3" fmla="*/ 0 h 6858000"/>
              <a:gd name="connsiteX4" fmla="*/ 1705866 w 6568309"/>
              <a:gd name="connsiteY4" fmla="*/ 0 h 6858000"/>
              <a:gd name="connsiteX5" fmla="*/ 1866294 w 6568309"/>
              <a:gd name="connsiteY5" fmla="*/ 0 h 6858000"/>
              <a:gd name="connsiteX6" fmla="*/ 5225154 w 6568309"/>
              <a:gd name="connsiteY6" fmla="*/ 0 h 6858000"/>
              <a:gd name="connsiteX7" fmla="*/ 6568179 w 6568309"/>
              <a:gd name="connsiteY7" fmla="*/ 0 h 6858000"/>
              <a:gd name="connsiteX8" fmla="*/ 6568309 w 6568309"/>
              <a:gd name="connsiteY8" fmla="*/ 1 h 6858000"/>
              <a:gd name="connsiteX9" fmla="*/ 6562951 w 6568309"/>
              <a:gd name="connsiteY9" fmla="*/ 30700 h 6858000"/>
              <a:gd name="connsiteX10" fmla="*/ 6547446 w 6568309"/>
              <a:gd name="connsiteY10" fmla="*/ 310025 h 6858000"/>
              <a:gd name="connsiteX11" fmla="*/ 6558316 w 6568309"/>
              <a:gd name="connsiteY11" fmla="*/ 443960 h 6858000"/>
              <a:gd name="connsiteX12" fmla="*/ 6528896 w 6568309"/>
              <a:gd name="connsiteY12" fmla="*/ 642659 h 6858000"/>
              <a:gd name="connsiteX13" fmla="*/ 6523095 w 6568309"/>
              <a:gd name="connsiteY13" fmla="*/ 673307 h 6858000"/>
              <a:gd name="connsiteX14" fmla="*/ 6496169 w 6568309"/>
              <a:gd name="connsiteY14" fmla="*/ 839641 h 6858000"/>
              <a:gd name="connsiteX15" fmla="*/ 6450789 w 6568309"/>
              <a:gd name="connsiteY15" fmla="*/ 958357 h 6858000"/>
              <a:gd name="connsiteX16" fmla="*/ 6453996 w 6568309"/>
              <a:gd name="connsiteY16" fmla="*/ 963398 h 6858000"/>
              <a:gd name="connsiteX17" fmla="*/ 6419467 w 6568309"/>
              <a:gd name="connsiteY17" fmla="*/ 1117169 h 6858000"/>
              <a:gd name="connsiteX18" fmla="*/ 6417348 w 6568309"/>
              <a:gd name="connsiteY18" fmla="*/ 1144352 h 6858000"/>
              <a:gd name="connsiteX19" fmla="*/ 6418473 w 6568309"/>
              <a:gd name="connsiteY19" fmla="*/ 1164484 h 6858000"/>
              <a:gd name="connsiteX20" fmla="*/ 6406979 w 6568309"/>
              <a:gd name="connsiteY20" fmla="*/ 1213829 h 6858000"/>
              <a:gd name="connsiteX21" fmla="*/ 6381928 w 6568309"/>
              <a:gd name="connsiteY21" fmla="*/ 1294823 h 6858000"/>
              <a:gd name="connsiteX22" fmla="*/ 6377948 w 6568309"/>
              <a:gd name="connsiteY22" fmla="*/ 1312193 h 6858000"/>
              <a:gd name="connsiteX23" fmla="*/ 6379894 w 6568309"/>
              <a:gd name="connsiteY23" fmla="*/ 1327626 h 6858000"/>
              <a:gd name="connsiteX24" fmla="*/ 6385024 w 6568309"/>
              <a:gd name="connsiteY24" fmla="*/ 1331644 h 6858000"/>
              <a:gd name="connsiteX25" fmla="*/ 6383696 w 6568309"/>
              <a:gd name="connsiteY25" fmla="*/ 1341276 h 6858000"/>
              <a:gd name="connsiteX26" fmla="*/ 6384464 w 6568309"/>
              <a:gd name="connsiteY26" fmla="*/ 1343945 h 6858000"/>
              <a:gd name="connsiteX27" fmla="*/ 6387748 w 6568309"/>
              <a:gd name="connsiteY27" fmla="*/ 1359134 h 6858000"/>
              <a:gd name="connsiteX28" fmla="*/ 6364157 w 6568309"/>
              <a:gd name="connsiteY28" fmla="*/ 1427803 h 6858000"/>
              <a:gd name="connsiteX29" fmla="*/ 6335874 w 6568309"/>
              <a:gd name="connsiteY29" fmla="*/ 1540278 h 6858000"/>
              <a:gd name="connsiteX30" fmla="*/ 6331892 w 6568309"/>
              <a:gd name="connsiteY30" fmla="*/ 1547262 h 6858000"/>
              <a:gd name="connsiteX31" fmla="*/ 6332744 w 6568309"/>
              <a:gd name="connsiteY31" fmla="*/ 1577056 h 6858000"/>
              <a:gd name="connsiteX32" fmla="*/ 6333604 w 6568309"/>
              <a:gd name="connsiteY32" fmla="*/ 1595898 h 6858000"/>
              <a:gd name="connsiteX33" fmla="*/ 6324749 w 6568309"/>
              <a:gd name="connsiteY33" fmla="*/ 1703726 h 6858000"/>
              <a:gd name="connsiteX34" fmla="*/ 6329594 w 6568309"/>
              <a:gd name="connsiteY34" fmla="*/ 1809535 h 6858000"/>
              <a:gd name="connsiteX35" fmla="*/ 6329062 w 6568309"/>
              <a:gd name="connsiteY35" fmla="*/ 2018310 h 6858000"/>
              <a:gd name="connsiteX36" fmla="*/ 6321735 w 6568309"/>
              <a:gd name="connsiteY36" fmla="*/ 2071355 h 6858000"/>
              <a:gd name="connsiteX37" fmla="*/ 6322678 w 6568309"/>
              <a:gd name="connsiteY37" fmla="*/ 2141166 h 6858000"/>
              <a:gd name="connsiteX38" fmla="*/ 6321340 w 6568309"/>
              <a:gd name="connsiteY38" fmla="*/ 2154548 h 6858000"/>
              <a:gd name="connsiteX39" fmla="*/ 6316582 w 6568309"/>
              <a:gd name="connsiteY39" fmla="*/ 2158153 h 6858000"/>
              <a:gd name="connsiteX40" fmla="*/ 6311428 w 6568309"/>
              <a:gd name="connsiteY40" fmla="*/ 2178174 h 6858000"/>
              <a:gd name="connsiteX41" fmla="*/ 6310192 w 6568309"/>
              <a:gd name="connsiteY41" fmla="*/ 2202858 h 6858000"/>
              <a:gd name="connsiteX42" fmla="*/ 6309211 w 6568309"/>
              <a:gd name="connsiteY42" fmla="*/ 2320214 h 6858000"/>
              <a:gd name="connsiteX43" fmla="*/ 6300151 w 6568309"/>
              <a:gd name="connsiteY43" fmla="*/ 2417011 h 6858000"/>
              <a:gd name="connsiteX44" fmla="*/ 6295176 w 6568309"/>
              <a:gd name="connsiteY44" fmla="*/ 2454207 h 6858000"/>
              <a:gd name="connsiteX45" fmla="*/ 6293727 w 6568309"/>
              <a:gd name="connsiteY45" fmla="*/ 2487203 h 6858000"/>
              <a:gd name="connsiteX46" fmla="*/ 6285477 w 6568309"/>
              <a:gd name="connsiteY46" fmla="*/ 2512282 h 6858000"/>
              <a:gd name="connsiteX47" fmla="*/ 6286205 w 6568309"/>
              <a:gd name="connsiteY47" fmla="*/ 2514318 h 6858000"/>
              <a:gd name="connsiteX48" fmla="*/ 6304629 w 6568309"/>
              <a:gd name="connsiteY48" fmla="*/ 2574334 h 6858000"/>
              <a:gd name="connsiteX49" fmla="*/ 6303842 w 6568309"/>
              <a:gd name="connsiteY49" fmla="*/ 2579877 h 6858000"/>
              <a:gd name="connsiteX50" fmla="*/ 6303953 w 6568309"/>
              <a:gd name="connsiteY50" fmla="*/ 2608928 h 6858000"/>
              <a:gd name="connsiteX51" fmla="*/ 6303530 w 6568309"/>
              <a:gd name="connsiteY51" fmla="*/ 2613111 h 6858000"/>
              <a:gd name="connsiteX52" fmla="*/ 6297474 w 6568309"/>
              <a:gd name="connsiteY52" fmla="*/ 2621996 h 6858000"/>
              <a:gd name="connsiteX53" fmla="*/ 6299263 w 6568309"/>
              <a:gd name="connsiteY53" fmla="*/ 2634265 h 6858000"/>
              <a:gd name="connsiteX54" fmla="*/ 6293065 w 6568309"/>
              <a:gd name="connsiteY54" fmla="*/ 2647237 h 6858000"/>
              <a:gd name="connsiteX55" fmla="*/ 6297496 w 6568309"/>
              <a:gd name="connsiteY55" fmla="*/ 2650786 h 6858000"/>
              <a:gd name="connsiteX56" fmla="*/ 6301708 w 6568309"/>
              <a:gd name="connsiteY56" fmla="*/ 2661993 h 6858000"/>
              <a:gd name="connsiteX57" fmla="*/ 6295884 w 6568309"/>
              <a:gd name="connsiteY57" fmla="*/ 2670949 h 6858000"/>
              <a:gd name="connsiteX58" fmla="*/ 6291714 w 6568309"/>
              <a:gd name="connsiteY58" fmla="*/ 2690255 h 6858000"/>
              <a:gd name="connsiteX59" fmla="*/ 6292327 w 6568309"/>
              <a:gd name="connsiteY59" fmla="*/ 2695683 h 6858000"/>
              <a:gd name="connsiteX60" fmla="*/ 6284410 w 6568309"/>
              <a:gd name="connsiteY60" fmla="*/ 2713964 h 6858000"/>
              <a:gd name="connsiteX61" fmla="*/ 6280410 w 6568309"/>
              <a:gd name="connsiteY61" fmla="*/ 2730175 h 6858000"/>
              <a:gd name="connsiteX62" fmla="*/ 6288082 w 6568309"/>
              <a:gd name="connsiteY62" fmla="*/ 2763497 h 6858000"/>
              <a:gd name="connsiteX63" fmla="*/ 6260924 w 6568309"/>
              <a:gd name="connsiteY63" fmla="*/ 3051539 h 6858000"/>
              <a:gd name="connsiteX64" fmla="*/ 6210151 w 6568309"/>
              <a:gd name="connsiteY64" fmla="*/ 3335396 h 6858000"/>
              <a:gd name="connsiteX65" fmla="*/ 6212034 w 6568309"/>
              <a:gd name="connsiteY65" fmla="*/ 3456509 h 6858000"/>
              <a:gd name="connsiteX66" fmla="*/ 6197490 w 6568309"/>
              <a:gd name="connsiteY66" fmla="*/ 3531827 h 6858000"/>
              <a:gd name="connsiteX67" fmla="*/ 6208018 w 6568309"/>
              <a:gd name="connsiteY67" fmla="*/ 3570877 h 6858000"/>
              <a:gd name="connsiteX68" fmla="*/ 6205920 w 6568309"/>
              <a:gd name="connsiteY68" fmla="*/ 3583849 h 6858000"/>
              <a:gd name="connsiteX69" fmla="*/ 6199616 w 6568309"/>
              <a:gd name="connsiteY69" fmla="*/ 3592763 h 6858000"/>
              <a:gd name="connsiteX70" fmla="*/ 6181288 w 6568309"/>
              <a:gd name="connsiteY70" fmla="*/ 3653485 h 6858000"/>
              <a:gd name="connsiteX71" fmla="*/ 6175963 w 6568309"/>
              <a:gd name="connsiteY71" fmla="*/ 3670528 h 6858000"/>
              <a:gd name="connsiteX72" fmla="*/ 6176722 w 6568309"/>
              <a:gd name="connsiteY72" fmla="*/ 3685990 h 6858000"/>
              <a:gd name="connsiteX73" fmla="*/ 6181549 w 6568309"/>
              <a:gd name="connsiteY73" fmla="*/ 3690283 h 6858000"/>
              <a:gd name="connsiteX74" fmla="*/ 6179476 w 6568309"/>
              <a:gd name="connsiteY74" fmla="*/ 3699787 h 6858000"/>
              <a:gd name="connsiteX75" fmla="*/ 6180040 w 6568309"/>
              <a:gd name="connsiteY75" fmla="*/ 3702486 h 6858000"/>
              <a:gd name="connsiteX76" fmla="*/ 6182155 w 6568309"/>
              <a:gd name="connsiteY76" fmla="*/ 3717784 h 6858000"/>
              <a:gd name="connsiteX77" fmla="*/ 6158980 w 6568309"/>
              <a:gd name="connsiteY77" fmla="*/ 3746229 h 6858000"/>
              <a:gd name="connsiteX78" fmla="*/ 6096049 w 6568309"/>
              <a:gd name="connsiteY78" fmla="*/ 3924910 h 6858000"/>
              <a:gd name="connsiteX79" fmla="*/ 6069712 w 6568309"/>
              <a:gd name="connsiteY79" fmla="*/ 3989353 h 6858000"/>
              <a:gd name="connsiteX80" fmla="*/ 6067330 w 6568309"/>
              <a:gd name="connsiteY80" fmla="*/ 4033899 h 6858000"/>
              <a:gd name="connsiteX81" fmla="*/ 6061081 w 6568309"/>
              <a:gd name="connsiteY81" fmla="*/ 4142250 h 6858000"/>
              <a:gd name="connsiteX82" fmla="*/ 6042858 w 6568309"/>
              <a:gd name="connsiteY82" fmla="*/ 4329442 h 6858000"/>
              <a:gd name="connsiteX83" fmla="*/ 6034182 w 6568309"/>
              <a:gd name="connsiteY83" fmla="*/ 4456184 h 6858000"/>
              <a:gd name="connsiteX84" fmla="*/ 6029178 w 6568309"/>
              <a:gd name="connsiteY84" fmla="*/ 4468478 h 6858000"/>
              <a:gd name="connsiteX85" fmla="*/ 6029974 w 6568309"/>
              <a:gd name="connsiteY85" fmla="*/ 4469862 h 6858000"/>
              <a:gd name="connsiteX86" fmla="*/ 6028340 w 6568309"/>
              <a:gd name="connsiteY86" fmla="*/ 4483797 h 6858000"/>
              <a:gd name="connsiteX87" fmla="*/ 6025168 w 6568309"/>
              <a:gd name="connsiteY87" fmla="*/ 4487091 h 6858000"/>
              <a:gd name="connsiteX88" fmla="*/ 6023164 w 6568309"/>
              <a:gd name="connsiteY88" fmla="*/ 4496728 h 6858000"/>
              <a:gd name="connsiteX89" fmla="*/ 6016839 w 6568309"/>
              <a:gd name="connsiteY89" fmla="*/ 4515918 h 6858000"/>
              <a:gd name="connsiteX90" fmla="*/ 6017886 w 6568309"/>
              <a:gd name="connsiteY90" fmla="*/ 4519316 h 6858000"/>
              <a:gd name="connsiteX91" fmla="*/ 6011819 w 6568309"/>
              <a:gd name="connsiteY91" fmla="*/ 4547957 h 6858000"/>
              <a:gd name="connsiteX92" fmla="*/ 6012791 w 6568309"/>
              <a:gd name="connsiteY92" fmla="*/ 4548262 h 6858000"/>
              <a:gd name="connsiteX93" fmla="*/ 6015703 w 6568309"/>
              <a:gd name="connsiteY93" fmla="*/ 4555939 h 6858000"/>
              <a:gd name="connsiteX94" fmla="*/ 6018854 w 6568309"/>
              <a:gd name="connsiteY94" fmla="*/ 4570815 h 6858000"/>
              <a:gd name="connsiteX95" fmla="*/ 6033000 w 6568309"/>
              <a:gd name="connsiteY95" fmla="*/ 4633846 h 6858000"/>
              <a:gd name="connsiteX96" fmla="*/ 6032325 w 6568309"/>
              <a:gd name="connsiteY96" fmla="*/ 4639816 h 6858000"/>
              <a:gd name="connsiteX97" fmla="*/ 6032549 w 6568309"/>
              <a:gd name="connsiteY97" fmla="*/ 4639923 h 6858000"/>
              <a:gd name="connsiteX98" fmla="*/ 6032309 w 6568309"/>
              <a:gd name="connsiteY98" fmla="*/ 4646192 h 6858000"/>
              <a:gd name="connsiteX99" fmla="*/ 6031095 w 6568309"/>
              <a:gd name="connsiteY99" fmla="*/ 4650706 h 6858000"/>
              <a:gd name="connsiteX100" fmla="*/ 6029786 w 6568309"/>
              <a:gd name="connsiteY100" fmla="*/ 4662290 h 6858000"/>
              <a:gd name="connsiteX101" fmla="*/ 6030911 w 6568309"/>
              <a:gd name="connsiteY101" fmla="*/ 4666180 h 6858000"/>
              <a:gd name="connsiteX102" fmla="*/ 6033630 w 6568309"/>
              <a:gd name="connsiteY102" fmla="*/ 4667585 h 6858000"/>
              <a:gd name="connsiteX103" fmla="*/ 6033189 w 6568309"/>
              <a:gd name="connsiteY103" fmla="*/ 4668660 h 6858000"/>
              <a:gd name="connsiteX104" fmla="*/ 6038764 w 6568309"/>
              <a:gd name="connsiteY104" fmla="*/ 4689807 h 6858000"/>
              <a:gd name="connsiteX105" fmla="*/ 6042217 w 6568309"/>
              <a:gd name="connsiteY105" fmla="*/ 4737890 h 6858000"/>
              <a:gd name="connsiteX106" fmla="*/ 6040543 w 6568309"/>
              <a:gd name="connsiteY106" fmla="*/ 4765657 h 6858000"/>
              <a:gd name="connsiteX107" fmla="*/ 6039956 w 6568309"/>
              <a:gd name="connsiteY107" fmla="*/ 4841463 h 6858000"/>
              <a:gd name="connsiteX108" fmla="*/ 6057123 w 6568309"/>
              <a:gd name="connsiteY108" fmla="*/ 4969863 h 6858000"/>
              <a:gd name="connsiteX109" fmla="*/ 6055039 w 6568309"/>
              <a:gd name="connsiteY109" fmla="*/ 4974028 h 6858000"/>
              <a:gd name="connsiteX110" fmla="*/ 6053462 w 6568309"/>
              <a:gd name="connsiteY110" fmla="*/ 4980318 h 6858000"/>
              <a:gd name="connsiteX111" fmla="*/ 6053643 w 6568309"/>
              <a:gd name="connsiteY111" fmla="*/ 4980501 h 6858000"/>
              <a:gd name="connsiteX112" fmla="*/ 6051733 w 6568309"/>
              <a:gd name="connsiteY112" fmla="*/ 4986338 h 6858000"/>
              <a:gd name="connsiteX113" fmla="*/ 6049602 w 6568309"/>
              <a:gd name="connsiteY113" fmla="*/ 4991296 h 6858000"/>
              <a:gd name="connsiteX114" fmla="*/ 6075165 w 6568309"/>
              <a:gd name="connsiteY114" fmla="*/ 5076895 h 6858000"/>
              <a:gd name="connsiteX115" fmla="*/ 6073751 w 6568309"/>
              <a:gd name="connsiteY115" fmla="*/ 5081568 h 6858000"/>
              <a:gd name="connsiteX116" fmla="*/ 6073150 w 6568309"/>
              <a:gd name="connsiteY116" fmla="*/ 5088173 h 6858000"/>
              <a:gd name="connsiteX117" fmla="*/ 6073355 w 6568309"/>
              <a:gd name="connsiteY117" fmla="*/ 5088300 h 6858000"/>
              <a:gd name="connsiteX118" fmla="*/ 6072362 w 6568309"/>
              <a:gd name="connsiteY118" fmla="*/ 5094558 h 6858000"/>
              <a:gd name="connsiteX119" fmla="*/ 6064726 w 6568309"/>
              <a:gd name="connsiteY119" fmla="*/ 5125620 h 6858000"/>
              <a:gd name="connsiteX120" fmla="*/ 6065415 w 6568309"/>
              <a:gd name="connsiteY120" fmla="*/ 5268004 h 6858000"/>
              <a:gd name="connsiteX121" fmla="*/ 6066081 w 6568309"/>
              <a:gd name="connsiteY121" fmla="*/ 5269530 h 6858000"/>
              <a:gd name="connsiteX122" fmla="*/ 6043407 w 6568309"/>
              <a:gd name="connsiteY122" fmla="*/ 5390941 h 6858000"/>
              <a:gd name="connsiteX123" fmla="*/ 6025377 w 6568309"/>
              <a:gd name="connsiteY123" fmla="*/ 5539927 h 6858000"/>
              <a:gd name="connsiteX124" fmla="*/ 6010052 w 6568309"/>
              <a:gd name="connsiteY124" fmla="*/ 5791594 h 6858000"/>
              <a:gd name="connsiteX125" fmla="*/ 5994220 w 6568309"/>
              <a:gd name="connsiteY125" fmla="*/ 5855206 h 6858000"/>
              <a:gd name="connsiteX126" fmla="*/ 5982580 w 6568309"/>
              <a:gd name="connsiteY126" fmla="*/ 5873582 h 6858000"/>
              <a:gd name="connsiteX127" fmla="*/ 5983608 w 6568309"/>
              <a:gd name="connsiteY127" fmla="*/ 5876037 h 6858000"/>
              <a:gd name="connsiteX128" fmla="*/ 5983535 w 6568309"/>
              <a:gd name="connsiteY128" fmla="*/ 5886534 h 6858000"/>
              <a:gd name="connsiteX129" fmla="*/ 5988737 w 6568309"/>
              <a:gd name="connsiteY129" fmla="*/ 5888644 h 6858000"/>
              <a:gd name="connsiteX130" fmla="*/ 5992371 w 6568309"/>
              <a:gd name="connsiteY130" fmla="*/ 5903832 h 6858000"/>
              <a:gd name="connsiteX131" fmla="*/ 5990780 w 6568309"/>
              <a:gd name="connsiteY131" fmla="*/ 5923391 h 6858000"/>
              <a:gd name="connsiteX132" fmla="*/ 5993870 w 6568309"/>
              <a:gd name="connsiteY132" fmla="*/ 6013205 h 6858000"/>
              <a:gd name="connsiteX133" fmla="*/ 5997673 w 6568309"/>
              <a:gd name="connsiteY133" fmla="*/ 6074018 h 6858000"/>
              <a:gd name="connsiteX134" fmla="*/ 6014840 w 6568309"/>
              <a:gd name="connsiteY134" fmla="*/ 6130837 h 6858000"/>
              <a:gd name="connsiteX135" fmla="*/ 6010704 w 6568309"/>
              <a:gd name="connsiteY135" fmla="*/ 6152982 h 6858000"/>
              <a:gd name="connsiteX136" fmla="*/ 6038294 w 6568309"/>
              <a:gd name="connsiteY136" fmla="*/ 6221100 h 6858000"/>
              <a:gd name="connsiteX137" fmla="*/ 6052331 w 6568309"/>
              <a:gd name="connsiteY137" fmla="*/ 6287550 h 6858000"/>
              <a:gd name="connsiteX138" fmla="*/ 6074143 w 6568309"/>
              <a:gd name="connsiteY138" fmla="*/ 6401595 h 6858000"/>
              <a:gd name="connsiteX139" fmla="*/ 6060199 w 6568309"/>
              <a:gd name="connsiteY139" fmla="*/ 6487110 h 6858000"/>
              <a:gd name="connsiteX140" fmla="*/ 6081156 w 6568309"/>
              <a:gd name="connsiteY140" fmla="*/ 6588589 h 6858000"/>
              <a:gd name="connsiteX141" fmla="*/ 6114944 w 6568309"/>
              <a:gd name="connsiteY141" fmla="*/ 6769963 h 6858000"/>
              <a:gd name="connsiteX142" fmla="*/ 6128950 w 6568309"/>
              <a:gd name="connsiteY142" fmla="*/ 6835814 h 6858000"/>
              <a:gd name="connsiteX143" fmla="*/ 6132536 w 6568309"/>
              <a:gd name="connsiteY143" fmla="*/ 6858000 h 6858000"/>
              <a:gd name="connsiteX144" fmla="*/ 4789511 w 6568309"/>
              <a:gd name="connsiteY144" fmla="*/ 6858000 h 6858000"/>
              <a:gd name="connsiteX145" fmla="*/ 1866294 w 6568309"/>
              <a:gd name="connsiteY145" fmla="*/ 6858000 h 6858000"/>
              <a:gd name="connsiteX146" fmla="*/ 1705866 w 6568309"/>
              <a:gd name="connsiteY146" fmla="*/ 6858000 h 6858000"/>
              <a:gd name="connsiteX147" fmla="*/ 1343025 w 6568309"/>
              <a:gd name="connsiteY147" fmla="*/ 6858000 h 6858000"/>
              <a:gd name="connsiteX148" fmla="*/ 523269 w 6568309"/>
              <a:gd name="connsiteY148" fmla="*/ 6858000 h 6858000"/>
              <a:gd name="connsiteX149" fmla="*/ 362841 w 6568309"/>
              <a:gd name="connsiteY149" fmla="*/ 6858000 h 6858000"/>
              <a:gd name="connsiteX150" fmla="*/ 0 w 6568309"/>
              <a:gd name="connsiteY15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6568309" h="6858000">
                <a:moveTo>
                  <a:pt x="0" y="0"/>
                </a:moveTo>
                <a:lnTo>
                  <a:pt x="362841" y="0"/>
                </a:lnTo>
                <a:lnTo>
                  <a:pt x="523269" y="0"/>
                </a:lnTo>
                <a:lnTo>
                  <a:pt x="1343025" y="0"/>
                </a:lnTo>
                <a:lnTo>
                  <a:pt x="1705866" y="0"/>
                </a:lnTo>
                <a:lnTo>
                  <a:pt x="1866294" y="0"/>
                </a:lnTo>
                <a:lnTo>
                  <a:pt x="5225154" y="0"/>
                </a:lnTo>
                <a:lnTo>
                  <a:pt x="6568179" y="0"/>
                </a:lnTo>
                <a:lnTo>
                  <a:pt x="6568309" y="1"/>
                </a:lnTo>
                <a:lnTo>
                  <a:pt x="6562951" y="30700"/>
                </a:lnTo>
                <a:cubicBezTo>
                  <a:pt x="6559126" y="84364"/>
                  <a:pt x="6548218" y="241149"/>
                  <a:pt x="6547446" y="310025"/>
                </a:cubicBezTo>
                <a:cubicBezTo>
                  <a:pt x="6550151" y="367544"/>
                  <a:pt x="6557712" y="408251"/>
                  <a:pt x="6558316" y="443960"/>
                </a:cubicBezTo>
                <a:cubicBezTo>
                  <a:pt x="6555224" y="499397"/>
                  <a:pt x="6534767" y="604434"/>
                  <a:pt x="6528896" y="642659"/>
                </a:cubicBezTo>
                <a:cubicBezTo>
                  <a:pt x="6535204" y="657287"/>
                  <a:pt x="6515365" y="658191"/>
                  <a:pt x="6523095" y="673307"/>
                </a:cubicBezTo>
                <a:cubicBezTo>
                  <a:pt x="6523388" y="693769"/>
                  <a:pt x="6506868" y="797295"/>
                  <a:pt x="6496169" y="839641"/>
                </a:cubicBezTo>
                <a:cubicBezTo>
                  <a:pt x="6484119" y="887148"/>
                  <a:pt x="6457817" y="937731"/>
                  <a:pt x="6450789" y="958357"/>
                </a:cubicBezTo>
                <a:cubicBezTo>
                  <a:pt x="6443760" y="978983"/>
                  <a:pt x="6459217" y="936930"/>
                  <a:pt x="6453996" y="963398"/>
                </a:cubicBezTo>
                <a:cubicBezTo>
                  <a:pt x="6448777" y="989867"/>
                  <a:pt x="6425575" y="1087010"/>
                  <a:pt x="6419467" y="1117169"/>
                </a:cubicBezTo>
                <a:cubicBezTo>
                  <a:pt x="6431540" y="1118586"/>
                  <a:pt x="6409651" y="1135372"/>
                  <a:pt x="6417348" y="1144352"/>
                </a:cubicBezTo>
                <a:cubicBezTo>
                  <a:pt x="6424109" y="1150681"/>
                  <a:pt x="6419047" y="1157251"/>
                  <a:pt x="6418473" y="1164484"/>
                </a:cubicBezTo>
                <a:cubicBezTo>
                  <a:pt x="6423767" y="1173524"/>
                  <a:pt x="6413947" y="1205209"/>
                  <a:pt x="6406979" y="1213829"/>
                </a:cubicBezTo>
                <a:cubicBezTo>
                  <a:pt x="6382818" y="1235037"/>
                  <a:pt x="6400452" y="1277327"/>
                  <a:pt x="6381928" y="1294823"/>
                </a:cubicBezTo>
                <a:cubicBezTo>
                  <a:pt x="6379195" y="1300845"/>
                  <a:pt x="6378069" y="1306615"/>
                  <a:pt x="6377948" y="1312193"/>
                </a:cubicBezTo>
                <a:lnTo>
                  <a:pt x="6379894" y="1327626"/>
                </a:lnTo>
                <a:lnTo>
                  <a:pt x="6385024" y="1331644"/>
                </a:lnTo>
                <a:lnTo>
                  <a:pt x="6383696" y="1341276"/>
                </a:lnTo>
                <a:cubicBezTo>
                  <a:pt x="6383952" y="1342166"/>
                  <a:pt x="6384208" y="1343055"/>
                  <a:pt x="6384464" y="1343945"/>
                </a:cubicBezTo>
                <a:cubicBezTo>
                  <a:pt x="6385957" y="1349040"/>
                  <a:pt x="6387253" y="1354080"/>
                  <a:pt x="6387748" y="1359134"/>
                </a:cubicBezTo>
                <a:cubicBezTo>
                  <a:pt x="6384363" y="1373109"/>
                  <a:pt x="6372802" y="1397612"/>
                  <a:pt x="6364157" y="1427803"/>
                </a:cubicBezTo>
                <a:cubicBezTo>
                  <a:pt x="6348141" y="1460349"/>
                  <a:pt x="6348362" y="1505076"/>
                  <a:pt x="6335874" y="1540278"/>
                </a:cubicBezTo>
                <a:lnTo>
                  <a:pt x="6331892" y="1547262"/>
                </a:lnTo>
                <a:lnTo>
                  <a:pt x="6332744" y="1577056"/>
                </a:lnTo>
                <a:cubicBezTo>
                  <a:pt x="6335859" y="1582205"/>
                  <a:pt x="6336674" y="1589568"/>
                  <a:pt x="6333604" y="1595898"/>
                </a:cubicBezTo>
                <a:lnTo>
                  <a:pt x="6324749" y="1703726"/>
                </a:lnTo>
                <a:cubicBezTo>
                  <a:pt x="6324080" y="1739332"/>
                  <a:pt x="6318019" y="1754453"/>
                  <a:pt x="6329594" y="1809535"/>
                </a:cubicBezTo>
                <a:cubicBezTo>
                  <a:pt x="6344930" y="1868036"/>
                  <a:pt x="6323725" y="1952670"/>
                  <a:pt x="6329062" y="2018310"/>
                </a:cubicBezTo>
                <a:cubicBezTo>
                  <a:pt x="6308075" y="2053162"/>
                  <a:pt x="6326925" y="2034561"/>
                  <a:pt x="6321735" y="2071355"/>
                </a:cubicBezTo>
                <a:lnTo>
                  <a:pt x="6322678" y="2141166"/>
                </a:lnTo>
                <a:lnTo>
                  <a:pt x="6321340" y="2154548"/>
                </a:lnTo>
                <a:lnTo>
                  <a:pt x="6316582" y="2158153"/>
                </a:lnTo>
                <a:lnTo>
                  <a:pt x="6311428" y="2178174"/>
                </a:lnTo>
                <a:cubicBezTo>
                  <a:pt x="6310177" y="2185696"/>
                  <a:pt x="6309622" y="2193828"/>
                  <a:pt x="6310192" y="2202858"/>
                </a:cubicBezTo>
                <a:cubicBezTo>
                  <a:pt x="6319667" y="2232772"/>
                  <a:pt x="6296459" y="2283357"/>
                  <a:pt x="6309211" y="2320214"/>
                </a:cubicBezTo>
                <a:cubicBezTo>
                  <a:pt x="6307537" y="2355906"/>
                  <a:pt x="6302490" y="2394678"/>
                  <a:pt x="6300151" y="2417011"/>
                </a:cubicBezTo>
                <a:cubicBezTo>
                  <a:pt x="6292303" y="2426377"/>
                  <a:pt x="6304439" y="2456509"/>
                  <a:pt x="6295176" y="2454207"/>
                </a:cubicBezTo>
                <a:cubicBezTo>
                  <a:pt x="6299335" y="2464947"/>
                  <a:pt x="6297305" y="2476105"/>
                  <a:pt x="6293727" y="2487203"/>
                </a:cubicBezTo>
                <a:lnTo>
                  <a:pt x="6285477" y="2512282"/>
                </a:lnTo>
                <a:cubicBezTo>
                  <a:pt x="6285720" y="2512961"/>
                  <a:pt x="6285962" y="2513640"/>
                  <a:pt x="6286205" y="2514318"/>
                </a:cubicBezTo>
                <a:cubicBezTo>
                  <a:pt x="6292347" y="2534324"/>
                  <a:pt x="6298487" y="2554328"/>
                  <a:pt x="6304629" y="2574334"/>
                </a:cubicBezTo>
                <a:lnTo>
                  <a:pt x="6303842" y="2579877"/>
                </a:lnTo>
                <a:cubicBezTo>
                  <a:pt x="6303729" y="2585644"/>
                  <a:pt x="6304006" y="2603388"/>
                  <a:pt x="6303953" y="2608928"/>
                </a:cubicBezTo>
                <a:lnTo>
                  <a:pt x="6303530" y="2613111"/>
                </a:lnTo>
                <a:lnTo>
                  <a:pt x="6297474" y="2621996"/>
                </a:lnTo>
                <a:lnTo>
                  <a:pt x="6299263" y="2634265"/>
                </a:lnTo>
                <a:lnTo>
                  <a:pt x="6293065" y="2647237"/>
                </a:lnTo>
                <a:cubicBezTo>
                  <a:pt x="6294685" y="2648158"/>
                  <a:pt x="6296180" y="2649356"/>
                  <a:pt x="6297496" y="2650786"/>
                </a:cubicBezTo>
                <a:lnTo>
                  <a:pt x="6301708" y="2661993"/>
                </a:lnTo>
                <a:lnTo>
                  <a:pt x="6295884" y="2670949"/>
                </a:lnTo>
                <a:cubicBezTo>
                  <a:pt x="6304913" y="2672007"/>
                  <a:pt x="6294429" y="2681695"/>
                  <a:pt x="6291714" y="2690255"/>
                </a:cubicBezTo>
                <a:lnTo>
                  <a:pt x="6292327" y="2695683"/>
                </a:lnTo>
                <a:lnTo>
                  <a:pt x="6284410" y="2713964"/>
                </a:lnTo>
                <a:lnTo>
                  <a:pt x="6280410" y="2730175"/>
                </a:lnTo>
                <a:lnTo>
                  <a:pt x="6288082" y="2763497"/>
                </a:lnTo>
                <a:lnTo>
                  <a:pt x="6260924" y="3051539"/>
                </a:lnTo>
                <a:cubicBezTo>
                  <a:pt x="6251455" y="3165645"/>
                  <a:pt x="6222174" y="3216611"/>
                  <a:pt x="6210151" y="3335396"/>
                </a:cubicBezTo>
                <a:lnTo>
                  <a:pt x="6212034" y="3456509"/>
                </a:lnTo>
                <a:lnTo>
                  <a:pt x="6197490" y="3531827"/>
                </a:lnTo>
                <a:lnTo>
                  <a:pt x="6208018" y="3570877"/>
                </a:lnTo>
                <a:lnTo>
                  <a:pt x="6205920" y="3583849"/>
                </a:lnTo>
                <a:lnTo>
                  <a:pt x="6199616" y="3592763"/>
                </a:lnTo>
                <a:cubicBezTo>
                  <a:pt x="6191839" y="3613948"/>
                  <a:pt x="6196204" y="3641245"/>
                  <a:pt x="6181288" y="3653485"/>
                </a:cubicBezTo>
                <a:cubicBezTo>
                  <a:pt x="6178087" y="3659316"/>
                  <a:pt x="6176516" y="3664985"/>
                  <a:pt x="6175963" y="3670528"/>
                </a:cubicBezTo>
                <a:lnTo>
                  <a:pt x="6176722" y="3685990"/>
                </a:lnTo>
                <a:lnTo>
                  <a:pt x="6181549" y="3690283"/>
                </a:lnTo>
                <a:lnTo>
                  <a:pt x="6179476" y="3699787"/>
                </a:lnTo>
                <a:cubicBezTo>
                  <a:pt x="6179664" y="3700686"/>
                  <a:pt x="6179852" y="3701586"/>
                  <a:pt x="6180040" y="3702486"/>
                </a:cubicBezTo>
                <a:cubicBezTo>
                  <a:pt x="6181140" y="3707637"/>
                  <a:pt x="6182047" y="3712728"/>
                  <a:pt x="6182155" y="3717784"/>
                </a:cubicBezTo>
                <a:cubicBezTo>
                  <a:pt x="6156678" y="3711701"/>
                  <a:pt x="6178864" y="3759789"/>
                  <a:pt x="6158980" y="3746229"/>
                </a:cubicBezTo>
                <a:cubicBezTo>
                  <a:pt x="6144630" y="3780750"/>
                  <a:pt x="6117520" y="3867558"/>
                  <a:pt x="6096049" y="3924910"/>
                </a:cubicBezTo>
                <a:lnTo>
                  <a:pt x="6069712" y="3989353"/>
                </a:lnTo>
                <a:lnTo>
                  <a:pt x="6067330" y="4033899"/>
                </a:lnTo>
                <a:cubicBezTo>
                  <a:pt x="6065506" y="4070470"/>
                  <a:pt x="6063599" y="4110146"/>
                  <a:pt x="6061081" y="4142250"/>
                </a:cubicBezTo>
                <a:cubicBezTo>
                  <a:pt x="6055260" y="4200007"/>
                  <a:pt x="6045907" y="4278998"/>
                  <a:pt x="6042858" y="4329442"/>
                </a:cubicBezTo>
                <a:cubicBezTo>
                  <a:pt x="6038376" y="4381764"/>
                  <a:pt x="6036461" y="4433012"/>
                  <a:pt x="6034182" y="4456184"/>
                </a:cubicBezTo>
                <a:lnTo>
                  <a:pt x="6029178" y="4468478"/>
                </a:lnTo>
                <a:lnTo>
                  <a:pt x="6029974" y="4469862"/>
                </a:lnTo>
                <a:cubicBezTo>
                  <a:pt x="6031287" y="4476321"/>
                  <a:pt x="6030316" y="4480555"/>
                  <a:pt x="6028340" y="4483797"/>
                </a:cubicBezTo>
                <a:lnTo>
                  <a:pt x="6025168" y="4487091"/>
                </a:lnTo>
                <a:lnTo>
                  <a:pt x="6023164" y="4496728"/>
                </a:lnTo>
                <a:lnTo>
                  <a:pt x="6016839" y="4515918"/>
                </a:lnTo>
                <a:cubicBezTo>
                  <a:pt x="6017189" y="4517049"/>
                  <a:pt x="6017537" y="4518182"/>
                  <a:pt x="6017886" y="4519316"/>
                </a:cubicBezTo>
                <a:lnTo>
                  <a:pt x="6011819" y="4547957"/>
                </a:lnTo>
                <a:lnTo>
                  <a:pt x="6012791" y="4548262"/>
                </a:lnTo>
                <a:cubicBezTo>
                  <a:pt x="6014837" y="4549595"/>
                  <a:pt x="6016087" y="4551811"/>
                  <a:pt x="6015703" y="4555939"/>
                </a:cubicBezTo>
                <a:cubicBezTo>
                  <a:pt x="6031790" y="4548276"/>
                  <a:pt x="6021405" y="4557977"/>
                  <a:pt x="6018854" y="4570815"/>
                </a:cubicBezTo>
                <a:cubicBezTo>
                  <a:pt x="6021736" y="4583801"/>
                  <a:pt x="6030754" y="4622347"/>
                  <a:pt x="6033000" y="4633846"/>
                </a:cubicBezTo>
                <a:lnTo>
                  <a:pt x="6032325" y="4639816"/>
                </a:lnTo>
                <a:lnTo>
                  <a:pt x="6032549" y="4639923"/>
                </a:lnTo>
                <a:cubicBezTo>
                  <a:pt x="6032911" y="4641190"/>
                  <a:pt x="6032878" y="4643141"/>
                  <a:pt x="6032309" y="4646192"/>
                </a:cubicBezTo>
                <a:lnTo>
                  <a:pt x="6031095" y="4650706"/>
                </a:lnTo>
                <a:lnTo>
                  <a:pt x="6029786" y="4662290"/>
                </a:lnTo>
                <a:cubicBezTo>
                  <a:pt x="6030161" y="4663587"/>
                  <a:pt x="6030536" y="4664883"/>
                  <a:pt x="6030911" y="4666180"/>
                </a:cubicBezTo>
                <a:lnTo>
                  <a:pt x="6033630" y="4667585"/>
                </a:lnTo>
                <a:lnTo>
                  <a:pt x="6033189" y="4668660"/>
                </a:lnTo>
                <a:cubicBezTo>
                  <a:pt x="6027286" y="4676831"/>
                  <a:pt x="6019767" y="4679345"/>
                  <a:pt x="6038764" y="4689807"/>
                </a:cubicBezTo>
                <a:cubicBezTo>
                  <a:pt x="6028616" y="4708535"/>
                  <a:pt x="6040474" y="4712235"/>
                  <a:pt x="6042217" y="4737890"/>
                </a:cubicBezTo>
                <a:cubicBezTo>
                  <a:pt x="6033362" y="4748600"/>
                  <a:pt x="6035273" y="4757223"/>
                  <a:pt x="6040543" y="4765657"/>
                </a:cubicBezTo>
                <a:cubicBezTo>
                  <a:pt x="6034416" y="4790618"/>
                  <a:pt x="6040696" y="4813399"/>
                  <a:pt x="6039956" y="4841463"/>
                </a:cubicBezTo>
                <a:lnTo>
                  <a:pt x="6057123" y="4969863"/>
                </a:lnTo>
                <a:lnTo>
                  <a:pt x="6055039" y="4974028"/>
                </a:lnTo>
                <a:cubicBezTo>
                  <a:pt x="6053860" y="4976933"/>
                  <a:pt x="6053409" y="4978909"/>
                  <a:pt x="6053462" y="4980318"/>
                </a:cubicBezTo>
                <a:lnTo>
                  <a:pt x="6053643" y="4980501"/>
                </a:lnTo>
                <a:lnTo>
                  <a:pt x="6051733" y="4986338"/>
                </a:lnTo>
                <a:lnTo>
                  <a:pt x="6049602" y="4991296"/>
                </a:lnTo>
                <a:cubicBezTo>
                  <a:pt x="6058123" y="5019829"/>
                  <a:pt x="6066643" y="5048361"/>
                  <a:pt x="6075165" y="5076895"/>
                </a:cubicBezTo>
                <a:lnTo>
                  <a:pt x="6073751" y="5081568"/>
                </a:lnTo>
                <a:cubicBezTo>
                  <a:pt x="6073034" y="5084748"/>
                  <a:pt x="6072888" y="5086810"/>
                  <a:pt x="6073150" y="5088173"/>
                </a:cubicBezTo>
                <a:lnTo>
                  <a:pt x="6073355" y="5088300"/>
                </a:lnTo>
                <a:lnTo>
                  <a:pt x="6072362" y="5094558"/>
                </a:lnTo>
                <a:cubicBezTo>
                  <a:pt x="6070184" y="5105196"/>
                  <a:pt x="6067588" y="5115626"/>
                  <a:pt x="6064726" y="5125620"/>
                </a:cubicBezTo>
                <a:cubicBezTo>
                  <a:pt x="6063568" y="5154527"/>
                  <a:pt x="6065189" y="5244020"/>
                  <a:pt x="6065415" y="5268004"/>
                </a:cubicBezTo>
                <a:cubicBezTo>
                  <a:pt x="6065637" y="5268513"/>
                  <a:pt x="6065860" y="5269021"/>
                  <a:pt x="6066081" y="5269530"/>
                </a:cubicBezTo>
                <a:lnTo>
                  <a:pt x="6043407" y="5390941"/>
                </a:lnTo>
                <a:cubicBezTo>
                  <a:pt x="6032545" y="5438194"/>
                  <a:pt x="6020942" y="5465286"/>
                  <a:pt x="6025377" y="5539927"/>
                </a:cubicBezTo>
                <a:cubicBezTo>
                  <a:pt x="6019787" y="5610775"/>
                  <a:pt x="6013913" y="5740573"/>
                  <a:pt x="6010052" y="5791594"/>
                </a:cubicBezTo>
                <a:cubicBezTo>
                  <a:pt x="5989401" y="5787060"/>
                  <a:pt x="6018524" y="5849672"/>
                  <a:pt x="5994220" y="5855206"/>
                </a:cubicBezTo>
                <a:cubicBezTo>
                  <a:pt x="5995282" y="5860240"/>
                  <a:pt x="5980598" y="5868910"/>
                  <a:pt x="5982580" y="5873582"/>
                </a:cubicBezTo>
                <a:cubicBezTo>
                  <a:pt x="5982922" y="5874401"/>
                  <a:pt x="5983265" y="5875218"/>
                  <a:pt x="5983608" y="5876037"/>
                </a:cubicBezTo>
                <a:lnTo>
                  <a:pt x="5983535" y="5886534"/>
                </a:lnTo>
                <a:lnTo>
                  <a:pt x="5988737" y="5888644"/>
                </a:lnTo>
                <a:cubicBezTo>
                  <a:pt x="5989948" y="5893707"/>
                  <a:pt x="5991159" y="5898769"/>
                  <a:pt x="5992371" y="5903832"/>
                </a:cubicBezTo>
                <a:cubicBezTo>
                  <a:pt x="5992924" y="5909651"/>
                  <a:pt x="5992578" y="5916068"/>
                  <a:pt x="5990780" y="5923391"/>
                </a:cubicBezTo>
                <a:cubicBezTo>
                  <a:pt x="5975822" y="5948880"/>
                  <a:pt x="6013580" y="5981626"/>
                  <a:pt x="5993870" y="6013205"/>
                </a:cubicBezTo>
                <a:cubicBezTo>
                  <a:pt x="5988486" y="6024901"/>
                  <a:pt x="5991718" y="6066777"/>
                  <a:pt x="5997673" y="6074018"/>
                </a:cubicBezTo>
                <a:cubicBezTo>
                  <a:pt x="5998007" y="6081731"/>
                  <a:pt x="6007861" y="6126985"/>
                  <a:pt x="6014840" y="6130837"/>
                </a:cubicBezTo>
                <a:cubicBezTo>
                  <a:pt x="6022998" y="6137057"/>
                  <a:pt x="5999420" y="6156330"/>
                  <a:pt x="6010704" y="6152982"/>
                </a:cubicBezTo>
                <a:cubicBezTo>
                  <a:pt x="6008682" y="6186619"/>
                  <a:pt x="6039938" y="6191636"/>
                  <a:pt x="6038294" y="6221100"/>
                </a:cubicBezTo>
                <a:cubicBezTo>
                  <a:pt x="6039643" y="6222126"/>
                  <a:pt x="6046356" y="6257468"/>
                  <a:pt x="6052331" y="6287550"/>
                </a:cubicBezTo>
                <a:cubicBezTo>
                  <a:pt x="6058307" y="6317632"/>
                  <a:pt x="6082079" y="6391312"/>
                  <a:pt x="6074143" y="6401595"/>
                </a:cubicBezTo>
                <a:cubicBezTo>
                  <a:pt x="6074931" y="6423902"/>
                  <a:pt x="6059614" y="6432919"/>
                  <a:pt x="6060199" y="6487110"/>
                </a:cubicBezTo>
                <a:cubicBezTo>
                  <a:pt x="6075583" y="6574474"/>
                  <a:pt x="6076150" y="6553611"/>
                  <a:pt x="6081156" y="6588589"/>
                </a:cubicBezTo>
                <a:cubicBezTo>
                  <a:pt x="6102088" y="6637976"/>
                  <a:pt x="6067660" y="6687723"/>
                  <a:pt x="6114944" y="6769963"/>
                </a:cubicBezTo>
                <a:cubicBezTo>
                  <a:pt x="6130462" y="6819284"/>
                  <a:pt x="6119243" y="6817955"/>
                  <a:pt x="6128950" y="6835814"/>
                </a:cubicBezTo>
                <a:lnTo>
                  <a:pt x="6132536" y="6858000"/>
                </a:lnTo>
                <a:lnTo>
                  <a:pt x="4789511" y="6858000"/>
                </a:lnTo>
                <a:lnTo>
                  <a:pt x="1866294" y="6858000"/>
                </a:lnTo>
                <a:lnTo>
                  <a:pt x="1705866" y="6858000"/>
                </a:lnTo>
                <a:lnTo>
                  <a:pt x="1343025" y="6858000"/>
                </a:lnTo>
                <a:lnTo>
                  <a:pt x="523269" y="6858000"/>
                </a:lnTo>
                <a:lnTo>
                  <a:pt x="362841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4F99C5-345D-5D75-A0AB-1C5702A162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2775" y="609600"/>
            <a:ext cx="3588597" cy="13308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b="1"/>
              <a:t>Applying the models to Welsh culture:</a:t>
            </a:r>
            <a:endParaRPr lang="en-GB" sz="3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7A2664-3E1E-AF65-2BD2-485DFAE1A2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135" y="2194102"/>
            <a:ext cx="4194237" cy="4181984"/>
          </a:xfrm>
        </p:spPr>
        <p:txBody>
          <a:bodyPr>
            <a:normAutofit/>
          </a:bodyPr>
          <a:lstStyle/>
          <a:p>
            <a:r>
              <a:rPr lang="en-GB" sz="2400" b="1" dirty="0"/>
              <a:t>The Biopsychosocial model.</a:t>
            </a:r>
          </a:p>
          <a:p>
            <a:pPr marL="0" indent="0">
              <a:buNone/>
            </a:pPr>
            <a:r>
              <a:rPr lang="en-GB" sz="2400" dirty="0"/>
              <a:t>Recognising the importance of language and culture supports wellbeing and recovery.</a:t>
            </a:r>
          </a:p>
          <a:p>
            <a:pPr marL="0" indent="0">
              <a:buNone/>
            </a:pPr>
            <a:r>
              <a:rPr lang="en-GB" sz="2400" dirty="0"/>
              <a:t>Being able to speak Welsh, remain connected to home and community, and have one’s identity respected leads to positive care outcomes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C7C22EB-00B1-6642-D81E-448EEC1148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60457" y="609600"/>
            <a:ext cx="3872332" cy="4607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371308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B86AA2DA-281A-4806-8977-D617AEAC83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64185774-6FC0-4B8D-A8DB-A885468896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0983" y="0"/>
            <a:ext cx="1863017" cy="6858000"/>
          </a:xfrm>
          <a:custGeom>
            <a:avLst/>
            <a:gdLst>
              <a:gd name="connsiteX0" fmla="*/ 932173 w 2632012"/>
              <a:gd name="connsiteY0" fmla="*/ 1512545 h 6858000"/>
              <a:gd name="connsiteX1" fmla="*/ 932462 w 2632012"/>
              <a:gd name="connsiteY1" fmla="*/ 1512581 h 6858000"/>
              <a:gd name="connsiteX2" fmla="*/ 932378 w 2632012"/>
              <a:gd name="connsiteY2" fmla="*/ 1512599 h 6858000"/>
              <a:gd name="connsiteX3" fmla="*/ 932173 w 2632012"/>
              <a:gd name="connsiteY3" fmla="*/ 1512545 h 6858000"/>
              <a:gd name="connsiteX4" fmla="*/ 1207569 w 2632012"/>
              <a:gd name="connsiteY4" fmla="*/ 0 h 6858000"/>
              <a:gd name="connsiteX5" fmla="*/ 2632012 w 2632012"/>
              <a:gd name="connsiteY5" fmla="*/ 0 h 6858000"/>
              <a:gd name="connsiteX6" fmla="*/ 2632012 w 2632012"/>
              <a:gd name="connsiteY6" fmla="*/ 6858000 h 6858000"/>
              <a:gd name="connsiteX7" fmla="*/ 13514 w 2632012"/>
              <a:gd name="connsiteY7" fmla="*/ 6858000 h 6858000"/>
              <a:gd name="connsiteX8" fmla="*/ 13170 w 2632012"/>
              <a:gd name="connsiteY8" fmla="*/ 6812829 h 6858000"/>
              <a:gd name="connsiteX9" fmla="*/ 20332 w 2632012"/>
              <a:gd name="connsiteY9" fmla="*/ 6760689 h 6858000"/>
              <a:gd name="connsiteX10" fmla="*/ 25596 w 2632012"/>
              <a:gd name="connsiteY10" fmla="*/ 6721251 h 6858000"/>
              <a:gd name="connsiteX11" fmla="*/ 22507 w 2632012"/>
              <a:gd name="connsiteY11" fmla="*/ 6650499 h 6858000"/>
              <a:gd name="connsiteX12" fmla="*/ 22444 w 2632012"/>
              <a:gd name="connsiteY12" fmla="*/ 6604241 h 6858000"/>
              <a:gd name="connsiteX13" fmla="*/ 31867 w 2632012"/>
              <a:gd name="connsiteY13" fmla="*/ 6559984 h 6858000"/>
              <a:gd name="connsiteX14" fmla="*/ 38635 w 2632012"/>
              <a:gd name="connsiteY14" fmla="*/ 6515473 h 6858000"/>
              <a:gd name="connsiteX15" fmla="*/ 38467 w 2632012"/>
              <a:gd name="connsiteY15" fmla="*/ 6463736 h 6858000"/>
              <a:gd name="connsiteX16" fmla="*/ 38052 w 2632012"/>
              <a:gd name="connsiteY16" fmla="*/ 6432794 h 6858000"/>
              <a:gd name="connsiteX17" fmla="*/ 80445 w 2632012"/>
              <a:gd name="connsiteY17" fmla="*/ 6301309 h 6858000"/>
              <a:gd name="connsiteX18" fmla="*/ 138157 w 2632012"/>
              <a:gd name="connsiteY18" fmla="*/ 6257030 h 6858000"/>
              <a:gd name="connsiteX19" fmla="*/ 170419 w 2632012"/>
              <a:gd name="connsiteY19" fmla="*/ 6171255 h 6858000"/>
              <a:gd name="connsiteX20" fmla="*/ 164027 w 2632012"/>
              <a:gd name="connsiteY20" fmla="*/ 6164357 h 6858000"/>
              <a:gd name="connsiteX21" fmla="*/ 213309 w 2632012"/>
              <a:gd name="connsiteY21" fmla="*/ 6109331 h 6858000"/>
              <a:gd name="connsiteX22" fmla="*/ 220409 w 2632012"/>
              <a:gd name="connsiteY22" fmla="*/ 6022287 h 6858000"/>
              <a:gd name="connsiteX23" fmla="*/ 183756 w 2632012"/>
              <a:gd name="connsiteY23" fmla="*/ 5808789 h 6858000"/>
              <a:gd name="connsiteX24" fmla="*/ 138134 w 2632012"/>
              <a:gd name="connsiteY24" fmla="*/ 5616065 h 6858000"/>
              <a:gd name="connsiteX25" fmla="*/ 276721 w 2632012"/>
              <a:gd name="connsiteY25" fmla="*/ 4162848 h 6858000"/>
              <a:gd name="connsiteX26" fmla="*/ 343082 w 2632012"/>
              <a:gd name="connsiteY26" fmla="*/ 3059377 h 6858000"/>
              <a:gd name="connsiteX27" fmla="*/ 357677 w 2632012"/>
              <a:gd name="connsiteY27" fmla="*/ 2548608 h 6858000"/>
              <a:gd name="connsiteX28" fmla="*/ 399465 w 2632012"/>
              <a:gd name="connsiteY28" fmla="*/ 2412506 h 6858000"/>
              <a:gd name="connsiteX29" fmla="*/ 446400 w 2632012"/>
              <a:gd name="connsiteY29" fmla="*/ 2252507 h 6858000"/>
              <a:gd name="connsiteX30" fmla="*/ 569515 w 2632012"/>
              <a:gd name="connsiteY30" fmla="*/ 2091909 h 6858000"/>
              <a:gd name="connsiteX31" fmla="*/ 638163 w 2632012"/>
              <a:gd name="connsiteY31" fmla="*/ 1994147 h 6858000"/>
              <a:gd name="connsiteX32" fmla="*/ 737312 w 2632012"/>
              <a:gd name="connsiteY32" fmla="*/ 1871408 h 6858000"/>
              <a:gd name="connsiteX33" fmla="*/ 788501 w 2632012"/>
              <a:gd name="connsiteY33" fmla="*/ 1793826 h 6858000"/>
              <a:gd name="connsiteX34" fmla="*/ 819432 w 2632012"/>
              <a:gd name="connsiteY34" fmla="*/ 1746824 h 6858000"/>
              <a:gd name="connsiteX35" fmla="*/ 843936 w 2632012"/>
              <a:gd name="connsiteY35" fmla="*/ 1697348 h 6858000"/>
              <a:gd name="connsiteX36" fmla="*/ 846526 w 2632012"/>
              <a:gd name="connsiteY36" fmla="*/ 1659754 h 6858000"/>
              <a:gd name="connsiteX37" fmla="*/ 873830 w 2632012"/>
              <a:gd name="connsiteY37" fmla="*/ 1628041 h 6858000"/>
              <a:gd name="connsiteX38" fmla="*/ 890626 w 2632012"/>
              <a:gd name="connsiteY38" fmla="*/ 1599883 h 6858000"/>
              <a:gd name="connsiteX39" fmla="*/ 921288 w 2632012"/>
              <a:gd name="connsiteY39" fmla="*/ 1579569 h 6858000"/>
              <a:gd name="connsiteX40" fmla="*/ 920756 w 2632012"/>
              <a:gd name="connsiteY40" fmla="*/ 1537369 h 6858000"/>
              <a:gd name="connsiteX41" fmla="*/ 946290 w 2632012"/>
              <a:gd name="connsiteY41" fmla="*/ 1514308 h 6858000"/>
              <a:gd name="connsiteX42" fmla="*/ 932462 w 2632012"/>
              <a:gd name="connsiteY42" fmla="*/ 1512581 h 6858000"/>
              <a:gd name="connsiteX43" fmla="*/ 940652 w 2632012"/>
              <a:gd name="connsiteY43" fmla="*/ 1510839 h 6858000"/>
              <a:gd name="connsiteX44" fmla="*/ 950739 w 2632012"/>
              <a:gd name="connsiteY44" fmla="*/ 1503635 h 6858000"/>
              <a:gd name="connsiteX45" fmla="*/ 966405 w 2632012"/>
              <a:gd name="connsiteY45" fmla="*/ 1439967 h 6858000"/>
              <a:gd name="connsiteX46" fmla="*/ 973516 w 2632012"/>
              <a:gd name="connsiteY46" fmla="*/ 1389073 h 6858000"/>
              <a:gd name="connsiteX47" fmla="*/ 986960 w 2632012"/>
              <a:gd name="connsiteY47" fmla="*/ 1351857 h 6858000"/>
              <a:gd name="connsiteX48" fmla="*/ 987761 w 2632012"/>
              <a:gd name="connsiteY48" fmla="*/ 1363479 h 6858000"/>
              <a:gd name="connsiteX49" fmla="*/ 989043 w 2632012"/>
              <a:gd name="connsiteY49" fmla="*/ 1346093 h 6858000"/>
              <a:gd name="connsiteX50" fmla="*/ 986960 w 2632012"/>
              <a:gd name="connsiteY50" fmla="*/ 1351857 h 6858000"/>
              <a:gd name="connsiteX51" fmla="*/ 985769 w 2632012"/>
              <a:gd name="connsiteY51" fmla="*/ 1334556 h 6858000"/>
              <a:gd name="connsiteX52" fmla="*/ 982507 w 2632012"/>
              <a:gd name="connsiteY52" fmla="*/ 1216698 h 6858000"/>
              <a:gd name="connsiteX53" fmla="*/ 984836 w 2632012"/>
              <a:gd name="connsiteY53" fmla="*/ 1082381 h 6858000"/>
              <a:gd name="connsiteX54" fmla="*/ 993140 w 2632012"/>
              <a:gd name="connsiteY54" fmla="*/ 1043366 h 6858000"/>
              <a:gd name="connsiteX55" fmla="*/ 995544 w 2632012"/>
              <a:gd name="connsiteY55" fmla="*/ 972540 h 6858000"/>
              <a:gd name="connsiteX56" fmla="*/ 1028500 w 2632012"/>
              <a:gd name="connsiteY56" fmla="*/ 923945 h 6858000"/>
              <a:gd name="connsiteX57" fmla="*/ 1022082 w 2632012"/>
              <a:gd name="connsiteY57" fmla="*/ 838835 h 6858000"/>
              <a:gd name="connsiteX58" fmla="*/ 1025925 w 2632012"/>
              <a:gd name="connsiteY58" fmla="*/ 787183 h 6858000"/>
              <a:gd name="connsiteX59" fmla="*/ 1027904 w 2632012"/>
              <a:gd name="connsiteY59" fmla="*/ 756272 h 6858000"/>
              <a:gd name="connsiteX60" fmla="*/ 1088796 w 2632012"/>
              <a:gd name="connsiteY60" fmla="*/ 641639 h 6858000"/>
              <a:gd name="connsiteX61" fmla="*/ 1164389 w 2632012"/>
              <a:gd name="connsiteY61" fmla="*/ 545140 h 6858000"/>
              <a:gd name="connsiteX62" fmla="*/ 1225321 w 2632012"/>
              <a:gd name="connsiteY62" fmla="*/ 413843 h 6858000"/>
              <a:gd name="connsiteX63" fmla="*/ 1241477 w 2632012"/>
              <a:gd name="connsiteY63" fmla="*/ 358607 h 6858000"/>
              <a:gd name="connsiteX64" fmla="*/ 1246119 w 2632012"/>
              <a:gd name="connsiteY64" fmla="*/ 254866 h 6858000"/>
              <a:gd name="connsiteX65" fmla="*/ 1266837 w 2632012"/>
              <a:gd name="connsiteY65" fmla="*/ 161517 h 6858000"/>
              <a:gd name="connsiteX66" fmla="*/ 1315021 w 2632012"/>
              <a:gd name="connsiteY66" fmla="*/ 54455 h 6858000"/>
              <a:gd name="connsiteX67" fmla="*/ 1319335 w 2632012"/>
              <a:gd name="connsiteY67" fmla="*/ 8880 h 6858000"/>
              <a:gd name="connsiteX68" fmla="*/ 1316402 w 2632012"/>
              <a:gd name="connsiteY68" fmla="*/ 852 h 6858000"/>
              <a:gd name="connsiteX0" fmla="*/ 932173 w 2632012"/>
              <a:gd name="connsiteY0" fmla="*/ 1512545 h 6858000"/>
              <a:gd name="connsiteX1" fmla="*/ 932462 w 2632012"/>
              <a:gd name="connsiteY1" fmla="*/ 1512581 h 6858000"/>
              <a:gd name="connsiteX2" fmla="*/ 932378 w 2632012"/>
              <a:gd name="connsiteY2" fmla="*/ 1512599 h 6858000"/>
              <a:gd name="connsiteX3" fmla="*/ 932173 w 2632012"/>
              <a:gd name="connsiteY3" fmla="*/ 1512545 h 6858000"/>
              <a:gd name="connsiteX4" fmla="*/ 1207569 w 2632012"/>
              <a:gd name="connsiteY4" fmla="*/ 0 h 6858000"/>
              <a:gd name="connsiteX5" fmla="*/ 2632012 w 2632012"/>
              <a:gd name="connsiteY5" fmla="*/ 0 h 6858000"/>
              <a:gd name="connsiteX6" fmla="*/ 2632012 w 2632012"/>
              <a:gd name="connsiteY6" fmla="*/ 6858000 h 6858000"/>
              <a:gd name="connsiteX7" fmla="*/ 13514 w 2632012"/>
              <a:gd name="connsiteY7" fmla="*/ 6858000 h 6858000"/>
              <a:gd name="connsiteX8" fmla="*/ 13170 w 2632012"/>
              <a:gd name="connsiteY8" fmla="*/ 6812829 h 6858000"/>
              <a:gd name="connsiteX9" fmla="*/ 20332 w 2632012"/>
              <a:gd name="connsiteY9" fmla="*/ 6760689 h 6858000"/>
              <a:gd name="connsiteX10" fmla="*/ 25596 w 2632012"/>
              <a:gd name="connsiteY10" fmla="*/ 6721251 h 6858000"/>
              <a:gd name="connsiteX11" fmla="*/ 22507 w 2632012"/>
              <a:gd name="connsiteY11" fmla="*/ 6650499 h 6858000"/>
              <a:gd name="connsiteX12" fmla="*/ 22444 w 2632012"/>
              <a:gd name="connsiteY12" fmla="*/ 6604241 h 6858000"/>
              <a:gd name="connsiteX13" fmla="*/ 31867 w 2632012"/>
              <a:gd name="connsiteY13" fmla="*/ 6559984 h 6858000"/>
              <a:gd name="connsiteX14" fmla="*/ 38635 w 2632012"/>
              <a:gd name="connsiteY14" fmla="*/ 6515473 h 6858000"/>
              <a:gd name="connsiteX15" fmla="*/ 38467 w 2632012"/>
              <a:gd name="connsiteY15" fmla="*/ 6463736 h 6858000"/>
              <a:gd name="connsiteX16" fmla="*/ 38052 w 2632012"/>
              <a:gd name="connsiteY16" fmla="*/ 6432794 h 6858000"/>
              <a:gd name="connsiteX17" fmla="*/ 80445 w 2632012"/>
              <a:gd name="connsiteY17" fmla="*/ 6301309 h 6858000"/>
              <a:gd name="connsiteX18" fmla="*/ 138157 w 2632012"/>
              <a:gd name="connsiteY18" fmla="*/ 6257030 h 6858000"/>
              <a:gd name="connsiteX19" fmla="*/ 170419 w 2632012"/>
              <a:gd name="connsiteY19" fmla="*/ 6171255 h 6858000"/>
              <a:gd name="connsiteX20" fmla="*/ 164027 w 2632012"/>
              <a:gd name="connsiteY20" fmla="*/ 6164357 h 6858000"/>
              <a:gd name="connsiteX21" fmla="*/ 213309 w 2632012"/>
              <a:gd name="connsiteY21" fmla="*/ 6109331 h 6858000"/>
              <a:gd name="connsiteX22" fmla="*/ 220409 w 2632012"/>
              <a:gd name="connsiteY22" fmla="*/ 6022287 h 6858000"/>
              <a:gd name="connsiteX23" fmla="*/ 183756 w 2632012"/>
              <a:gd name="connsiteY23" fmla="*/ 5808789 h 6858000"/>
              <a:gd name="connsiteX24" fmla="*/ 138134 w 2632012"/>
              <a:gd name="connsiteY24" fmla="*/ 5616065 h 6858000"/>
              <a:gd name="connsiteX25" fmla="*/ 276721 w 2632012"/>
              <a:gd name="connsiteY25" fmla="*/ 4162848 h 6858000"/>
              <a:gd name="connsiteX26" fmla="*/ 343082 w 2632012"/>
              <a:gd name="connsiteY26" fmla="*/ 3059377 h 6858000"/>
              <a:gd name="connsiteX27" fmla="*/ 369630 w 2632012"/>
              <a:gd name="connsiteY27" fmla="*/ 2692043 h 6858000"/>
              <a:gd name="connsiteX28" fmla="*/ 399465 w 2632012"/>
              <a:gd name="connsiteY28" fmla="*/ 2412506 h 6858000"/>
              <a:gd name="connsiteX29" fmla="*/ 446400 w 2632012"/>
              <a:gd name="connsiteY29" fmla="*/ 2252507 h 6858000"/>
              <a:gd name="connsiteX30" fmla="*/ 569515 w 2632012"/>
              <a:gd name="connsiteY30" fmla="*/ 2091909 h 6858000"/>
              <a:gd name="connsiteX31" fmla="*/ 638163 w 2632012"/>
              <a:gd name="connsiteY31" fmla="*/ 1994147 h 6858000"/>
              <a:gd name="connsiteX32" fmla="*/ 737312 w 2632012"/>
              <a:gd name="connsiteY32" fmla="*/ 1871408 h 6858000"/>
              <a:gd name="connsiteX33" fmla="*/ 788501 w 2632012"/>
              <a:gd name="connsiteY33" fmla="*/ 1793826 h 6858000"/>
              <a:gd name="connsiteX34" fmla="*/ 819432 w 2632012"/>
              <a:gd name="connsiteY34" fmla="*/ 1746824 h 6858000"/>
              <a:gd name="connsiteX35" fmla="*/ 843936 w 2632012"/>
              <a:gd name="connsiteY35" fmla="*/ 1697348 h 6858000"/>
              <a:gd name="connsiteX36" fmla="*/ 846526 w 2632012"/>
              <a:gd name="connsiteY36" fmla="*/ 1659754 h 6858000"/>
              <a:gd name="connsiteX37" fmla="*/ 873830 w 2632012"/>
              <a:gd name="connsiteY37" fmla="*/ 1628041 h 6858000"/>
              <a:gd name="connsiteX38" fmla="*/ 890626 w 2632012"/>
              <a:gd name="connsiteY38" fmla="*/ 1599883 h 6858000"/>
              <a:gd name="connsiteX39" fmla="*/ 921288 w 2632012"/>
              <a:gd name="connsiteY39" fmla="*/ 1579569 h 6858000"/>
              <a:gd name="connsiteX40" fmla="*/ 920756 w 2632012"/>
              <a:gd name="connsiteY40" fmla="*/ 1537369 h 6858000"/>
              <a:gd name="connsiteX41" fmla="*/ 946290 w 2632012"/>
              <a:gd name="connsiteY41" fmla="*/ 1514308 h 6858000"/>
              <a:gd name="connsiteX42" fmla="*/ 932462 w 2632012"/>
              <a:gd name="connsiteY42" fmla="*/ 1512581 h 6858000"/>
              <a:gd name="connsiteX43" fmla="*/ 940652 w 2632012"/>
              <a:gd name="connsiteY43" fmla="*/ 1510839 h 6858000"/>
              <a:gd name="connsiteX44" fmla="*/ 950739 w 2632012"/>
              <a:gd name="connsiteY44" fmla="*/ 1503635 h 6858000"/>
              <a:gd name="connsiteX45" fmla="*/ 966405 w 2632012"/>
              <a:gd name="connsiteY45" fmla="*/ 1439967 h 6858000"/>
              <a:gd name="connsiteX46" fmla="*/ 973516 w 2632012"/>
              <a:gd name="connsiteY46" fmla="*/ 1389073 h 6858000"/>
              <a:gd name="connsiteX47" fmla="*/ 986960 w 2632012"/>
              <a:gd name="connsiteY47" fmla="*/ 1351857 h 6858000"/>
              <a:gd name="connsiteX48" fmla="*/ 987761 w 2632012"/>
              <a:gd name="connsiteY48" fmla="*/ 1363479 h 6858000"/>
              <a:gd name="connsiteX49" fmla="*/ 989043 w 2632012"/>
              <a:gd name="connsiteY49" fmla="*/ 1346093 h 6858000"/>
              <a:gd name="connsiteX50" fmla="*/ 986960 w 2632012"/>
              <a:gd name="connsiteY50" fmla="*/ 1351857 h 6858000"/>
              <a:gd name="connsiteX51" fmla="*/ 985769 w 2632012"/>
              <a:gd name="connsiteY51" fmla="*/ 1334556 h 6858000"/>
              <a:gd name="connsiteX52" fmla="*/ 982507 w 2632012"/>
              <a:gd name="connsiteY52" fmla="*/ 1216698 h 6858000"/>
              <a:gd name="connsiteX53" fmla="*/ 984836 w 2632012"/>
              <a:gd name="connsiteY53" fmla="*/ 1082381 h 6858000"/>
              <a:gd name="connsiteX54" fmla="*/ 993140 w 2632012"/>
              <a:gd name="connsiteY54" fmla="*/ 1043366 h 6858000"/>
              <a:gd name="connsiteX55" fmla="*/ 995544 w 2632012"/>
              <a:gd name="connsiteY55" fmla="*/ 972540 h 6858000"/>
              <a:gd name="connsiteX56" fmla="*/ 1028500 w 2632012"/>
              <a:gd name="connsiteY56" fmla="*/ 923945 h 6858000"/>
              <a:gd name="connsiteX57" fmla="*/ 1022082 w 2632012"/>
              <a:gd name="connsiteY57" fmla="*/ 838835 h 6858000"/>
              <a:gd name="connsiteX58" fmla="*/ 1025925 w 2632012"/>
              <a:gd name="connsiteY58" fmla="*/ 787183 h 6858000"/>
              <a:gd name="connsiteX59" fmla="*/ 1027904 w 2632012"/>
              <a:gd name="connsiteY59" fmla="*/ 756272 h 6858000"/>
              <a:gd name="connsiteX60" fmla="*/ 1088796 w 2632012"/>
              <a:gd name="connsiteY60" fmla="*/ 641639 h 6858000"/>
              <a:gd name="connsiteX61" fmla="*/ 1164389 w 2632012"/>
              <a:gd name="connsiteY61" fmla="*/ 545140 h 6858000"/>
              <a:gd name="connsiteX62" fmla="*/ 1225321 w 2632012"/>
              <a:gd name="connsiteY62" fmla="*/ 413843 h 6858000"/>
              <a:gd name="connsiteX63" fmla="*/ 1241477 w 2632012"/>
              <a:gd name="connsiteY63" fmla="*/ 358607 h 6858000"/>
              <a:gd name="connsiteX64" fmla="*/ 1246119 w 2632012"/>
              <a:gd name="connsiteY64" fmla="*/ 254866 h 6858000"/>
              <a:gd name="connsiteX65" fmla="*/ 1266837 w 2632012"/>
              <a:gd name="connsiteY65" fmla="*/ 161517 h 6858000"/>
              <a:gd name="connsiteX66" fmla="*/ 1315021 w 2632012"/>
              <a:gd name="connsiteY66" fmla="*/ 54455 h 6858000"/>
              <a:gd name="connsiteX67" fmla="*/ 1319335 w 2632012"/>
              <a:gd name="connsiteY67" fmla="*/ 8880 h 6858000"/>
              <a:gd name="connsiteX68" fmla="*/ 1316402 w 2632012"/>
              <a:gd name="connsiteY68" fmla="*/ 852 h 6858000"/>
              <a:gd name="connsiteX69" fmla="*/ 1207569 w 2632012"/>
              <a:gd name="connsiteY69" fmla="*/ 0 h 6858000"/>
              <a:gd name="connsiteX0" fmla="*/ 932173 w 2632012"/>
              <a:gd name="connsiteY0" fmla="*/ 1512545 h 6858000"/>
              <a:gd name="connsiteX1" fmla="*/ 932462 w 2632012"/>
              <a:gd name="connsiteY1" fmla="*/ 1512581 h 6858000"/>
              <a:gd name="connsiteX2" fmla="*/ 932378 w 2632012"/>
              <a:gd name="connsiteY2" fmla="*/ 1512599 h 6858000"/>
              <a:gd name="connsiteX3" fmla="*/ 932173 w 2632012"/>
              <a:gd name="connsiteY3" fmla="*/ 1512545 h 6858000"/>
              <a:gd name="connsiteX4" fmla="*/ 1207569 w 2632012"/>
              <a:gd name="connsiteY4" fmla="*/ 0 h 6858000"/>
              <a:gd name="connsiteX5" fmla="*/ 2632012 w 2632012"/>
              <a:gd name="connsiteY5" fmla="*/ 0 h 6858000"/>
              <a:gd name="connsiteX6" fmla="*/ 2632012 w 2632012"/>
              <a:gd name="connsiteY6" fmla="*/ 6858000 h 6858000"/>
              <a:gd name="connsiteX7" fmla="*/ 13514 w 2632012"/>
              <a:gd name="connsiteY7" fmla="*/ 6858000 h 6858000"/>
              <a:gd name="connsiteX8" fmla="*/ 13170 w 2632012"/>
              <a:gd name="connsiteY8" fmla="*/ 6812829 h 6858000"/>
              <a:gd name="connsiteX9" fmla="*/ 20332 w 2632012"/>
              <a:gd name="connsiteY9" fmla="*/ 6760689 h 6858000"/>
              <a:gd name="connsiteX10" fmla="*/ 25596 w 2632012"/>
              <a:gd name="connsiteY10" fmla="*/ 6721251 h 6858000"/>
              <a:gd name="connsiteX11" fmla="*/ 22507 w 2632012"/>
              <a:gd name="connsiteY11" fmla="*/ 6650499 h 6858000"/>
              <a:gd name="connsiteX12" fmla="*/ 22444 w 2632012"/>
              <a:gd name="connsiteY12" fmla="*/ 6604241 h 6858000"/>
              <a:gd name="connsiteX13" fmla="*/ 31867 w 2632012"/>
              <a:gd name="connsiteY13" fmla="*/ 6559984 h 6858000"/>
              <a:gd name="connsiteX14" fmla="*/ 38635 w 2632012"/>
              <a:gd name="connsiteY14" fmla="*/ 6515473 h 6858000"/>
              <a:gd name="connsiteX15" fmla="*/ 38467 w 2632012"/>
              <a:gd name="connsiteY15" fmla="*/ 6463736 h 6858000"/>
              <a:gd name="connsiteX16" fmla="*/ 38052 w 2632012"/>
              <a:gd name="connsiteY16" fmla="*/ 6432794 h 6858000"/>
              <a:gd name="connsiteX17" fmla="*/ 80445 w 2632012"/>
              <a:gd name="connsiteY17" fmla="*/ 6301309 h 6858000"/>
              <a:gd name="connsiteX18" fmla="*/ 138157 w 2632012"/>
              <a:gd name="connsiteY18" fmla="*/ 6257030 h 6858000"/>
              <a:gd name="connsiteX19" fmla="*/ 170419 w 2632012"/>
              <a:gd name="connsiteY19" fmla="*/ 6171255 h 6858000"/>
              <a:gd name="connsiteX20" fmla="*/ 164027 w 2632012"/>
              <a:gd name="connsiteY20" fmla="*/ 6164357 h 6858000"/>
              <a:gd name="connsiteX21" fmla="*/ 213309 w 2632012"/>
              <a:gd name="connsiteY21" fmla="*/ 6109331 h 6858000"/>
              <a:gd name="connsiteX22" fmla="*/ 220409 w 2632012"/>
              <a:gd name="connsiteY22" fmla="*/ 6022287 h 6858000"/>
              <a:gd name="connsiteX23" fmla="*/ 183756 w 2632012"/>
              <a:gd name="connsiteY23" fmla="*/ 5808789 h 6858000"/>
              <a:gd name="connsiteX24" fmla="*/ 138134 w 2632012"/>
              <a:gd name="connsiteY24" fmla="*/ 5616065 h 6858000"/>
              <a:gd name="connsiteX25" fmla="*/ 276721 w 2632012"/>
              <a:gd name="connsiteY25" fmla="*/ 4162848 h 6858000"/>
              <a:gd name="connsiteX26" fmla="*/ 343082 w 2632012"/>
              <a:gd name="connsiteY26" fmla="*/ 3059377 h 6858000"/>
              <a:gd name="connsiteX27" fmla="*/ 369630 w 2632012"/>
              <a:gd name="connsiteY27" fmla="*/ 2692043 h 6858000"/>
              <a:gd name="connsiteX28" fmla="*/ 435324 w 2632012"/>
              <a:gd name="connsiteY28" fmla="*/ 2520083 h 6858000"/>
              <a:gd name="connsiteX29" fmla="*/ 446400 w 2632012"/>
              <a:gd name="connsiteY29" fmla="*/ 2252507 h 6858000"/>
              <a:gd name="connsiteX30" fmla="*/ 569515 w 2632012"/>
              <a:gd name="connsiteY30" fmla="*/ 2091909 h 6858000"/>
              <a:gd name="connsiteX31" fmla="*/ 638163 w 2632012"/>
              <a:gd name="connsiteY31" fmla="*/ 1994147 h 6858000"/>
              <a:gd name="connsiteX32" fmla="*/ 737312 w 2632012"/>
              <a:gd name="connsiteY32" fmla="*/ 1871408 h 6858000"/>
              <a:gd name="connsiteX33" fmla="*/ 788501 w 2632012"/>
              <a:gd name="connsiteY33" fmla="*/ 1793826 h 6858000"/>
              <a:gd name="connsiteX34" fmla="*/ 819432 w 2632012"/>
              <a:gd name="connsiteY34" fmla="*/ 1746824 h 6858000"/>
              <a:gd name="connsiteX35" fmla="*/ 843936 w 2632012"/>
              <a:gd name="connsiteY35" fmla="*/ 1697348 h 6858000"/>
              <a:gd name="connsiteX36" fmla="*/ 846526 w 2632012"/>
              <a:gd name="connsiteY36" fmla="*/ 1659754 h 6858000"/>
              <a:gd name="connsiteX37" fmla="*/ 873830 w 2632012"/>
              <a:gd name="connsiteY37" fmla="*/ 1628041 h 6858000"/>
              <a:gd name="connsiteX38" fmla="*/ 890626 w 2632012"/>
              <a:gd name="connsiteY38" fmla="*/ 1599883 h 6858000"/>
              <a:gd name="connsiteX39" fmla="*/ 921288 w 2632012"/>
              <a:gd name="connsiteY39" fmla="*/ 1579569 h 6858000"/>
              <a:gd name="connsiteX40" fmla="*/ 920756 w 2632012"/>
              <a:gd name="connsiteY40" fmla="*/ 1537369 h 6858000"/>
              <a:gd name="connsiteX41" fmla="*/ 946290 w 2632012"/>
              <a:gd name="connsiteY41" fmla="*/ 1514308 h 6858000"/>
              <a:gd name="connsiteX42" fmla="*/ 932462 w 2632012"/>
              <a:gd name="connsiteY42" fmla="*/ 1512581 h 6858000"/>
              <a:gd name="connsiteX43" fmla="*/ 940652 w 2632012"/>
              <a:gd name="connsiteY43" fmla="*/ 1510839 h 6858000"/>
              <a:gd name="connsiteX44" fmla="*/ 950739 w 2632012"/>
              <a:gd name="connsiteY44" fmla="*/ 1503635 h 6858000"/>
              <a:gd name="connsiteX45" fmla="*/ 966405 w 2632012"/>
              <a:gd name="connsiteY45" fmla="*/ 1439967 h 6858000"/>
              <a:gd name="connsiteX46" fmla="*/ 973516 w 2632012"/>
              <a:gd name="connsiteY46" fmla="*/ 1389073 h 6858000"/>
              <a:gd name="connsiteX47" fmla="*/ 986960 w 2632012"/>
              <a:gd name="connsiteY47" fmla="*/ 1351857 h 6858000"/>
              <a:gd name="connsiteX48" fmla="*/ 987761 w 2632012"/>
              <a:gd name="connsiteY48" fmla="*/ 1363479 h 6858000"/>
              <a:gd name="connsiteX49" fmla="*/ 989043 w 2632012"/>
              <a:gd name="connsiteY49" fmla="*/ 1346093 h 6858000"/>
              <a:gd name="connsiteX50" fmla="*/ 986960 w 2632012"/>
              <a:gd name="connsiteY50" fmla="*/ 1351857 h 6858000"/>
              <a:gd name="connsiteX51" fmla="*/ 985769 w 2632012"/>
              <a:gd name="connsiteY51" fmla="*/ 1334556 h 6858000"/>
              <a:gd name="connsiteX52" fmla="*/ 982507 w 2632012"/>
              <a:gd name="connsiteY52" fmla="*/ 1216698 h 6858000"/>
              <a:gd name="connsiteX53" fmla="*/ 984836 w 2632012"/>
              <a:gd name="connsiteY53" fmla="*/ 1082381 h 6858000"/>
              <a:gd name="connsiteX54" fmla="*/ 993140 w 2632012"/>
              <a:gd name="connsiteY54" fmla="*/ 1043366 h 6858000"/>
              <a:gd name="connsiteX55" fmla="*/ 995544 w 2632012"/>
              <a:gd name="connsiteY55" fmla="*/ 972540 h 6858000"/>
              <a:gd name="connsiteX56" fmla="*/ 1028500 w 2632012"/>
              <a:gd name="connsiteY56" fmla="*/ 923945 h 6858000"/>
              <a:gd name="connsiteX57" fmla="*/ 1022082 w 2632012"/>
              <a:gd name="connsiteY57" fmla="*/ 838835 h 6858000"/>
              <a:gd name="connsiteX58" fmla="*/ 1025925 w 2632012"/>
              <a:gd name="connsiteY58" fmla="*/ 787183 h 6858000"/>
              <a:gd name="connsiteX59" fmla="*/ 1027904 w 2632012"/>
              <a:gd name="connsiteY59" fmla="*/ 756272 h 6858000"/>
              <a:gd name="connsiteX60" fmla="*/ 1088796 w 2632012"/>
              <a:gd name="connsiteY60" fmla="*/ 641639 h 6858000"/>
              <a:gd name="connsiteX61" fmla="*/ 1164389 w 2632012"/>
              <a:gd name="connsiteY61" fmla="*/ 545140 h 6858000"/>
              <a:gd name="connsiteX62" fmla="*/ 1225321 w 2632012"/>
              <a:gd name="connsiteY62" fmla="*/ 413843 h 6858000"/>
              <a:gd name="connsiteX63" fmla="*/ 1241477 w 2632012"/>
              <a:gd name="connsiteY63" fmla="*/ 358607 h 6858000"/>
              <a:gd name="connsiteX64" fmla="*/ 1246119 w 2632012"/>
              <a:gd name="connsiteY64" fmla="*/ 254866 h 6858000"/>
              <a:gd name="connsiteX65" fmla="*/ 1266837 w 2632012"/>
              <a:gd name="connsiteY65" fmla="*/ 161517 h 6858000"/>
              <a:gd name="connsiteX66" fmla="*/ 1315021 w 2632012"/>
              <a:gd name="connsiteY66" fmla="*/ 54455 h 6858000"/>
              <a:gd name="connsiteX67" fmla="*/ 1319335 w 2632012"/>
              <a:gd name="connsiteY67" fmla="*/ 8880 h 6858000"/>
              <a:gd name="connsiteX68" fmla="*/ 1316402 w 2632012"/>
              <a:gd name="connsiteY68" fmla="*/ 852 h 6858000"/>
              <a:gd name="connsiteX69" fmla="*/ 1207569 w 2632012"/>
              <a:gd name="connsiteY69" fmla="*/ 0 h 6858000"/>
              <a:gd name="connsiteX0" fmla="*/ 932173 w 2632012"/>
              <a:gd name="connsiteY0" fmla="*/ 1512545 h 6858000"/>
              <a:gd name="connsiteX1" fmla="*/ 932462 w 2632012"/>
              <a:gd name="connsiteY1" fmla="*/ 1512581 h 6858000"/>
              <a:gd name="connsiteX2" fmla="*/ 932378 w 2632012"/>
              <a:gd name="connsiteY2" fmla="*/ 1512599 h 6858000"/>
              <a:gd name="connsiteX3" fmla="*/ 932173 w 2632012"/>
              <a:gd name="connsiteY3" fmla="*/ 1512545 h 6858000"/>
              <a:gd name="connsiteX4" fmla="*/ 1207569 w 2632012"/>
              <a:gd name="connsiteY4" fmla="*/ 0 h 6858000"/>
              <a:gd name="connsiteX5" fmla="*/ 2632012 w 2632012"/>
              <a:gd name="connsiteY5" fmla="*/ 0 h 6858000"/>
              <a:gd name="connsiteX6" fmla="*/ 2632012 w 2632012"/>
              <a:gd name="connsiteY6" fmla="*/ 6858000 h 6858000"/>
              <a:gd name="connsiteX7" fmla="*/ 13514 w 2632012"/>
              <a:gd name="connsiteY7" fmla="*/ 6858000 h 6858000"/>
              <a:gd name="connsiteX8" fmla="*/ 13170 w 2632012"/>
              <a:gd name="connsiteY8" fmla="*/ 6812829 h 6858000"/>
              <a:gd name="connsiteX9" fmla="*/ 20332 w 2632012"/>
              <a:gd name="connsiteY9" fmla="*/ 6760689 h 6858000"/>
              <a:gd name="connsiteX10" fmla="*/ 25596 w 2632012"/>
              <a:gd name="connsiteY10" fmla="*/ 6721251 h 6858000"/>
              <a:gd name="connsiteX11" fmla="*/ 22507 w 2632012"/>
              <a:gd name="connsiteY11" fmla="*/ 6650499 h 6858000"/>
              <a:gd name="connsiteX12" fmla="*/ 22444 w 2632012"/>
              <a:gd name="connsiteY12" fmla="*/ 6604241 h 6858000"/>
              <a:gd name="connsiteX13" fmla="*/ 31867 w 2632012"/>
              <a:gd name="connsiteY13" fmla="*/ 6559984 h 6858000"/>
              <a:gd name="connsiteX14" fmla="*/ 38635 w 2632012"/>
              <a:gd name="connsiteY14" fmla="*/ 6515473 h 6858000"/>
              <a:gd name="connsiteX15" fmla="*/ 38467 w 2632012"/>
              <a:gd name="connsiteY15" fmla="*/ 6463736 h 6858000"/>
              <a:gd name="connsiteX16" fmla="*/ 38052 w 2632012"/>
              <a:gd name="connsiteY16" fmla="*/ 6432794 h 6858000"/>
              <a:gd name="connsiteX17" fmla="*/ 80445 w 2632012"/>
              <a:gd name="connsiteY17" fmla="*/ 6301309 h 6858000"/>
              <a:gd name="connsiteX18" fmla="*/ 138157 w 2632012"/>
              <a:gd name="connsiteY18" fmla="*/ 6257030 h 6858000"/>
              <a:gd name="connsiteX19" fmla="*/ 170419 w 2632012"/>
              <a:gd name="connsiteY19" fmla="*/ 6171255 h 6858000"/>
              <a:gd name="connsiteX20" fmla="*/ 164027 w 2632012"/>
              <a:gd name="connsiteY20" fmla="*/ 6164357 h 6858000"/>
              <a:gd name="connsiteX21" fmla="*/ 213309 w 2632012"/>
              <a:gd name="connsiteY21" fmla="*/ 6109331 h 6858000"/>
              <a:gd name="connsiteX22" fmla="*/ 220409 w 2632012"/>
              <a:gd name="connsiteY22" fmla="*/ 6022287 h 6858000"/>
              <a:gd name="connsiteX23" fmla="*/ 183756 w 2632012"/>
              <a:gd name="connsiteY23" fmla="*/ 5808789 h 6858000"/>
              <a:gd name="connsiteX24" fmla="*/ 138134 w 2632012"/>
              <a:gd name="connsiteY24" fmla="*/ 5616065 h 6858000"/>
              <a:gd name="connsiteX25" fmla="*/ 276721 w 2632012"/>
              <a:gd name="connsiteY25" fmla="*/ 4162848 h 6858000"/>
              <a:gd name="connsiteX26" fmla="*/ 343082 w 2632012"/>
              <a:gd name="connsiteY26" fmla="*/ 3059377 h 6858000"/>
              <a:gd name="connsiteX27" fmla="*/ 369630 w 2632012"/>
              <a:gd name="connsiteY27" fmla="*/ 2692043 h 6858000"/>
              <a:gd name="connsiteX28" fmla="*/ 435324 w 2632012"/>
              <a:gd name="connsiteY28" fmla="*/ 2520083 h 6858000"/>
              <a:gd name="connsiteX29" fmla="*/ 482259 w 2632012"/>
              <a:gd name="connsiteY29" fmla="*/ 2336178 h 6858000"/>
              <a:gd name="connsiteX30" fmla="*/ 569515 w 2632012"/>
              <a:gd name="connsiteY30" fmla="*/ 2091909 h 6858000"/>
              <a:gd name="connsiteX31" fmla="*/ 638163 w 2632012"/>
              <a:gd name="connsiteY31" fmla="*/ 1994147 h 6858000"/>
              <a:gd name="connsiteX32" fmla="*/ 737312 w 2632012"/>
              <a:gd name="connsiteY32" fmla="*/ 1871408 h 6858000"/>
              <a:gd name="connsiteX33" fmla="*/ 788501 w 2632012"/>
              <a:gd name="connsiteY33" fmla="*/ 1793826 h 6858000"/>
              <a:gd name="connsiteX34" fmla="*/ 819432 w 2632012"/>
              <a:gd name="connsiteY34" fmla="*/ 1746824 h 6858000"/>
              <a:gd name="connsiteX35" fmla="*/ 843936 w 2632012"/>
              <a:gd name="connsiteY35" fmla="*/ 1697348 h 6858000"/>
              <a:gd name="connsiteX36" fmla="*/ 846526 w 2632012"/>
              <a:gd name="connsiteY36" fmla="*/ 1659754 h 6858000"/>
              <a:gd name="connsiteX37" fmla="*/ 873830 w 2632012"/>
              <a:gd name="connsiteY37" fmla="*/ 1628041 h 6858000"/>
              <a:gd name="connsiteX38" fmla="*/ 890626 w 2632012"/>
              <a:gd name="connsiteY38" fmla="*/ 1599883 h 6858000"/>
              <a:gd name="connsiteX39" fmla="*/ 921288 w 2632012"/>
              <a:gd name="connsiteY39" fmla="*/ 1579569 h 6858000"/>
              <a:gd name="connsiteX40" fmla="*/ 920756 w 2632012"/>
              <a:gd name="connsiteY40" fmla="*/ 1537369 h 6858000"/>
              <a:gd name="connsiteX41" fmla="*/ 946290 w 2632012"/>
              <a:gd name="connsiteY41" fmla="*/ 1514308 h 6858000"/>
              <a:gd name="connsiteX42" fmla="*/ 932462 w 2632012"/>
              <a:gd name="connsiteY42" fmla="*/ 1512581 h 6858000"/>
              <a:gd name="connsiteX43" fmla="*/ 940652 w 2632012"/>
              <a:gd name="connsiteY43" fmla="*/ 1510839 h 6858000"/>
              <a:gd name="connsiteX44" fmla="*/ 950739 w 2632012"/>
              <a:gd name="connsiteY44" fmla="*/ 1503635 h 6858000"/>
              <a:gd name="connsiteX45" fmla="*/ 966405 w 2632012"/>
              <a:gd name="connsiteY45" fmla="*/ 1439967 h 6858000"/>
              <a:gd name="connsiteX46" fmla="*/ 973516 w 2632012"/>
              <a:gd name="connsiteY46" fmla="*/ 1389073 h 6858000"/>
              <a:gd name="connsiteX47" fmla="*/ 986960 w 2632012"/>
              <a:gd name="connsiteY47" fmla="*/ 1351857 h 6858000"/>
              <a:gd name="connsiteX48" fmla="*/ 987761 w 2632012"/>
              <a:gd name="connsiteY48" fmla="*/ 1363479 h 6858000"/>
              <a:gd name="connsiteX49" fmla="*/ 989043 w 2632012"/>
              <a:gd name="connsiteY49" fmla="*/ 1346093 h 6858000"/>
              <a:gd name="connsiteX50" fmla="*/ 986960 w 2632012"/>
              <a:gd name="connsiteY50" fmla="*/ 1351857 h 6858000"/>
              <a:gd name="connsiteX51" fmla="*/ 985769 w 2632012"/>
              <a:gd name="connsiteY51" fmla="*/ 1334556 h 6858000"/>
              <a:gd name="connsiteX52" fmla="*/ 982507 w 2632012"/>
              <a:gd name="connsiteY52" fmla="*/ 1216698 h 6858000"/>
              <a:gd name="connsiteX53" fmla="*/ 984836 w 2632012"/>
              <a:gd name="connsiteY53" fmla="*/ 1082381 h 6858000"/>
              <a:gd name="connsiteX54" fmla="*/ 993140 w 2632012"/>
              <a:gd name="connsiteY54" fmla="*/ 1043366 h 6858000"/>
              <a:gd name="connsiteX55" fmla="*/ 995544 w 2632012"/>
              <a:gd name="connsiteY55" fmla="*/ 972540 h 6858000"/>
              <a:gd name="connsiteX56" fmla="*/ 1028500 w 2632012"/>
              <a:gd name="connsiteY56" fmla="*/ 923945 h 6858000"/>
              <a:gd name="connsiteX57" fmla="*/ 1022082 w 2632012"/>
              <a:gd name="connsiteY57" fmla="*/ 838835 h 6858000"/>
              <a:gd name="connsiteX58" fmla="*/ 1025925 w 2632012"/>
              <a:gd name="connsiteY58" fmla="*/ 787183 h 6858000"/>
              <a:gd name="connsiteX59" fmla="*/ 1027904 w 2632012"/>
              <a:gd name="connsiteY59" fmla="*/ 756272 h 6858000"/>
              <a:gd name="connsiteX60" fmla="*/ 1088796 w 2632012"/>
              <a:gd name="connsiteY60" fmla="*/ 641639 h 6858000"/>
              <a:gd name="connsiteX61" fmla="*/ 1164389 w 2632012"/>
              <a:gd name="connsiteY61" fmla="*/ 545140 h 6858000"/>
              <a:gd name="connsiteX62" fmla="*/ 1225321 w 2632012"/>
              <a:gd name="connsiteY62" fmla="*/ 413843 h 6858000"/>
              <a:gd name="connsiteX63" fmla="*/ 1241477 w 2632012"/>
              <a:gd name="connsiteY63" fmla="*/ 358607 h 6858000"/>
              <a:gd name="connsiteX64" fmla="*/ 1246119 w 2632012"/>
              <a:gd name="connsiteY64" fmla="*/ 254866 h 6858000"/>
              <a:gd name="connsiteX65" fmla="*/ 1266837 w 2632012"/>
              <a:gd name="connsiteY65" fmla="*/ 161517 h 6858000"/>
              <a:gd name="connsiteX66" fmla="*/ 1315021 w 2632012"/>
              <a:gd name="connsiteY66" fmla="*/ 54455 h 6858000"/>
              <a:gd name="connsiteX67" fmla="*/ 1319335 w 2632012"/>
              <a:gd name="connsiteY67" fmla="*/ 8880 h 6858000"/>
              <a:gd name="connsiteX68" fmla="*/ 1316402 w 2632012"/>
              <a:gd name="connsiteY68" fmla="*/ 852 h 6858000"/>
              <a:gd name="connsiteX69" fmla="*/ 1207569 w 2632012"/>
              <a:gd name="connsiteY69" fmla="*/ 0 h 6858000"/>
              <a:gd name="connsiteX0" fmla="*/ 932173 w 2632012"/>
              <a:gd name="connsiteY0" fmla="*/ 1512545 h 6858000"/>
              <a:gd name="connsiteX1" fmla="*/ 932462 w 2632012"/>
              <a:gd name="connsiteY1" fmla="*/ 1512581 h 6858000"/>
              <a:gd name="connsiteX2" fmla="*/ 932378 w 2632012"/>
              <a:gd name="connsiteY2" fmla="*/ 1512599 h 6858000"/>
              <a:gd name="connsiteX3" fmla="*/ 932173 w 2632012"/>
              <a:gd name="connsiteY3" fmla="*/ 1512545 h 6858000"/>
              <a:gd name="connsiteX4" fmla="*/ 1207569 w 2632012"/>
              <a:gd name="connsiteY4" fmla="*/ 0 h 6858000"/>
              <a:gd name="connsiteX5" fmla="*/ 2632012 w 2632012"/>
              <a:gd name="connsiteY5" fmla="*/ 0 h 6858000"/>
              <a:gd name="connsiteX6" fmla="*/ 2632012 w 2632012"/>
              <a:gd name="connsiteY6" fmla="*/ 6858000 h 6858000"/>
              <a:gd name="connsiteX7" fmla="*/ 13514 w 2632012"/>
              <a:gd name="connsiteY7" fmla="*/ 6858000 h 6858000"/>
              <a:gd name="connsiteX8" fmla="*/ 13170 w 2632012"/>
              <a:gd name="connsiteY8" fmla="*/ 6812829 h 6858000"/>
              <a:gd name="connsiteX9" fmla="*/ 20332 w 2632012"/>
              <a:gd name="connsiteY9" fmla="*/ 6760689 h 6858000"/>
              <a:gd name="connsiteX10" fmla="*/ 25596 w 2632012"/>
              <a:gd name="connsiteY10" fmla="*/ 6721251 h 6858000"/>
              <a:gd name="connsiteX11" fmla="*/ 22507 w 2632012"/>
              <a:gd name="connsiteY11" fmla="*/ 6650499 h 6858000"/>
              <a:gd name="connsiteX12" fmla="*/ 22444 w 2632012"/>
              <a:gd name="connsiteY12" fmla="*/ 6604241 h 6858000"/>
              <a:gd name="connsiteX13" fmla="*/ 31867 w 2632012"/>
              <a:gd name="connsiteY13" fmla="*/ 6559984 h 6858000"/>
              <a:gd name="connsiteX14" fmla="*/ 38635 w 2632012"/>
              <a:gd name="connsiteY14" fmla="*/ 6515473 h 6858000"/>
              <a:gd name="connsiteX15" fmla="*/ 38467 w 2632012"/>
              <a:gd name="connsiteY15" fmla="*/ 6463736 h 6858000"/>
              <a:gd name="connsiteX16" fmla="*/ 38052 w 2632012"/>
              <a:gd name="connsiteY16" fmla="*/ 6432794 h 6858000"/>
              <a:gd name="connsiteX17" fmla="*/ 80445 w 2632012"/>
              <a:gd name="connsiteY17" fmla="*/ 6301309 h 6858000"/>
              <a:gd name="connsiteX18" fmla="*/ 138157 w 2632012"/>
              <a:gd name="connsiteY18" fmla="*/ 6257030 h 6858000"/>
              <a:gd name="connsiteX19" fmla="*/ 170419 w 2632012"/>
              <a:gd name="connsiteY19" fmla="*/ 6171255 h 6858000"/>
              <a:gd name="connsiteX20" fmla="*/ 164027 w 2632012"/>
              <a:gd name="connsiteY20" fmla="*/ 6164357 h 6858000"/>
              <a:gd name="connsiteX21" fmla="*/ 213309 w 2632012"/>
              <a:gd name="connsiteY21" fmla="*/ 6109331 h 6858000"/>
              <a:gd name="connsiteX22" fmla="*/ 220409 w 2632012"/>
              <a:gd name="connsiteY22" fmla="*/ 6022287 h 6858000"/>
              <a:gd name="connsiteX23" fmla="*/ 183756 w 2632012"/>
              <a:gd name="connsiteY23" fmla="*/ 5808789 h 6858000"/>
              <a:gd name="connsiteX24" fmla="*/ 245711 w 2632012"/>
              <a:gd name="connsiteY24" fmla="*/ 5066230 h 6858000"/>
              <a:gd name="connsiteX25" fmla="*/ 276721 w 2632012"/>
              <a:gd name="connsiteY25" fmla="*/ 4162848 h 6858000"/>
              <a:gd name="connsiteX26" fmla="*/ 343082 w 2632012"/>
              <a:gd name="connsiteY26" fmla="*/ 3059377 h 6858000"/>
              <a:gd name="connsiteX27" fmla="*/ 369630 w 2632012"/>
              <a:gd name="connsiteY27" fmla="*/ 2692043 h 6858000"/>
              <a:gd name="connsiteX28" fmla="*/ 435324 w 2632012"/>
              <a:gd name="connsiteY28" fmla="*/ 2520083 h 6858000"/>
              <a:gd name="connsiteX29" fmla="*/ 482259 w 2632012"/>
              <a:gd name="connsiteY29" fmla="*/ 2336178 h 6858000"/>
              <a:gd name="connsiteX30" fmla="*/ 569515 w 2632012"/>
              <a:gd name="connsiteY30" fmla="*/ 2091909 h 6858000"/>
              <a:gd name="connsiteX31" fmla="*/ 638163 w 2632012"/>
              <a:gd name="connsiteY31" fmla="*/ 1994147 h 6858000"/>
              <a:gd name="connsiteX32" fmla="*/ 737312 w 2632012"/>
              <a:gd name="connsiteY32" fmla="*/ 1871408 h 6858000"/>
              <a:gd name="connsiteX33" fmla="*/ 788501 w 2632012"/>
              <a:gd name="connsiteY33" fmla="*/ 1793826 h 6858000"/>
              <a:gd name="connsiteX34" fmla="*/ 819432 w 2632012"/>
              <a:gd name="connsiteY34" fmla="*/ 1746824 h 6858000"/>
              <a:gd name="connsiteX35" fmla="*/ 843936 w 2632012"/>
              <a:gd name="connsiteY35" fmla="*/ 1697348 h 6858000"/>
              <a:gd name="connsiteX36" fmla="*/ 846526 w 2632012"/>
              <a:gd name="connsiteY36" fmla="*/ 1659754 h 6858000"/>
              <a:gd name="connsiteX37" fmla="*/ 873830 w 2632012"/>
              <a:gd name="connsiteY37" fmla="*/ 1628041 h 6858000"/>
              <a:gd name="connsiteX38" fmla="*/ 890626 w 2632012"/>
              <a:gd name="connsiteY38" fmla="*/ 1599883 h 6858000"/>
              <a:gd name="connsiteX39" fmla="*/ 921288 w 2632012"/>
              <a:gd name="connsiteY39" fmla="*/ 1579569 h 6858000"/>
              <a:gd name="connsiteX40" fmla="*/ 920756 w 2632012"/>
              <a:gd name="connsiteY40" fmla="*/ 1537369 h 6858000"/>
              <a:gd name="connsiteX41" fmla="*/ 946290 w 2632012"/>
              <a:gd name="connsiteY41" fmla="*/ 1514308 h 6858000"/>
              <a:gd name="connsiteX42" fmla="*/ 932462 w 2632012"/>
              <a:gd name="connsiteY42" fmla="*/ 1512581 h 6858000"/>
              <a:gd name="connsiteX43" fmla="*/ 940652 w 2632012"/>
              <a:gd name="connsiteY43" fmla="*/ 1510839 h 6858000"/>
              <a:gd name="connsiteX44" fmla="*/ 950739 w 2632012"/>
              <a:gd name="connsiteY44" fmla="*/ 1503635 h 6858000"/>
              <a:gd name="connsiteX45" fmla="*/ 966405 w 2632012"/>
              <a:gd name="connsiteY45" fmla="*/ 1439967 h 6858000"/>
              <a:gd name="connsiteX46" fmla="*/ 973516 w 2632012"/>
              <a:gd name="connsiteY46" fmla="*/ 1389073 h 6858000"/>
              <a:gd name="connsiteX47" fmla="*/ 986960 w 2632012"/>
              <a:gd name="connsiteY47" fmla="*/ 1351857 h 6858000"/>
              <a:gd name="connsiteX48" fmla="*/ 987761 w 2632012"/>
              <a:gd name="connsiteY48" fmla="*/ 1363479 h 6858000"/>
              <a:gd name="connsiteX49" fmla="*/ 989043 w 2632012"/>
              <a:gd name="connsiteY49" fmla="*/ 1346093 h 6858000"/>
              <a:gd name="connsiteX50" fmla="*/ 986960 w 2632012"/>
              <a:gd name="connsiteY50" fmla="*/ 1351857 h 6858000"/>
              <a:gd name="connsiteX51" fmla="*/ 985769 w 2632012"/>
              <a:gd name="connsiteY51" fmla="*/ 1334556 h 6858000"/>
              <a:gd name="connsiteX52" fmla="*/ 982507 w 2632012"/>
              <a:gd name="connsiteY52" fmla="*/ 1216698 h 6858000"/>
              <a:gd name="connsiteX53" fmla="*/ 984836 w 2632012"/>
              <a:gd name="connsiteY53" fmla="*/ 1082381 h 6858000"/>
              <a:gd name="connsiteX54" fmla="*/ 993140 w 2632012"/>
              <a:gd name="connsiteY54" fmla="*/ 1043366 h 6858000"/>
              <a:gd name="connsiteX55" fmla="*/ 995544 w 2632012"/>
              <a:gd name="connsiteY55" fmla="*/ 972540 h 6858000"/>
              <a:gd name="connsiteX56" fmla="*/ 1028500 w 2632012"/>
              <a:gd name="connsiteY56" fmla="*/ 923945 h 6858000"/>
              <a:gd name="connsiteX57" fmla="*/ 1022082 w 2632012"/>
              <a:gd name="connsiteY57" fmla="*/ 838835 h 6858000"/>
              <a:gd name="connsiteX58" fmla="*/ 1025925 w 2632012"/>
              <a:gd name="connsiteY58" fmla="*/ 787183 h 6858000"/>
              <a:gd name="connsiteX59" fmla="*/ 1027904 w 2632012"/>
              <a:gd name="connsiteY59" fmla="*/ 756272 h 6858000"/>
              <a:gd name="connsiteX60" fmla="*/ 1088796 w 2632012"/>
              <a:gd name="connsiteY60" fmla="*/ 641639 h 6858000"/>
              <a:gd name="connsiteX61" fmla="*/ 1164389 w 2632012"/>
              <a:gd name="connsiteY61" fmla="*/ 545140 h 6858000"/>
              <a:gd name="connsiteX62" fmla="*/ 1225321 w 2632012"/>
              <a:gd name="connsiteY62" fmla="*/ 413843 h 6858000"/>
              <a:gd name="connsiteX63" fmla="*/ 1241477 w 2632012"/>
              <a:gd name="connsiteY63" fmla="*/ 358607 h 6858000"/>
              <a:gd name="connsiteX64" fmla="*/ 1246119 w 2632012"/>
              <a:gd name="connsiteY64" fmla="*/ 254866 h 6858000"/>
              <a:gd name="connsiteX65" fmla="*/ 1266837 w 2632012"/>
              <a:gd name="connsiteY65" fmla="*/ 161517 h 6858000"/>
              <a:gd name="connsiteX66" fmla="*/ 1315021 w 2632012"/>
              <a:gd name="connsiteY66" fmla="*/ 54455 h 6858000"/>
              <a:gd name="connsiteX67" fmla="*/ 1319335 w 2632012"/>
              <a:gd name="connsiteY67" fmla="*/ 8880 h 6858000"/>
              <a:gd name="connsiteX68" fmla="*/ 1316402 w 2632012"/>
              <a:gd name="connsiteY68" fmla="*/ 852 h 6858000"/>
              <a:gd name="connsiteX69" fmla="*/ 1207569 w 2632012"/>
              <a:gd name="connsiteY69" fmla="*/ 0 h 6858000"/>
              <a:gd name="connsiteX0" fmla="*/ 932173 w 2632012"/>
              <a:gd name="connsiteY0" fmla="*/ 1512545 h 6858000"/>
              <a:gd name="connsiteX1" fmla="*/ 932462 w 2632012"/>
              <a:gd name="connsiteY1" fmla="*/ 1512581 h 6858000"/>
              <a:gd name="connsiteX2" fmla="*/ 932378 w 2632012"/>
              <a:gd name="connsiteY2" fmla="*/ 1512599 h 6858000"/>
              <a:gd name="connsiteX3" fmla="*/ 932173 w 2632012"/>
              <a:gd name="connsiteY3" fmla="*/ 1512545 h 6858000"/>
              <a:gd name="connsiteX4" fmla="*/ 1207569 w 2632012"/>
              <a:gd name="connsiteY4" fmla="*/ 0 h 6858000"/>
              <a:gd name="connsiteX5" fmla="*/ 2632012 w 2632012"/>
              <a:gd name="connsiteY5" fmla="*/ 0 h 6858000"/>
              <a:gd name="connsiteX6" fmla="*/ 2632012 w 2632012"/>
              <a:gd name="connsiteY6" fmla="*/ 6858000 h 6858000"/>
              <a:gd name="connsiteX7" fmla="*/ 13514 w 2632012"/>
              <a:gd name="connsiteY7" fmla="*/ 6858000 h 6858000"/>
              <a:gd name="connsiteX8" fmla="*/ 13170 w 2632012"/>
              <a:gd name="connsiteY8" fmla="*/ 6812829 h 6858000"/>
              <a:gd name="connsiteX9" fmla="*/ 20332 w 2632012"/>
              <a:gd name="connsiteY9" fmla="*/ 6760689 h 6858000"/>
              <a:gd name="connsiteX10" fmla="*/ 25596 w 2632012"/>
              <a:gd name="connsiteY10" fmla="*/ 6721251 h 6858000"/>
              <a:gd name="connsiteX11" fmla="*/ 22507 w 2632012"/>
              <a:gd name="connsiteY11" fmla="*/ 6650499 h 6858000"/>
              <a:gd name="connsiteX12" fmla="*/ 22444 w 2632012"/>
              <a:gd name="connsiteY12" fmla="*/ 6604241 h 6858000"/>
              <a:gd name="connsiteX13" fmla="*/ 31867 w 2632012"/>
              <a:gd name="connsiteY13" fmla="*/ 6559984 h 6858000"/>
              <a:gd name="connsiteX14" fmla="*/ 38635 w 2632012"/>
              <a:gd name="connsiteY14" fmla="*/ 6515473 h 6858000"/>
              <a:gd name="connsiteX15" fmla="*/ 38467 w 2632012"/>
              <a:gd name="connsiteY15" fmla="*/ 6463736 h 6858000"/>
              <a:gd name="connsiteX16" fmla="*/ 38052 w 2632012"/>
              <a:gd name="connsiteY16" fmla="*/ 6432794 h 6858000"/>
              <a:gd name="connsiteX17" fmla="*/ 80445 w 2632012"/>
              <a:gd name="connsiteY17" fmla="*/ 6301309 h 6858000"/>
              <a:gd name="connsiteX18" fmla="*/ 138157 w 2632012"/>
              <a:gd name="connsiteY18" fmla="*/ 6257030 h 6858000"/>
              <a:gd name="connsiteX19" fmla="*/ 170419 w 2632012"/>
              <a:gd name="connsiteY19" fmla="*/ 6171255 h 6858000"/>
              <a:gd name="connsiteX20" fmla="*/ 164027 w 2632012"/>
              <a:gd name="connsiteY20" fmla="*/ 6164357 h 6858000"/>
              <a:gd name="connsiteX21" fmla="*/ 213309 w 2632012"/>
              <a:gd name="connsiteY21" fmla="*/ 6109331 h 6858000"/>
              <a:gd name="connsiteX22" fmla="*/ 220409 w 2632012"/>
              <a:gd name="connsiteY22" fmla="*/ 6022287 h 6858000"/>
              <a:gd name="connsiteX23" fmla="*/ 219615 w 2632012"/>
              <a:gd name="connsiteY23" fmla="*/ 5557777 h 6858000"/>
              <a:gd name="connsiteX24" fmla="*/ 245711 w 2632012"/>
              <a:gd name="connsiteY24" fmla="*/ 5066230 h 6858000"/>
              <a:gd name="connsiteX25" fmla="*/ 276721 w 2632012"/>
              <a:gd name="connsiteY25" fmla="*/ 4162848 h 6858000"/>
              <a:gd name="connsiteX26" fmla="*/ 343082 w 2632012"/>
              <a:gd name="connsiteY26" fmla="*/ 3059377 h 6858000"/>
              <a:gd name="connsiteX27" fmla="*/ 369630 w 2632012"/>
              <a:gd name="connsiteY27" fmla="*/ 2692043 h 6858000"/>
              <a:gd name="connsiteX28" fmla="*/ 435324 w 2632012"/>
              <a:gd name="connsiteY28" fmla="*/ 2520083 h 6858000"/>
              <a:gd name="connsiteX29" fmla="*/ 482259 w 2632012"/>
              <a:gd name="connsiteY29" fmla="*/ 2336178 h 6858000"/>
              <a:gd name="connsiteX30" fmla="*/ 569515 w 2632012"/>
              <a:gd name="connsiteY30" fmla="*/ 2091909 h 6858000"/>
              <a:gd name="connsiteX31" fmla="*/ 638163 w 2632012"/>
              <a:gd name="connsiteY31" fmla="*/ 1994147 h 6858000"/>
              <a:gd name="connsiteX32" fmla="*/ 737312 w 2632012"/>
              <a:gd name="connsiteY32" fmla="*/ 1871408 h 6858000"/>
              <a:gd name="connsiteX33" fmla="*/ 788501 w 2632012"/>
              <a:gd name="connsiteY33" fmla="*/ 1793826 h 6858000"/>
              <a:gd name="connsiteX34" fmla="*/ 819432 w 2632012"/>
              <a:gd name="connsiteY34" fmla="*/ 1746824 h 6858000"/>
              <a:gd name="connsiteX35" fmla="*/ 843936 w 2632012"/>
              <a:gd name="connsiteY35" fmla="*/ 1697348 h 6858000"/>
              <a:gd name="connsiteX36" fmla="*/ 846526 w 2632012"/>
              <a:gd name="connsiteY36" fmla="*/ 1659754 h 6858000"/>
              <a:gd name="connsiteX37" fmla="*/ 873830 w 2632012"/>
              <a:gd name="connsiteY37" fmla="*/ 1628041 h 6858000"/>
              <a:gd name="connsiteX38" fmla="*/ 890626 w 2632012"/>
              <a:gd name="connsiteY38" fmla="*/ 1599883 h 6858000"/>
              <a:gd name="connsiteX39" fmla="*/ 921288 w 2632012"/>
              <a:gd name="connsiteY39" fmla="*/ 1579569 h 6858000"/>
              <a:gd name="connsiteX40" fmla="*/ 920756 w 2632012"/>
              <a:gd name="connsiteY40" fmla="*/ 1537369 h 6858000"/>
              <a:gd name="connsiteX41" fmla="*/ 946290 w 2632012"/>
              <a:gd name="connsiteY41" fmla="*/ 1514308 h 6858000"/>
              <a:gd name="connsiteX42" fmla="*/ 932462 w 2632012"/>
              <a:gd name="connsiteY42" fmla="*/ 1512581 h 6858000"/>
              <a:gd name="connsiteX43" fmla="*/ 940652 w 2632012"/>
              <a:gd name="connsiteY43" fmla="*/ 1510839 h 6858000"/>
              <a:gd name="connsiteX44" fmla="*/ 950739 w 2632012"/>
              <a:gd name="connsiteY44" fmla="*/ 1503635 h 6858000"/>
              <a:gd name="connsiteX45" fmla="*/ 966405 w 2632012"/>
              <a:gd name="connsiteY45" fmla="*/ 1439967 h 6858000"/>
              <a:gd name="connsiteX46" fmla="*/ 973516 w 2632012"/>
              <a:gd name="connsiteY46" fmla="*/ 1389073 h 6858000"/>
              <a:gd name="connsiteX47" fmla="*/ 986960 w 2632012"/>
              <a:gd name="connsiteY47" fmla="*/ 1351857 h 6858000"/>
              <a:gd name="connsiteX48" fmla="*/ 987761 w 2632012"/>
              <a:gd name="connsiteY48" fmla="*/ 1363479 h 6858000"/>
              <a:gd name="connsiteX49" fmla="*/ 989043 w 2632012"/>
              <a:gd name="connsiteY49" fmla="*/ 1346093 h 6858000"/>
              <a:gd name="connsiteX50" fmla="*/ 986960 w 2632012"/>
              <a:gd name="connsiteY50" fmla="*/ 1351857 h 6858000"/>
              <a:gd name="connsiteX51" fmla="*/ 985769 w 2632012"/>
              <a:gd name="connsiteY51" fmla="*/ 1334556 h 6858000"/>
              <a:gd name="connsiteX52" fmla="*/ 982507 w 2632012"/>
              <a:gd name="connsiteY52" fmla="*/ 1216698 h 6858000"/>
              <a:gd name="connsiteX53" fmla="*/ 984836 w 2632012"/>
              <a:gd name="connsiteY53" fmla="*/ 1082381 h 6858000"/>
              <a:gd name="connsiteX54" fmla="*/ 993140 w 2632012"/>
              <a:gd name="connsiteY54" fmla="*/ 1043366 h 6858000"/>
              <a:gd name="connsiteX55" fmla="*/ 995544 w 2632012"/>
              <a:gd name="connsiteY55" fmla="*/ 972540 h 6858000"/>
              <a:gd name="connsiteX56" fmla="*/ 1028500 w 2632012"/>
              <a:gd name="connsiteY56" fmla="*/ 923945 h 6858000"/>
              <a:gd name="connsiteX57" fmla="*/ 1022082 w 2632012"/>
              <a:gd name="connsiteY57" fmla="*/ 838835 h 6858000"/>
              <a:gd name="connsiteX58" fmla="*/ 1025925 w 2632012"/>
              <a:gd name="connsiteY58" fmla="*/ 787183 h 6858000"/>
              <a:gd name="connsiteX59" fmla="*/ 1027904 w 2632012"/>
              <a:gd name="connsiteY59" fmla="*/ 756272 h 6858000"/>
              <a:gd name="connsiteX60" fmla="*/ 1088796 w 2632012"/>
              <a:gd name="connsiteY60" fmla="*/ 641639 h 6858000"/>
              <a:gd name="connsiteX61" fmla="*/ 1164389 w 2632012"/>
              <a:gd name="connsiteY61" fmla="*/ 545140 h 6858000"/>
              <a:gd name="connsiteX62" fmla="*/ 1225321 w 2632012"/>
              <a:gd name="connsiteY62" fmla="*/ 413843 h 6858000"/>
              <a:gd name="connsiteX63" fmla="*/ 1241477 w 2632012"/>
              <a:gd name="connsiteY63" fmla="*/ 358607 h 6858000"/>
              <a:gd name="connsiteX64" fmla="*/ 1246119 w 2632012"/>
              <a:gd name="connsiteY64" fmla="*/ 254866 h 6858000"/>
              <a:gd name="connsiteX65" fmla="*/ 1266837 w 2632012"/>
              <a:gd name="connsiteY65" fmla="*/ 161517 h 6858000"/>
              <a:gd name="connsiteX66" fmla="*/ 1315021 w 2632012"/>
              <a:gd name="connsiteY66" fmla="*/ 54455 h 6858000"/>
              <a:gd name="connsiteX67" fmla="*/ 1319335 w 2632012"/>
              <a:gd name="connsiteY67" fmla="*/ 8880 h 6858000"/>
              <a:gd name="connsiteX68" fmla="*/ 1316402 w 2632012"/>
              <a:gd name="connsiteY68" fmla="*/ 852 h 6858000"/>
              <a:gd name="connsiteX69" fmla="*/ 1207569 w 2632012"/>
              <a:gd name="connsiteY69" fmla="*/ 0 h 6858000"/>
              <a:gd name="connsiteX0" fmla="*/ 932173 w 2632012"/>
              <a:gd name="connsiteY0" fmla="*/ 1512545 h 6858000"/>
              <a:gd name="connsiteX1" fmla="*/ 932462 w 2632012"/>
              <a:gd name="connsiteY1" fmla="*/ 1512581 h 6858000"/>
              <a:gd name="connsiteX2" fmla="*/ 932378 w 2632012"/>
              <a:gd name="connsiteY2" fmla="*/ 1512599 h 6858000"/>
              <a:gd name="connsiteX3" fmla="*/ 932173 w 2632012"/>
              <a:gd name="connsiteY3" fmla="*/ 1512545 h 6858000"/>
              <a:gd name="connsiteX4" fmla="*/ 1207569 w 2632012"/>
              <a:gd name="connsiteY4" fmla="*/ 0 h 6858000"/>
              <a:gd name="connsiteX5" fmla="*/ 2632012 w 2632012"/>
              <a:gd name="connsiteY5" fmla="*/ 0 h 6858000"/>
              <a:gd name="connsiteX6" fmla="*/ 2632012 w 2632012"/>
              <a:gd name="connsiteY6" fmla="*/ 6858000 h 6858000"/>
              <a:gd name="connsiteX7" fmla="*/ 13514 w 2632012"/>
              <a:gd name="connsiteY7" fmla="*/ 6858000 h 6858000"/>
              <a:gd name="connsiteX8" fmla="*/ 13170 w 2632012"/>
              <a:gd name="connsiteY8" fmla="*/ 6812829 h 6858000"/>
              <a:gd name="connsiteX9" fmla="*/ 20332 w 2632012"/>
              <a:gd name="connsiteY9" fmla="*/ 6760689 h 6858000"/>
              <a:gd name="connsiteX10" fmla="*/ 25596 w 2632012"/>
              <a:gd name="connsiteY10" fmla="*/ 6721251 h 6858000"/>
              <a:gd name="connsiteX11" fmla="*/ 22507 w 2632012"/>
              <a:gd name="connsiteY11" fmla="*/ 6650499 h 6858000"/>
              <a:gd name="connsiteX12" fmla="*/ 22444 w 2632012"/>
              <a:gd name="connsiteY12" fmla="*/ 6604241 h 6858000"/>
              <a:gd name="connsiteX13" fmla="*/ 31867 w 2632012"/>
              <a:gd name="connsiteY13" fmla="*/ 6559984 h 6858000"/>
              <a:gd name="connsiteX14" fmla="*/ 38635 w 2632012"/>
              <a:gd name="connsiteY14" fmla="*/ 6515473 h 6858000"/>
              <a:gd name="connsiteX15" fmla="*/ 38467 w 2632012"/>
              <a:gd name="connsiteY15" fmla="*/ 6463736 h 6858000"/>
              <a:gd name="connsiteX16" fmla="*/ 38052 w 2632012"/>
              <a:gd name="connsiteY16" fmla="*/ 6432794 h 6858000"/>
              <a:gd name="connsiteX17" fmla="*/ 80445 w 2632012"/>
              <a:gd name="connsiteY17" fmla="*/ 6301309 h 6858000"/>
              <a:gd name="connsiteX18" fmla="*/ 138157 w 2632012"/>
              <a:gd name="connsiteY18" fmla="*/ 6257030 h 6858000"/>
              <a:gd name="connsiteX19" fmla="*/ 170419 w 2632012"/>
              <a:gd name="connsiteY19" fmla="*/ 6171255 h 6858000"/>
              <a:gd name="connsiteX20" fmla="*/ 164027 w 2632012"/>
              <a:gd name="connsiteY20" fmla="*/ 6164357 h 6858000"/>
              <a:gd name="connsiteX21" fmla="*/ 213309 w 2632012"/>
              <a:gd name="connsiteY21" fmla="*/ 6109331 h 6858000"/>
              <a:gd name="connsiteX22" fmla="*/ 208456 w 2632012"/>
              <a:gd name="connsiteY22" fmla="*/ 5878851 h 6858000"/>
              <a:gd name="connsiteX23" fmla="*/ 219615 w 2632012"/>
              <a:gd name="connsiteY23" fmla="*/ 5557777 h 6858000"/>
              <a:gd name="connsiteX24" fmla="*/ 245711 w 2632012"/>
              <a:gd name="connsiteY24" fmla="*/ 5066230 h 6858000"/>
              <a:gd name="connsiteX25" fmla="*/ 276721 w 2632012"/>
              <a:gd name="connsiteY25" fmla="*/ 4162848 h 6858000"/>
              <a:gd name="connsiteX26" fmla="*/ 343082 w 2632012"/>
              <a:gd name="connsiteY26" fmla="*/ 3059377 h 6858000"/>
              <a:gd name="connsiteX27" fmla="*/ 369630 w 2632012"/>
              <a:gd name="connsiteY27" fmla="*/ 2692043 h 6858000"/>
              <a:gd name="connsiteX28" fmla="*/ 435324 w 2632012"/>
              <a:gd name="connsiteY28" fmla="*/ 2520083 h 6858000"/>
              <a:gd name="connsiteX29" fmla="*/ 482259 w 2632012"/>
              <a:gd name="connsiteY29" fmla="*/ 2336178 h 6858000"/>
              <a:gd name="connsiteX30" fmla="*/ 569515 w 2632012"/>
              <a:gd name="connsiteY30" fmla="*/ 2091909 h 6858000"/>
              <a:gd name="connsiteX31" fmla="*/ 638163 w 2632012"/>
              <a:gd name="connsiteY31" fmla="*/ 1994147 h 6858000"/>
              <a:gd name="connsiteX32" fmla="*/ 737312 w 2632012"/>
              <a:gd name="connsiteY32" fmla="*/ 1871408 h 6858000"/>
              <a:gd name="connsiteX33" fmla="*/ 788501 w 2632012"/>
              <a:gd name="connsiteY33" fmla="*/ 1793826 h 6858000"/>
              <a:gd name="connsiteX34" fmla="*/ 819432 w 2632012"/>
              <a:gd name="connsiteY34" fmla="*/ 1746824 h 6858000"/>
              <a:gd name="connsiteX35" fmla="*/ 843936 w 2632012"/>
              <a:gd name="connsiteY35" fmla="*/ 1697348 h 6858000"/>
              <a:gd name="connsiteX36" fmla="*/ 846526 w 2632012"/>
              <a:gd name="connsiteY36" fmla="*/ 1659754 h 6858000"/>
              <a:gd name="connsiteX37" fmla="*/ 873830 w 2632012"/>
              <a:gd name="connsiteY37" fmla="*/ 1628041 h 6858000"/>
              <a:gd name="connsiteX38" fmla="*/ 890626 w 2632012"/>
              <a:gd name="connsiteY38" fmla="*/ 1599883 h 6858000"/>
              <a:gd name="connsiteX39" fmla="*/ 921288 w 2632012"/>
              <a:gd name="connsiteY39" fmla="*/ 1579569 h 6858000"/>
              <a:gd name="connsiteX40" fmla="*/ 920756 w 2632012"/>
              <a:gd name="connsiteY40" fmla="*/ 1537369 h 6858000"/>
              <a:gd name="connsiteX41" fmla="*/ 946290 w 2632012"/>
              <a:gd name="connsiteY41" fmla="*/ 1514308 h 6858000"/>
              <a:gd name="connsiteX42" fmla="*/ 932462 w 2632012"/>
              <a:gd name="connsiteY42" fmla="*/ 1512581 h 6858000"/>
              <a:gd name="connsiteX43" fmla="*/ 940652 w 2632012"/>
              <a:gd name="connsiteY43" fmla="*/ 1510839 h 6858000"/>
              <a:gd name="connsiteX44" fmla="*/ 950739 w 2632012"/>
              <a:gd name="connsiteY44" fmla="*/ 1503635 h 6858000"/>
              <a:gd name="connsiteX45" fmla="*/ 966405 w 2632012"/>
              <a:gd name="connsiteY45" fmla="*/ 1439967 h 6858000"/>
              <a:gd name="connsiteX46" fmla="*/ 973516 w 2632012"/>
              <a:gd name="connsiteY46" fmla="*/ 1389073 h 6858000"/>
              <a:gd name="connsiteX47" fmla="*/ 986960 w 2632012"/>
              <a:gd name="connsiteY47" fmla="*/ 1351857 h 6858000"/>
              <a:gd name="connsiteX48" fmla="*/ 987761 w 2632012"/>
              <a:gd name="connsiteY48" fmla="*/ 1363479 h 6858000"/>
              <a:gd name="connsiteX49" fmla="*/ 989043 w 2632012"/>
              <a:gd name="connsiteY49" fmla="*/ 1346093 h 6858000"/>
              <a:gd name="connsiteX50" fmla="*/ 986960 w 2632012"/>
              <a:gd name="connsiteY50" fmla="*/ 1351857 h 6858000"/>
              <a:gd name="connsiteX51" fmla="*/ 985769 w 2632012"/>
              <a:gd name="connsiteY51" fmla="*/ 1334556 h 6858000"/>
              <a:gd name="connsiteX52" fmla="*/ 982507 w 2632012"/>
              <a:gd name="connsiteY52" fmla="*/ 1216698 h 6858000"/>
              <a:gd name="connsiteX53" fmla="*/ 984836 w 2632012"/>
              <a:gd name="connsiteY53" fmla="*/ 1082381 h 6858000"/>
              <a:gd name="connsiteX54" fmla="*/ 993140 w 2632012"/>
              <a:gd name="connsiteY54" fmla="*/ 1043366 h 6858000"/>
              <a:gd name="connsiteX55" fmla="*/ 995544 w 2632012"/>
              <a:gd name="connsiteY55" fmla="*/ 972540 h 6858000"/>
              <a:gd name="connsiteX56" fmla="*/ 1028500 w 2632012"/>
              <a:gd name="connsiteY56" fmla="*/ 923945 h 6858000"/>
              <a:gd name="connsiteX57" fmla="*/ 1022082 w 2632012"/>
              <a:gd name="connsiteY57" fmla="*/ 838835 h 6858000"/>
              <a:gd name="connsiteX58" fmla="*/ 1025925 w 2632012"/>
              <a:gd name="connsiteY58" fmla="*/ 787183 h 6858000"/>
              <a:gd name="connsiteX59" fmla="*/ 1027904 w 2632012"/>
              <a:gd name="connsiteY59" fmla="*/ 756272 h 6858000"/>
              <a:gd name="connsiteX60" fmla="*/ 1088796 w 2632012"/>
              <a:gd name="connsiteY60" fmla="*/ 641639 h 6858000"/>
              <a:gd name="connsiteX61" fmla="*/ 1164389 w 2632012"/>
              <a:gd name="connsiteY61" fmla="*/ 545140 h 6858000"/>
              <a:gd name="connsiteX62" fmla="*/ 1225321 w 2632012"/>
              <a:gd name="connsiteY62" fmla="*/ 413843 h 6858000"/>
              <a:gd name="connsiteX63" fmla="*/ 1241477 w 2632012"/>
              <a:gd name="connsiteY63" fmla="*/ 358607 h 6858000"/>
              <a:gd name="connsiteX64" fmla="*/ 1246119 w 2632012"/>
              <a:gd name="connsiteY64" fmla="*/ 254866 h 6858000"/>
              <a:gd name="connsiteX65" fmla="*/ 1266837 w 2632012"/>
              <a:gd name="connsiteY65" fmla="*/ 161517 h 6858000"/>
              <a:gd name="connsiteX66" fmla="*/ 1315021 w 2632012"/>
              <a:gd name="connsiteY66" fmla="*/ 54455 h 6858000"/>
              <a:gd name="connsiteX67" fmla="*/ 1319335 w 2632012"/>
              <a:gd name="connsiteY67" fmla="*/ 8880 h 6858000"/>
              <a:gd name="connsiteX68" fmla="*/ 1316402 w 2632012"/>
              <a:gd name="connsiteY68" fmla="*/ 852 h 6858000"/>
              <a:gd name="connsiteX69" fmla="*/ 1207569 w 2632012"/>
              <a:gd name="connsiteY69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</a:cxnLst>
            <a:rect l="l" t="t" r="r" b="b"/>
            <a:pathLst>
              <a:path w="2632012" h="6858000">
                <a:moveTo>
                  <a:pt x="932173" y="1512545"/>
                </a:moveTo>
                <a:lnTo>
                  <a:pt x="932462" y="1512581"/>
                </a:lnTo>
                <a:lnTo>
                  <a:pt x="932378" y="1512599"/>
                </a:lnTo>
                <a:cubicBezTo>
                  <a:pt x="930618" y="1512681"/>
                  <a:pt x="930202" y="1512462"/>
                  <a:pt x="932173" y="1512545"/>
                </a:cubicBezTo>
                <a:close/>
                <a:moveTo>
                  <a:pt x="1207569" y="0"/>
                </a:moveTo>
                <a:lnTo>
                  <a:pt x="2632012" y="0"/>
                </a:lnTo>
                <a:lnTo>
                  <a:pt x="2632012" y="6858000"/>
                </a:lnTo>
                <a:lnTo>
                  <a:pt x="13514" y="6858000"/>
                </a:lnTo>
                <a:cubicBezTo>
                  <a:pt x="13399" y="6842943"/>
                  <a:pt x="13285" y="6827886"/>
                  <a:pt x="13170" y="6812829"/>
                </a:cubicBezTo>
                <a:cubicBezTo>
                  <a:pt x="12714" y="6794763"/>
                  <a:pt x="13524" y="6777517"/>
                  <a:pt x="20332" y="6760689"/>
                </a:cubicBezTo>
                <a:cubicBezTo>
                  <a:pt x="10828" y="6746468"/>
                  <a:pt x="7794" y="6733277"/>
                  <a:pt x="25596" y="6721251"/>
                </a:cubicBezTo>
                <a:cubicBezTo>
                  <a:pt x="24143" y="6683539"/>
                  <a:pt x="1631" y="6673595"/>
                  <a:pt x="22507" y="6650499"/>
                </a:cubicBezTo>
                <a:cubicBezTo>
                  <a:pt x="-25124" y="6620536"/>
                  <a:pt x="16765" y="6629253"/>
                  <a:pt x="22444" y="6604241"/>
                </a:cubicBezTo>
                <a:cubicBezTo>
                  <a:pt x="28668" y="6588866"/>
                  <a:pt x="29169" y="6574778"/>
                  <a:pt x="31867" y="6559984"/>
                </a:cubicBezTo>
                <a:cubicBezTo>
                  <a:pt x="4443" y="6566661"/>
                  <a:pt x="62924" y="6515664"/>
                  <a:pt x="38635" y="6515473"/>
                </a:cubicBezTo>
                <a:cubicBezTo>
                  <a:pt x="72259" y="6495428"/>
                  <a:pt x="29118" y="6488543"/>
                  <a:pt x="38467" y="6463736"/>
                </a:cubicBezTo>
                <a:cubicBezTo>
                  <a:pt x="50944" y="6451623"/>
                  <a:pt x="52742" y="6443270"/>
                  <a:pt x="38052" y="6432794"/>
                </a:cubicBezTo>
                <a:cubicBezTo>
                  <a:pt x="98939" y="6376824"/>
                  <a:pt x="58603" y="6351821"/>
                  <a:pt x="80445" y="6301309"/>
                </a:cubicBezTo>
                <a:cubicBezTo>
                  <a:pt x="103917" y="6257537"/>
                  <a:pt x="78836" y="6301310"/>
                  <a:pt x="138157" y="6257030"/>
                </a:cubicBezTo>
                <a:cubicBezTo>
                  <a:pt x="155187" y="6248574"/>
                  <a:pt x="166108" y="6186701"/>
                  <a:pt x="170419" y="6171255"/>
                </a:cubicBezTo>
                <a:cubicBezTo>
                  <a:pt x="174731" y="6155809"/>
                  <a:pt x="166522" y="6166390"/>
                  <a:pt x="164027" y="6164357"/>
                </a:cubicBezTo>
                <a:cubicBezTo>
                  <a:pt x="206228" y="6137678"/>
                  <a:pt x="184454" y="6121750"/>
                  <a:pt x="213309" y="6109331"/>
                </a:cubicBezTo>
                <a:cubicBezTo>
                  <a:pt x="224262" y="6067371"/>
                  <a:pt x="183175" y="5890445"/>
                  <a:pt x="208456" y="5878851"/>
                </a:cubicBezTo>
                <a:cubicBezTo>
                  <a:pt x="225886" y="5808435"/>
                  <a:pt x="192379" y="5574013"/>
                  <a:pt x="219615" y="5557777"/>
                </a:cubicBezTo>
                <a:lnTo>
                  <a:pt x="245711" y="5066230"/>
                </a:lnTo>
                <a:cubicBezTo>
                  <a:pt x="117719" y="4582016"/>
                  <a:pt x="230524" y="4647254"/>
                  <a:pt x="276721" y="4162848"/>
                </a:cubicBezTo>
                <a:lnTo>
                  <a:pt x="343082" y="3059377"/>
                </a:lnTo>
                <a:cubicBezTo>
                  <a:pt x="347947" y="2889121"/>
                  <a:pt x="364765" y="2862299"/>
                  <a:pt x="369630" y="2692043"/>
                </a:cubicBezTo>
                <a:cubicBezTo>
                  <a:pt x="369393" y="2690043"/>
                  <a:pt x="435560" y="2522082"/>
                  <a:pt x="435324" y="2520083"/>
                </a:cubicBezTo>
                <a:lnTo>
                  <a:pt x="482259" y="2336178"/>
                </a:lnTo>
                <a:cubicBezTo>
                  <a:pt x="516201" y="2267350"/>
                  <a:pt x="537443" y="2148254"/>
                  <a:pt x="569515" y="2091909"/>
                </a:cubicBezTo>
                <a:cubicBezTo>
                  <a:pt x="629286" y="2030534"/>
                  <a:pt x="622061" y="2045605"/>
                  <a:pt x="638163" y="1994147"/>
                </a:cubicBezTo>
                <a:cubicBezTo>
                  <a:pt x="633178" y="1967912"/>
                  <a:pt x="705417" y="1945185"/>
                  <a:pt x="737312" y="1871408"/>
                </a:cubicBezTo>
                <a:cubicBezTo>
                  <a:pt x="759407" y="1814663"/>
                  <a:pt x="795838" y="1856475"/>
                  <a:pt x="788501" y="1793826"/>
                </a:cubicBezTo>
                <a:cubicBezTo>
                  <a:pt x="796402" y="1792725"/>
                  <a:pt x="813276" y="1750182"/>
                  <a:pt x="819432" y="1746824"/>
                </a:cubicBezTo>
                <a:lnTo>
                  <a:pt x="843936" y="1697348"/>
                </a:lnTo>
                <a:cubicBezTo>
                  <a:pt x="847635" y="1681502"/>
                  <a:pt x="845709" y="1667584"/>
                  <a:pt x="846526" y="1659754"/>
                </a:cubicBezTo>
                <a:lnTo>
                  <a:pt x="873830" y="1628041"/>
                </a:lnTo>
                <a:lnTo>
                  <a:pt x="890626" y="1599883"/>
                </a:lnTo>
                <a:lnTo>
                  <a:pt x="921288" y="1579569"/>
                </a:lnTo>
                <a:cubicBezTo>
                  <a:pt x="921111" y="1565502"/>
                  <a:pt x="920933" y="1551436"/>
                  <a:pt x="920756" y="1537369"/>
                </a:cubicBezTo>
                <a:cubicBezTo>
                  <a:pt x="918173" y="1533598"/>
                  <a:pt x="943194" y="1519497"/>
                  <a:pt x="946290" y="1514308"/>
                </a:cubicBezTo>
                <a:lnTo>
                  <a:pt x="932462" y="1512581"/>
                </a:lnTo>
                <a:lnTo>
                  <a:pt x="940652" y="1510839"/>
                </a:lnTo>
                <a:cubicBezTo>
                  <a:pt x="944059" y="1509546"/>
                  <a:pt x="947769" y="1507347"/>
                  <a:pt x="950739" y="1503635"/>
                </a:cubicBezTo>
                <a:lnTo>
                  <a:pt x="966405" y="1439967"/>
                </a:lnTo>
                <a:cubicBezTo>
                  <a:pt x="966567" y="1437915"/>
                  <a:pt x="970755" y="1392639"/>
                  <a:pt x="973516" y="1389073"/>
                </a:cubicBezTo>
                <a:lnTo>
                  <a:pt x="986960" y="1351857"/>
                </a:lnTo>
                <a:lnTo>
                  <a:pt x="987761" y="1363479"/>
                </a:lnTo>
                <a:cubicBezTo>
                  <a:pt x="987046" y="1391389"/>
                  <a:pt x="991418" y="1341827"/>
                  <a:pt x="989043" y="1346093"/>
                </a:cubicBezTo>
                <a:lnTo>
                  <a:pt x="986960" y="1351857"/>
                </a:lnTo>
                <a:lnTo>
                  <a:pt x="985769" y="1334556"/>
                </a:lnTo>
                <a:cubicBezTo>
                  <a:pt x="983992" y="1300062"/>
                  <a:pt x="982872" y="1251835"/>
                  <a:pt x="982507" y="1216698"/>
                </a:cubicBezTo>
                <a:cubicBezTo>
                  <a:pt x="989105" y="1176777"/>
                  <a:pt x="968656" y="1115073"/>
                  <a:pt x="984836" y="1082381"/>
                </a:cubicBezTo>
                <a:cubicBezTo>
                  <a:pt x="976467" y="1067557"/>
                  <a:pt x="974466" y="1054191"/>
                  <a:pt x="993140" y="1043366"/>
                </a:cubicBezTo>
                <a:cubicBezTo>
                  <a:pt x="994613" y="1005627"/>
                  <a:pt x="972947" y="994211"/>
                  <a:pt x="995544" y="972540"/>
                </a:cubicBezTo>
                <a:cubicBezTo>
                  <a:pt x="1001437" y="952637"/>
                  <a:pt x="1021106" y="938879"/>
                  <a:pt x="1028500" y="923945"/>
                </a:cubicBezTo>
                <a:cubicBezTo>
                  <a:pt x="1032923" y="901661"/>
                  <a:pt x="1022511" y="861628"/>
                  <a:pt x="1022082" y="838835"/>
                </a:cubicBezTo>
                <a:cubicBezTo>
                  <a:pt x="1057150" y="821053"/>
                  <a:pt x="1014683" y="811325"/>
                  <a:pt x="1025925" y="787183"/>
                </a:cubicBezTo>
                <a:cubicBezTo>
                  <a:pt x="1039299" y="775919"/>
                  <a:pt x="1041738" y="767701"/>
                  <a:pt x="1027904" y="756272"/>
                </a:cubicBezTo>
                <a:cubicBezTo>
                  <a:pt x="1092931" y="704439"/>
                  <a:pt x="1063111" y="690611"/>
                  <a:pt x="1088796" y="641639"/>
                </a:cubicBezTo>
                <a:cubicBezTo>
                  <a:pt x="1115586" y="599503"/>
                  <a:pt x="1101832" y="585408"/>
                  <a:pt x="1164389" y="545140"/>
                </a:cubicBezTo>
                <a:cubicBezTo>
                  <a:pt x="1183904" y="515341"/>
                  <a:pt x="1212474" y="444932"/>
                  <a:pt x="1225321" y="413843"/>
                </a:cubicBezTo>
                <a:cubicBezTo>
                  <a:pt x="1235550" y="389613"/>
                  <a:pt x="1230254" y="392779"/>
                  <a:pt x="1241477" y="358607"/>
                </a:cubicBezTo>
                <a:cubicBezTo>
                  <a:pt x="1244505" y="325057"/>
                  <a:pt x="1241891" y="287714"/>
                  <a:pt x="1246119" y="254866"/>
                </a:cubicBezTo>
                <a:cubicBezTo>
                  <a:pt x="1250325" y="233178"/>
                  <a:pt x="1255354" y="194919"/>
                  <a:pt x="1266837" y="161517"/>
                </a:cubicBezTo>
                <a:cubicBezTo>
                  <a:pt x="1312077" y="135871"/>
                  <a:pt x="1280314" y="75805"/>
                  <a:pt x="1315021" y="54455"/>
                </a:cubicBezTo>
                <a:cubicBezTo>
                  <a:pt x="1325412" y="38765"/>
                  <a:pt x="1323873" y="23602"/>
                  <a:pt x="1319335" y="8880"/>
                </a:cubicBezTo>
                <a:lnTo>
                  <a:pt x="1316402" y="852"/>
                </a:lnTo>
                <a:lnTo>
                  <a:pt x="1207569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535A6E-A505-CC22-69B0-E86BC3AC3B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2778" y="609597"/>
            <a:ext cx="6677575" cy="133084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/>
              <a:t>Addressing culture in healthcare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7510BC-A2DB-F3D7-A32E-034181E5A0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940438"/>
            <a:ext cx="5145739" cy="4793994"/>
          </a:xfrm>
        </p:spPr>
        <p:txBody>
          <a:bodyPr>
            <a:normAutofit/>
          </a:bodyPr>
          <a:lstStyle/>
          <a:p>
            <a:r>
              <a:rPr lang="en-GB" sz="2000" dirty="0"/>
              <a:t>Language plays an important role. </a:t>
            </a:r>
          </a:p>
          <a:p>
            <a:r>
              <a:rPr lang="en-GB" sz="2000" dirty="0"/>
              <a:t>If a Welsh-speaking patient cannot communicate symptoms in their first language, this may lead to misunderstanding, misdiagnosis, or reduced adherence to treatment. </a:t>
            </a:r>
          </a:p>
          <a:p>
            <a:r>
              <a:rPr lang="en-GB" sz="2000" dirty="0"/>
              <a:t>Improving health in Wales involves addressing housing, employment, transport, and social connection, not just medical treatment.</a:t>
            </a:r>
          </a:p>
          <a:p>
            <a:r>
              <a:rPr lang="en-GB" sz="2000" dirty="0"/>
              <a:t>Holistic care in Wales therefore involves person-centred, culturally sensitive practice.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B7D3B4FC-79F4-47D2-9D79-DA876E6AD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45741" y="2022496"/>
            <a:ext cx="3498410" cy="4043934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62D339B-0B12-F549-E174-1DDCFC9AAEA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405" r="16342" b="-1"/>
          <a:stretch>
            <a:fillRect/>
          </a:stretch>
        </p:blipFill>
        <p:spPr>
          <a:xfrm>
            <a:off x="5262282" y="2183362"/>
            <a:ext cx="3268422" cy="3732941"/>
          </a:xfrm>
          <a:prstGeom prst="rect">
            <a:avLst/>
          </a:prstGeom>
        </p:spPr>
      </p:pic>
      <p:sp>
        <p:nvSpPr>
          <p:cNvPr id="36" name="Rectangle 6">
            <a:extLst>
              <a:ext uri="{FF2B5EF4-FFF2-40B4-BE49-F238E27FC236}">
                <a16:creationId xmlns:a16="http://schemas.microsoft.com/office/drawing/2014/main" id="{EFF9196C-3887-4B80-8671-3CA6705C1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08907" y="5840356"/>
            <a:ext cx="772076" cy="452147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866103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36F50-977F-B1F5-B71C-A22383357E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sz="4700"/>
              <a:t>In summary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650" y="1865313"/>
            <a:ext cx="7818120" cy="18288"/>
          </a:xfrm>
          <a:custGeom>
            <a:avLst/>
            <a:gdLst>
              <a:gd name="csX0" fmla="*/ 0 w 7818120"/>
              <a:gd name="csY0" fmla="*/ 0 h 18288"/>
              <a:gd name="csX1" fmla="*/ 416966 w 7818120"/>
              <a:gd name="csY1" fmla="*/ 0 h 18288"/>
              <a:gd name="csX2" fmla="*/ 1146658 w 7818120"/>
              <a:gd name="csY2" fmla="*/ 0 h 18288"/>
              <a:gd name="csX3" fmla="*/ 1563624 w 7818120"/>
              <a:gd name="csY3" fmla="*/ 0 h 18288"/>
              <a:gd name="csX4" fmla="*/ 2136953 w 7818120"/>
              <a:gd name="csY4" fmla="*/ 0 h 18288"/>
              <a:gd name="csX5" fmla="*/ 2944825 w 7818120"/>
              <a:gd name="csY5" fmla="*/ 0 h 18288"/>
              <a:gd name="csX6" fmla="*/ 3596335 w 7818120"/>
              <a:gd name="csY6" fmla="*/ 0 h 18288"/>
              <a:gd name="csX7" fmla="*/ 4326026 w 7818120"/>
              <a:gd name="csY7" fmla="*/ 0 h 18288"/>
              <a:gd name="csX8" fmla="*/ 4899355 w 7818120"/>
              <a:gd name="csY8" fmla="*/ 0 h 18288"/>
              <a:gd name="csX9" fmla="*/ 5550865 w 7818120"/>
              <a:gd name="csY9" fmla="*/ 0 h 18288"/>
              <a:gd name="csX10" fmla="*/ 6358738 w 7818120"/>
              <a:gd name="csY10" fmla="*/ 0 h 18288"/>
              <a:gd name="csX11" fmla="*/ 6853885 w 7818120"/>
              <a:gd name="csY11" fmla="*/ 0 h 18288"/>
              <a:gd name="csX12" fmla="*/ 7818120 w 7818120"/>
              <a:gd name="csY12" fmla="*/ 0 h 18288"/>
              <a:gd name="csX13" fmla="*/ 7818120 w 7818120"/>
              <a:gd name="csY13" fmla="*/ 18288 h 18288"/>
              <a:gd name="csX14" fmla="*/ 7244791 w 7818120"/>
              <a:gd name="csY14" fmla="*/ 18288 h 18288"/>
              <a:gd name="csX15" fmla="*/ 6827825 w 7818120"/>
              <a:gd name="csY15" fmla="*/ 18288 h 18288"/>
              <a:gd name="csX16" fmla="*/ 6176315 w 7818120"/>
              <a:gd name="csY16" fmla="*/ 18288 h 18288"/>
              <a:gd name="csX17" fmla="*/ 5681167 w 7818120"/>
              <a:gd name="csY17" fmla="*/ 18288 h 18288"/>
              <a:gd name="csX18" fmla="*/ 5029657 w 7818120"/>
              <a:gd name="csY18" fmla="*/ 18288 h 18288"/>
              <a:gd name="csX19" fmla="*/ 4378147 w 7818120"/>
              <a:gd name="csY19" fmla="*/ 18288 h 18288"/>
              <a:gd name="csX20" fmla="*/ 3726637 w 7818120"/>
              <a:gd name="csY20" fmla="*/ 18288 h 18288"/>
              <a:gd name="csX21" fmla="*/ 3075127 w 7818120"/>
              <a:gd name="csY21" fmla="*/ 18288 h 18288"/>
              <a:gd name="csX22" fmla="*/ 2501798 w 7818120"/>
              <a:gd name="csY22" fmla="*/ 18288 h 18288"/>
              <a:gd name="csX23" fmla="*/ 1772107 w 7818120"/>
              <a:gd name="csY23" fmla="*/ 18288 h 18288"/>
              <a:gd name="csX24" fmla="*/ 1120597 w 7818120"/>
              <a:gd name="csY24" fmla="*/ 18288 h 18288"/>
              <a:gd name="csX25" fmla="*/ 0 w 7818120"/>
              <a:gd name="csY25" fmla="*/ 18288 h 18288"/>
              <a:gd name="csX26" fmla="*/ 0 w 7818120"/>
              <a:gd name="csY2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</a:cxnLst>
            <a:rect l="l" t="t" r="r" b="b"/>
            <a:pathLst>
              <a:path w="7818120" h="18288" fill="none" extrusionOk="0">
                <a:moveTo>
                  <a:pt x="0" y="0"/>
                </a:moveTo>
                <a:cubicBezTo>
                  <a:pt x="121520" y="-12182"/>
                  <a:pt x="211324" y="18247"/>
                  <a:pt x="416966" y="0"/>
                </a:cubicBezTo>
                <a:cubicBezTo>
                  <a:pt x="622608" y="-18247"/>
                  <a:pt x="891241" y="-13744"/>
                  <a:pt x="1146658" y="0"/>
                </a:cubicBezTo>
                <a:cubicBezTo>
                  <a:pt x="1402075" y="13744"/>
                  <a:pt x="1378880" y="-8543"/>
                  <a:pt x="1563624" y="0"/>
                </a:cubicBezTo>
                <a:cubicBezTo>
                  <a:pt x="1748368" y="8543"/>
                  <a:pt x="1972300" y="7443"/>
                  <a:pt x="2136953" y="0"/>
                </a:cubicBezTo>
                <a:cubicBezTo>
                  <a:pt x="2301606" y="-7443"/>
                  <a:pt x="2679634" y="12382"/>
                  <a:pt x="2944825" y="0"/>
                </a:cubicBezTo>
                <a:cubicBezTo>
                  <a:pt x="3210016" y="-12382"/>
                  <a:pt x="3409232" y="17967"/>
                  <a:pt x="3596335" y="0"/>
                </a:cubicBezTo>
                <a:cubicBezTo>
                  <a:pt x="3783438" y="-17967"/>
                  <a:pt x="4002523" y="-28578"/>
                  <a:pt x="4326026" y="0"/>
                </a:cubicBezTo>
                <a:cubicBezTo>
                  <a:pt x="4649529" y="28578"/>
                  <a:pt x="4777384" y="-3624"/>
                  <a:pt x="4899355" y="0"/>
                </a:cubicBezTo>
                <a:cubicBezTo>
                  <a:pt x="5021326" y="3624"/>
                  <a:pt x="5317653" y="1281"/>
                  <a:pt x="5550865" y="0"/>
                </a:cubicBezTo>
                <a:cubicBezTo>
                  <a:pt x="5784077" y="-1281"/>
                  <a:pt x="6142956" y="-39637"/>
                  <a:pt x="6358738" y="0"/>
                </a:cubicBezTo>
                <a:cubicBezTo>
                  <a:pt x="6574520" y="39637"/>
                  <a:pt x="6724785" y="-4460"/>
                  <a:pt x="6853885" y="0"/>
                </a:cubicBezTo>
                <a:cubicBezTo>
                  <a:pt x="6982985" y="4460"/>
                  <a:pt x="7403044" y="-1955"/>
                  <a:pt x="7818120" y="0"/>
                </a:cubicBezTo>
                <a:cubicBezTo>
                  <a:pt x="7817988" y="7702"/>
                  <a:pt x="7817908" y="13511"/>
                  <a:pt x="7818120" y="18288"/>
                </a:cubicBezTo>
                <a:cubicBezTo>
                  <a:pt x="7698847" y="-3267"/>
                  <a:pt x="7390924" y="22979"/>
                  <a:pt x="7244791" y="18288"/>
                </a:cubicBezTo>
                <a:cubicBezTo>
                  <a:pt x="7098658" y="13597"/>
                  <a:pt x="6952735" y="29357"/>
                  <a:pt x="6827825" y="18288"/>
                </a:cubicBezTo>
                <a:cubicBezTo>
                  <a:pt x="6702915" y="7219"/>
                  <a:pt x="6338661" y="34530"/>
                  <a:pt x="6176315" y="18288"/>
                </a:cubicBezTo>
                <a:cubicBezTo>
                  <a:pt x="6013969" y="2047"/>
                  <a:pt x="5850602" y="6362"/>
                  <a:pt x="5681167" y="18288"/>
                </a:cubicBezTo>
                <a:cubicBezTo>
                  <a:pt x="5511732" y="30214"/>
                  <a:pt x="5312143" y="419"/>
                  <a:pt x="5029657" y="18288"/>
                </a:cubicBezTo>
                <a:cubicBezTo>
                  <a:pt x="4747171" y="36158"/>
                  <a:pt x="4655062" y="30740"/>
                  <a:pt x="4378147" y="18288"/>
                </a:cubicBezTo>
                <a:cubicBezTo>
                  <a:pt x="4101232" y="5837"/>
                  <a:pt x="4037646" y="44706"/>
                  <a:pt x="3726637" y="18288"/>
                </a:cubicBezTo>
                <a:cubicBezTo>
                  <a:pt x="3415628" y="-8130"/>
                  <a:pt x="3321756" y="45507"/>
                  <a:pt x="3075127" y="18288"/>
                </a:cubicBezTo>
                <a:cubicBezTo>
                  <a:pt x="2828498" y="-8931"/>
                  <a:pt x="2684733" y="14853"/>
                  <a:pt x="2501798" y="18288"/>
                </a:cubicBezTo>
                <a:cubicBezTo>
                  <a:pt x="2318863" y="21723"/>
                  <a:pt x="2121844" y="-13013"/>
                  <a:pt x="1772107" y="18288"/>
                </a:cubicBezTo>
                <a:cubicBezTo>
                  <a:pt x="1422370" y="49589"/>
                  <a:pt x="1431548" y="31666"/>
                  <a:pt x="1120597" y="18288"/>
                </a:cubicBezTo>
                <a:cubicBezTo>
                  <a:pt x="809646" y="4911"/>
                  <a:pt x="246393" y="5624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7818120" h="18288" stroke="0" extrusionOk="0">
                <a:moveTo>
                  <a:pt x="0" y="0"/>
                </a:moveTo>
                <a:cubicBezTo>
                  <a:pt x="177487" y="-4302"/>
                  <a:pt x="287499" y="4997"/>
                  <a:pt x="573329" y="0"/>
                </a:cubicBezTo>
                <a:cubicBezTo>
                  <a:pt x="859159" y="-4997"/>
                  <a:pt x="821965" y="-336"/>
                  <a:pt x="990295" y="0"/>
                </a:cubicBezTo>
                <a:cubicBezTo>
                  <a:pt x="1158625" y="336"/>
                  <a:pt x="1587918" y="-4681"/>
                  <a:pt x="1798168" y="0"/>
                </a:cubicBezTo>
                <a:cubicBezTo>
                  <a:pt x="2008418" y="4681"/>
                  <a:pt x="2088841" y="-2754"/>
                  <a:pt x="2371496" y="0"/>
                </a:cubicBezTo>
                <a:cubicBezTo>
                  <a:pt x="2654151" y="2754"/>
                  <a:pt x="2701462" y="-24976"/>
                  <a:pt x="2944825" y="0"/>
                </a:cubicBezTo>
                <a:cubicBezTo>
                  <a:pt x="3188188" y="24976"/>
                  <a:pt x="3511636" y="25407"/>
                  <a:pt x="3752698" y="0"/>
                </a:cubicBezTo>
                <a:cubicBezTo>
                  <a:pt x="3993760" y="-25407"/>
                  <a:pt x="4107153" y="6432"/>
                  <a:pt x="4247845" y="0"/>
                </a:cubicBezTo>
                <a:cubicBezTo>
                  <a:pt x="4388537" y="-6432"/>
                  <a:pt x="4835598" y="-5108"/>
                  <a:pt x="5055718" y="0"/>
                </a:cubicBezTo>
                <a:cubicBezTo>
                  <a:pt x="5275838" y="5108"/>
                  <a:pt x="5461006" y="-24536"/>
                  <a:pt x="5863590" y="0"/>
                </a:cubicBezTo>
                <a:cubicBezTo>
                  <a:pt x="6266174" y="24536"/>
                  <a:pt x="6355549" y="-19657"/>
                  <a:pt x="6515100" y="0"/>
                </a:cubicBezTo>
                <a:cubicBezTo>
                  <a:pt x="6674651" y="19657"/>
                  <a:pt x="7275423" y="-57462"/>
                  <a:pt x="7818120" y="0"/>
                </a:cubicBezTo>
                <a:cubicBezTo>
                  <a:pt x="7818132" y="8833"/>
                  <a:pt x="7818660" y="9830"/>
                  <a:pt x="7818120" y="18288"/>
                </a:cubicBezTo>
                <a:cubicBezTo>
                  <a:pt x="7610240" y="4606"/>
                  <a:pt x="7521789" y="7721"/>
                  <a:pt x="7401154" y="18288"/>
                </a:cubicBezTo>
                <a:cubicBezTo>
                  <a:pt x="7280519" y="28855"/>
                  <a:pt x="6930719" y="4225"/>
                  <a:pt x="6593281" y="18288"/>
                </a:cubicBezTo>
                <a:cubicBezTo>
                  <a:pt x="6255843" y="32351"/>
                  <a:pt x="6286682" y="1162"/>
                  <a:pt x="6098134" y="18288"/>
                </a:cubicBezTo>
                <a:cubicBezTo>
                  <a:pt x="5909586" y="35414"/>
                  <a:pt x="5602789" y="48596"/>
                  <a:pt x="5446624" y="18288"/>
                </a:cubicBezTo>
                <a:cubicBezTo>
                  <a:pt x="5290459" y="-12020"/>
                  <a:pt x="4917039" y="21960"/>
                  <a:pt x="4638751" y="18288"/>
                </a:cubicBezTo>
                <a:cubicBezTo>
                  <a:pt x="4360463" y="14616"/>
                  <a:pt x="4304690" y="5450"/>
                  <a:pt x="3987241" y="18288"/>
                </a:cubicBezTo>
                <a:cubicBezTo>
                  <a:pt x="3669792" y="31127"/>
                  <a:pt x="3758742" y="32551"/>
                  <a:pt x="3570275" y="18288"/>
                </a:cubicBezTo>
                <a:cubicBezTo>
                  <a:pt x="3381808" y="4025"/>
                  <a:pt x="3267153" y="36200"/>
                  <a:pt x="3075127" y="18288"/>
                </a:cubicBezTo>
                <a:cubicBezTo>
                  <a:pt x="2883101" y="376"/>
                  <a:pt x="2665825" y="10973"/>
                  <a:pt x="2267255" y="18288"/>
                </a:cubicBezTo>
                <a:cubicBezTo>
                  <a:pt x="1868685" y="25603"/>
                  <a:pt x="1884698" y="28410"/>
                  <a:pt x="1615745" y="18288"/>
                </a:cubicBezTo>
                <a:cubicBezTo>
                  <a:pt x="1346792" y="8167"/>
                  <a:pt x="1320952" y="10430"/>
                  <a:pt x="1120597" y="18288"/>
                </a:cubicBezTo>
                <a:cubicBezTo>
                  <a:pt x="920242" y="26146"/>
                  <a:pt x="556507" y="50790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D5CA8DA-C38B-3AF4-CFB2-B66106C755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9466091"/>
              </p:ext>
            </p:extLst>
          </p:nvPr>
        </p:nvGraphicFramePr>
        <p:xfrm>
          <a:off x="628650" y="2065982"/>
          <a:ext cx="8144647" cy="44862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7580502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21F494-F363-7723-0AA6-1004F408B5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reading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E16D2DD-E164-51E9-1CF1-102666F608D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7200" y="1787882"/>
            <a:ext cx="8452022" cy="347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WHO — Social determinants of health overview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2"/>
              </a:rPr>
              <a:t>World Health Organization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Government of UK — Chapter on Social Determinants in Health Profile for England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3"/>
              </a:rPr>
              <a:t>GOV.UK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UCLPartners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report on action by provider trusts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4"/>
              </a:rPr>
              <a:t>UCLPartners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ASPE / U.S. evidence review on SDOH interventions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5"/>
              </a:rPr>
              <a:t>aspe.hhs.gov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Institute for Health Equity / WHO report on COVID-19 &amp; SDOH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6"/>
              </a:rPr>
              <a:t>Institute of Health Equity+1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Public Health England / Caring as a social determinant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7"/>
              </a:rPr>
              <a:t>GOV.UK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Recent article: “5 Underrecognized Social Determinants of Health” (2024)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8"/>
              </a:rPr>
              <a:t>ajmc.com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80226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</TotalTime>
  <Words>1138</Words>
  <Application>Microsoft Office PowerPoint</Application>
  <PresentationFormat>On-screen Show (4:3)</PresentationFormat>
  <Paragraphs>116</Paragraphs>
  <Slides>26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Aptos</vt:lpstr>
      <vt:lpstr>Arial</vt:lpstr>
      <vt:lpstr>Calibri</vt:lpstr>
      <vt:lpstr>Google Sans</vt:lpstr>
      <vt:lpstr>Office Theme</vt:lpstr>
      <vt:lpstr>Conceptualising health and the influence of Welsh culture. BMNS4016  </vt:lpstr>
      <vt:lpstr>PowerPoint Presentation</vt:lpstr>
      <vt:lpstr>PowerPoint Presentation</vt:lpstr>
      <vt:lpstr>Individuals have different perspectives on their health</vt:lpstr>
      <vt:lpstr>Conceptualising health</vt:lpstr>
      <vt:lpstr>WHO’s Classic definition</vt:lpstr>
      <vt:lpstr>PowerPoint Presentation</vt:lpstr>
      <vt:lpstr>What influences how we define health and wellbeing?</vt:lpstr>
      <vt:lpstr>Models of health provide different frameworks for understanding health and illness</vt:lpstr>
      <vt:lpstr>Biomedical model of health:</vt:lpstr>
      <vt:lpstr>The social model of health</vt:lpstr>
      <vt:lpstr>Biopsychosocial model: The holistic one.</vt:lpstr>
      <vt:lpstr>The social determinants of health.</vt:lpstr>
      <vt:lpstr>Dahlgren and Whitehead: Determinants of health</vt:lpstr>
      <vt:lpstr>Health as a Dynamic and Relational Concept </vt:lpstr>
      <vt:lpstr>PowerPoint Presentation</vt:lpstr>
      <vt:lpstr>Disability and health</vt:lpstr>
      <vt:lpstr>Let’s recap</vt:lpstr>
      <vt:lpstr>Welsh culture and health</vt:lpstr>
      <vt:lpstr>Activity:</vt:lpstr>
      <vt:lpstr>Applying the models to Welsh culture:</vt:lpstr>
      <vt:lpstr>Applying the models to Welsh culture:</vt:lpstr>
      <vt:lpstr>Applying the models to Welsh culture:</vt:lpstr>
      <vt:lpstr>Addressing culture in healthcare</vt:lpstr>
      <vt:lpstr>In summary</vt:lpstr>
      <vt:lpstr>Further reading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User</dc:creator>
  <cp:keywords/>
  <dc:description>generated using python-pptx</dc:description>
  <cp:lastModifiedBy>Stephanie John</cp:lastModifiedBy>
  <cp:revision>5</cp:revision>
  <dcterms:created xsi:type="dcterms:W3CDTF">2013-01-27T09:14:16Z</dcterms:created>
  <dcterms:modified xsi:type="dcterms:W3CDTF">2026-01-20T17:07:20Z</dcterms:modified>
  <cp:category/>
</cp:coreProperties>
</file>