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11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5" r:id="rId8"/>
    <p:sldId id="266" r:id="rId9"/>
    <p:sldId id="270" r:id="rId10"/>
    <p:sldId id="272" r:id="rId11"/>
    <p:sldId id="273" r:id="rId12"/>
    <p:sldId id="264" r:id="rId13"/>
  </p:sldIdLst>
  <p:sldSz cx="17475200" cy="9753600"/>
  <p:notesSz cx="17475200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BF99"/>
    <a:srgbClr val="F9FBF5"/>
    <a:srgbClr val="101922"/>
    <a:srgbClr val="866F47"/>
    <a:srgbClr val="947C5D"/>
    <a:srgbClr val="DEDDD3"/>
    <a:srgbClr val="F2F2ED"/>
    <a:srgbClr val="DDDDD5"/>
    <a:srgbClr val="D2C1A3"/>
    <a:srgbClr val="C8B2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FFCD37-50A7-4086-AC98-7D063227A0D6}" v="41" dt="2026-04-20T03:15:45.038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802" y="4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Имя Фамилия" userId="7ee7b812cf4aee08" providerId="LiveId" clId="{410EDF49-05E9-4A7E-8566-545EF88AB710}"/>
    <pc:docChg chg="undo custSel modSld">
      <pc:chgData name="Имя Фамилия" userId="7ee7b812cf4aee08" providerId="LiveId" clId="{410EDF49-05E9-4A7E-8566-545EF88AB710}" dt="2026-04-20T03:17:15.108" v="179" actId="22"/>
      <pc:docMkLst>
        <pc:docMk/>
      </pc:docMkLst>
      <pc:sldChg chg="addSp delSp modSp mod">
        <pc:chgData name="Имя Фамилия" userId="7ee7b812cf4aee08" providerId="LiveId" clId="{410EDF49-05E9-4A7E-8566-545EF88AB710}" dt="2026-04-20T03:15:45.038" v="177"/>
        <pc:sldMkLst>
          <pc:docMk/>
          <pc:sldMk cId="0" sldId="258"/>
        </pc:sldMkLst>
        <pc:spChg chg="del mod">
          <ac:chgData name="Имя Фамилия" userId="7ee7b812cf4aee08" providerId="LiveId" clId="{410EDF49-05E9-4A7E-8566-545EF88AB710}" dt="2026-04-20T03:05:44.680" v="90" actId="478"/>
          <ac:spMkLst>
            <pc:docMk/>
            <pc:sldMk cId="0" sldId="258"/>
            <ac:spMk id="6" creationId="{00000000-0000-0000-0000-000000000000}"/>
          </ac:spMkLst>
        </pc:spChg>
        <pc:spChg chg="del">
          <ac:chgData name="Имя Фамилия" userId="7ee7b812cf4aee08" providerId="LiveId" clId="{410EDF49-05E9-4A7E-8566-545EF88AB710}" dt="2026-04-20T03:05:42.041" v="88" actId="478"/>
          <ac:spMkLst>
            <pc:docMk/>
            <pc:sldMk cId="0" sldId="258"/>
            <ac:spMk id="7" creationId="{00000000-0000-0000-0000-000000000000}"/>
          </ac:spMkLst>
        </pc:spChg>
        <pc:spChg chg="del mod">
          <ac:chgData name="Имя Фамилия" userId="7ee7b812cf4aee08" providerId="LiveId" clId="{410EDF49-05E9-4A7E-8566-545EF88AB710}" dt="2026-04-20T03:05:40.156" v="87" actId="478"/>
          <ac:spMkLst>
            <pc:docMk/>
            <pc:sldMk cId="0" sldId="258"/>
            <ac:spMk id="8" creationId="{00000000-0000-0000-0000-000000000000}"/>
          </ac:spMkLst>
        </pc:spChg>
        <pc:spChg chg="add del mod">
          <ac:chgData name="Имя Фамилия" userId="7ee7b812cf4aee08" providerId="LiveId" clId="{410EDF49-05E9-4A7E-8566-545EF88AB710}" dt="2026-04-20T03:07:12.753" v="109" actId="478"/>
          <ac:spMkLst>
            <pc:docMk/>
            <pc:sldMk cId="0" sldId="258"/>
            <ac:spMk id="18" creationId="{739941FB-67B4-5AD2-CD53-10EA82EA2098}"/>
          </ac:spMkLst>
        </pc:spChg>
        <pc:spChg chg="add del mod">
          <ac:chgData name="Имя Фамилия" userId="7ee7b812cf4aee08" providerId="LiveId" clId="{410EDF49-05E9-4A7E-8566-545EF88AB710}" dt="2026-04-20T03:12:30.235" v="141" actId="47"/>
          <ac:spMkLst>
            <pc:docMk/>
            <pc:sldMk cId="0" sldId="258"/>
            <ac:spMk id="25" creationId="{BF9E8198-B8FA-E083-E125-686FBF07F864}"/>
          </ac:spMkLst>
        </pc:spChg>
        <pc:spChg chg="add">
          <ac:chgData name="Имя Фамилия" userId="7ee7b812cf4aee08" providerId="LiveId" clId="{410EDF49-05E9-4A7E-8566-545EF88AB710}" dt="2026-04-20T03:11:19.120" v="125"/>
          <ac:spMkLst>
            <pc:docMk/>
            <pc:sldMk cId="0" sldId="258"/>
            <ac:spMk id="26" creationId="{C811418B-E025-E39F-C676-A299FC2AF528}"/>
          </ac:spMkLst>
        </pc:spChg>
        <pc:spChg chg="add del mod">
          <ac:chgData name="Имя Фамилия" userId="7ee7b812cf4aee08" providerId="LiveId" clId="{410EDF49-05E9-4A7E-8566-545EF88AB710}" dt="2026-04-20T03:12:33.853" v="145" actId="767"/>
          <ac:spMkLst>
            <pc:docMk/>
            <pc:sldMk cId="0" sldId="258"/>
            <ac:spMk id="27" creationId="{7DC07DE1-474D-188D-E9F0-E6C809EB5985}"/>
          </ac:spMkLst>
        </pc:spChg>
        <pc:spChg chg="add mod">
          <ac:chgData name="Имя Фамилия" userId="7ee7b812cf4aee08" providerId="LiveId" clId="{410EDF49-05E9-4A7E-8566-545EF88AB710}" dt="2026-04-20T03:12:31.330" v="144" actId="14100"/>
          <ac:spMkLst>
            <pc:docMk/>
            <pc:sldMk cId="0" sldId="258"/>
            <ac:spMk id="28" creationId="{2A83C267-B7C6-16A6-7E02-CFE5F44A89FA}"/>
          </ac:spMkLst>
        </pc:spChg>
        <pc:spChg chg="add del">
          <ac:chgData name="Имя Фамилия" userId="7ee7b812cf4aee08" providerId="LiveId" clId="{410EDF49-05E9-4A7E-8566-545EF88AB710}" dt="2026-04-20T03:12:30.658" v="142" actId="22"/>
          <ac:spMkLst>
            <pc:docMk/>
            <pc:sldMk cId="0" sldId="258"/>
            <ac:spMk id="30" creationId="{DA1D762D-4AF3-F9C9-E95F-00CB9F4DCB13}"/>
          </ac:spMkLst>
        </pc:spChg>
        <pc:spChg chg="add mod">
          <ac:chgData name="Имя Фамилия" userId="7ee7b812cf4aee08" providerId="LiveId" clId="{410EDF49-05E9-4A7E-8566-545EF88AB710}" dt="2026-04-20T03:14:11.365" v="160" actId="20577"/>
          <ac:spMkLst>
            <pc:docMk/>
            <pc:sldMk cId="0" sldId="258"/>
            <ac:spMk id="32" creationId="{3BA467CB-86CD-F403-0C86-860249B26CC1}"/>
          </ac:spMkLst>
        </pc:spChg>
        <pc:spChg chg="add mod">
          <ac:chgData name="Имя Фамилия" userId="7ee7b812cf4aee08" providerId="LiveId" clId="{410EDF49-05E9-4A7E-8566-545EF88AB710}" dt="2026-04-20T03:15:45.038" v="177"/>
          <ac:spMkLst>
            <pc:docMk/>
            <pc:sldMk cId="0" sldId="258"/>
            <ac:spMk id="34" creationId="{AA2039A4-3E34-B783-B4A7-37887C9026FA}"/>
          </ac:spMkLst>
        </pc:spChg>
        <pc:spChg chg="add mod">
          <ac:chgData name="Имя Фамилия" userId="7ee7b812cf4aee08" providerId="LiveId" clId="{410EDF49-05E9-4A7E-8566-545EF88AB710}" dt="2026-04-20T03:15:40.973" v="176"/>
          <ac:spMkLst>
            <pc:docMk/>
            <pc:sldMk cId="0" sldId="258"/>
            <ac:spMk id="36" creationId="{7640BE78-410C-42A4-E934-7239F90F070A}"/>
          </ac:spMkLst>
        </pc:spChg>
        <pc:picChg chg="del">
          <ac:chgData name="Имя Фамилия" userId="7ee7b812cf4aee08" providerId="LiveId" clId="{410EDF49-05E9-4A7E-8566-545EF88AB710}" dt="2026-04-20T03:05:45.790" v="91" actId="478"/>
          <ac:picMkLst>
            <pc:docMk/>
            <pc:sldMk cId="0" sldId="258"/>
            <ac:picMk id="4" creationId="{00000000-0000-0000-0000-000000000000}"/>
          </ac:picMkLst>
        </pc:picChg>
        <pc:picChg chg="add del mod">
          <ac:chgData name="Имя Фамилия" userId="7ee7b812cf4aee08" providerId="LiveId" clId="{410EDF49-05E9-4A7E-8566-545EF88AB710}" dt="2026-04-20T03:07:11.962" v="108" actId="478"/>
          <ac:picMkLst>
            <pc:docMk/>
            <pc:sldMk cId="0" sldId="258"/>
            <ac:picMk id="13" creationId="{0ED6E138-FB8F-A3F7-EC78-171E07D004F0}"/>
          </ac:picMkLst>
        </pc:picChg>
        <pc:picChg chg="add del mod">
          <ac:chgData name="Имя Фамилия" userId="7ee7b812cf4aee08" providerId="LiveId" clId="{410EDF49-05E9-4A7E-8566-545EF88AB710}" dt="2026-04-20T03:07:14.705" v="111" actId="478"/>
          <ac:picMkLst>
            <pc:docMk/>
            <pc:sldMk cId="0" sldId="258"/>
            <ac:picMk id="15" creationId="{9DF8CA6D-DCA8-310A-DF37-080A7C0516CB}"/>
          </ac:picMkLst>
        </pc:picChg>
        <pc:picChg chg="add del mod">
          <ac:chgData name="Имя Фамилия" userId="7ee7b812cf4aee08" providerId="LiveId" clId="{410EDF49-05E9-4A7E-8566-545EF88AB710}" dt="2026-04-20T03:07:15.503" v="112" actId="478"/>
          <ac:picMkLst>
            <pc:docMk/>
            <pc:sldMk cId="0" sldId="258"/>
            <ac:picMk id="17" creationId="{F066D851-850D-7CFB-DAD0-CC2AB55C10E8}"/>
          </ac:picMkLst>
        </pc:picChg>
        <pc:picChg chg="add mod">
          <ac:chgData name="Имя Фамилия" userId="7ee7b812cf4aee08" providerId="LiveId" clId="{410EDF49-05E9-4A7E-8566-545EF88AB710}" dt="2026-04-20T03:07:55.776" v="121" actId="1076"/>
          <ac:picMkLst>
            <pc:docMk/>
            <pc:sldMk cId="0" sldId="258"/>
            <ac:picMk id="20" creationId="{0DFAB81B-6CDA-2528-2A8A-A229CA767D97}"/>
          </ac:picMkLst>
        </pc:picChg>
        <pc:picChg chg="add del">
          <ac:chgData name="Имя Фамилия" userId="7ee7b812cf4aee08" providerId="LiveId" clId="{410EDF49-05E9-4A7E-8566-545EF88AB710}" dt="2026-04-20T03:07:25.315" v="115" actId="478"/>
          <ac:picMkLst>
            <pc:docMk/>
            <pc:sldMk cId="0" sldId="258"/>
            <ac:picMk id="22" creationId="{E414BC91-F758-63C9-516A-1B91A7A156F1}"/>
          </ac:picMkLst>
        </pc:picChg>
        <pc:picChg chg="add mod">
          <ac:chgData name="Имя Фамилия" userId="7ee7b812cf4aee08" providerId="LiveId" clId="{410EDF49-05E9-4A7E-8566-545EF88AB710}" dt="2026-04-20T03:08:07.378" v="122" actId="1076"/>
          <ac:picMkLst>
            <pc:docMk/>
            <pc:sldMk cId="0" sldId="258"/>
            <ac:picMk id="23" creationId="{52F2C628-EDC5-2C55-92F6-E9B85A582777}"/>
          </ac:picMkLst>
        </pc:picChg>
        <pc:picChg chg="add mod">
          <ac:chgData name="Имя Фамилия" userId="7ee7b812cf4aee08" providerId="LiveId" clId="{410EDF49-05E9-4A7E-8566-545EF88AB710}" dt="2026-04-20T03:11:26.801" v="128" actId="1076"/>
          <ac:picMkLst>
            <pc:docMk/>
            <pc:sldMk cId="0" sldId="258"/>
            <ac:picMk id="24" creationId="{56905F3E-5BC2-FAE6-5463-9A57F8F8023A}"/>
          </ac:picMkLst>
        </pc:picChg>
      </pc:sldChg>
      <pc:sldChg chg="addSp delSp mod">
        <pc:chgData name="Имя Фамилия" userId="7ee7b812cf4aee08" providerId="LiveId" clId="{410EDF49-05E9-4A7E-8566-545EF88AB710}" dt="2026-04-20T03:17:15.108" v="179" actId="22"/>
        <pc:sldMkLst>
          <pc:docMk/>
          <pc:sldMk cId="2431163685" sldId="264"/>
        </pc:sldMkLst>
        <pc:picChg chg="del">
          <ac:chgData name="Имя Фамилия" userId="7ee7b812cf4aee08" providerId="LiveId" clId="{410EDF49-05E9-4A7E-8566-545EF88AB710}" dt="2026-04-20T03:17:14.030" v="178" actId="478"/>
          <ac:picMkLst>
            <pc:docMk/>
            <pc:sldMk cId="2431163685" sldId="264"/>
            <ac:picMk id="6" creationId="{BBFF3726-4ECD-71BE-038A-599B312FC143}"/>
          </ac:picMkLst>
        </pc:picChg>
        <pc:picChg chg="add">
          <ac:chgData name="Имя Фамилия" userId="7ee7b812cf4aee08" providerId="LiveId" clId="{410EDF49-05E9-4A7E-8566-545EF88AB710}" dt="2026-04-20T03:17:15.108" v="179" actId="22"/>
          <ac:picMkLst>
            <pc:docMk/>
            <pc:sldMk cId="2431163685" sldId="264"/>
            <ac:picMk id="9" creationId="{040F791F-8CEA-1FEF-73E4-BE56B9E536A9}"/>
          </ac:picMkLst>
        </pc:picChg>
      </pc:sldChg>
      <pc:sldChg chg="addSp delSp modSp mod setBg">
        <pc:chgData name="Имя Фамилия" userId="7ee7b812cf4aee08" providerId="LiveId" clId="{410EDF49-05E9-4A7E-8566-545EF88AB710}" dt="2026-04-20T02:58:49.883" v="80" actId="1076"/>
        <pc:sldMkLst>
          <pc:docMk/>
          <pc:sldMk cId="1880122441" sldId="270"/>
        </pc:sldMkLst>
        <pc:picChg chg="add mod">
          <ac:chgData name="Имя Фамилия" userId="7ee7b812cf4aee08" providerId="LiveId" clId="{410EDF49-05E9-4A7E-8566-545EF88AB710}" dt="2026-04-20T02:58:49.883" v="80" actId="1076"/>
          <ac:picMkLst>
            <pc:docMk/>
            <pc:sldMk cId="1880122441" sldId="270"/>
            <ac:picMk id="5" creationId="{2CDE1C37-9EA5-BA69-5CFA-F09DB9ED0044}"/>
          </ac:picMkLst>
        </pc:picChg>
        <pc:picChg chg="add mod">
          <ac:chgData name="Имя Фамилия" userId="7ee7b812cf4aee08" providerId="LiveId" clId="{410EDF49-05E9-4A7E-8566-545EF88AB710}" dt="2026-04-20T02:48:48.075" v="13" actId="1076"/>
          <ac:picMkLst>
            <pc:docMk/>
            <pc:sldMk cId="1880122441" sldId="270"/>
            <ac:picMk id="1026" creationId="{7E495C2F-5D22-83C4-0E4B-E41238DA99AE}"/>
          </ac:picMkLst>
        </pc:picChg>
        <pc:picChg chg="add del mod">
          <ac:chgData name="Имя Фамилия" userId="7ee7b812cf4aee08" providerId="LiveId" clId="{410EDF49-05E9-4A7E-8566-545EF88AB710}" dt="2026-04-20T02:55:37.199" v="72" actId="478"/>
          <ac:picMkLst>
            <pc:docMk/>
            <pc:sldMk cId="1880122441" sldId="270"/>
            <ac:picMk id="1028" creationId="{CFDC77FE-1582-C9B4-4BEB-32205268F330}"/>
          </ac:picMkLst>
        </pc:picChg>
      </pc:sldChg>
      <pc:sldChg chg="addSp delSp modSp mod setBg">
        <pc:chgData name="Имя Фамилия" userId="7ee7b812cf4aee08" providerId="LiveId" clId="{410EDF49-05E9-4A7E-8566-545EF88AB710}" dt="2026-04-20T02:55:32.935" v="71" actId="14100"/>
        <pc:sldMkLst>
          <pc:docMk/>
          <pc:sldMk cId="2220884322" sldId="273"/>
        </pc:sldMkLst>
        <pc:spChg chg="add del">
          <ac:chgData name="Имя Фамилия" userId="7ee7b812cf4aee08" providerId="LiveId" clId="{410EDF49-05E9-4A7E-8566-545EF88AB710}" dt="2026-04-20T02:46:56.375" v="4" actId="22"/>
          <ac:spMkLst>
            <pc:docMk/>
            <pc:sldMk cId="2220884322" sldId="273"/>
            <ac:spMk id="3" creationId="{E05C427F-4341-E02B-C7FB-3009049666C5}"/>
          </ac:spMkLst>
        </pc:spChg>
        <pc:spChg chg="add mod">
          <ac:chgData name="Имя Фамилия" userId="7ee7b812cf4aee08" providerId="LiveId" clId="{410EDF49-05E9-4A7E-8566-545EF88AB710}" dt="2026-04-20T02:52:47.376" v="65" actId="1076"/>
          <ac:spMkLst>
            <pc:docMk/>
            <pc:sldMk cId="2220884322" sldId="273"/>
            <ac:spMk id="6" creationId="{E723378C-B97F-0D79-D7F2-ED95E2E1515F}"/>
          </ac:spMkLst>
        </pc:spChg>
        <pc:picChg chg="add mod">
          <ac:chgData name="Имя Фамилия" userId="7ee7b812cf4aee08" providerId="LiveId" clId="{410EDF49-05E9-4A7E-8566-545EF88AB710}" dt="2026-04-20T02:55:32.935" v="71" actId="14100"/>
          <ac:picMkLst>
            <pc:docMk/>
            <pc:sldMk cId="2220884322" sldId="273"/>
            <ac:picMk id="5" creationId="{F63CFB62-0699-5FF1-42A3-5624CD58744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84400" y="1596249"/>
            <a:ext cx="13106400" cy="3395698"/>
          </a:xfrm>
        </p:spPr>
        <p:txBody>
          <a:bodyPr anchor="b"/>
          <a:lstStyle>
            <a:lvl1pPr algn="ctr">
              <a:defRPr sz="853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84400" y="5122898"/>
            <a:ext cx="13106400" cy="2354862"/>
          </a:xfrm>
        </p:spPr>
        <p:txBody>
          <a:bodyPr/>
          <a:lstStyle>
            <a:lvl1pPr marL="0" indent="0" algn="ctr">
              <a:buNone/>
              <a:defRPr sz="3413"/>
            </a:lvl1pPr>
            <a:lvl2pPr marL="650230" indent="0" algn="ctr">
              <a:buNone/>
              <a:defRPr sz="2844"/>
            </a:lvl2pPr>
            <a:lvl3pPr marL="1300460" indent="0" algn="ctr">
              <a:buNone/>
              <a:defRPr sz="2560"/>
            </a:lvl3pPr>
            <a:lvl4pPr marL="1950690" indent="0" algn="ctr">
              <a:buNone/>
              <a:defRPr sz="2276"/>
            </a:lvl4pPr>
            <a:lvl5pPr marL="2600919" indent="0" algn="ctr">
              <a:buNone/>
              <a:defRPr sz="2276"/>
            </a:lvl5pPr>
            <a:lvl6pPr marL="3251149" indent="0" algn="ctr">
              <a:buNone/>
              <a:defRPr sz="2276"/>
            </a:lvl6pPr>
            <a:lvl7pPr marL="3901379" indent="0" algn="ctr">
              <a:buNone/>
              <a:defRPr sz="2276"/>
            </a:lvl7pPr>
            <a:lvl8pPr marL="4551609" indent="0" algn="ctr">
              <a:buNone/>
              <a:defRPr sz="2276"/>
            </a:lvl8pPr>
            <a:lvl9pPr marL="5201839" indent="0" algn="ctr">
              <a:buNone/>
              <a:defRPr sz="2276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862717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327998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2318" y="2431628"/>
            <a:ext cx="15072360" cy="4057226"/>
          </a:xfrm>
        </p:spPr>
        <p:txBody>
          <a:bodyPr anchor="b"/>
          <a:lstStyle>
            <a:lvl1pPr>
              <a:defRPr sz="8533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92318" y="6527237"/>
            <a:ext cx="15072360" cy="2133599"/>
          </a:xfrm>
        </p:spPr>
        <p:txBody>
          <a:bodyPr/>
          <a:lstStyle>
            <a:lvl1pPr marL="0" indent="0">
              <a:buNone/>
              <a:defRPr sz="3413">
                <a:solidFill>
                  <a:schemeClr val="tx1">
                    <a:tint val="82000"/>
                  </a:schemeClr>
                </a:solidFill>
              </a:defRPr>
            </a:lvl1pPr>
            <a:lvl2pPr marL="650230" indent="0">
              <a:buNone/>
              <a:defRPr sz="2844">
                <a:solidFill>
                  <a:schemeClr val="tx1">
                    <a:tint val="82000"/>
                  </a:schemeClr>
                </a:solidFill>
              </a:defRPr>
            </a:lvl2pPr>
            <a:lvl3pPr marL="1300460" indent="0">
              <a:buNone/>
              <a:defRPr sz="2560">
                <a:solidFill>
                  <a:schemeClr val="tx1">
                    <a:tint val="82000"/>
                  </a:schemeClr>
                </a:solidFill>
              </a:defRPr>
            </a:lvl3pPr>
            <a:lvl4pPr marL="1950690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4pPr>
            <a:lvl5pPr marL="2600919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5pPr>
            <a:lvl6pPr marL="3251149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6pPr>
            <a:lvl7pPr marL="3901379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7pPr>
            <a:lvl8pPr marL="4551609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8pPr>
            <a:lvl9pPr marL="5201839" indent="0">
              <a:buNone/>
              <a:defRPr sz="2276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876849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1420" y="2596444"/>
            <a:ext cx="7426960" cy="61885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46820" y="2596444"/>
            <a:ext cx="7426960" cy="618857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16255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696" y="519290"/>
            <a:ext cx="15072360" cy="188524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3697" y="2390987"/>
            <a:ext cx="7392828" cy="1171786"/>
          </a:xfrm>
        </p:spPr>
        <p:txBody>
          <a:bodyPr anchor="b"/>
          <a:lstStyle>
            <a:lvl1pPr marL="0" indent="0">
              <a:buNone/>
              <a:defRPr sz="3413" b="1"/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3697" y="3562773"/>
            <a:ext cx="7392828" cy="5240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846820" y="2390987"/>
            <a:ext cx="7429236" cy="1171786"/>
          </a:xfrm>
        </p:spPr>
        <p:txBody>
          <a:bodyPr anchor="b"/>
          <a:lstStyle>
            <a:lvl1pPr marL="0" indent="0">
              <a:buNone/>
              <a:defRPr sz="3413" b="1"/>
            </a:lvl1pPr>
            <a:lvl2pPr marL="650230" indent="0">
              <a:buNone/>
              <a:defRPr sz="2844" b="1"/>
            </a:lvl2pPr>
            <a:lvl3pPr marL="1300460" indent="0">
              <a:buNone/>
              <a:defRPr sz="2560" b="1"/>
            </a:lvl3pPr>
            <a:lvl4pPr marL="1950690" indent="0">
              <a:buNone/>
              <a:defRPr sz="2276" b="1"/>
            </a:lvl4pPr>
            <a:lvl5pPr marL="2600919" indent="0">
              <a:buNone/>
              <a:defRPr sz="2276" b="1"/>
            </a:lvl5pPr>
            <a:lvl6pPr marL="3251149" indent="0">
              <a:buNone/>
              <a:defRPr sz="2276" b="1"/>
            </a:lvl6pPr>
            <a:lvl7pPr marL="3901379" indent="0">
              <a:buNone/>
              <a:defRPr sz="2276" b="1"/>
            </a:lvl7pPr>
            <a:lvl8pPr marL="4551609" indent="0">
              <a:buNone/>
              <a:defRPr sz="2276" b="1"/>
            </a:lvl8pPr>
            <a:lvl9pPr marL="5201839" indent="0">
              <a:buNone/>
              <a:defRPr sz="2276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8846820" y="3562773"/>
            <a:ext cx="7429236" cy="524030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4068454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18650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4257263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697" y="650240"/>
            <a:ext cx="5636206" cy="2275840"/>
          </a:xfrm>
        </p:spPr>
        <p:txBody>
          <a:bodyPr anchor="b"/>
          <a:lstStyle>
            <a:lvl1pPr>
              <a:defRPr sz="455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29236" y="1404338"/>
            <a:ext cx="8846820" cy="6931378"/>
          </a:xfrm>
        </p:spPr>
        <p:txBody>
          <a:bodyPr/>
          <a:lstStyle>
            <a:lvl1pPr>
              <a:defRPr sz="4551"/>
            </a:lvl1pPr>
            <a:lvl2pPr>
              <a:defRPr sz="3982"/>
            </a:lvl2pPr>
            <a:lvl3pPr>
              <a:defRPr sz="3413"/>
            </a:lvl3pPr>
            <a:lvl4pPr>
              <a:defRPr sz="2844"/>
            </a:lvl4pPr>
            <a:lvl5pPr>
              <a:defRPr sz="2844"/>
            </a:lvl5pPr>
            <a:lvl6pPr>
              <a:defRPr sz="2844"/>
            </a:lvl6pPr>
            <a:lvl7pPr>
              <a:defRPr sz="2844"/>
            </a:lvl7pPr>
            <a:lvl8pPr>
              <a:defRPr sz="2844"/>
            </a:lvl8pPr>
            <a:lvl9pPr>
              <a:defRPr sz="284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03697" y="2926080"/>
            <a:ext cx="5636206" cy="5420925"/>
          </a:xfrm>
        </p:spPr>
        <p:txBody>
          <a:bodyPr/>
          <a:lstStyle>
            <a:lvl1pPr marL="0" indent="0">
              <a:buNone/>
              <a:defRPr sz="2276"/>
            </a:lvl1pPr>
            <a:lvl2pPr marL="650230" indent="0">
              <a:buNone/>
              <a:defRPr sz="1991"/>
            </a:lvl2pPr>
            <a:lvl3pPr marL="1300460" indent="0">
              <a:buNone/>
              <a:defRPr sz="1707"/>
            </a:lvl3pPr>
            <a:lvl4pPr marL="1950690" indent="0">
              <a:buNone/>
              <a:defRPr sz="1422"/>
            </a:lvl4pPr>
            <a:lvl5pPr marL="2600919" indent="0">
              <a:buNone/>
              <a:defRPr sz="1422"/>
            </a:lvl5pPr>
            <a:lvl6pPr marL="3251149" indent="0">
              <a:buNone/>
              <a:defRPr sz="1422"/>
            </a:lvl6pPr>
            <a:lvl7pPr marL="3901379" indent="0">
              <a:buNone/>
              <a:defRPr sz="1422"/>
            </a:lvl7pPr>
            <a:lvl8pPr marL="4551609" indent="0">
              <a:buNone/>
              <a:defRPr sz="1422"/>
            </a:lvl8pPr>
            <a:lvl9pPr marL="5201839" indent="0">
              <a:buNone/>
              <a:defRPr sz="142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1521616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697" y="650240"/>
            <a:ext cx="5636206" cy="2275840"/>
          </a:xfrm>
        </p:spPr>
        <p:txBody>
          <a:bodyPr anchor="b"/>
          <a:lstStyle>
            <a:lvl1pPr>
              <a:defRPr sz="455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9236" y="1404338"/>
            <a:ext cx="8846820" cy="6931378"/>
          </a:xfrm>
        </p:spPr>
        <p:txBody>
          <a:bodyPr anchor="t"/>
          <a:lstStyle>
            <a:lvl1pPr marL="0" indent="0">
              <a:buNone/>
              <a:defRPr sz="4551"/>
            </a:lvl1pPr>
            <a:lvl2pPr marL="650230" indent="0">
              <a:buNone/>
              <a:defRPr sz="3982"/>
            </a:lvl2pPr>
            <a:lvl3pPr marL="1300460" indent="0">
              <a:buNone/>
              <a:defRPr sz="3413"/>
            </a:lvl3pPr>
            <a:lvl4pPr marL="1950690" indent="0">
              <a:buNone/>
              <a:defRPr sz="2844"/>
            </a:lvl4pPr>
            <a:lvl5pPr marL="2600919" indent="0">
              <a:buNone/>
              <a:defRPr sz="2844"/>
            </a:lvl5pPr>
            <a:lvl6pPr marL="3251149" indent="0">
              <a:buNone/>
              <a:defRPr sz="2844"/>
            </a:lvl6pPr>
            <a:lvl7pPr marL="3901379" indent="0">
              <a:buNone/>
              <a:defRPr sz="2844"/>
            </a:lvl7pPr>
            <a:lvl8pPr marL="4551609" indent="0">
              <a:buNone/>
              <a:defRPr sz="2844"/>
            </a:lvl8pPr>
            <a:lvl9pPr marL="5201839" indent="0">
              <a:buNone/>
              <a:defRPr sz="284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03697" y="2926080"/>
            <a:ext cx="5636206" cy="5420925"/>
          </a:xfrm>
        </p:spPr>
        <p:txBody>
          <a:bodyPr/>
          <a:lstStyle>
            <a:lvl1pPr marL="0" indent="0">
              <a:buNone/>
              <a:defRPr sz="2276"/>
            </a:lvl1pPr>
            <a:lvl2pPr marL="650230" indent="0">
              <a:buNone/>
              <a:defRPr sz="1991"/>
            </a:lvl2pPr>
            <a:lvl3pPr marL="1300460" indent="0">
              <a:buNone/>
              <a:defRPr sz="1707"/>
            </a:lvl3pPr>
            <a:lvl4pPr marL="1950690" indent="0">
              <a:buNone/>
              <a:defRPr sz="1422"/>
            </a:lvl4pPr>
            <a:lvl5pPr marL="2600919" indent="0">
              <a:buNone/>
              <a:defRPr sz="1422"/>
            </a:lvl5pPr>
            <a:lvl6pPr marL="3251149" indent="0">
              <a:buNone/>
              <a:defRPr sz="1422"/>
            </a:lvl6pPr>
            <a:lvl7pPr marL="3901379" indent="0">
              <a:buNone/>
              <a:defRPr sz="1422"/>
            </a:lvl7pPr>
            <a:lvl8pPr marL="4551609" indent="0">
              <a:buNone/>
              <a:defRPr sz="1422"/>
            </a:lvl8pPr>
            <a:lvl9pPr marL="5201839" indent="0">
              <a:buNone/>
              <a:defRPr sz="142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280490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487093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505690" y="519289"/>
            <a:ext cx="3768090" cy="82657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1420" y="519289"/>
            <a:ext cx="11085830" cy="82657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35874230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250" b="0" i="0">
                <a:solidFill>
                  <a:srgbClr val="11111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873760" y="2243328"/>
            <a:ext cx="7601712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8999728" y="2243328"/>
            <a:ext cx="7601712" cy="643737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4/19/2026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9771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1420" y="519290"/>
            <a:ext cx="15072360" cy="18852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1420" y="2596444"/>
            <a:ext cx="15072360" cy="61885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1420" y="9040143"/>
            <a:ext cx="393192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70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788660" y="9040143"/>
            <a:ext cx="589788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70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u-U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2341860" y="9040143"/>
            <a:ext cx="3931920" cy="5192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707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F15528-21DE-4FAA-801E-634DDDAF4B2B}" type="slidenum">
              <a:rPr lang="ru-UA" smtClean="0"/>
              <a:t>‹#›</a:t>
            </a:fld>
            <a:endParaRPr lang="ru-UA"/>
          </a:p>
        </p:txBody>
      </p:sp>
    </p:spTree>
    <p:extLst>
      <p:ext uri="{BB962C8B-B14F-4D97-AF65-F5344CB8AC3E}">
        <p14:creationId xmlns:p14="http://schemas.microsoft.com/office/powerpoint/2010/main" val="204704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</p:sldLayoutIdLst>
  <p:txStyles>
    <p:titleStyle>
      <a:lvl1pPr algn="l" defTabSz="1300460" rtl="0" eaLnBrk="1" latinLnBrk="0" hangingPunct="1">
        <a:lnSpc>
          <a:spcPct val="90000"/>
        </a:lnSpc>
        <a:spcBef>
          <a:spcPct val="0"/>
        </a:spcBef>
        <a:buNone/>
        <a:defRPr sz="6258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5115" indent="-325115" algn="l" defTabSz="1300460" rtl="0" eaLnBrk="1" latinLnBrk="0" hangingPunct="1">
        <a:lnSpc>
          <a:spcPct val="90000"/>
        </a:lnSpc>
        <a:spcBef>
          <a:spcPts val="1422"/>
        </a:spcBef>
        <a:buFont typeface="Arial" panose="020B0604020202020204" pitchFamily="34" charset="0"/>
        <a:buChar char="•"/>
        <a:defRPr sz="3982" kern="1200">
          <a:solidFill>
            <a:schemeClr val="tx1"/>
          </a:solidFill>
          <a:latin typeface="+mn-lt"/>
          <a:ea typeface="+mn-ea"/>
          <a:cs typeface="+mn-cs"/>
        </a:defRPr>
      </a:lvl1pPr>
      <a:lvl2pPr marL="975345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3413" kern="1200">
          <a:solidFill>
            <a:schemeClr val="tx1"/>
          </a:solidFill>
          <a:latin typeface="+mn-lt"/>
          <a:ea typeface="+mn-ea"/>
          <a:cs typeface="+mn-cs"/>
        </a:defRPr>
      </a:lvl2pPr>
      <a:lvl3pPr marL="1625575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844" kern="1200">
          <a:solidFill>
            <a:schemeClr val="tx1"/>
          </a:solidFill>
          <a:latin typeface="+mn-lt"/>
          <a:ea typeface="+mn-ea"/>
          <a:cs typeface="+mn-cs"/>
        </a:defRPr>
      </a:lvl3pPr>
      <a:lvl4pPr marL="227580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4pPr>
      <a:lvl5pPr marL="292603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5pPr>
      <a:lvl6pPr marL="357626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6pPr>
      <a:lvl7pPr marL="422649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7pPr>
      <a:lvl8pPr marL="487672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8pPr>
      <a:lvl9pPr marL="5526954" indent="-325115" algn="l" defTabSz="1300460" rtl="0" eaLnBrk="1" latinLnBrk="0" hangingPunct="1">
        <a:lnSpc>
          <a:spcPct val="90000"/>
        </a:lnSpc>
        <a:spcBef>
          <a:spcPts val="711"/>
        </a:spcBef>
        <a:buFont typeface="Arial" panose="020B0604020202020204" pitchFamily="34" charset="0"/>
        <a:buChar char="•"/>
        <a:defRPr sz="25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1pPr>
      <a:lvl2pPr marL="65023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2pPr>
      <a:lvl3pPr marL="130046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3pPr>
      <a:lvl4pPr marL="1950690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4pPr>
      <a:lvl5pPr marL="260091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5pPr>
      <a:lvl6pPr marL="325114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6pPr>
      <a:lvl7pPr marL="390137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7pPr>
      <a:lvl8pPr marL="455160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8pPr>
      <a:lvl9pPr marL="5201839" algn="l" defTabSz="1300460" rtl="0" eaLnBrk="1" latinLnBrk="0" hangingPunct="1">
        <a:defRPr sz="25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/>
          <p:nvPr/>
        </p:nvSpPr>
        <p:spPr>
          <a:xfrm>
            <a:off x="16114039" y="9422341"/>
            <a:ext cx="1223645" cy="2476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50" dirty="0">
                <a:latin typeface="Arial MT"/>
                <a:cs typeface="Arial MT"/>
              </a:rPr>
              <a:t>W</a:t>
            </a:r>
            <a:r>
              <a:rPr sz="1450" spc="135" dirty="0">
                <a:latin typeface="Arial MT"/>
                <a:cs typeface="Arial MT"/>
              </a:rPr>
              <a:t> </a:t>
            </a:r>
            <a:r>
              <a:rPr sz="1450" spc="-75" dirty="0">
                <a:latin typeface="Arial MT"/>
                <a:cs typeface="Arial MT"/>
              </a:rPr>
              <a:t>NotebaokLM</a:t>
            </a:r>
            <a:endParaRPr sz="1450">
              <a:latin typeface="Arial MT"/>
              <a:cs typeface="Arial M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91991-DE4C-D43B-B249-653B60E46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7" y="0"/>
            <a:ext cx="17346765" cy="97536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/>
          <p:nvPr/>
        </p:nvSpPr>
        <p:spPr>
          <a:xfrm>
            <a:off x="16114039" y="9422341"/>
            <a:ext cx="1223645" cy="2476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50" dirty="0">
                <a:latin typeface="Arial MT"/>
                <a:cs typeface="Arial MT"/>
              </a:rPr>
              <a:t>W</a:t>
            </a:r>
            <a:r>
              <a:rPr sz="1450" spc="135" dirty="0">
                <a:latin typeface="Arial MT"/>
                <a:cs typeface="Arial MT"/>
              </a:rPr>
              <a:t> </a:t>
            </a:r>
            <a:r>
              <a:rPr sz="1450" spc="-75" dirty="0">
                <a:latin typeface="Arial MT"/>
                <a:cs typeface="Arial MT"/>
              </a:rPr>
              <a:t>NotebookLM</a:t>
            </a:r>
            <a:endParaRPr sz="1450">
              <a:latin typeface="Arial MT"/>
              <a:cs typeface="Arial MT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BDD5131-C9CC-CEFA-EDE5-C19A3AB8B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58333" y="0"/>
            <a:ext cx="9018467" cy="966999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14E98DE-27DB-8F53-68F1-D79AAA01858E}"/>
              </a:ext>
            </a:extLst>
          </p:cNvPr>
          <p:cNvSpPr txBox="1"/>
          <p:nvPr/>
        </p:nvSpPr>
        <p:spPr>
          <a:xfrm>
            <a:off x="584200" y="533400"/>
            <a:ext cx="7543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Apart hotel with digital operation system</a:t>
            </a:r>
            <a:endParaRPr lang="LID4096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7627C-C174-2BE9-6C88-0DAFA9560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C8B28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Management structure</a:t>
            </a:r>
            <a:endParaRPr lang="LID4096" b="1" dirty="0">
              <a:solidFill>
                <a:srgbClr val="C8B28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F67A0F-D05F-73F6-1DB7-FF6B538AD119}"/>
              </a:ext>
            </a:extLst>
          </p:cNvPr>
          <p:cNvSpPr txBox="1"/>
          <p:nvPr/>
        </p:nvSpPr>
        <p:spPr>
          <a:xfrm>
            <a:off x="4177859" y="2404535"/>
            <a:ext cx="911948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>
                <a:solidFill>
                  <a:srgbClr val="866F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REIT</a:t>
            </a:r>
          </a:p>
          <a:p>
            <a:pPr algn="ctr"/>
            <a:r>
              <a:rPr lang="en-GB" sz="4400" dirty="0">
                <a:solidFill>
                  <a:srgbClr val="866F4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(Real Escheatment Investment Trust)</a:t>
            </a:r>
            <a:endParaRPr lang="LID4096" sz="4400" dirty="0">
              <a:solidFill>
                <a:srgbClr val="866F4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90777E-A59D-D256-BFDF-8C38326623B4}"/>
              </a:ext>
            </a:extLst>
          </p:cNvPr>
          <p:cNvSpPr txBox="1"/>
          <p:nvPr/>
        </p:nvSpPr>
        <p:spPr>
          <a:xfrm>
            <a:off x="6315398" y="4648200"/>
            <a:ext cx="48444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Operation Manager</a:t>
            </a:r>
          </a:p>
          <a:p>
            <a:pPr algn="ctr"/>
            <a:r>
              <a:rPr lang="en-GB" sz="4400" dirty="0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(Maksym </a:t>
            </a:r>
            <a:r>
              <a:rPr lang="en-GB" sz="4400" dirty="0" err="1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Dotsyn</a:t>
            </a:r>
            <a:r>
              <a:rPr lang="en-GB" sz="4400" dirty="0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LID4096" sz="4400" dirty="0">
              <a:solidFill>
                <a:srgbClr val="947C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A92E23-8814-FB69-9498-C29A1B235243}"/>
              </a:ext>
            </a:extLst>
          </p:cNvPr>
          <p:cNvSpPr txBox="1"/>
          <p:nvPr/>
        </p:nvSpPr>
        <p:spPr>
          <a:xfrm>
            <a:off x="5152739" y="6781800"/>
            <a:ext cx="716972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400" dirty="0" err="1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OpCo</a:t>
            </a:r>
            <a:r>
              <a:rPr lang="en-GB" sz="4400" dirty="0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(LTD)</a:t>
            </a:r>
          </a:p>
          <a:p>
            <a:pPr algn="ctr"/>
            <a:r>
              <a:rPr lang="en-GB" sz="4400" dirty="0">
                <a:solidFill>
                  <a:srgbClr val="947C5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Operation Property company</a:t>
            </a:r>
            <a:endParaRPr lang="LID4096" sz="4400" dirty="0">
              <a:solidFill>
                <a:srgbClr val="947C5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79BF3F68-6F76-159A-CD07-4B5F33098106}"/>
              </a:ext>
            </a:extLst>
          </p:cNvPr>
          <p:cNvSpPr/>
          <p:nvPr/>
        </p:nvSpPr>
        <p:spPr>
          <a:xfrm rot="5400000">
            <a:off x="8372515" y="4064160"/>
            <a:ext cx="730168" cy="524148"/>
          </a:xfrm>
          <a:prstGeom prst="rightArrow">
            <a:avLst/>
          </a:prstGeom>
          <a:solidFill>
            <a:srgbClr val="D2C1A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12EB171-82A5-1A7B-F21E-4960383163A0}"/>
              </a:ext>
            </a:extLst>
          </p:cNvPr>
          <p:cNvSpPr/>
          <p:nvPr/>
        </p:nvSpPr>
        <p:spPr>
          <a:xfrm rot="5400000">
            <a:off x="8372515" y="6199010"/>
            <a:ext cx="730168" cy="524148"/>
          </a:xfrm>
          <a:prstGeom prst="rightArrow">
            <a:avLst/>
          </a:prstGeom>
          <a:solidFill>
            <a:srgbClr val="D2C1A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375503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43CB3-5D30-D80C-C2FF-9CB06EF24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Ligal format</a:t>
            </a:r>
            <a:endParaRPr lang="LID4096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6FC050-B9A7-CAF8-908B-9B5F4088EF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7" y="0"/>
            <a:ext cx="17346765" cy="97536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9BF461-495C-4B79-4A99-B73F0EAB5AA8}"/>
              </a:ext>
            </a:extLst>
          </p:cNvPr>
          <p:cNvSpPr/>
          <p:nvPr/>
        </p:nvSpPr>
        <p:spPr>
          <a:xfrm>
            <a:off x="5842000" y="7848600"/>
            <a:ext cx="5791200" cy="1676400"/>
          </a:xfrm>
          <a:prstGeom prst="rect">
            <a:avLst/>
          </a:prstGeom>
          <a:solidFill>
            <a:srgbClr val="F2F2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E4D4444-5E8F-7413-06EE-C17DB7815018}"/>
              </a:ext>
            </a:extLst>
          </p:cNvPr>
          <p:cNvSpPr/>
          <p:nvPr/>
        </p:nvSpPr>
        <p:spPr>
          <a:xfrm>
            <a:off x="1210656" y="366889"/>
            <a:ext cx="11260744" cy="1538111"/>
          </a:xfrm>
          <a:prstGeom prst="rect">
            <a:avLst/>
          </a:prstGeom>
          <a:solidFill>
            <a:srgbClr val="F2F2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93C6FA0-C4F9-621B-97F5-BD7590541CEE}"/>
              </a:ext>
            </a:extLst>
          </p:cNvPr>
          <p:cNvSpPr/>
          <p:nvPr/>
        </p:nvSpPr>
        <p:spPr>
          <a:xfrm>
            <a:off x="10372436" y="519290"/>
            <a:ext cx="5926744" cy="623710"/>
          </a:xfrm>
          <a:prstGeom prst="rect">
            <a:avLst/>
          </a:prstGeom>
          <a:solidFill>
            <a:srgbClr val="F2F2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2208FA-8C43-721F-8DAF-EBF4A53D7718}"/>
              </a:ext>
            </a:extLst>
          </p:cNvPr>
          <p:cNvSpPr txBox="1">
            <a:spLocks/>
          </p:cNvSpPr>
          <p:nvPr/>
        </p:nvSpPr>
        <p:spPr>
          <a:xfrm>
            <a:off x="3917718" y="668941"/>
            <a:ext cx="96397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highlight>
                  <a:srgbClr val="F2F2ED"/>
                </a:highlight>
              </a:rPr>
              <a:t>Legal format</a:t>
            </a:r>
            <a:endParaRPr lang="LID4096" sz="5400" dirty="0">
              <a:highlight>
                <a:srgbClr val="F2F2ED"/>
              </a:highligh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8B271D-46F3-5F52-F69C-40A38F9E2C4E}"/>
              </a:ext>
            </a:extLst>
          </p:cNvPr>
          <p:cNvSpPr/>
          <p:nvPr/>
        </p:nvSpPr>
        <p:spPr>
          <a:xfrm>
            <a:off x="12090400" y="3733800"/>
            <a:ext cx="3962400" cy="4876800"/>
          </a:xfrm>
          <a:prstGeom prst="rect">
            <a:avLst/>
          </a:prstGeom>
          <a:solidFill>
            <a:srgbClr val="F2F2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25D42-71F4-947E-96F1-799537A58999}"/>
              </a:ext>
            </a:extLst>
          </p:cNvPr>
          <p:cNvSpPr/>
          <p:nvPr/>
        </p:nvSpPr>
        <p:spPr>
          <a:xfrm>
            <a:off x="1390073" y="3810000"/>
            <a:ext cx="3962400" cy="4876800"/>
          </a:xfrm>
          <a:prstGeom prst="rect">
            <a:avLst/>
          </a:prstGeom>
          <a:solidFill>
            <a:srgbClr val="F9FB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1AC0C1D-D028-A919-7222-7DCE5B9BA6A0}"/>
              </a:ext>
            </a:extLst>
          </p:cNvPr>
          <p:cNvSpPr txBox="1"/>
          <p:nvPr/>
        </p:nvSpPr>
        <p:spPr>
          <a:xfrm>
            <a:off x="1727200" y="4038600"/>
            <a:ext cx="3505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019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separate company responsible for all operational activities at the site</a:t>
            </a:r>
            <a:endParaRPr lang="LID4096" sz="2400" dirty="0">
              <a:solidFill>
                <a:srgbClr val="1019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31024C-58D0-F49D-4752-E0C87E8D9945}"/>
              </a:ext>
            </a:extLst>
          </p:cNvPr>
          <p:cNvSpPr txBox="1"/>
          <p:nvPr/>
        </p:nvSpPr>
        <p:spPr>
          <a:xfrm>
            <a:off x="12319000" y="3810000"/>
            <a:ext cx="3505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1019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 ESTATMENT INVESTMENT TRUST</a:t>
            </a:r>
          </a:p>
          <a:p>
            <a:endParaRPr lang="en-GB" sz="2400" dirty="0">
              <a:solidFill>
                <a:srgbClr val="1019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rgbClr val="1019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Company owning the property </a:t>
            </a:r>
          </a:p>
          <a:p>
            <a:endParaRPr lang="en-GB" sz="2400" dirty="0">
              <a:solidFill>
                <a:srgbClr val="1019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rgbClr val="1019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must pay out 90% of it’s profits as dividends </a:t>
            </a:r>
          </a:p>
          <a:p>
            <a:endParaRPr lang="en-GB" sz="2400" dirty="0">
              <a:solidFill>
                <a:srgbClr val="1019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400" dirty="0">
                <a:solidFill>
                  <a:srgbClr val="10192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Effective tax regime</a:t>
            </a:r>
            <a:endParaRPr lang="LID4096" sz="2400" dirty="0">
              <a:solidFill>
                <a:srgbClr val="10192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8634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836634" y="803091"/>
            <a:ext cx="13441044" cy="903196"/>
          </a:xfrm>
          <a:prstGeom prst="rect">
            <a:avLst/>
          </a:prstGeom>
        </p:spPr>
        <p:txBody>
          <a:bodyPr vert="horz" wrap="square" lIns="0" tIns="210820" rIns="0" bIns="0" rtlCol="0">
            <a:spAutoFit/>
          </a:bodyPr>
          <a:lstStyle/>
          <a:p>
            <a:pPr marL="26670" marR="5080" indent="-14604">
              <a:lnSpc>
                <a:spcPct val="76600"/>
              </a:lnSpc>
              <a:spcBef>
                <a:spcPts val="1660"/>
              </a:spcBef>
            </a:pPr>
            <a:r>
              <a:rPr lang="en-GB" sz="5550" dirty="0"/>
              <a:t>PESTEL analysis</a:t>
            </a:r>
            <a:endParaRPr sz="5550" dirty="0"/>
          </a:p>
        </p:txBody>
      </p:sp>
      <p:sp>
        <p:nvSpPr>
          <p:cNvPr id="9" name="object 9"/>
          <p:cNvSpPr txBox="1"/>
          <p:nvPr/>
        </p:nvSpPr>
        <p:spPr>
          <a:xfrm>
            <a:off x="16105975" y="9431901"/>
            <a:ext cx="1230630" cy="242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  <a:tabLst>
                <a:tab pos="248920" algn="l"/>
              </a:tabLst>
            </a:pPr>
            <a:r>
              <a:rPr sz="1500" spc="-450" dirty="0">
                <a:latin typeface="Arial MT"/>
                <a:cs typeface="Arial MT"/>
              </a:rPr>
              <a:t>G</a:t>
            </a:r>
            <a:r>
              <a:rPr sz="1500" dirty="0">
                <a:latin typeface="Arial MT"/>
                <a:cs typeface="Arial MT"/>
              </a:rPr>
              <a:t>	</a:t>
            </a:r>
            <a:r>
              <a:rPr sz="1500" spc="-90" dirty="0">
                <a:latin typeface="Arial MT"/>
                <a:cs typeface="Arial MT"/>
              </a:rPr>
              <a:t>NotebookLM</a:t>
            </a:r>
            <a:endParaRPr sz="1500">
              <a:latin typeface="Arial MT"/>
              <a:cs typeface="Arial MT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0DFAB81B-6CDA-2528-2A8A-A229CA767D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5946" y="2507672"/>
            <a:ext cx="3503308" cy="510105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2F2C628-EDC5-2C55-92F6-E9B85A582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09400" y="2532743"/>
            <a:ext cx="3503308" cy="510105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56905F3E-5BC2-FAE6-5463-9A57F8F802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2492" y="2507671"/>
            <a:ext cx="3503308" cy="510105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BF9E8198-B8FA-E083-E125-686FBF07F864}"/>
              </a:ext>
            </a:extLst>
          </p:cNvPr>
          <p:cNvSpPr txBox="1"/>
          <p:nvPr/>
        </p:nvSpPr>
        <p:spPr>
          <a:xfrm flipH="1">
            <a:off x="3054931" y="3352800"/>
            <a:ext cx="120069" cy="2169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LID4096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3BA467CB-86CD-F403-0C86-860249B26CC1}"/>
              </a:ext>
            </a:extLst>
          </p:cNvPr>
          <p:cNvSpPr txBox="1"/>
          <p:nvPr/>
        </p:nvSpPr>
        <p:spPr>
          <a:xfrm>
            <a:off x="2618301" y="2923401"/>
            <a:ext cx="269029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i="0" dirty="0">
                <a:solidFill>
                  <a:srgbClr val="D0B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oogle Sans Text"/>
              </a:rPr>
              <a:t>Economic Factors: </a:t>
            </a:r>
          </a:p>
          <a:p>
            <a:r>
              <a:rPr lang="en-US" sz="2000" b="0" i="0" dirty="0">
                <a:effectLst/>
                <a:latin typeface="Google Sans Text"/>
              </a:rPr>
              <a:t>This includes the impact of </a:t>
            </a:r>
            <a:r>
              <a:rPr lang="en-US" sz="2000" b="1" i="0" dirty="0">
                <a:effectLst/>
                <a:latin typeface="Google Sans Text"/>
              </a:rPr>
              <a:t>Bank of England interest rate fluctuations</a:t>
            </a:r>
            <a:r>
              <a:rPr lang="en-US" sz="2000" b="0" i="0" dirty="0">
                <a:effectLst/>
                <a:latin typeface="Google Sans Text"/>
              </a:rPr>
              <a:t> on the cost of debt for property acquisition and mortgage affordability.</a:t>
            </a:r>
            <a:endParaRPr lang="LID4096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AA2039A4-3E34-B783-B4A7-37887C9026FA}"/>
              </a:ext>
            </a:extLst>
          </p:cNvPr>
          <p:cNvSpPr txBox="1"/>
          <p:nvPr/>
        </p:nvSpPr>
        <p:spPr>
          <a:xfrm>
            <a:off x="7370685" y="2891134"/>
            <a:ext cx="281471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solidFill>
                  <a:schemeClr val="tx2">
                    <a:lumMod val="75000"/>
                    <a:lumOff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oogle Sans Text"/>
              </a:rPr>
              <a:t>Social Factors:</a:t>
            </a:r>
          </a:p>
          <a:p>
            <a:r>
              <a:rPr lang="en-US" sz="2000" b="0" i="0" dirty="0">
                <a:effectLst/>
                <a:latin typeface="Google Sans Text"/>
              </a:rPr>
              <a:t>This factor notes a growing trend toward </a:t>
            </a:r>
            <a:r>
              <a:rPr lang="en-US" sz="2000" b="1" i="0" dirty="0">
                <a:effectLst/>
                <a:latin typeface="Google Sans Text"/>
              </a:rPr>
              <a:t>"</a:t>
            </a:r>
            <a:r>
              <a:rPr lang="en-US" sz="2000" b="1" i="0" dirty="0" err="1">
                <a:effectLst/>
                <a:latin typeface="Google Sans Text"/>
              </a:rPr>
              <a:t>Bleisure</a:t>
            </a:r>
            <a:r>
              <a:rPr lang="en-US" sz="2000" b="1" i="0" dirty="0">
                <a:effectLst/>
                <a:latin typeface="Google Sans Text"/>
              </a:rPr>
              <a:t>" travel</a:t>
            </a:r>
            <a:r>
              <a:rPr lang="en-US" sz="2000" b="0" i="0" dirty="0">
                <a:effectLst/>
                <a:latin typeface="Google Sans Text"/>
              </a:rPr>
              <a:t>, where professionals combine business trips with leisure, increasing the demand for high-spec accommodation.</a:t>
            </a:r>
            <a:endParaRPr lang="LID4096" sz="2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640BE78-410C-42A4-E934-7239F90F070A}"/>
              </a:ext>
            </a:extLst>
          </p:cNvPr>
          <p:cNvSpPr txBox="1"/>
          <p:nvPr/>
        </p:nvSpPr>
        <p:spPr>
          <a:xfrm>
            <a:off x="11937999" y="2814934"/>
            <a:ext cx="2918899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oogle Sans Text"/>
              </a:rPr>
              <a:t>Technological Factors:</a:t>
            </a:r>
            <a:r>
              <a:rPr lang="en-US" sz="2000" b="0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oogle Sans Text"/>
              </a:rPr>
              <a:t> </a:t>
            </a:r>
            <a:r>
              <a:rPr lang="en-US" sz="2000" b="0" i="0" dirty="0">
                <a:effectLst/>
                <a:latin typeface="Google Sans Text"/>
              </a:rPr>
              <a:t>This includes the integration of </a:t>
            </a:r>
            <a:r>
              <a:rPr lang="en-US" sz="2000" b="1" i="0" dirty="0">
                <a:effectLst/>
                <a:latin typeface="Google Sans Text"/>
              </a:rPr>
              <a:t>Smart Home IoT (Internet of Things)</a:t>
            </a:r>
            <a:r>
              <a:rPr lang="en-US" sz="2000" b="0" i="0" dirty="0">
                <a:effectLst/>
                <a:latin typeface="Google Sans Text"/>
              </a:rPr>
              <a:t> for high-security keyless entry and energy-efficient heating</a:t>
            </a:r>
            <a:endParaRPr lang="LID4096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/>
          <p:nvPr/>
        </p:nvSpPr>
        <p:spPr>
          <a:xfrm>
            <a:off x="16105975" y="9431901"/>
            <a:ext cx="1230630" cy="242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ts val="1785"/>
              </a:lnSpc>
              <a:tabLst>
                <a:tab pos="248920" algn="l"/>
              </a:tabLst>
            </a:pPr>
            <a:r>
              <a:rPr sz="1500" spc="-450" dirty="0">
                <a:latin typeface="Arial MT"/>
                <a:cs typeface="Arial MT"/>
              </a:rPr>
              <a:t>G</a:t>
            </a:r>
            <a:r>
              <a:rPr sz="1500" dirty="0">
                <a:latin typeface="Arial MT"/>
                <a:cs typeface="Arial MT"/>
              </a:rPr>
              <a:t>	</a:t>
            </a:r>
            <a:r>
              <a:rPr sz="1500" spc="-90" dirty="0">
                <a:latin typeface="Arial MT"/>
                <a:cs typeface="Arial MT"/>
              </a:rPr>
              <a:t>NotebookLM</a:t>
            </a:r>
            <a:endParaRPr sz="1500">
              <a:latin typeface="Arial MT"/>
              <a:cs typeface="Arial MT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8BDAC2D-FDB9-D340-4BE0-3158AD2B19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380" y="609600"/>
            <a:ext cx="12460439" cy="11241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8105EE-9FCA-EE4F-D0C8-1D0401DEB1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4448" y="2286000"/>
            <a:ext cx="9906302" cy="694683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0412404-F16B-8BF7-F7E5-ACB35D91DE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984" y="533400"/>
            <a:ext cx="14375231" cy="9526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09D1FB6-5D68-12C0-053A-70F4B5DFE1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7599" y="2286000"/>
            <a:ext cx="7620000" cy="67818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BE5437A-8B97-83B4-2684-33024C1E4622}"/>
              </a:ext>
            </a:extLst>
          </p:cNvPr>
          <p:cNvSpPr/>
          <p:nvPr/>
        </p:nvSpPr>
        <p:spPr>
          <a:xfrm>
            <a:off x="6223000" y="7543800"/>
            <a:ext cx="5105400" cy="1066800"/>
          </a:xfrm>
          <a:prstGeom prst="rect">
            <a:avLst/>
          </a:prstGeom>
          <a:solidFill>
            <a:srgbClr val="DEDDD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Channel: Listing on Airbnb, Booking.com, and similar platforms from launch, alongside LinkedIn targeted outreach.</a:t>
            </a:r>
            <a:endParaRPr lang="LID4096" dirty="0">
              <a:solidFill>
                <a:srgbClr val="002060"/>
              </a:solidFill>
            </a:endParaRPr>
          </a:p>
          <a:p>
            <a:pPr algn="ctr"/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902427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E7C6DDD4-9C85-271F-B81B-92D74E160F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7" y="0"/>
            <a:ext cx="17346765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144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CB5489-9B03-2BA5-5943-6B519A9C5E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CDE1C37-9EA5-BA69-5CFA-F09DB9ED00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" y="1676400"/>
            <a:ext cx="15630595" cy="6095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122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D3CB5-78F8-4328-6D6A-2F9ED03B1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1F80249-B21C-6198-3B65-A2D92A642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7" y="0"/>
            <a:ext cx="17346765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48088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BEEFE3-2EFE-8273-3E8B-2596CEC4CE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63CFB62-0699-5FF1-42A3-5624CD5874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400" y="2667000"/>
            <a:ext cx="14520301" cy="5715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23378C-B97F-0D79-D7F2-ED95E2E1515F}"/>
              </a:ext>
            </a:extLst>
          </p:cNvPr>
          <p:cNvSpPr txBox="1"/>
          <p:nvPr/>
        </p:nvSpPr>
        <p:spPr>
          <a:xfrm>
            <a:off x="1498600" y="533400"/>
            <a:ext cx="62689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Break even analysis</a:t>
            </a:r>
            <a:endParaRPr lang="LID4096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08843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40F791F-8CEA-1FEF-73E4-BE56B9E53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7" y="0"/>
            <a:ext cx="17346765" cy="975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1636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351</TotalTime>
  <Words>181</Words>
  <Application>Microsoft Office PowerPoint</Application>
  <PresentationFormat>Custom</PresentationFormat>
  <Paragraphs>30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Arial MT</vt:lpstr>
      <vt:lpstr>Google Sans Text</vt:lpstr>
      <vt:lpstr>Office Theme</vt:lpstr>
      <vt:lpstr>PowerPoint Presentation</vt:lpstr>
      <vt:lpstr>PowerPoint Presentation</vt:lpstr>
      <vt:lpstr>Management structure</vt:lpstr>
      <vt:lpstr>Ligal format</vt:lpstr>
      <vt:lpstr>PESTEL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Имя Фамилия</dc:creator>
  <cp:lastModifiedBy>Имя Фамилия</cp:lastModifiedBy>
  <cp:revision>1</cp:revision>
  <dcterms:created xsi:type="dcterms:W3CDTF">2026-04-19T21:25:29Z</dcterms:created>
  <dcterms:modified xsi:type="dcterms:W3CDTF">2026-04-20T03:17:22Z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2026-04-19T00:00:00Z</vt:filetime>
  </property>
  <property fmtid="{D5CDD505-2E9C-101B-9397-08002B2CF9AE}" pid="3" name="LastSaved">
    <vt:filetime>2026-04-19T00:00:00Z</vt:filetime>
  </property>
</Properties>
</file>