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4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5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6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7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3" r:id="rId2"/>
    <p:sldMasterId id="2147483669" r:id="rId3"/>
    <p:sldMasterId id="2147483677" r:id="rId4"/>
    <p:sldMasterId id="2147483680" r:id="rId5"/>
    <p:sldMasterId id="2147483684" r:id="rId6"/>
    <p:sldMasterId id="2147483688" r:id="rId7"/>
  </p:sldMasterIdLst>
  <p:sldIdLst>
    <p:sldId id="256" r:id="rId8"/>
    <p:sldId id="257" r:id="rId9"/>
    <p:sldId id="258" r:id="rId10"/>
    <p:sldId id="259" r:id="rId11"/>
    <p:sldId id="260" r:id="rId12"/>
    <p:sldId id="261" r:id="rId13"/>
    <p:sldId id="280" r:id="rId14"/>
    <p:sldId id="262" r:id="rId15"/>
    <p:sldId id="281" r:id="rId16"/>
    <p:sldId id="284" r:id="rId17"/>
    <p:sldId id="283" r:id="rId18"/>
    <p:sldId id="285" r:id="rId19"/>
    <p:sldId id="286" r:id="rId20"/>
    <p:sldId id="287" r:id="rId21"/>
    <p:sldId id="288" r:id="rId22"/>
    <p:sldId id="289" r:id="rId23"/>
    <p:sldId id="282" r:id="rId24"/>
    <p:sldId id="290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74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55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4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theme" Target="theme/theme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66280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AB19F8-B5F3-0885-0896-1A3E2261B3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615D56-54C1-59E9-C843-E123F879F0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F6CBF-9F6A-6373-EA3C-FA8DEF9892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4EBC6-7B3E-4F12-8B33-8333E656B692}" type="datetimeFigureOut">
              <a:rPr lang="en-GB" smtClean="0"/>
              <a:t>13/03/2024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7863C8-B7CF-3D92-EF26-11EAE3C6A5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C9CFBA-9F18-DD7C-05C4-E1EE6794AC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BF772-30AA-4E65-AA58-8A4E880557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5262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72981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48382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18888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210511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41851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101942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898182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95241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791075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803362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67990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029295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56123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10800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912893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296505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554119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2766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590702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115223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69074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799461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483728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264245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8745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610231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609534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091536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20078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7.xml"/><Relationship Id="rId4" Type="http://schemas.openxmlformats.org/officeDocument/2006/relationships/slideLayout" Target="../slideLayouts/slideLayout6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0.xml"/><Relationship Id="rId7" Type="http://schemas.openxmlformats.org/officeDocument/2006/relationships/slideLayout" Target="../slideLayouts/slideLayout14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5" Type="http://schemas.openxmlformats.org/officeDocument/2006/relationships/slideLayout" Target="../slideLayouts/slideLayout12.xml"/><Relationship Id="rId4" Type="http://schemas.openxmlformats.org/officeDocument/2006/relationships/slideLayout" Target="../slideLayouts/slideLayout11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6.png"/><Relationship Id="rId5" Type="http://schemas.openxmlformats.org/officeDocument/2006/relationships/theme" Target="../theme/theme5.xml"/><Relationship Id="rId4" Type="http://schemas.openxmlformats.org/officeDocument/2006/relationships/slideLayout" Target="../slideLayouts/slideLayout20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5" Type="http://schemas.openxmlformats.org/officeDocument/2006/relationships/image" Target="../media/image19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5" Type="http://schemas.openxmlformats.org/officeDocument/2006/relationships/slideLayout" Target="../slideLayouts/slideLayout28.xml"/><Relationship Id="rId4" Type="http://schemas.openxmlformats.org/officeDocument/2006/relationships/slideLayout" Target="../slideLayouts/slideLayout27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E4EBC6-7B3E-4F12-8B33-8333E656B692}" type="datetimeFigureOut">
              <a:rPr lang="en-GB" smtClean="0"/>
              <a:t>13/03/2024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9BF772-30AA-4E65-AA58-8A4E880557D7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118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1230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34572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18657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49749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97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68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833012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makeadifference.media/mental/how-the-uks-leading-mental-health-charity-mind-approaches-line-managing-mental-health-of-its-own-staff/" TargetMode="External"/><Relationship Id="rId2" Type="http://schemas.openxmlformats.org/officeDocument/2006/relationships/hyperlink" Target="https://www.mind.org.uk/about-us/working-for-us/" TargetMode="Externa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80339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2B06727-5C0C-0468-5CBE-D8A4C641A4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ECSO5002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Experiential Placement: Becoming a Reflective Practitioner 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Presentation Workshop </a:t>
            </a:r>
          </a:p>
          <a:p>
            <a:pPr marL="0" indent="0" algn="ctr"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11642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439AE68-A798-2C98-ED61-97AF2C5BA6A1}"/>
              </a:ext>
            </a:extLst>
          </p:cNvPr>
          <p:cNvSpPr txBox="1"/>
          <p:nvPr/>
        </p:nvSpPr>
        <p:spPr>
          <a:xfrm>
            <a:off x="465221" y="1700463"/>
            <a:ext cx="505326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Session Aims: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Unpacking assessment 2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Presentation skills (Transferable)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Presentation skills (In Practice)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Developing Research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49157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AE7454-C175-3A30-65A4-BC47250CAD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2 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277CADBF-A971-B242-466C-7B943CEDFB5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5503" y="2171951"/>
            <a:ext cx="12000994" cy="3202154"/>
          </a:xfrm>
        </p:spPr>
      </p:pic>
    </p:spTree>
    <p:extLst>
      <p:ext uri="{BB962C8B-B14F-4D97-AF65-F5344CB8AC3E}">
        <p14:creationId xmlns:p14="http://schemas.microsoft.com/office/powerpoint/2010/main" val="23973469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A31C7-E20B-8157-A65E-CE49D90CC9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2 – Unpacked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7B1909-627B-D8D9-193A-1F36D4CC7F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Cambridge Dictionary (2023) Describes an organisation as:</a:t>
            </a:r>
          </a:p>
          <a:p>
            <a:pPr lvl="1"/>
            <a:r>
              <a:rPr lang="en-GB" dirty="0"/>
              <a:t>a group of people who work together in an organized way for a shared purpose</a:t>
            </a:r>
          </a:p>
          <a:p>
            <a:r>
              <a:rPr lang="en-GB" dirty="0"/>
              <a:t>This submission is asking you to find an organisation and identify the role that reflective practice plays within that job role. </a:t>
            </a:r>
          </a:p>
        </p:txBody>
      </p:sp>
    </p:spTree>
    <p:extLst>
      <p:ext uri="{BB962C8B-B14F-4D97-AF65-F5344CB8AC3E}">
        <p14:creationId xmlns:p14="http://schemas.microsoft.com/office/powerpoint/2010/main" val="934416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319B2E-7274-87C3-D6E4-848108A76C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8EA152-1A15-C3D3-79AA-E63B9EA9BA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MACRO</a:t>
            </a:r>
          </a:p>
          <a:p>
            <a:pPr lvl="1"/>
            <a:r>
              <a:rPr lang="en-GB" dirty="0"/>
              <a:t>The overarching concept of reflective practice</a:t>
            </a:r>
          </a:p>
          <a:p>
            <a:pPr lvl="2"/>
            <a:r>
              <a:rPr lang="en-GB" dirty="0"/>
              <a:t>What is it?</a:t>
            </a:r>
          </a:p>
          <a:p>
            <a:pPr lvl="3"/>
            <a:r>
              <a:rPr lang="en-GB" dirty="0"/>
              <a:t>So What?</a:t>
            </a:r>
          </a:p>
          <a:p>
            <a:r>
              <a:rPr lang="en-GB" dirty="0"/>
              <a:t>MESO </a:t>
            </a:r>
          </a:p>
          <a:p>
            <a:pPr lvl="1"/>
            <a:r>
              <a:rPr lang="en-GB" dirty="0"/>
              <a:t>The legislation/ Theory that supports reflective practice within organisations </a:t>
            </a:r>
          </a:p>
          <a:p>
            <a:pPr lvl="2"/>
            <a:r>
              <a:rPr lang="en-GB" dirty="0"/>
              <a:t>Why is it important? </a:t>
            </a:r>
          </a:p>
          <a:p>
            <a:pPr lvl="3"/>
            <a:r>
              <a:rPr lang="en-GB" dirty="0"/>
              <a:t>So What?</a:t>
            </a:r>
          </a:p>
          <a:p>
            <a:r>
              <a:rPr lang="en-GB" dirty="0"/>
              <a:t>MICRO</a:t>
            </a:r>
          </a:p>
          <a:p>
            <a:pPr lvl="1"/>
            <a:r>
              <a:rPr lang="en-GB" dirty="0"/>
              <a:t>Example in practice i.e. the organisation of your choice </a:t>
            </a:r>
          </a:p>
          <a:p>
            <a:pPr lvl="2"/>
            <a:r>
              <a:rPr lang="en-GB" dirty="0"/>
              <a:t>What is it?</a:t>
            </a:r>
          </a:p>
          <a:p>
            <a:pPr lvl="2"/>
            <a:r>
              <a:rPr lang="en-GB" dirty="0"/>
              <a:t>Why is it important within that field to implement reflective practice </a:t>
            </a:r>
          </a:p>
          <a:p>
            <a:pPr lvl="2"/>
            <a:r>
              <a:rPr lang="en-GB" dirty="0"/>
              <a:t>What policies do they implement within the organisation of choice?</a:t>
            </a:r>
          </a:p>
          <a:p>
            <a:pPr lvl="2"/>
            <a:r>
              <a:rPr lang="en-GB" dirty="0"/>
              <a:t>So What?</a:t>
            </a:r>
          </a:p>
          <a:p>
            <a:pPr lvl="2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9639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B914F-8816-C6E9-8AAB-A6E87096B0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/>
          <a:lstStyle/>
          <a:p>
            <a:r>
              <a:rPr lang="en-GB" dirty="0"/>
              <a:t>Seminar Presentation - Exemplar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3F2031-9D86-845E-1348-FC6ADEF06B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65262" y="1600200"/>
            <a:ext cx="4281013" cy="4892675"/>
          </a:xfrm>
        </p:spPr>
        <p:txBody>
          <a:bodyPr>
            <a:normAutofit/>
          </a:bodyPr>
          <a:lstStyle/>
          <a:p>
            <a:r>
              <a:rPr lang="en-GB" dirty="0">
                <a:hlinkClick r:id="rId2"/>
              </a:rPr>
              <a:t>Working for us – Mind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How Mind, the UK's Leading Mental Health Charity, Approaches Line Managing Mental Health of Its Own People - make a difference - workplace culture, mental health, wellbeing</a:t>
            </a: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C71EEBB-B14A-247B-1152-060D3E9A52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4903" y="1196752"/>
            <a:ext cx="3240360" cy="123039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75FD1F8-C051-F3F7-9324-88F20773D94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79421" y="2048716"/>
            <a:ext cx="3406435" cy="3871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3961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2C8F8D-7547-8B49-C2AC-8E56432CC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Presentation skills (Transferable)</a:t>
            </a:r>
          </a:p>
        </p:txBody>
      </p:sp>
    </p:spTree>
    <p:extLst>
      <p:ext uri="{BB962C8B-B14F-4D97-AF65-F5344CB8AC3E}">
        <p14:creationId xmlns:p14="http://schemas.microsoft.com/office/powerpoint/2010/main" val="2206706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A6DAC6-EB89-70EB-96FB-FAA089A30F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0749" y="14505"/>
            <a:ext cx="7956550" cy="1325563"/>
          </a:xfrm>
        </p:spPr>
        <p:txBody>
          <a:bodyPr/>
          <a:lstStyle/>
          <a:p>
            <a:r>
              <a:rPr lang="en-GB" dirty="0"/>
              <a:t>Planning your presentation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E2FE9-3846-0550-24DE-62F1B5EE4D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4993" y="1340068"/>
            <a:ext cx="8897007" cy="5517931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/>
              <a:t>Three main focus points</a:t>
            </a:r>
          </a:p>
          <a:p>
            <a:pPr lvl="1"/>
            <a:r>
              <a:rPr lang="en-GB" dirty="0"/>
              <a:t>The more you plan your presentation, the more confidence you will have in the information you are delivering. You need to consider three things throughout this process: topic, time limit, and audience.</a:t>
            </a:r>
          </a:p>
          <a:p>
            <a:pPr marL="0" indent="0">
              <a:buNone/>
            </a:pPr>
            <a:r>
              <a:rPr lang="en-GB" dirty="0"/>
              <a:t>1. Your topic</a:t>
            </a:r>
          </a:p>
          <a:p>
            <a:pPr lvl="1"/>
            <a:r>
              <a:rPr lang="en-GB" dirty="0"/>
              <a:t>Your topic is what your presentation should be about.</a:t>
            </a:r>
          </a:p>
          <a:p>
            <a:pPr lvl="1"/>
            <a:r>
              <a:rPr lang="en-GB" dirty="0"/>
              <a:t>This seems obvious, but unless you keep a clear idea of the message you are trying to convey, it's easy to go off on a tangent. You will then lose the clarity of your presentation.</a:t>
            </a:r>
          </a:p>
          <a:p>
            <a:pPr marL="0" indent="0">
              <a:buNone/>
            </a:pPr>
            <a:r>
              <a:rPr lang="en-GB" dirty="0"/>
              <a:t>2. Your time limit</a:t>
            </a:r>
          </a:p>
          <a:p>
            <a:pPr lvl="1"/>
            <a:r>
              <a:rPr lang="en-GB" dirty="0"/>
              <a:t>Again, this seems obvious, but you will be kept to time and you need to prepare for this.</a:t>
            </a:r>
          </a:p>
          <a:p>
            <a:pPr lvl="1"/>
            <a:r>
              <a:rPr lang="en-GB" dirty="0"/>
              <a:t>If you're asked to deliver a short presentation, keep this in mind as you do your background research, to avoid doing unnecessary amounts of reading. You only have a certain amount of time you can spend on your preparation, so make sure you use your time wisely.</a:t>
            </a:r>
          </a:p>
          <a:p>
            <a:pPr marL="0" indent="0">
              <a:buNone/>
            </a:pPr>
            <a:r>
              <a:rPr lang="en-GB" dirty="0"/>
              <a:t>3. Your audience</a:t>
            </a:r>
          </a:p>
          <a:p>
            <a:pPr lvl="1"/>
            <a:r>
              <a:rPr lang="en-GB" dirty="0"/>
              <a:t>Your audience is key to how you deliver your presentation.</a:t>
            </a:r>
          </a:p>
          <a:p>
            <a:pPr lvl="1"/>
            <a:r>
              <a:rPr lang="en-GB" dirty="0"/>
              <a:t>You need to consider what they already know, what they need to know, and the type of language that is appropriate for your delivery.</a:t>
            </a:r>
          </a:p>
        </p:txBody>
      </p:sp>
    </p:spTree>
    <p:extLst>
      <p:ext uri="{BB962C8B-B14F-4D97-AF65-F5344CB8AC3E}">
        <p14:creationId xmlns:p14="http://schemas.microsoft.com/office/powerpoint/2010/main" val="3968910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7DE181-AB8A-5E9F-1FBB-2C719182CF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/>
          <a:lstStyle/>
          <a:p>
            <a:r>
              <a:rPr lang="en-GB" dirty="0"/>
              <a:t>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E14B14-F7E2-9F69-6D14-5BD6E6E8DD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Unlike a written piece of work, an audience only gets one chance to engage with the content of a presentation.</a:t>
            </a:r>
          </a:p>
          <a:p>
            <a:r>
              <a:rPr lang="en-GB" dirty="0"/>
              <a:t>With this in mind, your presentation should follow a very simple structure of reinforcement:</a:t>
            </a:r>
          </a:p>
          <a:p>
            <a:pPr lvl="1"/>
            <a:r>
              <a:rPr lang="en-GB" dirty="0"/>
              <a:t>Tell your audience what you are going to tell them.</a:t>
            </a:r>
          </a:p>
          <a:p>
            <a:pPr lvl="1"/>
            <a:r>
              <a:rPr lang="en-GB" dirty="0"/>
              <a:t>Tell them.</a:t>
            </a:r>
          </a:p>
          <a:p>
            <a:pPr lvl="1"/>
            <a:r>
              <a:rPr lang="en-GB" dirty="0"/>
              <a:t>Tell them again what you told them.</a:t>
            </a:r>
          </a:p>
          <a:p>
            <a:r>
              <a:rPr lang="en-GB" dirty="0"/>
              <a:t>This may sound repetitive, but that's exactly what you want: to repeat the key points so that they are clear to your audience and provide a take-home message.</a:t>
            </a:r>
          </a:p>
          <a:p>
            <a:r>
              <a:rPr lang="en-GB" dirty="0"/>
              <a:t>Having a clear structure not only helps your audience to follow your presentation but helps you to keep track of what it is you are trying to explain.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5253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2C8F8D-7547-8B49-C2AC-8E56432CC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Developing Research Skills </a:t>
            </a:r>
          </a:p>
        </p:txBody>
      </p:sp>
    </p:spTree>
    <p:extLst>
      <p:ext uri="{BB962C8B-B14F-4D97-AF65-F5344CB8AC3E}">
        <p14:creationId xmlns:p14="http://schemas.microsoft.com/office/powerpoint/2010/main" val="21799668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41B39-DACF-98A1-8D9B-02199EF71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/>
          <a:lstStyle/>
          <a:p>
            <a:r>
              <a:rPr lang="en-GB" dirty="0"/>
              <a:t>Start Broad, then dive into the specifics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31769E-0065-03F4-7FE7-3AB6C2D07F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</p:spPr>
        <p:txBody>
          <a:bodyPr/>
          <a:lstStyle/>
          <a:p>
            <a:r>
              <a:rPr lang="en-GB" dirty="0"/>
              <a:t>Researching is a big task, so it can be overwhelming to know where to start—there’s nothing wrong with a basic internet search to get you started. </a:t>
            </a:r>
          </a:p>
          <a:p>
            <a:r>
              <a:rPr lang="en-GB" dirty="0"/>
              <a:t>Online resources like Google and Wikipedia, while not always accurate, are a great way to orient yourself in a topic, since they usually give a basic overview with a brief history and any key points.</a:t>
            </a:r>
          </a:p>
        </p:txBody>
      </p:sp>
    </p:spTree>
    <p:extLst>
      <p:ext uri="{BB962C8B-B14F-4D97-AF65-F5344CB8AC3E}">
        <p14:creationId xmlns:p14="http://schemas.microsoft.com/office/powerpoint/2010/main" val="790840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354BA-E14B-1DFC-490D-F17051097C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/>
          <a:lstStyle/>
          <a:p>
            <a:r>
              <a:rPr lang="en-GB" dirty="0"/>
              <a:t>Learn how to recognise a quality source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69CFB0-35C8-2404-DB33-B93E7AD4D1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</p:spPr>
        <p:txBody>
          <a:bodyPr>
            <a:normAutofit/>
          </a:bodyPr>
          <a:lstStyle/>
          <a:p>
            <a:r>
              <a:rPr lang="en-GB" dirty="0"/>
              <a:t>Not every source is reliable, so it’s crucial that you can recognize the good sources from the not-so-good ones. </a:t>
            </a:r>
          </a:p>
          <a:p>
            <a:r>
              <a:rPr lang="en-GB" dirty="0"/>
              <a:t>To determine a reliable source, you’ll need to use your analytical skills and critical thinking, and ask yourself the following questions: </a:t>
            </a:r>
          </a:p>
          <a:p>
            <a:pPr lvl="1"/>
            <a:r>
              <a:rPr lang="en-GB" dirty="0"/>
              <a:t>Does this source agree with other sources I have found? </a:t>
            </a:r>
          </a:p>
          <a:p>
            <a:pPr lvl="1"/>
            <a:r>
              <a:rPr lang="en-GB" dirty="0"/>
              <a:t>Is the author an expert in the field? </a:t>
            </a:r>
          </a:p>
          <a:p>
            <a:pPr lvl="1"/>
            <a:r>
              <a:rPr lang="en-GB" dirty="0"/>
              <a:t>Does the author’s point of view have a conflict of interest regarding this topic?</a:t>
            </a:r>
          </a:p>
        </p:txBody>
      </p:sp>
    </p:spTree>
    <p:extLst>
      <p:ext uri="{BB962C8B-B14F-4D97-AF65-F5344CB8AC3E}">
        <p14:creationId xmlns:p14="http://schemas.microsoft.com/office/powerpoint/2010/main" val="3627142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EB19E4-C917-A40C-98F5-613B5F9494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/>
          <a:lstStyle/>
          <a:p>
            <a:r>
              <a:rPr lang="en-GB" dirty="0"/>
              <a:t>Verify information from several sources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1C26AD-04C6-85A6-C4C1-97A9ED227E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 internet is a big place, and, for the most part, anyone can say whatever they want online—many websites don’t evaluate their content for factual accuracy. </a:t>
            </a:r>
          </a:p>
          <a:p>
            <a:r>
              <a:rPr lang="en-GB" dirty="0"/>
              <a:t>This means that there are plenty of unreliable resources out there, and even many that are outright incorrect. </a:t>
            </a:r>
          </a:p>
          <a:p>
            <a:r>
              <a:rPr lang="en-GB" dirty="0"/>
              <a:t>The best way to combat this is to make sure that whatever you find in your research, several different sources can verify that it is true. </a:t>
            </a:r>
          </a:p>
          <a:p>
            <a:r>
              <a:rPr lang="en-GB" dirty="0"/>
              <a:t>Rather than going off of one webpage, make sure that at least two other places say something similar.</a:t>
            </a:r>
          </a:p>
          <a:p>
            <a:r>
              <a:rPr lang="en-GB" dirty="0"/>
              <a:t>Consider information from books, and align them to the online journal articles that you </a:t>
            </a:r>
          </a:p>
        </p:txBody>
      </p:sp>
    </p:spTree>
    <p:extLst>
      <p:ext uri="{BB962C8B-B14F-4D97-AF65-F5344CB8AC3E}">
        <p14:creationId xmlns:p14="http://schemas.microsoft.com/office/powerpoint/2010/main" val="3236690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17B1B-C5B6-A9C3-BE9C-6C8A8A3C32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/>
          <a:lstStyle/>
          <a:p>
            <a:r>
              <a:rPr lang="en-GB" dirty="0"/>
              <a:t>Be open to Surprising answers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709B26-8EC1-CE41-C1AB-2EC971DF2F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</p:spPr>
        <p:txBody>
          <a:bodyPr/>
          <a:lstStyle/>
          <a:p>
            <a:r>
              <a:rPr lang="en-GB" dirty="0"/>
              <a:t>Good research is all about finding answers to your research questions—not necessarily as a way to verify what you already think you know. </a:t>
            </a:r>
          </a:p>
          <a:p>
            <a:r>
              <a:rPr lang="en-GB" dirty="0"/>
              <a:t>Solely looking for confirmation is a very limiting research strategy, since it involves picking and choosing what information to collect and prevents you from developing the most accurate understanding of the topic. </a:t>
            </a:r>
          </a:p>
          <a:p>
            <a:r>
              <a:rPr lang="en-GB" dirty="0"/>
              <a:t>When you conduct research, make sure to keep an open mind so that you can learn as deeply as possible.</a:t>
            </a:r>
          </a:p>
        </p:txBody>
      </p:sp>
    </p:spTree>
    <p:extLst>
      <p:ext uri="{BB962C8B-B14F-4D97-AF65-F5344CB8AC3E}">
        <p14:creationId xmlns:p14="http://schemas.microsoft.com/office/powerpoint/2010/main" val="3986534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17405A-FB70-7406-3E71-E735B5ABC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/>
          <a:lstStyle/>
          <a:p>
            <a:r>
              <a:rPr lang="en-GB" dirty="0"/>
              <a:t>Stay Organised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D7640E-936E-F17B-0359-3490D68B85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</p:spPr>
        <p:txBody>
          <a:bodyPr>
            <a:normAutofit fontScale="92500"/>
          </a:bodyPr>
          <a:lstStyle/>
          <a:p>
            <a:r>
              <a:rPr lang="en-GB" dirty="0"/>
              <a:t>During the data collection process, you’ll be seeing a huge amount of information, from webpages to PDFs to videos. </a:t>
            </a:r>
          </a:p>
          <a:p>
            <a:r>
              <a:rPr lang="en-GB" dirty="0"/>
              <a:t>It’s vital that you keep all of this information organized in some way to prevent yourself from losing something or not being able to cite something properly. </a:t>
            </a:r>
          </a:p>
          <a:p>
            <a:r>
              <a:rPr lang="en-GB" dirty="0"/>
              <a:t>There are plenty of ways to keep your research project organized, but here are a few common ones:</a:t>
            </a:r>
          </a:p>
          <a:p>
            <a:pPr lvl="1"/>
            <a:r>
              <a:rPr lang="en-GB" dirty="0"/>
              <a:t>Bookmarks in your Internet browser, index cards, and an annotated bibliography that you keep updated as you go.</a:t>
            </a:r>
          </a:p>
          <a:p>
            <a:pPr lvl="1"/>
            <a:r>
              <a:rPr lang="en-GB" dirty="0"/>
              <a:t>Post it’s are also useful in books (remember to take them out before returning to the library)</a:t>
            </a:r>
          </a:p>
        </p:txBody>
      </p:sp>
    </p:spTree>
    <p:extLst>
      <p:ext uri="{BB962C8B-B14F-4D97-AF65-F5344CB8AC3E}">
        <p14:creationId xmlns:p14="http://schemas.microsoft.com/office/powerpoint/2010/main" val="4074275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2C8F8D-7547-8B49-C2AC-8E56432CC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Presentation skills </a:t>
            </a: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(In Practice)</a:t>
            </a:r>
          </a:p>
        </p:txBody>
      </p:sp>
    </p:spTree>
    <p:extLst>
      <p:ext uri="{BB962C8B-B14F-4D97-AF65-F5344CB8AC3E}">
        <p14:creationId xmlns:p14="http://schemas.microsoft.com/office/powerpoint/2010/main" val="39129541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F6A0B-2AB8-C863-4CAA-AF729C8ACA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skills (in practice)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154DC4E-3820-05A1-B281-F17B77720B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Today is about growing your confidence, you have all delivered presentations, some find it easy, others find it hard, so,</a:t>
            </a:r>
          </a:p>
          <a:p>
            <a:r>
              <a:rPr lang="en-GB" dirty="0"/>
              <a:t>Choose a partner,</a:t>
            </a:r>
          </a:p>
          <a:p>
            <a:r>
              <a:rPr lang="en-GB" dirty="0"/>
              <a:t>Create a presentation using the skills that you know, and the tips that you have been given today. </a:t>
            </a:r>
          </a:p>
          <a:p>
            <a:r>
              <a:rPr lang="en-GB" dirty="0"/>
              <a:t>Present your presentation to the group. </a:t>
            </a:r>
          </a:p>
          <a:p>
            <a:r>
              <a:rPr lang="en-GB" dirty="0"/>
              <a:t>The first aim of this task is to gain feedback from your peers, with emphasis on supporting your peers to promote ideas and confidence</a:t>
            </a:r>
          </a:p>
          <a:p>
            <a:r>
              <a:rPr lang="en-GB" dirty="0"/>
              <a:t>The second aim of this task is to have fun, there is no marking, no pressure, just constructive feedback. </a:t>
            </a:r>
          </a:p>
          <a:p>
            <a:endParaRPr lang="en-GB" dirty="0"/>
          </a:p>
        </p:txBody>
      </p:sp>
      <p:pic>
        <p:nvPicPr>
          <p:cNvPr id="8" name="Content Placeholder 4" descr="Person sitting cross-legged">
            <a:extLst>
              <a:ext uri="{FF2B5EF4-FFF2-40B4-BE49-F238E27FC236}">
                <a16:creationId xmlns:a16="http://schemas.microsoft.com/office/drawing/2014/main" id="{E7DFAF01-B070-4BDA-657C-3BE219D723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078" y="2597871"/>
            <a:ext cx="2630885" cy="1662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333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Widescreen_2023 Sept</Template>
  <TotalTime>234</TotalTime>
  <Words>1148</Words>
  <Application>Microsoft Office PowerPoint</Application>
  <PresentationFormat>Widescreen</PresentationFormat>
  <Paragraphs>88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18</vt:i4>
      </vt:variant>
    </vt:vector>
  </HeadingPairs>
  <TitlesOfParts>
    <vt:vector size="28" baseType="lpstr">
      <vt:lpstr>Arial</vt:lpstr>
      <vt:lpstr>Calibri</vt:lpstr>
      <vt:lpstr>Calibri Light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PowerPoint Presentation</vt:lpstr>
      <vt:lpstr>PowerPoint Presentation</vt:lpstr>
      <vt:lpstr>Assessment 2 </vt:lpstr>
      <vt:lpstr>Assessment 2 – Unpacked </vt:lpstr>
      <vt:lpstr>Considerations</vt:lpstr>
      <vt:lpstr>Seminar Presentation - Exemplar</vt:lpstr>
      <vt:lpstr>Presentation skills (Transferable)</vt:lpstr>
      <vt:lpstr>Planning your presentation </vt:lpstr>
      <vt:lpstr>Structure</vt:lpstr>
      <vt:lpstr>Developing Research Skills </vt:lpstr>
      <vt:lpstr>Start Broad, then dive into the specifics</vt:lpstr>
      <vt:lpstr>Learn how to recognise a quality source</vt:lpstr>
      <vt:lpstr>Verify information from several sources </vt:lpstr>
      <vt:lpstr>Be open to Surprising answers </vt:lpstr>
      <vt:lpstr>Stay Organised</vt:lpstr>
      <vt:lpstr>Presentation skills  (In Practice)</vt:lpstr>
      <vt:lpstr>Presentation skills (in practice)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Laura Jenkins (IEH)</dc:creator>
  <cp:lastModifiedBy>Laura Jenkins (IEH)</cp:lastModifiedBy>
  <cp:revision>1</cp:revision>
  <dcterms:created xsi:type="dcterms:W3CDTF">2024-03-13T12:54:30Z</dcterms:created>
  <dcterms:modified xsi:type="dcterms:W3CDTF">2024-03-13T16:49:23Z</dcterms:modified>
</cp:coreProperties>
</file>