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7" r:id="rId3"/>
    <p:sldId id="276" r:id="rId4"/>
    <p:sldId id="256" r:id="rId5"/>
    <p:sldId id="273" r:id="rId6"/>
    <p:sldId id="274" r:id="rId7"/>
    <p:sldId id="272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6B751D-764C-4DDF-8758-A4EAFC6A3F2A}" type="doc">
      <dgm:prSet loTypeId="urn:microsoft.com/office/officeart/2009/3/layout/CircleRelationship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82F60AA5-9808-4AED-8B07-717FE7608180}">
      <dgm:prSet phldrT="[Text]" custT="1"/>
      <dgm:spPr/>
      <dgm:t>
        <a:bodyPr/>
        <a:lstStyle/>
        <a:p>
          <a:r>
            <a:rPr lang="en-GB" sz="5400" dirty="0"/>
            <a:t>You</a:t>
          </a:r>
        </a:p>
      </dgm:t>
    </dgm:pt>
    <dgm:pt modelId="{094B5C6A-C09A-44D6-89BD-DDE398B4B1FA}" type="parTrans" cxnId="{F9E98FEA-0A99-46C9-A8CC-6C8044A3612D}">
      <dgm:prSet/>
      <dgm:spPr/>
      <dgm:t>
        <a:bodyPr/>
        <a:lstStyle/>
        <a:p>
          <a:endParaRPr lang="en-GB"/>
        </a:p>
      </dgm:t>
    </dgm:pt>
    <dgm:pt modelId="{FCBDCE48-188A-4FD8-A48A-06786D582BDE}" type="sibTrans" cxnId="{F9E98FEA-0A99-46C9-A8CC-6C8044A3612D}">
      <dgm:prSet/>
      <dgm:spPr/>
      <dgm:t>
        <a:bodyPr/>
        <a:lstStyle/>
        <a:p>
          <a:endParaRPr lang="en-GB"/>
        </a:p>
      </dgm:t>
    </dgm:pt>
    <dgm:pt modelId="{559C2109-F2F2-4CC8-B8F3-5336A16ADCD6}">
      <dgm:prSet phldrT="[Text]"/>
      <dgm:spPr/>
      <dgm:t>
        <a:bodyPr/>
        <a:lstStyle/>
        <a:p>
          <a:r>
            <a:rPr lang="en-GB" dirty="0"/>
            <a:t>Immediate Family</a:t>
          </a:r>
        </a:p>
      </dgm:t>
    </dgm:pt>
    <dgm:pt modelId="{7EBDFEC5-67F8-4ACA-B23E-421C7E418A89}" type="parTrans" cxnId="{DBFD6637-EE10-42C6-9F55-CEA657766C30}">
      <dgm:prSet/>
      <dgm:spPr/>
      <dgm:t>
        <a:bodyPr/>
        <a:lstStyle/>
        <a:p>
          <a:endParaRPr lang="en-GB"/>
        </a:p>
      </dgm:t>
    </dgm:pt>
    <dgm:pt modelId="{7122C404-7A2F-4C07-9185-9DB62A0752F2}" type="sibTrans" cxnId="{DBFD6637-EE10-42C6-9F55-CEA657766C30}">
      <dgm:prSet/>
      <dgm:spPr/>
      <dgm:t>
        <a:bodyPr/>
        <a:lstStyle/>
        <a:p>
          <a:endParaRPr lang="en-GB"/>
        </a:p>
      </dgm:t>
    </dgm:pt>
    <dgm:pt modelId="{AF023317-F51E-4AC9-8E29-044237E4D35E}">
      <dgm:prSet phldrT="[Text]" custT="1"/>
      <dgm:spPr/>
      <dgm:t>
        <a:bodyPr/>
        <a:lstStyle/>
        <a:p>
          <a:r>
            <a:rPr lang="en-GB" sz="1600" dirty="0"/>
            <a:t>Cousins</a:t>
          </a:r>
        </a:p>
      </dgm:t>
    </dgm:pt>
    <dgm:pt modelId="{9A943F1C-1C34-458F-8AC3-AABAB8BB81CD}" type="parTrans" cxnId="{E2BB5E1F-FB44-47F0-A649-F140DFBFFF77}">
      <dgm:prSet/>
      <dgm:spPr/>
      <dgm:t>
        <a:bodyPr/>
        <a:lstStyle/>
        <a:p>
          <a:endParaRPr lang="en-GB"/>
        </a:p>
      </dgm:t>
    </dgm:pt>
    <dgm:pt modelId="{D5D8B2AE-4B3C-4924-940C-5FEB1AE00E17}" type="sibTrans" cxnId="{E2BB5E1F-FB44-47F0-A649-F140DFBFFF77}">
      <dgm:prSet/>
      <dgm:spPr/>
      <dgm:t>
        <a:bodyPr/>
        <a:lstStyle/>
        <a:p>
          <a:endParaRPr lang="en-GB"/>
        </a:p>
      </dgm:t>
    </dgm:pt>
    <dgm:pt modelId="{9A154CDA-E958-46EF-9200-EB95F18DF8CF}">
      <dgm:prSet phldrT="[Text]" custT="1"/>
      <dgm:spPr/>
      <dgm:t>
        <a:bodyPr/>
        <a:lstStyle/>
        <a:p>
          <a:r>
            <a:rPr lang="en-GB" sz="1600" dirty="0"/>
            <a:t>Community</a:t>
          </a:r>
        </a:p>
      </dgm:t>
    </dgm:pt>
    <dgm:pt modelId="{E8D316A4-C499-4053-BD05-4D8ED849B6BA}" type="parTrans" cxnId="{B467DA8D-CE54-46BD-A981-6335B98C51E1}">
      <dgm:prSet/>
      <dgm:spPr/>
      <dgm:t>
        <a:bodyPr/>
        <a:lstStyle/>
        <a:p>
          <a:endParaRPr lang="en-GB"/>
        </a:p>
      </dgm:t>
    </dgm:pt>
    <dgm:pt modelId="{1F7B71A9-D861-4BF9-9B5A-75E8527D1AF8}" type="sibTrans" cxnId="{B467DA8D-CE54-46BD-A981-6335B98C51E1}">
      <dgm:prSet/>
      <dgm:spPr/>
      <dgm:t>
        <a:bodyPr/>
        <a:lstStyle/>
        <a:p>
          <a:endParaRPr lang="en-GB"/>
        </a:p>
      </dgm:t>
    </dgm:pt>
    <dgm:pt modelId="{380BB860-953D-47F3-A548-B19683BE59C0}">
      <dgm:prSet phldrT="[Text]" custT="1"/>
      <dgm:spPr/>
      <dgm:t>
        <a:bodyPr/>
        <a:lstStyle/>
        <a:p>
          <a:r>
            <a:rPr lang="en-GB" sz="1600" dirty="0"/>
            <a:t>Clubs &amp; Groups</a:t>
          </a:r>
        </a:p>
      </dgm:t>
    </dgm:pt>
    <dgm:pt modelId="{FCA4BA4B-8585-44EF-B447-8F57CB5EAB89}" type="parTrans" cxnId="{903D2771-4B46-45C5-9403-548420D3614A}">
      <dgm:prSet/>
      <dgm:spPr/>
      <dgm:t>
        <a:bodyPr/>
        <a:lstStyle/>
        <a:p>
          <a:endParaRPr lang="en-GB"/>
        </a:p>
      </dgm:t>
    </dgm:pt>
    <dgm:pt modelId="{B3268346-CB0E-4EFC-A2EF-643689B70EA8}" type="sibTrans" cxnId="{903D2771-4B46-45C5-9403-548420D3614A}">
      <dgm:prSet/>
      <dgm:spPr/>
      <dgm:t>
        <a:bodyPr/>
        <a:lstStyle/>
        <a:p>
          <a:endParaRPr lang="en-GB"/>
        </a:p>
      </dgm:t>
    </dgm:pt>
    <dgm:pt modelId="{F310742E-9977-4295-AB0A-53AC38179D03}" type="pres">
      <dgm:prSet presAssocID="{BD6B751D-764C-4DDF-8758-A4EAFC6A3F2A}" presName="Name0" presStyleCnt="0">
        <dgm:presLayoutVars>
          <dgm:chMax val="1"/>
          <dgm:chPref val="1"/>
        </dgm:presLayoutVars>
      </dgm:prSet>
      <dgm:spPr/>
    </dgm:pt>
    <dgm:pt modelId="{BDE799AC-382A-4F68-BC06-7152D9FA2A60}" type="pres">
      <dgm:prSet presAssocID="{82F60AA5-9808-4AED-8B07-717FE7608180}" presName="Parent" presStyleLbl="node0" presStyleIdx="0" presStyleCnt="1">
        <dgm:presLayoutVars>
          <dgm:chMax val="5"/>
          <dgm:chPref val="5"/>
        </dgm:presLayoutVars>
      </dgm:prSet>
      <dgm:spPr/>
    </dgm:pt>
    <dgm:pt modelId="{EDC8A21B-28B1-4DFF-829E-AF9849352062}" type="pres">
      <dgm:prSet presAssocID="{82F60AA5-9808-4AED-8B07-717FE7608180}" presName="Accent1" presStyleLbl="node1" presStyleIdx="0" presStyleCnt="17" custLinFactX="-600000" custLinFactY="154474" custLinFactNeighborX="-640882" custLinFactNeighborY="200000"/>
      <dgm:spPr/>
    </dgm:pt>
    <dgm:pt modelId="{B79B459F-2FE4-4E83-AD51-6743F5375FA0}" type="pres">
      <dgm:prSet presAssocID="{82F60AA5-9808-4AED-8B07-717FE7608180}" presName="Accent2" presStyleLbl="node1" presStyleIdx="1" presStyleCnt="17" custLinFactX="-648144" custLinFactY="-47834" custLinFactNeighborX="-700000" custLinFactNeighborY="-100000"/>
      <dgm:spPr/>
    </dgm:pt>
    <dgm:pt modelId="{BD04B750-DF7F-460F-BC2E-0EF04B46D691}" type="pres">
      <dgm:prSet presAssocID="{82F60AA5-9808-4AED-8B07-717FE7608180}" presName="Accent3" presStyleLbl="node1" presStyleIdx="2" presStyleCnt="17" custLinFactX="-1200000" custLinFactY="442440" custLinFactNeighborX="-1219274" custLinFactNeighborY="500000"/>
      <dgm:spPr/>
    </dgm:pt>
    <dgm:pt modelId="{0757ED05-74FF-40E2-A53F-30E0E6FE36A2}" type="pres">
      <dgm:prSet presAssocID="{82F60AA5-9808-4AED-8B07-717FE7608180}" presName="Accent4" presStyleLbl="node1" presStyleIdx="3" presStyleCnt="17" custLinFactX="-700000" custLinFactNeighborX="-730585" custLinFactNeighborY="4459"/>
      <dgm:spPr/>
    </dgm:pt>
    <dgm:pt modelId="{A9206872-480B-4041-A036-78E5213D9054}" type="pres">
      <dgm:prSet presAssocID="{82F60AA5-9808-4AED-8B07-717FE7608180}" presName="Accent5" presStyleLbl="node1" presStyleIdx="4" presStyleCnt="17" custLinFactX="-669691" custLinFactY="200000" custLinFactNeighborX="-700000" custLinFactNeighborY="287484"/>
      <dgm:spPr/>
    </dgm:pt>
    <dgm:pt modelId="{DE7939FA-6BBE-424C-93AA-F70835DE4C60}" type="pres">
      <dgm:prSet presAssocID="{82F60AA5-9808-4AED-8B07-717FE7608180}" presName="Accent6" presStyleLbl="node1" presStyleIdx="5" presStyleCnt="17" custLinFactX="-500000" custLinFactY="26275" custLinFactNeighborX="-558817" custLinFactNeighborY="100000"/>
      <dgm:spPr/>
    </dgm:pt>
    <dgm:pt modelId="{6B51A7FD-7486-4980-B7AC-6152AB931533}" type="pres">
      <dgm:prSet presAssocID="{559C2109-F2F2-4CC8-B8F3-5336A16ADCD6}" presName="Child1" presStyleLbl="node1" presStyleIdx="6" presStyleCnt="17" custScaleX="123336" custScaleY="119305" custLinFactNeighborX="23316" custLinFactNeighborY="-20334">
        <dgm:presLayoutVars>
          <dgm:chMax val="0"/>
          <dgm:chPref val="0"/>
        </dgm:presLayoutVars>
      </dgm:prSet>
      <dgm:spPr/>
    </dgm:pt>
    <dgm:pt modelId="{1BB23D89-8AED-4D73-9552-916E614D0972}" type="pres">
      <dgm:prSet presAssocID="{559C2109-F2F2-4CC8-B8F3-5336A16ADCD6}" presName="Accent7" presStyleCnt="0"/>
      <dgm:spPr/>
    </dgm:pt>
    <dgm:pt modelId="{36C17B7D-B74B-4DF3-88FF-51907A5035A2}" type="pres">
      <dgm:prSet presAssocID="{559C2109-F2F2-4CC8-B8F3-5336A16ADCD6}" presName="AccentHold1" presStyleLbl="node1" presStyleIdx="7" presStyleCnt="17" custFlipHor="1" custScaleX="168852" custScaleY="170009" custLinFactX="-542683" custLinFactNeighborX="-600000" custLinFactNeighborY="62423"/>
      <dgm:spPr/>
    </dgm:pt>
    <dgm:pt modelId="{F42BD91A-00B4-4573-B614-0599D592D38F}" type="pres">
      <dgm:prSet presAssocID="{559C2109-F2F2-4CC8-B8F3-5336A16ADCD6}" presName="Accent8" presStyleCnt="0"/>
      <dgm:spPr/>
    </dgm:pt>
    <dgm:pt modelId="{7128D1D1-1083-4CB9-B58A-A9EF268BBB9A}" type="pres">
      <dgm:prSet presAssocID="{559C2109-F2F2-4CC8-B8F3-5336A16ADCD6}" presName="AccentHold2" presStyleLbl="node1" presStyleIdx="8" presStyleCnt="17" custScaleX="153697" custScaleY="149325" custLinFactX="-100000" custLinFactY="-198950" custLinFactNeighborX="-187825" custLinFactNeighborY="-200000"/>
      <dgm:spPr/>
    </dgm:pt>
    <dgm:pt modelId="{015B4BE2-D8DB-438D-A496-E973DB2E767A}" type="pres">
      <dgm:prSet presAssocID="{AF023317-F51E-4AC9-8E29-044237E4D35E}" presName="Child2" presStyleLbl="node1" presStyleIdx="9" presStyleCnt="17" custScaleX="89770" custScaleY="74676" custLinFactNeighborX="37229" custLinFactNeighborY="-11033">
        <dgm:presLayoutVars>
          <dgm:chMax val="0"/>
          <dgm:chPref val="0"/>
        </dgm:presLayoutVars>
      </dgm:prSet>
      <dgm:spPr/>
    </dgm:pt>
    <dgm:pt modelId="{644E4027-2E88-4C1E-A941-E365BC1E331B}" type="pres">
      <dgm:prSet presAssocID="{AF023317-F51E-4AC9-8E29-044237E4D35E}" presName="Accent9" presStyleCnt="0"/>
      <dgm:spPr/>
    </dgm:pt>
    <dgm:pt modelId="{DBF74708-F7F6-4B18-86C1-173A68F31FC5}" type="pres">
      <dgm:prSet presAssocID="{AF023317-F51E-4AC9-8E29-044237E4D35E}" presName="AccentHold1" presStyleLbl="node1" presStyleIdx="10" presStyleCnt="17" custAng="15630494" custLinFactX="-800000" custLinFactY="100000" custLinFactNeighborX="-855997" custLinFactNeighborY="191209"/>
      <dgm:spPr/>
    </dgm:pt>
    <dgm:pt modelId="{A645F0A3-D3DA-48F9-B6CA-9A5C0B53EF06}" type="pres">
      <dgm:prSet presAssocID="{AF023317-F51E-4AC9-8E29-044237E4D35E}" presName="Accent10" presStyleCnt="0"/>
      <dgm:spPr/>
    </dgm:pt>
    <dgm:pt modelId="{31C5EFF4-ED32-4237-A109-03EBF7DDCF10}" type="pres">
      <dgm:prSet presAssocID="{AF023317-F51E-4AC9-8E29-044237E4D35E}" presName="AccentHold2" presStyleLbl="node1" presStyleIdx="11" presStyleCnt="17" custLinFactX="-238643" custLinFactNeighborX="-300000" custLinFactNeighborY="-30799"/>
      <dgm:spPr/>
    </dgm:pt>
    <dgm:pt modelId="{1471BEB8-1496-47CB-B52C-3ED074423B3F}" type="pres">
      <dgm:prSet presAssocID="{AF023317-F51E-4AC9-8E29-044237E4D35E}" presName="Accent11" presStyleCnt="0"/>
      <dgm:spPr/>
    </dgm:pt>
    <dgm:pt modelId="{65846669-7849-412E-96CA-09E332EFF4CB}" type="pres">
      <dgm:prSet presAssocID="{AF023317-F51E-4AC9-8E29-044237E4D35E}" presName="AccentHold3" presStyleLbl="node1" presStyleIdx="12" presStyleCnt="17" custLinFactX="-714354" custLinFactY="100000" custLinFactNeighborX="-800000" custLinFactNeighborY="164869"/>
      <dgm:spPr/>
    </dgm:pt>
    <dgm:pt modelId="{BE94795E-BBDB-4F8C-AD02-2ED3141BE174}" type="pres">
      <dgm:prSet presAssocID="{9A154CDA-E958-46EF-9200-EB95F18DF8CF}" presName="Child3" presStyleLbl="node1" presStyleIdx="13" presStyleCnt="17" custScaleX="111828" custScaleY="104911" custLinFactX="-9720" custLinFactNeighborX="-100000" custLinFactNeighborY="-23658">
        <dgm:presLayoutVars>
          <dgm:chMax val="0"/>
          <dgm:chPref val="0"/>
        </dgm:presLayoutVars>
      </dgm:prSet>
      <dgm:spPr/>
    </dgm:pt>
    <dgm:pt modelId="{5C39153A-C1B7-4DD8-A1FD-25B3A35596DC}" type="pres">
      <dgm:prSet presAssocID="{9A154CDA-E958-46EF-9200-EB95F18DF8CF}" presName="Accent12" presStyleCnt="0"/>
      <dgm:spPr/>
    </dgm:pt>
    <dgm:pt modelId="{73204702-2A12-4A82-9675-92A6829F0357}" type="pres">
      <dgm:prSet presAssocID="{9A154CDA-E958-46EF-9200-EB95F18DF8CF}" presName="AccentHold1" presStyleLbl="node1" presStyleIdx="14" presStyleCnt="17" custLinFactX="-1200000" custLinFactY="291335" custLinFactNeighborX="-1222352" custLinFactNeighborY="300000"/>
      <dgm:spPr/>
    </dgm:pt>
    <dgm:pt modelId="{928DBAC0-8CF0-40D7-8F34-573ACC81B416}" type="pres">
      <dgm:prSet presAssocID="{380BB860-953D-47F3-A548-B19683BE59C0}" presName="Child4" presStyleLbl="node1" presStyleIdx="15" presStyleCnt="17" custScaleX="79100" custScaleY="69196" custLinFactNeighborX="-48215" custLinFactNeighborY="-27465">
        <dgm:presLayoutVars>
          <dgm:chMax val="0"/>
          <dgm:chPref val="0"/>
        </dgm:presLayoutVars>
      </dgm:prSet>
      <dgm:spPr/>
    </dgm:pt>
    <dgm:pt modelId="{0C2E99EF-C9AB-4EA4-BAA2-9871112B68BA}" type="pres">
      <dgm:prSet presAssocID="{380BB860-953D-47F3-A548-B19683BE59C0}" presName="Accent13" presStyleCnt="0"/>
      <dgm:spPr/>
    </dgm:pt>
    <dgm:pt modelId="{7C7A3FFE-C7F5-49F5-BE08-51DE4B00458E}" type="pres">
      <dgm:prSet presAssocID="{380BB860-953D-47F3-A548-B19683BE59C0}" presName="AccentHold1" presStyleLbl="node1" presStyleIdx="16" presStyleCnt="17" custLinFactX="-800000" custLinFactY="-123386" custLinFactNeighborX="-895954" custLinFactNeighborY="-200000"/>
      <dgm:spPr/>
    </dgm:pt>
  </dgm:ptLst>
  <dgm:cxnLst>
    <dgm:cxn modelId="{55BCEA01-B094-4449-8BD7-BBBB4E1F1989}" type="presOf" srcId="{9A154CDA-E958-46EF-9200-EB95F18DF8CF}" destId="{BE94795E-BBDB-4F8C-AD02-2ED3141BE174}" srcOrd="0" destOrd="0" presId="urn:microsoft.com/office/officeart/2009/3/layout/CircleRelationship"/>
    <dgm:cxn modelId="{E2BB5E1F-FB44-47F0-A649-F140DFBFFF77}" srcId="{82F60AA5-9808-4AED-8B07-717FE7608180}" destId="{AF023317-F51E-4AC9-8E29-044237E4D35E}" srcOrd="1" destOrd="0" parTransId="{9A943F1C-1C34-458F-8AC3-AABAB8BB81CD}" sibTransId="{D5D8B2AE-4B3C-4924-940C-5FEB1AE00E17}"/>
    <dgm:cxn modelId="{DBFD6637-EE10-42C6-9F55-CEA657766C30}" srcId="{82F60AA5-9808-4AED-8B07-717FE7608180}" destId="{559C2109-F2F2-4CC8-B8F3-5336A16ADCD6}" srcOrd="0" destOrd="0" parTransId="{7EBDFEC5-67F8-4ACA-B23E-421C7E418A89}" sibTransId="{7122C404-7A2F-4C07-9185-9DB62A0752F2}"/>
    <dgm:cxn modelId="{FF3F5F3F-B6AF-4E47-844A-FF1E078FF31A}" type="presOf" srcId="{380BB860-953D-47F3-A548-B19683BE59C0}" destId="{928DBAC0-8CF0-40D7-8F34-573ACC81B416}" srcOrd="0" destOrd="0" presId="urn:microsoft.com/office/officeart/2009/3/layout/CircleRelationship"/>
    <dgm:cxn modelId="{B82A8660-BB0C-44B4-BC79-58C0615BB108}" type="presOf" srcId="{82F60AA5-9808-4AED-8B07-717FE7608180}" destId="{BDE799AC-382A-4F68-BC06-7152D9FA2A60}" srcOrd="0" destOrd="0" presId="urn:microsoft.com/office/officeart/2009/3/layout/CircleRelationship"/>
    <dgm:cxn modelId="{6C22D963-048F-4082-A8EF-3EA831EFFD65}" type="presOf" srcId="{559C2109-F2F2-4CC8-B8F3-5336A16ADCD6}" destId="{6B51A7FD-7486-4980-B7AC-6152AB931533}" srcOrd="0" destOrd="0" presId="urn:microsoft.com/office/officeart/2009/3/layout/CircleRelationship"/>
    <dgm:cxn modelId="{903D2771-4B46-45C5-9403-548420D3614A}" srcId="{82F60AA5-9808-4AED-8B07-717FE7608180}" destId="{380BB860-953D-47F3-A548-B19683BE59C0}" srcOrd="3" destOrd="0" parTransId="{FCA4BA4B-8585-44EF-B447-8F57CB5EAB89}" sibTransId="{B3268346-CB0E-4EFC-A2EF-643689B70EA8}"/>
    <dgm:cxn modelId="{B467DA8D-CE54-46BD-A981-6335B98C51E1}" srcId="{82F60AA5-9808-4AED-8B07-717FE7608180}" destId="{9A154CDA-E958-46EF-9200-EB95F18DF8CF}" srcOrd="2" destOrd="0" parTransId="{E8D316A4-C499-4053-BD05-4D8ED849B6BA}" sibTransId="{1F7B71A9-D861-4BF9-9B5A-75E8527D1AF8}"/>
    <dgm:cxn modelId="{F9E98FEA-0A99-46C9-A8CC-6C8044A3612D}" srcId="{BD6B751D-764C-4DDF-8758-A4EAFC6A3F2A}" destId="{82F60AA5-9808-4AED-8B07-717FE7608180}" srcOrd="0" destOrd="0" parTransId="{094B5C6A-C09A-44D6-89BD-DDE398B4B1FA}" sibTransId="{FCBDCE48-188A-4FD8-A48A-06786D582BDE}"/>
    <dgm:cxn modelId="{AB002AF4-7971-4036-BE97-79815C5D9002}" type="presOf" srcId="{BD6B751D-764C-4DDF-8758-A4EAFC6A3F2A}" destId="{F310742E-9977-4295-AB0A-53AC38179D03}" srcOrd="0" destOrd="0" presId="urn:microsoft.com/office/officeart/2009/3/layout/CircleRelationship"/>
    <dgm:cxn modelId="{E99AFFFE-DB9A-45FF-8A45-0D2895D5011C}" type="presOf" srcId="{AF023317-F51E-4AC9-8E29-044237E4D35E}" destId="{015B4BE2-D8DB-438D-A496-E973DB2E767A}" srcOrd="0" destOrd="0" presId="urn:microsoft.com/office/officeart/2009/3/layout/CircleRelationship"/>
    <dgm:cxn modelId="{C998A435-89B5-4431-A19A-84214C3FABFC}" type="presParOf" srcId="{F310742E-9977-4295-AB0A-53AC38179D03}" destId="{BDE799AC-382A-4F68-BC06-7152D9FA2A60}" srcOrd="0" destOrd="0" presId="urn:microsoft.com/office/officeart/2009/3/layout/CircleRelationship"/>
    <dgm:cxn modelId="{2DA0E9AF-CE77-4047-92BE-FE2AB250A1E3}" type="presParOf" srcId="{F310742E-9977-4295-AB0A-53AC38179D03}" destId="{EDC8A21B-28B1-4DFF-829E-AF9849352062}" srcOrd="1" destOrd="0" presId="urn:microsoft.com/office/officeart/2009/3/layout/CircleRelationship"/>
    <dgm:cxn modelId="{CA848147-BF9F-4FF2-8E24-EB0EF1473894}" type="presParOf" srcId="{F310742E-9977-4295-AB0A-53AC38179D03}" destId="{B79B459F-2FE4-4E83-AD51-6743F5375FA0}" srcOrd="2" destOrd="0" presId="urn:microsoft.com/office/officeart/2009/3/layout/CircleRelationship"/>
    <dgm:cxn modelId="{F80B563A-0196-4D5F-AA23-074C1D2EF558}" type="presParOf" srcId="{F310742E-9977-4295-AB0A-53AC38179D03}" destId="{BD04B750-DF7F-460F-BC2E-0EF04B46D691}" srcOrd="3" destOrd="0" presId="urn:microsoft.com/office/officeart/2009/3/layout/CircleRelationship"/>
    <dgm:cxn modelId="{0ED22ABE-8A12-4F16-8812-07E6B5678ED7}" type="presParOf" srcId="{F310742E-9977-4295-AB0A-53AC38179D03}" destId="{0757ED05-74FF-40E2-A53F-30E0E6FE36A2}" srcOrd="4" destOrd="0" presId="urn:microsoft.com/office/officeart/2009/3/layout/CircleRelationship"/>
    <dgm:cxn modelId="{18DBFE18-A9CA-4974-9281-DA129F68E2C4}" type="presParOf" srcId="{F310742E-9977-4295-AB0A-53AC38179D03}" destId="{A9206872-480B-4041-A036-78E5213D9054}" srcOrd="5" destOrd="0" presId="urn:microsoft.com/office/officeart/2009/3/layout/CircleRelationship"/>
    <dgm:cxn modelId="{F003F05F-C28C-4776-82B8-A2905DC2AC04}" type="presParOf" srcId="{F310742E-9977-4295-AB0A-53AC38179D03}" destId="{DE7939FA-6BBE-424C-93AA-F70835DE4C60}" srcOrd="6" destOrd="0" presId="urn:microsoft.com/office/officeart/2009/3/layout/CircleRelationship"/>
    <dgm:cxn modelId="{133DED06-0AD6-4260-95C7-71A0172EEBDF}" type="presParOf" srcId="{F310742E-9977-4295-AB0A-53AC38179D03}" destId="{6B51A7FD-7486-4980-B7AC-6152AB931533}" srcOrd="7" destOrd="0" presId="urn:microsoft.com/office/officeart/2009/3/layout/CircleRelationship"/>
    <dgm:cxn modelId="{C4A6D6EC-A1C8-4D8B-9C52-F838F4D849A1}" type="presParOf" srcId="{F310742E-9977-4295-AB0A-53AC38179D03}" destId="{1BB23D89-8AED-4D73-9552-916E614D0972}" srcOrd="8" destOrd="0" presId="urn:microsoft.com/office/officeart/2009/3/layout/CircleRelationship"/>
    <dgm:cxn modelId="{08A05C3D-3060-43CB-B2F4-C17CCE84BDA2}" type="presParOf" srcId="{1BB23D89-8AED-4D73-9552-916E614D0972}" destId="{36C17B7D-B74B-4DF3-88FF-51907A5035A2}" srcOrd="0" destOrd="0" presId="urn:microsoft.com/office/officeart/2009/3/layout/CircleRelationship"/>
    <dgm:cxn modelId="{79A8CC8D-91A3-4801-852D-5A1C52DFFA67}" type="presParOf" srcId="{F310742E-9977-4295-AB0A-53AC38179D03}" destId="{F42BD91A-00B4-4573-B614-0599D592D38F}" srcOrd="9" destOrd="0" presId="urn:microsoft.com/office/officeart/2009/3/layout/CircleRelationship"/>
    <dgm:cxn modelId="{8CBC0E54-0E9C-4F55-B7C7-3045BEAE8ADB}" type="presParOf" srcId="{F42BD91A-00B4-4573-B614-0599D592D38F}" destId="{7128D1D1-1083-4CB9-B58A-A9EF268BBB9A}" srcOrd="0" destOrd="0" presId="urn:microsoft.com/office/officeart/2009/3/layout/CircleRelationship"/>
    <dgm:cxn modelId="{0030D475-196D-4A77-B3EA-20C51BCFAE9A}" type="presParOf" srcId="{F310742E-9977-4295-AB0A-53AC38179D03}" destId="{015B4BE2-D8DB-438D-A496-E973DB2E767A}" srcOrd="10" destOrd="0" presId="urn:microsoft.com/office/officeart/2009/3/layout/CircleRelationship"/>
    <dgm:cxn modelId="{D812E7AD-33BF-4904-B8EB-A86C8A0FBD7A}" type="presParOf" srcId="{F310742E-9977-4295-AB0A-53AC38179D03}" destId="{644E4027-2E88-4C1E-A941-E365BC1E331B}" srcOrd="11" destOrd="0" presId="urn:microsoft.com/office/officeart/2009/3/layout/CircleRelationship"/>
    <dgm:cxn modelId="{24F4B078-A535-46F9-BEFA-573DF91A74B4}" type="presParOf" srcId="{644E4027-2E88-4C1E-A941-E365BC1E331B}" destId="{DBF74708-F7F6-4B18-86C1-173A68F31FC5}" srcOrd="0" destOrd="0" presId="urn:microsoft.com/office/officeart/2009/3/layout/CircleRelationship"/>
    <dgm:cxn modelId="{32D7D511-35AF-4191-AD7A-2F0F9B253369}" type="presParOf" srcId="{F310742E-9977-4295-AB0A-53AC38179D03}" destId="{A645F0A3-D3DA-48F9-B6CA-9A5C0B53EF06}" srcOrd="12" destOrd="0" presId="urn:microsoft.com/office/officeart/2009/3/layout/CircleRelationship"/>
    <dgm:cxn modelId="{E913553E-4F6F-4918-9843-86328724C59D}" type="presParOf" srcId="{A645F0A3-D3DA-48F9-B6CA-9A5C0B53EF06}" destId="{31C5EFF4-ED32-4237-A109-03EBF7DDCF10}" srcOrd="0" destOrd="0" presId="urn:microsoft.com/office/officeart/2009/3/layout/CircleRelationship"/>
    <dgm:cxn modelId="{CD721136-2F74-43A4-A96C-CF5599A8DF61}" type="presParOf" srcId="{F310742E-9977-4295-AB0A-53AC38179D03}" destId="{1471BEB8-1496-47CB-B52C-3ED074423B3F}" srcOrd="13" destOrd="0" presId="urn:microsoft.com/office/officeart/2009/3/layout/CircleRelationship"/>
    <dgm:cxn modelId="{31AAA796-4F6E-4B51-8921-CBF062F7FEEB}" type="presParOf" srcId="{1471BEB8-1496-47CB-B52C-3ED074423B3F}" destId="{65846669-7849-412E-96CA-09E332EFF4CB}" srcOrd="0" destOrd="0" presId="urn:microsoft.com/office/officeart/2009/3/layout/CircleRelationship"/>
    <dgm:cxn modelId="{01156D26-2050-457C-BFBF-6B36BA4D49C7}" type="presParOf" srcId="{F310742E-9977-4295-AB0A-53AC38179D03}" destId="{BE94795E-BBDB-4F8C-AD02-2ED3141BE174}" srcOrd="14" destOrd="0" presId="urn:microsoft.com/office/officeart/2009/3/layout/CircleRelationship"/>
    <dgm:cxn modelId="{8C7DB0FF-FC1B-4219-9BAD-5FF9A25F28BC}" type="presParOf" srcId="{F310742E-9977-4295-AB0A-53AC38179D03}" destId="{5C39153A-C1B7-4DD8-A1FD-25B3A35596DC}" srcOrd="15" destOrd="0" presId="urn:microsoft.com/office/officeart/2009/3/layout/CircleRelationship"/>
    <dgm:cxn modelId="{61AAF516-4841-4D6D-B471-DD1293CAA0C7}" type="presParOf" srcId="{5C39153A-C1B7-4DD8-A1FD-25B3A35596DC}" destId="{73204702-2A12-4A82-9675-92A6829F0357}" srcOrd="0" destOrd="0" presId="urn:microsoft.com/office/officeart/2009/3/layout/CircleRelationship"/>
    <dgm:cxn modelId="{D58CBC27-4E74-4588-9A3A-FC38F883E37C}" type="presParOf" srcId="{F310742E-9977-4295-AB0A-53AC38179D03}" destId="{928DBAC0-8CF0-40D7-8F34-573ACC81B416}" srcOrd="16" destOrd="0" presId="urn:microsoft.com/office/officeart/2009/3/layout/CircleRelationship"/>
    <dgm:cxn modelId="{14E4E6B7-F86F-40E5-9EBF-487F89DDF404}" type="presParOf" srcId="{F310742E-9977-4295-AB0A-53AC38179D03}" destId="{0C2E99EF-C9AB-4EA4-BAA2-9871112B68BA}" srcOrd="17" destOrd="0" presId="urn:microsoft.com/office/officeart/2009/3/layout/CircleRelationship"/>
    <dgm:cxn modelId="{5E0BBF49-6495-4E87-B182-2D6B686179B4}" type="presParOf" srcId="{0C2E99EF-C9AB-4EA4-BAA2-9871112B68BA}" destId="{7C7A3FFE-C7F5-49F5-BE08-51DE4B00458E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6B751D-764C-4DDF-8758-A4EAFC6A3F2A}" type="doc">
      <dgm:prSet loTypeId="urn:microsoft.com/office/officeart/2009/3/layout/CircleRelationship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82F60AA5-9808-4AED-8B07-717FE7608180}">
      <dgm:prSet phldrT="[Text]" custT="1"/>
      <dgm:spPr/>
      <dgm:t>
        <a:bodyPr/>
        <a:lstStyle/>
        <a:p>
          <a:r>
            <a:rPr lang="en-GB" sz="5400" dirty="0"/>
            <a:t>You</a:t>
          </a:r>
        </a:p>
      </dgm:t>
    </dgm:pt>
    <dgm:pt modelId="{094B5C6A-C09A-44D6-89BD-DDE398B4B1FA}" type="parTrans" cxnId="{F9E98FEA-0A99-46C9-A8CC-6C8044A3612D}">
      <dgm:prSet/>
      <dgm:spPr/>
      <dgm:t>
        <a:bodyPr/>
        <a:lstStyle/>
        <a:p>
          <a:endParaRPr lang="en-GB"/>
        </a:p>
      </dgm:t>
    </dgm:pt>
    <dgm:pt modelId="{FCBDCE48-188A-4FD8-A48A-06786D582BDE}" type="sibTrans" cxnId="{F9E98FEA-0A99-46C9-A8CC-6C8044A3612D}">
      <dgm:prSet/>
      <dgm:spPr/>
      <dgm:t>
        <a:bodyPr/>
        <a:lstStyle/>
        <a:p>
          <a:endParaRPr lang="en-GB"/>
        </a:p>
      </dgm:t>
    </dgm:pt>
    <dgm:pt modelId="{559C2109-F2F2-4CC8-B8F3-5336A16ADCD6}">
      <dgm:prSet phldrT="[Text]"/>
      <dgm:spPr/>
      <dgm:t>
        <a:bodyPr/>
        <a:lstStyle/>
        <a:p>
          <a:r>
            <a:rPr lang="en-GB" dirty="0"/>
            <a:t>Immediate Family</a:t>
          </a:r>
        </a:p>
      </dgm:t>
    </dgm:pt>
    <dgm:pt modelId="{7EBDFEC5-67F8-4ACA-B23E-421C7E418A89}" type="parTrans" cxnId="{DBFD6637-EE10-42C6-9F55-CEA657766C30}">
      <dgm:prSet/>
      <dgm:spPr/>
      <dgm:t>
        <a:bodyPr/>
        <a:lstStyle/>
        <a:p>
          <a:endParaRPr lang="en-GB"/>
        </a:p>
      </dgm:t>
    </dgm:pt>
    <dgm:pt modelId="{7122C404-7A2F-4C07-9185-9DB62A0752F2}" type="sibTrans" cxnId="{DBFD6637-EE10-42C6-9F55-CEA657766C30}">
      <dgm:prSet/>
      <dgm:spPr/>
      <dgm:t>
        <a:bodyPr/>
        <a:lstStyle/>
        <a:p>
          <a:endParaRPr lang="en-GB"/>
        </a:p>
      </dgm:t>
    </dgm:pt>
    <dgm:pt modelId="{AF023317-F51E-4AC9-8E29-044237E4D35E}">
      <dgm:prSet phldrT="[Text]" custT="1"/>
      <dgm:spPr/>
      <dgm:t>
        <a:bodyPr/>
        <a:lstStyle/>
        <a:p>
          <a:r>
            <a:rPr lang="en-GB" sz="1600" dirty="0"/>
            <a:t>Cousins</a:t>
          </a:r>
        </a:p>
      </dgm:t>
    </dgm:pt>
    <dgm:pt modelId="{9A943F1C-1C34-458F-8AC3-AABAB8BB81CD}" type="parTrans" cxnId="{E2BB5E1F-FB44-47F0-A649-F140DFBFFF77}">
      <dgm:prSet/>
      <dgm:spPr/>
      <dgm:t>
        <a:bodyPr/>
        <a:lstStyle/>
        <a:p>
          <a:endParaRPr lang="en-GB"/>
        </a:p>
      </dgm:t>
    </dgm:pt>
    <dgm:pt modelId="{D5D8B2AE-4B3C-4924-940C-5FEB1AE00E17}" type="sibTrans" cxnId="{E2BB5E1F-FB44-47F0-A649-F140DFBFFF77}">
      <dgm:prSet/>
      <dgm:spPr/>
      <dgm:t>
        <a:bodyPr/>
        <a:lstStyle/>
        <a:p>
          <a:endParaRPr lang="en-GB"/>
        </a:p>
      </dgm:t>
    </dgm:pt>
    <dgm:pt modelId="{9A154CDA-E958-46EF-9200-EB95F18DF8CF}">
      <dgm:prSet phldrT="[Text]" custT="1"/>
      <dgm:spPr/>
      <dgm:t>
        <a:bodyPr/>
        <a:lstStyle/>
        <a:p>
          <a:r>
            <a:rPr lang="en-GB" sz="1600" dirty="0"/>
            <a:t>Community</a:t>
          </a:r>
        </a:p>
      </dgm:t>
    </dgm:pt>
    <dgm:pt modelId="{E8D316A4-C499-4053-BD05-4D8ED849B6BA}" type="parTrans" cxnId="{B467DA8D-CE54-46BD-A981-6335B98C51E1}">
      <dgm:prSet/>
      <dgm:spPr/>
      <dgm:t>
        <a:bodyPr/>
        <a:lstStyle/>
        <a:p>
          <a:endParaRPr lang="en-GB"/>
        </a:p>
      </dgm:t>
    </dgm:pt>
    <dgm:pt modelId="{1F7B71A9-D861-4BF9-9B5A-75E8527D1AF8}" type="sibTrans" cxnId="{B467DA8D-CE54-46BD-A981-6335B98C51E1}">
      <dgm:prSet/>
      <dgm:spPr/>
      <dgm:t>
        <a:bodyPr/>
        <a:lstStyle/>
        <a:p>
          <a:endParaRPr lang="en-GB"/>
        </a:p>
      </dgm:t>
    </dgm:pt>
    <dgm:pt modelId="{380BB860-953D-47F3-A548-B19683BE59C0}">
      <dgm:prSet phldrT="[Text]" custT="1"/>
      <dgm:spPr/>
      <dgm:t>
        <a:bodyPr/>
        <a:lstStyle/>
        <a:p>
          <a:r>
            <a:rPr lang="en-GB" sz="1600" dirty="0"/>
            <a:t>Clubs &amp; Groups</a:t>
          </a:r>
        </a:p>
      </dgm:t>
    </dgm:pt>
    <dgm:pt modelId="{FCA4BA4B-8585-44EF-B447-8F57CB5EAB89}" type="parTrans" cxnId="{903D2771-4B46-45C5-9403-548420D3614A}">
      <dgm:prSet/>
      <dgm:spPr/>
      <dgm:t>
        <a:bodyPr/>
        <a:lstStyle/>
        <a:p>
          <a:endParaRPr lang="en-GB"/>
        </a:p>
      </dgm:t>
    </dgm:pt>
    <dgm:pt modelId="{B3268346-CB0E-4EFC-A2EF-643689B70EA8}" type="sibTrans" cxnId="{903D2771-4B46-45C5-9403-548420D3614A}">
      <dgm:prSet/>
      <dgm:spPr/>
      <dgm:t>
        <a:bodyPr/>
        <a:lstStyle/>
        <a:p>
          <a:endParaRPr lang="en-GB"/>
        </a:p>
      </dgm:t>
    </dgm:pt>
    <dgm:pt modelId="{F310742E-9977-4295-AB0A-53AC38179D03}" type="pres">
      <dgm:prSet presAssocID="{BD6B751D-764C-4DDF-8758-A4EAFC6A3F2A}" presName="Name0" presStyleCnt="0">
        <dgm:presLayoutVars>
          <dgm:chMax val="1"/>
          <dgm:chPref val="1"/>
        </dgm:presLayoutVars>
      </dgm:prSet>
      <dgm:spPr/>
    </dgm:pt>
    <dgm:pt modelId="{BDE799AC-382A-4F68-BC06-7152D9FA2A60}" type="pres">
      <dgm:prSet presAssocID="{82F60AA5-9808-4AED-8B07-717FE7608180}" presName="Parent" presStyleLbl="node0" presStyleIdx="0" presStyleCnt="1">
        <dgm:presLayoutVars>
          <dgm:chMax val="5"/>
          <dgm:chPref val="5"/>
        </dgm:presLayoutVars>
      </dgm:prSet>
      <dgm:spPr/>
    </dgm:pt>
    <dgm:pt modelId="{EDC8A21B-28B1-4DFF-829E-AF9849352062}" type="pres">
      <dgm:prSet presAssocID="{82F60AA5-9808-4AED-8B07-717FE7608180}" presName="Accent1" presStyleLbl="node1" presStyleIdx="0" presStyleCnt="17" custLinFactX="-400000" custLinFactY="300000" custLinFactNeighborX="-405681" custLinFactNeighborY="388883"/>
      <dgm:spPr/>
    </dgm:pt>
    <dgm:pt modelId="{B79B459F-2FE4-4E83-AD51-6743F5375FA0}" type="pres">
      <dgm:prSet presAssocID="{82F60AA5-9808-4AED-8B07-717FE7608180}" presName="Accent2" presStyleLbl="node1" presStyleIdx="1" presStyleCnt="17" custLinFactX="-300000" custLinFactNeighborX="-306357" custLinFactNeighborY="9239"/>
      <dgm:spPr/>
    </dgm:pt>
    <dgm:pt modelId="{BD04B750-DF7F-460F-BC2E-0EF04B46D691}" type="pres">
      <dgm:prSet presAssocID="{82F60AA5-9808-4AED-8B07-717FE7608180}" presName="Accent3" presStyleLbl="node1" presStyleIdx="2" presStyleCnt="17" custLinFactX="-845202" custLinFactY="-205099" custLinFactNeighborX="-900000" custLinFactNeighborY="-300000"/>
      <dgm:spPr/>
    </dgm:pt>
    <dgm:pt modelId="{0757ED05-74FF-40E2-A53F-30E0E6FE36A2}" type="pres">
      <dgm:prSet presAssocID="{82F60AA5-9808-4AED-8B07-717FE7608180}" presName="Accent4" presStyleLbl="node1" presStyleIdx="3" presStyleCnt="17" custLinFactX="107989" custLinFactY="-364683" custLinFactNeighborX="200000" custLinFactNeighborY="-400000"/>
      <dgm:spPr/>
    </dgm:pt>
    <dgm:pt modelId="{A9206872-480B-4041-A036-78E5213D9054}" type="pres">
      <dgm:prSet presAssocID="{82F60AA5-9808-4AED-8B07-717FE7608180}" presName="Accent5" presStyleLbl="node1" presStyleIdx="4" presStyleCnt="17" custLinFactX="-400000" custLinFactY="237484" custLinFactNeighborX="-471062" custLinFactNeighborY="300000"/>
      <dgm:spPr/>
    </dgm:pt>
    <dgm:pt modelId="{DE7939FA-6BBE-424C-93AA-F70835DE4C60}" type="pres">
      <dgm:prSet presAssocID="{82F60AA5-9808-4AED-8B07-717FE7608180}" presName="Accent6" presStyleLbl="node1" presStyleIdx="5" presStyleCnt="17" custLinFactX="-300000" custLinFactY="275936" custLinFactNeighborX="-315591" custLinFactNeighborY="300000"/>
      <dgm:spPr/>
    </dgm:pt>
    <dgm:pt modelId="{6B51A7FD-7486-4980-B7AC-6152AB931533}" type="pres">
      <dgm:prSet presAssocID="{559C2109-F2F2-4CC8-B8F3-5336A16ADCD6}" presName="Child1" presStyleLbl="node1" presStyleIdx="6" presStyleCnt="17" custScaleX="123336" custScaleY="119305" custLinFactNeighborX="23316" custLinFactNeighborY="-20334">
        <dgm:presLayoutVars>
          <dgm:chMax val="0"/>
          <dgm:chPref val="0"/>
        </dgm:presLayoutVars>
      </dgm:prSet>
      <dgm:spPr/>
    </dgm:pt>
    <dgm:pt modelId="{1BB23D89-8AED-4D73-9552-916E614D0972}" type="pres">
      <dgm:prSet presAssocID="{559C2109-F2F2-4CC8-B8F3-5336A16ADCD6}" presName="Accent7" presStyleCnt="0"/>
      <dgm:spPr/>
    </dgm:pt>
    <dgm:pt modelId="{36C17B7D-B74B-4DF3-88FF-51907A5035A2}" type="pres">
      <dgm:prSet presAssocID="{559C2109-F2F2-4CC8-B8F3-5336A16ADCD6}" presName="AccentHold1" presStyleLbl="node1" presStyleIdx="7" presStyleCnt="17" custFlipHor="1" custScaleX="168852" custScaleY="170009" custLinFactY="364683" custLinFactNeighborX="84808" custLinFactNeighborY="400000"/>
      <dgm:spPr/>
    </dgm:pt>
    <dgm:pt modelId="{F42BD91A-00B4-4573-B614-0599D592D38F}" type="pres">
      <dgm:prSet presAssocID="{559C2109-F2F2-4CC8-B8F3-5336A16ADCD6}" presName="Accent8" presStyleCnt="0"/>
      <dgm:spPr/>
    </dgm:pt>
    <dgm:pt modelId="{7128D1D1-1083-4CB9-B58A-A9EF268BBB9A}" type="pres">
      <dgm:prSet presAssocID="{559C2109-F2F2-4CC8-B8F3-5336A16ADCD6}" presName="AccentHold2" presStyleLbl="node1" presStyleIdx="8" presStyleCnt="17" custScaleX="153697" custScaleY="149325" custLinFactX="100000" custLinFactY="-200000" custLinFactNeighborX="157746" custLinFactNeighborY="-213995"/>
      <dgm:spPr/>
    </dgm:pt>
    <dgm:pt modelId="{015B4BE2-D8DB-438D-A496-E973DB2E767A}" type="pres">
      <dgm:prSet presAssocID="{AF023317-F51E-4AC9-8E29-044237E4D35E}" presName="Child2" presStyleLbl="node1" presStyleIdx="9" presStyleCnt="17" custScaleX="89770" custScaleY="74676" custLinFactNeighborX="37229" custLinFactNeighborY="-11033">
        <dgm:presLayoutVars>
          <dgm:chMax val="0"/>
          <dgm:chPref val="0"/>
        </dgm:presLayoutVars>
      </dgm:prSet>
      <dgm:spPr/>
    </dgm:pt>
    <dgm:pt modelId="{644E4027-2E88-4C1E-A941-E365BC1E331B}" type="pres">
      <dgm:prSet presAssocID="{AF023317-F51E-4AC9-8E29-044237E4D35E}" presName="Accent9" presStyleCnt="0"/>
      <dgm:spPr/>
    </dgm:pt>
    <dgm:pt modelId="{DBF74708-F7F6-4B18-86C1-173A68F31FC5}" type="pres">
      <dgm:prSet presAssocID="{AF023317-F51E-4AC9-8E29-044237E4D35E}" presName="AccentHold1" presStyleLbl="node1" presStyleIdx="10" presStyleCnt="17" custAng="9332151" custLinFactX="100000" custLinFactY="93116" custLinFactNeighborX="168690" custLinFactNeighborY="100000"/>
      <dgm:spPr/>
    </dgm:pt>
    <dgm:pt modelId="{A645F0A3-D3DA-48F9-B6CA-9A5C0B53EF06}" type="pres">
      <dgm:prSet presAssocID="{AF023317-F51E-4AC9-8E29-044237E4D35E}" presName="Accent10" presStyleCnt="0"/>
      <dgm:spPr/>
    </dgm:pt>
    <dgm:pt modelId="{31C5EFF4-ED32-4237-A109-03EBF7DDCF10}" type="pres">
      <dgm:prSet presAssocID="{AF023317-F51E-4AC9-8E29-044237E4D35E}" presName="AccentHold2" presStyleLbl="node1" presStyleIdx="11" presStyleCnt="17" custLinFactX="700000" custLinFactY="-600000" custLinFactNeighborX="749716" custLinFactNeighborY="-610389"/>
      <dgm:spPr/>
    </dgm:pt>
    <dgm:pt modelId="{1471BEB8-1496-47CB-B52C-3ED074423B3F}" type="pres">
      <dgm:prSet presAssocID="{AF023317-F51E-4AC9-8E29-044237E4D35E}" presName="Accent11" presStyleCnt="0"/>
      <dgm:spPr/>
    </dgm:pt>
    <dgm:pt modelId="{65846669-7849-412E-96CA-09E332EFF4CB}" type="pres">
      <dgm:prSet presAssocID="{AF023317-F51E-4AC9-8E29-044237E4D35E}" presName="AccentHold3" presStyleLbl="node1" presStyleIdx="12" presStyleCnt="17" custLinFactX="200000" custLinFactY="194223" custLinFactNeighborX="280161" custLinFactNeighborY="200000"/>
      <dgm:spPr/>
    </dgm:pt>
    <dgm:pt modelId="{BE94795E-BBDB-4F8C-AD02-2ED3141BE174}" type="pres">
      <dgm:prSet presAssocID="{9A154CDA-E958-46EF-9200-EB95F18DF8CF}" presName="Child3" presStyleLbl="node1" presStyleIdx="13" presStyleCnt="17" custScaleX="111828" custScaleY="104911" custLinFactX="-9720" custLinFactNeighborX="-100000" custLinFactNeighborY="-23658">
        <dgm:presLayoutVars>
          <dgm:chMax val="0"/>
          <dgm:chPref val="0"/>
        </dgm:presLayoutVars>
      </dgm:prSet>
      <dgm:spPr/>
    </dgm:pt>
    <dgm:pt modelId="{5C39153A-C1B7-4DD8-A1FD-25B3A35596DC}" type="pres">
      <dgm:prSet presAssocID="{9A154CDA-E958-46EF-9200-EB95F18DF8CF}" presName="Accent12" presStyleCnt="0"/>
      <dgm:spPr/>
    </dgm:pt>
    <dgm:pt modelId="{73204702-2A12-4A82-9675-92A6829F0357}" type="pres">
      <dgm:prSet presAssocID="{9A154CDA-E958-46EF-9200-EB95F18DF8CF}" presName="AccentHold1" presStyleLbl="node1" presStyleIdx="14" presStyleCnt="17" custLinFactX="175510" custLinFactY="-200000" custLinFactNeighborX="200000" custLinFactNeighborY="-215782"/>
      <dgm:spPr/>
    </dgm:pt>
    <dgm:pt modelId="{928DBAC0-8CF0-40D7-8F34-573ACC81B416}" type="pres">
      <dgm:prSet presAssocID="{380BB860-953D-47F3-A548-B19683BE59C0}" presName="Child4" presStyleLbl="node1" presStyleIdx="15" presStyleCnt="17" custScaleX="79100" custScaleY="69196" custLinFactNeighborX="-48215" custLinFactNeighborY="-27465">
        <dgm:presLayoutVars>
          <dgm:chMax val="0"/>
          <dgm:chPref val="0"/>
        </dgm:presLayoutVars>
      </dgm:prSet>
      <dgm:spPr/>
    </dgm:pt>
    <dgm:pt modelId="{0C2E99EF-C9AB-4EA4-BAA2-9871112B68BA}" type="pres">
      <dgm:prSet presAssocID="{380BB860-953D-47F3-A548-B19683BE59C0}" presName="Accent13" presStyleCnt="0"/>
      <dgm:spPr/>
    </dgm:pt>
    <dgm:pt modelId="{7C7A3FFE-C7F5-49F5-BE08-51DE4B00458E}" type="pres">
      <dgm:prSet presAssocID="{380BB860-953D-47F3-A548-B19683BE59C0}" presName="AccentHold1" presStyleLbl="node1" presStyleIdx="16" presStyleCnt="17" custLinFactY="75553" custLinFactNeighborX="-82845" custLinFactNeighborY="100000"/>
      <dgm:spPr/>
    </dgm:pt>
  </dgm:ptLst>
  <dgm:cxnLst>
    <dgm:cxn modelId="{55BCEA01-B094-4449-8BD7-BBBB4E1F1989}" type="presOf" srcId="{9A154CDA-E958-46EF-9200-EB95F18DF8CF}" destId="{BE94795E-BBDB-4F8C-AD02-2ED3141BE174}" srcOrd="0" destOrd="0" presId="urn:microsoft.com/office/officeart/2009/3/layout/CircleRelationship"/>
    <dgm:cxn modelId="{E2BB5E1F-FB44-47F0-A649-F140DFBFFF77}" srcId="{82F60AA5-9808-4AED-8B07-717FE7608180}" destId="{AF023317-F51E-4AC9-8E29-044237E4D35E}" srcOrd="1" destOrd="0" parTransId="{9A943F1C-1C34-458F-8AC3-AABAB8BB81CD}" sibTransId="{D5D8B2AE-4B3C-4924-940C-5FEB1AE00E17}"/>
    <dgm:cxn modelId="{DBFD6637-EE10-42C6-9F55-CEA657766C30}" srcId="{82F60AA5-9808-4AED-8B07-717FE7608180}" destId="{559C2109-F2F2-4CC8-B8F3-5336A16ADCD6}" srcOrd="0" destOrd="0" parTransId="{7EBDFEC5-67F8-4ACA-B23E-421C7E418A89}" sibTransId="{7122C404-7A2F-4C07-9185-9DB62A0752F2}"/>
    <dgm:cxn modelId="{FF3F5F3F-B6AF-4E47-844A-FF1E078FF31A}" type="presOf" srcId="{380BB860-953D-47F3-A548-B19683BE59C0}" destId="{928DBAC0-8CF0-40D7-8F34-573ACC81B416}" srcOrd="0" destOrd="0" presId="urn:microsoft.com/office/officeart/2009/3/layout/CircleRelationship"/>
    <dgm:cxn modelId="{B82A8660-BB0C-44B4-BC79-58C0615BB108}" type="presOf" srcId="{82F60AA5-9808-4AED-8B07-717FE7608180}" destId="{BDE799AC-382A-4F68-BC06-7152D9FA2A60}" srcOrd="0" destOrd="0" presId="urn:microsoft.com/office/officeart/2009/3/layout/CircleRelationship"/>
    <dgm:cxn modelId="{6C22D963-048F-4082-A8EF-3EA831EFFD65}" type="presOf" srcId="{559C2109-F2F2-4CC8-B8F3-5336A16ADCD6}" destId="{6B51A7FD-7486-4980-B7AC-6152AB931533}" srcOrd="0" destOrd="0" presId="urn:microsoft.com/office/officeart/2009/3/layout/CircleRelationship"/>
    <dgm:cxn modelId="{903D2771-4B46-45C5-9403-548420D3614A}" srcId="{82F60AA5-9808-4AED-8B07-717FE7608180}" destId="{380BB860-953D-47F3-A548-B19683BE59C0}" srcOrd="3" destOrd="0" parTransId="{FCA4BA4B-8585-44EF-B447-8F57CB5EAB89}" sibTransId="{B3268346-CB0E-4EFC-A2EF-643689B70EA8}"/>
    <dgm:cxn modelId="{B467DA8D-CE54-46BD-A981-6335B98C51E1}" srcId="{82F60AA5-9808-4AED-8B07-717FE7608180}" destId="{9A154CDA-E958-46EF-9200-EB95F18DF8CF}" srcOrd="2" destOrd="0" parTransId="{E8D316A4-C499-4053-BD05-4D8ED849B6BA}" sibTransId="{1F7B71A9-D861-4BF9-9B5A-75E8527D1AF8}"/>
    <dgm:cxn modelId="{F9E98FEA-0A99-46C9-A8CC-6C8044A3612D}" srcId="{BD6B751D-764C-4DDF-8758-A4EAFC6A3F2A}" destId="{82F60AA5-9808-4AED-8B07-717FE7608180}" srcOrd="0" destOrd="0" parTransId="{094B5C6A-C09A-44D6-89BD-DDE398B4B1FA}" sibTransId="{FCBDCE48-188A-4FD8-A48A-06786D582BDE}"/>
    <dgm:cxn modelId="{AB002AF4-7971-4036-BE97-79815C5D9002}" type="presOf" srcId="{BD6B751D-764C-4DDF-8758-A4EAFC6A3F2A}" destId="{F310742E-9977-4295-AB0A-53AC38179D03}" srcOrd="0" destOrd="0" presId="urn:microsoft.com/office/officeart/2009/3/layout/CircleRelationship"/>
    <dgm:cxn modelId="{E99AFFFE-DB9A-45FF-8A45-0D2895D5011C}" type="presOf" srcId="{AF023317-F51E-4AC9-8E29-044237E4D35E}" destId="{015B4BE2-D8DB-438D-A496-E973DB2E767A}" srcOrd="0" destOrd="0" presId="urn:microsoft.com/office/officeart/2009/3/layout/CircleRelationship"/>
    <dgm:cxn modelId="{C998A435-89B5-4431-A19A-84214C3FABFC}" type="presParOf" srcId="{F310742E-9977-4295-AB0A-53AC38179D03}" destId="{BDE799AC-382A-4F68-BC06-7152D9FA2A60}" srcOrd="0" destOrd="0" presId="urn:microsoft.com/office/officeart/2009/3/layout/CircleRelationship"/>
    <dgm:cxn modelId="{2DA0E9AF-CE77-4047-92BE-FE2AB250A1E3}" type="presParOf" srcId="{F310742E-9977-4295-AB0A-53AC38179D03}" destId="{EDC8A21B-28B1-4DFF-829E-AF9849352062}" srcOrd="1" destOrd="0" presId="urn:microsoft.com/office/officeart/2009/3/layout/CircleRelationship"/>
    <dgm:cxn modelId="{CA848147-BF9F-4FF2-8E24-EB0EF1473894}" type="presParOf" srcId="{F310742E-9977-4295-AB0A-53AC38179D03}" destId="{B79B459F-2FE4-4E83-AD51-6743F5375FA0}" srcOrd="2" destOrd="0" presId="urn:microsoft.com/office/officeart/2009/3/layout/CircleRelationship"/>
    <dgm:cxn modelId="{F80B563A-0196-4D5F-AA23-074C1D2EF558}" type="presParOf" srcId="{F310742E-9977-4295-AB0A-53AC38179D03}" destId="{BD04B750-DF7F-460F-BC2E-0EF04B46D691}" srcOrd="3" destOrd="0" presId="urn:microsoft.com/office/officeart/2009/3/layout/CircleRelationship"/>
    <dgm:cxn modelId="{0ED22ABE-8A12-4F16-8812-07E6B5678ED7}" type="presParOf" srcId="{F310742E-9977-4295-AB0A-53AC38179D03}" destId="{0757ED05-74FF-40E2-A53F-30E0E6FE36A2}" srcOrd="4" destOrd="0" presId="urn:microsoft.com/office/officeart/2009/3/layout/CircleRelationship"/>
    <dgm:cxn modelId="{18DBFE18-A9CA-4974-9281-DA129F68E2C4}" type="presParOf" srcId="{F310742E-9977-4295-AB0A-53AC38179D03}" destId="{A9206872-480B-4041-A036-78E5213D9054}" srcOrd="5" destOrd="0" presId="urn:microsoft.com/office/officeart/2009/3/layout/CircleRelationship"/>
    <dgm:cxn modelId="{F003F05F-C28C-4776-82B8-A2905DC2AC04}" type="presParOf" srcId="{F310742E-9977-4295-AB0A-53AC38179D03}" destId="{DE7939FA-6BBE-424C-93AA-F70835DE4C60}" srcOrd="6" destOrd="0" presId="urn:microsoft.com/office/officeart/2009/3/layout/CircleRelationship"/>
    <dgm:cxn modelId="{133DED06-0AD6-4260-95C7-71A0172EEBDF}" type="presParOf" srcId="{F310742E-9977-4295-AB0A-53AC38179D03}" destId="{6B51A7FD-7486-4980-B7AC-6152AB931533}" srcOrd="7" destOrd="0" presId="urn:microsoft.com/office/officeart/2009/3/layout/CircleRelationship"/>
    <dgm:cxn modelId="{C4A6D6EC-A1C8-4D8B-9C52-F838F4D849A1}" type="presParOf" srcId="{F310742E-9977-4295-AB0A-53AC38179D03}" destId="{1BB23D89-8AED-4D73-9552-916E614D0972}" srcOrd="8" destOrd="0" presId="urn:microsoft.com/office/officeart/2009/3/layout/CircleRelationship"/>
    <dgm:cxn modelId="{08A05C3D-3060-43CB-B2F4-C17CCE84BDA2}" type="presParOf" srcId="{1BB23D89-8AED-4D73-9552-916E614D0972}" destId="{36C17B7D-B74B-4DF3-88FF-51907A5035A2}" srcOrd="0" destOrd="0" presId="urn:microsoft.com/office/officeart/2009/3/layout/CircleRelationship"/>
    <dgm:cxn modelId="{79A8CC8D-91A3-4801-852D-5A1C52DFFA67}" type="presParOf" srcId="{F310742E-9977-4295-AB0A-53AC38179D03}" destId="{F42BD91A-00B4-4573-B614-0599D592D38F}" srcOrd="9" destOrd="0" presId="urn:microsoft.com/office/officeart/2009/3/layout/CircleRelationship"/>
    <dgm:cxn modelId="{8CBC0E54-0E9C-4F55-B7C7-3045BEAE8ADB}" type="presParOf" srcId="{F42BD91A-00B4-4573-B614-0599D592D38F}" destId="{7128D1D1-1083-4CB9-B58A-A9EF268BBB9A}" srcOrd="0" destOrd="0" presId="urn:microsoft.com/office/officeart/2009/3/layout/CircleRelationship"/>
    <dgm:cxn modelId="{0030D475-196D-4A77-B3EA-20C51BCFAE9A}" type="presParOf" srcId="{F310742E-9977-4295-AB0A-53AC38179D03}" destId="{015B4BE2-D8DB-438D-A496-E973DB2E767A}" srcOrd="10" destOrd="0" presId="urn:microsoft.com/office/officeart/2009/3/layout/CircleRelationship"/>
    <dgm:cxn modelId="{D812E7AD-33BF-4904-B8EB-A86C8A0FBD7A}" type="presParOf" srcId="{F310742E-9977-4295-AB0A-53AC38179D03}" destId="{644E4027-2E88-4C1E-A941-E365BC1E331B}" srcOrd="11" destOrd="0" presId="urn:microsoft.com/office/officeart/2009/3/layout/CircleRelationship"/>
    <dgm:cxn modelId="{24F4B078-A535-46F9-BEFA-573DF91A74B4}" type="presParOf" srcId="{644E4027-2E88-4C1E-A941-E365BC1E331B}" destId="{DBF74708-F7F6-4B18-86C1-173A68F31FC5}" srcOrd="0" destOrd="0" presId="urn:microsoft.com/office/officeart/2009/3/layout/CircleRelationship"/>
    <dgm:cxn modelId="{32D7D511-35AF-4191-AD7A-2F0F9B253369}" type="presParOf" srcId="{F310742E-9977-4295-AB0A-53AC38179D03}" destId="{A645F0A3-D3DA-48F9-B6CA-9A5C0B53EF06}" srcOrd="12" destOrd="0" presId="urn:microsoft.com/office/officeart/2009/3/layout/CircleRelationship"/>
    <dgm:cxn modelId="{E913553E-4F6F-4918-9843-86328724C59D}" type="presParOf" srcId="{A645F0A3-D3DA-48F9-B6CA-9A5C0B53EF06}" destId="{31C5EFF4-ED32-4237-A109-03EBF7DDCF10}" srcOrd="0" destOrd="0" presId="urn:microsoft.com/office/officeart/2009/3/layout/CircleRelationship"/>
    <dgm:cxn modelId="{CD721136-2F74-43A4-A96C-CF5599A8DF61}" type="presParOf" srcId="{F310742E-9977-4295-AB0A-53AC38179D03}" destId="{1471BEB8-1496-47CB-B52C-3ED074423B3F}" srcOrd="13" destOrd="0" presId="urn:microsoft.com/office/officeart/2009/3/layout/CircleRelationship"/>
    <dgm:cxn modelId="{31AAA796-4F6E-4B51-8921-CBF062F7FEEB}" type="presParOf" srcId="{1471BEB8-1496-47CB-B52C-3ED074423B3F}" destId="{65846669-7849-412E-96CA-09E332EFF4CB}" srcOrd="0" destOrd="0" presId="urn:microsoft.com/office/officeart/2009/3/layout/CircleRelationship"/>
    <dgm:cxn modelId="{01156D26-2050-457C-BFBF-6B36BA4D49C7}" type="presParOf" srcId="{F310742E-9977-4295-AB0A-53AC38179D03}" destId="{BE94795E-BBDB-4F8C-AD02-2ED3141BE174}" srcOrd="14" destOrd="0" presId="urn:microsoft.com/office/officeart/2009/3/layout/CircleRelationship"/>
    <dgm:cxn modelId="{8C7DB0FF-FC1B-4219-9BAD-5FF9A25F28BC}" type="presParOf" srcId="{F310742E-9977-4295-AB0A-53AC38179D03}" destId="{5C39153A-C1B7-4DD8-A1FD-25B3A35596DC}" srcOrd="15" destOrd="0" presId="urn:microsoft.com/office/officeart/2009/3/layout/CircleRelationship"/>
    <dgm:cxn modelId="{61AAF516-4841-4D6D-B471-DD1293CAA0C7}" type="presParOf" srcId="{5C39153A-C1B7-4DD8-A1FD-25B3A35596DC}" destId="{73204702-2A12-4A82-9675-92A6829F0357}" srcOrd="0" destOrd="0" presId="urn:microsoft.com/office/officeart/2009/3/layout/CircleRelationship"/>
    <dgm:cxn modelId="{D58CBC27-4E74-4588-9A3A-FC38F883E37C}" type="presParOf" srcId="{F310742E-9977-4295-AB0A-53AC38179D03}" destId="{928DBAC0-8CF0-40D7-8F34-573ACC81B416}" srcOrd="16" destOrd="0" presId="urn:microsoft.com/office/officeart/2009/3/layout/CircleRelationship"/>
    <dgm:cxn modelId="{14E4E6B7-F86F-40E5-9EBF-487F89DDF404}" type="presParOf" srcId="{F310742E-9977-4295-AB0A-53AC38179D03}" destId="{0C2E99EF-C9AB-4EA4-BAA2-9871112B68BA}" srcOrd="17" destOrd="0" presId="urn:microsoft.com/office/officeart/2009/3/layout/CircleRelationship"/>
    <dgm:cxn modelId="{5E0BBF49-6495-4E87-B182-2D6B686179B4}" type="presParOf" srcId="{0C2E99EF-C9AB-4EA4-BAA2-9871112B68BA}" destId="{7C7A3FFE-C7F5-49F5-BE08-51DE4B00458E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799AC-382A-4F68-BC06-7152D9FA2A60}">
      <dsp:nvSpPr>
        <dsp:cNvPr id="0" name=""/>
        <dsp:cNvSpPr/>
      </dsp:nvSpPr>
      <dsp:spPr>
        <a:xfrm>
          <a:off x="3531620" y="280810"/>
          <a:ext cx="3648669" cy="3648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You</a:t>
          </a:r>
        </a:p>
      </dsp:txBody>
      <dsp:txXfrm>
        <a:off x="4065955" y="815174"/>
        <a:ext cx="2579999" cy="2580138"/>
      </dsp:txXfrm>
    </dsp:sp>
    <dsp:sp modelId="{EDC8A21B-28B1-4DFF-829E-AF9849352062}">
      <dsp:nvSpPr>
        <dsp:cNvPr id="0" name=""/>
        <dsp:cNvSpPr/>
      </dsp:nvSpPr>
      <dsp:spPr>
        <a:xfrm>
          <a:off x="580067" y="1553736"/>
          <a:ext cx="405657" cy="4060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B459F-2FE4-4E83-AD51-6743F5375FA0}">
      <dsp:nvSpPr>
        <dsp:cNvPr id="0" name=""/>
        <dsp:cNvSpPr/>
      </dsp:nvSpPr>
      <dsp:spPr>
        <a:xfrm>
          <a:off x="688123" y="3224017"/>
          <a:ext cx="294138" cy="293956"/>
        </a:xfrm>
        <a:prstGeom prst="ellipse">
          <a:avLst/>
        </a:prstGeom>
        <a:solidFill>
          <a:schemeClr val="accent2">
            <a:hueOff val="-90960"/>
            <a:satOff val="-5246"/>
            <a:lumOff val="5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4B750-DF7F-460F-BC2E-0EF04B46D691}">
      <dsp:nvSpPr>
        <dsp:cNvPr id="0" name=""/>
        <dsp:cNvSpPr/>
      </dsp:nvSpPr>
      <dsp:spPr>
        <a:xfrm>
          <a:off x="299275" y="4531839"/>
          <a:ext cx="294138" cy="293956"/>
        </a:xfrm>
        <a:prstGeom prst="ellipse">
          <a:avLst/>
        </a:prstGeom>
        <a:solidFill>
          <a:schemeClr val="accent2">
            <a:hueOff val="-181920"/>
            <a:satOff val="-10491"/>
            <a:lumOff val="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7ED05-74FF-40E2-A53F-30E0E6FE36A2}">
      <dsp:nvSpPr>
        <dsp:cNvPr id="0" name=""/>
        <dsp:cNvSpPr/>
      </dsp:nvSpPr>
      <dsp:spPr>
        <a:xfrm>
          <a:off x="206450" y="3989156"/>
          <a:ext cx="405657" cy="406094"/>
        </a:xfrm>
        <a:prstGeom prst="ellipse">
          <a:avLst/>
        </a:prstGeom>
        <a:solidFill>
          <a:schemeClr val="accent2">
            <a:hueOff val="-272881"/>
            <a:satOff val="-15736"/>
            <a:lumOff val="1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06872-480B-4041-A036-78E5213D9054}">
      <dsp:nvSpPr>
        <dsp:cNvPr id="0" name=""/>
        <dsp:cNvSpPr/>
      </dsp:nvSpPr>
      <dsp:spPr>
        <a:xfrm>
          <a:off x="707074" y="2123705"/>
          <a:ext cx="294138" cy="293956"/>
        </a:xfrm>
        <a:prstGeom prst="ellips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939FA-6BBE-424C-93AA-F70835DE4C60}">
      <dsp:nvSpPr>
        <dsp:cNvPr id="0" name=""/>
        <dsp:cNvSpPr/>
      </dsp:nvSpPr>
      <dsp:spPr>
        <a:xfrm>
          <a:off x="695649" y="2745080"/>
          <a:ext cx="294138" cy="293956"/>
        </a:xfrm>
        <a:prstGeom prst="ellipse">
          <a:avLst/>
        </a:prstGeom>
        <a:solidFill>
          <a:schemeClr val="accent2">
            <a:hueOff val="-454801"/>
            <a:satOff val="-26228"/>
            <a:lumOff val="26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1A7FD-7486-4980-B7AC-6152AB931533}">
      <dsp:nvSpPr>
        <dsp:cNvPr id="0" name=""/>
        <dsp:cNvSpPr/>
      </dsp:nvSpPr>
      <dsp:spPr>
        <a:xfrm>
          <a:off x="2563778" y="494129"/>
          <a:ext cx="1829588" cy="1769758"/>
        </a:xfrm>
        <a:prstGeom prst="ellipse">
          <a:avLst/>
        </a:prstGeom>
        <a:solidFill>
          <a:schemeClr val="accent2">
            <a:hueOff val="-545761"/>
            <a:satOff val="-31473"/>
            <a:lumOff val="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Immediate Family</a:t>
          </a:r>
        </a:p>
      </dsp:txBody>
      <dsp:txXfrm>
        <a:off x="2831715" y="753304"/>
        <a:ext cx="1293714" cy="1251408"/>
      </dsp:txXfrm>
    </dsp:sp>
    <dsp:sp modelId="{36C17B7D-B74B-4DF3-88FF-51907A5035A2}">
      <dsp:nvSpPr>
        <dsp:cNvPr id="0" name=""/>
        <dsp:cNvSpPr/>
      </dsp:nvSpPr>
      <dsp:spPr>
        <a:xfrm flipH="1">
          <a:off x="428619" y="815126"/>
          <a:ext cx="684960" cy="690397"/>
        </a:xfrm>
        <a:prstGeom prst="ellipse">
          <a:avLst/>
        </a:prstGeom>
        <a:solidFill>
          <a:schemeClr val="accent2">
            <a:hueOff val="-636721"/>
            <a:satOff val="-36718"/>
            <a:lumOff val="37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8D1D1-1083-4CB9-B58A-A9EF268BBB9A}">
      <dsp:nvSpPr>
        <dsp:cNvPr id="0" name=""/>
        <dsp:cNvSpPr/>
      </dsp:nvSpPr>
      <dsp:spPr>
        <a:xfrm>
          <a:off x="222894" y="0"/>
          <a:ext cx="1127330" cy="1095749"/>
        </a:xfrm>
        <a:prstGeom prst="ellips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B4BE2-D8DB-438D-A496-E973DB2E767A}">
      <dsp:nvSpPr>
        <dsp:cNvPr id="0" name=""/>
        <dsp:cNvSpPr/>
      </dsp:nvSpPr>
      <dsp:spPr>
        <a:xfrm>
          <a:off x="8183398" y="265236"/>
          <a:ext cx="1331664" cy="1107736"/>
        </a:xfrm>
        <a:prstGeom prst="ellipse">
          <a:avLst/>
        </a:prstGeom>
        <a:solidFill>
          <a:schemeClr val="accent2">
            <a:hueOff val="-818642"/>
            <a:satOff val="-47210"/>
            <a:lumOff val="48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Cousins</a:t>
          </a:r>
        </a:p>
      </dsp:txBody>
      <dsp:txXfrm>
        <a:off x="8378416" y="427460"/>
        <a:ext cx="941628" cy="783288"/>
      </dsp:txXfrm>
    </dsp:sp>
    <dsp:sp modelId="{DBF74708-F7F6-4B18-86C1-173A68F31FC5}">
      <dsp:nvSpPr>
        <dsp:cNvPr id="0" name=""/>
        <dsp:cNvSpPr/>
      </dsp:nvSpPr>
      <dsp:spPr>
        <a:xfrm rot="15630494">
          <a:off x="175215" y="2448149"/>
          <a:ext cx="405657" cy="406094"/>
        </a:xfrm>
        <a:prstGeom prst="ellipse">
          <a:avLst/>
        </a:prstGeom>
        <a:solidFill>
          <a:schemeClr val="accent2">
            <a:hueOff val="-909602"/>
            <a:satOff val="-52455"/>
            <a:lumOff val="5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5EFF4-ED32-4237-A109-03EBF7DDCF10}">
      <dsp:nvSpPr>
        <dsp:cNvPr id="0" name=""/>
        <dsp:cNvSpPr/>
      </dsp:nvSpPr>
      <dsp:spPr>
        <a:xfrm>
          <a:off x="667420" y="3639360"/>
          <a:ext cx="294138" cy="293956"/>
        </a:xfrm>
        <a:prstGeom prst="ellipse">
          <a:avLst/>
        </a:prstGeom>
        <a:solidFill>
          <a:schemeClr val="accent2">
            <a:hueOff val="-1000562"/>
            <a:satOff val="-57701"/>
            <a:lumOff val="59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46669-7849-412E-96CA-09E332EFF4CB}">
      <dsp:nvSpPr>
        <dsp:cNvPr id="0" name=""/>
        <dsp:cNvSpPr/>
      </dsp:nvSpPr>
      <dsp:spPr>
        <a:xfrm>
          <a:off x="728385" y="4089879"/>
          <a:ext cx="294138" cy="293956"/>
        </a:xfrm>
        <a:prstGeom prst="ellips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4795E-BBDB-4F8C-AD02-2ED3141BE174}">
      <dsp:nvSpPr>
        <dsp:cNvPr id="0" name=""/>
        <dsp:cNvSpPr/>
      </dsp:nvSpPr>
      <dsp:spPr>
        <a:xfrm>
          <a:off x="6537475" y="2417658"/>
          <a:ext cx="1658876" cy="1556238"/>
        </a:xfrm>
        <a:prstGeom prst="ellipse">
          <a:avLst/>
        </a:prstGeom>
        <a:solidFill>
          <a:schemeClr val="accent2">
            <a:hueOff val="-1182482"/>
            <a:satOff val="-68191"/>
            <a:lumOff val="70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Community</a:t>
          </a:r>
        </a:p>
      </dsp:txBody>
      <dsp:txXfrm>
        <a:off x="6780412" y="2645564"/>
        <a:ext cx="1173002" cy="1100426"/>
      </dsp:txXfrm>
    </dsp:sp>
    <dsp:sp modelId="{73204702-2A12-4A82-9675-92A6829F0357}">
      <dsp:nvSpPr>
        <dsp:cNvPr id="0" name=""/>
        <dsp:cNvSpPr/>
      </dsp:nvSpPr>
      <dsp:spPr>
        <a:xfrm>
          <a:off x="709351" y="4491574"/>
          <a:ext cx="294138" cy="293956"/>
        </a:xfrm>
        <a:prstGeom prst="ellipse">
          <a:avLst/>
        </a:prstGeom>
        <a:solidFill>
          <a:schemeClr val="accent2">
            <a:hueOff val="-1273443"/>
            <a:satOff val="-73437"/>
            <a:lumOff val="7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DBAC0-8CF0-40D7-8F34-573ACC81B416}">
      <dsp:nvSpPr>
        <dsp:cNvPr id="0" name=""/>
        <dsp:cNvSpPr/>
      </dsp:nvSpPr>
      <dsp:spPr>
        <a:xfrm>
          <a:off x="3434694" y="3895536"/>
          <a:ext cx="1173383" cy="1026446"/>
        </a:xfrm>
        <a:prstGeom prst="ellipse">
          <a:avLst/>
        </a:prstGeom>
        <a:solidFill>
          <a:schemeClr val="accent2">
            <a:hueOff val="-1364403"/>
            <a:satOff val="-78683"/>
            <a:lumOff val="80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Clubs &amp; Groups</a:t>
          </a:r>
        </a:p>
      </dsp:txBody>
      <dsp:txXfrm>
        <a:off x="3606532" y="4045856"/>
        <a:ext cx="829707" cy="725806"/>
      </dsp:txXfrm>
    </dsp:sp>
    <dsp:sp modelId="{7C7A3FFE-C7F5-49F5-BE08-51DE4B00458E}">
      <dsp:nvSpPr>
        <dsp:cNvPr id="0" name=""/>
        <dsp:cNvSpPr/>
      </dsp:nvSpPr>
      <dsp:spPr>
        <a:xfrm>
          <a:off x="331195" y="3073783"/>
          <a:ext cx="294138" cy="293956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799AC-382A-4F68-BC06-7152D9FA2A60}">
      <dsp:nvSpPr>
        <dsp:cNvPr id="0" name=""/>
        <dsp:cNvSpPr/>
      </dsp:nvSpPr>
      <dsp:spPr>
        <a:xfrm>
          <a:off x="3531620" y="280810"/>
          <a:ext cx="3648669" cy="36488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You</a:t>
          </a:r>
        </a:p>
      </dsp:txBody>
      <dsp:txXfrm>
        <a:off x="4065955" y="815174"/>
        <a:ext cx="2579999" cy="2580138"/>
      </dsp:txXfrm>
    </dsp:sp>
    <dsp:sp modelId="{EDC8A21B-28B1-4DFF-829E-AF9849352062}">
      <dsp:nvSpPr>
        <dsp:cNvPr id="0" name=""/>
        <dsp:cNvSpPr/>
      </dsp:nvSpPr>
      <dsp:spPr>
        <a:xfrm>
          <a:off x="2345491" y="2911754"/>
          <a:ext cx="405657" cy="4060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B459F-2FE4-4E83-AD51-6743F5375FA0}">
      <dsp:nvSpPr>
        <dsp:cNvPr id="0" name=""/>
        <dsp:cNvSpPr/>
      </dsp:nvSpPr>
      <dsp:spPr>
        <a:xfrm>
          <a:off x="2870007" y="3685743"/>
          <a:ext cx="294138" cy="293956"/>
        </a:xfrm>
        <a:prstGeom prst="ellipse">
          <a:avLst/>
        </a:prstGeom>
        <a:solidFill>
          <a:schemeClr val="accent2">
            <a:hueOff val="-90960"/>
            <a:satOff val="-5246"/>
            <a:lumOff val="5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4B750-DF7F-460F-BC2E-0EF04B46D691}">
      <dsp:nvSpPr>
        <dsp:cNvPr id="0" name=""/>
        <dsp:cNvSpPr/>
      </dsp:nvSpPr>
      <dsp:spPr>
        <a:xfrm>
          <a:off x="2281983" y="276709"/>
          <a:ext cx="294138" cy="293956"/>
        </a:xfrm>
        <a:prstGeom prst="ellipse">
          <a:avLst/>
        </a:prstGeom>
        <a:solidFill>
          <a:schemeClr val="accent2">
            <a:hueOff val="-181920"/>
            <a:satOff val="-10491"/>
            <a:lumOff val="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7ED05-74FF-40E2-A53F-30E0E6FE36A2}">
      <dsp:nvSpPr>
        <dsp:cNvPr id="0" name=""/>
        <dsp:cNvSpPr/>
      </dsp:nvSpPr>
      <dsp:spPr>
        <a:xfrm>
          <a:off x="7259100" y="865710"/>
          <a:ext cx="405657" cy="406094"/>
        </a:xfrm>
        <a:prstGeom prst="ellipse">
          <a:avLst/>
        </a:prstGeom>
        <a:solidFill>
          <a:schemeClr val="accent2">
            <a:hueOff val="-272881"/>
            <a:satOff val="-15736"/>
            <a:lumOff val="1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06872-480B-4041-A036-78E5213D9054}">
      <dsp:nvSpPr>
        <dsp:cNvPr id="0" name=""/>
        <dsp:cNvSpPr/>
      </dsp:nvSpPr>
      <dsp:spPr>
        <a:xfrm>
          <a:off x="2173736" y="2270683"/>
          <a:ext cx="294138" cy="293956"/>
        </a:xfrm>
        <a:prstGeom prst="ellips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939FA-6BBE-424C-93AA-F70835DE4C60}">
      <dsp:nvSpPr>
        <dsp:cNvPr id="0" name=""/>
        <dsp:cNvSpPr/>
      </dsp:nvSpPr>
      <dsp:spPr>
        <a:xfrm>
          <a:off x="1999349" y="4066886"/>
          <a:ext cx="294138" cy="293956"/>
        </a:xfrm>
        <a:prstGeom prst="ellipse">
          <a:avLst/>
        </a:prstGeom>
        <a:solidFill>
          <a:schemeClr val="accent2">
            <a:hueOff val="-454801"/>
            <a:satOff val="-26228"/>
            <a:lumOff val="26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1A7FD-7486-4980-B7AC-6152AB931533}">
      <dsp:nvSpPr>
        <dsp:cNvPr id="0" name=""/>
        <dsp:cNvSpPr/>
      </dsp:nvSpPr>
      <dsp:spPr>
        <a:xfrm>
          <a:off x="2563778" y="494129"/>
          <a:ext cx="1829588" cy="1769758"/>
        </a:xfrm>
        <a:prstGeom prst="ellipse">
          <a:avLst/>
        </a:prstGeom>
        <a:solidFill>
          <a:schemeClr val="accent2">
            <a:hueOff val="-545761"/>
            <a:satOff val="-31473"/>
            <a:lumOff val="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Immediate Family</a:t>
          </a:r>
        </a:p>
      </dsp:txBody>
      <dsp:txXfrm>
        <a:off x="2831715" y="753304"/>
        <a:ext cx="1293714" cy="1251408"/>
      </dsp:txXfrm>
    </dsp:sp>
    <dsp:sp modelId="{36C17B7D-B74B-4DF3-88FF-51907A5035A2}">
      <dsp:nvSpPr>
        <dsp:cNvPr id="0" name=""/>
        <dsp:cNvSpPr/>
      </dsp:nvSpPr>
      <dsp:spPr>
        <a:xfrm flipH="1">
          <a:off x="5408024" y="3666968"/>
          <a:ext cx="684960" cy="690397"/>
        </a:xfrm>
        <a:prstGeom prst="ellipse">
          <a:avLst/>
        </a:prstGeom>
        <a:solidFill>
          <a:schemeClr val="accent2">
            <a:hueOff val="-636721"/>
            <a:satOff val="-36718"/>
            <a:lumOff val="37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8D1D1-1083-4CB9-B58A-A9EF268BBB9A}">
      <dsp:nvSpPr>
        <dsp:cNvPr id="0" name=""/>
        <dsp:cNvSpPr/>
      </dsp:nvSpPr>
      <dsp:spPr>
        <a:xfrm>
          <a:off x="4224527" y="0"/>
          <a:ext cx="1127330" cy="1095749"/>
        </a:xfrm>
        <a:prstGeom prst="ellips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B4BE2-D8DB-438D-A496-E973DB2E767A}">
      <dsp:nvSpPr>
        <dsp:cNvPr id="0" name=""/>
        <dsp:cNvSpPr/>
      </dsp:nvSpPr>
      <dsp:spPr>
        <a:xfrm>
          <a:off x="8183398" y="265236"/>
          <a:ext cx="1331664" cy="1107736"/>
        </a:xfrm>
        <a:prstGeom prst="ellipse">
          <a:avLst/>
        </a:prstGeom>
        <a:solidFill>
          <a:schemeClr val="accent2">
            <a:hueOff val="-818642"/>
            <a:satOff val="-47210"/>
            <a:lumOff val="48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Cousins</a:t>
          </a:r>
        </a:p>
      </dsp:txBody>
      <dsp:txXfrm>
        <a:off x="8378416" y="427460"/>
        <a:ext cx="941628" cy="783288"/>
      </dsp:txXfrm>
    </dsp:sp>
    <dsp:sp modelId="{DBF74708-F7F6-4B18-86C1-173A68F31FC5}">
      <dsp:nvSpPr>
        <dsp:cNvPr id="0" name=""/>
        <dsp:cNvSpPr/>
      </dsp:nvSpPr>
      <dsp:spPr>
        <a:xfrm rot="9332151">
          <a:off x="7982846" y="2049798"/>
          <a:ext cx="405657" cy="406094"/>
        </a:xfrm>
        <a:prstGeom prst="ellipse">
          <a:avLst/>
        </a:prstGeom>
        <a:solidFill>
          <a:schemeClr val="accent2">
            <a:hueOff val="-909602"/>
            <a:satOff val="-52455"/>
            <a:lumOff val="5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5EFF4-ED32-4237-A109-03EBF7DDCF10}">
      <dsp:nvSpPr>
        <dsp:cNvPr id="0" name=""/>
        <dsp:cNvSpPr/>
      </dsp:nvSpPr>
      <dsp:spPr>
        <a:xfrm>
          <a:off x="6515957" y="171883"/>
          <a:ext cx="294138" cy="293956"/>
        </a:xfrm>
        <a:prstGeom prst="ellipse">
          <a:avLst/>
        </a:prstGeom>
        <a:solidFill>
          <a:schemeClr val="accent2">
            <a:hueOff val="-1000562"/>
            <a:satOff val="-57701"/>
            <a:lumOff val="59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46669-7849-412E-96CA-09E332EFF4CB}">
      <dsp:nvSpPr>
        <dsp:cNvPr id="0" name=""/>
        <dsp:cNvSpPr/>
      </dsp:nvSpPr>
      <dsp:spPr>
        <a:xfrm>
          <a:off x="6595029" y="4470123"/>
          <a:ext cx="294138" cy="293956"/>
        </a:xfrm>
        <a:prstGeom prst="ellips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4795E-BBDB-4F8C-AD02-2ED3141BE174}">
      <dsp:nvSpPr>
        <dsp:cNvPr id="0" name=""/>
        <dsp:cNvSpPr/>
      </dsp:nvSpPr>
      <dsp:spPr>
        <a:xfrm>
          <a:off x="6537475" y="2417658"/>
          <a:ext cx="1658876" cy="1556238"/>
        </a:xfrm>
        <a:prstGeom prst="ellipse">
          <a:avLst/>
        </a:prstGeom>
        <a:solidFill>
          <a:schemeClr val="accent2">
            <a:hueOff val="-1182482"/>
            <a:satOff val="-68191"/>
            <a:lumOff val="70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Community</a:t>
          </a:r>
        </a:p>
      </dsp:txBody>
      <dsp:txXfrm>
        <a:off x="6780412" y="2645564"/>
        <a:ext cx="1173002" cy="1100426"/>
      </dsp:txXfrm>
    </dsp:sp>
    <dsp:sp modelId="{73204702-2A12-4A82-9675-92A6829F0357}">
      <dsp:nvSpPr>
        <dsp:cNvPr id="0" name=""/>
        <dsp:cNvSpPr/>
      </dsp:nvSpPr>
      <dsp:spPr>
        <a:xfrm>
          <a:off x="8938951" y="1531091"/>
          <a:ext cx="294138" cy="293956"/>
        </a:xfrm>
        <a:prstGeom prst="ellipse">
          <a:avLst/>
        </a:prstGeom>
        <a:solidFill>
          <a:schemeClr val="accent2">
            <a:hueOff val="-1273443"/>
            <a:satOff val="-73437"/>
            <a:lumOff val="7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DBAC0-8CF0-40D7-8F34-573ACC81B416}">
      <dsp:nvSpPr>
        <dsp:cNvPr id="0" name=""/>
        <dsp:cNvSpPr/>
      </dsp:nvSpPr>
      <dsp:spPr>
        <a:xfrm>
          <a:off x="3434694" y="3895536"/>
          <a:ext cx="1173383" cy="1026446"/>
        </a:xfrm>
        <a:prstGeom prst="ellipse">
          <a:avLst/>
        </a:prstGeom>
        <a:solidFill>
          <a:schemeClr val="accent2">
            <a:hueOff val="-1364403"/>
            <a:satOff val="-78683"/>
            <a:lumOff val="80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Clubs &amp; Groups</a:t>
          </a:r>
        </a:p>
      </dsp:txBody>
      <dsp:txXfrm>
        <a:off x="3606532" y="4045856"/>
        <a:ext cx="829707" cy="725806"/>
      </dsp:txXfrm>
    </dsp:sp>
    <dsp:sp modelId="{7C7A3FFE-C7F5-49F5-BE08-51DE4B00458E}">
      <dsp:nvSpPr>
        <dsp:cNvPr id="0" name=""/>
        <dsp:cNvSpPr/>
      </dsp:nvSpPr>
      <dsp:spPr>
        <a:xfrm>
          <a:off x="5075975" y="4540445"/>
          <a:ext cx="294138" cy="293956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7E65D-B8ED-E38E-48D1-8DE139B99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C2BCB4-5B4C-34B3-A128-4BC1C70EF9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B52ADE-4FD5-461B-9294-B2B39D46B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E79D7-4421-E273-5C72-C1B7C9069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51AF52-8015-F3D1-3F48-A195B17B2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222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56ABA-6CB3-BF07-F4A2-855E456A6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35C2B-769F-9212-9D53-A4A7505F2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D78E5-B702-07EB-4EFD-CBBBE48A4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B9761-E3B4-A122-EBF4-558A9A60E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B2005-239B-36C5-733D-BC1221F92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988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1177F-1DE3-6C9A-EF81-5465487F2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609D37-76CF-B8A0-275A-44C603DD7F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0E2C8-B8CC-EA12-3DF8-DCCB12612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B323F2-26F1-5DBF-C0C4-9F28850E9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04660-CF82-BAEE-0919-373547579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113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8D566-33AF-23B7-4F54-DA14B791E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F468F-989A-7CE4-64CC-1E5C60667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59ECD8-9D0D-F386-8BC9-A83C614250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1EBC0-9333-2399-0F70-4F437B3B0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FAA34-8B2D-EB7F-FF55-49E0F386E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9E9E9-35B5-4BAB-EB96-320004435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15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3B82B-B322-751B-43AB-F5AB4F9E4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EF0838-03AA-4530-5384-9DA71B44F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2743C-392C-9025-55E0-57A7FD37A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D91719-72F1-99B4-E612-1B8B63D2E7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A2B042-3CC9-6F2C-AFDB-F7600760A7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BEAED5-10DB-B778-365C-CD672124B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303BCE-8C12-FAE8-FB75-9E1F94757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43C67C-1435-8421-E91E-97BACE6D7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54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856DD-CA0C-089B-6622-8BE7475BF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AE5287-0FBF-DA34-B1EB-22CBCF0E5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530D3B-9B9C-E1DC-B6EE-B02B51CC5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21D5D9-9254-13C4-FCB4-3027BEE9B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477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31C4AA-D15E-8C29-9C64-CC1BA37E7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D75E3A-0346-1315-75D2-6154C8593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EACDC7-F6FB-7C5C-B107-B8822B6C5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20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AF7E8-03ED-FA15-0553-5858C6AE1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068F6-C402-4AB0-C4DC-61D61DEE1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A810E4-6A40-79BB-9BAC-F5B2137C8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23FC5D-D7CB-555B-AFF8-7AD786AAD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804206-5BAE-1610-F180-8A09A4E09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1C3603-C66A-1026-F5DA-9069934DA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405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299FA-E9CD-ADDA-1593-DAE375443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E9B9CF-6133-E768-4FB4-4365F55106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3107B-2335-6F49-A44A-C40832BF80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84E899-A6DD-2624-FA45-DD1270844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D04C3B-FC6D-66DC-5DFA-76F42B64C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772D9-34EA-7EA8-D127-637333385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21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EF27A-CB97-7C13-3CBB-80C866ABD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536251-873E-AD33-244C-69C86F68B6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F6152-8E5E-21E9-8CAE-E6C5ED9FA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EBEDA-0355-959C-7185-BCF6F9FB0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7DF66-DA3F-48BE-5CD5-0EADF9FED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66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1D199B-2B5E-C84C-873D-1B950FF7E0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F10DFA-9461-C88B-07EE-EFA9732EEA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15C50-55C2-1937-F545-53B659395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BD7EF-0742-5E1A-5C0D-EC426FFEB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D1DE2-FCB9-8F01-E146-ACF509D4B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3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CD387A-61DC-1017-D4F3-B54431C12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018299-02BB-7A55-CEFD-9DBA0391F5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EEE2D-526B-2AA4-DA96-8717A6654A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8FED3-DA2B-4103-A156-D906608BB96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57DEF-25AC-3CB4-A530-E5D73193FC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9E81E-8833-5847-D5A0-BA42B9C0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EEFD0-F3FE-4719-B37D-422EEE2C3C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575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xt0YkZDn2E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AF7847-3A99-4CD0-A2F9-3BC86C562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913" b="2963"/>
          <a:stretch/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49255-2DCD-4602-B193-2029F0CFD0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556" y="5746071"/>
            <a:ext cx="7015499" cy="852260"/>
          </a:xfrm>
        </p:spPr>
        <p:txBody>
          <a:bodyPr anchor="ctr">
            <a:normAutofit/>
          </a:bodyPr>
          <a:lstStyle/>
          <a:p>
            <a:pPr algn="l"/>
            <a:r>
              <a:rPr lang="en-GB" sz="3600" dirty="0"/>
              <a:t>The professional network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B7EFA-7322-4036-806E-806C90756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5056" y="5746071"/>
            <a:ext cx="4114801" cy="852260"/>
          </a:xfrm>
        </p:spPr>
        <p:txBody>
          <a:bodyPr anchor="ctr">
            <a:normAutofit/>
          </a:bodyPr>
          <a:lstStyle/>
          <a:p>
            <a:pPr algn="r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26506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B62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809A48EE-34DC-44AF-899D-9AA390C93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021" y="643467"/>
            <a:ext cx="1003795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656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51B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509D3B-6D47-479A-B81B-C00FD9FE1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804" y="643467"/>
            <a:ext cx="714239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290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network&#10;&#10;Description automatically generated">
            <a:extLst>
              <a:ext uri="{FF2B5EF4-FFF2-40B4-BE49-F238E27FC236}">
                <a16:creationId xmlns:a16="http://schemas.microsoft.com/office/drawing/2014/main" id="{CACD27F9-0070-86EC-2E55-5C36D50F16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968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415047-A77D-D05E-D9D7-EFDBB92D2E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Strength of Weak 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F57229-0859-2A7A-78F9-C4F066CC5B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223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7F71154-1E20-14CB-6961-A4CD60413D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51981"/>
              </p:ext>
            </p:extLst>
          </p:nvPr>
        </p:nvGraphicFramePr>
        <p:xfrm>
          <a:off x="-1475714" y="1011339"/>
          <a:ext cx="12041863" cy="5443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5">
            <a:extLst>
              <a:ext uri="{FF2B5EF4-FFF2-40B4-BE49-F238E27FC236}">
                <a16:creationId xmlns:a16="http://schemas.microsoft.com/office/drawing/2014/main" id="{1E89C490-707A-7982-5BD7-45B10770D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E3F9A9A-98CF-360E-989B-6804026B23A6}"/>
              </a:ext>
            </a:extLst>
          </p:cNvPr>
          <p:cNvSpPr txBox="1">
            <a:spLocks/>
          </p:cNvSpPr>
          <p:nvPr/>
        </p:nvSpPr>
        <p:spPr>
          <a:xfrm>
            <a:off x="7713554" y="1154467"/>
            <a:ext cx="4372824" cy="60519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/>
              <a:t>How do you perceive the connections you have with the people around you?</a:t>
            </a:r>
            <a:br>
              <a:rPr lang="en-GB" sz="3600"/>
            </a:br>
            <a:br>
              <a:rPr lang="en-GB" sz="3600"/>
            </a:br>
            <a:r>
              <a:rPr lang="en-GB" sz="3600"/>
              <a:t>Who is best placed to help you?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8653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7939FA-6BBE-424C-93AA-F70835DE4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DE7939FA-6BBE-424C-93AA-F70835DE4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DE7939FA-6BBE-424C-93AA-F70835DE4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206872-480B-4041-A036-78E5213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A9206872-480B-4041-A036-78E5213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A9206872-480B-4041-A036-78E5213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04B750-DF7F-460F-BC2E-0EF04B46D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graphicEl>
                                              <a:dgm id="{BD04B750-DF7F-460F-BC2E-0EF04B46D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graphicEl>
                                              <a:dgm id="{BD04B750-DF7F-460F-BC2E-0EF04B46D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C8A21B-28B1-4DFF-829E-AF98493520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DC8A21B-28B1-4DFF-829E-AF98493520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DC8A21B-28B1-4DFF-829E-AF98493520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B459F-2FE4-4E83-AD51-6743F5375F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B79B459F-2FE4-4E83-AD51-6743F5375F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B79B459F-2FE4-4E83-AD51-6743F5375F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7ED05-74FF-40E2-A53F-30E0E6FE36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0757ED05-74FF-40E2-A53F-30E0E6FE36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0757ED05-74FF-40E2-A53F-30E0E6FE36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E799AC-382A-4F68-BC06-7152D9FA2A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DE799AC-382A-4F68-BC06-7152D9FA2A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DE799AC-382A-4F68-BC06-7152D9FA2A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C17B7D-B74B-4DF3-88FF-51907A503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36C17B7D-B74B-4DF3-88FF-51907A503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36C17B7D-B74B-4DF3-88FF-51907A503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28D1D1-1083-4CB9-B58A-A9EF268BB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7128D1D1-1083-4CB9-B58A-A9EF268BB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7128D1D1-1083-4CB9-B58A-A9EF268BB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51A7FD-7486-4980-B7AC-6152AB931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6B51A7FD-7486-4980-B7AC-6152AB931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graphicEl>
                                              <a:dgm id="{6B51A7FD-7486-4980-B7AC-6152AB931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F74708-F7F6-4B18-86C1-173A68F31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DBF74708-F7F6-4B18-86C1-173A68F31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DBF74708-F7F6-4B18-86C1-173A68F31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846669-7849-412E-96CA-09E332EFF4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65846669-7849-412E-96CA-09E332EFF4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65846669-7849-412E-96CA-09E332EFF4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C5EFF4-ED32-4237-A109-03EBF7DDC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graphicEl>
                                              <a:dgm id="{31C5EFF4-ED32-4237-A109-03EBF7DDC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31C5EFF4-ED32-4237-A109-03EBF7DDC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5B4BE2-D8DB-438D-A496-E973DB2E7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graphicEl>
                                              <a:dgm id="{015B4BE2-D8DB-438D-A496-E973DB2E7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graphicEl>
                                              <a:dgm id="{015B4BE2-D8DB-438D-A496-E973DB2E7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204702-2A12-4A82-9675-92A6829F0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73204702-2A12-4A82-9675-92A6829F0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graphicEl>
                                              <a:dgm id="{73204702-2A12-4A82-9675-92A6829F0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94795E-BBDB-4F8C-AD02-2ED3141BE1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BE94795E-BBDB-4F8C-AD02-2ED3141BE1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BE94795E-BBDB-4F8C-AD02-2ED3141BE1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7A3FFE-C7F5-49F5-BE08-51DE4B004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7C7A3FFE-C7F5-49F5-BE08-51DE4B004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graphicEl>
                                              <a:dgm id="{7C7A3FFE-C7F5-49F5-BE08-51DE4B004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8DBAC0-8CF0-40D7-8F34-573ACC81B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graphicEl>
                                              <a:dgm id="{928DBAC0-8CF0-40D7-8F34-573ACC81B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graphicEl>
                                              <a:dgm id="{928DBAC0-8CF0-40D7-8F34-573ACC81B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96B7C-E8EF-E356-5031-C494B6286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1739" y="403029"/>
            <a:ext cx="3367889" cy="6051942"/>
          </a:xfrm>
        </p:spPr>
        <p:txBody>
          <a:bodyPr>
            <a:normAutofit/>
          </a:bodyPr>
          <a:lstStyle/>
          <a:p>
            <a:r>
              <a:rPr lang="en-GB" sz="3600" dirty="0"/>
              <a:t>We all have connections or ties to other people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Some counter-intuitive research tells us where we should look for job opportunities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7F71154-1E20-14CB-6961-A4CD60413D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110127"/>
              </p:ext>
            </p:extLst>
          </p:nvPr>
        </p:nvGraphicFramePr>
        <p:xfrm>
          <a:off x="-1475714" y="1011339"/>
          <a:ext cx="12041863" cy="5443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A9A2756-7062-0181-8B76-104B9A5B3E61}"/>
              </a:ext>
            </a:extLst>
          </p:cNvPr>
          <p:cNvCxnSpPr>
            <a:cxnSpLocks/>
          </p:cNvCxnSpPr>
          <p:nvPr/>
        </p:nvCxnSpPr>
        <p:spPr>
          <a:xfrm flipH="1" flipV="1">
            <a:off x="2616451" y="2553077"/>
            <a:ext cx="597530" cy="38929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98AB07-CB2C-BB81-37B1-7A24453F559D}"/>
              </a:ext>
            </a:extLst>
          </p:cNvPr>
          <p:cNvCxnSpPr>
            <a:cxnSpLocks/>
          </p:cNvCxnSpPr>
          <p:nvPr/>
        </p:nvCxnSpPr>
        <p:spPr>
          <a:xfrm>
            <a:off x="4313977" y="3442471"/>
            <a:ext cx="834993" cy="192209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602AB5D-52BE-BA07-CD54-2E3D86011BAD}"/>
              </a:ext>
            </a:extLst>
          </p:cNvPr>
          <p:cNvCxnSpPr>
            <a:cxnSpLocks/>
          </p:cNvCxnSpPr>
          <p:nvPr/>
        </p:nvCxnSpPr>
        <p:spPr>
          <a:xfrm flipH="1">
            <a:off x="1066044" y="3231174"/>
            <a:ext cx="2159630" cy="19782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1F7E0E1-B6C8-3345-AD2D-FAF02A7722C8}"/>
              </a:ext>
            </a:extLst>
          </p:cNvPr>
          <p:cNvCxnSpPr>
            <a:cxnSpLocks/>
          </p:cNvCxnSpPr>
          <p:nvPr/>
        </p:nvCxnSpPr>
        <p:spPr>
          <a:xfrm flipH="1">
            <a:off x="1375372" y="3442471"/>
            <a:ext cx="1920089" cy="62362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0071807-70BD-B4C6-5746-815CAC983CCD}"/>
              </a:ext>
            </a:extLst>
          </p:cNvPr>
          <p:cNvCxnSpPr>
            <a:cxnSpLocks/>
          </p:cNvCxnSpPr>
          <p:nvPr/>
        </p:nvCxnSpPr>
        <p:spPr>
          <a:xfrm>
            <a:off x="3823581" y="3551976"/>
            <a:ext cx="322906" cy="102824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B107627-EF47-9A01-3E0F-80BD7D5CD3D2}"/>
              </a:ext>
            </a:extLst>
          </p:cNvPr>
          <p:cNvCxnSpPr>
            <a:cxnSpLocks/>
          </p:cNvCxnSpPr>
          <p:nvPr/>
        </p:nvCxnSpPr>
        <p:spPr>
          <a:xfrm flipH="1">
            <a:off x="2851086" y="3550686"/>
            <a:ext cx="749176" cy="125813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531C893-B861-C387-4DFB-686DBDA64BD9}"/>
              </a:ext>
            </a:extLst>
          </p:cNvPr>
          <p:cNvCxnSpPr>
            <a:cxnSpLocks/>
          </p:cNvCxnSpPr>
          <p:nvPr/>
        </p:nvCxnSpPr>
        <p:spPr>
          <a:xfrm flipV="1">
            <a:off x="4591616" y="2705477"/>
            <a:ext cx="2714530" cy="4572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7AB383C-BAD9-D771-E64A-1B225CEC3547}"/>
              </a:ext>
            </a:extLst>
          </p:cNvPr>
          <p:cNvCxnSpPr>
            <a:cxnSpLocks/>
          </p:cNvCxnSpPr>
          <p:nvPr/>
        </p:nvCxnSpPr>
        <p:spPr>
          <a:xfrm flipV="1">
            <a:off x="4514286" y="2245259"/>
            <a:ext cx="1269369" cy="76501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3022A5B-D42D-DF59-36CF-7F6ABD7DCAAA}"/>
              </a:ext>
            </a:extLst>
          </p:cNvPr>
          <p:cNvCxnSpPr>
            <a:cxnSpLocks/>
          </p:cNvCxnSpPr>
          <p:nvPr/>
        </p:nvCxnSpPr>
        <p:spPr>
          <a:xfrm flipV="1">
            <a:off x="3982016" y="1511359"/>
            <a:ext cx="1033604" cy="131256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9A15270-3AD8-D0EA-C1AC-CE1937887796}"/>
              </a:ext>
            </a:extLst>
          </p:cNvPr>
          <p:cNvCxnSpPr>
            <a:cxnSpLocks/>
          </p:cNvCxnSpPr>
          <p:nvPr/>
        </p:nvCxnSpPr>
        <p:spPr>
          <a:xfrm flipV="1">
            <a:off x="4579546" y="2245259"/>
            <a:ext cx="2309386" cy="84951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7C032DE-8004-4C68-6FC4-2F7557B65BF8}"/>
              </a:ext>
            </a:extLst>
          </p:cNvPr>
          <p:cNvCxnSpPr>
            <a:cxnSpLocks/>
          </p:cNvCxnSpPr>
          <p:nvPr/>
        </p:nvCxnSpPr>
        <p:spPr>
          <a:xfrm>
            <a:off x="4481656" y="3357326"/>
            <a:ext cx="667314" cy="37582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B9540E7-4D8B-8647-8A1F-BC5F770D5F20}"/>
              </a:ext>
            </a:extLst>
          </p:cNvPr>
          <p:cNvCxnSpPr>
            <a:cxnSpLocks/>
          </p:cNvCxnSpPr>
          <p:nvPr/>
        </p:nvCxnSpPr>
        <p:spPr>
          <a:xfrm flipH="1" flipV="1">
            <a:off x="3467854" y="2167642"/>
            <a:ext cx="68278" cy="5868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799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 connected, freer world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56372"/>
            <a:ext cx="9372600" cy="3774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Granovetter</a:t>
            </a:r>
            <a:r>
              <a:rPr lang="en-GB" dirty="0"/>
              <a:t> (1973 and 1983):</a:t>
            </a:r>
          </a:p>
          <a:p>
            <a:r>
              <a:rPr lang="en-GB" dirty="0"/>
              <a:t>People with few close friends but lots of acquaintances use their social networks to become more socially mobile than people with fewer social networks but a closer-knit group of friends</a:t>
            </a:r>
          </a:p>
          <a:p>
            <a:r>
              <a:rPr lang="en-GB" b="1" dirty="0"/>
              <a:t>‘The strength of weak ties’</a:t>
            </a:r>
          </a:p>
          <a:p>
            <a:r>
              <a:rPr lang="en-GB" dirty="0"/>
              <a:t>Opportunities for us but profoundly challenging for government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5802998"/>
            <a:ext cx="7957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Granovetter</a:t>
            </a:r>
            <a:r>
              <a:rPr lang="en-GB" dirty="0"/>
              <a:t> M (1983) ‘The strength of weak ties: a network theory revisited’, </a:t>
            </a:r>
            <a:r>
              <a:rPr lang="en-GB" i="1" dirty="0"/>
              <a:t>Sociological Theory</a:t>
            </a:r>
            <a:r>
              <a:rPr lang="en-GB" dirty="0"/>
              <a:t>, 1: 201-30 cited in Quirk 2011:33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C02FD-F513-4C01-8E82-24CCD5E3281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9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84258-9D2F-EB31-E0DD-8A7555340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How acquaintances can help you get a job">
            <a:hlinkClick r:id="" action="ppaction://media"/>
            <a:extLst>
              <a:ext uri="{FF2B5EF4-FFF2-40B4-BE49-F238E27FC236}">
                <a16:creationId xmlns:a16="http://schemas.microsoft.com/office/drawing/2014/main" id="{43350FDE-8262-766D-D2ED-5706FED8A36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8620" y="881694"/>
            <a:ext cx="9016402" cy="5094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5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</Words>
  <Application>Microsoft Office PowerPoint</Application>
  <PresentationFormat>Widescreen</PresentationFormat>
  <Paragraphs>21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The professional network</vt:lpstr>
      <vt:lpstr>PowerPoint Presentation</vt:lpstr>
      <vt:lpstr>PowerPoint Presentation</vt:lpstr>
      <vt:lpstr>The Strength of Weak Ties</vt:lpstr>
      <vt:lpstr>PowerPoint Presentation</vt:lpstr>
      <vt:lpstr>We all have connections or ties to other people  Some counter-intuitive research tells us where we should look for job opportunities</vt:lpstr>
      <vt:lpstr>A connected, freer world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Strength of Weak Ties</dc:title>
  <dc:creator>Mike Durke</dc:creator>
  <cp:lastModifiedBy>Mike Durke</cp:lastModifiedBy>
  <cp:revision>3</cp:revision>
  <dcterms:created xsi:type="dcterms:W3CDTF">2024-01-22T10:32:02Z</dcterms:created>
  <dcterms:modified xsi:type="dcterms:W3CDTF">2024-03-05T11:54:26Z</dcterms:modified>
</cp:coreProperties>
</file>