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21"/>
  </p:notesMasterIdLst>
  <p:handoutMasterIdLst>
    <p:handoutMasterId r:id="rId22"/>
  </p:handoutMasterIdLst>
  <p:sldIdLst>
    <p:sldId id="256" r:id="rId5"/>
    <p:sldId id="2457" r:id="rId6"/>
    <p:sldId id="2458" r:id="rId7"/>
    <p:sldId id="2459" r:id="rId8"/>
    <p:sldId id="2449" r:id="rId9"/>
    <p:sldId id="2460" r:id="rId10"/>
    <p:sldId id="2461" r:id="rId11"/>
    <p:sldId id="2462" r:id="rId12"/>
    <p:sldId id="2451" r:id="rId13"/>
    <p:sldId id="2450" r:id="rId14"/>
    <p:sldId id="2452" r:id="rId15"/>
    <p:sldId id="2453" r:id="rId16"/>
    <p:sldId id="2454" r:id="rId17"/>
    <p:sldId id="2455" r:id="rId18"/>
    <p:sldId id="2456" r:id="rId19"/>
    <p:sldId id="2448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F3342"/>
    <a:srgbClr val="C0F400"/>
    <a:srgbClr val="05EE55"/>
    <a:srgbClr val="038B30"/>
    <a:srgbClr val="05D74D"/>
    <a:srgbClr val="663300"/>
    <a:srgbClr val="04C04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584" autoAdjust="0"/>
  </p:normalViewPr>
  <p:slideViewPr>
    <p:cSldViewPr snapToGrid="0">
      <p:cViewPr varScale="1">
        <p:scale>
          <a:sx n="107" d="100"/>
          <a:sy n="107" d="100"/>
        </p:scale>
        <p:origin x="61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557"/>
    </p:cViewPr>
  </p:sorterViewPr>
  <p:notesViewPr>
    <p:cSldViewPr snapToGrid="0">
      <p:cViewPr varScale="1">
        <p:scale>
          <a:sx n="58" d="100"/>
          <a:sy n="58" d="100"/>
        </p:scale>
        <p:origin x="2965" y="4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254265FD-4E3F-4008-BF0D-92438DDF38EF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411FABC-D2A4-4DDD-AE15-415703DDD3EA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1CB9CF0-A540-4793-A5F3-F4917CFDDCB6}" type="datetimeFigureOut">
              <a:rPr lang="en-US" smtClean="0"/>
              <a:t>11/21/2021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EBBAB0-AE2E-4EA6-BE3D-A8C4DA400704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31D462F-4914-49FC-A851-7FFFE9D6E86B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3422B72-BD1C-4F41-B10E-CA0BEB17901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190768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DA03753-A5BE-4D79-AEA9-C0A65A6F8851}" type="datetimeFigureOut">
              <a:rPr lang="en-US" smtClean="0"/>
              <a:t>11/21/2021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A3BE989-76B8-4F13-9267-01FDA45C437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97300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ver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icture Placeholder 13">
            <a:extLst>
              <a:ext uri="{FF2B5EF4-FFF2-40B4-BE49-F238E27FC236}">
                <a16:creationId xmlns:a16="http://schemas.microsoft.com/office/drawing/2014/main" id="{9FB41AE7-07AD-43D7-9418-6D32BE5E3192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-71015" y="0"/>
            <a:ext cx="12263015" cy="6858000"/>
          </a:xfrm>
          <a:solidFill>
            <a:schemeClr val="bg1">
              <a:lumMod val="50000"/>
            </a:schemeClr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846D6A0C-E2C3-43CB-83D0-B5F6221079CA}"/>
              </a:ext>
            </a:extLst>
          </p:cNvPr>
          <p:cNvGrpSpPr/>
          <p:nvPr userDrawn="1"/>
        </p:nvGrpSpPr>
        <p:grpSpPr>
          <a:xfrm flipH="1">
            <a:off x="2076202" y="1374276"/>
            <a:ext cx="7324426" cy="3883523"/>
            <a:chOff x="252031" y="-22763"/>
            <a:chExt cx="7324426" cy="7269964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F997D03F-0BE2-458F-92A2-4FE73B0FBF51}"/>
                </a:ext>
              </a:extLst>
            </p:cNvPr>
            <p:cNvSpPr/>
            <p:nvPr userDrawn="1"/>
          </p:nvSpPr>
          <p:spPr>
            <a:xfrm>
              <a:off x="500743" y="-22763"/>
              <a:ext cx="7075714" cy="5878284"/>
            </a:xfrm>
            <a:prstGeom prst="rect">
              <a:avLst/>
            </a:prstGeom>
            <a:noFill/>
            <a:ln w="127000">
              <a:solidFill>
                <a:srgbClr val="2F334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EDC96296-0FBF-47A5-9D6A-5D9BB647A4D7}"/>
                </a:ext>
              </a:extLst>
            </p:cNvPr>
            <p:cNvSpPr/>
            <p:nvPr userDrawn="1"/>
          </p:nvSpPr>
          <p:spPr>
            <a:xfrm>
              <a:off x="979714" y="1181211"/>
              <a:ext cx="6117771" cy="6065990"/>
            </a:xfrm>
            <a:prstGeom prst="rect">
              <a:avLst/>
            </a:prstGeom>
            <a:gradFill>
              <a:gsLst>
                <a:gs pos="0">
                  <a:srgbClr val="038B30">
                    <a:alpha val="70000"/>
                  </a:srgbClr>
                </a:gs>
                <a:gs pos="100000">
                  <a:srgbClr val="C0F400">
                    <a:alpha val="70000"/>
                  </a:srgbClr>
                </a:gs>
                <a:gs pos="50000">
                  <a:srgbClr val="05EE55">
                    <a:alpha val="70000"/>
                  </a:srgbClr>
                </a:gs>
              </a:gsLst>
              <a:lin ang="162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/>
                <a:t>2</a:t>
              </a:r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r>
                <a:rPr lang="en-US" dirty="0"/>
                <a:t>+</a:t>
              </a:r>
            </a:p>
            <a:p>
              <a:pPr algn="ctr"/>
              <a:endParaRPr lang="en-US" dirty="0"/>
            </a:p>
          </p:txBody>
        </p: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53F17719-10FE-433E-9CCC-4509DE17F22A}"/>
                </a:ext>
              </a:extLst>
            </p:cNvPr>
            <p:cNvSpPr/>
            <p:nvPr userDrawn="1"/>
          </p:nvSpPr>
          <p:spPr>
            <a:xfrm>
              <a:off x="252031" y="655467"/>
              <a:ext cx="6475341" cy="570179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DE73F1A-AAF0-4EB4-8DF0-C152BD93C69B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791372" y="2238426"/>
            <a:ext cx="6609256" cy="1508126"/>
          </a:xfrm>
        </p:spPr>
        <p:txBody>
          <a:bodyPr anchor="b">
            <a:normAutofit/>
          </a:bodyPr>
          <a:lstStyle>
            <a:lvl1pPr algn="ctr">
              <a:defRPr sz="4800" b="1">
                <a:solidFill>
                  <a:srgbClr val="2F3342"/>
                </a:solidFill>
                <a:latin typeface="+mj-lt"/>
              </a:defRPr>
            </a:lvl1pPr>
          </a:lstStyle>
          <a:p>
            <a:r>
              <a:rPr lang="en-US" dirty="0"/>
              <a:t>Click to edit </a:t>
            </a:r>
            <a:br>
              <a:rPr lang="en-US" dirty="0"/>
            </a:br>
            <a:r>
              <a:rPr lang="en-US" dirty="0"/>
              <a:t>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3075AE6-92D3-4205-B268-E1AD6C5901D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791372" y="3838627"/>
            <a:ext cx="6609256" cy="450503"/>
          </a:xfrm>
        </p:spPr>
        <p:txBody>
          <a:bodyPr/>
          <a:lstStyle>
            <a:lvl1pPr marL="0" indent="0" algn="ctr">
              <a:buNone/>
              <a:defRPr sz="2400" spc="300">
                <a:solidFill>
                  <a:srgbClr val="2F3342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686165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icture Placeholder 13">
            <a:extLst>
              <a:ext uri="{FF2B5EF4-FFF2-40B4-BE49-F238E27FC236}">
                <a16:creationId xmlns:a16="http://schemas.microsoft.com/office/drawing/2014/main" id="{FE1CFFBA-D756-4740-B375-252727F02D1E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2264229" y="0"/>
            <a:ext cx="4919153" cy="6858000"/>
          </a:xfrm>
          <a:solidFill>
            <a:schemeClr val="bg1">
              <a:lumMod val="50000"/>
            </a:schemeClr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2DCA22-1DF2-42CB-8741-F0CE575EAF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7804" y="1676400"/>
            <a:ext cx="5196241" cy="3352800"/>
          </a:xfrm>
        </p:spPr>
        <p:txBody>
          <a:bodyPr>
            <a:normAutofit/>
          </a:bodyPr>
          <a:lstStyle>
            <a:lvl1pPr>
              <a:defRPr sz="4400" b="1" spc="300">
                <a:solidFill>
                  <a:srgbClr val="2F3342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DD89F3-6B87-4C54-83B9-A6481CB4FC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39394" y="365125"/>
            <a:ext cx="4114801" cy="58118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pic>
        <p:nvPicPr>
          <p:cNvPr id="11" name="Graphic 10">
            <a:extLst>
              <a:ext uri="{FF2B5EF4-FFF2-40B4-BE49-F238E27FC236}">
                <a16:creationId xmlns:a16="http://schemas.microsoft.com/office/drawing/2014/main" id="{479D679C-E90D-4916-BCE6-71C32B831ECF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39938" y="1088572"/>
            <a:ext cx="4572000" cy="4572000"/>
          </a:xfrm>
          <a:prstGeom prst="rect">
            <a:avLst/>
          </a:prstGeom>
        </p:spPr>
      </p:pic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5107A3F-3DCD-44DD-AF42-32098DCC3A78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E1DB279-F403-4D2A-8D1B-FB3C81796B48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8C2E478F-E849-4A8C-AF1F-CBCC78A7CBF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176236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vider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icture Placeholder 13">
            <a:extLst>
              <a:ext uri="{FF2B5EF4-FFF2-40B4-BE49-F238E27FC236}">
                <a16:creationId xmlns:a16="http://schemas.microsoft.com/office/drawing/2014/main" id="{FE1CFFBA-D756-4740-B375-252727F02D1E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2264229" y="0"/>
            <a:ext cx="9927771" cy="6858000"/>
          </a:xfrm>
          <a:solidFill>
            <a:schemeClr val="bg1">
              <a:lumMod val="50000"/>
            </a:schemeClr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99325050-38BE-4AB2-B450-8DC9C0EDD386}"/>
              </a:ext>
            </a:extLst>
          </p:cNvPr>
          <p:cNvGrpSpPr/>
          <p:nvPr userDrawn="1"/>
        </p:nvGrpSpPr>
        <p:grpSpPr>
          <a:xfrm>
            <a:off x="883522" y="408327"/>
            <a:ext cx="5276606" cy="5768636"/>
            <a:chOff x="883522" y="408327"/>
            <a:chExt cx="5276606" cy="5768636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3D68A4CE-A5FD-4656-82E1-43D586CC441E}"/>
                </a:ext>
              </a:extLst>
            </p:cNvPr>
            <p:cNvSpPr/>
            <p:nvPr/>
          </p:nvSpPr>
          <p:spPr>
            <a:xfrm>
              <a:off x="1808217" y="1403690"/>
              <a:ext cx="4351911" cy="4773273"/>
            </a:xfrm>
            <a:prstGeom prst="rect">
              <a:avLst/>
            </a:prstGeom>
            <a:gradFill>
              <a:gsLst>
                <a:gs pos="0">
                  <a:srgbClr val="038B30">
                    <a:alpha val="70000"/>
                  </a:srgbClr>
                </a:gs>
                <a:gs pos="100000">
                  <a:srgbClr val="C0F400">
                    <a:alpha val="70000"/>
                  </a:srgbClr>
                </a:gs>
                <a:gs pos="50000">
                  <a:srgbClr val="05EE55">
                    <a:alpha val="70000"/>
                  </a:srgbClr>
                </a:gs>
              </a:gsLst>
              <a:lin ang="162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/>
                <a:t>2</a:t>
              </a:r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r>
                <a:rPr lang="en-US" dirty="0"/>
                <a:t>+</a:t>
              </a:r>
            </a:p>
            <a:p>
              <a:pPr algn="ctr"/>
              <a:endParaRPr lang="en-US" dirty="0"/>
            </a:p>
          </p:txBody>
        </p:sp>
        <p:pic>
          <p:nvPicPr>
            <p:cNvPr id="15" name="Graphic 14">
              <a:extLst>
                <a:ext uri="{FF2B5EF4-FFF2-40B4-BE49-F238E27FC236}">
                  <a16:creationId xmlns:a16="http://schemas.microsoft.com/office/drawing/2014/main" id="{E66B1E37-8CEC-44ED-A239-C755B72AC61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1125781" y="1107282"/>
              <a:ext cx="4572000" cy="4572000"/>
            </a:xfrm>
            <a:prstGeom prst="rect">
              <a:avLst/>
            </a:prstGeom>
          </p:spPr>
        </p:pic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B7E28405-97F5-4E03-86F1-FAE2FEA6CFF8}"/>
                </a:ext>
              </a:extLst>
            </p:cNvPr>
            <p:cNvSpPr/>
            <p:nvPr/>
          </p:nvSpPr>
          <p:spPr>
            <a:xfrm>
              <a:off x="883522" y="408327"/>
              <a:ext cx="4351911" cy="4773273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/>
                <a:t>2</a:t>
              </a:r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r>
                <a:rPr lang="en-US" dirty="0"/>
                <a:t>+</a:t>
              </a:r>
            </a:p>
            <a:p>
              <a:pPr algn="ctr"/>
              <a:endParaRPr lang="en-US" dirty="0"/>
            </a:p>
          </p:txBody>
        </p:sp>
      </p:grpSp>
      <p:sp>
        <p:nvSpPr>
          <p:cNvPr id="16" name="Title 1">
            <a:extLst>
              <a:ext uri="{FF2B5EF4-FFF2-40B4-BE49-F238E27FC236}">
                <a16:creationId xmlns:a16="http://schemas.microsoft.com/office/drawing/2014/main" id="{719FCC9B-E3B8-49CF-BD22-D553FFAAE5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501775"/>
            <a:ext cx="4351911" cy="2384466"/>
          </a:xfrm>
        </p:spPr>
        <p:txBody>
          <a:bodyPr>
            <a:normAutofit/>
          </a:bodyPr>
          <a:lstStyle>
            <a:lvl1pPr algn="ctr">
              <a:defRPr sz="4400" b="1" spc="300">
                <a:solidFill>
                  <a:srgbClr val="2F3342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Text Placeholder 2">
            <a:extLst>
              <a:ext uri="{FF2B5EF4-FFF2-40B4-BE49-F238E27FC236}">
                <a16:creationId xmlns:a16="http://schemas.microsoft.com/office/drawing/2014/main" id="{4F21EA87-CE67-4A1E-B2E0-513F775C76A7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838199" y="3886241"/>
            <a:ext cx="4351910" cy="296437"/>
          </a:xfrm>
        </p:spPr>
        <p:txBody>
          <a:bodyPr lIns="0" rIns="0">
            <a:noAutofit/>
          </a:bodyPr>
          <a:lstStyle>
            <a:lvl1pPr marL="0" indent="0" algn="ctr">
              <a:buNone/>
              <a:defRPr sz="2000" spc="600">
                <a:solidFill>
                  <a:srgbClr val="2F3342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STYLES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1A26DCC3-B99B-481C-AC63-F17D5215DCC8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0D24A36-5F75-40A5-8DA4-0364F4492FC6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8C2E478F-E849-4A8C-AF1F-CBCC78A7CBF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814379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vider 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13">
            <a:extLst>
              <a:ext uri="{FF2B5EF4-FFF2-40B4-BE49-F238E27FC236}">
                <a16:creationId xmlns:a16="http://schemas.microsoft.com/office/drawing/2014/main" id="{B599FEC8-12D0-4EB5-8573-C891D56C84E0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-71015" y="0"/>
            <a:ext cx="12263015" cy="6858000"/>
          </a:xfrm>
          <a:solidFill>
            <a:schemeClr val="bg1">
              <a:lumMod val="50000"/>
            </a:schemeClr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7BF3BF7F-F094-497C-9310-2FE8B059E82B}"/>
              </a:ext>
            </a:extLst>
          </p:cNvPr>
          <p:cNvGrpSpPr/>
          <p:nvPr userDrawn="1"/>
        </p:nvGrpSpPr>
        <p:grpSpPr>
          <a:xfrm flipH="1" flipV="1">
            <a:off x="3581400" y="451189"/>
            <a:ext cx="5276606" cy="5768636"/>
            <a:chOff x="883522" y="408327"/>
            <a:chExt cx="5276606" cy="5768636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2D49E498-4E90-44A2-B49F-157DFF9E8581}"/>
                </a:ext>
              </a:extLst>
            </p:cNvPr>
            <p:cNvSpPr/>
            <p:nvPr/>
          </p:nvSpPr>
          <p:spPr>
            <a:xfrm>
              <a:off x="1808217" y="1403690"/>
              <a:ext cx="4351911" cy="4773273"/>
            </a:xfrm>
            <a:prstGeom prst="rect">
              <a:avLst/>
            </a:prstGeom>
            <a:gradFill>
              <a:gsLst>
                <a:gs pos="0">
                  <a:srgbClr val="038B30">
                    <a:alpha val="70000"/>
                  </a:srgbClr>
                </a:gs>
                <a:gs pos="100000">
                  <a:srgbClr val="C0F400">
                    <a:alpha val="70000"/>
                  </a:srgbClr>
                </a:gs>
                <a:gs pos="50000">
                  <a:srgbClr val="05EE55">
                    <a:alpha val="70000"/>
                  </a:srgbClr>
                </a:gs>
              </a:gsLst>
              <a:lin ang="162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/>
                <a:t>2</a:t>
              </a:r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r>
                <a:rPr lang="en-US" dirty="0"/>
                <a:t>+</a:t>
              </a:r>
            </a:p>
            <a:p>
              <a:pPr algn="ctr"/>
              <a:endParaRPr lang="en-US" dirty="0"/>
            </a:p>
          </p:txBody>
        </p:sp>
        <p:pic>
          <p:nvPicPr>
            <p:cNvPr id="17" name="Graphic 16">
              <a:extLst>
                <a:ext uri="{FF2B5EF4-FFF2-40B4-BE49-F238E27FC236}">
                  <a16:creationId xmlns:a16="http://schemas.microsoft.com/office/drawing/2014/main" id="{B2D9F108-8C30-4BEC-8122-BE2632644482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1139938" y="1088572"/>
              <a:ext cx="4572000" cy="4572000"/>
            </a:xfrm>
            <a:prstGeom prst="rect">
              <a:avLst/>
            </a:prstGeom>
          </p:spPr>
        </p:pic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FAB546B5-7C56-40DD-B1DF-AE850DE5FDB3}"/>
                </a:ext>
              </a:extLst>
            </p:cNvPr>
            <p:cNvSpPr/>
            <p:nvPr/>
          </p:nvSpPr>
          <p:spPr>
            <a:xfrm>
              <a:off x="883522" y="408327"/>
              <a:ext cx="4351911" cy="4773273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/>
                <a:t>2</a:t>
              </a:r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r>
                <a:rPr lang="en-US" dirty="0"/>
                <a:t>+</a:t>
              </a:r>
            </a:p>
            <a:p>
              <a:pPr algn="ctr"/>
              <a:endParaRPr lang="en-US" dirty="0"/>
            </a:p>
          </p:txBody>
        </p:sp>
      </p:grpSp>
      <p:sp>
        <p:nvSpPr>
          <p:cNvPr id="8" name="Title 1">
            <a:extLst>
              <a:ext uri="{FF2B5EF4-FFF2-40B4-BE49-F238E27FC236}">
                <a16:creationId xmlns:a16="http://schemas.microsoft.com/office/drawing/2014/main" id="{4C30FD01-9DD8-4ECA-AC52-7C41002A99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06095" y="1742989"/>
            <a:ext cx="4351911" cy="3352800"/>
          </a:xfrm>
        </p:spPr>
        <p:txBody>
          <a:bodyPr>
            <a:normAutofit/>
          </a:bodyPr>
          <a:lstStyle>
            <a:lvl1pPr algn="ctr">
              <a:defRPr sz="4400" b="1" spc="300">
                <a:solidFill>
                  <a:srgbClr val="2F3342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2" name="Text Placeholder 2">
            <a:extLst>
              <a:ext uri="{FF2B5EF4-FFF2-40B4-BE49-F238E27FC236}">
                <a16:creationId xmlns:a16="http://schemas.microsoft.com/office/drawing/2014/main" id="{74491700-C4EB-4143-ACD3-DE153BF9DD99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4506094" y="4127455"/>
            <a:ext cx="4351910" cy="296437"/>
          </a:xfrm>
        </p:spPr>
        <p:txBody>
          <a:bodyPr lIns="0" rIns="0">
            <a:noAutofit/>
          </a:bodyPr>
          <a:lstStyle>
            <a:lvl1pPr marL="0" indent="0" algn="ctr">
              <a:buNone/>
              <a:defRPr sz="2000" spc="600">
                <a:solidFill>
                  <a:srgbClr val="2F3342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STYLES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11BF64E-D1E6-463D-B3F0-1491C107C8B1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8C2E478F-E849-4A8C-AF1F-CBCC78A7CBF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1149EC66-F633-4F8B-BA43-E48843E5AD21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28995897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CC3A4379-5E89-42FE-AA5C-BEA0CDFCDD6F}"/>
              </a:ext>
            </a:extLst>
          </p:cNvPr>
          <p:cNvSpPr/>
          <p:nvPr userDrawn="1"/>
        </p:nvSpPr>
        <p:spPr>
          <a:xfrm>
            <a:off x="4887684" y="1431586"/>
            <a:ext cx="2873833" cy="5426414"/>
          </a:xfrm>
          <a:prstGeom prst="rect">
            <a:avLst/>
          </a:prstGeom>
          <a:gradFill>
            <a:gsLst>
              <a:gs pos="0">
                <a:srgbClr val="038B30">
                  <a:alpha val="70000"/>
                </a:srgbClr>
              </a:gs>
              <a:gs pos="100000">
                <a:srgbClr val="C0F400">
                  <a:alpha val="70000"/>
                </a:srgbClr>
              </a:gs>
              <a:gs pos="50000">
                <a:srgbClr val="05EE55">
                  <a:alpha val="70000"/>
                </a:srgb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2</a:t>
            </a:r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r>
              <a:rPr lang="en-US" dirty="0"/>
              <a:t>+</a:t>
            </a:r>
          </a:p>
          <a:p>
            <a:pPr algn="ctr"/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38A5A1-070F-43C9-B2D5-C557B0D72B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73882" y="1061132"/>
            <a:ext cx="3464717" cy="823912"/>
          </a:xfrm>
          <a:ln>
            <a:solidFill>
              <a:schemeClr val="bg1"/>
            </a:solidFill>
          </a:ln>
        </p:spPr>
        <p:txBody>
          <a:bodyPr anchor="ctr"/>
          <a:lstStyle>
            <a:lvl1pPr marL="0" indent="0" algn="ctr">
              <a:buNone/>
              <a:defRPr sz="2400" b="1">
                <a:solidFill>
                  <a:srgbClr val="2F334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ECCBEC1-2F48-4E90-ADF0-BEE2B9E477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73882" y="2108201"/>
            <a:ext cx="3464717" cy="3684588"/>
          </a:xfrm>
        </p:spPr>
        <p:txBody>
          <a:bodyPr>
            <a:normAutofit/>
          </a:bodyPr>
          <a:lstStyle>
            <a:lvl1pPr>
              <a:lnSpc>
                <a:spcPct val="150000"/>
              </a:lnSpc>
              <a:defRPr sz="1600">
                <a:solidFill>
                  <a:srgbClr val="2F3342"/>
                </a:solidFill>
              </a:defRPr>
            </a:lvl1pPr>
            <a:lvl2pPr>
              <a:lnSpc>
                <a:spcPct val="150000"/>
              </a:lnSpc>
              <a:defRPr sz="1400">
                <a:solidFill>
                  <a:srgbClr val="2F3342"/>
                </a:solidFill>
              </a:defRPr>
            </a:lvl2pPr>
            <a:lvl3pPr>
              <a:lnSpc>
                <a:spcPct val="150000"/>
              </a:lnSpc>
              <a:defRPr sz="1200">
                <a:solidFill>
                  <a:srgbClr val="2F3342"/>
                </a:solidFill>
              </a:defRPr>
            </a:lvl3pPr>
            <a:lvl4pPr>
              <a:lnSpc>
                <a:spcPct val="150000"/>
              </a:lnSpc>
              <a:defRPr sz="1100">
                <a:solidFill>
                  <a:srgbClr val="2F3342"/>
                </a:solidFill>
              </a:defRPr>
            </a:lvl4pPr>
            <a:lvl5pPr>
              <a:lnSpc>
                <a:spcPct val="150000"/>
              </a:lnSpc>
              <a:defRPr sz="1100">
                <a:solidFill>
                  <a:srgbClr val="2F334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2">
            <a:extLst>
              <a:ext uri="{FF2B5EF4-FFF2-40B4-BE49-F238E27FC236}">
                <a16:creationId xmlns:a16="http://schemas.microsoft.com/office/drawing/2014/main" id="{367F380C-58A9-4490-AC57-579A90290F36}"/>
              </a:ext>
            </a:extLst>
          </p:cNvPr>
          <p:cNvSpPr>
            <a:spLocks noGrp="1"/>
          </p:cNvSpPr>
          <p:nvPr>
            <p:ph type="body" idx="13"/>
          </p:nvPr>
        </p:nvSpPr>
        <p:spPr>
          <a:xfrm>
            <a:off x="8153400" y="1061132"/>
            <a:ext cx="3464717" cy="823912"/>
          </a:xfrm>
          <a:ln>
            <a:solidFill>
              <a:schemeClr val="bg1"/>
            </a:solidFill>
          </a:ln>
        </p:spPr>
        <p:txBody>
          <a:bodyPr anchor="ctr"/>
          <a:lstStyle>
            <a:lvl1pPr marL="0" indent="0" algn="ctr">
              <a:buNone/>
              <a:defRPr sz="2400" b="1">
                <a:solidFill>
                  <a:srgbClr val="2F334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>
            <a:extLst>
              <a:ext uri="{FF2B5EF4-FFF2-40B4-BE49-F238E27FC236}">
                <a16:creationId xmlns:a16="http://schemas.microsoft.com/office/drawing/2014/main" id="{DA285A94-0E4E-47DC-8E61-41F684F37003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8153400" y="2108201"/>
            <a:ext cx="3464717" cy="3684588"/>
          </a:xfrm>
        </p:spPr>
        <p:txBody>
          <a:bodyPr>
            <a:normAutofit/>
          </a:bodyPr>
          <a:lstStyle>
            <a:lvl1pPr>
              <a:lnSpc>
                <a:spcPct val="150000"/>
              </a:lnSpc>
              <a:defRPr sz="1600">
                <a:solidFill>
                  <a:srgbClr val="2F3342"/>
                </a:solidFill>
              </a:defRPr>
            </a:lvl1pPr>
            <a:lvl2pPr>
              <a:lnSpc>
                <a:spcPct val="150000"/>
              </a:lnSpc>
              <a:defRPr sz="1400">
                <a:solidFill>
                  <a:srgbClr val="2F3342"/>
                </a:solidFill>
              </a:defRPr>
            </a:lvl2pPr>
            <a:lvl3pPr>
              <a:lnSpc>
                <a:spcPct val="150000"/>
              </a:lnSpc>
              <a:defRPr sz="1200">
                <a:solidFill>
                  <a:srgbClr val="2F3342"/>
                </a:solidFill>
              </a:defRPr>
            </a:lvl3pPr>
            <a:lvl4pPr>
              <a:lnSpc>
                <a:spcPct val="150000"/>
              </a:lnSpc>
              <a:defRPr sz="1100">
                <a:solidFill>
                  <a:srgbClr val="2F3342"/>
                </a:solidFill>
              </a:defRPr>
            </a:lvl4pPr>
            <a:lvl5pPr>
              <a:lnSpc>
                <a:spcPct val="150000"/>
              </a:lnSpc>
              <a:defRPr sz="1100">
                <a:solidFill>
                  <a:srgbClr val="2F334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6EDCBFD0-7AE5-4346-AD3A-01F956626091}"/>
              </a:ext>
            </a:extLst>
          </p:cNvPr>
          <p:cNvSpPr/>
          <p:nvPr userDrawn="1"/>
        </p:nvSpPr>
        <p:spPr>
          <a:xfrm>
            <a:off x="4430484" y="0"/>
            <a:ext cx="2873833" cy="5426414"/>
          </a:xfrm>
          <a:prstGeom prst="rect">
            <a:avLst/>
          </a:prstGeom>
          <a:noFill/>
          <a:ln w="88900">
            <a:solidFill>
              <a:srgbClr val="2F334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2</a:t>
            </a:r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r>
              <a:rPr lang="en-US" dirty="0"/>
              <a:t>+</a:t>
            </a:r>
          </a:p>
          <a:p>
            <a:pPr algn="ctr"/>
            <a:endParaRPr lang="en-US" dirty="0"/>
          </a:p>
        </p:txBody>
      </p:sp>
      <p:sp>
        <p:nvSpPr>
          <p:cNvPr id="16" name="Picture Placeholder 13">
            <a:extLst>
              <a:ext uri="{FF2B5EF4-FFF2-40B4-BE49-F238E27FC236}">
                <a16:creationId xmlns:a16="http://schemas.microsoft.com/office/drawing/2014/main" id="{354FBDC8-CD65-4972-A821-C25297B1A8AB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659082" y="489291"/>
            <a:ext cx="2873833" cy="5920920"/>
          </a:xfrm>
          <a:solidFill>
            <a:schemeClr val="bg1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0C0FCBE5-63C0-4DC7-8687-C2C76ABBDDB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0F240C4-B3CD-49AA-8C48-9FE7AA1FE3D0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8C2E478F-E849-4A8C-AF1F-CBCC78A7CBF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" name="Title 5" hidden="1">
            <a:extLst>
              <a:ext uri="{FF2B5EF4-FFF2-40B4-BE49-F238E27FC236}">
                <a16:creationId xmlns:a16="http://schemas.microsoft.com/office/drawing/2014/main" id="{A43A44DE-9B7B-49B8-AE13-95164A3FA9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5884" y="0"/>
            <a:ext cx="3605998" cy="1188720"/>
          </a:xfrm>
        </p:spPr>
        <p:txBody>
          <a:bodyPr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074254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AE90E16-AEC5-4F82-85B0-DDEA26AA939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727370" y="0"/>
            <a:ext cx="5464629" cy="68580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BD40C7A-92CE-46D6-B056-C75D73663328}"/>
              </a:ext>
            </a:extLst>
          </p:cNvPr>
          <p:cNvSpPr/>
          <p:nvPr userDrawn="1"/>
        </p:nvSpPr>
        <p:spPr>
          <a:xfrm>
            <a:off x="609600" y="391887"/>
            <a:ext cx="7075714" cy="5878284"/>
          </a:xfrm>
          <a:prstGeom prst="rect">
            <a:avLst/>
          </a:prstGeom>
          <a:noFill/>
          <a:ln w="127000">
            <a:solidFill>
              <a:srgbClr val="2F334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A1A2116-206B-49CD-9ECC-078E4F72904C}"/>
              </a:ext>
            </a:extLst>
          </p:cNvPr>
          <p:cNvSpPr/>
          <p:nvPr userDrawn="1"/>
        </p:nvSpPr>
        <p:spPr>
          <a:xfrm>
            <a:off x="979713" y="1181214"/>
            <a:ext cx="6117771" cy="5426414"/>
          </a:xfrm>
          <a:prstGeom prst="rect">
            <a:avLst/>
          </a:prstGeom>
          <a:gradFill>
            <a:gsLst>
              <a:gs pos="0">
                <a:srgbClr val="038B30">
                  <a:alpha val="70000"/>
                </a:srgbClr>
              </a:gs>
              <a:gs pos="100000">
                <a:srgbClr val="C0F400">
                  <a:alpha val="70000"/>
                </a:srgbClr>
              </a:gs>
              <a:gs pos="50000">
                <a:srgbClr val="05EE55">
                  <a:alpha val="70000"/>
                </a:srgb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2</a:t>
            </a:r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r>
              <a:rPr lang="en-US" dirty="0"/>
              <a:t>+</a:t>
            </a:r>
          </a:p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69E75A6-06C5-49D0-9164-3098CE0E53D8}"/>
              </a:ext>
            </a:extLst>
          </p:cNvPr>
          <p:cNvSpPr/>
          <p:nvPr userDrawn="1"/>
        </p:nvSpPr>
        <p:spPr>
          <a:xfrm>
            <a:off x="957943" y="655467"/>
            <a:ext cx="5769428" cy="570179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F0F519-65FC-434F-8F2F-F778A20A82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7943" y="1480457"/>
            <a:ext cx="5138057" cy="587876"/>
          </a:xfrm>
        </p:spPr>
        <p:txBody>
          <a:bodyPr anchor="b"/>
          <a:lstStyle>
            <a:lvl1pPr>
              <a:defRPr sz="3200" b="1">
                <a:solidFill>
                  <a:srgbClr val="2F3342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1E2B8D-1C12-403F-BE59-ECC565466CB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57943" y="2546851"/>
            <a:ext cx="5138057" cy="3396749"/>
          </a:xfrm>
        </p:spPr>
        <p:txBody>
          <a:bodyPr/>
          <a:lstStyle>
            <a:lvl1pPr marL="0" indent="0">
              <a:lnSpc>
                <a:spcPct val="150000"/>
              </a:lnSpc>
              <a:buNone/>
              <a:defRPr sz="1600">
                <a:solidFill>
                  <a:srgbClr val="2F334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2">
            <a:extLst>
              <a:ext uri="{FF2B5EF4-FFF2-40B4-BE49-F238E27FC236}">
                <a16:creationId xmlns:a16="http://schemas.microsoft.com/office/drawing/2014/main" id="{D9EF0584-D46D-4C21-99D2-074ADF23E018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979714" y="2095547"/>
            <a:ext cx="4958100" cy="365125"/>
          </a:xfrm>
        </p:spPr>
        <p:txBody>
          <a:bodyPr>
            <a:noAutofit/>
          </a:bodyPr>
          <a:lstStyle>
            <a:lvl1pPr marL="0" indent="0">
              <a:buNone/>
              <a:defRPr sz="2000" spc="600">
                <a:solidFill>
                  <a:srgbClr val="2F3342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6AFC205-B079-430E-B82F-CBF6F56DE09D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E82B84E2-AAE4-4BC1-8C01-AF4ABADD6EDE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8C2E478F-E849-4A8C-AF1F-CBCC78A7CBF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725153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42E9CCD-6BB8-4209-A6BA-851867956084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400191" y="470641"/>
            <a:ext cx="5220309" cy="591671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1E8CB484-5390-4B2F-9BFB-D0733BEE88A5}"/>
              </a:ext>
            </a:extLst>
          </p:cNvPr>
          <p:cNvGrpSpPr/>
          <p:nvPr userDrawn="1"/>
        </p:nvGrpSpPr>
        <p:grpSpPr>
          <a:xfrm>
            <a:off x="657060" y="435124"/>
            <a:ext cx="5134751" cy="6215741"/>
            <a:chOff x="252031" y="391887"/>
            <a:chExt cx="7433283" cy="6215741"/>
          </a:xfrm>
        </p:grpSpPr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A8354BDC-9788-4AB5-A841-99D95C68804F}"/>
                </a:ext>
              </a:extLst>
            </p:cNvPr>
            <p:cNvSpPr/>
            <p:nvPr userDrawn="1"/>
          </p:nvSpPr>
          <p:spPr>
            <a:xfrm>
              <a:off x="979713" y="1181214"/>
              <a:ext cx="6117771" cy="5426414"/>
            </a:xfrm>
            <a:prstGeom prst="rect">
              <a:avLst/>
            </a:prstGeom>
            <a:gradFill>
              <a:gsLst>
                <a:gs pos="0">
                  <a:srgbClr val="038B30">
                    <a:alpha val="70000"/>
                  </a:srgbClr>
                </a:gs>
                <a:gs pos="100000">
                  <a:srgbClr val="C0F400">
                    <a:alpha val="70000"/>
                  </a:srgbClr>
                </a:gs>
                <a:gs pos="50000">
                  <a:srgbClr val="05EE55">
                    <a:alpha val="70000"/>
                  </a:srgbClr>
                </a:gs>
              </a:gsLst>
              <a:lin ang="162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/>
                <a:t>2</a:t>
              </a:r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r>
                <a:rPr lang="en-US" dirty="0"/>
                <a:t>+</a:t>
              </a:r>
            </a:p>
            <a:p>
              <a:pPr algn="ctr"/>
              <a:endParaRPr lang="en-US" dirty="0"/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36778BD9-B865-4156-B319-6A8242F0D4D5}"/>
                </a:ext>
              </a:extLst>
            </p:cNvPr>
            <p:cNvSpPr/>
            <p:nvPr userDrawn="1"/>
          </p:nvSpPr>
          <p:spPr>
            <a:xfrm>
              <a:off x="609600" y="391887"/>
              <a:ext cx="7075714" cy="5878284"/>
            </a:xfrm>
            <a:prstGeom prst="rect">
              <a:avLst/>
            </a:prstGeom>
            <a:noFill/>
            <a:ln w="127000">
              <a:solidFill>
                <a:srgbClr val="2F334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AEB70006-7799-4F63-912B-45662CE14500}"/>
                </a:ext>
              </a:extLst>
            </p:cNvPr>
            <p:cNvSpPr/>
            <p:nvPr userDrawn="1"/>
          </p:nvSpPr>
          <p:spPr>
            <a:xfrm>
              <a:off x="252031" y="655467"/>
              <a:ext cx="6475341" cy="570179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04074E6-E39E-4D19-B91F-8E84F37CBF3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99167" y="1099002"/>
            <a:ext cx="4226024" cy="573989"/>
          </a:xfrm>
        </p:spPr>
        <p:txBody>
          <a:bodyPr lIns="0" rIns="0">
            <a:noAutofit/>
          </a:bodyPr>
          <a:lstStyle>
            <a:lvl1pPr>
              <a:defRPr sz="3200" b="1" spc="0">
                <a:solidFill>
                  <a:srgbClr val="2F3342"/>
                </a:solidFill>
                <a:latin typeface="+mj-lt"/>
              </a:defRPr>
            </a:lvl1pPr>
          </a:lstStyle>
          <a:p>
            <a:r>
              <a:rPr lang="en-US" dirty="0"/>
              <a:t>CLICK TO EDIT MASTER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7D1B16-7058-45AD-9B19-E19CAF9668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9167" y="2145234"/>
            <a:ext cx="4226024" cy="3857329"/>
          </a:xfrm>
        </p:spPr>
        <p:txBody>
          <a:bodyPr lIns="0" rIns="0">
            <a:normAutofit/>
          </a:bodyPr>
          <a:lstStyle>
            <a:lvl1pPr>
              <a:lnSpc>
                <a:spcPct val="150000"/>
              </a:lnSpc>
              <a:defRPr sz="1600">
                <a:solidFill>
                  <a:srgbClr val="2F3342"/>
                </a:solidFill>
              </a:defRPr>
            </a:lvl1pPr>
            <a:lvl2pPr>
              <a:lnSpc>
                <a:spcPct val="150000"/>
              </a:lnSpc>
              <a:defRPr sz="1600">
                <a:solidFill>
                  <a:srgbClr val="2F3342"/>
                </a:solidFill>
              </a:defRPr>
            </a:lvl2pPr>
            <a:lvl3pPr>
              <a:lnSpc>
                <a:spcPct val="150000"/>
              </a:lnSpc>
              <a:defRPr sz="1400">
                <a:solidFill>
                  <a:srgbClr val="2F3342"/>
                </a:solidFill>
              </a:defRPr>
            </a:lvl3pPr>
            <a:lvl4pPr>
              <a:lnSpc>
                <a:spcPct val="150000"/>
              </a:lnSpc>
              <a:defRPr sz="1200">
                <a:solidFill>
                  <a:srgbClr val="2F3342"/>
                </a:solidFill>
              </a:defRPr>
            </a:lvl4pPr>
            <a:lvl5pPr>
              <a:lnSpc>
                <a:spcPct val="150000"/>
              </a:lnSpc>
              <a:defRPr sz="1200">
                <a:solidFill>
                  <a:srgbClr val="2F334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6CAAB964-0A56-4842-AA82-7610F726CD14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611804" y="1737564"/>
            <a:ext cx="4197802" cy="407670"/>
          </a:xfrm>
        </p:spPr>
        <p:txBody>
          <a:bodyPr lIns="0" rIns="0">
            <a:noAutofit/>
          </a:bodyPr>
          <a:lstStyle>
            <a:lvl1pPr marL="0" indent="0">
              <a:buNone/>
              <a:defRPr sz="2000" spc="600">
                <a:solidFill>
                  <a:srgbClr val="2F3342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STYLES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1A066D4-321A-48BF-84C2-18FC1D7184A7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0CDB4336-A0EC-4019-904C-112405358769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8C2E478F-E849-4A8C-AF1F-CBCC78A7CBF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278939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>
            <a:extLst>
              <a:ext uri="{FF2B5EF4-FFF2-40B4-BE49-F238E27FC236}">
                <a16:creationId xmlns:a16="http://schemas.microsoft.com/office/drawing/2014/main" id="{846D6A0C-E2C3-43CB-83D0-B5F6221079CA}"/>
              </a:ext>
            </a:extLst>
          </p:cNvPr>
          <p:cNvGrpSpPr/>
          <p:nvPr userDrawn="1"/>
        </p:nvGrpSpPr>
        <p:grpSpPr>
          <a:xfrm flipH="1">
            <a:off x="2076202" y="1374276"/>
            <a:ext cx="7324426" cy="3883523"/>
            <a:chOff x="252031" y="-22763"/>
            <a:chExt cx="7324426" cy="7269964"/>
          </a:xfrm>
        </p:grpSpPr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EDC96296-0FBF-47A5-9D6A-5D9BB647A4D7}"/>
                </a:ext>
              </a:extLst>
            </p:cNvPr>
            <p:cNvSpPr/>
            <p:nvPr userDrawn="1"/>
          </p:nvSpPr>
          <p:spPr>
            <a:xfrm>
              <a:off x="979714" y="1181211"/>
              <a:ext cx="6117771" cy="6065990"/>
            </a:xfrm>
            <a:prstGeom prst="rect">
              <a:avLst/>
            </a:prstGeom>
            <a:gradFill>
              <a:gsLst>
                <a:gs pos="0">
                  <a:srgbClr val="038B30">
                    <a:alpha val="70000"/>
                  </a:srgbClr>
                </a:gs>
                <a:gs pos="100000">
                  <a:srgbClr val="C0F400">
                    <a:alpha val="70000"/>
                  </a:srgbClr>
                </a:gs>
                <a:gs pos="50000">
                  <a:srgbClr val="05EE55">
                    <a:alpha val="70000"/>
                  </a:srgbClr>
                </a:gs>
              </a:gsLst>
              <a:lin ang="162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/>
                <a:t>2</a:t>
              </a:r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r>
                <a:rPr lang="en-US" dirty="0"/>
                <a:t>+</a:t>
              </a:r>
            </a:p>
            <a:p>
              <a:pPr algn="ctr"/>
              <a:endParaRPr lang="en-US" dirty="0"/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F997D03F-0BE2-458F-92A2-4FE73B0FBF51}"/>
                </a:ext>
              </a:extLst>
            </p:cNvPr>
            <p:cNvSpPr/>
            <p:nvPr userDrawn="1"/>
          </p:nvSpPr>
          <p:spPr>
            <a:xfrm>
              <a:off x="500743" y="-22763"/>
              <a:ext cx="7075714" cy="5878284"/>
            </a:xfrm>
            <a:prstGeom prst="rect">
              <a:avLst/>
            </a:prstGeom>
            <a:noFill/>
            <a:ln w="1270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53F17719-10FE-433E-9CCC-4509DE17F22A}"/>
                </a:ext>
              </a:extLst>
            </p:cNvPr>
            <p:cNvSpPr/>
            <p:nvPr userDrawn="1"/>
          </p:nvSpPr>
          <p:spPr>
            <a:xfrm>
              <a:off x="252031" y="655467"/>
              <a:ext cx="6475341" cy="570179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DE73F1A-AAF0-4EB4-8DF0-C152BD93C69B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791372" y="2238426"/>
            <a:ext cx="6609256" cy="1508126"/>
          </a:xfrm>
        </p:spPr>
        <p:txBody>
          <a:bodyPr anchor="b">
            <a:normAutofit/>
          </a:bodyPr>
          <a:lstStyle>
            <a:lvl1pPr algn="ctr">
              <a:defRPr sz="4400" b="1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 dirty="0"/>
              <a:t>Click to edit </a:t>
            </a:r>
            <a:br>
              <a:rPr lang="en-US" dirty="0"/>
            </a:br>
            <a:r>
              <a:rPr lang="en-US" dirty="0"/>
              <a:t>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3075AE6-92D3-4205-B268-E1AD6C5901D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791372" y="3838627"/>
            <a:ext cx="6609256" cy="450503"/>
          </a:xfrm>
        </p:spPr>
        <p:txBody>
          <a:bodyPr/>
          <a:lstStyle>
            <a:lvl1pPr marL="0" indent="0" algn="ctr">
              <a:buNone/>
              <a:defRPr sz="2400" spc="3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612285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>
            <a:extLst>
              <a:ext uri="{FF2B5EF4-FFF2-40B4-BE49-F238E27FC236}">
                <a16:creationId xmlns:a16="http://schemas.microsoft.com/office/drawing/2014/main" id="{7BF3BF7F-F094-497C-9310-2FE8B059E82B}"/>
              </a:ext>
            </a:extLst>
          </p:cNvPr>
          <p:cNvGrpSpPr/>
          <p:nvPr userDrawn="1"/>
        </p:nvGrpSpPr>
        <p:grpSpPr>
          <a:xfrm flipH="1" flipV="1">
            <a:off x="3581400" y="451189"/>
            <a:ext cx="5276606" cy="5768636"/>
            <a:chOff x="883522" y="408327"/>
            <a:chExt cx="5276606" cy="5768636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2D49E498-4E90-44A2-B49F-157DFF9E8581}"/>
                </a:ext>
              </a:extLst>
            </p:cNvPr>
            <p:cNvSpPr/>
            <p:nvPr/>
          </p:nvSpPr>
          <p:spPr>
            <a:xfrm>
              <a:off x="1808217" y="1403690"/>
              <a:ext cx="4351911" cy="4773273"/>
            </a:xfrm>
            <a:prstGeom prst="rect">
              <a:avLst/>
            </a:prstGeom>
            <a:gradFill>
              <a:gsLst>
                <a:gs pos="0">
                  <a:srgbClr val="038B30">
                    <a:alpha val="70000"/>
                  </a:srgbClr>
                </a:gs>
                <a:gs pos="100000">
                  <a:srgbClr val="C0F400">
                    <a:alpha val="70000"/>
                  </a:srgbClr>
                </a:gs>
                <a:gs pos="50000">
                  <a:srgbClr val="05EE55">
                    <a:alpha val="70000"/>
                  </a:srgbClr>
                </a:gs>
              </a:gsLst>
              <a:lin ang="162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/>
                <a:t>2</a:t>
              </a:r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r>
                <a:rPr lang="en-US" dirty="0"/>
                <a:t>+</a:t>
              </a:r>
            </a:p>
            <a:p>
              <a:pPr algn="ctr"/>
              <a:endParaRPr lang="en-US" dirty="0"/>
            </a:p>
          </p:txBody>
        </p:sp>
        <p:pic>
          <p:nvPicPr>
            <p:cNvPr id="17" name="Graphic 16">
              <a:extLst>
                <a:ext uri="{FF2B5EF4-FFF2-40B4-BE49-F238E27FC236}">
                  <a16:creationId xmlns:a16="http://schemas.microsoft.com/office/drawing/2014/main" id="{B2D9F108-8C30-4BEC-8122-BE2632644482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1139938" y="1088572"/>
              <a:ext cx="4572000" cy="4572000"/>
            </a:xfrm>
            <a:prstGeom prst="rect">
              <a:avLst/>
            </a:prstGeom>
          </p:spPr>
        </p:pic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FAB546B5-7C56-40DD-B1DF-AE850DE5FDB3}"/>
                </a:ext>
              </a:extLst>
            </p:cNvPr>
            <p:cNvSpPr/>
            <p:nvPr/>
          </p:nvSpPr>
          <p:spPr>
            <a:xfrm>
              <a:off x="883522" y="408327"/>
              <a:ext cx="4351911" cy="4773273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/>
                <a:t>2</a:t>
              </a:r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r>
                <a:rPr lang="en-US" dirty="0"/>
                <a:t>+</a:t>
              </a:r>
            </a:p>
            <a:p>
              <a:pPr algn="ctr"/>
              <a:endParaRPr lang="en-US" dirty="0"/>
            </a:p>
          </p:txBody>
        </p:sp>
      </p:grpSp>
      <p:sp>
        <p:nvSpPr>
          <p:cNvPr id="8" name="Title 1">
            <a:extLst>
              <a:ext uri="{FF2B5EF4-FFF2-40B4-BE49-F238E27FC236}">
                <a16:creationId xmlns:a16="http://schemas.microsoft.com/office/drawing/2014/main" id="{4C30FD01-9DD8-4ECA-AC52-7C41002A99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06095" y="1742989"/>
            <a:ext cx="4351911" cy="3352800"/>
          </a:xfrm>
        </p:spPr>
        <p:txBody>
          <a:bodyPr>
            <a:normAutofit/>
          </a:bodyPr>
          <a:lstStyle>
            <a:lvl1pPr algn="ctr">
              <a:defRPr sz="4400" b="1" spc="30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C5F17219-39C2-44C1-BFC9-BA0D7ACD78D1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087118E-1B0A-407B-BDCE-B343BC9F92E9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8C2E478F-E849-4A8C-AF1F-CBCC78A7CBF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Text Placeholder 2">
            <a:extLst>
              <a:ext uri="{FF2B5EF4-FFF2-40B4-BE49-F238E27FC236}">
                <a16:creationId xmlns:a16="http://schemas.microsoft.com/office/drawing/2014/main" id="{CEC8E835-7291-427D-948E-B544E36AD129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4506094" y="4127455"/>
            <a:ext cx="4351911" cy="296437"/>
          </a:xfrm>
        </p:spPr>
        <p:txBody>
          <a:bodyPr vert="horz" lIns="91440" tIns="45720" rIns="91440" bIns="45720" rtlCol="0">
            <a:noAutofit/>
          </a:bodyPr>
          <a:lstStyle>
            <a:lvl1pPr marL="0" indent="0">
              <a:buNone/>
              <a:defRPr lang="en-US" sz="2000" cap="all" spc="600" baseline="0">
                <a:solidFill>
                  <a:schemeClr val="tx1"/>
                </a:solidFill>
                <a:latin typeface="+mj-lt"/>
              </a:defRPr>
            </a:lvl1pPr>
          </a:lstStyle>
          <a:p>
            <a:pPr marL="228600" lvl="0" indent="-228600" algn="ctr"/>
            <a:r>
              <a:rPr lang="en-US" dirty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6372940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38A5A1-070F-43C9-B2D5-C557B0D72B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73882" y="1061132"/>
            <a:ext cx="3464717" cy="823912"/>
          </a:xfrm>
          <a:ln>
            <a:noFill/>
          </a:ln>
        </p:spPr>
        <p:txBody>
          <a:bodyPr anchor="ctr"/>
          <a:lstStyle>
            <a:lvl1pPr marL="0" indent="0" algn="ctr">
              <a:buNone/>
              <a:defRPr sz="2400" b="1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6EDCBFD0-7AE5-4346-AD3A-01F956626091}"/>
              </a:ext>
            </a:extLst>
          </p:cNvPr>
          <p:cNvSpPr/>
          <p:nvPr userDrawn="1"/>
        </p:nvSpPr>
        <p:spPr>
          <a:xfrm>
            <a:off x="4430484" y="0"/>
            <a:ext cx="2873833" cy="5426414"/>
          </a:xfrm>
          <a:prstGeom prst="rect">
            <a:avLst/>
          </a:prstGeom>
          <a:noFill/>
          <a:ln w="889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2</a:t>
            </a:r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r>
              <a:rPr lang="en-US" dirty="0"/>
              <a:t>+</a:t>
            </a:r>
          </a:p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1F4A2F-9480-4E94-806C-5D65C71DFB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5884" y="0"/>
            <a:ext cx="3834596" cy="1124404"/>
          </a:xfrm>
        </p:spPr>
        <p:txBody>
          <a:bodyPr>
            <a:no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C3A4379-5E89-42FE-AA5C-BEA0CDFCDD6F}"/>
              </a:ext>
            </a:extLst>
          </p:cNvPr>
          <p:cNvSpPr/>
          <p:nvPr userDrawn="1"/>
        </p:nvSpPr>
        <p:spPr>
          <a:xfrm>
            <a:off x="4887684" y="1431586"/>
            <a:ext cx="2873833" cy="5426414"/>
          </a:xfrm>
          <a:prstGeom prst="rect">
            <a:avLst/>
          </a:prstGeom>
          <a:gradFill>
            <a:gsLst>
              <a:gs pos="0">
                <a:srgbClr val="038B30">
                  <a:alpha val="70000"/>
                </a:srgbClr>
              </a:gs>
              <a:gs pos="100000">
                <a:srgbClr val="C0F400">
                  <a:alpha val="70000"/>
                </a:srgbClr>
              </a:gs>
              <a:gs pos="50000">
                <a:srgbClr val="05EE55">
                  <a:alpha val="70000"/>
                </a:srgb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2</a:t>
            </a:r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r>
              <a:rPr lang="en-US" dirty="0"/>
              <a:t>+</a:t>
            </a:r>
          </a:p>
          <a:p>
            <a:pPr algn="ctr"/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0DA028-023B-4883-9A48-70FD7A2E5226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EA625CC-388D-4655-BFA6-2CC4FD9E889D}"/>
              </a:ext>
            </a:extLst>
          </p:cNvPr>
          <p:cNvSpPr/>
          <p:nvPr userDrawn="1"/>
        </p:nvSpPr>
        <p:spPr>
          <a:xfrm>
            <a:off x="4659081" y="447789"/>
            <a:ext cx="2873833" cy="595795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2</a:t>
            </a:r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r>
              <a:rPr lang="en-US" dirty="0"/>
              <a:t>+</a:t>
            </a:r>
          </a:p>
          <a:p>
            <a:pPr algn="ctr"/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2AA6DE-6D7A-4135-8B9F-99A91527F21D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8C2E478F-E849-4A8C-AF1F-CBCC78A7CBF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Text Placeholder 4">
            <a:extLst>
              <a:ext uri="{FF2B5EF4-FFF2-40B4-BE49-F238E27FC236}">
                <a16:creationId xmlns:a16="http://schemas.microsoft.com/office/drawing/2014/main" id="{17A78D63-E00C-4155-A5B2-B3431A09ACB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8153395" y="1061132"/>
            <a:ext cx="3464721" cy="823912"/>
          </a:xfrm>
          <a:ln>
            <a:noFill/>
          </a:ln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sz="2400" b="1" dirty="0">
                <a:solidFill>
                  <a:schemeClr val="tx1"/>
                </a:solidFill>
                <a:latin typeface="+mj-lt"/>
              </a:defRPr>
            </a:lvl1pPr>
          </a:lstStyle>
          <a:p>
            <a:pPr marL="228600" lvl="0" indent="-228600" algn="ctr"/>
            <a:r>
              <a:rPr lang="en-US"/>
              <a:t>Click to edit Master text styles</a:t>
            </a:r>
          </a:p>
        </p:txBody>
      </p:sp>
      <p:sp>
        <p:nvSpPr>
          <p:cNvPr id="16" name="Content Placeholder 5">
            <a:extLst>
              <a:ext uri="{FF2B5EF4-FFF2-40B4-BE49-F238E27FC236}">
                <a16:creationId xmlns:a16="http://schemas.microsoft.com/office/drawing/2014/main" id="{12AF2780-75D3-4992-93BC-8EA50C648A8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8153394" y="2108201"/>
            <a:ext cx="3464721" cy="3684588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400"/>
            </a:lvl2pPr>
            <a:lvl3pPr>
              <a:defRPr sz="1200"/>
            </a:lvl3pPr>
            <a:lvl4pPr>
              <a:defRPr sz="1100"/>
            </a:lvl4pPr>
            <a:lvl5pPr>
              <a:defRPr sz="11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9" name="Content Placeholder 3">
            <a:extLst>
              <a:ext uri="{FF2B5EF4-FFF2-40B4-BE49-F238E27FC236}">
                <a16:creationId xmlns:a16="http://schemas.microsoft.com/office/drawing/2014/main" id="{EAAE1C5B-7233-4F49-895F-7566CEB6D8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73882" y="2108201"/>
            <a:ext cx="3464717" cy="3684588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400"/>
            </a:lvl2pPr>
            <a:lvl3pPr>
              <a:defRPr sz="1200"/>
            </a:lvl3pPr>
            <a:lvl4pPr>
              <a:defRPr sz="1100"/>
            </a:lvl4pPr>
            <a:lvl5pPr>
              <a:defRPr sz="11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721026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6EDCBFD0-7AE5-4346-AD3A-01F956626091}"/>
              </a:ext>
            </a:extLst>
          </p:cNvPr>
          <p:cNvSpPr/>
          <p:nvPr userDrawn="1"/>
        </p:nvSpPr>
        <p:spPr>
          <a:xfrm>
            <a:off x="4430484" y="0"/>
            <a:ext cx="2873833" cy="5426414"/>
          </a:xfrm>
          <a:prstGeom prst="rect">
            <a:avLst/>
          </a:prstGeom>
          <a:noFill/>
          <a:ln w="889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2</a:t>
            </a:r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r>
              <a:rPr lang="en-US" dirty="0"/>
              <a:t>+</a:t>
            </a:r>
          </a:p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1F4A2F-9480-4E94-806C-5D65C71DFB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5884" y="0"/>
            <a:ext cx="3834596" cy="1124404"/>
          </a:xfrm>
        </p:spPr>
        <p:txBody>
          <a:bodyPr>
            <a:no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C3A4379-5E89-42FE-AA5C-BEA0CDFCDD6F}"/>
              </a:ext>
            </a:extLst>
          </p:cNvPr>
          <p:cNvSpPr/>
          <p:nvPr userDrawn="1"/>
        </p:nvSpPr>
        <p:spPr>
          <a:xfrm>
            <a:off x="4887684" y="1431586"/>
            <a:ext cx="2873833" cy="5426414"/>
          </a:xfrm>
          <a:prstGeom prst="rect">
            <a:avLst/>
          </a:prstGeom>
          <a:gradFill>
            <a:gsLst>
              <a:gs pos="0">
                <a:srgbClr val="038B30">
                  <a:alpha val="70000"/>
                </a:srgbClr>
              </a:gs>
              <a:gs pos="100000">
                <a:srgbClr val="C0F400">
                  <a:alpha val="70000"/>
                </a:srgbClr>
              </a:gs>
              <a:gs pos="50000">
                <a:srgbClr val="05EE55">
                  <a:alpha val="70000"/>
                </a:srgb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2</a:t>
            </a:r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r>
              <a:rPr lang="en-US" dirty="0"/>
              <a:t>+</a:t>
            </a:r>
          </a:p>
          <a:p>
            <a:pPr algn="ctr"/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0DA028-023B-4883-9A48-70FD7A2E5226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EA625CC-388D-4655-BFA6-2CC4FD9E889D}"/>
              </a:ext>
            </a:extLst>
          </p:cNvPr>
          <p:cNvSpPr/>
          <p:nvPr userDrawn="1"/>
        </p:nvSpPr>
        <p:spPr>
          <a:xfrm>
            <a:off x="4659081" y="447789"/>
            <a:ext cx="2873833" cy="595795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2</a:t>
            </a:r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r>
              <a:rPr lang="en-US" dirty="0"/>
              <a:t>+</a:t>
            </a:r>
          </a:p>
          <a:p>
            <a:pPr algn="ctr"/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2AA6DE-6D7A-4135-8B9F-99A91527F21D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8C2E478F-E849-4A8C-AF1F-CBCC78A7CBF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E20B4D13-5F10-4886-AF0F-09B6ABB5C3B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71500" y="1431586"/>
            <a:ext cx="3467099" cy="4361203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sz="1600" dirty="0"/>
            </a:lvl1pPr>
            <a:lvl2pPr>
              <a:defRPr lang="en-US" sz="1400" dirty="0"/>
            </a:lvl2pPr>
            <a:lvl3pPr>
              <a:defRPr lang="en-US" sz="1200" dirty="0"/>
            </a:lvl3pPr>
            <a:lvl4pPr>
              <a:defRPr lang="en-US" sz="1100" dirty="0"/>
            </a:lvl4pPr>
            <a:lvl5pPr>
              <a:defRPr lang="en-US" sz="1100" dirty="0"/>
            </a:lvl5pPr>
          </a:lstStyle>
          <a:p>
            <a:pPr lvl="0">
              <a:lnSpc>
                <a:spcPct val="150000"/>
              </a:lnSpc>
            </a:pPr>
            <a:r>
              <a:rPr lang="en-US"/>
              <a:t>Click to edit Master text styles</a:t>
            </a:r>
          </a:p>
          <a:p>
            <a:pPr lvl="1">
              <a:lnSpc>
                <a:spcPct val="150000"/>
              </a:lnSpc>
            </a:pPr>
            <a:r>
              <a:rPr lang="en-US"/>
              <a:t>Second level</a:t>
            </a:r>
          </a:p>
          <a:p>
            <a:pPr lvl="2">
              <a:lnSpc>
                <a:spcPct val="150000"/>
              </a:lnSpc>
            </a:pPr>
            <a:r>
              <a:rPr lang="en-US"/>
              <a:t>Third level</a:t>
            </a:r>
          </a:p>
          <a:p>
            <a:pPr lvl="3">
              <a:lnSpc>
                <a:spcPct val="150000"/>
              </a:lnSpc>
            </a:pPr>
            <a:r>
              <a:rPr lang="en-US"/>
              <a:t>Fourth level</a:t>
            </a:r>
          </a:p>
          <a:p>
            <a:pPr lvl="4">
              <a:lnSpc>
                <a:spcPct val="150000"/>
              </a:lnSpc>
            </a:pPr>
            <a:r>
              <a:rPr lang="en-US"/>
              <a:t>Fifth level</a:t>
            </a:r>
            <a:endParaRPr lang="en-US" dirty="0"/>
          </a:p>
        </p:txBody>
      </p:sp>
      <p:sp>
        <p:nvSpPr>
          <p:cNvPr id="19" name="Content Placeholder 3">
            <a:extLst>
              <a:ext uri="{FF2B5EF4-FFF2-40B4-BE49-F238E27FC236}">
                <a16:creationId xmlns:a16="http://schemas.microsoft.com/office/drawing/2014/main" id="{EE7BCAD4-8DB6-482F-8DC0-F6D653F922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153394" y="1431586"/>
            <a:ext cx="3467106" cy="4361203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sz="1600" dirty="0"/>
            </a:lvl1pPr>
            <a:lvl2pPr>
              <a:defRPr lang="en-US" sz="1400" dirty="0"/>
            </a:lvl2pPr>
            <a:lvl3pPr>
              <a:defRPr lang="en-US" sz="1200" dirty="0"/>
            </a:lvl3pPr>
            <a:lvl4pPr>
              <a:defRPr lang="en-US" sz="1100" dirty="0"/>
            </a:lvl4pPr>
            <a:lvl5pPr>
              <a:defRPr lang="en-US" sz="1100" dirty="0"/>
            </a:lvl5pPr>
          </a:lstStyle>
          <a:p>
            <a:pPr lvl="0">
              <a:lnSpc>
                <a:spcPct val="150000"/>
              </a:lnSpc>
            </a:pPr>
            <a:r>
              <a:rPr lang="en-US"/>
              <a:t>Click to edit Master text styles</a:t>
            </a:r>
          </a:p>
          <a:p>
            <a:pPr lvl="1">
              <a:lnSpc>
                <a:spcPct val="150000"/>
              </a:lnSpc>
            </a:pPr>
            <a:r>
              <a:rPr lang="en-US"/>
              <a:t>Second level</a:t>
            </a:r>
          </a:p>
          <a:p>
            <a:pPr lvl="2">
              <a:lnSpc>
                <a:spcPct val="150000"/>
              </a:lnSpc>
            </a:pPr>
            <a:r>
              <a:rPr lang="en-US"/>
              <a:t>Third level</a:t>
            </a:r>
          </a:p>
          <a:p>
            <a:pPr lvl="3">
              <a:lnSpc>
                <a:spcPct val="150000"/>
              </a:lnSpc>
            </a:pPr>
            <a:r>
              <a:rPr lang="en-US"/>
              <a:t>Fourth level</a:t>
            </a:r>
          </a:p>
          <a:p>
            <a:pPr lvl="4">
              <a:lnSpc>
                <a:spcPct val="150000"/>
              </a:lnSpc>
            </a:pPr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098089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115BFBAA-B5F1-4F95-8C05-5E30A7076BD7}"/>
              </a:ext>
            </a:extLst>
          </p:cNvPr>
          <p:cNvSpPr/>
          <p:nvPr userDrawn="1"/>
        </p:nvSpPr>
        <p:spPr>
          <a:xfrm>
            <a:off x="1159727" y="1224451"/>
            <a:ext cx="4226024" cy="5426414"/>
          </a:xfrm>
          <a:prstGeom prst="rect">
            <a:avLst/>
          </a:prstGeom>
          <a:gradFill>
            <a:gsLst>
              <a:gs pos="0">
                <a:srgbClr val="038B30">
                  <a:alpha val="70000"/>
                </a:srgbClr>
              </a:gs>
              <a:gs pos="100000">
                <a:srgbClr val="C0F400">
                  <a:alpha val="70000"/>
                </a:srgbClr>
              </a:gs>
              <a:gs pos="50000">
                <a:srgbClr val="05EE55">
                  <a:alpha val="70000"/>
                </a:srgb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2</a:t>
            </a:r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r>
              <a:rPr lang="en-US" dirty="0"/>
              <a:t>+</a:t>
            </a:r>
          </a:p>
          <a:p>
            <a:pPr algn="ctr"/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B7F3105-8D8F-4FF3-9A7F-0F067BB810A1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D117255-8347-4647-9EA2-7ED06A73C1A2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8C2E478F-E849-4A8C-AF1F-CBCC78A7CBF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9F3E8482-B43D-4B69-8645-6B735F91B9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4478" y="587829"/>
            <a:ext cx="5326022" cy="5273221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9BC9CBF-CF7B-4E39-9FD1-961882EC596A}"/>
              </a:ext>
            </a:extLst>
          </p:cNvPr>
          <p:cNvSpPr/>
          <p:nvPr userDrawn="1"/>
        </p:nvSpPr>
        <p:spPr>
          <a:xfrm>
            <a:off x="657060" y="698704"/>
            <a:ext cx="4473025" cy="5701790"/>
          </a:xfrm>
          <a:prstGeom prst="rect">
            <a:avLst/>
          </a:prstGeom>
          <a:solidFill>
            <a:srgbClr val="2F33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97A3D921-B9D5-42DC-9037-298968D94C95}"/>
              </a:ext>
            </a:extLst>
          </p:cNvPr>
          <p:cNvGrpSpPr/>
          <p:nvPr userDrawn="1"/>
        </p:nvGrpSpPr>
        <p:grpSpPr>
          <a:xfrm>
            <a:off x="657060" y="435124"/>
            <a:ext cx="5134751" cy="5965370"/>
            <a:chOff x="252031" y="391887"/>
            <a:chExt cx="7433283" cy="5965370"/>
          </a:xfrm>
        </p:grpSpPr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6A62F937-16D4-4A6C-B247-D0A62BC6560D}"/>
                </a:ext>
              </a:extLst>
            </p:cNvPr>
            <p:cNvSpPr/>
            <p:nvPr userDrawn="1"/>
          </p:nvSpPr>
          <p:spPr>
            <a:xfrm>
              <a:off x="609600" y="391887"/>
              <a:ext cx="7075714" cy="5878284"/>
            </a:xfrm>
            <a:prstGeom prst="rect">
              <a:avLst/>
            </a:prstGeom>
            <a:noFill/>
            <a:ln w="1270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B9335681-5A6F-48BE-8160-2000D0F242FB}"/>
                </a:ext>
              </a:extLst>
            </p:cNvPr>
            <p:cNvSpPr/>
            <p:nvPr userDrawn="1"/>
          </p:nvSpPr>
          <p:spPr>
            <a:xfrm>
              <a:off x="252031" y="655467"/>
              <a:ext cx="6475341" cy="570179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1E2B8D-1C12-403F-BE59-ECC565466CB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546851"/>
            <a:ext cx="4101084" cy="3396749"/>
          </a:xfrm>
        </p:spPr>
        <p:txBody>
          <a:bodyPr/>
          <a:lstStyle>
            <a:lvl1pPr marL="0" indent="0">
              <a:lnSpc>
                <a:spcPct val="150000"/>
              </a:lnSpc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F0F519-65FC-434F-8F2F-F778A20A82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1" y="1480457"/>
            <a:ext cx="4101084" cy="979308"/>
          </a:xfrm>
        </p:spPr>
        <p:txBody>
          <a:bodyPr anchor="b"/>
          <a:lstStyle>
            <a:lvl1pPr>
              <a:defRPr sz="3200" b="1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Rectangle 12" hidden="1">
            <a:extLst>
              <a:ext uri="{FF2B5EF4-FFF2-40B4-BE49-F238E27FC236}">
                <a16:creationId xmlns:a16="http://schemas.microsoft.com/office/drawing/2014/main" id="{116E8B30-475D-4275-8DC2-14C98F2F9B76}"/>
              </a:ext>
            </a:extLst>
          </p:cNvPr>
          <p:cNvSpPr/>
          <p:nvPr userDrawn="1"/>
        </p:nvSpPr>
        <p:spPr>
          <a:xfrm>
            <a:off x="1159727" y="1191137"/>
            <a:ext cx="4226024" cy="5426414"/>
          </a:xfrm>
          <a:prstGeom prst="rect">
            <a:avLst/>
          </a:prstGeom>
          <a:gradFill>
            <a:gsLst>
              <a:gs pos="0">
                <a:srgbClr val="038B30">
                  <a:alpha val="70000"/>
                </a:srgbClr>
              </a:gs>
              <a:gs pos="100000">
                <a:srgbClr val="C0F400">
                  <a:alpha val="70000"/>
                </a:srgbClr>
              </a:gs>
              <a:gs pos="50000">
                <a:srgbClr val="05EE55">
                  <a:alpha val="70000"/>
                </a:srgb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2</a:t>
            </a:r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r>
              <a:rPr lang="en-US" dirty="0"/>
              <a:t>+</a:t>
            </a:r>
          </a:p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831094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F6B8E8FD-E25A-4462-9917-754D6C619C75}"/>
              </a:ext>
            </a:extLst>
          </p:cNvPr>
          <p:cNvSpPr txBox="1">
            <a:spLocks/>
          </p:cNvSpPr>
          <p:nvPr userDrawn="1"/>
        </p:nvSpPr>
        <p:spPr>
          <a:xfrm>
            <a:off x="11549269" y="6468303"/>
            <a:ext cx="4439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C2E478F-E849-4A8C-AF1F-CBCC78A7CBFA}" type="slidenum">
              <a:rPr lang="en-US" smtClean="0">
                <a:solidFill>
                  <a:srgbClr val="2F3342"/>
                </a:solidFill>
              </a:rPr>
              <a:pPr/>
              <a:t>‹#›</a:t>
            </a:fld>
            <a:endParaRPr lang="en-US" dirty="0">
              <a:solidFill>
                <a:srgbClr val="2F3342"/>
              </a:solidFill>
            </a:endParaRP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1752D6C-9D51-45A1-A6B7-B21DC9A94A43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11" name="Rectangle 10" descr="Open square accent block">
            <a:extLst>
              <a:ext uri="{FF2B5EF4-FFF2-40B4-BE49-F238E27FC236}">
                <a16:creationId xmlns:a16="http://schemas.microsoft.com/office/drawing/2014/main" id="{217FA8D4-1D05-4DF4-AA9D-364B6979733D}"/>
              </a:ext>
            </a:extLst>
          </p:cNvPr>
          <p:cNvSpPr/>
          <p:nvPr userDrawn="1"/>
        </p:nvSpPr>
        <p:spPr>
          <a:xfrm flipH="1">
            <a:off x="2685137" y="972457"/>
            <a:ext cx="9172647" cy="4843807"/>
          </a:xfrm>
          <a:prstGeom prst="rect">
            <a:avLst/>
          </a:prstGeom>
          <a:noFill/>
          <a:ln w="88900">
            <a:solidFill>
              <a:srgbClr val="2F334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79B1017-F981-4D2D-A14B-A857FC304F54}"/>
              </a:ext>
            </a:extLst>
          </p:cNvPr>
          <p:cNvSpPr/>
          <p:nvPr userDrawn="1"/>
        </p:nvSpPr>
        <p:spPr>
          <a:xfrm flipH="1">
            <a:off x="333834" y="1547133"/>
            <a:ext cx="11026363" cy="4702292"/>
          </a:xfrm>
          <a:prstGeom prst="rect">
            <a:avLst/>
          </a:prstGeom>
          <a:gradFill>
            <a:gsLst>
              <a:gs pos="0">
                <a:srgbClr val="038B30">
                  <a:alpha val="70000"/>
                </a:srgbClr>
              </a:gs>
              <a:gs pos="100000">
                <a:srgbClr val="C0F400">
                  <a:alpha val="70000"/>
                </a:srgbClr>
              </a:gs>
              <a:gs pos="50000">
                <a:srgbClr val="05EE55">
                  <a:alpha val="70000"/>
                </a:srgb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2</a:t>
            </a:r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r>
              <a:rPr lang="en-US" dirty="0"/>
              <a:t>+</a:t>
            </a:r>
          </a:p>
          <a:p>
            <a:pPr algn="ctr"/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9DD85E79-8DB4-4D93-979C-171105321B3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C2E478F-E849-4A8C-AF1F-CBCC78A7CBF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774F1136-B1CD-4171-BB47-0281C1974B22}"/>
              </a:ext>
            </a:extLst>
          </p:cNvPr>
          <p:cNvSpPr/>
          <p:nvPr userDrawn="1"/>
        </p:nvSpPr>
        <p:spPr>
          <a:xfrm>
            <a:off x="471340" y="1189038"/>
            <a:ext cx="11149160" cy="483412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389ADD4C-B26C-41B3-B492-DC9D032ACC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33431310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04862A-62CA-4399-88B0-181961E0F691}"/>
              </a:ext>
            </a:extLst>
          </p:cNvPr>
          <p:cNvSpPr txBox="1">
            <a:spLocks/>
          </p:cNvSpPr>
          <p:nvPr userDrawn="1"/>
        </p:nvSpPr>
        <p:spPr>
          <a:xfrm>
            <a:off x="11549269" y="6468303"/>
            <a:ext cx="4439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C2E478F-E849-4A8C-AF1F-CBCC78A7CBFA}" type="slidenum">
              <a:rPr lang="en-US" smtClean="0">
                <a:solidFill>
                  <a:srgbClr val="2F3342"/>
                </a:solidFill>
              </a:rPr>
              <a:pPr/>
              <a:t>‹#›</a:t>
            </a:fld>
            <a:endParaRPr lang="en-US" dirty="0">
              <a:solidFill>
                <a:srgbClr val="2F3342"/>
              </a:solidFill>
            </a:endParaRP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902D481-2888-4133-AD94-7700AA117DFE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2B113A8-E04C-44C2-962F-5FFA40FB786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C2E478F-E849-4A8C-AF1F-CBCC78A7CBF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880360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: Single Corner Snipped 7">
            <a:extLst>
              <a:ext uri="{FF2B5EF4-FFF2-40B4-BE49-F238E27FC236}">
                <a16:creationId xmlns:a16="http://schemas.microsoft.com/office/drawing/2014/main" id="{C39E4676-2097-45B1-B554-0DFE67952792}"/>
              </a:ext>
            </a:extLst>
          </p:cNvPr>
          <p:cNvSpPr/>
          <p:nvPr userDrawn="1"/>
        </p:nvSpPr>
        <p:spPr>
          <a:xfrm flipH="1">
            <a:off x="11549269" y="6356350"/>
            <a:ext cx="642731" cy="501650"/>
          </a:xfrm>
          <a:prstGeom prst="snip1Rect">
            <a:avLst/>
          </a:prstGeom>
          <a:solidFill>
            <a:srgbClr val="2F33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F27C465-B000-4905-9328-DBAB7930A0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5884" y="0"/>
            <a:ext cx="11000232" cy="11887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BBF3059-D5B9-418C-A60B-C3C8E261E4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95884" y="1188720"/>
            <a:ext cx="11024616" cy="498824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87F727-48BD-4EB4-B57F-5AC03BEB1A4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95884" y="6456328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Add a Footer</a:t>
            </a:r>
          </a:p>
        </p:txBody>
      </p:sp>
      <p:sp>
        <p:nvSpPr>
          <p:cNvPr id="11" name="Slide Number Placeholder 5">
            <a:extLst>
              <a:ext uri="{FF2B5EF4-FFF2-40B4-BE49-F238E27FC236}">
                <a16:creationId xmlns:a16="http://schemas.microsoft.com/office/drawing/2014/main" id="{49B3254E-B445-46A8-8E69-B2596E25AD3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49268" y="6413649"/>
            <a:ext cx="642731" cy="40780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bg1"/>
                </a:solidFill>
              </a:defRPr>
            </a:lvl1pPr>
          </a:lstStyle>
          <a:p>
            <a:fld id="{8C2E478F-E849-4A8C-AF1F-CBCC78A7CBF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52778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64" r:id="rId3"/>
    <p:sldLayoutId id="2147483651" r:id="rId4"/>
    <p:sldLayoutId id="2147483653" r:id="rId5"/>
    <p:sldLayoutId id="2147483657" r:id="rId6"/>
    <p:sldLayoutId id="2147483663" r:id="rId7"/>
    <p:sldLayoutId id="2147483670" r:id="rId8"/>
    <p:sldLayoutId id="2147483669" r:id="rId9"/>
    <p:sldLayoutId id="2147483667" r:id="rId10"/>
    <p:sldLayoutId id="2147483668" r:id="rId11"/>
    <p:sldLayoutId id="2147483666" r:id="rId12"/>
    <p:sldLayoutId id="2147483671" r:id="rId13"/>
    <p:sldLayoutId id="2147483655" r:id="rId14"/>
  </p:sldLayoutIdLst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hf hd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b="1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384" userDrawn="1">
          <p15:clr>
            <a:srgbClr val="F26B43"/>
          </p15:clr>
        </p15:guide>
        <p15:guide id="2" pos="732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7.jp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emf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F334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 descr="Abstract Building" title="Abstract Building">
            <a:extLst>
              <a:ext uri="{FF2B5EF4-FFF2-40B4-BE49-F238E27FC236}">
                <a16:creationId xmlns:a16="http://schemas.microsoft.com/office/drawing/2014/main" id="{1805319F-612A-49F0-B6DA-8A214D5DBD2A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35" name="Rectangle 34">
            <a:extLst>
              <a:ext uri="{FF2B5EF4-FFF2-40B4-BE49-F238E27FC236}">
                <a16:creationId xmlns:a16="http://schemas.microsoft.com/office/drawing/2014/main" id="{B6C8E487-ADDC-4F1B-A30A-BAABB4998F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-71016" y="0"/>
            <a:ext cx="12263015" cy="6858000"/>
          </a:xfrm>
          <a:prstGeom prst="rect">
            <a:avLst/>
          </a:prstGeom>
          <a:solidFill>
            <a:schemeClr val="bg1">
              <a:alpha val="7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2</a:t>
            </a:r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r>
              <a:rPr lang="en-US" dirty="0"/>
              <a:t>+</a:t>
            </a:r>
          </a:p>
          <a:p>
            <a:pPr algn="ctr"/>
            <a:endParaRPr lang="en-US" dirty="0"/>
          </a:p>
        </p:txBody>
      </p:sp>
      <p:grpSp>
        <p:nvGrpSpPr>
          <p:cNvPr id="40" name="Group 39">
            <a:extLst>
              <a:ext uri="{FF2B5EF4-FFF2-40B4-BE49-F238E27FC236}">
                <a16:creationId xmlns:a16="http://schemas.microsoft.com/office/drawing/2014/main" id="{11BEC607-8474-408E-A7AC-48A065F31B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flipH="1">
            <a:off x="2076202" y="1374276"/>
            <a:ext cx="7324426" cy="3883523"/>
            <a:chOff x="252031" y="-22763"/>
            <a:chExt cx="7324426" cy="7269964"/>
          </a:xfrm>
        </p:grpSpPr>
        <p:sp>
          <p:nvSpPr>
            <p:cNvPr id="42" name="Rectangle 41">
              <a:extLst>
                <a:ext uri="{FF2B5EF4-FFF2-40B4-BE49-F238E27FC236}">
                  <a16:creationId xmlns:a16="http://schemas.microsoft.com/office/drawing/2014/main" id="{B601E3FC-2016-4085-9A4B-A172702EAAE1}"/>
                </a:ext>
              </a:extLst>
            </p:cNvPr>
            <p:cNvSpPr/>
            <p:nvPr userDrawn="1"/>
          </p:nvSpPr>
          <p:spPr>
            <a:xfrm>
              <a:off x="979714" y="1181211"/>
              <a:ext cx="6117771" cy="6065990"/>
            </a:xfrm>
            <a:prstGeom prst="rect">
              <a:avLst/>
            </a:prstGeom>
            <a:gradFill>
              <a:gsLst>
                <a:gs pos="0">
                  <a:srgbClr val="038B30">
                    <a:alpha val="70000"/>
                  </a:srgbClr>
                </a:gs>
                <a:gs pos="100000">
                  <a:srgbClr val="C0F400">
                    <a:alpha val="70000"/>
                  </a:srgbClr>
                </a:gs>
                <a:gs pos="50000">
                  <a:srgbClr val="05EE55">
                    <a:alpha val="70000"/>
                  </a:srgbClr>
                </a:gs>
              </a:gsLst>
              <a:lin ang="162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/>
                <a:t>2</a:t>
              </a:r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r>
                <a:rPr lang="en-US" dirty="0"/>
                <a:t>+</a:t>
              </a:r>
            </a:p>
            <a:p>
              <a:pPr algn="ctr"/>
              <a:endParaRPr lang="en-US" dirty="0"/>
            </a:p>
          </p:txBody>
        </p:sp>
        <p:sp>
          <p:nvSpPr>
            <p:cNvPr id="41" name="Rectangle 40">
              <a:extLst>
                <a:ext uri="{FF2B5EF4-FFF2-40B4-BE49-F238E27FC236}">
                  <a16:creationId xmlns:a16="http://schemas.microsoft.com/office/drawing/2014/main" id="{2CBF662F-A198-4AD3-8EBC-0EC9A52B2994}"/>
                </a:ext>
              </a:extLst>
            </p:cNvPr>
            <p:cNvSpPr/>
            <p:nvPr userDrawn="1"/>
          </p:nvSpPr>
          <p:spPr>
            <a:xfrm>
              <a:off x="500743" y="-22763"/>
              <a:ext cx="7075714" cy="5878284"/>
            </a:xfrm>
            <a:prstGeom prst="rect">
              <a:avLst/>
            </a:prstGeom>
            <a:noFill/>
            <a:ln w="127000">
              <a:solidFill>
                <a:srgbClr val="2F334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3" name="Rectangle 42">
              <a:extLst>
                <a:ext uri="{FF2B5EF4-FFF2-40B4-BE49-F238E27FC236}">
                  <a16:creationId xmlns:a16="http://schemas.microsoft.com/office/drawing/2014/main" id="{142E86C5-8E5F-4620-A4FB-D1F926179D18}"/>
                </a:ext>
              </a:extLst>
            </p:cNvPr>
            <p:cNvSpPr/>
            <p:nvPr userDrawn="1"/>
          </p:nvSpPr>
          <p:spPr>
            <a:xfrm>
              <a:off x="252031" y="655467"/>
              <a:ext cx="6475341" cy="570179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6" name="Title 5">
            <a:extLst>
              <a:ext uri="{FF2B5EF4-FFF2-40B4-BE49-F238E27FC236}">
                <a16:creationId xmlns:a16="http://schemas.microsoft.com/office/drawing/2014/main" id="{7E0E8055-17FA-43CE-9F03-E712F496B7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791372" y="1763029"/>
            <a:ext cx="6609256" cy="1983523"/>
          </a:xfrm>
        </p:spPr>
        <p:txBody>
          <a:bodyPr>
            <a:normAutofit fontScale="90000"/>
          </a:bodyPr>
          <a:lstStyle/>
          <a:p>
            <a:r>
              <a:rPr lang="en-US" dirty="0">
                <a:solidFill>
                  <a:srgbClr val="2F3342"/>
                </a:solidFill>
              </a:rPr>
              <a:t>Changemakers:</a:t>
            </a:r>
            <a:br>
              <a:rPr lang="en-US" dirty="0">
                <a:solidFill>
                  <a:srgbClr val="2F3342"/>
                </a:solidFill>
              </a:rPr>
            </a:br>
            <a:r>
              <a:rPr lang="en-US" dirty="0">
                <a:solidFill>
                  <a:srgbClr val="2F3342"/>
                </a:solidFill>
              </a:rPr>
              <a:t>Creativity and Value creation</a:t>
            </a:r>
          </a:p>
        </p:txBody>
      </p:sp>
      <p:sp>
        <p:nvSpPr>
          <p:cNvPr id="7" name="Subtitle 6">
            <a:extLst>
              <a:ext uri="{FF2B5EF4-FFF2-40B4-BE49-F238E27FC236}">
                <a16:creationId xmlns:a16="http://schemas.microsoft.com/office/drawing/2014/main" id="{9935280A-EBD5-4EFA-81A0-313C85F987E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/>
              <a:t>Reflection </a:t>
            </a:r>
            <a:endParaRPr lang="en-US" dirty="0">
              <a:solidFill>
                <a:srgbClr val="2F334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621025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001B1E30-EC2E-4E74-A50D-3179371EFD1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383" r="43428" b="-1"/>
          <a:stretch/>
        </p:blipFill>
        <p:spPr>
          <a:xfrm>
            <a:off x="6727370" y="10"/>
            <a:ext cx="5464629" cy="6857990"/>
          </a:xfrm>
          <a:prstGeom prst="rect">
            <a:avLst/>
          </a:prstGeom>
          <a:noFill/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2BC917F8-F1E4-4158-9624-BB90766F1E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9735" y="620462"/>
            <a:ext cx="5138057" cy="587876"/>
          </a:xfrm>
        </p:spPr>
        <p:txBody>
          <a:bodyPr anchor="b">
            <a:normAutofit/>
          </a:bodyPr>
          <a:lstStyle/>
          <a:p>
            <a:r>
              <a:rPr lang="en-GB" dirty="0"/>
              <a:t>What is reflection?</a:t>
            </a:r>
          </a:p>
        </p:txBody>
      </p:sp>
      <p:sp>
        <p:nvSpPr>
          <p:cNvPr id="13" name="Text Placeholder 3">
            <a:extLst>
              <a:ext uri="{FF2B5EF4-FFF2-40B4-BE49-F238E27FC236}">
                <a16:creationId xmlns:a16="http://schemas.microsoft.com/office/drawing/2014/main" id="{9390C5F2-EDB6-4A86-BD29-197EBE15E81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57943" y="1624263"/>
            <a:ext cx="5138057" cy="4487779"/>
          </a:xfrm>
        </p:spPr>
        <p:txBody>
          <a:bodyPr>
            <a:normAutofit fontScale="92500" lnSpcReduction="10000"/>
          </a:bodyPr>
          <a:lstStyle/>
          <a:p>
            <a:pPr algn="ctr" eaLnBrk="1" hangingPunct="1">
              <a:lnSpc>
                <a:spcPct val="100000"/>
              </a:lnSpc>
            </a:pPr>
            <a:r>
              <a:rPr lang="en-GB" altLang="en-US" sz="3000" b="1" dirty="0"/>
              <a:t>‘As a means of focussing our attention back onto our own experience’</a:t>
            </a:r>
          </a:p>
          <a:p>
            <a:pPr algn="r" eaLnBrk="1" hangingPunct="1">
              <a:buFont typeface="Arial" panose="020B0604020202020204" pitchFamily="34" charset="0"/>
              <a:buNone/>
            </a:pPr>
            <a:endParaRPr lang="en-GB" altLang="en-US" sz="1600" b="1" dirty="0"/>
          </a:p>
          <a:p>
            <a:pPr algn="r" eaLnBrk="1" hangingPunct="1">
              <a:buFont typeface="Arial" panose="020B0604020202020204" pitchFamily="34" charset="0"/>
              <a:buNone/>
            </a:pPr>
            <a:endParaRPr lang="en-GB" altLang="en-US" b="1" dirty="0"/>
          </a:p>
          <a:p>
            <a:pPr algn="r" eaLnBrk="1" hangingPunct="1">
              <a:buFont typeface="Arial" panose="020B0604020202020204" pitchFamily="34" charset="0"/>
              <a:buNone/>
            </a:pPr>
            <a:endParaRPr lang="en-GB" altLang="en-US" sz="1600" b="1" dirty="0"/>
          </a:p>
          <a:p>
            <a:pPr algn="r" eaLnBrk="1" hangingPunct="1">
              <a:buFont typeface="Arial" panose="020B0604020202020204" pitchFamily="34" charset="0"/>
              <a:buNone/>
            </a:pPr>
            <a:endParaRPr lang="en-GB" altLang="en-US" b="1" dirty="0"/>
          </a:p>
          <a:p>
            <a:pPr algn="r" eaLnBrk="1" hangingPunct="1">
              <a:buFont typeface="Arial" panose="020B0604020202020204" pitchFamily="34" charset="0"/>
              <a:buNone/>
            </a:pPr>
            <a:endParaRPr lang="en-GB" altLang="en-US" sz="1600" b="1" dirty="0"/>
          </a:p>
          <a:p>
            <a:pPr algn="r" eaLnBrk="1" hangingPunct="1">
              <a:buFont typeface="Arial" panose="020B0604020202020204" pitchFamily="34" charset="0"/>
              <a:buNone/>
            </a:pPr>
            <a:endParaRPr lang="en-GB" altLang="en-US" b="1" dirty="0"/>
          </a:p>
          <a:p>
            <a:pPr algn="r" eaLnBrk="1" hangingPunct="1">
              <a:buFont typeface="Arial" panose="020B0604020202020204" pitchFamily="34" charset="0"/>
              <a:buNone/>
            </a:pPr>
            <a:r>
              <a:rPr lang="en-GB" altLang="en-US" sz="1600" b="1" dirty="0"/>
              <a:t>Cottrell (2011, p207)</a:t>
            </a:r>
          </a:p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2551307-6FFE-4ED3-82BD-269A16E6C708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>
          <a:xfrm>
            <a:off x="11549268" y="6413649"/>
            <a:ext cx="642731" cy="407804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8C2E478F-E849-4A8C-AF1F-CBCC78A7CBFA}" type="slidenum">
              <a:rPr lang="en-US" smtClean="0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050597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oaching for success – the art of reflection | HR Heads">
            <a:extLst>
              <a:ext uri="{FF2B5EF4-FFF2-40B4-BE49-F238E27FC236}">
                <a16:creationId xmlns:a16="http://schemas.microsoft.com/office/drawing/2014/main" id="{72DD7FC9-83BB-4181-A8D7-579171536CF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153" r="34953"/>
          <a:stretch/>
        </p:blipFill>
        <p:spPr bwMode="auto">
          <a:xfrm>
            <a:off x="6400191" y="470641"/>
            <a:ext cx="5220309" cy="5916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44AA0ED1-8877-4BE0-B1A5-2F09F57292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9167" y="855437"/>
            <a:ext cx="4226024" cy="573989"/>
          </a:xfrm>
        </p:spPr>
        <p:txBody>
          <a:bodyPr anchor="ctr">
            <a:normAutofit/>
          </a:bodyPr>
          <a:lstStyle/>
          <a:p>
            <a:r>
              <a:rPr lang="en-GB" dirty="0"/>
              <a:t>What is reflection </a:t>
            </a:r>
          </a:p>
        </p:txBody>
      </p:sp>
      <p:sp>
        <p:nvSpPr>
          <p:cNvPr id="135" name="Content Placeholder 3">
            <a:extLst>
              <a:ext uri="{FF2B5EF4-FFF2-40B4-BE49-F238E27FC236}">
                <a16:creationId xmlns:a16="http://schemas.microsoft.com/office/drawing/2014/main" id="{6068D552-AB2F-461D-8C95-F122C25C84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9167" y="1429426"/>
            <a:ext cx="4226024" cy="4957933"/>
          </a:xfrm>
        </p:spPr>
        <p:txBody>
          <a:bodyPr>
            <a:normAutofit/>
          </a:bodyPr>
          <a:lstStyle/>
          <a:p>
            <a:r>
              <a:rPr lang="en-GB" altLang="en-US" sz="1600" dirty="0"/>
              <a:t>Reflection is both an academic concept and a word in common use, combining ideas of thinking, musing, pondering and so on. </a:t>
            </a:r>
          </a:p>
          <a:p>
            <a:r>
              <a:rPr lang="en-GB" altLang="en-US" sz="1600" dirty="0"/>
              <a:t>This everyday meaning is a good basis from which to start reflection is very much to do with thinking.</a:t>
            </a:r>
          </a:p>
          <a:p>
            <a:r>
              <a:rPr lang="en-GB" altLang="en-US" sz="1600" dirty="0"/>
              <a:t>However, one of the most important things about reflection is that it enables us to think about our own thinking – about what it is that we know or have experienced. </a:t>
            </a:r>
          </a:p>
          <a:p>
            <a:r>
              <a:rPr lang="en-GB" altLang="en-US" sz="1600" dirty="0"/>
              <a:t>Such reflection might be summed up in the phrase, </a:t>
            </a:r>
            <a:r>
              <a:rPr lang="en-GB" altLang="en-US" sz="1600" b="1" i="1" dirty="0"/>
              <a:t>‘the mind's conversation with itself’.</a:t>
            </a:r>
          </a:p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9B0E801-0516-49FD-9905-F89E28F6ED18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>
          <a:xfrm>
            <a:off x="11549268" y="6413649"/>
            <a:ext cx="642731" cy="407804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8C2E478F-E849-4A8C-AF1F-CBCC78A7CBFA}" type="slidenum">
              <a:rPr lang="en-US" smtClean="0"/>
              <a:pPr>
                <a:spcAft>
                  <a:spcPts val="600"/>
                </a:spcAft>
              </a:pPr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89224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Reflection | WritersCafe.org | The Online Writing Community">
            <a:extLst>
              <a:ext uri="{FF2B5EF4-FFF2-40B4-BE49-F238E27FC236}">
                <a16:creationId xmlns:a16="http://schemas.microsoft.com/office/drawing/2014/main" id="{F627A62E-1B9C-467A-9AC1-01D24472269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551" r="-1" b="1783"/>
          <a:stretch/>
        </p:blipFill>
        <p:spPr bwMode="auto">
          <a:xfrm>
            <a:off x="6727370" y="10"/>
            <a:ext cx="5464629" cy="685799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71" name="Title 2">
            <a:extLst>
              <a:ext uri="{FF2B5EF4-FFF2-40B4-BE49-F238E27FC236}">
                <a16:creationId xmlns:a16="http://schemas.microsoft.com/office/drawing/2014/main" id="{0570CC1A-4E8B-4646-A397-496D5B08D0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7943" y="602143"/>
            <a:ext cx="5138057" cy="587876"/>
          </a:xfrm>
        </p:spPr>
        <p:txBody>
          <a:bodyPr/>
          <a:lstStyle/>
          <a:p>
            <a:r>
              <a:rPr lang="en-US" dirty="0"/>
              <a:t>Why reflect? </a:t>
            </a:r>
          </a:p>
        </p:txBody>
      </p:sp>
      <p:sp>
        <p:nvSpPr>
          <p:cNvPr id="73" name="Text Placeholder 3">
            <a:extLst>
              <a:ext uri="{FF2B5EF4-FFF2-40B4-BE49-F238E27FC236}">
                <a16:creationId xmlns:a16="http://schemas.microsoft.com/office/drawing/2014/main" id="{B16A659F-729C-43A7-9A1E-184859B086B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1691" y="1299412"/>
            <a:ext cx="5138057" cy="5318140"/>
          </a:xfrm>
        </p:spPr>
        <p:txBody>
          <a:bodyPr>
            <a:normAutofit/>
          </a:bodyPr>
          <a:lstStyle/>
          <a:p>
            <a:r>
              <a:rPr lang="en-US" sz="2500" dirty="0"/>
              <a:t>Consider the following questions:</a:t>
            </a:r>
          </a:p>
          <a:p>
            <a:endParaRPr lang="en-US" dirty="0"/>
          </a:p>
          <a:p>
            <a:pPr lvl="1" eaLnBrk="1" hangingPunct="1">
              <a:buFont typeface="Arial" charset="0"/>
              <a:buChar char="–"/>
              <a:defRPr/>
            </a:pPr>
            <a:r>
              <a:rPr lang="en-GB" sz="2500" b="1" dirty="0"/>
              <a:t> Where am I now?</a:t>
            </a:r>
          </a:p>
          <a:p>
            <a:pPr lvl="1" eaLnBrk="1" hangingPunct="1">
              <a:buFont typeface="Arial" charset="0"/>
              <a:buNone/>
              <a:defRPr/>
            </a:pPr>
            <a:endParaRPr lang="en-GB" sz="2500" b="1" dirty="0"/>
          </a:p>
          <a:p>
            <a:pPr lvl="1" eaLnBrk="1" hangingPunct="1">
              <a:buFont typeface="Arial" charset="0"/>
              <a:buChar char="–"/>
              <a:defRPr/>
            </a:pPr>
            <a:r>
              <a:rPr lang="en-GB" sz="2500" b="1" dirty="0"/>
              <a:t> Where am I going?</a:t>
            </a:r>
          </a:p>
          <a:p>
            <a:pPr lvl="1" eaLnBrk="1" hangingPunct="1">
              <a:buFont typeface="Arial" charset="0"/>
              <a:buNone/>
              <a:defRPr/>
            </a:pPr>
            <a:endParaRPr lang="en-GB" sz="2500" b="1" dirty="0"/>
          </a:p>
          <a:p>
            <a:pPr lvl="1" eaLnBrk="1" hangingPunct="1">
              <a:buFont typeface="Arial" charset="0"/>
              <a:buChar char="–"/>
              <a:defRPr/>
            </a:pPr>
            <a:r>
              <a:rPr lang="en-GB" sz="2500" b="1" dirty="0"/>
              <a:t> How will I get there?</a:t>
            </a:r>
          </a:p>
          <a:p>
            <a:endParaRPr lang="en-US" sz="250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42F0D8-487B-4974-96DD-8EB204816303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>
          <a:xfrm>
            <a:off x="11549268" y="6413649"/>
            <a:ext cx="642731" cy="407804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8C2E478F-E849-4A8C-AF1F-CBCC78A7CBFA}" type="slidenum">
              <a:rPr lang="en-US" smtClean="0"/>
              <a:pPr>
                <a:spcAft>
                  <a:spcPts val="600"/>
                </a:spcAft>
              </a:pPr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908142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DB07BE93-23AD-4F59-94FE-5F280C0EA49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347" r="18349" b="1"/>
          <a:stretch/>
        </p:blipFill>
        <p:spPr>
          <a:xfrm>
            <a:off x="6400191" y="470641"/>
            <a:ext cx="5220309" cy="5916718"/>
          </a:xfrm>
          <a:prstGeom prst="rect">
            <a:avLst/>
          </a:prstGeom>
          <a:noFill/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B1AB5ACE-961E-40F8-8610-CB0F8B60F0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9167" y="786176"/>
            <a:ext cx="4226024" cy="573989"/>
          </a:xfrm>
        </p:spPr>
        <p:txBody>
          <a:bodyPr anchor="ctr">
            <a:normAutofit/>
          </a:bodyPr>
          <a:lstStyle/>
          <a:p>
            <a:r>
              <a:rPr lang="en-GB" dirty="0"/>
              <a:t>reflection</a:t>
            </a:r>
          </a:p>
        </p:txBody>
      </p:sp>
      <p:sp>
        <p:nvSpPr>
          <p:cNvPr id="29" name="Content Placeholder 3">
            <a:extLst>
              <a:ext uri="{FF2B5EF4-FFF2-40B4-BE49-F238E27FC236}">
                <a16:creationId xmlns:a16="http://schemas.microsoft.com/office/drawing/2014/main" id="{A61FEE0B-DEB3-464E-830E-194B171B75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9167" y="1360166"/>
            <a:ext cx="4226024" cy="4642398"/>
          </a:xfrm>
        </p:spPr>
        <p:txBody>
          <a:bodyPr>
            <a:normAutofit fontScale="92500" lnSpcReduction="20000"/>
          </a:bodyPr>
          <a:lstStyle/>
          <a:p>
            <a:r>
              <a:rPr lang="en-US" b="1" dirty="0"/>
              <a:t>Why Do We Reflect?</a:t>
            </a:r>
          </a:p>
          <a:p>
            <a:pPr>
              <a:lnSpc>
                <a:spcPct val="120000"/>
              </a:lnSpc>
            </a:pPr>
            <a:r>
              <a:rPr lang="en-GB" altLang="en-US" sz="1600" dirty="0"/>
              <a:t>Forces time to be taken for reflection.</a:t>
            </a:r>
          </a:p>
          <a:p>
            <a:pPr>
              <a:lnSpc>
                <a:spcPct val="120000"/>
              </a:lnSpc>
            </a:pPr>
            <a:r>
              <a:rPr lang="en-GB" altLang="en-US" sz="1600" dirty="0"/>
              <a:t>Forces learners to clarify thoughts…..improves understanding .</a:t>
            </a:r>
          </a:p>
          <a:p>
            <a:pPr>
              <a:lnSpc>
                <a:spcPct val="120000"/>
              </a:lnSpc>
            </a:pPr>
            <a:r>
              <a:rPr lang="en-GB" altLang="en-US" sz="1600" dirty="0"/>
              <a:t>Causes learners to focus attention.</a:t>
            </a:r>
          </a:p>
          <a:p>
            <a:pPr>
              <a:lnSpc>
                <a:spcPct val="120000"/>
              </a:lnSpc>
            </a:pPr>
            <a:r>
              <a:rPr lang="en-GB" altLang="en-US" sz="1600" dirty="0"/>
              <a:t>Helps learners know if they understand something – if you cannot explain it, you do not understand it.</a:t>
            </a:r>
          </a:p>
          <a:p>
            <a:pPr>
              <a:lnSpc>
                <a:spcPct val="120000"/>
              </a:lnSpc>
            </a:pPr>
            <a:r>
              <a:rPr lang="en-GB" altLang="en-US" sz="1600" dirty="0"/>
              <a:t>Reflecting can help to develop deeper approach to learning.</a:t>
            </a:r>
          </a:p>
          <a:p>
            <a:pPr>
              <a:lnSpc>
                <a:spcPct val="120000"/>
              </a:lnSpc>
            </a:pPr>
            <a:r>
              <a:rPr lang="en-GB" altLang="en-US" sz="1600" dirty="0"/>
              <a:t>Enables the reflector to talk about things more clearly.</a:t>
            </a:r>
          </a:p>
          <a:p>
            <a:pPr>
              <a:lnSpc>
                <a:spcPct val="120000"/>
              </a:lnSpc>
            </a:pPr>
            <a:r>
              <a:rPr lang="en-GB" altLang="en-US" sz="1600" dirty="0"/>
              <a:t>Captures ideas for later consideration.</a:t>
            </a:r>
          </a:p>
          <a:p>
            <a:pPr>
              <a:lnSpc>
                <a:spcPct val="120000"/>
              </a:lnSpc>
            </a:pPr>
            <a:r>
              <a:rPr lang="en-GB" altLang="en-US" sz="1600" dirty="0"/>
              <a:t>Sets up self provided feedback system. </a:t>
            </a:r>
          </a:p>
          <a:p>
            <a:pPr>
              <a:lnSpc>
                <a:spcPct val="120000"/>
              </a:lnSpc>
            </a:pPr>
            <a:r>
              <a:rPr lang="en-GB" altLang="en-US" dirty="0"/>
              <a:t>Reflecting</a:t>
            </a:r>
            <a:r>
              <a:rPr lang="en-GB" altLang="en-US" sz="1600" dirty="0"/>
              <a:t> is creative and can be enjoyable.</a:t>
            </a:r>
          </a:p>
          <a:p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3E16A3F-8755-411E-A88B-486167155B8C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>
          <a:xfrm>
            <a:off x="11549268" y="6413649"/>
            <a:ext cx="642731" cy="407804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8C2E478F-E849-4A8C-AF1F-CBCC78A7CBFA}" type="slidenum">
              <a:rPr lang="en-US" smtClean="0"/>
              <a:pPr>
                <a:spcAft>
                  <a:spcPts val="600"/>
                </a:spcAft>
              </a:pPr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876652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A20B209-15FB-47AA-8E26-4223906A2401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>
          <a:xfrm>
            <a:off x="11549268" y="6413649"/>
            <a:ext cx="642731" cy="407804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8C2E478F-E849-4A8C-AF1F-CBCC78A7CBFA}" type="slidenum">
              <a:rPr lang="en-US" smtClean="0"/>
              <a:pPr>
                <a:spcAft>
                  <a:spcPts val="600"/>
                </a:spcAft>
              </a:pPr>
              <a:t>6</a:t>
            </a:fld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FBE09C8-F762-4F3B-AF4F-B782D29D429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136" r="29739" b="1"/>
          <a:stretch/>
        </p:blipFill>
        <p:spPr>
          <a:xfrm>
            <a:off x="6294478" y="587829"/>
            <a:ext cx="5326022" cy="5273221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20" name="Text Placeholder 4">
            <a:extLst>
              <a:ext uri="{FF2B5EF4-FFF2-40B4-BE49-F238E27FC236}">
                <a16:creationId xmlns:a16="http://schemas.microsoft.com/office/drawing/2014/main" id="{93213BAB-5080-4D6E-B564-4366FCD7092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1925053"/>
            <a:ext cx="4101084" cy="4018547"/>
          </a:xfrm>
        </p:spPr>
        <p:txBody>
          <a:bodyPr>
            <a:normAutofit fontScale="62500" lnSpcReduction="20000"/>
          </a:bodyPr>
          <a:lstStyle/>
          <a:p>
            <a:pPr eaLnBrk="1" hangingPunct="1">
              <a:lnSpc>
                <a:spcPct val="120000"/>
              </a:lnSpc>
              <a:buFont typeface="Arial" charset="0"/>
              <a:buChar char="•"/>
              <a:defRPr/>
            </a:pPr>
            <a:r>
              <a:rPr lang="en-GB" sz="3200" b="1" dirty="0"/>
              <a:t> Reflection is used loosely to refer to:-</a:t>
            </a:r>
          </a:p>
          <a:p>
            <a:pPr lvl="1" eaLnBrk="1" hangingPunct="1">
              <a:lnSpc>
                <a:spcPct val="120000"/>
              </a:lnSpc>
              <a:buFont typeface="Arial" charset="0"/>
              <a:buChar char="–"/>
              <a:defRPr/>
            </a:pPr>
            <a:r>
              <a:rPr lang="en-GB" sz="3000" dirty="0"/>
              <a:t> Being engaged in thought</a:t>
            </a:r>
          </a:p>
          <a:p>
            <a:pPr lvl="1" eaLnBrk="1" hangingPunct="1">
              <a:lnSpc>
                <a:spcPct val="120000"/>
              </a:lnSpc>
              <a:buFont typeface="Arial" charset="0"/>
              <a:buChar char="–"/>
              <a:defRPr/>
            </a:pPr>
            <a:r>
              <a:rPr lang="en-GB" sz="3000" dirty="0"/>
              <a:t> Day dreaming</a:t>
            </a:r>
            <a:endParaRPr lang="en-GB" sz="3000" b="1" dirty="0"/>
          </a:p>
          <a:p>
            <a:pPr eaLnBrk="1" hangingPunct="1">
              <a:lnSpc>
                <a:spcPct val="120000"/>
              </a:lnSpc>
              <a:buFont typeface="Arial" charset="0"/>
              <a:buChar char="•"/>
              <a:defRPr/>
            </a:pPr>
            <a:r>
              <a:rPr lang="en-GB" sz="3200" b="1" dirty="0"/>
              <a:t> Going back over an event in our mind's critical reflection for academic and professional purposes is different from this it is:-</a:t>
            </a:r>
          </a:p>
          <a:p>
            <a:pPr lvl="1" eaLnBrk="1" hangingPunct="1">
              <a:lnSpc>
                <a:spcPct val="120000"/>
              </a:lnSpc>
              <a:buFont typeface="Arial" charset="0"/>
              <a:buChar char="–"/>
              <a:defRPr/>
            </a:pPr>
            <a:r>
              <a:rPr lang="en-GB" sz="3000" dirty="0"/>
              <a:t> Structured, focussed with an end purpose of developing our understanding.</a:t>
            </a:r>
          </a:p>
          <a:p>
            <a:pPr>
              <a:lnSpc>
                <a:spcPct val="120000"/>
              </a:lnSpc>
            </a:pPr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820AC998-54E8-4179-B68A-D380FD102E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1" y="782625"/>
            <a:ext cx="4101084" cy="979308"/>
          </a:xfrm>
        </p:spPr>
        <p:txBody>
          <a:bodyPr anchor="b">
            <a:normAutofit/>
          </a:bodyPr>
          <a:lstStyle/>
          <a:p>
            <a:r>
              <a:rPr lang="en-GB" dirty="0"/>
              <a:t>More than just thinking</a:t>
            </a:r>
          </a:p>
        </p:txBody>
      </p:sp>
    </p:spTree>
    <p:extLst>
      <p:ext uri="{BB962C8B-B14F-4D97-AF65-F5344CB8AC3E}">
        <p14:creationId xmlns:p14="http://schemas.microsoft.com/office/powerpoint/2010/main" val="414557939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picture containing food, bed, room, bedroom&#10;&#10;Description automatically generated">
            <a:extLst>
              <a:ext uri="{FF2B5EF4-FFF2-40B4-BE49-F238E27FC236}">
                <a16:creationId xmlns:a16="http://schemas.microsoft.com/office/drawing/2014/main" id="{F427E744-DC0B-4AA1-8362-36FE40F8DFF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695" r="25699" b="2"/>
          <a:stretch/>
        </p:blipFill>
        <p:spPr>
          <a:xfrm>
            <a:off x="6727370" y="10"/>
            <a:ext cx="5464629" cy="6857990"/>
          </a:xfrm>
          <a:prstGeom prst="rect">
            <a:avLst/>
          </a:prstGeom>
          <a:noFill/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0E3F6EB6-B49F-48EA-93C5-B8DC09C816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7942" y="493860"/>
            <a:ext cx="5138057" cy="587876"/>
          </a:xfrm>
        </p:spPr>
        <p:txBody>
          <a:bodyPr anchor="b">
            <a:normAutofit/>
          </a:bodyPr>
          <a:lstStyle/>
          <a:p>
            <a:r>
              <a:rPr lang="en-GB" dirty="0"/>
              <a:t>Reflective questions </a:t>
            </a:r>
          </a:p>
        </p:txBody>
      </p:sp>
      <p:sp>
        <p:nvSpPr>
          <p:cNvPr id="22" name="Text Placeholder 3">
            <a:extLst>
              <a:ext uri="{FF2B5EF4-FFF2-40B4-BE49-F238E27FC236}">
                <a16:creationId xmlns:a16="http://schemas.microsoft.com/office/drawing/2014/main" id="{0391ECE0-E82E-4037-97B2-3CED12F279A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57943" y="1286281"/>
            <a:ext cx="5138057" cy="4645288"/>
          </a:xfrm>
        </p:spPr>
        <p:txBody>
          <a:bodyPr>
            <a:noAutofit/>
          </a:bodyPr>
          <a:lstStyle/>
          <a:p>
            <a:pPr eaLnBrk="1" hangingPunct="1">
              <a:lnSpc>
                <a:spcPct val="100000"/>
              </a:lnSpc>
              <a:buFont typeface="Arial" charset="0"/>
              <a:buChar char="•"/>
              <a:defRPr/>
            </a:pPr>
            <a:r>
              <a:rPr lang="en-GB" sz="2000" b="1" dirty="0">
                <a:solidFill>
                  <a:schemeClr val="tx1"/>
                </a:solidFill>
              </a:rPr>
              <a:t> Experience</a:t>
            </a:r>
          </a:p>
          <a:p>
            <a:pPr marL="742950" lvl="1" indent="-285750">
              <a:lnSpc>
                <a:spcPct val="100000"/>
              </a:lnSpc>
              <a:buFont typeface="Wingdings" pitchFamily="2" charset="2"/>
              <a:buChar char="§"/>
              <a:defRPr/>
            </a:pPr>
            <a:r>
              <a:rPr lang="en-GB" sz="1800" dirty="0">
                <a:solidFill>
                  <a:schemeClr val="tx1"/>
                </a:solidFill>
              </a:rPr>
              <a:t>What happened?</a:t>
            </a:r>
          </a:p>
          <a:p>
            <a:pPr marL="742950" lvl="1" indent="-285750">
              <a:lnSpc>
                <a:spcPct val="100000"/>
              </a:lnSpc>
              <a:buFont typeface="Wingdings" pitchFamily="2" charset="2"/>
              <a:buChar char="§"/>
              <a:defRPr/>
            </a:pPr>
            <a:r>
              <a:rPr lang="en-GB" sz="1800" dirty="0">
                <a:solidFill>
                  <a:schemeClr val="tx1"/>
                </a:solidFill>
              </a:rPr>
              <a:t>Why did things happen in this way?</a:t>
            </a:r>
          </a:p>
          <a:p>
            <a:pPr marL="742950" lvl="1" indent="-285750">
              <a:lnSpc>
                <a:spcPct val="100000"/>
              </a:lnSpc>
              <a:buFont typeface="Wingdings" pitchFamily="2" charset="2"/>
              <a:buChar char="§"/>
              <a:defRPr/>
            </a:pPr>
            <a:r>
              <a:rPr lang="en-GB" sz="1800" dirty="0">
                <a:solidFill>
                  <a:schemeClr val="tx1"/>
                </a:solidFill>
              </a:rPr>
              <a:t>Why now?</a:t>
            </a:r>
          </a:p>
          <a:p>
            <a:pPr marL="742950" lvl="1" indent="-285750">
              <a:lnSpc>
                <a:spcPct val="100000"/>
              </a:lnSpc>
              <a:buFont typeface="Wingdings" pitchFamily="2" charset="2"/>
              <a:buChar char="§"/>
              <a:defRPr/>
            </a:pPr>
            <a:r>
              <a:rPr lang="en-GB" sz="1800" dirty="0">
                <a:solidFill>
                  <a:schemeClr val="tx1"/>
                </a:solidFill>
              </a:rPr>
              <a:t>Why did I react the way I did?</a:t>
            </a:r>
          </a:p>
          <a:p>
            <a:pPr eaLnBrk="1" hangingPunct="1">
              <a:lnSpc>
                <a:spcPct val="100000"/>
              </a:lnSpc>
              <a:buFont typeface="Arial" charset="0"/>
              <a:buChar char="•"/>
              <a:defRPr/>
            </a:pPr>
            <a:r>
              <a:rPr lang="en-GB" sz="2000" b="1" dirty="0">
                <a:solidFill>
                  <a:schemeClr val="tx1"/>
                </a:solidFill>
              </a:rPr>
              <a:t> Learning</a:t>
            </a:r>
          </a:p>
          <a:p>
            <a:pPr marL="742950" lvl="1" indent="-285750">
              <a:lnSpc>
                <a:spcPct val="100000"/>
              </a:lnSpc>
              <a:buFont typeface="Wingdings" pitchFamily="2" charset="2"/>
              <a:buChar char="§"/>
              <a:defRPr/>
            </a:pPr>
            <a:r>
              <a:rPr lang="en-GB" sz="1800" dirty="0">
                <a:solidFill>
                  <a:schemeClr val="tx1"/>
                </a:solidFill>
              </a:rPr>
              <a:t>What have I learned?</a:t>
            </a:r>
          </a:p>
          <a:p>
            <a:pPr marL="742950" lvl="1" indent="-285750">
              <a:lnSpc>
                <a:spcPct val="100000"/>
              </a:lnSpc>
              <a:buFont typeface="Wingdings" pitchFamily="2" charset="2"/>
              <a:buChar char="§"/>
              <a:defRPr/>
            </a:pPr>
            <a:r>
              <a:rPr lang="en-GB" sz="1800" dirty="0">
                <a:solidFill>
                  <a:schemeClr val="tx1"/>
                </a:solidFill>
              </a:rPr>
              <a:t>Why is it important?</a:t>
            </a:r>
          </a:p>
          <a:p>
            <a:pPr eaLnBrk="1" hangingPunct="1">
              <a:lnSpc>
                <a:spcPct val="100000"/>
              </a:lnSpc>
              <a:buFont typeface="Arial" charset="0"/>
              <a:buChar char="•"/>
              <a:defRPr/>
            </a:pPr>
            <a:r>
              <a:rPr lang="en-GB" sz="2000" b="1" dirty="0">
                <a:solidFill>
                  <a:schemeClr val="tx1"/>
                </a:solidFill>
              </a:rPr>
              <a:t> Moving Forward</a:t>
            </a:r>
          </a:p>
          <a:p>
            <a:pPr marL="742950" lvl="1" indent="-285750">
              <a:lnSpc>
                <a:spcPct val="100000"/>
              </a:lnSpc>
              <a:buFont typeface="Wingdings" pitchFamily="2" charset="2"/>
              <a:buChar char="§"/>
              <a:defRPr/>
            </a:pPr>
            <a:r>
              <a:rPr lang="en-GB" sz="1800" dirty="0">
                <a:solidFill>
                  <a:schemeClr val="tx1"/>
                </a:solidFill>
              </a:rPr>
              <a:t>What will I do differently next time?</a:t>
            </a:r>
          </a:p>
          <a:p>
            <a:pPr marL="742950" lvl="1" indent="-285750">
              <a:lnSpc>
                <a:spcPct val="100000"/>
              </a:lnSpc>
              <a:buFont typeface="Wingdings" pitchFamily="2" charset="2"/>
              <a:buChar char="§"/>
              <a:defRPr/>
            </a:pPr>
            <a:r>
              <a:rPr lang="en-GB" sz="1800" dirty="0">
                <a:solidFill>
                  <a:schemeClr val="tx1"/>
                </a:solidFill>
              </a:rPr>
              <a:t>What do I still need to learn?</a:t>
            </a:r>
          </a:p>
          <a:p>
            <a:pPr marL="742950" lvl="1" indent="-285750">
              <a:lnSpc>
                <a:spcPct val="100000"/>
              </a:lnSpc>
              <a:buFont typeface="Wingdings" pitchFamily="2" charset="2"/>
              <a:buChar char="§"/>
              <a:defRPr/>
            </a:pPr>
            <a:r>
              <a:rPr lang="en-GB" sz="1800" dirty="0">
                <a:solidFill>
                  <a:schemeClr val="tx1"/>
                </a:solidFill>
              </a:rPr>
              <a:t>Who can help me and how?</a:t>
            </a:r>
          </a:p>
          <a:p>
            <a:pPr>
              <a:lnSpc>
                <a:spcPct val="100000"/>
              </a:lnSpc>
            </a:pPr>
            <a:endParaRPr lang="en-US" sz="2000" dirty="0">
              <a:solidFill>
                <a:schemeClr val="tx1"/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7D1C7A7-C35C-46BE-B6E8-6F94B926D0D0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>
          <a:xfrm>
            <a:off x="11549268" y="6413649"/>
            <a:ext cx="642731" cy="407804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8C2E478F-E849-4A8C-AF1F-CBCC78A7CBFA}" type="slidenum">
              <a:rPr lang="en-US" smtClean="0"/>
              <a:pPr>
                <a:spcAft>
                  <a:spcPts val="600"/>
                </a:spcAft>
              </a:pPr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684728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B410DB65-4969-48E0-919D-4DD32240E0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5884" y="372992"/>
            <a:ext cx="3834596" cy="1124404"/>
          </a:xfrm>
        </p:spPr>
        <p:txBody>
          <a:bodyPr anchor="ctr">
            <a:normAutofit/>
          </a:bodyPr>
          <a:lstStyle/>
          <a:p>
            <a:r>
              <a:rPr lang="en-GB" dirty="0"/>
              <a:t>Benefits of critical reflection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6C3FAA-4874-4BB8-A5CF-0D9724FBBA8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549268" y="6413649"/>
            <a:ext cx="642731" cy="407804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8C2E478F-E849-4A8C-AF1F-CBCC78A7CBFA}" type="slidenum">
              <a:rPr lang="en-US" smtClean="0"/>
              <a:pPr>
                <a:spcAft>
                  <a:spcPts val="600"/>
                </a:spcAft>
              </a:pPr>
              <a:t>8</a:t>
            </a:fld>
            <a:endParaRPr lang="en-US"/>
          </a:p>
        </p:txBody>
      </p:sp>
      <p:pic>
        <p:nvPicPr>
          <p:cNvPr id="5122" name="Picture 2" descr="Self-reflection - Larry Laveman">
            <a:extLst>
              <a:ext uri="{FF2B5EF4-FFF2-40B4-BE49-F238E27FC236}">
                <a16:creationId xmlns:a16="http://schemas.microsoft.com/office/drawing/2014/main" id="{1807020C-DFD6-4961-8CF1-E279F7146F9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51" r="901"/>
          <a:stretch/>
        </p:blipFill>
        <p:spPr bwMode="auto">
          <a:xfrm>
            <a:off x="571500" y="1828628"/>
            <a:ext cx="3467099" cy="436120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71B5F05-935F-4C4D-8490-58629278D8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153394" y="421098"/>
            <a:ext cx="3467106" cy="5992551"/>
          </a:xfrm>
        </p:spPr>
        <p:txBody>
          <a:bodyPr>
            <a:noAutofit/>
          </a:bodyPr>
          <a:lstStyle/>
          <a:p>
            <a:pPr marL="285750" indent="-285750" eaLnBrk="1" hangingPunct="1">
              <a:buFont typeface="Arial" panose="020B0604020202020204" pitchFamily="34" charset="0"/>
              <a:buChar char="•"/>
            </a:pPr>
            <a:r>
              <a:rPr lang="en-GB" altLang="en-US" sz="1800" b="1" dirty="0"/>
              <a:t>A helpful mental discipline </a:t>
            </a:r>
            <a:r>
              <a:rPr lang="en-GB" altLang="en-US" sz="1800" dirty="0"/>
              <a:t>– the more we create a routine for critical reflection, the more we gain in terms of self management.</a:t>
            </a:r>
          </a:p>
          <a:p>
            <a:pPr marL="285750" indent="-285750" eaLnBrk="1" hangingPunct="1">
              <a:buFont typeface="Arial" panose="020B0604020202020204" pitchFamily="34" charset="0"/>
              <a:buChar char="•"/>
            </a:pPr>
            <a:r>
              <a:rPr lang="en-GB" altLang="en-US" sz="1800" b="1" dirty="0"/>
              <a:t>Space and time for development </a:t>
            </a:r>
            <a:r>
              <a:rPr lang="en-GB" altLang="en-US" sz="1800" dirty="0"/>
              <a:t>– It enables us to organise our time and different types of thinking.</a:t>
            </a:r>
          </a:p>
          <a:p>
            <a:pPr marL="285750" indent="-285750" eaLnBrk="1" hangingPunct="1">
              <a:buFont typeface="Arial" panose="020B0604020202020204" pitchFamily="34" charset="0"/>
              <a:buChar char="•"/>
            </a:pPr>
            <a:r>
              <a:rPr lang="en-GB" altLang="en-US" sz="1800" b="1" dirty="0"/>
              <a:t>More effective study and learning </a:t>
            </a:r>
            <a:r>
              <a:rPr lang="en-GB" altLang="en-US" sz="1800" dirty="0"/>
              <a:t>– stepping back from the study, you can benefit from reflecting on your attitudes to learning, your strategies and their effectiveness on your overall performance</a:t>
            </a:r>
          </a:p>
          <a:p>
            <a:pPr marL="285750" indent="-285750" eaLnBrk="1" hangingPunct="1">
              <a:buFont typeface="Arial" panose="020B0604020202020204" pitchFamily="34" charset="0"/>
              <a:buChar char="•"/>
            </a:pPr>
            <a:r>
              <a:rPr lang="en-GB" altLang="en-US" sz="1800" b="1" dirty="0"/>
              <a:t>To support professional practice  </a:t>
            </a:r>
            <a:r>
              <a:rPr lang="en-GB" altLang="en-US" sz="1800" dirty="0"/>
              <a:t>- enriches professional practice by developing your understanding of what you are doing, why and the consequences of your actions.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286977659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15AD3D9-7DFB-469C-A8BB-5A8085F90BF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C2E478F-E849-4A8C-AF1F-CBCC78A7CBFA}" type="slidenum">
              <a:rPr lang="en-US" smtClean="0"/>
              <a:pPr/>
              <a:t>9</a:t>
            </a:fld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8BDBD677-56EC-404F-844F-8B1CAF1E23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Models of reflection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3B2E560-BD82-4AF5-8E60-B37844826BF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3532" y="1304652"/>
            <a:ext cx="4013242" cy="249653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6252620-2051-4C2E-9A53-BB40E89E21B2}"/>
              </a:ext>
            </a:extLst>
          </p:cNvPr>
          <p:cNvSpPr txBox="1"/>
          <p:nvPr/>
        </p:nvSpPr>
        <p:spPr>
          <a:xfrm>
            <a:off x="954965" y="3917116"/>
            <a:ext cx="2717563" cy="36933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b="1" dirty="0"/>
              <a:t>Gibbs Model of Reflection </a:t>
            </a:r>
          </a:p>
        </p:txBody>
      </p:sp>
      <p:pic>
        <p:nvPicPr>
          <p:cNvPr id="7" name="Picture 6" descr="A close up of text on a black background&#10;&#10;Description automatically generated">
            <a:extLst>
              <a:ext uri="{FF2B5EF4-FFF2-40B4-BE49-F238E27FC236}">
                <a16:creationId xmlns:a16="http://schemas.microsoft.com/office/drawing/2014/main" id="{9685BEBC-7556-4E5C-80A7-27DC6EC8D0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12095" y="994478"/>
            <a:ext cx="3236986" cy="267827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144F58C-AD0B-4AA9-B81C-1E43E555EB19}"/>
              </a:ext>
            </a:extLst>
          </p:cNvPr>
          <p:cNvSpPr txBox="1"/>
          <p:nvPr/>
        </p:nvSpPr>
        <p:spPr>
          <a:xfrm>
            <a:off x="8443103" y="3804639"/>
            <a:ext cx="3427530" cy="36933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b="1" dirty="0" err="1"/>
              <a:t>Boud’s</a:t>
            </a:r>
            <a:r>
              <a:rPr lang="en-GB" b="1" dirty="0"/>
              <a:t> Triangle Representation</a:t>
            </a:r>
          </a:p>
        </p:txBody>
      </p:sp>
      <p:pic>
        <p:nvPicPr>
          <p:cNvPr id="9" name="Picture 8" descr="A close up of text on a white background&#10;&#10;Description automatically generated">
            <a:extLst>
              <a:ext uri="{FF2B5EF4-FFF2-40B4-BE49-F238E27FC236}">
                <a16:creationId xmlns:a16="http://schemas.microsoft.com/office/drawing/2014/main" id="{10A6C617-CD43-4FAD-8719-D03B701D8DB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b="15611"/>
          <a:stretch/>
        </p:blipFill>
        <p:spPr>
          <a:xfrm>
            <a:off x="4446080" y="3522185"/>
            <a:ext cx="3880882" cy="2313001"/>
          </a:xfrm>
          <a:prstGeom prst="rect">
            <a:avLst/>
          </a:prstGeom>
          <a:ln w="57150">
            <a:solidFill>
              <a:schemeClr val="accent6"/>
            </a:solidFill>
          </a:ln>
        </p:spPr>
      </p:pic>
    </p:spTree>
    <p:extLst>
      <p:ext uri="{BB962C8B-B14F-4D97-AF65-F5344CB8AC3E}">
        <p14:creationId xmlns:p14="http://schemas.microsoft.com/office/powerpoint/2010/main" val="293206278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itle 2">
            <a:extLst>
              <a:ext uri="{FF2B5EF4-FFF2-40B4-BE49-F238E27FC236}">
                <a16:creationId xmlns:a16="http://schemas.microsoft.com/office/drawing/2014/main" id="{A6FC9DAB-3E08-4203-A296-9BE9D6AAB9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7943" y="620462"/>
            <a:ext cx="5138057" cy="587876"/>
          </a:xfrm>
        </p:spPr>
        <p:txBody>
          <a:bodyPr/>
          <a:lstStyle/>
          <a:p>
            <a:r>
              <a:rPr lang="en-US" dirty="0"/>
              <a:t>Stage 1 – description </a:t>
            </a:r>
          </a:p>
        </p:txBody>
      </p:sp>
      <p:sp>
        <p:nvSpPr>
          <p:cNvPr id="15" name="Text Placeholder 3">
            <a:extLst>
              <a:ext uri="{FF2B5EF4-FFF2-40B4-BE49-F238E27FC236}">
                <a16:creationId xmlns:a16="http://schemas.microsoft.com/office/drawing/2014/main" id="{64A8F9EC-E857-4428-B823-287CE1BFE8F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57943" y="1208339"/>
            <a:ext cx="5138057" cy="4735262"/>
          </a:xfrm>
        </p:spPr>
        <p:txBody>
          <a:bodyPr>
            <a:normAutofit fontScale="85000" lnSpcReduction="20000"/>
          </a:bodyPr>
          <a:lstStyle/>
          <a:p>
            <a:r>
              <a:rPr lang="en-GB" sz="3500" b="1" u="sng" dirty="0"/>
              <a:t>What happened? 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3000" dirty="0"/>
              <a:t>Contextualise what the requirements are.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3000" dirty="0"/>
              <a:t>Give an account of it, describing everything relevant that you have learned. 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3000" dirty="0"/>
              <a:t>Keep to the point, avoid all unnecessary detail.  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3000" dirty="0"/>
              <a:t>Your purpose at this stage is to give the audience a clear picture of what you have learned. </a:t>
            </a:r>
          </a:p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5CD4DF3-38B3-4685-AB9A-3D6635F36FF9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>
          <a:xfrm>
            <a:off x="11549268" y="6413649"/>
            <a:ext cx="642731" cy="407804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8C2E478F-E849-4A8C-AF1F-CBCC78A7CBFA}" type="slidenum">
              <a:rPr lang="en-US" smtClean="0"/>
              <a:pPr>
                <a:spcAft>
                  <a:spcPts val="600"/>
                </a:spcAft>
              </a:pPr>
              <a:t>10</a:t>
            </a:fld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FA064EE8-BE93-4CD3-AF31-7195ABC25B6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7153" y="1744579"/>
            <a:ext cx="4786318" cy="324852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6881375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861ECA40-E87C-4601-991F-5D8F75C16D6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926" r="23496" b="2"/>
          <a:stretch/>
        </p:blipFill>
        <p:spPr>
          <a:xfrm>
            <a:off x="6727370" y="10"/>
            <a:ext cx="5464629" cy="6857990"/>
          </a:xfrm>
          <a:prstGeom prst="rect">
            <a:avLst/>
          </a:prstGeom>
          <a:noFill/>
        </p:spPr>
      </p:pic>
      <p:sp>
        <p:nvSpPr>
          <p:cNvPr id="13" name="Title 2">
            <a:extLst>
              <a:ext uri="{FF2B5EF4-FFF2-40B4-BE49-F238E27FC236}">
                <a16:creationId xmlns:a16="http://schemas.microsoft.com/office/drawing/2014/main" id="{ABE18471-7772-461C-875B-8F7B9FC911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227" y="722467"/>
            <a:ext cx="5138057" cy="587876"/>
          </a:xfrm>
        </p:spPr>
        <p:txBody>
          <a:bodyPr/>
          <a:lstStyle/>
          <a:p>
            <a:r>
              <a:rPr lang="en-US" dirty="0"/>
              <a:t>Stage 2 – feelings </a:t>
            </a:r>
          </a:p>
        </p:txBody>
      </p:sp>
      <p:sp>
        <p:nvSpPr>
          <p:cNvPr id="15" name="Text Placeholder 3">
            <a:extLst>
              <a:ext uri="{FF2B5EF4-FFF2-40B4-BE49-F238E27FC236}">
                <a16:creationId xmlns:a16="http://schemas.microsoft.com/office/drawing/2014/main" id="{6B517AC7-FABC-4250-8CDC-B8ED93B1DA8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57943" y="1479885"/>
            <a:ext cx="5138057" cy="4463716"/>
          </a:xfrm>
        </p:spPr>
        <p:txBody>
          <a:bodyPr>
            <a:normAutofit fontScale="62500" lnSpcReduction="20000"/>
          </a:bodyPr>
          <a:lstStyle/>
          <a:p>
            <a:r>
              <a:rPr lang="en-GB" sz="3500" b="1" u="sng" dirty="0"/>
              <a:t>What did you feel about it? / What did you think about? </a:t>
            </a:r>
            <a:endParaRPr lang="en-GB" sz="3000" dirty="0"/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3000" dirty="0"/>
              <a:t>You are bound to have feelings about what you have learned.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3000" dirty="0"/>
              <a:t>Try to describe/explain your feelings.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3000" b="1" dirty="0"/>
              <a:t>What was affecting them?</a:t>
            </a:r>
          </a:p>
          <a:p>
            <a:pPr marL="1371600" lvl="2" indent="-457200">
              <a:buFont typeface="Arial" panose="020B0604020202020204" pitchFamily="34" charset="0"/>
              <a:buChar char="•"/>
            </a:pPr>
            <a:r>
              <a:rPr lang="en-GB" sz="2800" i="1" dirty="0"/>
              <a:t>the actions of others </a:t>
            </a:r>
          </a:p>
          <a:p>
            <a:pPr marL="1371600" lvl="2" indent="-457200">
              <a:buFont typeface="Arial" panose="020B0604020202020204" pitchFamily="34" charset="0"/>
              <a:buChar char="•"/>
            </a:pPr>
            <a:r>
              <a:rPr lang="en-GB" sz="2800" i="1" dirty="0"/>
              <a:t>knowledge that you held</a:t>
            </a:r>
          </a:p>
          <a:p>
            <a:pPr marL="1371600" lvl="2" indent="-457200">
              <a:buFont typeface="Arial" panose="020B0604020202020204" pitchFamily="34" charset="0"/>
              <a:buChar char="•"/>
            </a:pPr>
            <a:r>
              <a:rPr lang="en-GB" sz="2800" i="1" dirty="0"/>
              <a:t>personal thoughts/opinion on the subject matter</a:t>
            </a:r>
          </a:p>
          <a:p>
            <a:pPr marL="1371600" lvl="2" indent="-457200">
              <a:buFont typeface="Arial" panose="020B0604020202020204" pitchFamily="34" charset="0"/>
              <a:buChar char="•"/>
            </a:pPr>
            <a:r>
              <a:rPr lang="en-GB" sz="2800" i="1" dirty="0"/>
              <a:t>What were you thinking?</a:t>
            </a:r>
          </a:p>
          <a:p>
            <a:pPr marL="1371600" lvl="2" indent="-457200">
              <a:buFont typeface="Arial" panose="020B0604020202020204" pitchFamily="34" charset="0"/>
              <a:buChar char="•"/>
            </a:pPr>
            <a:r>
              <a:rPr lang="en-GB" sz="2600" dirty="0"/>
              <a:t>What did you find useful / not so useful?</a:t>
            </a:r>
          </a:p>
          <a:p>
            <a:pPr marL="1371600" lvl="2" indent="-457200">
              <a:buFont typeface="Arial" panose="020B0604020202020204" pitchFamily="34" charset="0"/>
              <a:buChar char="•"/>
            </a:pPr>
            <a:r>
              <a:rPr lang="en-GB" sz="2800" dirty="0"/>
              <a:t>Did your thoughts / feelings change during the module? If so, why?</a:t>
            </a:r>
          </a:p>
          <a:p>
            <a:pPr marL="1371600" lvl="2" indent="-457200">
              <a:buFont typeface="Arial" panose="020B0604020202020204" pitchFamily="34" charset="0"/>
              <a:buChar char="•"/>
            </a:pPr>
            <a:r>
              <a:rPr lang="en-GB" sz="2800" dirty="0"/>
              <a:t>Looking back, have your views changed? </a:t>
            </a:r>
          </a:p>
          <a:p>
            <a:pPr lvl="2"/>
            <a:endParaRPr lang="en-GB" sz="2800" i="1" dirty="0"/>
          </a:p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9957EA-D5E1-49F1-BAC2-5700CF82BA48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>
          <a:xfrm>
            <a:off x="11549268" y="6413649"/>
            <a:ext cx="642731" cy="407804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8C2E478F-E849-4A8C-AF1F-CBCC78A7CBFA}" type="slidenum">
              <a:rPr lang="en-US" smtClean="0"/>
              <a:pPr>
                <a:spcAft>
                  <a:spcPts val="600"/>
                </a:spcAft>
              </a:pPr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979766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8BC18C8-9421-47CE-B941-4017CC06C83E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>
          <a:xfrm>
            <a:off x="11549268" y="6413649"/>
            <a:ext cx="642731" cy="407804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8C2E478F-E849-4A8C-AF1F-CBCC78A7CBFA}" type="slidenum">
              <a:rPr lang="en-US" smtClean="0"/>
              <a:pPr>
                <a:spcAft>
                  <a:spcPts val="600"/>
                </a:spcAft>
              </a:pPr>
              <a:t>12</a:t>
            </a:fld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73CACBE-7BF9-4336-AC24-E9E2AFD39CA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931" r="24629" b="-2"/>
          <a:stretch/>
        </p:blipFill>
        <p:spPr>
          <a:xfrm>
            <a:off x="6294478" y="587829"/>
            <a:ext cx="5326022" cy="5273221"/>
          </a:xfrm>
          <a:prstGeom prst="rect">
            <a:avLst/>
          </a:prstGeom>
          <a:noFill/>
        </p:spPr>
      </p:pic>
      <p:sp>
        <p:nvSpPr>
          <p:cNvPr id="15" name="Text Placeholder 4">
            <a:extLst>
              <a:ext uri="{FF2B5EF4-FFF2-40B4-BE49-F238E27FC236}">
                <a16:creationId xmlns:a16="http://schemas.microsoft.com/office/drawing/2014/main" id="{6CFA7F43-CD0C-459C-BE89-D490CA72484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1404053"/>
            <a:ext cx="4101084" cy="4539548"/>
          </a:xfrm>
        </p:spPr>
        <p:txBody>
          <a:bodyPr>
            <a:normAutofit fontScale="85000" lnSpcReduction="10000"/>
          </a:bodyPr>
          <a:lstStyle/>
          <a:p>
            <a:pPr>
              <a:lnSpc>
                <a:spcPct val="120000"/>
              </a:lnSpc>
            </a:pPr>
            <a:r>
              <a:rPr lang="en-GB" sz="3200" b="1" u="sng" dirty="0"/>
              <a:t>What was good or bad about what you had learned? 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3000" dirty="0"/>
              <a:t>What aspects of the module do you think was beneficial?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3000" dirty="0"/>
              <a:t>Which aspects did you learn anything useful?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3000" dirty="0"/>
              <a:t>Were there any aspects of the module that you found challenging?</a:t>
            </a:r>
          </a:p>
          <a:p>
            <a:endParaRPr lang="en-US" dirty="0"/>
          </a:p>
        </p:txBody>
      </p:sp>
      <p:sp>
        <p:nvSpPr>
          <p:cNvPr id="17" name="Title 5">
            <a:extLst>
              <a:ext uri="{FF2B5EF4-FFF2-40B4-BE49-F238E27FC236}">
                <a16:creationId xmlns:a16="http://schemas.microsoft.com/office/drawing/2014/main" id="{6A72315F-296D-4F8E-9120-CF47621996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5854" y="424745"/>
            <a:ext cx="4101084" cy="979308"/>
          </a:xfrm>
        </p:spPr>
        <p:txBody>
          <a:bodyPr/>
          <a:lstStyle/>
          <a:p>
            <a:r>
              <a:rPr lang="en-US" dirty="0"/>
              <a:t>Stage 3 – evaluation </a:t>
            </a:r>
          </a:p>
        </p:txBody>
      </p:sp>
    </p:spTree>
    <p:extLst>
      <p:ext uri="{BB962C8B-B14F-4D97-AF65-F5344CB8AC3E}">
        <p14:creationId xmlns:p14="http://schemas.microsoft.com/office/powerpoint/2010/main" val="360169344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7A9D0318-1701-4DD9-BCDE-72D12862EC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7943" y="686369"/>
            <a:ext cx="5138057" cy="587876"/>
          </a:xfrm>
        </p:spPr>
        <p:txBody>
          <a:bodyPr/>
          <a:lstStyle/>
          <a:p>
            <a:r>
              <a:rPr lang="en-GB" dirty="0"/>
              <a:t>Stage 4 - Analysis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000BB60-4186-4FBA-80E3-D7C11141123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57943" y="1528011"/>
            <a:ext cx="5138057" cy="4415589"/>
          </a:xfrm>
        </p:spPr>
        <p:txBody>
          <a:bodyPr>
            <a:normAutofit fontScale="85000" lnSpcReduction="10000"/>
          </a:bodyPr>
          <a:lstStyle/>
          <a:p>
            <a:r>
              <a:rPr lang="en-GB" sz="3500" b="1" u="sng" dirty="0"/>
              <a:t>What sense can you make of it all?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3000" dirty="0"/>
              <a:t>Using your research informed literature from assignment 1 and other research, demonstrate your knowledge and understanding about what you learned from the module / course so far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3000" dirty="0"/>
              <a:t>Show that you recognise how literature fits with reality.</a:t>
            </a:r>
          </a:p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2B4DD44-7A4A-4368-B253-5176B55B7FFC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8C2E478F-E849-4A8C-AF1F-CBCC78A7CBFA}" type="slidenum">
              <a:rPr lang="en-US" smtClean="0"/>
              <a:pPr/>
              <a:t>13</a:t>
            </a:fld>
            <a:endParaRPr lang="en-US" dirty="0"/>
          </a:p>
        </p:txBody>
      </p:sp>
      <p:pic>
        <p:nvPicPr>
          <p:cNvPr id="8" name="Picture 3">
            <a:extLst>
              <a:ext uri="{FF2B5EF4-FFF2-40B4-BE49-F238E27FC236}">
                <a16:creationId xmlns:a16="http://schemas.microsoft.com/office/drawing/2014/main" id="{696612CA-962C-4DB4-858F-E415B69B760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89031" y="1237548"/>
            <a:ext cx="3460237" cy="470605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707794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65CBFF6D-FB29-41AE-9A0F-EFB51E62BA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2164" y="837859"/>
            <a:ext cx="5138057" cy="587876"/>
          </a:xfrm>
        </p:spPr>
        <p:txBody>
          <a:bodyPr/>
          <a:lstStyle/>
          <a:p>
            <a:r>
              <a:rPr lang="en-GB" dirty="0"/>
              <a:t>Stage 5 - conclusion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1EB3E6C-1274-441C-A68A-E7D3CB1789F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57943" y="1425735"/>
            <a:ext cx="5138057" cy="4517865"/>
          </a:xfrm>
        </p:spPr>
        <p:txBody>
          <a:bodyPr>
            <a:normAutofit fontScale="85000" lnSpcReduction="20000"/>
          </a:bodyPr>
          <a:lstStyle/>
          <a:p>
            <a:r>
              <a:rPr lang="en-GB" sz="3500" b="1" u="sng" dirty="0"/>
              <a:t>What else could you have done?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3000" dirty="0"/>
              <a:t>Was there anything additional that you feel you could have learned?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3000" dirty="0"/>
              <a:t>From your experience was there anything that you noticed / stood out from studying the module?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3000" dirty="0"/>
              <a:t>Did you feel there were any aspects that inspired you look deeper?</a:t>
            </a:r>
          </a:p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3AEA521-2C6A-4AB0-88D9-8B7A5D0F35A9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8C2E478F-E849-4A8C-AF1F-CBCC78A7CBFA}" type="slidenum">
              <a:rPr lang="en-US" smtClean="0"/>
              <a:pPr/>
              <a:t>14</a:t>
            </a:fld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6EB0ECE-7A31-4D99-8D15-7DCC44D71C8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16016" y="1179925"/>
            <a:ext cx="4727595" cy="332047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39982383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CAFC04E9-59DB-436B-AAAF-92879A0ECD3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948" r="15083"/>
          <a:stretch/>
        </p:blipFill>
        <p:spPr>
          <a:xfrm>
            <a:off x="6727370" y="10"/>
            <a:ext cx="5464629" cy="6857990"/>
          </a:xfrm>
          <a:prstGeom prst="rect">
            <a:avLst/>
          </a:prstGeom>
          <a:noFill/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A214623D-274C-443E-964F-07E3B3E2AA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7943" y="746526"/>
            <a:ext cx="5138057" cy="587876"/>
          </a:xfrm>
        </p:spPr>
        <p:txBody>
          <a:bodyPr anchor="b">
            <a:normAutofit/>
          </a:bodyPr>
          <a:lstStyle/>
          <a:p>
            <a:r>
              <a:rPr lang="en-GB" dirty="0"/>
              <a:t>Stage 6 – Action plan </a:t>
            </a:r>
          </a:p>
        </p:txBody>
      </p:sp>
      <p:sp>
        <p:nvSpPr>
          <p:cNvPr id="13" name="Text Placeholder 3">
            <a:extLst>
              <a:ext uri="{FF2B5EF4-FFF2-40B4-BE49-F238E27FC236}">
                <a16:creationId xmlns:a16="http://schemas.microsoft.com/office/drawing/2014/main" id="{9EBA5F5E-1868-454E-9C62-DF72CBFD8F0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57943" y="1672389"/>
            <a:ext cx="5138057" cy="4271211"/>
          </a:xfrm>
        </p:spPr>
        <p:txBody>
          <a:bodyPr>
            <a:normAutofit fontScale="85000" lnSpcReduction="20000"/>
          </a:bodyPr>
          <a:lstStyle/>
          <a:p>
            <a:r>
              <a:rPr lang="en-GB" sz="3500" b="1" u="sng" dirty="0"/>
              <a:t>If it arose again, what would you do?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3000" dirty="0"/>
              <a:t>How has the module helped you to improve your understanding of your skills gap.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3000" dirty="0"/>
              <a:t>How has the module revealed any strengths as well as any weaknesses?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3000" dirty="0"/>
              <a:t>Do you feel more / less confident? 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DE8629-D95A-4DBD-9AA4-73FCFEC865B7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>
          <a:xfrm>
            <a:off x="11549268" y="6413649"/>
            <a:ext cx="642731" cy="407804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8C2E478F-E849-4A8C-AF1F-CBCC78A7CBFA}" type="slidenum">
              <a:rPr lang="en-US" smtClean="0"/>
              <a:pPr>
                <a:spcAft>
                  <a:spcPts val="600"/>
                </a:spcAft>
              </a:pPr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111550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61A35F3-CC35-4806-8194-D0AF691F403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C2E478F-E849-4A8C-AF1F-CBCC78A7CBFA}" type="slidenum">
              <a:rPr lang="en-US" smtClean="0"/>
              <a:pPr/>
              <a:t>16</a:t>
            </a:fld>
            <a:endParaRPr lang="en-US" dirty="0"/>
          </a:p>
        </p:txBody>
      </p:sp>
      <p:pic>
        <p:nvPicPr>
          <p:cNvPr id="1026" name="Picture 2" descr="Any Questions photos, royalty-free images, graphics, vectors &amp; videos |  Adobe Stock">
            <a:extLst>
              <a:ext uri="{FF2B5EF4-FFF2-40B4-BE49-F238E27FC236}">
                <a16:creationId xmlns:a16="http://schemas.microsoft.com/office/drawing/2014/main" id="{5045B438-B21F-4D1D-BAA0-454AC0EEFE4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6416" y="1852140"/>
            <a:ext cx="8939168" cy="33365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9118927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Custom 8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C0F400"/>
      </a:accent1>
      <a:accent2>
        <a:srgbClr val="05D74D"/>
      </a:accent2>
      <a:accent3>
        <a:srgbClr val="2F3342"/>
      </a:accent3>
      <a:accent4>
        <a:srgbClr val="038B30"/>
      </a:accent4>
      <a:accent5>
        <a:srgbClr val="05EE55"/>
      </a:accent5>
      <a:accent6>
        <a:srgbClr val="70AD47"/>
      </a:accent6>
      <a:hlink>
        <a:srgbClr val="05D74D"/>
      </a:hlink>
      <a:folHlink>
        <a:srgbClr val="C0F400"/>
      </a:folHlink>
    </a:clrScheme>
    <a:fontScheme name="Custom 4">
      <a:majorFont>
        <a:latin typeface="Calibri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56051434_Light modernist presentation_RVA_v3.potx" id="{1300540C-5346-469F-AA5C-717C09787E7E}" vid="{ADCE5FDD-C8BF-4BDC-86F8-B24C14EB90C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291512c1ee715ab617f4c07df79fc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8256c27c40ca5c40ce1cf6c44f0205df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D27BEDAB-01B4-4BD0-9390-31AD9280078C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AD934DA-6EDB-4DB8-AE5C-9399A13698D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9B19B998-C0F0-415C-AF4D-F10DCCD30A25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25</TotalTime>
  <Words>858</Words>
  <Application>Microsoft Office PowerPoint</Application>
  <PresentationFormat>Widescreen</PresentationFormat>
  <Paragraphs>248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Calibri</vt:lpstr>
      <vt:lpstr>Wingdings</vt:lpstr>
      <vt:lpstr>Office Theme</vt:lpstr>
      <vt:lpstr>Changemakers: Creativity and Value creation</vt:lpstr>
      <vt:lpstr>What is reflection?</vt:lpstr>
      <vt:lpstr>What is reflection </vt:lpstr>
      <vt:lpstr>Why reflect? </vt:lpstr>
      <vt:lpstr>reflection</vt:lpstr>
      <vt:lpstr>More than just thinking</vt:lpstr>
      <vt:lpstr>Reflective questions </vt:lpstr>
      <vt:lpstr>Benefits of critical reflection</vt:lpstr>
      <vt:lpstr>Models of reflection </vt:lpstr>
      <vt:lpstr>Stage 1 – description </vt:lpstr>
      <vt:lpstr>Stage 2 – feelings </vt:lpstr>
      <vt:lpstr>Stage 3 – evaluation </vt:lpstr>
      <vt:lpstr>Stage 4 - Analysis</vt:lpstr>
      <vt:lpstr>Stage 5 - conclusion</vt:lpstr>
      <vt:lpstr>Stage 6 – Action plan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in the digital Era</dc:title>
  <dc:creator>Davina Evans</dc:creator>
  <cp:lastModifiedBy>Davina Evans</cp:lastModifiedBy>
  <cp:revision>5</cp:revision>
  <dcterms:created xsi:type="dcterms:W3CDTF">2020-11-24T21:18:30Z</dcterms:created>
  <dcterms:modified xsi:type="dcterms:W3CDTF">2021-11-21T11:45:27Z</dcterms:modified>
</cp:coreProperties>
</file>