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75" r:id="rId4"/>
    <p:sldId id="260" r:id="rId5"/>
    <p:sldId id="276" r:id="rId6"/>
    <p:sldId id="278" r:id="rId7"/>
    <p:sldId id="279" r:id="rId8"/>
    <p:sldId id="280" r:id="rId9"/>
    <p:sldId id="282" r:id="rId10"/>
    <p:sldId id="283" r:id="rId11"/>
    <p:sldId id="281" r:id="rId12"/>
    <p:sldId id="284" r:id="rId13"/>
    <p:sldId id="285" r:id="rId14"/>
    <p:sldId id="25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8" autoAdjust="0"/>
    <p:restoredTop sz="94660"/>
  </p:normalViewPr>
  <p:slideViewPr>
    <p:cSldViewPr snapToGrid="0">
      <p:cViewPr varScale="1">
        <p:scale>
          <a:sx n="92" d="100"/>
          <a:sy n="92" d="100"/>
        </p:scale>
        <p:origin x="84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FF4020-0F3A-46B9-B4CB-1D1B3BB73348}" type="doc">
      <dgm:prSet loTypeId="urn:microsoft.com/office/officeart/2017/3/layout/HorizontalPathTimeline" loCatId="process" qsTypeId="urn:microsoft.com/office/officeart/2005/8/quickstyle/simple5" qsCatId="simple" csTypeId="urn:microsoft.com/office/officeart/2005/8/colors/accent6_2" csCatId="accent6" phldr="1"/>
      <dgm:spPr/>
      <dgm:t>
        <a:bodyPr/>
        <a:lstStyle/>
        <a:p>
          <a:endParaRPr lang="en-US"/>
        </a:p>
      </dgm:t>
    </dgm:pt>
    <dgm:pt modelId="{E9D770A0-505B-4047-AF52-CD14F48471BB}">
      <dgm:prSet/>
      <dgm:spPr/>
      <dgm:t>
        <a:bodyPr/>
        <a:lstStyle/>
        <a:p>
          <a:pPr>
            <a:defRPr b="1"/>
          </a:pPr>
          <a:r>
            <a:rPr lang="en-US"/>
            <a:t>1712</a:t>
          </a:r>
        </a:p>
      </dgm:t>
    </dgm:pt>
    <dgm:pt modelId="{FC8E4E09-0C90-4629-89DD-3E21311C339C}" type="parTrans" cxnId="{09D22A23-D2DE-4E0C-A926-9ED7609653DF}">
      <dgm:prSet/>
      <dgm:spPr/>
      <dgm:t>
        <a:bodyPr/>
        <a:lstStyle/>
        <a:p>
          <a:endParaRPr lang="en-US"/>
        </a:p>
      </dgm:t>
    </dgm:pt>
    <dgm:pt modelId="{4578C284-B83F-446C-B3D9-F2202CB37EED}" type="sibTrans" cxnId="{09D22A23-D2DE-4E0C-A926-9ED7609653DF}">
      <dgm:prSet/>
      <dgm:spPr/>
      <dgm:t>
        <a:bodyPr/>
        <a:lstStyle/>
        <a:p>
          <a:endParaRPr lang="en-US"/>
        </a:p>
      </dgm:t>
    </dgm:pt>
    <dgm:pt modelId="{0DA05DEA-E332-4928-A29C-DFF2FBC58E99}">
      <dgm:prSet/>
      <dgm:spPr/>
      <dgm:t>
        <a:bodyPr/>
        <a:lstStyle/>
        <a:p>
          <a:r>
            <a:rPr lang="en-US"/>
            <a:t>Thomas Newcomen and the steam engine</a:t>
          </a:r>
        </a:p>
      </dgm:t>
    </dgm:pt>
    <dgm:pt modelId="{B77C72FC-53D5-4C9E-92A3-ADA0D002EFC4}" type="parTrans" cxnId="{3921CA12-90AF-450A-A11F-347E2DF428D9}">
      <dgm:prSet/>
      <dgm:spPr/>
      <dgm:t>
        <a:bodyPr/>
        <a:lstStyle/>
        <a:p>
          <a:endParaRPr lang="en-US"/>
        </a:p>
      </dgm:t>
    </dgm:pt>
    <dgm:pt modelId="{65979AD8-6E09-4D89-8986-4A26957622E6}" type="sibTrans" cxnId="{3921CA12-90AF-450A-A11F-347E2DF428D9}">
      <dgm:prSet/>
      <dgm:spPr/>
      <dgm:t>
        <a:bodyPr/>
        <a:lstStyle/>
        <a:p>
          <a:endParaRPr lang="en-US"/>
        </a:p>
      </dgm:t>
    </dgm:pt>
    <dgm:pt modelId="{1BD2E513-001A-4754-BBFE-E3ADD06496D0}">
      <dgm:prSet/>
      <dgm:spPr/>
      <dgm:t>
        <a:bodyPr/>
        <a:lstStyle/>
        <a:p>
          <a:pPr>
            <a:defRPr b="1"/>
          </a:pPr>
          <a:r>
            <a:rPr lang="en-US"/>
            <a:t>1824</a:t>
          </a:r>
        </a:p>
      </dgm:t>
    </dgm:pt>
    <dgm:pt modelId="{13270990-284D-4CAF-8F84-93810A70D106}" type="parTrans" cxnId="{F2F74C71-00A1-4AB8-B37D-BFFE8DF8E4AA}">
      <dgm:prSet/>
      <dgm:spPr/>
      <dgm:t>
        <a:bodyPr/>
        <a:lstStyle/>
        <a:p>
          <a:endParaRPr lang="en-US"/>
        </a:p>
      </dgm:t>
    </dgm:pt>
    <dgm:pt modelId="{AC87D481-0F9F-4535-90AD-27B50D60B429}" type="sibTrans" cxnId="{F2F74C71-00A1-4AB8-B37D-BFFE8DF8E4AA}">
      <dgm:prSet/>
      <dgm:spPr/>
      <dgm:t>
        <a:bodyPr/>
        <a:lstStyle/>
        <a:p>
          <a:endParaRPr lang="en-US"/>
        </a:p>
      </dgm:t>
    </dgm:pt>
    <dgm:pt modelId="{B452FB34-EC9F-408B-87C4-28F1B145E1A4}">
      <dgm:prSet/>
      <dgm:spPr/>
      <dgm:t>
        <a:bodyPr/>
        <a:lstStyle/>
        <a:p>
          <a:r>
            <a:rPr lang="en-US"/>
            <a:t>French physicist Joseph Fourier describes a natural “greenhouse effect”</a:t>
          </a:r>
        </a:p>
      </dgm:t>
    </dgm:pt>
    <dgm:pt modelId="{597FAC4B-23C8-4F73-AC59-C9111DF82B6E}" type="parTrans" cxnId="{6A741742-5576-474B-9B37-3D479A583395}">
      <dgm:prSet/>
      <dgm:spPr/>
      <dgm:t>
        <a:bodyPr/>
        <a:lstStyle/>
        <a:p>
          <a:endParaRPr lang="en-US"/>
        </a:p>
      </dgm:t>
    </dgm:pt>
    <dgm:pt modelId="{38B9C25F-1BE2-41F1-9F74-298383F6CA6C}" type="sibTrans" cxnId="{6A741742-5576-474B-9B37-3D479A583395}">
      <dgm:prSet/>
      <dgm:spPr/>
      <dgm:t>
        <a:bodyPr/>
        <a:lstStyle/>
        <a:p>
          <a:endParaRPr lang="en-US"/>
        </a:p>
      </dgm:t>
    </dgm:pt>
    <dgm:pt modelId="{FB19BDED-0DA6-4376-83C1-86011A7745A1}">
      <dgm:prSet/>
      <dgm:spPr/>
      <dgm:t>
        <a:bodyPr/>
        <a:lstStyle/>
        <a:p>
          <a:pPr>
            <a:defRPr b="1"/>
          </a:pPr>
          <a:r>
            <a:rPr lang="en-US"/>
            <a:t>1861</a:t>
          </a:r>
        </a:p>
      </dgm:t>
    </dgm:pt>
    <dgm:pt modelId="{87886915-D4AB-4877-A374-7097E6EC34A5}" type="parTrans" cxnId="{CF9A11D9-3B06-4456-AAF3-238CD51A374B}">
      <dgm:prSet/>
      <dgm:spPr/>
      <dgm:t>
        <a:bodyPr/>
        <a:lstStyle/>
        <a:p>
          <a:endParaRPr lang="en-US"/>
        </a:p>
      </dgm:t>
    </dgm:pt>
    <dgm:pt modelId="{98686C81-E27B-4196-A7BA-699640D11E5A}" type="sibTrans" cxnId="{CF9A11D9-3B06-4456-AAF3-238CD51A374B}">
      <dgm:prSet/>
      <dgm:spPr/>
      <dgm:t>
        <a:bodyPr/>
        <a:lstStyle/>
        <a:p>
          <a:endParaRPr lang="en-US"/>
        </a:p>
      </dgm:t>
    </dgm:pt>
    <dgm:pt modelId="{5C197A60-D5CB-4640-A262-A0177C70A5BA}">
      <dgm:prSet/>
      <dgm:spPr/>
      <dgm:t>
        <a:bodyPr/>
        <a:lstStyle/>
        <a:p>
          <a:r>
            <a:rPr lang="en-US"/>
            <a:t>John Tyndall &amp; the greenhouse effect</a:t>
          </a:r>
        </a:p>
      </dgm:t>
    </dgm:pt>
    <dgm:pt modelId="{CF2ADD32-1830-42E2-A8BB-88765DFA84DE}" type="parTrans" cxnId="{094998B6-0233-40EE-8CDF-16773AD960F9}">
      <dgm:prSet/>
      <dgm:spPr/>
      <dgm:t>
        <a:bodyPr/>
        <a:lstStyle/>
        <a:p>
          <a:endParaRPr lang="en-US"/>
        </a:p>
      </dgm:t>
    </dgm:pt>
    <dgm:pt modelId="{BF2F85ED-C204-478B-AE23-3E270C4A3272}" type="sibTrans" cxnId="{094998B6-0233-40EE-8CDF-16773AD960F9}">
      <dgm:prSet/>
      <dgm:spPr/>
      <dgm:t>
        <a:bodyPr/>
        <a:lstStyle/>
        <a:p>
          <a:endParaRPr lang="en-US"/>
        </a:p>
      </dgm:t>
    </dgm:pt>
    <dgm:pt modelId="{4BD942A5-14B6-4B81-A682-4FD784A34B9C}">
      <dgm:prSet/>
      <dgm:spPr/>
      <dgm:t>
        <a:bodyPr/>
        <a:lstStyle/>
        <a:p>
          <a:pPr>
            <a:defRPr b="1"/>
          </a:pPr>
          <a:r>
            <a:rPr lang="en-US"/>
            <a:t>1896</a:t>
          </a:r>
        </a:p>
      </dgm:t>
    </dgm:pt>
    <dgm:pt modelId="{B55CD2D2-3F45-4A9C-8488-4CE400FC13F7}" type="parTrans" cxnId="{CDFCCF5A-F0F0-4E2A-9F0E-07F2E6B623F3}">
      <dgm:prSet/>
      <dgm:spPr/>
      <dgm:t>
        <a:bodyPr/>
        <a:lstStyle/>
        <a:p>
          <a:endParaRPr lang="en-US"/>
        </a:p>
      </dgm:t>
    </dgm:pt>
    <dgm:pt modelId="{DECB69F7-8A79-44CE-AE91-4290884682E2}" type="sibTrans" cxnId="{CDFCCF5A-F0F0-4E2A-9F0E-07F2E6B623F3}">
      <dgm:prSet/>
      <dgm:spPr/>
      <dgm:t>
        <a:bodyPr/>
        <a:lstStyle/>
        <a:p>
          <a:endParaRPr lang="en-US"/>
        </a:p>
      </dgm:t>
    </dgm:pt>
    <dgm:pt modelId="{F8FAF4C5-73DD-42B8-8318-8999D48BBC12}">
      <dgm:prSet/>
      <dgm:spPr/>
      <dgm:t>
        <a:bodyPr/>
        <a:lstStyle/>
        <a:p>
          <a:r>
            <a:rPr lang="en-US"/>
            <a:t>Swedish chemist Svante Arrhenius outlines coal burning will enhance natural greenhouse effect</a:t>
          </a:r>
        </a:p>
      </dgm:t>
    </dgm:pt>
    <dgm:pt modelId="{A54085D5-4A7C-44F0-A7C3-C8F89E8AB6FA}" type="parTrans" cxnId="{9F16A7D6-0BB4-433B-A468-F849581B7355}">
      <dgm:prSet/>
      <dgm:spPr/>
      <dgm:t>
        <a:bodyPr/>
        <a:lstStyle/>
        <a:p>
          <a:endParaRPr lang="en-US"/>
        </a:p>
      </dgm:t>
    </dgm:pt>
    <dgm:pt modelId="{E1D1F2BF-8EAE-4C2E-97C1-24034FA1FFE7}" type="sibTrans" cxnId="{9F16A7D6-0BB4-433B-A468-F849581B7355}">
      <dgm:prSet/>
      <dgm:spPr/>
      <dgm:t>
        <a:bodyPr/>
        <a:lstStyle/>
        <a:p>
          <a:endParaRPr lang="en-US"/>
        </a:p>
      </dgm:t>
    </dgm:pt>
    <dgm:pt modelId="{63717F80-1F56-4376-9417-7E95A8AC76DB}">
      <dgm:prSet/>
      <dgm:spPr/>
      <dgm:t>
        <a:bodyPr/>
        <a:lstStyle/>
        <a:p>
          <a:pPr>
            <a:defRPr b="1"/>
          </a:pPr>
          <a:r>
            <a:rPr lang="en-US"/>
            <a:t>1900</a:t>
          </a:r>
        </a:p>
      </dgm:t>
    </dgm:pt>
    <dgm:pt modelId="{C3E36669-98D3-4E75-A4D5-BE82763DEF34}" type="parTrans" cxnId="{B34CE8DC-A79F-4481-AAB7-51F24B50C83C}">
      <dgm:prSet/>
      <dgm:spPr/>
      <dgm:t>
        <a:bodyPr/>
        <a:lstStyle/>
        <a:p>
          <a:endParaRPr lang="en-US"/>
        </a:p>
      </dgm:t>
    </dgm:pt>
    <dgm:pt modelId="{8134266E-B3B9-4601-B5AB-ACCC574D8456}" type="sibTrans" cxnId="{B34CE8DC-A79F-4481-AAB7-51F24B50C83C}">
      <dgm:prSet/>
      <dgm:spPr/>
      <dgm:t>
        <a:bodyPr/>
        <a:lstStyle/>
        <a:p>
          <a:endParaRPr lang="en-US"/>
        </a:p>
      </dgm:t>
    </dgm:pt>
    <dgm:pt modelId="{83DCD36D-4142-482C-AF78-CE0B8C106C40}">
      <dgm:prSet/>
      <dgm:spPr/>
      <dgm:t>
        <a:bodyPr/>
        <a:lstStyle/>
        <a:p>
          <a:r>
            <a:rPr lang="en-US" dirty="0"/>
            <a:t>Knut Angstrom discovers CO</a:t>
          </a:r>
          <a:r>
            <a:rPr lang="en-US" baseline="-25000" dirty="0"/>
            <a:t>2</a:t>
          </a:r>
          <a:r>
            <a:rPr lang="en-US" dirty="0"/>
            <a:t> absorbing part of infrared spectrum</a:t>
          </a:r>
        </a:p>
      </dgm:t>
    </dgm:pt>
    <dgm:pt modelId="{32F3B2C3-D0BE-4D1D-B434-2E3C570CBECB}" type="parTrans" cxnId="{7A9557B4-19AF-4696-9EE1-56DDDFA0A987}">
      <dgm:prSet/>
      <dgm:spPr/>
      <dgm:t>
        <a:bodyPr/>
        <a:lstStyle/>
        <a:p>
          <a:endParaRPr lang="en-US"/>
        </a:p>
      </dgm:t>
    </dgm:pt>
    <dgm:pt modelId="{B9495DED-278C-4FC9-9903-655F0E18D89B}" type="sibTrans" cxnId="{7A9557B4-19AF-4696-9EE1-56DDDFA0A987}">
      <dgm:prSet/>
      <dgm:spPr/>
      <dgm:t>
        <a:bodyPr/>
        <a:lstStyle/>
        <a:p>
          <a:endParaRPr lang="en-US"/>
        </a:p>
      </dgm:t>
    </dgm:pt>
    <dgm:pt modelId="{87311E48-46FE-4327-8ADC-EDFD9EA6D93A}">
      <dgm:prSet/>
      <dgm:spPr/>
      <dgm:t>
        <a:bodyPr/>
        <a:lstStyle/>
        <a:p>
          <a:pPr>
            <a:defRPr b="1"/>
          </a:pPr>
          <a:r>
            <a:rPr lang="en-US"/>
            <a:t>1938</a:t>
          </a:r>
        </a:p>
      </dgm:t>
    </dgm:pt>
    <dgm:pt modelId="{5571D692-C840-4C47-8561-B86A929E8167}" type="parTrans" cxnId="{6CC0E91B-7F9C-41AF-93C6-2A8B8DC421D2}">
      <dgm:prSet/>
      <dgm:spPr/>
      <dgm:t>
        <a:bodyPr/>
        <a:lstStyle/>
        <a:p>
          <a:endParaRPr lang="en-US"/>
        </a:p>
      </dgm:t>
    </dgm:pt>
    <dgm:pt modelId="{A650FE4D-E7CC-4F2E-BB95-B6DFF06C755A}" type="sibTrans" cxnId="{6CC0E91B-7F9C-41AF-93C6-2A8B8DC421D2}">
      <dgm:prSet/>
      <dgm:spPr/>
      <dgm:t>
        <a:bodyPr/>
        <a:lstStyle/>
        <a:p>
          <a:endParaRPr lang="en-US"/>
        </a:p>
      </dgm:t>
    </dgm:pt>
    <dgm:pt modelId="{875A591B-E0D9-4A43-BE12-5641EBE869D1}">
      <dgm:prSet/>
      <dgm:spPr/>
      <dgm:t>
        <a:bodyPr/>
        <a:lstStyle/>
        <a:p>
          <a:r>
            <a:rPr lang="en-US"/>
            <a:t>Guy Callendar shows global temperature rise</a:t>
          </a:r>
        </a:p>
      </dgm:t>
    </dgm:pt>
    <dgm:pt modelId="{2F950FA7-311E-4E38-A8EF-95CFEA4B88B0}" type="parTrans" cxnId="{E1AC5AA8-EFD7-4EA8-86EE-A042A7955767}">
      <dgm:prSet/>
      <dgm:spPr/>
      <dgm:t>
        <a:bodyPr/>
        <a:lstStyle/>
        <a:p>
          <a:endParaRPr lang="en-US"/>
        </a:p>
      </dgm:t>
    </dgm:pt>
    <dgm:pt modelId="{215A8D97-B8DC-4CD0-9D8D-AC05D11D1957}" type="sibTrans" cxnId="{E1AC5AA8-EFD7-4EA8-86EE-A042A7955767}">
      <dgm:prSet/>
      <dgm:spPr/>
      <dgm:t>
        <a:bodyPr/>
        <a:lstStyle/>
        <a:p>
          <a:endParaRPr lang="en-US"/>
        </a:p>
      </dgm:t>
    </dgm:pt>
    <dgm:pt modelId="{C92B808C-0EF5-4B49-AB3A-D00C153A2DBF}">
      <dgm:prSet/>
      <dgm:spPr/>
      <dgm:t>
        <a:bodyPr/>
        <a:lstStyle/>
        <a:p>
          <a:pPr>
            <a:defRPr b="1"/>
          </a:pPr>
          <a:r>
            <a:rPr lang="en-US"/>
            <a:t>1957</a:t>
          </a:r>
        </a:p>
      </dgm:t>
    </dgm:pt>
    <dgm:pt modelId="{7D505480-9D7E-4151-9788-0D3009CF16BF}" type="parTrans" cxnId="{C8CD7E34-3E1F-4BA1-97B6-0A9153D6876C}">
      <dgm:prSet/>
      <dgm:spPr/>
      <dgm:t>
        <a:bodyPr/>
        <a:lstStyle/>
        <a:p>
          <a:endParaRPr lang="en-US"/>
        </a:p>
      </dgm:t>
    </dgm:pt>
    <dgm:pt modelId="{E8E662F9-EB3A-4856-9AFD-8B9F8FE69E32}" type="sibTrans" cxnId="{C8CD7E34-3E1F-4BA1-97B6-0A9153D6876C}">
      <dgm:prSet/>
      <dgm:spPr/>
      <dgm:t>
        <a:bodyPr/>
        <a:lstStyle/>
        <a:p>
          <a:endParaRPr lang="en-US"/>
        </a:p>
      </dgm:t>
    </dgm:pt>
    <dgm:pt modelId="{FA2F4B70-4B4E-4ED1-B1E2-AE0E24201781}">
      <dgm:prSet/>
      <dgm:spPr/>
      <dgm:t>
        <a:bodyPr/>
        <a:lstStyle/>
        <a:p>
          <a:r>
            <a:rPr lang="en-US" dirty="0"/>
            <a:t>Scientists conclude the sea will not absorb extra CO</a:t>
          </a:r>
          <a:r>
            <a:rPr lang="en-US" baseline="-25000" dirty="0"/>
            <a:t>2</a:t>
          </a:r>
        </a:p>
      </dgm:t>
    </dgm:pt>
    <dgm:pt modelId="{CBB1AC67-655E-4F9E-9C6E-AE493C67678F}" type="parTrans" cxnId="{A3613587-C27B-49CD-AA40-5E023189028F}">
      <dgm:prSet/>
      <dgm:spPr/>
      <dgm:t>
        <a:bodyPr/>
        <a:lstStyle/>
        <a:p>
          <a:endParaRPr lang="en-US"/>
        </a:p>
      </dgm:t>
    </dgm:pt>
    <dgm:pt modelId="{246A8E2D-723F-45DA-A902-92130C33C3AF}" type="sibTrans" cxnId="{A3613587-C27B-49CD-AA40-5E023189028F}">
      <dgm:prSet/>
      <dgm:spPr/>
      <dgm:t>
        <a:bodyPr/>
        <a:lstStyle/>
        <a:p>
          <a:endParaRPr lang="en-US"/>
        </a:p>
      </dgm:t>
    </dgm:pt>
    <dgm:pt modelId="{FF77492B-8150-4D52-91D0-33E89BB63031}">
      <dgm:prSet/>
      <dgm:spPr/>
      <dgm:t>
        <a:bodyPr/>
        <a:lstStyle/>
        <a:p>
          <a:pPr>
            <a:defRPr b="1"/>
          </a:pPr>
          <a:r>
            <a:rPr lang="en-US"/>
            <a:t>1958</a:t>
          </a:r>
        </a:p>
      </dgm:t>
    </dgm:pt>
    <dgm:pt modelId="{55EE663F-79FD-4351-8FBC-CA5AA345B365}" type="parTrans" cxnId="{EDC3C477-3356-48A9-993A-F5571D9FC932}">
      <dgm:prSet/>
      <dgm:spPr/>
      <dgm:t>
        <a:bodyPr/>
        <a:lstStyle/>
        <a:p>
          <a:endParaRPr lang="en-US"/>
        </a:p>
      </dgm:t>
    </dgm:pt>
    <dgm:pt modelId="{0F63AB09-DAFF-4183-87C1-ECB32F7D003C}" type="sibTrans" cxnId="{EDC3C477-3356-48A9-993A-F5571D9FC932}">
      <dgm:prSet/>
      <dgm:spPr/>
      <dgm:t>
        <a:bodyPr/>
        <a:lstStyle/>
        <a:p>
          <a:endParaRPr lang="en-US"/>
        </a:p>
      </dgm:t>
    </dgm:pt>
    <dgm:pt modelId="{F68A8F5C-54E4-4261-A9F7-3FAEC7E67248}">
      <dgm:prSet/>
      <dgm:spPr/>
      <dgm:t>
        <a:bodyPr/>
        <a:lstStyle/>
        <a:p>
          <a:r>
            <a:rPr lang="en-US" dirty="0"/>
            <a:t>Opening of Mauna Loa observatory, Hawaii</a:t>
          </a:r>
        </a:p>
      </dgm:t>
    </dgm:pt>
    <dgm:pt modelId="{E8BFD9F6-EB53-47F9-89B7-E653A18D02B6}" type="parTrans" cxnId="{DADDC595-F0EE-4BC8-8229-C9C6699F64A9}">
      <dgm:prSet/>
      <dgm:spPr/>
      <dgm:t>
        <a:bodyPr/>
        <a:lstStyle/>
        <a:p>
          <a:endParaRPr lang="en-US"/>
        </a:p>
      </dgm:t>
    </dgm:pt>
    <dgm:pt modelId="{44F8A68F-282B-4311-9340-CD285DB42931}" type="sibTrans" cxnId="{DADDC595-F0EE-4BC8-8229-C9C6699F64A9}">
      <dgm:prSet/>
      <dgm:spPr/>
      <dgm:t>
        <a:bodyPr/>
        <a:lstStyle/>
        <a:p>
          <a:endParaRPr lang="en-US"/>
        </a:p>
      </dgm:t>
    </dgm:pt>
    <dgm:pt modelId="{71455A3F-B9D1-4EC3-9103-0CF2B2808328}" type="pres">
      <dgm:prSet presAssocID="{97FF4020-0F3A-46B9-B4CB-1D1B3BB73348}" presName="root" presStyleCnt="0">
        <dgm:presLayoutVars>
          <dgm:chMax/>
          <dgm:chPref/>
          <dgm:animLvl val="lvl"/>
        </dgm:presLayoutVars>
      </dgm:prSet>
      <dgm:spPr/>
      <dgm:t>
        <a:bodyPr/>
        <a:lstStyle/>
        <a:p>
          <a:endParaRPr lang="en-GB"/>
        </a:p>
      </dgm:t>
    </dgm:pt>
    <dgm:pt modelId="{05455969-133F-43E9-8799-8118B370A752}" type="pres">
      <dgm:prSet presAssocID="{97FF4020-0F3A-46B9-B4CB-1D1B3BB73348}" presName="divider" presStyleLbl="node1" presStyleIdx="0" presStyleCnt="1"/>
      <dgm:spPr/>
    </dgm:pt>
    <dgm:pt modelId="{B80A4ABD-F367-4629-A06B-E3881BB66403}" type="pres">
      <dgm:prSet presAssocID="{97FF4020-0F3A-46B9-B4CB-1D1B3BB73348}" presName="nodes" presStyleCnt="0">
        <dgm:presLayoutVars>
          <dgm:chMax/>
          <dgm:chPref/>
          <dgm:animLvl val="lvl"/>
        </dgm:presLayoutVars>
      </dgm:prSet>
      <dgm:spPr/>
    </dgm:pt>
    <dgm:pt modelId="{C5D30510-3CE5-42C4-B0BB-7E4F8381179C}" type="pres">
      <dgm:prSet presAssocID="{E9D770A0-505B-4047-AF52-CD14F48471BB}" presName="composite" presStyleCnt="0"/>
      <dgm:spPr/>
    </dgm:pt>
    <dgm:pt modelId="{1931B7F3-74D6-4F2B-ADE3-AEBF5F5A5E4C}" type="pres">
      <dgm:prSet presAssocID="{E9D770A0-505B-4047-AF52-CD14F48471BB}" presName="L1TextContainer" presStyleLbl="revTx" presStyleIdx="0" presStyleCnt="8">
        <dgm:presLayoutVars>
          <dgm:chMax val="1"/>
          <dgm:chPref val="1"/>
          <dgm:bulletEnabled val="1"/>
        </dgm:presLayoutVars>
      </dgm:prSet>
      <dgm:spPr/>
      <dgm:t>
        <a:bodyPr/>
        <a:lstStyle/>
        <a:p>
          <a:endParaRPr lang="en-GB"/>
        </a:p>
      </dgm:t>
    </dgm:pt>
    <dgm:pt modelId="{61D1A92E-37D3-493C-BD5A-81AC9DE576C3}" type="pres">
      <dgm:prSet presAssocID="{E9D770A0-505B-4047-AF52-CD14F48471BB}" presName="L2TextContainerWrapper" presStyleCnt="0">
        <dgm:presLayoutVars>
          <dgm:chMax val="0"/>
          <dgm:chPref val="0"/>
          <dgm:bulletEnabled val="1"/>
        </dgm:presLayoutVars>
      </dgm:prSet>
      <dgm:spPr/>
    </dgm:pt>
    <dgm:pt modelId="{C3007123-F06D-471D-BAB5-C21D1D934AAA}" type="pres">
      <dgm:prSet presAssocID="{E9D770A0-505B-4047-AF52-CD14F48471BB}" presName="L2TextContainer" presStyleLbl="bgAccFollowNode1" presStyleIdx="0" presStyleCnt="8"/>
      <dgm:spPr/>
      <dgm:t>
        <a:bodyPr/>
        <a:lstStyle/>
        <a:p>
          <a:endParaRPr lang="en-GB"/>
        </a:p>
      </dgm:t>
    </dgm:pt>
    <dgm:pt modelId="{F8F2673A-0C2A-43E9-9034-E8C122B70F64}" type="pres">
      <dgm:prSet presAssocID="{E9D770A0-505B-4047-AF52-CD14F48471BB}" presName="FlexibleEmptyPlaceHolder" presStyleCnt="0"/>
      <dgm:spPr/>
    </dgm:pt>
    <dgm:pt modelId="{A11BB8C8-4C62-4862-952E-A7E6C235DDFB}" type="pres">
      <dgm:prSet presAssocID="{E9D770A0-505B-4047-AF52-CD14F48471BB}" presName="ConnectLine" presStyleLbl="alignNode1" presStyleIdx="0" presStyleCnt="8"/>
      <dgm:spPr>
        <a:gradFill rotWithShape="0">
          <a:gsLst>
            <a:gs pos="0">
              <a:schemeClr val="accent6">
                <a:tint val="98000"/>
                <a:satMod val="110000"/>
                <a:lumMod val="104000"/>
              </a:schemeClr>
            </a:gs>
            <a:gs pos="69000">
              <a:schemeClr val="accent6">
                <a:shade val="88000"/>
                <a:satMod val="130000"/>
                <a:lumMod val="92000"/>
              </a:schemeClr>
            </a:gs>
            <a:gs pos="100000">
              <a:schemeClr val="accent6">
                <a:shade val="78000"/>
                <a:satMod val="130000"/>
                <a:lumMod val="92000"/>
              </a:schemeClr>
            </a:gs>
          </a:gsLst>
          <a:lin ang="5400000" scaled="0"/>
        </a:gradFill>
        <a:ln w="6350" cap="flat" cmpd="sng" algn="ctr">
          <a:solidFill>
            <a:schemeClr val="accent6">
              <a:hueOff val="0"/>
              <a:satOff val="0"/>
              <a:lumOff val="0"/>
              <a:alphaOff val="0"/>
            </a:schemeClr>
          </a:solidFill>
          <a:prstDash val="dash"/>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gm:spPr>
    </dgm:pt>
    <dgm:pt modelId="{8D1EBEA4-D0B9-45D2-AB25-26EF4BA4BAD7}" type="pres">
      <dgm:prSet presAssocID="{E9D770A0-505B-4047-AF52-CD14F48471BB}" presName="ConnectorPoint" presStyleLbl="fgAcc1" presStyleIdx="0" presStyleCnt="8"/>
      <dgm:spPr>
        <a:solidFill>
          <a:schemeClr val="lt1">
            <a:alpha val="90000"/>
            <a:hueOff val="0"/>
            <a:satOff val="0"/>
            <a:lumOff val="0"/>
            <a:alphaOff val="0"/>
          </a:schemeClr>
        </a:solidFill>
        <a:ln w="9525" cap="flat" cmpd="sng" algn="ctr">
          <a:noFill/>
          <a:prstDash val="solid"/>
        </a:ln>
        <a:effectLst/>
      </dgm:spPr>
    </dgm:pt>
    <dgm:pt modelId="{CDCF0C63-B4A0-495E-B1A7-27E5F472675A}" type="pres">
      <dgm:prSet presAssocID="{E9D770A0-505B-4047-AF52-CD14F48471BB}" presName="EmptyPlaceHolder" presStyleCnt="0"/>
      <dgm:spPr/>
    </dgm:pt>
    <dgm:pt modelId="{C075C570-142C-4FA6-8335-84FDB97F48CD}" type="pres">
      <dgm:prSet presAssocID="{4578C284-B83F-446C-B3D9-F2202CB37EED}" presName="spaceBetweenRectangles" presStyleCnt="0"/>
      <dgm:spPr/>
    </dgm:pt>
    <dgm:pt modelId="{B37A7868-4825-4D42-A99E-2297DD9FF452}" type="pres">
      <dgm:prSet presAssocID="{1BD2E513-001A-4754-BBFE-E3ADD06496D0}" presName="composite" presStyleCnt="0"/>
      <dgm:spPr/>
    </dgm:pt>
    <dgm:pt modelId="{B650D318-F2B8-4E92-8A6F-F5183727AC8D}" type="pres">
      <dgm:prSet presAssocID="{1BD2E513-001A-4754-BBFE-E3ADD06496D0}" presName="L1TextContainer" presStyleLbl="revTx" presStyleIdx="1" presStyleCnt="8">
        <dgm:presLayoutVars>
          <dgm:chMax val="1"/>
          <dgm:chPref val="1"/>
          <dgm:bulletEnabled val="1"/>
        </dgm:presLayoutVars>
      </dgm:prSet>
      <dgm:spPr/>
      <dgm:t>
        <a:bodyPr/>
        <a:lstStyle/>
        <a:p>
          <a:endParaRPr lang="en-GB"/>
        </a:p>
      </dgm:t>
    </dgm:pt>
    <dgm:pt modelId="{43FD987F-FEBA-4DE6-9666-17E99A182213}" type="pres">
      <dgm:prSet presAssocID="{1BD2E513-001A-4754-BBFE-E3ADD06496D0}" presName="L2TextContainerWrapper" presStyleCnt="0">
        <dgm:presLayoutVars>
          <dgm:chMax val="0"/>
          <dgm:chPref val="0"/>
          <dgm:bulletEnabled val="1"/>
        </dgm:presLayoutVars>
      </dgm:prSet>
      <dgm:spPr/>
    </dgm:pt>
    <dgm:pt modelId="{CC443820-9FD1-4484-B57B-B0CC6BE81494}" type="pres">
      <dgm:prSet presAssocID="{1BD2E513-001A-4754-BBFE-E3ADD06496D0}" presName="L2TextContainer" presStyleLbl="bgAccFollowNode1" presStyleIdx="1" presStyleCnt="8"/>
      <dgm:spPr/>
      <dgm:t>
        <a:bodyPr/>
        <a:lstStyle/>
        <a:p>
          <a:endParaRPr lang="en-GB"/>
        </a:p>
      </dgm:t>
    </dgm:pt>
    <dgm:pt modelId="{4C42913F-330D-42E8-B568-CFF8139AAF56}" type="pres">
      <dgm:prSet presAssocID="{1BD2E513-001A-4754-BBFE-E3ADD06496D0}" presName="FlexibleEmptyPlaceHolder" presStyleCnt="0"/>
      <dgm:spPr/>
    </dgm:pt>
    <dgm:pt modelId="{753B125B-86CF-4FDD-A1A3-ADACF3D9D6C1}" type="pres">
      <dgm:prSet presAssocID="{1BD2E513-001A-4754-BBFE-E3ADD06496D0}" presName="ConnectLine" presStyleLbl="alignNode1" presStyleIdx="1" presStyleCnt="8"/>
      <dgm:spPr>
        <a:gradFill rotWithShape="0">
          <a:gsLst>
            <a:gs pos="0">
              <a:schemeClr val="accent6">
                <a:tint val="98000"/>
                <a:satMod val="110000"/>
                <a:lumMod val="104000"/>
              </a:schemeClr>
            </a:gs>
            <a:gs pos="69000">
              <a:schemeClr val="accent6">
                <a:shade val="88000"/>
                <a:satMod val="130000"/>
                <a:lumMod val="92000"/>
              </a:schemeClr>
            </a:gs>
            <a:gs pos="100000">
              <a:schemeClr val="accent6">
                <a:shade val="78000"/>
                <a:satMod val="130000"/>
                <a:lumMod val="92000"/>
              </a:schemeClr>
            </a:gs>
          </a:gsLst>
          <a:lin ang="5400000" scaled="0"/>
        </a:gradFill>
        <a:ln w="6350" cap="flat" cmpd="sng" algn="ctr">
          <a:solidFill>
            <a:schemeClr val="accent6">
              <a:hueOff val="0"/>
              <a:satOff val="0"/>
              <a:lumOff val="0"/>
              <a:alphaOff val="0"/>
            </a:schemeClr>
          </a:solidFill>
          <a:prstDash val="dash"/>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gm:spPr>
    </dgm:pt>
    <dgm:pt modelId="{7B7F3501-0E24-48B4-BB61-3D301564E28D}" type="pres">
      <dgm:prSet presAssocID="{1BD2E513-001A-4754-BBFE-E3ADD06496D0}" presName="ConnectorPoint" presStyleLbl="fgAcc1" presStyleIdx="1" presStyleCnt="8"/>
      <dgm:spPr>
        <a:solidFill>
          <a:schemeClr val="lt1">
            <a:alpha val="90000"/>
            <a:hueOff val="0"/>
            <a:satOff val="0"/>
            <a:lumOff val="0"/>
            <a:alphaOff val="0"/>
          </a:schemeClr>
        </a:solidFill>
        <a:ln w="9525" cap="flat" cmpd="sng" algn="ctr">
          <a:noFill/>
          <a:prstDash val="solid"/>
        </a:ln>
        <a:effectLst/>
      </dgm:spPr>
    </dgm:pt>
    <dgm:pt modelId="{6217FF8C-3825-428D-80C2-A9E719D9858F}" type="pres">
      <dgm:prSet presAssocID="{1BD2E513-001A-4754-BBFE-E3ADD06496D0}" presName="EmptyPlaceHolder" presStyleCnt="0"/>
      <dgm:spPr/>
    </dgm:pt>
    <dgm:pt modelId="{916DF2AC-F7BF-4829-B27A-0FEE6A210779}" type="pres">
      <dgm:prSet presAssocID="{AC87D481-0F9F-4535-90AD-27B50D60B429}" presName="spaceBetweenRectangles" presStyleCnt="0"/>
      <dgm:spPr/>
    </dgm:pt>
    <dgm:pt modelId="{6DBBBAE3-81E5-481F-8F6E-9287AC3A8818}" type="pres">
      <dgm:prSet presAssocID="{FB19BDED-0DA6-4376-83C1-86011A7745A1}" presName="composite" presStyleCnt="0"/>
      <dgm:spPr/>
    </dgm:pt>
    <dgm:pt modelId="{B9526E73-8435-4DD0-9342-C1D7A8676FBC}" type="pres">
      <dgm:prSet presAssocID="{FB19BDED-0DA6-4376-83C1-86011A7745A1}" presName="L1TextContainer" presStyleLbl="revTx" presStyleIdx="2" presStyleCnt="8">
        <dgm:presLayoutVars>
          <dgm:chMax val="1"/>
          <dgm:chPref val="1"/>
          <dgm:bulletEnabled val="1"/>
        </dgm:presLayoutVars>
      </dgm:prSet>
      <dgm:spPr/>
      <dgm:t>
        <a:bodyPr/>
        <a:lstStyle/>
        <a:p>
          <a:endParaRPr lang="en-GB"/>
        </a:p>
      </dgm:t>
    </dgm:pt>
    <dgm:pt modelId="{A9DB72FB-481F-40A4-BCB7-4121D22EAE23}" type="pres">
      <dgm:prSet presAssocID="{FB19BDED-0DA6-4376-83C1-86011A7745A1}" presName="L2TextContainerWrapper" presStyleCnt="0">
        <dgm:presLayoutVars>
          <dgm:chMax val="0"/>
          <dgm:chPref val="0"/>
          <dgm:bulletEnabled val="1"/>
        </dgm:presLayoutVars>
      </dgm:prSet>
      <dgm:spPr/>
    </dgm:pt>
    <dgm:pt modelId="{9A02B887-B151-41F1-B4FA-D2FD766083EA}" type="pres">
      <dgm:prSet presAssocID="{FB19BDED-0DA6-4376-83C1-86011A7745A1}" presName="L2TextContainer" presStyleLbl="bgAccFollowNode1" presStyleIdx="2" presStyleCnt="8"/>
      <dgm:spPr/>
      <dgm:t>
        <a:bodyPr/>
        <a:lstStyle/>
        <a:p>
          <a:endParaRPr lang="en-GB"/>
        </a:p>
      </dgm:t>
    </dgm:pt>
    <dgm:pt modelId="{19921D5D-4357-44BE-963F-6E346C1EEB3D}" type="pres">
      <dgm:prSet presAssocID="{FB19BDED-0DA6-4376-83C1-86011A7745A1}" presName="FlexibleEmptyPlaceHolder" presStyleCnt="0"/>
      <dgm:spPr/>
    </dgm:pt>
    <dgm:pt modelId="{FC3020CB-A4A3-4B09-9E2C-10DE21BC80CC}" type="pres">
      <dgm:prSet presAssocID="{FB19BDED-0DA6-4376-83C1-86011A7745A1}" presName="ConnectLine" presStyleLbl="alignNode1" presStyleIdx="2" presStyleCnt="8"/>
      <dgm:spPr>
        <a:gradFill rotWithShape="0">
          <a:gsLst>
            <a:gs pos="0">
              <a:schemeClr val="accent6">
                <a:tint val="98000"/>
                <a:satMod val="110000"/>
                <a:lumMod val="104000"/>
              </a:schemeClr>
            </a:gs>
            <a:gs pos="69000">
              <a:schemeClr val="accent6">
                <a:shade val="88000"/>
                <a:satMod val="130000"/>
                <a:lumMod val="92000"/>
              </a:schemeClr>
            </a:gs>
            <a:gs pos="100000">
              <a:schemeClr val="accent6">
                <a:shade val="78000"/>
                <a:satMod val="130000"/>
                <a:lumMod val="92000"/>
              </a:schemeClr>
            </a:gs>
          </a:gsLst>
          <a:lin ang="5400000" scaled="0"/>
        </a:gradFill>
        <a:ln w="6350" cap="flat" cmpd="sng" algn="ctr">
          <a:solidFill>
            <a:schemeClr val="accent6">
              <a:hueOff val="0"/>
              <a:satOff val="0"/>
              <a:lumOff val="0"/>
              <a:alphaOff val="0"/>
            </a:schemeClr>
          </a:solidFill>
          <a:prstDash val="dash"/>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gm:spPr>
    </dgm:pt>
    <dgm:pt modelId="{415EC9DD-A55A-4D91-8409-75FDAFE4BE4D}" type="pres">
      <dgm:prSet presAssocID="{FB19BDED-0DA6-4376-83C1-86011A7745A1}" presName="ConnectorPoint" presStyleLbl="fgAcc1" presStyleIdx="2" presStyleCnt="8"/>
      <dgm:spPr>
        <a:solidFill>
          <a:schemeClr val="lt1">
            <a:alpha val="90000"/>
            <a:hueOff val="0"/>
            <a:satOff val="0"/>
            <a:lumOff val="0"/>
            <a:alphaOff val="0"/>
          </a:schemeClr>
        </a:solidFill>
        <a:ln w="9525" cap="flat" cmpd="sng" algn="ctr">
          <a:noFill/>
          <a:prstDash val="solid"/>
        </a:ln>
        <a:effectLst/>
      </dgm:spPr>
    </dgm:pt>
    <dgm:pt modelId="{04174902-0536-42F3-B855-42264AD3ED2F}" type="pres">
      <dgm:prSet presAssocID="{FB19BDED-0DA6-4376-83C1-86011A7745A1}" presName="EmptyPlaceHolder" presStyleCnt="0"/>
      <dgm:spPr/>
    </dgm:pt>
    <dgm:pt modelId="{0740BA7B-9DB9-438E-9750-531EA7463756}" type="pres">
      <dgm:prSet presAssocID="{98686C81-E27B-4196-A7BA-699640D11E5A}" presName="spaceBetweenRectangles" presStyleCnt="0"/>
      <dgm:spPr/>
    </dgm:pt>
    <dgm:pt modelId="{622EC291-91AC-44B1-9CD4-02E2E2A04F6E}" type="pres">
      <dgm:prSet presAssocID="{4BD942A5-14B6-4B81-A682-4FD784A34B9C}" presName="composite" presStyleCnt="0"/>
      <dgm:spPr/>
    </dgm:pt>
    <dgm:pt modelId="{5791EBB3-2304-489F-BC81-83642F0AB48A}" type="pres">
      <dgm:prSet presAssocID="{4BD942A5-14B6-4B81-A682-4FD784A34B9C}" presName="L1TextContainer" presStyleLbl="revTx" presStyleIdx="3" presStyleCnt="8">
        <dgm:presLayoutVars>
          <dgm:chMax val="1"/>
          <dgm:chPref val="1"/>
          <dgm:bulletEnabled val="1"/>
        </dgm:presLayoutVars>
      </dgm:prSet>
      <dgm:spPr/>
      <dgm:t>
        <a:bodyPr/>
        <a:lstStyle/>
        <a:p>
          <a:endParaRPr lang="en-GB"/>
        </a:p>
      </dgm:t>
    </dgm:pt>
    <dgm:pt modelId="{47B962FA-93BF-413E-9F87-D9BC69EF610E}" type="pres">
      <dgm:prSet presAssocID="{4BD942A5-14B6-4B81-A682-4FD784A34B9C}" presName="L2TextContainerWrapper" presStyleCnt="0">
        <dgm:presLayoutVars>
          <dgm:chMax val="0"/>
          <dgm:chPref val="0"/>
          <dgm:bulletEnabled val="1"/>
        </dgm:presLayoutVars>
      </dgm:prSet>
      <dgm:spPr/>
    </dgm:pt>
    <dgm:pt modelId="{81853E53-E065-46F1-A3F5-67194313D149}" type="pres">
      <dgm:prSet presAssocID="{4BD942A5-14B6-4B81-A682-4FD784A34B9C}" presName="L2TextContainer" presStyleLbl="bgAccFollowNode1" presStyleIdx="3" presStyleCnt="8"/>
      <dgm:spPr/>
      <dgm:t>
        <a:bodyPr/>
        <a:lstStyle/>
        <a:p>
          <a:endParaRPr lang="en-GB"/>
        </a:p>
      </dgm:t>
    </dgm:pt>
    <dgm:pt modelId="{AEC68FDB-27A6-4D35-B809-C2FF37DA04F4}" type="pres">
      <dgm:prSet presAssocID="{4BD942A5-14B6-4B81-A682-4FD784A34B9C}" presName="FlexibleEmptyPlaceHolder" presStyleCnt="0"/>
      <dgm:spPr/>
    </dgm:pt>
    <dgm:pt modelId="{89193517-B8AA-41D9-8167-F1EF45598772}" type="pres">
      <dgm:prSet presAssocID="{4BD942A5-14B6-4B81-A682-4FD784A34B9C}" presName="ConnectLine" presStyleLbl="alignNode1" presStyleIdx="3" presStyleCnt="8"/>
      <dgm:spPr>
        <a:gradFill rotWithShape="0">
          <a:gsLst>
            <a:gs pos="0">
              <a:schemeClr val="accent6">
                <a:tint val="98000"/>
                <a:satMod val="110000"/>
                <a:lumMod val="104000"/>
              </a:schemeClr>
            </a:gs>
            <a:gs pos="69000">
              <a:schemeClr val="accent6">
                <a:shade val="88000"/>
                <a:satMod val="130000"/>
                <a:lumMod val="92000"/>
              </a:schemeClr>
            </a:gs>
            <a:gs pos="100000">
              <a:schemeClr val="accent6">
                <a:shade val="78000"/>
                <a:satMod val="130000"/>
                <a:lumMod val="92000"/>
              </a:schemeClr>
            </a:gs>
          </a:gsLst>
          <a:lin ang="5400000" scaled="0"/>
        </a:gradFill>
        <a:ln w="6350" cap="flat" cmpd="sng" algn="ctr">
          <a:solidFill>
            <a:schemeClr val="accent6">
              <a:hueOff val="0"/>
              <a:satOff val="0"/>
              <a:lumOff val="0"/>
              <a:alphaOff val="0"/>
            </a:schemeClr>
          </a:solidFill>
          <a:prstDash val="dash"/>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gm:spPr>
    </dgm:pt>
    <dgm:pt modelId="{37C2016B-09DE-469C-8780-539B7B742AAC}" type="pres">
      <dgm:prSet presAssocID="{4BD942A5-14B6-4B81-A682-4FD784A34B9C}" presName="ConnectorPoint" presStyleLbl="fgAcc1" presStyleIdx="3" presStyleCnt="8"/>
      <dgm:spPr>
        <a:solidFill>
          <a:schemeClr val="lt1">
            <a:alpha val="90000"/>
            <a:hueOff val="0"/>
            <a:satOff val="0"/>
            <a:lumOff val="0"/>
            <a:alphaOff val="0"/>
          </a:schemeClr>
        </a:solidFill>
        <a:ln w="9525" cap="flat" cmpd="sng" algn="ctr">
          <a:noFill/>
          <a:prstDash val="solid"/>
        </a:ln>
        <a:effectLst/>
      </dgm:spPr>
    </dgm:pt>
    <dgm:pt modelId="{AB1D497D-4657-4338-B5F9-2564DF5C94E0}" type="pres">
      <dgm:prSet presAssocID="{4BD942A5-14B6-4B81-A682-4FD784A34B9C}" presName="EmptyPlaceHolder" presStyleCnt="0"/>
      <dgm:spPr/>
    </dgm:pt>
    <dgm:pt modelId="{7A4D7792-67FE-4F2F-9291-71393DFAC5EF}" type="pres">
      <dgm:prSet presAssocID="{DECB69F7-8A79-44CE-AE91-4290884682E2}" presName="spaceBetweenRectangles" presStyleCnt="0"/>
      <dgm:spPr/>
    </dgm:pt>
    <dgm:pt modelId="{44CA15C7-8947-4565-BEBD-A626D35C19EB}" type="pres">
      <dgm:prSet presAssocID="{63717F80-1F56-4376-9417-7E95A8AC76DB}" presName="composite" presStyleCnt="0"/>
      <dgm:spPr/>
    </dgm:pt>
    <dgm:pt modelId="{9D175266-4363-4854-836A-298388806B6F}" type="pres">
      <dgm:prSet presAssocID="{63717F80-1F56-4376-9417-7E95A8AC76DB}" presName="L1TextContainer" presStyleLbl="revTx" presStyleIdx="4" presStyleCnt="8">
        <dgm:presLayoutVars>
          <dgm:chMax val="1"/>
          <dgm:chPref val="1"/>
          <dgm:bulletEnabled val="1"/>
        </dgm:presLayoutVars>
      </dgm:prSet>
      <dgm:spPr/>
      <dgm:t>
        <a:bodyPr/>
        <a:lstStyle/>
        <a:p>
          <a:endParaRPr lang="en-GB"/>
        </a:p>
      </dgm:t>
    </dgm:pt>
    <dgm:pt modelId="{DF072C2F-2386-4B10-96B3-E5A3FBB98433}" type="pres">
      <dgm:prSet presAssocID="{63717F80-1F56-4376-9417-7E95A8AC76DB}" presName="L2TextContainerWrapper" presStyleCnt="0">
        <dgm:presLayoutVars>
          <dgm:chMax val="0"/>
          <dgm:chPref val="0"/>
          <dgm:bulletEnabled val="1"/>
        </dgm:presLayoutVars>
      </dgm:prSet>
      <dgm:spPr/>
    </dgm:pt>
    <dgm:pt modelId="{0B342014-ED2A-45F4-90A4-7ACE6975D678}" type="pres">
      <dgm:prSet presAssocID="{63717F80-1F56-4376-9417-7E95A8AC76DB}" presName="L2TextContainer" presStyleLbl="bgAccFollowNode1" presStyleIdx="4" presStyleCnt="8"/>
      <dgm:spPr/>
      <dgm:t>
        <a:bodyPr/>
        <a:lstStyle/>
        <a:p>
          <a:endParaRPr lang="en-GB"/>
        </a:p>
      </dgm:t>
    </dgm:pt>
    <dgm:pt modelId="{3CA29FCE-A5AC-4877-8134-72AD8083A2B3}" type="pres">
      <dgm:prSet presAssocID="{63717F80-1F56-4376-9417-7E95A8AC76DB}" presName="FlexibleEmptyPlaceHolder" presStyleCnt="0"/>
      <dgm:spPr/>
    </dgm:pt>
    <dgm:pt modelId="{2F066E92-FEFC-4CAD-A3A1-F2760B5F2061}" type="pres">
      <dgm:prSet presAssocID="{63717F80-1F56-4376-9417-7E95A8AC76DB}" presName="ConnectLine" presStyleLbl="alignNode1" presStyleIdx="4" presStyleCnt="8"/>
      <dgm:spPr>
        <a:gradFill rotWithShape="0">
          <a:gsLst>
            <a:gs pos="0">
              <a:schemeClr val="accent6">
                <a:tint val="98000"/>
                <a:satMod val="110000"/>
                <a:lumMod val="104000"/>
              </a:schemeClr>
            </a:gs>
            <a:gs pos="69000">
              <a:schemeClr val="accent6">
                <a:shade val="88000"/>
                <a:satMod val="130000"/>
                <a:lumMod val="92000"/>
              </a:schemeClr>
            </a:gs>
            <a:gs pos="100000">
              <a:schemeClr val="accent6">
                <a:shade val="78000"/>
                <a:satMod val="130000"/>
                <a:lumMod val="92000"/>
              </a:schemeClr>
            </a:gs>
          </a:gsLst>
          <a:lin ang="5400000" scaled="0"/>
        </a:gradFill>
        <a:ln w="6350" cap="flat" cmpd="sng" algn="ctr">
          <a:solidFill>
            <a:schemeClr val="accent6">
              <a:hueOff val="0"/>
              <a:satOff val="0"/>
              <a:lumOff val="0"/>
              <a:alphaOff val="0"/>
            </a:schemeClr>
          </a:solidFill>
          <a:prstDash val="dash"/>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gm:spPr>
    </dgm:pt>
    <dgm:pt modelId="{67400B2E-5558-4CB7-B619-7375414D2E24}" type="pres">
      <dgm:prSet presAssocID="{63717F80-1F56-4376-9417-7E95A8AC76DB}" presName="ConnectorPoint" presStyleLbl="fgAcc1" presStyleIdx="4" presStyleCnt="8"/>
      <dgm:spPr>
        <a:solidFill>
          <a:schemeClr val="lt1">
            <a:alpha val="90000"/>
            <a:hueOff val="0"/>
            <a:satOff val="0"/>
            <a:lumOff val="0"/>
            <a:alphaOff val="0"/>
          </a:schemeClr>
        </a:solidFill>
        <a:ln w="9525" cap="flat" cmpd="sng" algn="ctr">
          <a:noFill/>
          <a:prstDash val="solid"/>
        </a:ln>
        <a:effectLst/>
      </dgm:spPr>
    </dgm:pt>
    <dgm:pt modelId="{6C48F89D-8CEF-402F-8637-B4475F67BB02}" type="pres">
      <dgm:prSet presAssocID="{63717F80-1F56-4376-9417-7E95A8AC76DB}" presName="EmptyPlaceHolder" presStyleCnt="0"/>
      <dgm:spPr/>
    </dgm:pt>
    <dgm:pt modelId="{AF513173-19B3-41A5-A1DE-F87103D7F47E}" type="pres">
      <dgm:prSet presAssocID="{8134266E-B3B9-4601-B5AB-ACCC574D8456}" presName="spaceBetweenRectangles" presStyleCnt="0"/>
      <dgm:spPr/>
    </dgm:pt>
    <dgm:pt modelId="{FA3F1293-C230-4683-95E7-EAB46311B254}" type="pres">
      <dgm:prSet presAssocID="{87311E48-46FE-4327-8ADC-EDFD9EA6D93A}" presName="composite" presStyleCnt="0"/>
      <dgm:spPr/>
    </dgm:pt>
    <dgm:pt modelId="{923AC896-436D-4C29-B879-6658D92C2007}" type="pres">
      <dgm:prSet presAssocID="{87311E48-46FE-4327-8ADC-EDFD9EA6D93A}" presName="L1TextContainer" presStyleLbl="revTx" presStyleIdx="5" presStyleCnt="8">
        <dgm:presLayoutVars>
          <dgm:chMax val="1"/>
          <dgm:chPref val="1"/>
          <dgm:bulletEnabled val="1"/>
        </dgm:presLayoutVars>
      </dgm:prSet>
      <dgm:spPr/>
      <dgm:t>
        <a:bodyPr/>
        <a:lstStyle/>
        <a:p>
          <a:endParaRPr lang="en-GB"/>
        </a:p>
      </dgm:t>
    </dgm:pt>
    <dgm:pt modelId="{B524CC23-852F-43B8-B351-3FB494C0D664}" type="pres">
      <dgm:prSet presAssocID="{87311E48-46FE-4327-8ADC-EDFD9EA6D93A}" presName="L2TextContainerWrapper" presStyleCnt="0">
        <dgm:presLayoutVars>
          <dgm:chMax val="0"/>
          <dgm:chPref val="0"/>
          <dgm:bulletEnabled val="1"/>
        </dgm:presLayoutVars>
      </dgm:prSet>
      <dgm:spPr/>
    </dgm:pt>
    <dgm:pt modelId="{365E6D29-4C6D-4328-B344-00CBC5309A43}" type="pres">
      <dgm:prSet presAssocID="{87311E48-46FE-4327-8ADC-EDFD9EA6D93A}" presName="L2TextContainer" presStyleLbl="bgAccFollowNode1" presStyleIdx="5" presStyleCnt="8"/>
      <dgm:spPr/>
      <dgm:t>
        <a:bodyPr/>
        <a:lstStyle/>
        <a:p>
          <a:endParaRPr lang="en-GB"/>
        </a:p>
      </dgm:t>
    </dgm:pt>
    <dgm:pt modelId="{C21E533A-537C-450F-85D4-04E1D8D4EBB2}" type="pres">
      <dgm:prSet presAssocID="{87311E48-46FE-4327-8ADC-EDFD9EA6D93A}" presName="FlexibleEmptyPlaceHolder" presStyleCnt="0"/>
      <dgm:spPr/>
    </dgm:pt>
    <dgm:pt modelId="{AC2A092C-7263-4573-8EF6-7F93B6D85781}" type="pres">
      <dgm:prSet presAssocID="{87311E48-46FE-4327-8ADC-EDFD9EA6D93A}" presName="ConnectLine" presStyleLbl="alignNode1" presStyleIdx="5" presStyleCnt="8"/>
      <dgm:spPr>
        <a:gradFill rotWithShape="0">
          <a:gsLst>
            <a:gs pos="0">
              <a:schemeClr val="accent6">
                <a:tint val="98000"/>
                <a:satMod val="110000"/>
                <a:lumMod val="104000"/>
              </a:schemeClr>
            </a:gs>
            <a:gs pos="69000">
              <a:schemeClr val="accent6">
                <a:shade val="88000"/>
                <a:satMod val="130000"/>
                <a:lumMod val="92000"/>
              </a:schemeClr>
            </a:gs>
            <a:gs pos="100000">
              <a:schemeClr val="accent6">
                <a:shade val="78000"/>
                <a:satMod val="130000"/>
                <a:lumMod val="92000"/>
              </a:schemeClr>
            </a:gs>
          </a:gsLst>
          <a:lin ang="5400000" scaled="0"/>
        </a:gradFill>
        <a:ln w="6350" cap="flat" cmpd="sng" algn="ctr">
          <a:solidFill>
            <a:schemeClr val="accent6">
              <a:hueOff val="0"/>
              <a:satOff val="0"/>
              <a:lumOff val="0"/>
              <a:alphaOff val="0"/>
            </a:schemeClr>
          </a:solidFill>
          <a:prstDash val="dash"/>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gm:spPr>
    </dgm:pt>
    <dgm:pt modelId="{61A435BD-E8F7-4C90-8097-457621C299C1}" type="pres">
      <dgm:prSet presAssocID="{87311E48-46FE-4327-8ADC-EDFD9EA6D93A}" presName="ConnectorPoint" presStyleLbl="fgAcc1" presStyleIdx="5" presStyleCnt="8"/>
      <dgm:spPr>
        <a:solidFill>
          <a:schemeClr val="lt1">
            <a:alpha val="90000"/>
            <a:hueOff val="0"/>
            <a:satOff val="0"/>
            <a:lumOff val="0"/>
            <a:alphaOff val="0"/>
          </a:schemeClr>
        </a:solidFill>
        <a:ln w="9525" cap="flat" cmpd="sng" algn="ctr">
          <a:noFill/>
          <a:prstDash val="solid"/>
        </a:ln>
        <a:effectLst/>
      </dgm:spPr>
    </dgm:pt>
    <dgm:pt modelId="{A482DC0F-8387-45CA-AF82-C68C8C8BF9CA}" type="pres">
      <dgm:prSet presAssocID="{87311E48-46FE-4327-8ADC-EDFD9EA6D93A}" presName="EmptyPlaceHolder" presStyleCnt="0"/>
      <dgm:spPr/>
    </dgm:pt>
    <dgm:pt modelId="{67719488-55A7-4316-9DC9-33F7C08F4805}" type="pres">
      <dgm:prSet presAssocID="{A650FE4D-E7CC-4F2E-BB95-B6DFF06C755A}" presName="spaceBetweenRectangles" presStyleCnt="0"/>
      <dgm:spPr/>
    </dgm:pt>
    <dgm:pt modelId="{E95DD608-97BE-44F0-AE9D-D27ABA082B01}" type="pres">
      <dgm:prSet presAssocID="{C92B808C-0EF5-4B49-AB3A-D00C153A2DBF}" presName="composite" presStyleCnt="0"/>
      <dgm:spPr/>
    </dgm:pt>
    <dgm:pt modelId="{BA705A3B-489B-4CFE-A815-8FECDF047F63}" type="pres">
      <dgm:prSet presAssocID="{C92B808C-0EF5-4B49-AB3A-D00C153A2DBF}" presName="L1TextContainer" presStyleLbl="revTx" presStyleIdx="6" presStyleCnt="8">
        <dgm:presLayoutVars>
          <dgm:chMax val="1"/>
          <dgm:chPref val="1"/>
          <dgm:bulletEnabled val="1"/>
        </dgm:presLayoutVars>
      </dgm:prSet>
      <dgm:spPr/>
      <dgm:t>
        <a:bodyPr/>
        <a:lstStyle/>
        <a:p>
          <a:endParaRPr lang="en-GB"/>
        </a:p>
      </dgm:t>
    </dgm:pt>
    <dgm:pt modelId="{B9B6F541-ADE7-4D7F-952F-78C8E1DC7841}" type="pres">
      <dgm:prSet presAssocID="{C92B808C-0EF5-4B49-AB3A-D00C153A2DBF}" presName="L2TextContainerWrapper" presStyleCnt="0">
        <dgm:presLayoutVars>
          <dgm:chMax val="0"/>
          <dgm:chPref val="0"/>
          <dgm:bulletEnabled val="1"/>
        </dgm:presLayoutVars>
      </dgm:prSet>
      <dgm:spPr/>
    </dgm:pt>
    <dgm:pt modelId="{663C4D0B-482F-4092-8191-5811CC18F112}" type="pres">
      <dgm:prSet presAssocID="{C92B808C-0EF5-4B49-AB3A-D00C153A2DBF}" presName="L2TextContainer" presStyleLbl="bgAccFollowNode1" presStyleIdx="6" presStyleCnt="8"/>
      <dgm:spPr/>
      <dgm:t>
        <a:bodyPr/>
        <a:lstStyle/>
        <a:p>
          <a:endParaRPr lang="en-GB"/>
        </a:p>
      </dgm:t>
    </dgm:pt>
    <dgm:pt modelId="{BCAE7DD7-0C95-4787-99AE-06FF97123251}" type="pres">
      <dgm:prSet presAssocID="{C92B808C-0EF5-4B49-AB3A-D00C153A2DBF}" presName="FlexibleEmptyPlaceHolder" presStyleCnt="0"/>
      <dgm:spPr/>
    </dgm:pt>
    <dgm:pt modelId="{A2B2B344-2F82-47EF-B1FE-DDD6DBCEC8CC}" type="pres">
      <dgm:prSet presAssocID="{C92B808C-0EF5-4B49-AB3A-D00C153A2DBF}" presName="ConnectLine" presStyleLbl="alignNode1" presStyleIdx="6" presStyleCnt="8"/>
      <dgm:spPr>
        <a:gradFill rotWithShape="0">
          <a:gsLst>
            <a:gs pos="0">
              <a:schemeClr val="accent6">
                <a:tint val="98000"/>
                <a:satMod val="110000"/>
                <a:lumMod val="104000"/>
              </a:schemeClr>
            </a:gs>
            <a:gs pos="69000">
              <a:schemeClr val="accent6">
                <a:shade val="88000"/>
                <a:satMod val="130000"/>
                <a:lumMod val="92000"/>
              </a:schemeClr>
            </a:gs>
            <a:gs pos="100000">
              <a:schemeClr val="accent6">
                <a:shade val="78000"/>
                <a:satMod val="130000"/>
                <a:lumMod val="92000"/>
              </a:schemeClr>
            </a:gs>
          </a:gsLst>
          <a:lin ang="5400000" scaled="0"/>
        </a:gradFill>
        <a:ln w="6350" cap="flat" cmpd="sng" algn="ctr">
          <a:solidFill>
            <a:schemeClr val="accent6">
              <a:hueOff val="0"/>
              <a:satOff val="0"/>
              <a:lumOff val="0"/>
              <a:alphaOff val="0"/>
            </a:schemeClr>
          </a:solidFill>
          <a:prstDash val="dash"/>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gm:spPr>
    </dgm:pt>
    <dgm:pt modelId="{B76A2AFC-C367-4340-A940-65F929750C4B}" type="pres">
      <dgm:prSet presAssocID="{C92B808C-0EF5-4B49-AB3A-D00C153A2DBF}" presName="ConnectorPoint" presStyleLbl="fgAcc1" presStyleIdx="6" presStyleCnt="8"/>
      <dgm:spPr>
        <a:solidFill>
          <a:schemeClr val="lt1">
            <a:alpha val="90000"/>
            <a:hueOff val="0"/>
            <a:satOff val="0"/>
            <a:lumOff val="0"/>
            <a:alphaOff val="0"/>
          </a:schemeClr>
        </a:solidFill>
        <a:ln w="9525" cap="flat" cmpd="sng" algn="ctr">
          <a:noFill/>
          <a:prstDash val="solid"/>
        </a:ln>
        <a:effectLst/>
      </dgm:spPr>
    </dgm:pt>
    <dgm:pt modelId="{6BC119AC-EBC4-4D7B-9729-8A89099708F7}" type="pres">
      <dgm:prSet presAssocID="{C92B808C-0EF5-4B49-AB3A-D00C153A2DBF}" presName="EmptyPlaceHolder" presStyleCnt="0"/>
      <dgm:spPr/>
    </dgm:pt>
    <dgm:pt modelId="{61A532B6-1C55-4A59-95F5-BD8CB55DADBB}" type="pres">
      <dgm:prSet presAssocID="{E8E662F9-EB3A-4856-9AFD-8B9F8FE69E32}" presName="spaceBetweenRectangles" presStyleCnt="0"/>
      <dgm:spPr/>
    </dgm:pt>
    <dgm:pt modelId="{DC70ED1E-462B-44EE-B808-70F7714C8502}" type="pres">
      <dgm:prSet presAssocID="{FF77492B-8150-4D52-91D0-33E89BB63031}" presName="composite" presStyleCnt="0"/>
      <dgm:spPr/>
    </dgm:pt>
    <dgm:pt modelId="{4C3E1969-19E2-43DA-B5E6-BD0F0BA21123}" type="pres">
      <dgm:prSet presAssocID="{FF77492B-8150-4D52-91D0-33E89BB63031}" presName="L1TextContainer" presStyleLbl="revTx" presStyleIdx="7" presStyleCnt="8">
        <dgm:presLayoutVars>
          <dgm:chMax val="1"/>
          <dgm:chPref val="1"/>
          <dgm:bulletEnabled val="1"/>
        </dgm:presLayoutVars>
      </dgm:prSet>
      <dgm:spPr/>
      <dgm:t>
        <a:bodyPr/>
        <a:lstStyle/>
        <a:p>
          <a:endParaRPr lang="en-GB"/>
        </a:p>
      </dgm:t>
    </dgm:pt>
    <dgm:pt modelId="{8159A2FE-F8E6-4512-9A7F-6B195F0DD2A9}" type="pres">
      <dgm:prSet presAssocID="{FF77492B-8150-4D52-91D0-33E89BB63031}" presName="L2TextContainerWrapper" presStyleCnt="0">
        <dgm:presLayoutVars>
          <dgm:chMax val="0"/>
          <dgm:chPref val="0"/>
          <dgm:bulletEnabled val="1"/>
        </dgm:presLayoutVars>
      </dgm:prSet>
      <dgm:spPr/>
    </dgm:pt>
    <dgm:pt modelId="{8ABAC7BD-D6E2-4EC1-B181-544B0CD8EB5C}" type="pres">
      <dgm:prSet presAssocID="{FF77492B-8150-4D52-91D0-33E89BB63031}" presName="L2TextContainer" presStyleLbl="bgAccFollowNode1" presStyleIdx="7" presStyleCnt="8"/>
      <dgm:spPr/>
      <dgm:t>
        <a:bodyPr/>
        <a:lstStyle/>
        <a:p>
          <a:endParaRPr lang="en-GB"/>
        </a:p>
      </dgm:t>
    </dgm:pt>
    <dgm:pt modelId="{8EC854FD-631E-407D-8170-83996641D47A}" type="pres">
      <dgm:prSet presAssocID="{FF77492B-8150-4D52-91D0-33E89BB63031}" presName="FlexibleEmptyPlaceHolder" presStyleCnt="0"/>
      <dgm:spPr/>
    </dgm:pt>
    <dgm:pt modelId="{A41F5AAE-37D0-43F5-8BCF-6A666F101725}" type="pres">
      <dgm:prSet presAssocID="{FF77492B-8150-4D52-91D0-33E89BB63031}" presName="ConnectLine" presStyleLbl="alignNode1" presStyleIdx="7" presStyleCnt="8"/>
      <dgm:spPr>
        <a:gradFill rotWithShape="0">
          <a:gsLst>
            <a:gs pos="0">
              <a:schemeClr val="accent6">
                <a:tint val="98000"/>
                <a:satMod val="110000"/>
                <a:lumMod val="104000"/>
              </a:schemeClr>
            </a:gs>
            <a:gs pos="69000">
              <a:schemeClr val="accent6">
                <a:shade val="88000"/>
                <a:satMod val="130000"/>
                <a:lumMod val="92000"/>
              </a:schemeClr>
            </a:gs>
            <a:gs pos="100000">
              <a:schemeClr val="accent6">
                <a:shade val="78000"/>
                <a:satMod val="130000"/>
                <a:lumMod val="92000"/>
              </a:schemeClr>
            </a:gs>
          </a:gsLst>
          <a:lin ang="5400000" scaled="0"/>
        </a:gradFill>
        <a:ln w="6350" cap="flat" cmpd="sng" algn="ctr">
          <a:solidFill>
            <a:schemeClr val="accent6">
              <a:hueOff val="0"/>
              <a:satOff val="0"/>
              <a:lumOff val="0"/>
              <a:alphaOff val="0"/>
            </a:schemeClr>
          </a:solidFill>
          <a:prstDash val="dash"/>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gm:spPr>
    </dgm:pt>
    <dgm:pt modelId="{9E9D36CE-4897-4650-82A9-CAB817F428EF}" type="pres">
      <dgm:prSet presAssocID="{FF77492B-8150-4D52-91D0-33E89BB63031}" presName="ConnectorPoint" presStyleLbl="fgAcc1" presStyleIdx="7" presStyleCnt="8"/>
      <dgm:spPr>
        <a:solidFill>
          <a:schemeClr val="lt1">
            <a:alpha val="90000"/>
            <a:hueOff val="0"/>
            <a:satOff val="0"/>
            <a:lumOff val="0"/>
            <a:alphaOff val="0"/>
          </a:schemeClr>
        </a:solidFill>
        <a:ln w="9525" cap="flat" cmpd="sng" algn="ctr">
          <a:noFill/>
          <a:prstDash val="solid"/>
        </a:ln>
        <a:effectLst/>
      </dgm:spPr>
    </dgm:pt>
    <dgm:pt modelId="{523E2DCE-E921-46D0-A2EA-2CCA111F29B8}" type="pres">
      <dgm:prSet presAssocID="{FF77492B-8150-4D52-91D0-33E89BB63031}" presName="EmptyPlaceHolder" presStyleCnt="0"/>
      <dgm:spPr/>
    </dgm:pt>
  </dgm:ptLst>
  <dgm:cxnLst>
    <dgm:cxn modelId="{8651E2D8-8A3B-45A5-9FF1-3521EA950AAB}" type="presOf" srcId="{C92B808C-0EF5-4B49-AB3A-D00C153A2DBF}" destId="{BA705A3B-489B-4CFE-A815-8FECDF047F63}" srcOrd="0" destOrd="0" presId="urn:microsoft.com/office/officeart/2017/3/layout/HorizontalPathTimeline"/>
    <dgm:cxn modelId="{B29313C8-332E-42D5-AAA3-A32D386BFCDC}" type="presOf" srcId="{FB19BDED-0DA6-4376-83C1-86011A7745A1}" destId="{B9526E73-8435-4DD0-9342-C1D7A8676FBC}" srcOrd="0" destOrd="0" presId="urn:microsoft.com/office/officeart/2017/3/layout/HorizontalPathTimeline"/>
    <dgm:cxn modelId="{693EAB2C-86A6-4DDB-88AE-4FF1A810C339}" type="presOf" srcId="{63717F80-1F56-4376-9417-7E95A8AC76DB}" destId="{9D175266-4363-4854-836A-298388806B6F}" srcOrd="0" destOrd="0" presId="urn:microsoft.com/office/officeart/2017/3/layout/HorizontalPathTimeline"/>
    <dgm:cxn modelId="{DADDC595-F0EE-4BC8-8229-C9C6699F64A9}" srcId="{FF77492B-8150-4D52-91D0-33E89BB63031}" destId="{F68A8F5C-54E4-4261-A9F7-3FAEC7E67248}" srcOrd="0" destOrd="0" parTransId="{E8BFD9F6-EB53-47F9-89B7-E653A18D02B6}" sibTransId="{44F8A68F-282B-4311-9340-CD285DB42931}"/>
    <dgm:cxn modelId="{B13D8B4F-F4C8-4147-93C3-DA2A5E40DB99}" type="presOf" srcId="{87311E48-46FE-4327-8ADC-EDFD9EA6D93A}" destId="{923AC896-436D-4C29-B879-6658D92C2007}" srcOrd="0" destOrd="0" presId="urn:microsoft.com/office/officeart/2017/3/layout/HorizontalPathTimeline"/>
    <dgm:cxn modelId="{CF9A11D9-3B06-4456-AAF3-238CD51A374B}" srcId="{97FF4020-0F3A-46B9-B4CB-1D1B3BB73348}" destId="{FB19BDED-0DA6-4376-83C1-86011A7745A1}" srcOrd="2" destOrd="0" parTransId="{87886915-D4AB-4877-A374-7097E6EC34A5}" sibTransId="{98686C81-E27B-4196-A7BA-699640D11E5A}"/>
    <dgm:cxn modelId="{EDC3C477-3356-48A9-993A-F5571D9FC932}" srcId="{97FF4020-0F3A-46B9-B4CB-1D1B3BB73348}" destId="{FF77492B-8150-4D52-91D0-33E89BB63031}" srcOrd="7" destOrd="0" parTransId="{55EE663F-79FD-4351-8FBC-CA5AA345B365}" sibTransId="{0F63AB09-DAFF-4183-87C1-ECB32F7D003C}"/>
    <dgm:cxn modelId="{3921CA12-90AF-450A-A11F-347E2DF428D9}" srcId="{E9D770A0-505B-4047-AF52-CD14F48471BB}" destId="{0DA05DEA-E332-4928-A29C-DFF2FBC58E99}" srcOrd="0" destOrd="0" parTransId="{B77C72FC-53D5-4C9E-92A3-ADA0D002EFC4}" sibTransId="{65979AD8-6E09-4D89-8986-4A26957622E6}"/>
    <dgm:cxn modelId="{DD87D2AC-0131-4D2F-820A-14B14A468CA6}" type="presOf" srcId="{FF77492B-8150-4D52-91D0-33E89BB63031}" destId="{4C3E1969-19E2-43DA-B5E6-BD0F0BA21123}" srcOrd="0" destOrd="0" presId="urn:microsoft.com/office/officeart/2017/3/layout/HorizontalPathTimeline"/>
    <dgm:cxn modelId="{7A9557B4-19AF-4696-9EE1-56DDDFA0A987}" srcId="{63717F80-1F56-4376-9417-7E95A8AC76DB}" destId="{83DCD36D-4142-482C-AF78-CE0B8C106C40}" srcOrd="0" destOrd="0" parTransId="{32F3B2C3-D0BE-4D1D-B434-2E3C570CBECB}" sibTransId="{B9495DED-278C-4FC9-9903-655F0E18D89B}"/>
    <dgm:cxn modelId="{094998B6-0233-40EE-8CDF-16773AD960F9}" srcId="{FB19BDED-0DA6-4376-83C1-86011A7745A1}" destId="{5C197A60-D5CB-4640-A262-A0177C70A5BA}" srcOrd="0" destOrd="0" parTransId="{CF2ADD32-1830-42E2-A8BB-88765DFA84DE}" sibTransId="{BF2F85ED-C204-478B-AE23-3E270C4A3272}"/>
    <dgm:cxn modelId="{6A741742-5576-474B-9B37-3D479A583395}" srcId="{1BD2E513-001A-4754-BBFE-E3ADD06496D0}" destId="{B452FB34-EC9F-408B-87C4-28F1B145E1A4}" srcOrd="0" destOrd="0" parTransId="{597FAC4B-23C8-4F73-AC59-C9111DF82B6E}" sibTransId="{38B9C25F-1BE2-41F1-9F74-298383F6CA6C}"/>
    <dgm:cxn modelId="{9170FB6D-F48E-4B17-871E-5A2F9C272C91}" type="presOf" srcId="{83DCD36D-4142-482C-AF78-CE0B8C106C40}" destId="{0B342014-ED2A-45F4-90A4-7ACE6975D678}" srcOrd="0" destOrd="0" presId="urn:microsoft.com/office/officeart/2017/3/layout/HorizontalPathTimeline"/>
    <dgm:cxn modelId="{4692D9B9-FAC6-4DE5-A328-6B53F140A1D2}" type="presOf" srcId="{FA2F4B70-4B4E-4ED1-B1E2-AE0E24201781}" destId="{663C4D0B-482F-4092-8191-5811CC18F112}" srcOrd="0" destOrd="0" presId="urn:microsoft.com/office/officeart/2017/3/layout/HorizontalPathTimeline"/>
    <dgm:cxn modelId="{F2F74C71-00A1-4AB8-B37D-BFFE8DF8E4AA}" srcId="{97FF4020-0F3A-46B9-B4CB-1D1B3BB73348}" destId="{1BD2E513-001A-4754-BBFE-E3ADD06496D0}" srcOrd="1" destOrd="0" parTransId="{13270990-284D-4CAF-8F84-93810A70D106}" sibTransId="{AC87D481-0F9F-4535-90AD-27B50D60B429}"/>
    <dgm:cxn modelId="{6BA88F00-531A-41EE-9B67-8F299748B453}" type="presOf" srcId="{875A591B-E0D9-4A43-BE12-5641EBE869D1}" destId="{365E6D29-4C6D-4328-B344-00CBC5309A43}" srcOrd="0" destOrd="0" presId="urn:microsoft.com/office/officeart/2017/3/layout/HorizontalPathTimeline"/>
    <dgm:cxn modelId="{D5C55E2F-7C8A-4EC4-9F0A-2FF40F839528}" type="presOf" srcId="{E9D770A0-505B-4047-AF52-CD14F48471BB}" destId="{1931B7F3-74D6-4F2B-ADE3-AEBF5F5A5E4C}" srcOrd="0" destOrd="0" presId="urn:microsoft.com/office/officeart/2017/3/layout/HorizontalPathTimeline"/>
    <dgm:cxn modelId="{2DFA7CD7-5FB2-4234-8A02-1990A6927936}" type="presOf" srcId="{B452FB34-EC9F-408B-87C4-28F1B145E1A4}" destId="{CC443820-9FD1-4484-B57B-B0CC6BE81494}" srcOrd="0" destOrd="0" presId="urn:microsoft.com/office/officeart/2017/3/layout/HorizontalPathTimeline"/>
    <dgm:cxn modelId="{C9F40666-9367-4171-A0B2-46FAFA94A9EC}" type="presOf" srcId="{F8FAF4C5-73DD-42B8-8318-8999D48BBC12}" destId="{81853E53-E065-46F1-A3F5-67194313D149}" srcOrd="0" destOrd="0" presId="urn:microsoft.com/office/officeart/2017/3/layout/HorizontalPathTimeline"/>
    <dgm:cxn modelId="{A3613587-C27B-49CD-AA40-5E023189028F}" srcId="{C92B808C-0EF5-4B49-AB3A-D00C153A2DBF}" destId="{FA2F4B70-4B4E-4ED1-B1E2-AE0E24201781}" srcOrd="0" destOrd="0" parTransId="{CBB1AC67-655E-4F9E-9C6E-AE493C67678F}" sibTransId="{246A8E2D-723F-45DA-A902-92130C33C3AF}"/>
    <dgm:cxn modelId="{B34CE8DC-A79F-4481-AAB7-51F24B50C83C}" srcId="{97FF4020-0F3A-46B9-B4CB-1D1B3BB73348}" destId="{63717F80-1F56-4376-9417-7E95A8AC76DB}" srcOrd="4" destOrd="0" parTransId="{C3E36669-98D3-4E75-A4D5-BE82763DEF34}" sibTransId="{8134266E-B3B9-4601-B5AB-ACCC574D8456}"/>
    <dgm:cxn modelId="{09D22A23-D2DE-4E0C-A926-9ED7609653DF}" srcId="{97FF4020-0F3A-46B9-B4CB-1D1B3BB73348}" destId="{E9D770A0-505B-4047-AF52-CD14F48471BB}" srcOrd="0" destOrd="0" parTransId="{FC8E4E09-0C90-4629-89DD-3E21311C339C}" sibTransId="{4578C284-B83F-446C-B3D9-F2202CB37EED}"/>
    <dgm:cxn modelId="{BBA09CA4-4AD7-47C3-B4AB-2CB5A70078A8}" type="presOf" srcId="{F68A8F5C-54E4-4261-A9F7-3FAEC7E67248}" destId="{8ABAC7BD-D6E2-4EC1-B181-544B0CD8EB5C}" srcOrd="0" destOrd="0" presId="urn:microsoft.com/office/officeart/2017/3/layout/HorizontalPathTimeline"/>
    <dgm:cxn modelId="{E19149B0-9140-41C4-A878-D9A3A5B75793}" type="presOf" srcId="{1BD2E513-001A-4754-BBFE-E3ADD06496D0}" destId="{B650D318-F2B8-4E92-8A6F-F5183727AC8D}" srcOrd="0" destOrd="0" presId="urn:microsoft.com/office/officeart/2017/3/layout/HorizontalPathTimeline"/>
    <dgm:cxn modelId="{C8CD7E34-3E1F-4BA1-97B6-0A9153D6876C}" srcId="{97FF4020-0F3A-46B9-B4CB-1D1B3BB73348}" destId="{C92B808C-0EF5-4B49-AB3A-D00C153A2DBF}" srcOrd="6" destOrd="0" parTransId="{7D505480-9D7E-4151-9788-0D3009CF16BF}" sibTransId="{E8E662F9-EB3A-4856-9AFD-8B9F8FE69E32}"/>
    <dgm:cxn modelId="{13804EE0-4533-45F4-8A5D-C2446A3AC09A}" type="presOf" srcId="{4BD942A5-14B6-4B81-A682-4FD784A34B9C}" destId="{5791EBB3-2304-489F-BC81-83642F0AB48A}" srcOrd="0" destOrd="0" presId="urn:microsoft.com/office/officeart/2017/3/layout/HorizontalPathTimeline"/>
    <dgm:cxn modelId="{E1AC5AA8-EFD7-4EA8-86EE-A042A7955767}" srcId="{87311E48-46FE-4327-8ADC-EDFD9EA6D93A}" destId="{875A591B-E0D9-4A43-BE12-5641EBE869D1}" srcOrd="0" destOrd="0" parTransId="{2F950FA7-311E-4E38-A8EF-95CFEA4B88B0}" sibTransId="{215A8D97-B8DC-4CD0-9D8D-AC05D11D1957}"/>
    <dgm:cxn modelId="{5C0D92BE-8599-4581-B685-69017DF6A2B8}" type="presOf" srcId="{5C197A60-D5CB-4640-A262-A0177C70A5BA}" destId="{9A02B887-B151-41F1-B4FA-D2FD766083EA}" srcOrd="0" destOrd="0" presId="urn:microsoft.com/office/officeart/2017/3/layout/HorizontalPathTimeline"/>
    <dgm:cxn modelId="{6A21DE67-F419-4E32-B419-262FF4A905F6}" type="presOf" srcId="{97FF4020-0F3A-46B9-B4CB-1D1B3BB73348}" destId="{71455A3F-B9D1-4EC3-9103-0CF2B2808328}" srcOrd="0" destOrd="0" presId="urn:microsoft.com/office/officeart/2017/3/layout/HorizontalPathTimeline"/>
    <dgm:cxn modelId="{6CC0E91B-7F9C-41AF-93C6-2A8B8DC421D2}" srcId="{97FF4020-0F3A-46B9-B4CB-1D1B3BB73348}" destId="{87311E48-46FE-4327-8ADC-EDFD9EA6D93A}" srcOrd="5" destOrd="0" parTransId="{5571D692-C840-4C47-8561-B86A929E8167}" sibTransId="{A650FE4D-E7CC-4F2E-BB95-B6DFF06C755A}"/>
    <dgm:cxn modelId="{9F16A7D6-0BB4-433B-A468-F849581B7355}" srcId="{4BD942A5-14B6-4B81-A682-4FD784A34B9C}" destId="{F8FAF4C5-73DD-42B8-8318-8999D48BBC12}" srcOrd="0" destOrd="0" parTransId="{A54085D5-4A7C-44F0-A7C3-C8F89E8AB6FA}" sibTransId="{E1D1F2BF-8EAE-4C2E-97C1-24034FA1FFE7}"/>
    <dgm:cxn modelId="{CDFCCF5A-F0F0-4E2A-9F0E-07F2E6B623F3}" srcId="{97FF4020-0F3A-46B9-B4CB-1D1B3BB73348}" destId="{4BD942A5-14B6-4B81-A682-4FD784A34B9C}" srcOrd="3" destOrd="0" parTransId="{B55CD2D2-3F45-4A9C-8488-4CE400FC13F7}" sibTransId="{DECB69F7-8A79-44CE-AE91-4290884682E2}"/>
    <dgm:cxn modelId="{715E1F04-0D4B-4E6C-A61F-E5F024F635F4}" type="presOf" srcId="{0DA05DEA-E332-4928-A29C-DFF2FBC58E99}" destId="{C3007123-F06D-471D-BAB5-C21D1D934AAA}" srcOrd="0" destOrd="0" presId="urn:microsoft.com/office/officeart/2017/3/layout/HorizontalPathTimeline"/>
    <dgm:cxn modelId="{2E230A15-9930-4EB3-B40D-44A3FE0C0E38}" type="presParOf" srcId="{71455A3F-B9D1-4EC3-9103-0CF2B2808328}" destId="{05455969-133F-43E9-8799-8118B370A752}" srcOrd="0" destOrd="0" presId="urn:microsoft.com/office/officeart/2017/3/layout/HorizontalPathTimeline"/>
    <dgm:cxn modelId="{6A3C4A6B-D189-499C-8C77-966E16B3F078}" type="presParOf" srcId="{71455A3F-B9D1-4EC3-9103-0CF2B2808328}" destId="{B80A4ABD-F367-4629-A06B-E3881BB66403}" srcOrd="1" destOrd="0" presId="urn:microsoft.com/office/officeart/2017/3/layout/HorizontalPathTimeline"/>
    <dgm:cxn modelId="{A3AFE748-7E4E-45F7-B47E-27B23F33533D}" type="presParOf" srcId="{B80A4ABD-F367-4629-A06B-E3881BB66403}" destId="{C5D30510-3CE5-42C4-B0BB-7E4F8381179C}" srcOrd="0" destOrd="0" presId="urn:microsoft.com/office/officeart/2017/3/layout/HorizontalPathTimeline"/>
    <dgm:cxn modelId="{59B8D38E-B563-4D6B-83F8-292CA7E6B8CF}" type="presParOf" srcId="{C5D30510-3CE5-42C4-B0BB-7E4F8381179C}" destId="{1931B7F3-74D6-4F2B-ADE3-AEBF5F5A5E4C}" srcOrd="0" destOrd="0" presId="urn:microsoft.com/office/officeart/2017/3/layout/HorizontalPathTimeline"/>
    <dgm:cxn modelId="{2AC1AB66-1D8C-4BB3-98EA-3A9457017F38}" type="presParOf" srcId="{C5D30510-3CE5-42C4-B0BB-7E4F8381179C}" destId="{61D1A92E-37D3-493C-BD5A-81AC9DE576C3}" srcOrd="1" destOrd="0" presId="urn:microsoft.com/office/officeart/2017/3/layout/HorizontalPathTimeline"/>
    <dgm:cxn modelId="{FFBB8062-86F2-42DB-BC5E-0FF3735E47A3}" type="presParOf" srcId="{61D1A92E-37D3-493C-BD5A-81AC9DE576C3}" destId="{C3007123-F06D-471D-BAB5-C21D1D934AAA}" srcOrd="0" destOrd="0" presId="urn:microsoft.com/office/officeart/2017/3/layout/HorizontalPathTimeline"/>
    <dgm:cxn modelId="{1FCFE12E-8091-4B44-BB8B-2C13D589EA55}" type="presParOf" srcId="{61D1A92E-37D3-493C-BD5A-81AC9DE576C3}" destId="{F8F2673A-0C2A-43E9-9034-E8C122B70F64}" srcOrd="1" destOrd="0" presId="urn:microsoft.com/office/officeart/2017/3/layout/HorizontalPathTimeline"/>
    <dgm:cxn modelId="{33D9EDA6-B9BB-491F-8F1D-DC9769CF911E}" type="presParOf" srcId="{C5D30510-3CE5-42C4-B0BB-7E4F8381179C}" destId="{A11BB8C8-4C62-4862-952E-A7E6C235DDFB}" srcOrd="2" destOrd="0" presId="urn:microsoft.com/office/officeart/2017/3/layout/HorizontalPathTimeline"/>
    <dgm:cxn modelId="{420E2FEA-4036-4E70-B748-5B1C098EA410}" type="presParOf" srcId="{C5D30510-3CE5-42C4-B0BB-7E4F8381179C}" destId="{8D1EBEA4-D0B9-45D2-AB25-26EF4BA4BAD7}" srcOrd="3" destOrd="0" presId="urn:microsoft.com/office/officeart/2017/3/layout/HorizontalPathTimeline"/>
    <dgm:cxn modelId="{35911DF7-B2A5-4083-B133-16A8DD2F9549}" type="presParOf" srcId="{C5D30510-3CE5-42C4-B0BB-7E4F8381179C}" destId="{CDCF0C63-B4A0-495E-B1A7-27E5F472675A}" srcOrd="4" destOrd="0" presId="urn:microsoft.com/office/officeart/2017/3/layout/HorizontalPathTimeline"/>
    <dgm:cxn modelId="{99BF13CB-B147-4F84-8064-1B854202C1B1}" type="presParOf" srcId="{B80A4ABD-F367-4629-A06B-E3881BB66403}" destId="{C075C570-142C-4FA6-8335-84FDB97F48CD}" srcOrd="1" destOrd="0" presId="urn:microsoft.com/office/officeart/2017/3/layout/HorizontalPathTimeline"/>
    <dgm:cxn modelId="{F3BE4016-EE6F-4267-97A9-F9B28A9E97F7}" type="presParOf" srcId="{B80A4ABD-F367-4629-A06B-E3881BB66403}" destId="{B37A7868-4825-4D42-A99E-2297DD9FF452}" srcOrd="2" destOrd="0" presId="urn:microsoft.com/office/officeart/2017/3/layout/HorizontalPathTimeline"/>
    <dgm:cxn modelId="{B5F3B314-C45E-4D02-BF82-EAB966289F0F}" type="presParOf" srcId="{B37A7868-4825-4D42-A99E-2297DD9FF452}" destId="{B650D318-F2B8-4E92-8A6F-F5183727AC8D}" srcOrd="0" destOrd="0" presId="urn:microsoft.com/office/officeart/2017/3/layout/HorizontalPathTimeline"/>
    <dgm:cxn modelId="{39272CA5-BCF3-4B0A-A2CB-C670EF069E66}" type="presParOf" srcId="{B37A7868-4825-4D42-A99E-2297DD9FF452}" destId="{43FD987F-FEBA-4DE6-9666-17E99A182213}" srcOrd="1" destOrd="0" presId="urn:microsoft.com/office/officeart/2017/3/layout/HorizontalPathTimeline"/>
    <dgm:cxn modelId="{CEBB4B6B-A770-4549-9CDA-9B0F5C7EDB36}" type="presParOf" srcId="{43FD987F-FEBA-4DE6-9666-17E99A182213}" destId="{CC443820-9FD1-4484-B57B-B0CC6BE81494}" srcOrd="0" destOrd="0" presId="urn:microsoft.com/office/officeart/2017/3/layout/HorizontalPathTimeline"/>
    <dgm:cxn modelId="{DC3B5923-1C51-457F-824A-378189B3B525}" type="presParOf" srcId="{43FD987F-FEBA-4DE6-9666-17E99A182213}" destId="{4C42913F-330D-42E8-B568-CFF8139AAF56}" srcOrd="1" destOrd="0" presId="urn:microsoft.com/office/officeart/2017/3/layout/HorizontalPathTimeline"/>
    <dgm:cxn modelId="{F36F8478-1A31-4EF0-8911-BEDF2C30B515}" type="presParOf" srcId="{B37A7868-4825-4D42-A99E-2297DD9FF452}" destId="{753B125B-86CF-4FDD-A1A3-ADACF3D9D6C1}" srcOrd="2" destOrd="0" presId="urn:microsoft.com/office/officeart/2017/3/layout/HorizontalPathTimeline"/>
    <dgm:cxn modelId="{AE739AEB-9AF2-4661-AB90-AB95A41666C7}" type="presParOf" srcId="{B37A7868-4825-4D42-A99E-2297DD9FF452}" destId="{7B7F3501-0E24-48B4-BB61-3D301564E28D}" srcOrd="3" destOrd="0" presId="urn:microsoft.com/office/officeart/2017/3/layout/HorizontalPathTimeline"/>
    <dgm:cxn modelId="{B31889CD-8B2B-41A9-BDCD-BB211A7FCB3A}" type="presParOf" srcId="{B37A7868-4825-4D42-A99E-2297DD9FF452}" destId="{6217FF8C-3825-428D-80C2-A9E719D9858F}" srcOrd="4" destOrd="0" presId="urn:microsoft.com/office/officeart/2017/3/layout/HorizontalPathTimeline"/>
    <dgm:cxn modelId="{45719290-3DE5-4112-BEE9-F85AAF36005F}" type="presParOf" srcId="{B80A4ABD-F367-4629-A06B-E3881BB66403}" destId="{916DF2AC-F7BF-4829-B27A-0FEE6A210779}" srcOrd="3" destOrd="0" presId="urn:microsoft.com/office/officeart/2017/3/layout/HorizontalPathTimeline"/>
    <dgm:cxn modelId="{B2D8C732-355F-4835-9DF9-26AF0A9F9F79}" type="presParOf" srcId="{B80A4ABD-F367-4629-A06B-E3881BB66403}" destId="{6DBBBAE3-81E5-481F-8F6E-9287AC3A8818}" srcOrd="4" destOrd="0" presId="urn:microsoft.com/office/officeart/2017/3/layout/HorizontalPathTimeline"/>
    <dgm:cxn modelId="{911DDC5E-AE7A-4423-98EC-22299E1C751B}" type="presParOf" srcId="{6DBBBAE3-81E5-481F-8F6E-9287AC3A8818}" destId="{B9526E73-8435-4DD0-9342-C1D7A8676FBC}" srcOrd="0" destOrd="0" presId="urn:microsoft.com/office/officeart/2017/3/layout/HorizontalPathTimeline"/>
    <dgm:cxn modelId="{D4319173-A8C5-4EF9-9B98-055F8520BDF9}" type="presParOf" srcId="{6DBBBAE3-81E5-481F-8F6E-9287AC3A8818}" destId="{A9DB72FB-481F-40A4-BCB7-4121D22EAE23}" srcOrd="1" destOrd="0" presId="urn:microsoft.com/office/officeart/2017/3/layout/HorizontalPathTimeline"/>
    <dgm:cxn modelId="{52A3840A-A321-4F34-B1E0-C29D3EC39C8D}" type="presParOf" srcId="{A9DB72FB-481F-40A4-BCB7-4121D22EAE23}" destId="{9A02B887-B151-41F1-B4FA-D2FD766083EA}" srcOrd="0" destOrd="0" presId="urn:microsoft.com/office/officeart/2017/3/layout/HorizontalPathTimeline"/>
    <dgm:cxn modelId="{ACB8B67E-5AB4-40EB-BD7F-59BA33A3E58C}" type="presParOf" srcId="{A9DB72FB-481F-40A4-BCB7-4121D22EAE23}" destId="{19921D5D-4357-44BE-963F-6E346C1EEB3D}" srcOrd="1" destOrd="0" presId="urn:microsoft.com/office/officeart/2017/3/layout/HorizontalPathTimeline"/>
    <dgm:cxn modelId="{2A761308-580C-4C47-B616-24C4B11F359D}" type="presParOf" srcId="{6DBBBAE3-81E5-481F-8F6E-9287AC3A8818}" destId="{FC3020CB-A4A3-4B09-9E2C-10DE21BC80CC}" srcOrd="2" destOrd="0" presId="urn:microsoft.com/office/officeart/2017/3/layout/HorizontalPathTimeline"/>
    <dgm:cxn modelId="{502D3BE0-7FE3-42A4-B1C2-165F6041E7E0}" type="presParOf" srcId="{6DBBBAE3-81E5-481F-8F6E-9287AC3A8818}" destId="{415EC9DD-A55A-4D91-8409-75FDAFE4BE4D}" srcOrd="3" destOrd="0" presId="urn:microsoft.com/office/officeart/2017/3/layout/HorizontalPathTimeline"/>
    <dgm:cxn modelId="{81E0666D-0BD2-4845-B791-877EB993015B}" type="presParOf" srcId="{6DBBBAE3-81E5-481F-8F6E-9287AC3A8818}" destId="{04174902-0536-42F3-B855-42264AD3ED2F}" srcOrd="4" destOrd="0" presId="urn:microsoft.com/office/officeart/2017/3/layout/HorizontalPathTimeline"/>
    <dgm:cxn modelId="{45F68AF9-EB97-4013-84C4-744BEB7D9001}" type="presParOf" srcId="{B80A4ABD-F367-4629-A06B-E3881BB66403}" destId="{0740BA7B-9DB9-438E-9750-531EA7463756}" srcOrd="5" destOrd="0" presId="urn:microsoft.com/office/officeart/2017/3/layout/HorizontalPathTimeline"/>
    <dgm:cxn modelId="{A659D413-BC99-48EE-B991-FC604AFF9D45}" type="presParOf" srcId="{B80A4ABD-F367-4629-A06B-E3881BB66403}" destId="{622EC291-91AC-44B1-9CD4-02E2E2A04F6E}" srcOrd="6" destOrd="0" presId="urn:microsoft.com/office/officeart/2017/3/layout/HorizontalPathTimeline"/>
    <dgm:cxn modelId="{E2048715-B480-48D4-B2C6-B99A367BBF21}" type="presParOf" srcId="{622EC291-91AC-44B1-9CD4-02E2E2A04F6E}" destId="{5791EBB3-2304-489F-BC81-83642F0AB48A}" srcOrd="0" destOrd="0" presId="urn:microsoft.com/office/officeart/2017/3/layout/HorizontalPathTimeline"/>
    <dgm:cxn modelId="{8E6162E5-C0F3-4A1A-8E6F-AEA3CB5BEE43}" type="presParOf" srcId="{622EC291-91AC-44B1-9CD4-02E2E2A04F6E}" destId="{47B962FA-93BF-413E-9F87-D9BC69EF610E}" srcOrd="1" destOrd="0" presId="urn:microsoft.com/office/officeart/2017/3/layout/HorizontalPathTimeline"/>
    <dgm:cxn modelId="{93323819-02BC-4931-80E6-8BCF299AE393}" type="presParOf" srcId="{47B962FA-93BF-413E-9F87-D9BC69EF610E}" destId="{81853E53-E065-46F1-A3F5-67194313D149}" srcOrd="0" destOrd="0" presId="urn:microsoft.com/office/officeart/2017/3/layout/HorizontalPathTimeline"/>
    <dgm:cxn modelId="{D4F7B21B-DC67-475D-8F51-F72E9734CEB4}" type="presParOf" srcId="{47B962FA-93BF-413E-9F87-D9BC69EF610E}" destId="{AEC68FDB-27A6-4D35-B809-C2FF37DA04F4}" srcOrd="1" destOrd="0" presId="urn:microsoft.com/office/officeart/2017/3/layout/HorizontalPathTimeline"/>
    <dgm:cxn modelId="{9CC7C69A-F365-48D1-91B7-AFC9B8F8B51A}" type="presParOf" srcId="{622EC291-91AC-44B1-9CD4-02E2E2A04F6E}" destId="{89193517-B8AA-41D9-8167-F1EF45598772}" srcOrd="2" destOrd="0" presId="urn:microsoft.com/office/officeart/2017/3/layout/HorizontalPathTimeline"/>
    <dgm:cxn modelId="{FA487F18-E4EB-455F-8642-DF1BF3BD918E}" type="presParOf" srcId="{622EC291-91AC-44B1-9CD4-02E2E2A04F6E}" destId="{37C2016B-09DE-469C-8780-539B7B742AAC}" srcOrd="3" destOrd="0" presId="urn:microsoft.com/office/officeart/2017/3/layout/HorizontalPathTimeline"/>
    <dgm:cxn modelId="{0ED1A747-A637-4A7E-86F2-2ACB35500F2B}" type="presParOf" srcId="{622EC291-91AC-44B1-9CD4-02E2E2A04F6E}" destId="{AB1D497D-4657-4338-B5F9-2564DF5C94E0}" srcOrd="4" destOrd="0" presId="urn:microsoft.com/office/officeart/2017/3/layout/HorizontalPathTimeline"/>
    <dgm:cxn modelId="{51CBF535-F2BD-4F9C-89F7-45A05170E6E7}" type="presParOf" srcId="{B80A4ABD-F367-4629-A06B-E3881BB66403}" destId="{7A4D7792-67FE-4F2F-9291-71393DFAC5EF}" srcOrd="7" destOrd="0" presId="urn:microsoft.com/office/officeart/2017/3/layout/HorizontalPathTimeline"/>
    <dgm:cxn modelId="{3AE99254-9455-4AFD-A820-513E23687AC4}" type="presParOf" srcId="{B80A4ABD-F367-4629-A06B-E3881BB66403}" destId="{44CA15C7-8947-4565-BEBD-A626D35C19EB}" srcOrd="8" destOrd="0" presId="urn:microsoft.com/office/officeart/2017/3/layout/HorizontalPathTimeline"/>
    <dgm:cxn modelId="{9A499F52-9AFB-4090-B92B-67AB3F86FAB2}" type="presParOf" srcId="{44CA15C7-8947-4565-BEBD-A626D35C19EB}" destId="{9D175266-4363-4854-836A-298388806B6F}" srcOrd="0" destOrd="0" presId="urn:microsoft.com/office/officeart/2017/3/layout/HorizontalPathTimeline"/>
    <dgm:cxn modelId="{B41ADC24-C6B1-49F4-9E42-0811AD7636C2}" type="presParOf" srcId="{44CA15C7-8947-4565-BEBD-A626D35C19EB}" destId="{DF072C2F-2386-4B10-96B3-E5A3FBB98433}" srcOrd="1" destOrd="0" presId="urn:microsoft.com/office/officeart/2017/3/layout/HorizontalPathTimeline"/>
    <dgm:cxn modelId="{35EF9D77-B78D-4084-BAFB-0C03FC5F51CB}" type="presParOf" srcId="{DF072C2F-2386-4B10-96B3-E5A3FBB98433}" destId="{0B342014-ED2A-45F4-90A4-7ACE6975D678}" srcOrd="0" destOrd="0" presId="urn:microsoft.com/office/officeart/2017/3/layout/HorizontalPathTimeline"/>
    <dgm:cxn modelId="{AB7509FC-37CA-4E4A-88B7-132F32BECEEB}" type="presParOf" srcId="{DF072C2F-2386-4B10-96B3-E5A3FBB98433}" destId="{3CA29FCE-A5AC-4877-8134-72AD8083A2B3}" srcOrd="1" destOrd="0" presId="urn:microsoft.com/office/officeart/2017/3/layout/HorizontalPathTimeline"/>
    <dgm:cxn modelId="{4AD713E9-167C-41FF-8E0D-D65BCE69F19C}" type="presParOf" srcId="{44CA15C7-8947-4565-BEBD-A626D35C19EB}" destId="{2F066E92-FEFC-4CAD-A3A1-F2760B5F2061}" srcOrd="2" destOrd="0" presId="urn:microsoft.com/office/officeart/2017/3/layout/HorizontalPathTimeline"/>
    <dgm:cxn modelId="{86FFCA24-5403-4946-AE79-59A8C09CEC5C}" type="presParOf" srcId="{44CA15C7-8947-4565-BEBD-A626D35C19EB}" destId="{67400B2E-5558-4CB7-B619-7375414D2E24}" srcOrd="3" destOrd="0" presId="urn:microsoft.com/office/officeart/2017/3/layout/HorizontalPathTimeline"/>
    <dgm:cxn modelId="{099B279D-5D4C-473D-AA2B-52B90078711B}" type="presParOf" srcId="{44CA15C7-8947-4565-BEBD-A626D35C19EB}" destId="{6C48F89D-8CEF-402F-8637-B4475F67BB02}" srcOrd="4" destOrd="0" presId="urn:microsoft.com/office/officeart/2017/3/layout/HorizontalPathTimeline"/>
    <dgm:cxn modelId="{E55B0941-9223-4D87-BF05-FBD68A2DD53C}" type="presParOf" srcId="{B80A4ABD-F367-4629-A06B-E3881BB66403}" destId="{AF513173-19B3-41A5-A1DE-F87103D7F47E}" srcOrd="9" destOrd="0" presId="urn:microsoft.com/office/officeart/2017/3/layout/HorizontalPathTimeline"/>
    <dgm:cxn modelId="{09AB8B2B-6426-4300-B09A-AA95A6250E88}" type="presParOf" srcId="{B80A4ABD-F367-4629-A06B-E3881BB66403}" destId="{FA3F1293-C230-4683-95E7-EAB46311B254}" srcOrd="10" destOrd="0" presId="urn:microsoft.com/office/officeart/2017/3/layout/HorizontalPathTimeline"/>
    <dgm:cxn modelId="{3F9706F2-3365-4E3A-83C3-424396A211AD}" type="presParOf" srcId="{FA3F1293-C230-4683-95E7-EAB46311B254}" destId="{923AC896-436D-4C29-B879-6658D92C2007}" srcOrd="0" destOrd="0" presId="urn:microsoft.com/office/officeart/2017/3/layout/HorizontalPathTimeline"/>
    <dgm:cxn modelId="{23247F78-039D-44AC-8C45-D5E944A75FEF}" type="presParOf" srcId="{FA3F1293-C230-4683-95E7-EAB46311B254}" destId="{B524CC23-852F-43B8-B351-3FB494C0D664}" srcOrd="1" destOrd="0" presId="urn:microsoft.com/office/officeart/2017/3/layout/HorizontalPathTimeline"/>
    <dgm:cxn modelId="{C0A4B41B-302E-49E7-9E09-CC9FC62CB173}" type="presParOf" srcId="{B524CC23-852F-43B8-B351-3FB494C0D664}" destId="{365E6D29-4C6D-4328-B344-00CBC5309A43}" srcOrd="0" destOrd="0" presId="urn:microsoft.com/office/officeart/2017/3/layout/HorizontalPathTimeline"/>
    <dgm:cxn modelId="{9795F099-FF4F-4136-8186-C9A18CEF5326}" type="presParOf" srcId="{B524CC23-852F-43B8-B351-3FB494C0D664}" destId="{C21E533A-537C-450F-85D4-04E1D8D4EBB2}" srcOrd="1" destOrd="0" presId="urn:microsoft.com/office/officeart/2017/3/layout/HorizontalPathTimeline"/>
    <dgm:cxn modelId="{C4086F36-C213-4D7D-BFD0-F47E7A1C56A9}" type="presParOf" srcId="{FA3F1293-C230-4683-95E7-EAB46311B254}" destId="{AC2A092C-7263-4573-8EF6-7F93B6D85781}" srcOrd="2" destOrd="0" presId="urn:microsoft.com/office/officeart/2017/3/layout/HorizontalPathTimeline"/>
    <dgm:cxn modelId="{A613C542-4F53-4B01-983E-9F6791A55BC5}" type="presParOf" srcId="{FA3F1293-C230-4683-95E7-EAB46311B254}" destId="{61A435BD-E8F7-4C90-8097-457621C299C1}" srcOrd="3" destOrd="0" presId="urn:microsoft.com/office/officeart/2017/3/layout/HorizontalPathTimeline"/>
    <dgm:cxn modelId="{8106FE77-F3D7-4672-8770-4F77FAD653C7}" type="presParOf" srcId="{FA3F1293-C230-4683-95E7-EAB46311B254}" destId="{A482DC0F-8387-45CA-AF82-C68C8C8BF9CA}" srcOrd="4" destOrd="0" presId="urn:microsoft.com/office/officeart/2017/3/layout/HorizontalPathTimeline"/>
    <dgm:cxn modelId="{3348660F-6C59-4700-9D82-EFA916C1CEFA}" type="presParOf" srcId="{B80A4ABD-F367-4629-A06B-E3881BB66403}" destId="{67719488-55A7-4316-9DC9-33F7C08F4805}" srcOrd="11" destOrd="0" presId="urn:microsoft.com/office/officeart/2017/3/layout/HorizontalPathTimeline"/>
    <dgm:cxn modelId="{6374EC46-C5DC-4424-B704-CECF8CFC91CA}" type="presParOf" srcId="{B80A4ABD-F367-4629-A06B-E3881BB66403}" destId="{E95DD608-97BE-44F0-AE9D-D27ABA082B01}" srcOrd="12" destOrd="0" presId="urn:microsoft.com/office/officeart/2017/3/layout/HorizontalPathTimeline"/>
    <dgm:cxn modelId="{72F5B2E3-61C6-408B-A69A-94F88004FF75}" type="presParOf" srcId="{E95DD608-97BE-44F0-AE9D-D27ABA082B01}" destId="{BA705A3B-489B-4CFE-A815-8FECDF047F63}" srcOrd="0" destOrd="0" presId="urn:microsoft.com/office/officeart/2017/3/layout/HorizontalPathTimeline"/>
    <dgm:cxn modelId="{3818F3AD-6AAF-4AA3-9458-C900BCA1F694}" type="presParOf" srcId="{E95DD608-97BE-44F0-AE9D-D27ABA082B01}" destId="{B9B6F541-ADE7-4D7F-952F-78C8E1DC7841}" srcOrd="1" destOrd="0" presId="urn:microsoft.com/office/officeart/2017/3/layout/HorizontalPathTimeline"/>
    <dgm:cxn modelId="{12306789-AAFF-4FCB-88EA-571902898C32}" type="presParOf" srcId="{B9B6F541-ADE7-4D7F-952F-78C8E1DC7841}" destId="{663C4D0B-482F-4092-8191-5811CC18F112}" srcOrd="0" destOrd="0" presId="urn:microsoft.com/office/officeart/2017/3/layout/HorizontalPathTimeline"/>
    <dgm:cxn modelId="{8599FED0-DFF8-4475-9ECD-50AB43D01D31}" type="presParOf" srcId="{B9B6F541-ADE7-4D7F-952F-78C8E1DC7841}" destId="{BCAE7DD7-0C95-4787-99AE-06FF97123251}" srcOrd="1" destOrd="0" presId="urn:microsoft.com/office/officeart/2017/3/layout/HorizontalPathTimeline"/>
    <dgm:cxn modelId="{E8D9C863-5CD6-4A1B-A586-F0179605FFDF}" type="presParOf" srcId="{E95DD608-97BE-44F0-AE9D-D27ABA082B01}" destId="{A2B2B344-2F82-47EF-B1FE-DDD6DBCEC8CC}" srcOrd="2" destOrd="0" presId="urn:microsoft.com/office/officeart/2017/3/layout/HorizontalPathTimeline"/>
    <dgm:cxn modelId="{0801D716-805F-43F7-B2C9-AC8C2DC49BC7}" type="presParOf" srcId="{E95DD608-97BE-44F0-AE9D-D27ABA082B01}" destId="{B76A2AFC-C367-4340-A940-65F929750C4B}" srcOrd="3" destOrd="0" presId="urn:microsoft.com/office/officeart/2017/3/layout/HorizontalPathTimeline"/>
    <dgm:cxn modelId="{DDE69B9C-5E74-46AA-820C-5E46041066E3}" type="presParOf" srcId="{E95DD608-97BE-44F0-AE9D-D27ABA082B01}" destId="{6BC119AC-EBC4-4D7B-9729-8A89099708F7}" srcOrd="4" destOrd="0" presId="urn:microsoft.com/office/officeart/2017/3/layout/HorizontalPathTimeline"/>
    <dgm:cxn modelId="{C4AE3A42-1C4D-4215-8FBC-4D6E4E512A9D}" type="presParOf" srcId="{B80A4ABD-F367-4629-A06B-E3881BB66403}" destId="{61A532B6-1C55-4A59-95F5-BD8CB55DADBB}" srcOrd="13" destOrd="0" presId="urn:microsoft.com/office/officeart/2017/3/layout/HorizontalPathTimeline"/>
    <dgm:cxn modelId="{5A806422-1241-4870-BDBA-C950EF7B8103}" type="presParOf" srcId="{B80A4ABD-F367-4629-A06B-E3881BB66403}" destId="{DC70ED1E-462B-44EE-B808-70F7714C8502}" srcOrd="14" destOrd="0" presId="urn:microsoft.com/office/officeart/2017/3/layout/HorizontalPathTimeline"/>
    <dgm:cxn modelId="{2669134C-BD05-4915-BA8E-A0BC8E2AD443}" type="presParOf" srcId="{DC70ED1E-462B-44EE-B808-70F7714C8502}" destId="{4C3E1969-19E2-43DA-B5E6-BD0F0BA21123}" srcOrd="0" destOrd="0" presId="urn:microsoft.com/office/officeart/2017/3/layout/HorizontalPathTimeline"/>
    <dgm:cxn modelId="{18179934-2A36-4B78-9E6B-DEFA1F660D2A}" type="presParOf" srcId="{DC70ED1E-462B-44EE-B808-70F7714C8502}" destId="{8159A2FE-F8E6-4512-9A7F-6B195F0DD2A9}" srcOrd="1" destOrd="0" presId="urn:microsoft.com/office/officeart/2017/3/layout/HorizontalPathTimeline"/>
    <dgm:cxn modelId="{6130EDE5-DB08-4F60-9A28-AD8CF589A5F2}" type="presParOf" srcId="{8159A2FE-F8E6-4512-9A7F-6B195F0DD2A9}" destId="{8ABAC7BD-D6E2-4EC1-B181-544B0CD8EB5C}" srcOrd="0" destOrd="0" presId="urn:microsoft.com/office/officeart/2017/3/layout/HorizontalPathTimeline"/>
    <dgm:cxn modelId="{4644EBF5-EC7B-4687-99CC-4B77199061A5}" type="presParOf" srcId="{8159A2FE-F8E6-4512-9A7F-6B195F0DD2A9}" destId="{8EC854FD-631E-407D-8170-83996641D47A}" srcOrd="1" destOrd="0" presId="urn:microsoft.com/office/officeart/2017/3/layout/HorizontalPathTimeline"/>
    <dgm:cxn modelId="{962B3EA7-8005-46BC-832D-F6770AF11E1C}" type="presParOf" srcId="{DC70ED1E-462B-44EE-B808-70F7714C8502}" destId="{A41F5AAE-37D0-43F5-8BCF-6A666F101725}" srcOrd="2" destOrd="0" presId="urn:microsoft.com/office/officeart/2017/3/layout/HorizontalPathTimeline"/>
    <dgm:cxn modelId="{3FED191E-E08A-413B-8CC3-9C54319B1F41}" type="presParOf" srcId="{DC70ED1E-462B-44EE-B808-70F7714C8502}" destId="{9E9D36CE-4897-4650-82A9-CAB817F428EF}" srcOrd="3" destOrd="0" presId="urn:microsoft.com/office/officeart/2017/3/layout/HorizontalPathTimeline"/>
    <dgm:cxn modelId="{0FDD9205-37FD-48BB-AF1D-85C973BB1E3E}" type="presParOf" srcId="{DC70ED1E-462B-44EE-B808-70F7714C8502}" destId="{523E2DCE-E921-46D0-A2EA-2CCA111F29B8}" srcOrd="4" destOrd="0" presId="urn:microsoft.com/office/officeart/2017/3/layout/HorizontalPath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39C3BB-0849-48B8-83E7-3BA7E9BDC30D}" type="doc">
      <dgm:prSet loTypeId="urn:microsoft.com/office/officeart/2017/3/layout/HorizontalPathTimeline" loCatId="process" qsTypeId="urn:microsoft.com/office/officeart/2005/8/quickstyle/simple4" qsCatId="simple" csTypeId="urn:microsoft.com/office/officeart/2005/8/colors/accent5_3" csCatId="accent5" phldr="1"/>
      <dgm:spPr/>
      <dgm:t>
        <a:bodyPr/>
        <a:lstStyle/>
        <a:p>
          <a:endParaRPr lang="en-US"/>
        </a:p>
      </dgm:t>
    </dgm:pt>
    <dgm:pt modelId="{8B62C353-5BC7-4A26-A586-7DD75F8E691F}">
      <dgm:prSet/>
      <dgm:spPr/>
      <dgm:t>
        <a:bodyPr/>
        <a:lstStyle/>
        <a:p>
          <a:pPr>
            <a:defRPr b="1"/>
          </a:pPr>
          <a:r>
            <a:rPr lang="en-US"/>
            <a:t>1965</a:t>
          </a:r>
        </a:p>
      </dgm:t>
    </dgm:pt>
    <dgm:pt modelId="{2D357B2C-FBC4-405A-BA70-B72EC1484C58}" type="parTrans" cxnId="{BF4F4A12-02C5-4EE4-A102-6C626B567A2D}">
      <dgm:prSet/>
      <dgm:spPr/>
      <dgm:t>
        <a:bodyPr/>
        <a:lstStyle/>
        <a:p>
          <a:endParaRPr lang="en-US"/>
        </a:p>
      </dgm:t>
    </dgm:pt>
    <dgm:pt modelId="{2D389B0A-4ACE-41B4-AA1C-69017934322B}" type="sibTrans" cxnId="{BF4F4A12-02C5-4EE4-A102-6C626B567A2D}">
      <dgm:prSet/>
      <dgm:spPr/>
      <dgm:t>
        <a:bodyPr/>
        <a:lstStyle/>
        <a:p>
          <a:endParaRPr lang="en-US"/>
        </a:p>
      </dgm:t>
    </dgm:pt>
    <dgm:pt modelId="{8468FC50-454B-4F30-8F1E-0C92FD2326C9}">
      <dgm:prSet/>
      <dgm:spPr/>
      <dgm:t>
        <a:bodyPr/>
        <a:lstStyle/>
        <a:p>
          <a:r>
            <a:rPr lang="en-US"/>
            <a:t>Greenhouse effect “matter of real concern”</a:t>
          </a:r>
        </a:p>
      </dgm:t>
    </dgm:pt>
    <dgm:pt modelId="{0BF51271-DD9D-496F-8223-B65FFBDB26A2}" type="parTrans" cxnId="{5F5D38C1-21CB-41A1-B15C-785C8BC2CD08}">
      <dgm:prSet/>
      <dgm:spPr/>
      <dgm:t>
        <a:bodyPr/>
        <a:lstStyle/>
        <a:p>
          <a:endParaRPr lang="en-US"/>
        </a:p>
      </dgm:t>
    </dgm:pt>
    <dgm:pt modelId="{A6062A60-2FEE-4089-ABC8-D5B1E2DC24C0}" type="sibTrans" cxnId="{5F5D38C1-21CB-41A1-B15C-785C8BC2CD08}">
      <dgm:prSet/>
      <dgm:spPr/>
      <dgm:t>
        <a:bodyPr/>
        <a:lstStyle/>
        <a:p>
          <a:endParaRPr lang="en-US"/>
        </a:p>
      </dgm:t>
    </dgm:pt>
    <dgm:pt modelId="{10DD89A8-A682-43D1-B054-E42D163B98DA}">
      <dgm:prSet/>
      <dgm:spPr/>
      <dgm:t>
        <a:bodyPr/>
        <a:lstStyle/>
        <a:p>
          <a:pPr>
            <a:defRPr b="1"/>
          </a:pPr>
          <a:r>
            <a:rPr lang="en-US"/>
            <a:t>1972</a:t>
          </a:r>
        </a:p>
      </dgm:t>
    </dgm:pt>
    <dgm:pt modelId="{F36ABE7B-6B46-44B6-B72C-8E77DE19CD1D}" type="parTrans" cxnId="{C9EBFCD0-9E69-4A1B-96D3-3C481AE0D7A8}">
      <dgm:prSet/>
      <dgm:spPr/>
      <dgm:t>
        <a:bodyPr/>
        <a:lstStyle/>
        <a:p>
          <a:endParaRPr lang="en-US"/>
        </a:p>
      </dgm:t>
    </dgm:pt>
    <dgm:pt modelId="{E7544343-CC25-4BB3-AB0B-8F8D2B8B7546}" type="sibTrans" cxnId="{C9EBFCD0-9E69-4A1B-96D3-3C481AE0D7A8}">
      <dgm:prSet/>
      <dgm:spPr/>
      <dgm:t>
        <a:bodyPr/>
        <a:lstStyle/>
        <a:p>
          <a:endParaRPr lang="en-US"/>
        </a:p>
      </dgm:t>
    </dgm:pt>
    <dgm:pt modelId="{DD0AB246-797C-4692-8F28-4049DFF1FF1B}">
      <dgm:prSet/>
      <dgm:spPr/>
      <dgm:t>
        <a:bodyPr/>
        <a:lstStyle/>
        <a:p>
          <a:r>
            <a:rPr lang="en-US"/>
            <a:t>Stockholm Conference, no mention of climate</a:t>
          </a:r>
        </a:p>
      </dgm:t>
    </dgm:pt>
    <dgm:pt modelId="{88B31D28-22C2-4C4F-9520-18CD117BC5E5}" type="parTrans" cxnId="{DDCB5F14-D3C6-4A43-9560-C182FAB4F60D}">
      <dgm:prSet/>
      <dgm:spPr/>
      <dgm:t>
        <a:bodyPr/>
        <a:lstStyle/>
        <a:p>
          <a:endParaRPr lang="en-US"/>
        </a:p>
      </dgm:t>
    </dgm:pt>
    <dgm:pt modelId="{1E6C3DEF-21CD-442C-AD0A-F467C1985442}" type="sibTrans" cxnId="{DDCB5F14-D3C6-4A43-9560-C182FAB4F60D}">
      <dgm:prSet/>
      <dgm:spPr/>
      <dgm:t>
        <a:bodyPr/>
        <a:lstStyle/>
        <a:p>
          <a:endParaRPr lang="en-US"/>
        </a:p>
      </dgm:t>
    </dgm:pt>
    <dgm:pt modelId="{462CB7DB-739E-4B3B-B058-56888F38480D}">
      <dgm:prSet/>
      <dgm:spPr/>
      <dgm:t>
        <a:bodyPr/>
        <a:lstStyle/>
        <a:p>
          <a:pPr>
            <a:defRPr b="1"/>
          </a:pPr>
          <a:r>
            <a:rPr lang="en-US"/>
            <a:t>1975</a:t>
          </a:r>
        </a:p>
      </dgm:t>
    </dgm:pt>
    <dgm:pt modelId="{CB213221-BD23-4691-8163-B5111B7D1125}" type="parTrans" cxnId="{CA681627-4695-4D8E-B83A-DF371B5B7DC2}">
      <dgm:prSet/>
      <dgm:spPr/>
      <dgm:t>
        <a:bodyPr/>
        <a:lstStyle/>
        <a:p>
          <a:endParaRPr lang="en-US"/>
        </a:p>
      </dgm:t>
    </dgm:pt>
    <dgm:pt modelId="{67B15BA7-39DC-4AD7-893E-CADBAA0F4240}" type="sibTrans" cxnId="{CA681627-4695-4D8E-B83A-DF371B5B7DC2}">
      <dgm:prSet/>
      <dgm:spPr/>
      <dgm:t>
        <a:bodyPr/>
        <a:lstStyle/>
        <a:p>
          <a:endParaRPr lang="en-US"/>
        </a:p>
      </dgm:t>
    </dgm:pt>
    <dgm:pt modelId="{222204F1-34AD-4637-B000-375A939517E8}">
      <dgm:prSet/>
      <dgm:spPr/>
      <dgm:t>
        <a:bodyPr/>
        <a:lstStyle/>
        <a:p>
          <a:r>
            <a:rPr lang="en-US"/>
            <a:t>Wallace Broecker uses “global warming” term</a:t>
          </a:r>
        </a:p>
      </dgm:t>
    </dgm:pt>
    <dgm:pt modelId="{54CCDCC8-8812-4CB6-9084-AE7D7B0C829A}" type="parTrans" cxnId="{F039F8D3-DABC-4FD3-ACC5-ED348E9C43ED}">
      <dgm:prSet/>
      <dgm:spPr/>
      <dgm:t>
        <a:bodyPr/>
        <a:lstStyle/>
        <a:p>
          <a:endParaRPr lang="en-US"/>
        </a:p>
      </dgm:t>
    </dgm:pt>
    <dgm:pt modelId="{5698BE7E-0E52-402F-9359-7F91FED0A26D}" type="sibTrans" cxnId="{F039F8D3-DABC-4FD3-ACC5-ED348E9C43ED}">
      <dgm:prSet/>
      <dgm:spPr/>
      <dgm:t>
        <a:bodyPr/>
        <a:lstStyle/>
        <a:p>
          <a:endParaRPr lang="en-US"/>
        </a:p>
      </dgm:t>
    </dgm:pt>
    <dgm:pt modelId="{8ACFEEA2-C245-4181-A98A-94E67D2890B8}">
      <dgm:prSet/>
      <dgm:spPr/>
      <dgm:t>
        <a:bodyPr/>
        <a:lstStyle/>
        <a:p>
          <a:pPr>
            <a:defRPr b="1"/>
          </a:pPr>
          <a:r>
            <a:rPr lang="en-US"/>
            <a:t>1988</a:t>
          </a:r>
        </a:p>
      </dgm:t>
    </dgm:pt>
    <dgm:pt modelId="{1822230C-B4FA-42CB-8045-3128A3D65AEA}" type="parTrans" cxnId="{D5869EFF-05B8-41F6-B58A-E4F06B5F885B}">
      <dgm:prSet/>
      <dgm:spPr/>
      <dgm:t>
        <a:bodyPr/>
        <a:lstStyle/>
        <a:p>
          <a:endParaRPr lang="en-US"/>
        </a:p>
      </dgm:t>
    </dgm:pt>
    <dgm:pt modelId="{1740ADF8-AD04-4399-9CC4-44A06A248BB7}" type="sibTrans" cxnId="{D5869EFF-05B8-41F6-B58A-E4F06B5F885B}">
      <dgm:prSet/>
      <dgm:spPr/>
      <dgm:t>
        <a:bodyPr/>
        <a:lstStyle/>
        <a:p>
          <a:endParaRPr lang="en-US"/>
        </a:p>
      </dgm:t>
    </dgm:pt>
    <dgm:pt modelId="{A90CDDD5-FDE4-4D5C-B4C6-2F8031DD7528}">
      <dgm:prSet/>
      <dgm:spPr/>
      <dgm:t>
        <a:bodyPr/>
        <a:lstStyle/>
        <a:p>
          <a:r>
            <a:rPr lang="en-US"/>
            <a:t>IPCC formed</a:t>
          </a:r>
        </a:p>
      </dgm:t>
    </dgm:pt>
    <dgm:pt modelId="{C907F0B9-21F8-4127-8A42-470294ACD47F}" type="parTrans" cxnId="{5604D03E-0837-4E3A-934C-A25BD7853C09}">
      <dgm:prSet/>
      <dgm:spPr/>
      <dgm:t>
        <a:bodyPr/>
        <a:lstStyle/>
        <a:p>
          <a:endParaRPr lang="en-US"/>
        </a:p>
      </dgm:t>
    </dgm:pt>
    <dgm:pt modelId="{3C9C84D8-6214-4024-A7BD-0FFCC5DE2D58}" type="sibTrans" cxnId="{5604D03E-0837-4E3A-934C-A25BD7853C09}">
      <dgm:prSet/>
      <dgm:spPr/>
      <dgm:t>
        <a:bodyPr/>
        <a:lstStyle/>
        <a:p>
          <a:endParaRPr lang="en-US"/>
        </a:p>
      </dgm:t>
    </dgm:pt>
    <dgm:pt modelId="{06311F3A-56A3-42CD-8F7B-17ADFE15048C}">
      <dgm:prSet/>
      <dgm:spPr/>
      <dgm:t>
        <a:bodyPr/>
        <a:lstStyle/>
        <a:p>
          <a:pPr>
            <a:defRPr b="1"/>
          </a:pPr>
          <a:r>
            <a:rPr lang="en-US"/>
            <a:t>1989</a:t>
          </a:r>
        </a:p>
      </dgm:t>
    </dgm:pt>
    <dgm:pt modelId="{77EA3393-6635-4F15-9577-599BB53845CE}" type="parTrans" cxnId="{844FC614-1D12-42C2-B14F-DC2E344DB342}">
      <dgm:prSet/>
      <dgm:spPr/>
      <dgm:t>
        <a:bodyPr/>
        <a:lstStyle/>
        <a:p>
          <a:endParaRPr lang="en-US"/>
        </a:p>
      </dgm:t>
    </dgm:pt>
    <dgm:pt modelId="{78E8AE90-EEC8-44C0-B4C7-F6851E6D7451}" type="sibTrans" cxnId="{844FC614-1D12-42C2-B14F-DC2E344DB342}">
      <dgm:prSet/>
      <dgm:spPr/>
      <dgm:t>
        <a:bodyPr/>
        <a:lstStyle/>
        <a:p>
          <a:endParaRPr lang="en-US"/>
        </a:p>
      </dgm:t>
    </dgm:pt>
    <dgm:pt modelId="{E892022E-4684-459B-94F1-456A8E3BD6FD}">
      <dgm:prSet/>
      <dgm:spPr/>
      <dgm:t>
        <a:bodyPr/>
        <a:lstStyle/>
        <a:p>
          <a:r>
            <a:rPr lang="en-US"/>
            <a:t>Margaret Thatcher calls for global treaty on climate change</a:t>
          </a:r>
        </a:p>
      </dgm:t>
    </dgm:pt>
    <dgm:pt modelId="{A9E1EF6F-DBDA-4FC6-8A7D-89AED76FB3F7}" type="parTrans" cxnId="{EDA485E7-97FC-4885-8F86-7F9F78B33890}">
      <dgm:prSet/>
      <dgm:spPr/>
      <dgm:t>
        <a:bodyPr/>
        <a:lstStyle/>
        <a:p>
          <a:endParaRPr lang="en-US"/>
        </a:p>
      </dgm:t>
    </dgm:pt>
    <dgm:pt modelId="{0536CE55-B899-42D2-97A7-32C07A38ABEA}" type="sibTrans" cxnId="{EDA485E7-97FC-4885-8F86-7F9F78B33890}">
      <dgm:prSet/>
      <dgm:spPr/>
      <dgm:t>
        <a:bodyPr/>
        <a:lstStyle/>
        <a:p>
          <a:endParaRPr lang="en-US"/>
        </a:p>
      </dgm:t>
    </dgm:pt>
    <dgm:pt modelId="{B2CDF759-27EE-4464-B7AB-2174F1BAF598}">
      <dgm:prSet/>
      <dgm:spPr/>
      <dgm:t>
        <a:bodyPr/>
        <a:lstStyle/>
        <a:p>
          <a:pPr>
            <a:defRPr b="1"/>
          </a:pPr>
          <a:r>
            <a:rPr lang="en-US"/>
            <a:t>1990</a:t>
          </a:r>
        </a:p>
      </dgm:t>
    </dgm:pt>
    <dgm:pt modelId="{9344E1D9-D4B5-434F-ABD8-1632FB7698B2}" type="parTrans" cxnId="{84DFBF64-D886-4A70-A360-7CE62397B1C6}">
      <dgm:prSet/>
      <dgm:spPr/>
      <dgm:t>
        <a:bodyPr/>
        <a:lstStyle/>
        <a:p>
          <a:endParaRPr lang="en-US"/>
        </a:p>
      </dgm:t>
    </dgm:pt>
    <dgm:pt modelId="{57A1AED1-6CFF-4999-8900-940189C52BE2}" type="sibTrans" cxnId="{84DFBF64-D886-4A70-A360-7CE62397B1C6}">
      <dgm:prSet/>
      <dgm:spPr/>
      <dgm:t>
        <a:bodyPr/>
        <a:lstStyle/>
        <a:p>
          <a:endParaRPr lang="en-US"/>
        </a:p>
      </dgm:t>
    </dgm:pt>
    <dgm:pt modelId="{A5EAD7EB-A5F5-4A49-A9CE-0421A2786409}">
      <dgm:prSet/>
      <dgm:spPr/>
      <dgm:t>
        <a:bodyPr/>
        <a:lstStyle/>
        <a:p>
          <a:r>
            <a:rPr lang="en-US"/>
            <a:t>1st IPPC report, global temp rise of 0.3-0.6°C</a:t>
          </a:r>
        </a:p>
      </dgm:t>
    </dgm:pt>
    <dgm:pt modelId="{D0A89243-8C3C-4065-90BE-64D08C7F211F}" type="parTrans" cxnId="{80923CD6-49C1-4D6F-B048-CCC15E1C3F62}">
      <dgm:prSet/>
      <dgm:spPr/>
      <dgm:t>
        <a:bodyPr/>
        <a:lstStyle/>
        <a:p>
          <a:endParaRPr lang="en-US"/>
        </a:p>
      </dgm:t>
    </dgm:pt>
    <dgm:pt modelId="{61F2261F-2C46-4A73-9DDA-C8C1BC135024}" type="sibTrans" cxnId="{80923CD6-49C1-4D6F-B048-CCC15E1C3F62}">
      <dgm:prSet/>
      <dgm:spPr/>
      <dgm:t>
        <a:bodyPr/>
        <a:lstStyle/>
        <a:p>
          <a:endParaRPr lang="en-US"/>
        </a:p>
      </dgm:t>
    </dgm:pt>
    <dgm:pt modelId="{094E0C16-7B9A-45C9-8065-7AD0A768EFBA}" type="pres">
      <dgm:prSet presAssocID="{1E39C3BB-0849-48B8-83E7-3BA7E9BDC30D}" presName="root" presStyleCnt="0">
        <dgm:presLayoutVars>
          <dgm:chMax/>
          <dgm:chPref/>
          <dgm:animLvl val="lvl"/>
        </dgm:presLayoutVars>
      </dgm:prSet>
      <dgm:spPr/>
      <dgm:t>
        <a:bodyPr/>
        <a:lstStyle/>
        <a:p>
          <a:endParaRPr lang="en-GB"/>
        </a:p>
      </dgm:t>
    </dgm:pt>
    <dgm:pt modelId="{BE163B50-FEE7-43D4-8997-4D283F013301}" type="pres">
      <dgm:prSet presAssocID="{1E39C3BB-0849-48B8-83E7-3BA7E9BDC30D}" presName="divider" presStyleLbl="node1" presStyleIdx="0" presStyleCnt="1"/>
      <dgm:spPr/>
    </dgm:pt>
    <dgm:pt modelId="{201908FC-1FE2-43C9-8F6D-B4B8C453F140}" type="pres">
      <dgm:prSet presAssocID="{1E39C3BB-0849-48B8-83E7-3BA7E9BDC30D}" presName="nodes" presStyleCnt="0">
        <dgm:presLayoutVars>
          <dgm:chMax/>
          <dgm:chPref/>
          <dgm:animLvl val="lvl"/>
        </dgm:presLayoutVars>
      </dgm:prSet>
      <dgm:spPr/>
    </dgm:pt>
    <dgm:pt modelId="{82685107-0218-41B5-A6A8-761E7A35246A}" type="pres">
      <dgm:prSet presAssocID="{8B62C353-5BC7-4A26-A586-7DD75F8E691F}" presName="composite" presStyleCnt="0"/>
      <dgm:spPr/>
    </dgm:pt>
    <dgm:pt modelId="{213DD8AE-9BE8-4905-BE84-F7EE14EDEFF4}" type="pres">
      <dgm:prSet presAssocID="{8B62C353-5BC7-4A26-A586-7DD75F8E691F}" presName="L1TextContainer" presStyleLbl="revTx" presStyleIdx="0" presStyleCnt="6">
        <dgm:presLayoutVars>
          <dgm:chMax val="1"/>
          <dgm:chPref val="1"/>
          <dgm:bulletEnabled val="1"/>
        </dgm:presLayoutVars>
      </dgm:prSet>
      <dgm:spPr/>
      <dgm:t>
        <a:bodyPr/>
        <a:lstStyle/>
        <a:p>
          <a:endParaRPr lang="en-GB"/>
        </a:p>
      </dgm:t>
    </dgm:pt>
    <dgm:pt modelId="{49541699-2D6C-4032-A855-F6C16396B932}" type="pres">
      <dgm:prSet presAssocID="{8B62C353-5BC7-4A26-A586-7DD75F8E691F}" presName="L2TextContainerWrapper" presStyleCnt="0">
        <dgm:presLayoutVars>
          <dgm:chMax val="0"/>
          <dgm:chPref val="0"/>
          <dgm:bulletEnabled val="1"/>
        </dgm:presLayoutVars>
      </dgm:prSet>
      <dgm:spPr/>
    </dgm:pt>
    <dgm:pt modelId="{AA7C7111-9216-420C-B99B-325FCAD76874}" type="pres">
      <dgm:prSet presAssocID="{8B62C353-5BC7-4A26-A586-7DD75F8E691F}" presName="L2TextContainer" presStyleLbl="bgAccFollowNode1" presStyleIdx="0" presStyleCnt="6"/>
      <dgm:spPr/>
      <dgm:t>
        <a:bodyPr/>
        <a:lstStyle/>
        <a:p>
          <a:endParaRPr lang="en-GB"/>
        </a:p>
      </dgm:t>
    </dgm:pt>
    <dgm:pt modelId="{0FC1B6FB-A5A4-4DBC-9F54-B4C141FE5E8F}" type="pres">
      <dgm:prSet presAssocID="{8B62C353-5BC7-4A26-A586-7DD75F8E691F}" presName="FlexibleEmptyPlaceHolder" presStyleCnt="0"/>
      <dgm:spPr/>
    </dgm:pt>
    <dgm:pt modelId="{9BAB829B-B5B6-4A2F-A98D-3612E2E80C5C}" type="pres">
      <dgm:prSet presAssocID="{8B62C353-5BC7-4A26-A586-7DD75F8E691F}" presName="ConnectLine" presStyleLbl="alignNode1" presStyleIdx="0" presStyleCnt="6"/>
      <dgm:spPr>
        <a:gradFill rotWithShape="0">
          <a:gsLst>
            <a:gs pos="0">
              <a:schemeClr val="accent5">
                <a:tint val="98000"/>
                <a:satMod val="110000"/>
                <a:lumMod val="104000"/>
              </a:schemeClr>
            </a:gs>
            <a:gs pos="69000">
              <a:schemeClr val="accent5">
                <a:shade val="88000"/>
                <a:satMod val="130000"/>
                <a:lumMod val="92000"/>
              </a:schemeClr>
            </a:gs>
            <a:gs pos="100000">
              <a:schemeClr val="accent5">
                <a:shade val="78000"/>
                <a:satMod val="130000"/>
                <a:lumMod val="92000"/>
              </a:schemeClr>
            </a:gs>
          </a:gsLst>
          <a:lin ang="5400000" scaled="0"/>
        </a:gradFill>
        <a:ln w="6350" cap="flat" cmpd="sng" algn="ctr">
          <a:solidFill>
            <a:schemeClr val="accent5">
              <a:shade val="80000"/>
              <a:hueOff val="0"/>
              <a:satOff val="0"/>
              <a:lumOff val="0"/>
              <a:alphaOff val="0"/>
            </a:schemeClr>
          </a:solidFill>
          <a:prstDash val="dash"/>
        </a:ln>
        <a:effectLst/>
      </dgm:spPr>
    </dgm:pt>
    <dgm:pt modelId="{77DBD0E9-418D-4227-9019-C0FAE549A0C0}" type="pres">
      <dgm:prSet presAssocID="{8B62C353-5BC7-4A26-A586-7DD75F8E691F}" presName="ConnectorPoint" presStyleLbl="fgAcc1" presStyleIdx="0" presStyleCnt="6"/>
      <dgm:spPr>
        <a:solidFill>
          <a:schemeClr val="lt1">
            <a:alpha val="90000"/>
            <a:hueOff val="0"/>
            <a:satOff val="0"/>
            <a:lumOff val="0"/>
            <a:alphaOff val="0"/>
          </a:schemeClr>
        </a:solidFill>
        <a:ln w="9525" cap="flat" cmpd="sng" algn="ctr">
          <a:noFill/>
          <a:prstDash val="solid"/>
        </a:ln>
        <a:effectLst/>
      </dgm:spPr>
    </dgm:pt>
    <dgm:pt modelId="{FFCCFD57-AF9F-47A3-9144-53C2DEB902BA}" type="pres">
      <dgm:prSet presAssocID="{8B62C353-5BC7-4A26-A586-7DD75F8E691F}" presName="EmptyPlaceHolder" presStyleCnt="0"/>
      <dgm:spPr/>
    </dgm:pt>
    <dgm:pt modelId="{A4231CE2-F947-4738-B945-8EE63600E959}" type="pres">
      <dgm:prSet presAssocID="{2D389B0A-4ACE-41B4-AA1C-69017934322B}" presName="spaceBetweenRectangles" presStyleCnt="0"/>
      <dgm:spPr/>
    </dgm:pt>
    <dgm:pt modelId="{1A145F59-306F-4504-A3A1-263F4E366FF0}" type="pres">
      <dgm:prSet presAssocID="{10DD89A8-A682-43D1-B054-E42D163B98DA}" presName="composite" presStyleCnt="0"/>
      <dgm:spPr/>
    </dgm:pt>
    <dgm:pt modelId="{5C3A6318-DAE3-415E-9A23-665A747C7C17}" type="pres">
      <dgm:prSet presAssocID="{10DD89A8-A682-43D1-B054-E42D163B98DA}" presName="L1TextContainer" presStyleLbl="revTx" presStyleIdx="1" presStyleCnt="6">
        <dgm:presLayoutVars>
          <dgm:chMax val="1"/>
          <dgm:chPref val="1"/>
          <dgm:bulletEnabled val="1"/>
        </dgm:presLayoutVars>
      </dgm:prSet>
      <dgm:spPr/>
      <dgm:t>
        <a:bodyPr/>
        <a:lstStyle/>
        <a:p>
          <a:endParaRPr lang="en-GB"/>
        </a:p>
      </dgm:t>
    </dgm:pt>
    <dgm:pt modelId="{51AFBE6D-BA38-4AD1-B563-1F6C99867F34}" type="pres">
      <dgm:prSet presAssocID="{10DD89A8-A682-43D1-B054-E42D163B98DA}" presName="L2TextContainerWrapper" presStyleCnt="0">
        <dgm:presLayoutVars>
          <dgm:chMax val="0"/>
          <dgm:chPref val="0"/>
          <dgm:bulletEnabled val="1"/>
        </dgm:presLayoutVars>
      </dgm:prSet>
      <dgm:spPr/>
    </dgm:pt>
    <dgm:pt modelId="{B4C6A81F-0EB2-436D-8C3C-A9C753497AEC}" type="pres">
      <dgm:prSet presAssocID="{10DD89A8-A682-43D1-B054-E42D163B98DA}" presName="L2TextContainer" presStyleLbl="bgAccFollowNode1" presStyleIdx="1" presStyleCnt="6"/>
      <dgm:spPr/>
      <dgm:t>
        <a:bodyPr/>
        <a:lstStyle/>
        <a:p>
          <a:endParaRPr lang="en-GB"/>
        </a:p>
      </dgm:t>
    </dgm:pt>
    <dgm:pt modelId="{624C546C-0BF2-42E8-9761-53539102FF66}" type="pres">
      <dgm:prSet presAssocID="{10DD89A8-A682-43D1-B054-E42D163B98DA}" presName="FlexibleEmptyPlaceHolder" presStyleCnt="0"/>
      <dgm:spPr/>
    </dgm:pt>
    <dgm:pt modelId="{86A35720-98F9-4319-96DF-884D743B6FD2}" type="pres">
      <dgm:prSet presAssocID="{10DD89A8-A682-43D1-B054-E42D163B98DA}" presName="ConnectLine" presStyleLbl="alignNode1" presStyleIdx="1" presStyleCnt="6"/>
      <dgm:spPr>
        <a:gradFill rotWithShape="0">
          <a:gsLst>
            <a:gs pos="0">
              <a:schemeClr val="accent5">
                <a:tint val="98000"/>
                <a:satMod val="110000"/>
                <a:lumMod val="104000"/>
              </a:schemeClr>
            </a:gs>
            <a:gs pos="69000">
              <a:schemeClr val="accent5">
                <a:shade val="88000"/>
                <a:satMod val="130000"/>
                <a:lumMod val="92000"/>
              </a:schemeClr>
            </a:gs>
            <a:gs pos="100000">
              <a:schemeClr val="accent5">
                <a:shade val="78000"/>
                <a:satMod val="130000"/>
                <a:lumMod val="92000"/>
              </a:schemeClr>
            </a:gs>
          </a:gsLst>
          <a:lin ang="5400000" scaled="0"/>
        </a:gradFill>
        <a:ln w="6350" cap="flat" cmpd="sng" algn="ctr">
          <a:solidFill>
            <a:schemeClr val="accent5">
              <a:shade val="80000"/>
              <a:hueOff val="39270"/>
              <a:satOff val="-1496"/>
              <a:lumOff val="5208"/>
              <a:alphaOff val="0"/>
            </a:schemeClr>
          </a:solidFill>
          <a:prstDash val="dash"/>
        </a:ln>
        <a:effectLst/>
      </dgm:spPr>
    </dgm:pt>
    <dgm:pt modelId="{603DAD31-8FC1-4086-A74C-EB489DEFFD5E}" type="pres">
      <dgm:prSet presAssocID="{10DD89A8-A682-43D1-B054-E42D163B98DA}" presName="ConnectorPoint" presStyleLbl="fgAcc1" presStyleIdx="1" presStyleCnt="6"/>
      <dgm:spPr>
        <a:solidFill>
          <a:schemeClr val="lt1">
            <a:alpha val="90000"/>
            <a:hueOff val="0"/>
            <a:satOff val="0"/>
            <a:lumOff val="0"/>
            <a:alphaOff val="0"/>
          </a:schemeClr>
        </a:solidFill>
        <a:ln w="9525" cap="flat" cmpd="sng" algn="ctr">
          <a:noFill/>
          <a:prstDash val="solid"/>
        </a:ln>
        <a:effectLst/>
      </dgm:spPr>
    </dgm:pt>
    <dgm:pt modelId="{ABD04A6A-0CDC-4C57-AFF3-8AD18E331815}" type="pres">
      <dgm:prSet presAssocID="{10DD89A8-A682-43D1-B054-E42D163B98DA}" presName="EmptyPlaceHolder" presStyleCnt="0"/>
      <dgm:spPr/>
    </dgm:pt>
    <dgm:pt modelId="{FEAA8755-A8DA-4753-ACFC-0F4443FE868B}" type="pres">
      <dgm:prSet presAssocID="{E7544343-CC25-4BB3-AB0B-8F8D2B8B7546}" presName="spaceBetweenRectangles" presStyleCnt="0"/>
      <dgm:spPr/>
    </dgm:pt>
    <dgm:pt modelId="{3CE869D5-F45F-4B46-AD57-A0459AA2B99E}" type="pres">
      <dgm:prSet presAssocID="{462CB7DB-739E-4B3B-B058-56888F38480D}" presName="composite" presStyleCnt="0"/>
      <dgm:spPr/>
    </dgm:pt>
    <dgm:pt modelId="{CC545B18-7D5A-4F8B-B76C-E9FD05D35082}" type="pres">
      <dgm:prSet presAssocID="{462CB7DB-739E-4B3B-B058-56888F38480D}" presName="L1TextContainer" presStyleLbl="revTx" presStyleIdx="2" presStyleCnt="6">
        <dgm:presLayoutVars>
          <dgm:chMax val="1"/>
          <dgm:chPref val="1"/>
          <dgm:bulletEnabled val="1"/>
        </dgm:presLayoutVars>
      </dgm:prSet>
      <dgm:spPr/>
      <dgm:t>
        <a:bodyPr/>
        <a:lstStyle/>
        <a:p>
          <a:endParaRPr lang="en-GB"/>
        </a:p>
      </dgm:t>
    </dgm:pt>
    <dgm:pt modelId="{E693417A-7958-43CC-9410-3DEE129B51E4}" type="pres">
      <dgm:prSet presAssocID="{462CB7DB-739E-4B3B-B058-56888F38480D}" presName="L2TextContainerWrapper" presStyleCnt="0">
        <dgm:presLayoutVars>
          <dgm:chMax val="0"/>
          <dgm:chPref val="0"/>
          <dgm:bulletEnabled val="1"/>
        </dgm:presLayoutVars>
      </dgm:prSet>
      <dgm:spPr/>
    </dgm:pt>
    <dgm:pt modelId="{89A9D543-134C-4A17-973C-0F4B34CEDCCE}" type="pres">
      <dgm:prSet presAssocID="{462CB7DB-739E-4B3B-B058-56888F38480D}" presName="L2TextContainer" presStyleLbl="bgAccFollowNode1" presStyleIdx="2" presStyleCnt="6"/>
      <dgm:spPr/>
      <dgm:t>
        <a:bodyPr/>
        <a:lstStyle/>
        <a:p>
          <a:endParaRPr lang="en-GB"/>
        </a:p>
      </dgm:t>
    </dgm:pt>
    <dgm:pt modelId="{417344CE-6900-4D05-B608-F501BF298E5D}" type="pres">
      <dgm:prSet presAssocID="{462CB7DB-739E-4B3B-B058-56888F38480D}" presName="FlexibleEmptyPlaceHolder" presStyleCnt="0"/>
      <dgm:spPr/>
    </dgm:pt>
    <dgm:pt modelId="{D4B859E9-98E6-4772-968A-05F6F790ED92}" type="pres">
      <dgm:prSet presAssocID="{462CB7DB-739E-4B3B-B058-56888F38480D}" presName="ConnectLine" presStyleLbl="alignNode1" presStyleIdx="2" presStyleCnt="6"/>
      <dgm:spPr>
        <a:gradFill rotWithShape="0">
          <a:gsLst>
            <a:gs pos="0">
              <a:schemeClr val="accent5">
                <a:tint val="98000"/>
                <a:satMod val="110000"/>
                <a:lumMod val="104000"/>
              </a:schemeClr>
            </a:gs>
            <a:gs pos="69000">
              <a:schemeClr val="accent5">
                <a:shade val="88000"/>
                <a:satMod val="130000"/>
                <a:lumMod val="92000"/>
              </a:schemeClr>
            </a:gs>
            <a:gs pos="100000">
              <a:schemeClr val="accent5">
                <a:shade val="78000"/>
                <a:satMod val="130000"/>
                <a:lumMod val="92000"/>
              </a:schemeClr>
            </a:gs>
          </a:gsLst>
          <a:lin ang="5400000" scaled="0"/>
        </a:gradFill>
        <a:ln w="6350" cap="flat" cmpd="sng" algn="ctr">
          <a:solidFill>
            <a:schemeClr val="accent5">
              <a:shade val="80000"/>
              <a:hueOff val="78540"/>
              <a:satOff val="-2991"/>
              <a:lumOff val="10416"/>
              <a:alphaOff val="0"/>
            </a:schemeClr>
          </a:solidFill>
          <a:prstDash val="dash"/>
        </a:ln>
        <a:effectLst/>
      </dgm:spPr>
    </dgm:pt>
    <dgm:pt modelId="{415C0E6D-80C3-4F11-B1EC-3C368241025C}" type="pres">
      <dgm:prSet presAssocID="{462CB7DB-739E-4B3B-B058-56888F38480D}" presName="ConnectorPoint" presStyleLbl="fgAcc1" presStyleIdx="2" presStyleCnt="6"/>
      <dgm:spPr>
        <a:solidFill>
          <a:schemeClr val="lt1">
            <a:alpha val="90000"/>
            <a:hueOff val="0"/>
            <a:satOff val="0"/>
            <a:lumOff val="0"/>
            <a:alphaOff val="0"/>
          </a:schemeClr>
        </a:solidFill>
        <a:ln w="9525" cap="flat" cmpd="sng" algn="ctr">
          <a:noFill/>
          <a:prstDash val="solid"/>
        </a:ln>
        <a:effectLst/>
      </dgm:spPr>
    </dgm:pt>
    <dgm:pt modelId="{7D5FEC9E-7D6D-4E14-8468-D076887C9859}" type="pres">
      <dgm:prSet presAssocID="{462CB7DB-739E-4B3B-B058-56888F38480D}" presName="EmptyPlaceHolder" presStyleCnt="0"/>
      <dgm:spPr/>
    </dgm:pt>
    <dgm:pt modelId="{24CDA812-5CD8-4673-AC66-9A456B561061}" type="pres">
      <dgm:prSet presAssocID="{67B15BA7-39DC-4AD7-893E-CADBAA0F4240}" presName="spaceBetweenRectangles" presStyleCnt="0"/>
      <dgm:spPr/>
    </dgm:pt>
    <dgm:pt modelId="{43A3E697-3556-4413-966F-19CE3B40EC1A}" type="pres">
      <dgm:prSet presAssocID="{8ACFEEA2-C245-4181-A98A-94E67D2890B8}" presName="composite" presStyleCnt="0"/>
      <dgm:spPr/>
    </dgm:pt>
    <dgm:pt modelId="{9E78B631-4798-41AE-B25B-2B11CED507E1}" type="pres">
      <dgm:prSet presAssocID="{8ACFEEA2-C245-4181-A98A-94E67D2890B8}" presName="L1TextContainer" presStyleLbl="revTx" presStyleIdx="3" presStyleCnt="6">
        <dgm:presLayoutVars>
          <dgm:chMax val="1"/>
          <dgm:chPref val="1"/>
          <dgm:bulletEnabled val="1"/>
        </dgm:presLayoutVars>
      </dgm:prSet>
      <dgm:spPr/>
      <dgm:t>
        <a:bodyPr/>
        <a:lstStyle/>
        <a:p>
          <a:endParaRPr lang="en-GB"/>
        </a:p>
      </dgm:t>
    </dgm:pt>
    <dgm:pt modelId="{712E1DF8-A195-4DEE-9B54-EB8B89699542}" type="pres">
      <dgm:prSet presAssocID="{8ACFEEA2-C245-4181-A98A-94E67D2890B8}" presName="L2TextContainerWrapper" presStyleCnt="0">
        <dgm:presLayoutVars>
          <dgm:chMax val="0"/>
          <dgm:chPref val="0"/>
          <dgm:bulletEnabled val="1"/>
        </dgm:presLayoutVars>
      </dgm:prSet>
      <dgm:spPr/>
    </dgm:pt>
    <dgm:pt modelId="{4D0C8B49-67C1-49EE-AC76-A4A8945391E3}" type="pres">
      <dgm:prSet presAssocID="{8ACFEEA2-C245-4181-A98A-94E67D2890B8}" presName="L2TextContainer" presStyleLbl="bgAccFollowNode1" presStyleIdx="3" presStyleCnt="6"/>
      <dgm:spPr/>
      <dgm:t>
        <a:bodyPr/>
        <a:lstStyle/>
        <a:p>
          <a:endParaRPr lang="en-GB"/>
        </a:p>
      </dgm:t>
    </dgm:pt>
    <dgm:pt modelId="{7C520B1E-FEFB-4F4C-982D-FC43A1365B73}" type="pres">
      <dgm:prSet presAssocID="{8ACFEEA2-C245-4181-A98A-94E67D2890B8}" presName="FlexibleEmptyPlaceHolder" presStyleCnt="0"/>
      <dgm:spPr/>
    </dgm:pt>
    <dgm:pt modelId="{412858F6-D543-42A4-B09F-11203B0025C5}" type="pres">
      <dgm:prSet presAssocID="{8ACFEEA2-C245-4181-A98A-94E67D2890B8}" presName="ConnectLine" presStyleLbl="alignNode1" presStyleIdx="3" presStyleCnt="6"/>
      <dgm:spPr>
        <a:gradFill rotWithShape="0">
          <a:gsLst>
            <a:gs pos="0">
              <a:schemeClr val="accent5">
                <a:tint val="98000"/>
                <a:satMod val="110000"/>
                <a:lumMod val="104000"/>
              </a:schemeClr>
            </a:gs>
            <a:gs pos="69000">
              <a:schemeClr val="accent5">
                <a:shade val="88000"/>
                <a:satMod val="130000"/>
                <a:lumMod val="92000"/>
              </a:schemeClr>
            </a:gs>
            <a:gs pos="100000">
              <a:schemeClr val="accent5">
                <a:shade val="78000"/>
                <a:satMod val="130000"/>
                <a:lumMod val="92000"/>
              </a:schemeClr>
            </a:gs>
          </a:gsLst>
          <a:lin ang="5400000" scaled="0"/>
        </a:gradFill>
        <a:ln w="6350" cap="flat" cmpd="sng" algn="ctr">
          <a:solidFill>
            <a:schemeClr val="accent5">
              <a:shade val="80000"/>
              <a:hueOff val="117810"/>
              <a:satOff val="-4487"/>
              <a:lumOff val="15623"/>
              <a:alphaOff val="0"/>
            </a:schemeClr>
          </a:solidFill>
          <a:prstDash val="dash"/>
        </a:ln>
        <a:effectLst/>
      </dgm:spPr>
    </dgm:pt>
    <dgm:pt modelId="{99A6F64D-2D3E-42FF-8E60-938551E78591}" type="pres">
      <dgm:prSet presAssocID="{8ACFEEA2-C245-4181-A98A-94E67D2890B8}" presName="ConnectorPoint" presStyleLbl="fgAcc1" presStyleIdx="3" presStyleCnt="6"/>
      <dgm:spPr>
        <a:solidFill>
          <a:schemeClr val="lt1">
            <a:alpha val="90000"/>
            <a:hueOff val="0"/>
            <a:satOff val="0"/>
            <a:lumOff val="0"/>
            <a:alphaOff val="0"/>
          </a:schemeClr>
        </a:solidFill>
        <a:ln w="9525" cap="flat" cmpd="sng" algn="ctr">
          <a:noFill/>
          <a:prstDash val="solid"/>
        </a:ln>
        <a:effectLst/>
      </dgm:spPr>
    </dgm:pt>
    <dgm:pt modelId="{F56A8983-AEC4-437F-AD41-B268ADC8AA86}" type="pres">
      <dgm:prSet presAssocID="{8ACFEEA2-C245-4181-A98A-94E67D2890B8}" presName="EmptyPlaceHolder" presStyleCnt="0"/>
      <dgm:spPr/>
    </dgm:pt>
    <dgm:pt modelId="{8857ED76-F570-4067-8F0B-C2E4907F8D57}" type="pres">
      <dgm:prSet presAssocID="{1740ADF8-AD04-4399-9CC4-44A06A248BB7}" presName="spaceBetweenRectangles" presStyleCnt="0"/>
      <dgm:spPr/>
    </dgm:pt>
    <dgm:pt modelId="{2237A1D8-7722-413F-BA3B-49D2F76C40B4}" type="pres">
      <dgm:prSet presAssocID="{06311F3A-56A3-42CD-8F7B-17ADFE15048C}" presName="composite" presStyleCnt="0"/>
      <dgm:spPr/>
    </dgm:pt>
    <dgm:pt modelId="{FAD77321-0EA9-48F5-BE1A-D4853FB81399}" type="pres">
      <dgm:prSet presAssocID="{06311F3A-56A3-42CD-8F7B-17ADFE15048C}" presName="L1TextContainer" presStyleLbl="revTx" presStyleIdx="4" presStyleCnt="6">
        <dgm:presLayoutVars>
          <dgm:chMax val="1"/>
          <dgm:chPref val="1"/>
          <dgm:bulletEnabled val="1"/>
        </dgm:presLayoutVars>
      </dgm:prSet>
      <dgm:spPr/>
      <dgm:t>
        <a:bodyPr/>
        <a:lstStyle/>
        <a:p>
          <a:endParaRPr lang="en-GB"/>
        </a:p>
      </dgm:t>
    </dgm:pt>
    <dgm:pt modelId="{67518FD5-7027-443C-B5BF-5522578ABCEE}" type="pres">
      <dgm:prSet presAssocID="{06311F3A-56A3-42CD-8F7B-17ADFE15048C}" presName="L2TextContainerWrapper" presStyleCnt="0">
        <dgm:presLayoutVars>
          <dgm:chMax val="0"/>
          <dgm:chPref val="0"/>
          <dgm:bulletEnabled val="1"/>
        </dgm:presLayoutVars>
      </dgm:prSet>
      <dgm:spPr/>
    </dgm:pt>
    <dgm:pt modelId="{6AE2B04A-10B2-42B8-A1B7-385FBB60552F}" type="pres">
      <dgm:prSet presAssocID="{06311F3A-56A3-42CD-8F7B-17ADFE15048C}" presName="L2TextContainer" presStyleLbl="bgAccFollowNode1" presStyleIdx="4" presStyleCnt="6"/>
      <dgm:spPr/>
      <dgm:t>
        <a:bodyPr/>
        <a:lstStyle/>
        <a:p>
          <a:endParaRPr lang="en-GB"/>
        </a:p>
      </dgm:t>
    </dgm:pt>
    <dgm:pt modelId="{999D5694-1E69-4441-BFE8-2D16E157C949}" type="pres">
      <dgm:prSet presAssocID="{06311F3A-56A3-42CD-8F7B-17ADFE15048C}" presName="FlexibleEmptyPlaceHolder" presStyleCnt="0"/>
      <dgm:spPr/>
    </dgm:pt>
    <dgm:pt modelId="{C424653C-DCC0-459A-85AB-A0394FF5541F}" type="pres">
      <dgm:prSet presAssocID="{06311F3A-56A3-42CD-8F7B-17ADFE15048C}" presName="ConnectLine" presStyleLbl="alignNode1" presStyleIdx="4" presStyleCnt="6"/>
      <dgm:spPr>
        <a:gradFill rotWithShape="0">
          <a:gsLst>
            <a:gs pos="0">
              <a:schemeClr val="accent5">
                <a:tint val="98000"/>
                <a:satMod val="110000"/>
                <a:lumMod val="104000"/>
              </a:schemeClr>
            </a:gs>
            <a:gs pos="69000">
              <a:schemeClr val="accent5">
                <a:shade val="88000"/>
                <a:satMod val="130000"/>
                <a:lumMod val="92000"/>
              </a:schemeClr>
            </a:gs>
            <a:gs pos="100000">
              <a:schemeClr val="accent5">
                <a:shade val="78000"/>
                <a:satMod val="130000"/>
                <a:lumMod val="92000"/>
              </a:schemeClr>
            </a:gs>
          </a:gsLst>
          <a:lin ang="5400000" scaled="0"/>
        </a:gradFill>
        <a:ln w="6350" cap="flat" cmpd="sng" algn="ctr">
          <a:solidFill>
            <a:schemeClr val="accent5">
              <a:shade val="80000"/>
              <a:hueOff val="157080"/>
              <a:satOff val="-5982"/>
              <a:lumOff val="20831"/>
              <a:alphaOff val="0"/>
            </a:schemeClr>
          </a:solidFill>
          <a:prstDash val="dash"/>
        </a:ln>
        <a:effectLst/>
      </dgm:spPr>
    </dgm:pt>
    <dgm:pt modelId="{97714111-0E0B-4884-99CA-701268B9D57F}" type="pres">
      <dgm:prSet presAssocID="{06311F3A-56A3-42CD-8F7B-17ADFE15048C}" presName="ConnectorPoint" presStyleLbl="fgAcc1" presStyleIdx="4" presStyleCnt="6"/>
      <dgm:spPr>
        <a:solidFill>
          <a:schemeClr val="lt1">
            <a:alpha val="90000"/>
            <a:hueOff val="0"/>
            <a:satOff val="0"/>
            <a:lumOff val="0"/>
            <a:alphaOff val="0"/>
          </a:schemeClr>
        </a:solidFill>
        <a:ln w="9525" cap="flat" cmpd="sng" algn="ctr">
          <a:noFill/>
          <a:prstDash val="solid"/>
        </a:ln>
        <a:effectLst/>
      </dgm:spPr>
    </dgm:pt>
    <dgm:pt modelId="{00501132-AEA4-4E54-9099-755D777F36E7}" type="pres">
      <dgm:prSet presAssocID="{06311F3A-56A3-42CD-8F7B-17ADFE15048C}" presName="EmptyPlaceHolder" presStyleCnt="0"/>
      <dgm:spPr/>
    </dgm:pt>
    <dgm:pt modelId="{C3B9AEB4-BCE7-4320-B14E-C62849A6A5F5}" type="pres">
      <dgm:prSet presAssocID="{78E8AE90-EEC8-44C0-B4C7-F6851E6D7451}" presName="spaceBetweenRectangles" presStyleCnt="0"/>
      <dgm:spPr/>
    </dgm:pt>
    <dgm:pt modelId="{04DE658C-AF00-4C92-91EA-E8555D6CC6CA}" type="pres">
      <dgm:prSet presAssocID="{B2CDF759-27EE-4464-B7AB-2174F1BAF598}" presName="composite" presStyleCnt="0"/>
      <dgm:spPr/>
    </dgm:pt>
    <dgm:pt modelId="{750A90C0-6807-4DB4-8FBB-7E2074F603BC}" type="pres">
      <dgm:prSet presAssocID="{B2CDF759-27EE-4464-B7AB-2174F1BAF598}" presName="L1TextContainer" presStyleLbl="revTx" presStyleIdx="5" presStyleCnt="6">
        <dgm:presLayoutVars>
          <dgm:chMax val="1"/>
          <dgm:chPref val="1"/>
          <dgm:bulletEnabled val="1"/>
        </dgm:presLayoutVars>
      </dgm:prSet>
      <dgm:spPr/>
      <dgm:t>
        <a:bodyPr/>
        <a:lstStyle/>
        <a:p>
          <a:endParaRPr lang="en-GB"/>
        </a:p>
      </dgm:t>
    </dgm:pt>
    <dgm:pt modelId="{FC6B5453-CB51-4399-9C3A-3CC5229FF629}" type="pres">
      <dgm:prSet presAssocID="{B2CDF759-27EE-4464-B7AB-2174F1BAF598}" presName="L2TextContainerWrapper" presStyleCnt="0">
        <dgm:presLayoutVars>
          <dgm:chMax val="0"/>
          <dgm:chPref val="0"/>
          <dgm:bulletEnabled val="1"/>
        </dgm:presLayoutVars>
      </dgm:prSet>
      <dgm:spPr/>
    </dgm:pt>
    <dgm:pt modelId="{D620DAE4-1802-4C6A-AB3B-99642C459849}" type="pres">
      <dgm:prSet presAssocID="{B2CDF759-27EE-4464-B7AB-2174F1BAF598}" presName="L2TextContainer" presStyleLbl="bgAccFollowNode1" presStyleIdx="5" presStyleCnt="6"/>
      <dgm:spPr/>
      <dgm:t>
        <a:bodyPr/>
        <a:lstStyle/>
        <a:p>
          <a:endParaRPr lang="en-GB"/>
        </a:p>
      </dgm:t>
    </dgm:pt>
    <dgm:pt modelId="{4C1D7066-A74B-44AC-BD01-7601D140099D}" type="pres">
      <dgm:prSet presAssocID="{B2CDF759-27EE-4464-B7AB-2174F1BAF598}" presName="FlexibleEmptyPlaceHolder" presStyleCnt="0"/>
      <dgm:spPr/>
    </dgm:pt>
    <dgm:pt modelId="{2F63DD2A-BB2E-4768-9140-E16CB3B7A9BC}" type="pres">
      <dgm:prSet presAssocID="{B2CDF759-27EE-4464-B7AB-2174F1BAF598}" presName="ConnectLine" presStyleLbl="alignNode1" presStyleIdx="5" presStyleCnt="6"/>
      <dgm:spPr>
        <a:gradFill rotWithShape="0">
          <a:gsLst>
            <a:gs pos="0">
              <a:schemeClr val="accent5">
                <a:tint val="98000"/>
                <a:satMod val="110000"/>
                <a:lumMod val="104000"/>
              </a:schemeClr>
            </a:gs>
            <a:gs pos="69000">
              <a:schemeClr val="accent5">
                <a:shade val="88000"/>
                <a:satMod val="130000"/>
                <a:lumMod val="92000"/>
              </a:schemeClr>
            </a:gs>
            <a:gs pos="100000">
              <a:schemeClr val="accent5">
                <a:shade val="78000"/>
                <a:satMod val="130000"/>
                <a:lumMod val="92000"/>
              </a:schemeClr>
            </a:gs>
          </a:gsLst>
          <a:lin ang="5400000" scaled="0"/>
        </a:gradFill>
        <a:ln w="6350" cap="flat" cmpd="sng" algn="ctr">
          <a:solidFill>
            <a:schemeClr val="accent5">
              <a:shade val="80000"/>
              <a:hueOff val="196350"/>
              <a:satOff val="-7478"/>
              <a:lumOff val="26039"/>
              <a:alphaOff val="0"/>
            </a:schemeClr>
          </a:solidFill>
          <a:prstDash val="dash"/>
        </a:ln>
        <a:effectLst/>
      </dgm:spPr>
    </dgm:pt>
    <dgm:pt modelId="{1D031AC4-CAFE-45C0-92B6-0E6BB9296967}" type="pres">
      <dgm:prSet presAssocID="{B2CDF759-27EE-4464-B7AB-2174F1BAF598}" presName="ConnectorPoint" presStyleLbl="fgAcc1" presStyleIdx="5" presStyleCnt="6"/>
      <dgm:spPr>
        <a:solidFill>
          <a:schemeClr val="lt1">
            <a:alpha val="90000"/>
            <a:hueOff val="0"/>
            <a:satOff val="0"/>
            <a:lumOff val="0"/>
            <a:alphaOff val="0"/>
          </a:schemeClr>
        </a:solidFill>
        <a:ln w="9525" cap="flat" cmpd="sng" algn="ctr">
          <a:noFill/>
          <a:prstDash val="solid"/>
        </a:ln>
        <a:effectLst/>
      </dgm:spPr>
    </dgm:pt>
    <dgm:pt modelId="{A1C20301-101B-47C9-ABD4-C58FB73BB9A0}" type="pres">
      <dgm:prSet presAssocID="{B2CDF759-27EE-4464-B7AB-2174F1BAF598}" presName="EmptyPlaceHolder" presStyleCnt="0"/>
      <dgm:spPr/>
    </dgm:pt>
  </dgm:ptLst>
  <dgm:cxnLst>
    <dgm:cxn modelId="{73DE0782-EEA9-4A6E-8286-476E32E2B32D}" type="presOf" srcId="{222204F1-34AD-4637-B000-375A939517E8}" destId="{89A9D543-134C-4A17-973C-0F4B34CEDCCE}" srcOrd="0" destOrd="0" presId="urn:microsoft.com/office/officeart/2017/3/layout/HorizontalPathTimeline"/>
    <dgm:cxn modelId="{7BE3F155-8119-4F08-8AA3-FFE98CE03521}" type="presOf" srcId="{10DD89A8-A682-43D1-B054-E42D163B98DA}" destId="{5C3A6318-DAE3-415E-9A23-665A747C7C17}" srcOrd="0" destOrd="0" presId="urn:microsoft.com/office/officeart/2017/3/layout/HorizontalPathTimeline"/>
    <dgm:cxn modelId="{12D8EE4C-B8EF-4490-9B38-DE2B8F8E933B}" type="presOf" srcId="{8ACFEEA2-C245-4181-A98A-94E67D2890B8}" destId="{9E78B631-4798-41AE-B25B-2B11CED507E1}" srcOrd="0" destOrd="0" presId="urn:microsoft.com/office/officeart/2017/3/layout/HorizontalPathTimeline"/>
    <dgm:cxn modelId="{BF4F4A12-02C5-4EE4-A102-6C626B567A2D}" srcId="{1E39C3BB-0849-48B8-83E7-3BA7E9BDC30D}" destId="{8B62C353-5BC7-4A26-A586-7DD75F8E691F}" srcOrd="0" destOrd="0" parTransId="{2D357B2C-FBC4-405A-BA70-B72EC1484C58}" sibTransId="{2D389B0A-4ACE-41B4-AA1C-69017934322B}"/>
    <dgm:cxn modelId="{9182B1CB-5D94-42AD-BD31-1158D58479DB}" type="presOf" srcId="{DD0AB246-797C-4692-8F28-4049DFF1FF1B}" destId="{B4C6A81F-0EB2-436D-8C3C-A9C753497AEC}" srcOrd="0" destOrd="0" presId="urn:microsoft.com/office/officeart/2017/3/layout/HorizontalPathTimeline"/>
    <dgm:cxn modelId="{F489506D-0448-48C5-ACF6-486DCA8A5A23}" type="presOf" srcId="{8B62C353-5BC7-4A26-A586-7DD75F8E691F}" destId="{213DD8AE-9BE8-4905-BE84-F7EE14EDEFF4}" srcOrd="0" destOrd="0" presId="urn:microsoft.com/office/officeart/2017/3/layout/HorizontalPathTimeline"/>
    <dgm:cxn modelId="{1D6B1B4C-111E-4EFB-9628-466F0C55D63A}" type="presOf" srcId="{E892022E-4684-459B-94F1-456A8E3BD6FD}" destId="{6AE2B04A-10B2-42B8-A1B7-385FBB60552F}" srcOrd="0" destOrd="0" presId="urn:microsoft.com/office/officeart/2017/3/layout/HorizontalPathTimeline"/>
    <dgm:cxn modelId="{D5869EFF-05B8-41F6-B58A-E4F06B5F885B}" srcId="{1E39C3BB-0849-48B8-83E7-3BA7E9BDC30D}" destId="{8ACFEEA2-C245-4181-A98A-94E67D2890B8}" srcOrd="3" destOrd="0" parTransId="{1822230C-B4FA-42CB-8045-3128A3D65AEA}" sibTransId="{1740ADF8-AD04-4399-9CC4-44A06A248BB7}"/>
    <dgm:cxn modelId="{C4073FDB-D5EE-4401-AB13-2486B93D492A}" type="presOf" srcId="{A5EAD7EB-A5F5-4A49-A9CE-0421A2786409}" destId="{D620DAE4-1802-4C6A-AB3B-99642C459849}" srcOrd="0" destOrd="0" presId="urn:microsoft.com/office/officeart/2017/3/layout/HorizontalPathTimeline"/>
    <dgm:cxn modelId="{5604D03E-0837-4E3A-934C-A25BD7853C09}" srcId="{8ACFEEA2-C245-4181-A98A-94E67D2890B8}" destId="{A90CDDD5-FDE4-4D5C-B4C6-2F8031DD7528}" srcOrd="0" destOrd="0" parTransId="{C907F0B9-21F8-4127-8A42-470294ACD47F}" sibTransId="{3C9C84D8-6214-4024-A7BD-0FFCC5DE2D58}"/>
    <dgm:cxn modelId="{5F5D38C1-21CB-41A1-B15C-785C8BC2CD08}" srcId="{8B62C353-5BC7-4A26-A586-7DD75F8E691F}" destId="{8468FC50-454B-4F30-8F1E-0C92FD2326C9}" srcOrd="0" destOrd="0" parTransId="{0BF51271-DD9D-496F-8223-B65FFBDB26A2}" sibTransId="{A6062A60-2FEE-4089-ABC8-D5B1E2DC24C0}"/>
    <dgm:cxn modelId="{22B9A67C-F27B-4554-A657-586F3AA0AF57}" type="presOf" srcId="{06311F3A-56A3-42CD-8F7B-17ADFE15048C}" destId="{FAD77321-0EA9-48F5-BE1A-D4853FB81399}" srcOrd="0" destOrd="0" presId="urn:microsoft.com/office/officeart/2017/3/layout/HorizontalPathTimeline"/>
    <dgm:cxn modelId="{DA18610E-C2C4-4CC4-BF94-768E0E888F68}" type="presOf" srcId="{A90CDDD5-FDE4-4D5C-B4C6-2F8031DD7528}" destId="{4D0C8B49-67C1-49EE-AC76-A4A8945391E3}" srcOrd="0" destOrd="0" presId="urn:microsoft.com/office/officeart/2017/3/layout/HorizontalPathTimeline"/>
    <dgm:cxn modelId="{84DFBF64-D886-4A70-A360-7CE62397B1C6}" srcId="{1E39C3BB-0849-48B8-83E7-3BA7E9BDC30D}" destId="{B2CDF759-27EE-4464-B7AB-2174F1BAF598}" srcOrd="5" destOrd="0" parTransId="{9344E1D9-D4B5-434F-ABD8-1632FB7698B2}" sibTransId="{57A1AED1-6CFF-4999-8900-940189C52BE2}"/>
    <dgm:cxn modelId="{DDCB5F14-D3C6-4A43-9560-C182FAB4F60D}" srcId="{10DD89A8-A682-43D1-B054-E42D163B98DA}" destId="{DD0AB246-797C-4692-8F28-4049DFF1FF1B}" srcOrd="0" destOrd="0" parTransId="{88B31D28-22C2-4C4F-9520-18CD117BC5E5}" sibTransId="{1E6C3DEF-21CD-442C-AD0A-F467C1985442}"/>
    <dgm:cxn modelId="{4BFD8417-DC6E-4123-BF71-F8203A7899D1}" type="presOf" srcId="{8468FC50-454B-4F30-8F1E-0C92FD2326C9}" destId="{AA7C7111-9216-420C-B99B-325FCAD76874}" srcOrd="0" destOrd="0" presId="urn:microsoft.com/office/officeart/2017/3/layout/HorizontalPathTimeline"/>
    <dgm:cxn modelId="{8C89A3D9-2A38-4A0A-9D49-3E212BBB9A79}" type="presOf" srcId="{462CB7DB-739E-4B3B-B058-56888F38480D}" destId="{CC545B18-7D5A-4F8B-B76C-E9FD05D35082}" srcOrd="0" destOrd="0" presId="urn:microsoft.com/office/officeart/2017/3/layout/HorizontalPathTimeline"/>
    <dgm:cxn modelId="{80923CD6-49C1-4D6F-B048-CCC15E1C3F62}" srcId="{B2CDF759-27EE-4464-B7AB-2174F1BAF598}" destId="{A5EAD7EB-A5F5-4A49-A9CE-0421A2786409}" srcOrd="0" destOrd="0" parTransId="{D0A89243-8C3C-4065-90BE-64D08C7F211F}" sibTransId="{61F2261F-2C46-4A73-9DDA-C8C1BC135024}"/>
    <dgm:cxn modelId="{844FC614-1D12-42C2-B14F-DC2E344DB342}" srcId="{1E39C3BB-0849-48B8-83E7-3BA7E9BDC30D}" destId="{06311F3A-56A3-42CD-8F7B-17ADFE15048C}" srcOrd="4" destOrd="0" parTransId="{77EA3393-6635-4F15-9577-599BB53845CE}" sibTransId="{78E8AE90-EEC8-44C0-B4C7-F6851E6D7451}"/>
    <dgm:cxn modelId="{47452EA0-D0EA-4890-B010-028C217D4D6E}" type="presOf" srcId="{1E39C3BB-0849-48B8-83E7-3BA7E9BDC30D}" destId="{094E0C16-7B9A-45C9-8065-7AD0A768EFBA}" srcOrd="0" destOrd="0" presId="urn:microsoft.com/office/officeart/2017/3/layout/HorizontalPathTimeline"/>
    <dgm:cxn modelId="{F039F8D3-DABC-4FD3-ACC5-ED348E9C43ED}" srcId="{462CB7DB-739E-4B3B-B058-56888F38480D}" destId="{222204F1-34AD-4637-B000-375A939517E8}" srcOrd="0" destOrd="0" parTransId="{54CCDCC8-8812-4CB6-9084-AE7D7B0C829A}" sibTransId="{5698BE7E-0E52-402F-9359-7F91FED0A26D}"/>
    <dgm:cxn modelId="{DC36810E-D322-45C3-B8E5-BC363A37D184}" type="presOf" srcId="{B2CDF759-27EE-4464-B7AB-2174F1BAF598}" destId="{750A90C0-6807-4DB4-8FBB-7E2074F603BC}" srcOrd="0" destOrd="0" presId="urn:microsoft.com/office/officeart/2017/3/layout/HorizontalPathTimeline"/>
    <dgm:cxn modelId="{EDA485E7-97FC-4885-8F86-7F9F78B33890}" srcId="{06311F3A-56A3-42CD-8F7B-17ADFE15048C}" destId="{E892022E-4684-459B-94F1-456A8E3BD6FD}" srcOrd="0" destOrd="0" parTransId="{A9E1EF6F-DBDA-4FC6-8A7D-89AED76FB3F7}" sibTransId="{0536CE55-B899-42D2-97A7-32C07A38ABEA}"/>
    <dgm:cxn modelId="{C9EBFCD0-9E69-4A1B-96D3-3C481AE0D7A8}" srcId="{1E39C3BB-0849-48B8-83E7-3BA7E9BDC30D}" destId="{10DD89A8-A682-43D1-B054-E42D163B98DA}" srcOrd="1" destOrd="0" parTransId="{F36ABE7B-6B46-44B6-B72C-8E77DE19CD1D}" sibTransId="{E7544343-CC25-4BB3-AB0B-8F8D2B8B7546}"/>
    <dgm:cxn modelId="{CA681627-4695-4D8E-B83A-DF371B5B7DC2}" srcId="{1E39C3BB-0849-48B8-83E7-3BA7E9BDC30D}" destId="{462CB7DB-739E-4B3B-B058-56888F38480D}" srcOrd="2" destOrd="0" parTransId="{CB213221-BD23-4691-8163-B5111B7D1125}" sibTransId="{67B15BA7-39DC-4AD7-893E-CADBAA0F4240}"/>
    <dgm:cxn modelId="{EBBF4854-C6E8-43A0-A6F6-E2A43129B67D}" type="presParOf" srcId="{094E0C16-7B9A-45C9-8065-7AD0A768EFBA}" destId="{BE163B50-FEE7-43D4-8997-4D283F013301}" srcOrd="0" destOrd="0" presId="urn:microsoft.com/office/officeart/2017/3/layout/HorizontalPathTimeline"/>
    <dgm:cxn modelId="{3215BE96-BE71-4F78-9742-6FAE6B09A70C}" type="presParOf" srcId="{094E0C16-7B9A-45C9-8065-7AD0A768EFBA}" destId="{201908FC-1FE2-43C9-8F6D-B4B8C453F140}" srcOrd="1" destOrd="0" presId="urn:microsoft.com/office/officeart/2017/3/layout/HorizontalPathTimeline"/>
    <dgm:cxn modelId="{D60BA52F-5FD4-40F4-B9EB-5AB8462073A4}" type="presParOf" srcId="{201908FC-1FE2-43C9-8F6D-B4B8C453F140}" destId="{82685107-0218-41B5-A6A8-761E7A35246A}" srcOrd="0" destOrd="0" presId="urn:microsoft.com/office/officeart/2017/3/layout/HorizontalPathTimeline"/>
    <dgm:cxn modelId="{465F2FE7-F68E-4C48-B331-E8E89916F12C}" type="presParOf" srcId="{82685107-0218-41B5-A6A8-761E7A35246A}" destId="{213DD8AE-9BE8-4905-BE84-F7EE14EDEFF4}" srcOrd="0" destOrd="0" presId="urn:microsoft.com/office/officeart/2017/3/layout/HorizontalPathTimeline"/>
    <dgm:cxn modelId="{22808718-33D3-4653-89D3-3835DB0B6073}" type="presParOf" srcId="{82685107-0218-41B5-A6A8-761E7A35246A}" destId="{49541699-2D6C-4032-A855-F6C16396B932}" srcOrd="1" destOrd="0" presId="urn:microsoft.com/office/officeart/2017/3/layout/HorizontalPathTimeline"/>
    <dgm:cxn modelId="{5EB4113D-4566-4AAC-8BF4-26B0005D976F}" type="presParOf" srcId="{49541699-2D6C-4032-A855-F6C16396B932}" destId="{AA7C7111-9216-420C-B99B-325FCAD76874}" srcOrd="0" destOrd="0" presId="urn:microsoft.com/office/officeart/2017/3/layout/HorizontalPathTimeline"/>
    <dgm:cxn modelId="{DF04C00F-50EF-4CCF-B058-555DCC1E9592}" type="presParOf" srcId="{49541699-2D6C-4032-A855-F6C16396B932}" destId="{0FC1B6FB-A5A4-4DBC-9F54-B4C141FE5E8F}" srcOrd="1" destOrd="0" presId="urn:microsoft.com/office/officeart/2017/3/layout/HorizontalPathTimeline"/>
    <dgm:cxn modelId="{017EE13D-0759-490E-828B-ACACFD38A728}" type="presParOf" srcId="{82685107-0218-41B5-A6A8-761E7A35246A}" destId="{9BAB829B-B5B6-4A2F-A98D-3612E2E80C5C}" srcOrd="2" destOrd="0" presId="urn:microsoft.com/office/officeart/2017/3/layout/HorizontalPathTimeline"/>
    <dgm:cxn modelId="{0CCCB5F8-12E4-4A4D-9CF4-C394F5CD0156}" type="presParOf" srcId="{82685107-0218-41B5-A6A8-761E7A35246A}" destId="{77DBD0E9-418D-4227-9019-C0FAE549A0C0}" srcOrd="3" destOrd="0" presId="urn:microsoft.com/office/officeart/2017/3/layout/HorizontalPathTimeline"/>
    <dgm:cxn modelId="{51119955-796D-4A4A-85DE-4C9DC93CC0B2}" type="presParOf" srcId="{82685107-0218-41B5-A6A8-761E7A35246A}" destId="{FFCCFD57-AF9F-47A3-9144-53C2DEB902BA}" srcOrd="4" destOrd="0" presId="urn:microsoft.com/office/officeart/2017/3/layout/HorizontalPathTimeline"/>
    <dgm:cxn modelId="{0495AE0A-BF1D-44F6-B3F1-31ABA3703A5E}" type="presParOf" srcId="{201908FC-1FE2-43C9-8F6D-B4B8C453F140}" destId="{A4231CE2-F947-4738-B945-8EE63600E959}" srcOrd="1" destOrd="0" presId="urn:microsoft.com/office/officeart/2017/3/layout/HorizontalPathTimeline"/>
    <dgm:cxn modelId="{F8101F88-E91F-41B4-98D6-DD985C3FA3C9}" type="presParOf" srcId="{201908FC-1FE2-43C9-8F6D-B4B8C453F140}" destId="{1A145F59-306F-4504-A3A1-263F4E366FF0}" srcOrd="2" destOrd="0" presId="urn:microsoft.com/office/officeart/2017/3/layout/HorizontalPathTimeline"/>
    <dgm:cxn modelId="{2E6F1A01-6FE6-44D0-93A4-CB84D40F7FA2}" type="presParOf" srcId="{1A145F59-306F-4504-A3A1-263F4E366FF0}" destId="{5C3A6318-DAE3-415E-9A23-665A747C7C17}" srcOrd="0" destOrd="0" presId="urn:microsoft.com/office/officeart/2017/3/layout/HorizontalPathTimeline"/>
    <dgm:cxn modelId="{ADF61589-C43F-4B64-A94D-3CEDF70D7519}" type="presParOf" srcId="{1A145F59-306F-4504-A3A1-263F4E366FF0}" destId="{51AFBE6D-BA38-4AD1-B563-1F6C99867F34}" srcOrd="1" destOrd="0" presId="urn:microsoft.com/office/officeart/2017/3/layout/HorizontalPathTimeline"/>
    <dgm:cxn modelId="{9B7D0604-B8E8-41C0-B13B-DCCE4E738D99}" type="presParOf" srcId="{51AFBE6D-BA38-4AD1-B563-1F6C99867F34}" destId="{B4C6A81F-0EB2-436D-8C3C-A9C753497AEC}" srcOrd="0" destOrd="0" presId="urn:microsoft.com/office/officeart/2017/3/layout/HorizontalPathTimeline"/>
    <dgm:cxn modelId="{CE87F530-E0AC-4948-9517-CA70C4B392E8}" type="presParOf" srcId="{51AFBE6D-BA38-4AD1-B563-1F6C99867F34}" destId="{624C546C-0BF2-42E8-9761-53539102FF66}" srcOrd="1" destOrd="0" presId="urn:microsoft.com/office/officeart/2017/3/layout/HorizontalPathTimeline"/>
    <dgm:cxn modelId="{B6B62A2D-5E7F-499D-A37B-659C5FCCE4FA}" type="presParOf" srcId="{1A145F59-306F-4504-A3A1-263F4E366FF0}" destId="{86A35720-98F9-4319-96DF-884D743B6FD2}" srcOrd="2" destOrd="0" presId="urn:microsoft.com/office/officeart/2017/3/layout/HorizontalPathTimeline"/>
    <dgm:cxn modelId="{9C9603B2-DF64-4BE9-BD12-9A60AA61F9A3}" type="presParOf" srcId="{1A145F59-306F-4504-A3A1-263F4E366FF0}" destId="{603DAD31-8FC1-4086-A74C-EB489DEFFD5E}" srcOrd="3" destOrd="0" presId="urn:microsoft.com/office/officeart/2017/3/layout/HorizontalPathTimeline"/>
    <dgm:cxn modelId="{BC68E2A4-02A7-4755-BE08-95E94841B443}" type="presParOf" srcId="{1A145F59-306F-4504-A3A1-263F4E366FF0}" destId="{ABD04A6A-0CDC-4C57-AFF3-8AD18E331815}" srcOrd="4" destOrd="0" presId="urn:microsoft.com/office/officeart/2017/3/layout/HorizontalPathTimeline"/>
    <dgm:cxn modelId="{2E50F3B8-6438-4106-9FB1-4E5B02A59DEC}" type="presParOf" srcId="{201908FC-1FE2-43C9-8F6D-B4B8C453F140}" destId="{FEAA8755-A8DA-4753-ACFC-0F4443FE868B}" srcOrd="3" destOrd="0" presId="urn:microsoft.com/office/officeart/2017/3/layout/HorizontalPathTimeline"/>
    <dgm:cxn modelId="{3958250C-6D46-459C-BD48-DCDF319E465C}" type="presParOf" srcId="{201908FC-1FE2-43C9-8F6D-B4B8C453F140}" destId="{3CE869D5-F45F-4B46-AD57-A0459AA2B99E}" srcOrd="4" destOrd="0" presId="urn:microsoft.com/office/officeart/2017/3/layout/HorizontalPathTimeline"/>
    <dgm:cxn modelId="{A00A53EF-229C-4D87-80AF-84F43AF0D133}" type="presParOf" srcId="{3CE869D5-F45F-4B46-AD57-A0459AA2B99E}" destId="{CC545B18-7D5A-4F8B-B76C-E9FD05D35082}" srcOrd="0" destOrd="0" presId="urn:microsoft.com/office/officeart/2017/3/layout/HorizontalPathTimeline"/>
    <dgm:cxn modelId="{F94403AE-D582-4B8C-A7AE-B28253CC6580}" type="presParOf" srcId="{3CE869D5-F45F-4B46-AD57-A0459AA2B99E}" destId="{E693417A-7958-43CC-9410-3DEE129B51E4}" srcOrd="1" destOrd="0" presId="urn:microsoft.com/office/officeart/2017/3/layout/HorizontalPathTimeline"/>
    <dgm:cxn modelId="{CB620E77-B0C2-49AB-A45D-97BC862782D8}" type="presParOf" srcId="{E693417A-7958-43CC-9410-3DEE129B51E4}" destId="{89A9D543-134C-4A17-973C-0F4B34CEDCCE}" srcOrd="0" destOrd="0" presId="urn:microsoft.com/office/officeart/2017/3/layout/HorizontalPathTimeline"/>
    <dgm:cxn modelId="{82606B75-AD3E-4286-A863-E9D67B9E03C2}" type="presParOf" srcId="{E693417A-7958-43CC-9410-3DEE129B51E4}" destId="{417344CE-6900-4D05-B608-F501BF298E5D}" srcOrd="1" destOrd="0" presId="urn:microsoft.com/office/officeart/2017/3/layout/HorizontalPathTimeline"/>
    <dgm:cxn modelId="{8CD5E9BD-45CA-49FD-B075-B958749E2571}" type="presParOf" srcId="{3CE869D5-F45F-4B46-AD57-A0459AA2B99E}" destId="{D4B859E9-98E6-4772-968A-05F6F790ED92}" srcOrd="2" destOrd="0" presId="urn:microsoft.com/office/officeart/2017/3/layout/HorizontalPathTimeline"/>
    <dgm:cxn modelId="{C318028C-4BFA-4672-8521-B9E7AAD7CE9F}" type="presParOf" srcId="{3CE869D5-F45F-4B46-AD57-A0459AA2B99E}" destId="{415C0E6D-80C3-4F11-B1EC-3C368241025C}" srcOrd="3" destOrd="0" presId="urn:microsoft.com/office/officeart/2017/3/layout/HorizontalPathTimeline"/>
    <dgm:cxn modelId="{33C05478-608E-4EA9-B78C-D4A63940877C}" type="presParOf" srcId="{3CE869D5-F45F-4B46-AD57-A0459AA2B99E}" destId="{7D5FEC9E-7D6D-4E14-8468-D076887C9859}" srcOrd="4" destOrd="0" presId="urn:microsoft.com/office/officeart/2017/3/layout/HorizontalPathTimeline"/>
    <dgm:cxn modelId="{635DA27F-49DA-49C2-A19D-CB91329F34A2}" type="presParOf" srcId="{201908FC-1FE2-43C9-8F6D-B4B8C453F140}" destId="{24CDA812-5CD8-4673-AC66-9A456B561061}" srcOrd="5" destOrd="0" presId="urn:microsoft.com/office/officeart/2017/3/layout/HorizontalPathTimeline"/>
    <dgm:cxn modelId="{91728E45-8E93-4535-8474-341B627C6D4B}" type="presParOf" srcId="{201908FC-1FE2-43C9-8F6D-B4B8C453F140}" destId="{43A3E697-3556-4413-966F-19CE3B40EC1A}" srcOrd="6" destOrd="0" presId="urn:microsoft.com/office/officeart/2017/3/layout/HorizontalPathTimeline"/>
    <dgm:cxn modelId="{5642F5CF-E1D1-4092-8C85-95256A646B62}" type="presParOf" srcId="{43A3E697-3556-4413-966F-19CE3B40EC1A}" destId="{9E78B631-4798-41AE-B25B-2B11CED507E1}" srcOrd="0" destOrd="0" presId="urn:microsoft.com/office/officeart/2017/3/layout/HorizontalPathTimeline"/>
    <dgm:cxn modelId="{E8062B8D-6111-4D43-A579-EB9E25951EFE}" type="presParOf" srcId="{43A3E697-3556-4413-966F-19CE3B40EC1A}" destId="{712E1DF8-A195-4DEE-9B54-EB8B89699542}" srcOrd="1" destOrd="0" presId="urn:microsoft.com/office/officeart/2017/3/layout/HorizontalPathTimeline"/>
    <dgm:cxn modelId="{BD8B21EF-F504-40F8-9407-C141FE238EEC}" type="presParOf" srcId="{712E1DF8-A195-4DEE-9B54-EB8B89699542}" destId="{4D0C8B49-67C1-49EE-AC76-A4A8945391E3}" srcOrd="0" destOrd="0" presId="urn:microsoft.com/office/officeart/2017/3/layout/HorizontalPathTimeline"/>
    <dgm:cxn modelId="{9900F28C-B1ED-492C-8825-DF6FB275C8C7}" type="presParOf" srcId="{712E1DF8-A195-4DEE-9B54-EB8B89699542}" destId="{7C520B1E-FEFB-4F4C-982D-FC43A1365B73}" srcOrd="1" destOrd="0" presId="urn:microsoft.com/office/officeart/2017/3/layout/HorizontalPathTimeline"/>
    <dgm:cxn modelId="{9242FFD3-7E0C-42C6-9D99-DDE7B4DD88FA}" type="presParOf" srcId="{43A3E697-3556-4413-966F-19CE3B40EC1A}" destId="{412858F6-D543-42A4-B09F-11203B0025C5}" srcOrd="2" destOrd="0" presId="urn:microsoft.com/office/officeart/2017/3/layout/HorizontalPathTimeline"/>
    <dgm:cxn modelId="{DA0F6502-AFC0-432B-B12F-3B690EF67082}" type="presParOf" srcId="{43A3E697-3556-4413-966F-19CE3B40EC1A}" destId="{99A6F64D-2D3E-42FF-8E60-938551E78591}" srcOrd="3" destOrd="0" presId="urn:microsoft.com/office/officeart/2017/3/layout/HorizontalPathTimeline"/>
    <dgm:cxn modelId="{084FBA02-5BB0-4190-A85E-8ABBBB152E23}" type="presParOf" srcId="{43A3E697-3556-4413-966F-19CE3B40EC1A}" destId="{F56A8983-AEC4-437F-AD41-B268ADC8AA86}" srcOrd="4" destOrd="0" presId="urn:microsoft.com/office/officeart/2017/3/layout/HorizontalPathTimeline"/>
    <dgm:cxn modelId="{DD86ACFA-E4CC-4487-8AF0-A15ED8837F32}" type="presParOf" srcId="{201908FC-1FE2-43C9-8F6D-B4B8C453F140}" destId="{8857ED76-F570-4067-8F0B-C2E4907F8D57}" srcOrd="7" destOrd="0" presId="urn:microsoft.com/office/officeart/2017/3/layout/HorizontalPathTimeline"/>
    <dgm:cxn modelId="{E72B15A3-3E04-4757-96FC-21E8F50FB3FA}" type="presParOf" srcId="{201908FC-1FE2-43C9-8F6D-B4B8C453F140}" destId="{2237A1D8-7722-413F-BA3B-49D2F76C40B4}" srcOrd="8" destOrd="0" presId="urn:microsoft.com/office/officeart/2017/3/layout/HorizontalPathTimeline"/>
    <dgm:cxn modelId="{90DD0541-3C6A-4406-860C-9631263B1180}" type="presParOf" srcId="{2237A1D8-7722-413F-BA3B-49D2F76C40B4}" destId="{FAD77321-0EA9-48F5-BE1A-D4853FB81399}" srcOrd="0" destOrd="0" presId="urn:microsoft.com/office/officeart/2017/3/layout/HorizontalPathTimeline"/>
    <dgm:cxn modelId="{88CFB732-D6CC-4BC8-AC15-F8EA59BDAF20}" type="presParOf" srcId="{2237A1D8-7722-413F-BA3B-49D2F76C40B4}" destId="{67518FD5-7027-443C-B5BF-5522578ABCEE}" srcOrd="1" destOrd="0" presId="urn:microsoft.com/office/officeart/2017/3/layout/HorizontalPathTimeline"/>
    <dgm:cxn modelId="{A4DFBAEC-D14F-47E6-B8FE-BA41134D48A7}" type="presParOf" srcId="{67518FD5-7027-443C-B5BF-5522578ABCEE}" destId="{6AE2B04A-10B2-42B8-A1B7-385FBB60552F}" srcOrd="0" destOrd="0" presId="urn:microsoft.com/office/officeart/2017/3/layout/HorizontalPathTimeline"/>
    <dgm:cxn modelId="{781CE935-1BE3-423B-BDED-84538E629931}" type="presParOf" srcId="{67518FD5-7027-443C-B5BF-5522578ABCEE}" destId="{999D5694-1E69-4441-BFE8-2D16E157C949}" srcOrd="1" destOrd="0" presId="urn:microsoft.com/office/officeart/2017/3/layout/HorizontalPathTimeline"/>
    <dgm:cxn modelId="{587CA09A-D588-406B-AEC1-542D386A7840}" type="presParOf" srcId="{2237A1D8-7722-413F-BA3B-49D2F76C40B4}" destId="{C424653C-DCC0-459A-85AB-A0394FF5541F}" srcOrd="2" destOrd="0" presId="urn:microsoft.com/office/officeart/2017/3/layout/HorizontalPathTimeline"/>
    <dgm:cxn modelId="{08E625CA-5960-41E1-B89C-FA6D55420782}" type="presParOf" srcId="{2237A1D8-7722-413F-BA3B-49D2F76C40B4}" destId="{97714111-0E0B-4884-99CA-701268B9D57F}" srcOrd="3" destOrd="0" presId="urn:microsoft.com/office/officeart/2017/3/layout/HorizontalPathTimeline"/>
    <dgm:cxn modelId="{620E3FE3-2F9C-452C-B958-AE21BCB98FEE}" type="presParOf" srcId="{2237A1D8-7722-413F-BA3B-49D2F76C40B4}" destId="{00501132-AEA4-4E54-9099-755D777F36E7}" srcOrd="4" destOrd="0" presId="urn:microsoft.com/office/officeart/2017/3/layout/HorizontalPathTimeline"/>
    <dgm:cxn modelId="{897AB590-69C9-4138-A0F5-CB355247DD36}" type="presParOf" srcId="{201908FC-1FE2-43C9-8F6D-B4B8C453F140}" destId="{C3B9AEB4-BCE7-4320-B14E-C62849A6A5F5}" srcOrd="9" destOrd="0" presId="urn:microsoft.com/office/officeart/2017/3/layout/HorizontalPathTimeline"/>
    <dgm:cxn modelId="{E9003DD8-4F47-43BD-98D3-99F15E10AD1E}" type="presParOf" srcId="{201908FC-1FE2-43C9-8F6D-B4B8C453F140}" destId="{04DE658C-AF00-4C92-91EA-E8555D6CC6CA}" srcOrd="10" destOrd="0" presId="urn:microsoft.com/office/officeart/2017/3/layout/HorizontalPathTimeline"/>
    <dgm:cxn modelId="{F671B9DE-A640-4C71-82D4-7C4F6F28C277}" type="presParOf" srcId="{04DE658C-AF00-4C92-91EA-E8555D6CC6CA}" destId="{750A90C0-6807-4DB4-8FBB-7E2074F603BC}" srcOrd="0" destOrd="0" presId="urn:microsoft.com/office/officeart/2017/3/layout/HorizontalPathTimeline"/>
    <dgm:cxn modelId="{0999A738-34AD-435D-A9C5-4174459F6B47}" type="presParOf" srcId="{04DE658C-AF00-4C92-91EA-E8555D6CC6CA}" destId="{FC6B5453-CB51-4399-9C3A-3CC5229FF629}" srcOrd="1" destOrd="0" presId="urn:microsoft.com/office/officeart/2017/3/layout/HorizontalPathTimeline"/>
    <dgm:cxn modelId="{AC0291AB-AAD4-4643-83D7-D73805A07642}" type="presParOf" srcId="{FC6B5453-CB51-4399-9C3A-3CC5229FF629}" destId="{D620DAE4-1802-4C6A-AB3B-99642C459849}" srcOrd="0" destOrd="0" presId="urn:microsoft.com/office/officeart/2017/3/layout/HorizontalPathTimeline"/>
    <dgm:cxn modelId="{7045ABEB-DB61-40E2-A4EF-ADE56EDE629D}" type="presParOf" srcId="{FC6B5453-CB51-4399-9C3A-3CC5229FF629}" destId="{4C1D7066-A74B-44AC-BD01-7601D140099D}" srcOrd="1" destOrd="0" presId="urn:microsoft.com/office/officeart/2017/3/layout/HorizontalPathTimeline"/>
    <dgm:cxn modelId="{1933148F-1C94-456A-B743-840F62C829CF}" type="presParOf" srcId="{04DE658C-AF00-4C92-91EA-E8555D6CC6CA}" destId="{2F63DD2A-BB2E-4768-9140-E16CB3B7A9BC}" srcOrd="2" destOrd="0" presId="urn:microsoft.com/office/officeart/2017/3/layout/HorizontalPathTimeline"/>
    <dgm:cxn modelId="{372D8CCC-C11E-4886-BC0B-2E2B57F7A4A7}" type="presParOf" srcId="{04DE658C-AF00-4C92-91EA-E8555D6CC6CA}" destId="{1D031AC4-CAFE-45C0-92B6-0E6BB9296967}" srcOrd="3" destOrd="0" presId="urn:microsoft.com/office/officeart/2017/3/layout/HorizontalPathTimeline"/>
    <dgm:cxn modelId="{7E322948-8B86-4B40-BC01-012897DA2E37}" type="presParOf" srcId="{04DE658C-AF00-4C92-91EA-E8555D6CC6CA}" destId="{A1C20301-101B-47C9-ABD4-C58FB73BB9A0}" srcOrd="4" destOrd="0" presId="urn:microsoft.com/office/officeart/2017/3/layout/HorizontalPath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9E75DF-A07F-48B3-AF6B-44AD36DC2310}" type="doc">
      <dgm:prSet loTypeId="urn:microsoft.com/office/officeart/2017/3/layout/HorizontalPathTimeline" loCatId="process" qsTypeId="urn:microsoft.com/office/officeart/2005/8/quickstyle/simple2" qsCatId="simple" csTypeId="urn:microsoft.com/office/officeart/2005/8/colors/colorful4" csCatId="colorful" phldr="1"/>
      <dgm:spPr/>
      <dgm:t>
        <a:bodyPr/>
        <a:lstStyle/>
        <a:p>
          <a:endParaRPr lang="en-US"/>
        </a:p>
      </dgm:t>
    </dgm:pt>
    <dgm:pt modelId="{DF9AE5F5-1CDC-497B-9F9B-7AD89DEDA8BB}">
      <dgm:prSet/>
      <dgm:spPr/>
      <dgm:t>
        <a:bodyPr/>
        <a:lstStyle/>
        <a:p>
          <a:pPr>
            <a:defRPr b="1"/>
          </a:pPr>
          <a:r>
            <a:rPr lang="en-US"/>
            <a:t>1273</a:t>
          </a:r>
        </a:p>
      </dgm:t>
    </dgm:pt>
    <dgm:pt modelId="{A5023726-9BCD-4073-A894-9B60A58128E5}" type="parTrans" cxnId="{D86F1DE4-E92C-422C-BE29-9074B4C752A9}">
      <dgm:prSet/>
      <dgm:spPr/>
      <dgm:t>
        <a:bodyPr/>
        <a:lstStyle/>
        <a:p>
          <a:endParaRPr lang="en-US"/>
        </a:p>
      </dgm:t>
    </dgm:pt>
    <dgm:pt modelId="{BE737DEE-2B0C-493D-8EB2-9591A8240028}" type="sibTrans" cxnId="{D86F1DE4-E92C-422C-BE29-9074B4C752A9}">
      <dgm:prSet/>
      <dgm:spPr/>
      <dgm:t>
        <a:bodyPr/>
        <a:lstStyle/>
        <a:p>
          <a:endParaRPr lang="en-US"/>
        </a:p>
      </dgm:t>
    </dgm:pt>
    <dgm:pt modelId="{09A74049-3F90-4855-A97C-7F78EA38CDCA}">
      <dgm:prSet/>
      <dgm:spPr/>
      <dgm:t>
        <a:bodyPr/>
        <a:lstStyle/>
        <a:p>
          <a:r>
            <a:rPr lang="en-US"/>
            <a:t>Coal use in London prohibited</a:t>
          </a:r>
        </a:p>
      </dgm:t>
    </dgm:pt>
    <dgm:pt modelId="{AD9DAB7D-F793-4A31-A64C-E41A8F0F5E3E}" type="parTrans" cxnId="{E6D4320D-9929-48D9-991C-2C2B49B3EA72}">
      <dgm:prSet/>
      <dgm:spPr/>
      <dgm:t>
        <a:bodyPr/>
        <a:lstStyle/>
        <a:p>
          <a:endParaRPr lang="en-US"/>
        </a:p>
      </dgm:t>
    </dgm:pt>
    <dgm:pt modelId="{0A474A1E-20CA-42DC-8B5F-E09EDA968E7E}" type="sibTrans" cxnId="{E6D4320D-9929-48D9-991C-2C2B49B3EA72}">
      <dgm:prSet/>
      <dgm:spPr/>
      <dgm:t>
        <a:bodyPr/>
        <a:lstStyle/>
        <a:p>
          <a:endParaRPr lang="en-US"/>
        </a:p>
      </dgm:t>
    </dgm:pt>
    <dgm:pt modelId="{BFEE4017-C42A-4B29-B030-F47A6B21AA85}">
      <dgm:prSet/>
      <dgm:spPr/>
      <dgm:t>
        <a:bodyPr/>
        <a:lstStyle/>
        <a:p>
          <a:pPr>
            <a:defRPr b="1"/>
          </a:pPr>
          <a:r>
            <a:rPr lang="en-US"/>
            <a:t>1875</a:t>
          </a:r>
        </a:p>
      </dgm:t>
    </dgm:pt>
    <dgm:pt modelId="{99DCC5C0-1B34-4957-8F32-B3A132B0FAA7}" type="parTrans" cxnId="{E99959F2-7501-44FC-89ED-FC755857644E}">
      <dgm:prSet/>
      <dgm:spPr/>
      <dgm:t>
        <a:bodyPr/>
        <a:lstStyle/>
        <a:p>
          <a:endParaRPr lang="en-US"/>
        </a:p>
      </dgm:t>
    </dgm:pt>
    <dgm:pt modelId="{70349C6B-4D85-445D-B5BB-B41604719ABC}" type="sibTrans" cxnId="{E99959F2-7501-44FC-89ED-FC755857644E}">
      <dgm:prSet/>
      <dgm:spPr/>
      <dgm:t>
        <a:bodyPr/>
        <a:lstStyle/>
        <a:p>
          <a:endParaRPr lang="en-US"/>
        </a:p>
      </dgm:t>
    </dgm:pt>
    <dgm:pt modelId="{95BCFBE2-CAAA-4C2A-9363-2E971A50FD4E}">
      <dgm:prSet/>
      <dgm:spPr/>
      <dgm:t>
        <a:bodyPr/>
        <a:lstStyle/>
        <a:p>
          <a:r>
            <a:rPr lang="en-US"/>
            <a:t>Public Health Act (smoke abatement)</a:t>
          </a:r>
        </a:p>
      </dgm:t>
    </dgm:pt>
    <dgm:pt modelId="{8BD18E3D-D6B3-471E-B0C7-1DC0E730AE78}" type="parTrans" cxnId="{0344719F-3D0C-46D3-8CFF-7ABD4669DB9B}">
      <dgm:prSet/>
      <dgm:spPr/>
      <dgm:t>
        <a:bodyPr/>
        <a:lstStyle/>
        <a:p>
          <a:endParaRPr lang="en-US"/>
        </a:p>
      </dgm:t>
    </dgm:pt>
    <dgm:pt modelId="{F2397AC9-6DD6-4327-B918-4072087DBBA7}" type="sibTrans" cxnId="{0344719F-3D0C-46D3-8CFF-7ABD4669DB9B}">
      <dgm:prSet/>
      <dgm:spPr/>
      <dgm:t>
        <a:bodyPr/>
        <a:lstStyle/>
        <a:p>
          <a:endParaRPr lang="en-US"/>
        </a:p>
      </dgm:t>
    </dgm:pt>
    <dgm:pt modelId="{44F646ED-DDD5-4FFC-8907-5E9EA85911D7}">
      <dgm:prSet/>
      <dgm:spPr/>
      <dgm:t>
        <a:bodyPr/>
        <a:lstStyle/>
        <a:p>
          <a:pPr>
            <a:defRPr b="1"/>
          </a:pPr>
          <a:r>
            <a:rPr lang="en-US"/>
            <a:t>1906</a:t>
          </a:r>
        </a:p>
      </dgm:t>
    </dgm:pt>
    <dgm:pt modelId="{D7559B26-701B-461D-B28F-40769EA4DB3C}" type="parTrans" cxnId="{3D4819B1-3F03-4B4B-B324-F8B468E78F70}">
      <dgm:prSet/>
      <dgm:spPr/>
      <dgm:t>
        <a:bodyPr/>
        <a:lstStyle/>
        <a:p>
          <a:endParaRPr lang="en-US"/>
        </a:p>
      </dgm:t>
    </dgm:pt>
    <dgm:pt modelId="{6E1B1B72-1CC1-49B8-BE0B-F60AA463574A}" type="sibTrans" cxnId="{3D4819B1-3F03-4B4B-B324-F8B468E78F70}">
      <dgm:prSet/>
      <dgm:spPr/>
      <dgm:t>
        <a:bodyPr/>
        <a:lstStyle/>
        <a:p>
          <a:endParaRPr lang="en-US"/>
        </a:p>
      </dgm:t>
    </dgm:pt>
    <dgm:pt modelId="{E3EF8280-05F9-4CD9-9CB9-ABD69124E0AF}">
      <dgm:prSet/>
      <dgm:spPr/>
      <dgm:t>
        <a:bodyPr/>
        <a:lstStyle/>
        <a:p>
          <a:r>
            <a:rPr lang="en-US"/>
            <a:t>Alkali Works, etc. Regulation Act</a:t>
          </a:r>
        </a:p>
      </dgm:t>
    </dgm:pt>
    <dgm:pt modelId="{049AFEAC-7B53-4FA4-B21E-FC67414CA1E8}" type="parTrans" cxnId="{A96B1A7B-AA59-46C1-AC92-947EAFE5E14C}">
      <dgm:prSet/>
      <dgm:spPr/>
      <dgm:t>
        <a:bodyPr/>
        <a:lstStyle/>
        <a:p>
          <a:endParaRPr lang="en-US"/>
        </a:p>
      </dgm:t>
    </dgm:pt>
    <dgm:pt modelId="{EC3B42F2-A26D-41A7-B912-D44C0DFAA757}" type="sibTrans" cxnId="{A96B1A7B-AA59-46C1-AC92-947EAFE5E14C}">
      <dgm:prSet/>
      <dgm:spPr/>
      <dgm:t>
        <a:bodyPr/>
        <a:lstStyle/>
        <a:p>
          <a:endParaRPr lang="en-US"/>
        </a:p>
      </dgm:t>
    </dgm:pt>
    <dgm:pt modelId="{9B973382-9E86-4059-A9B1-7C35B104B2D3}">
      <dgm:prSet/>
      <dgm:spPr/>
      <dgm:t>
        <a:bodyPr/>
        <a:lstStyle/>
        <a:p>
          <a:pPr>
            <a:defRPr b="1"/>
          </a:pPr>
          <a:r>
            <a:rPr lang="en-US"/>
            <a:t>1956</a:t>
          </a:r>
        </a:p>
      </dgm:t>
    </dgm:pt>
    <dgm:pt modelId="{F377FDA1-65A2-42B3-A3C5-A35C97D41F2C}" type="parTrans" cxnId="{A57EBB66-F9F5-483E-A1FF-DBA377C7C41F}">
      <dgm:prSet/>
      <dgm:spPr/>
      <dgm:t>
        <a:bodyPr/>
        <a:lstStyle/>
        <a:p>
          <a:endParaRPr lang="en-US"/>
        </a:p>
      </dgm:t>
    </dgm:pt>
    <dgm:pt modelId="{E2AE326B-DB69-4011-9D3A-D45663CF22C6}" type="sibTrans" cxnId="{A57EBB66-F9F5-483E-A1FF-DBA377C7C41F}">
      <dgm:prSet/>
      <dgm:spPr/>
      <dgm:t>
        <a:bodyPr/>
        <a:lstStyle/>
        <a:p>
          <a:endParaRPr lang="en-US"/>
        </a:p>
      </dgm:t>
    </dgm:pt>
    <dgm:pt modelId="{B14F62C8-E5B2-4113-A833-075107F8A934}">
      <dgm:prSet/>
      <dgm:spPr/>
      <dgm:t>
        <a:bodyPr/>
        <a:lstStyle/>
        <a:p>
          <a:r>
            <a:rPr lang="en-US"/>
            <a:t>Clean Air Act</a:t>
          </a:r>
        </a:p>
      </dgm:t>
    </dgm:pt>
    <dgm:pt modelId="{947CC19C-CE64-4E5A-8315-C4FD08D60C8F}" type="parTrans" cxnId="{6AAB4E75-2445-442C-9D89-2168D7592C78}">
      <dgm:prSet/>
      <dgm:spPr/>
      <dgm:t>
        <a:bodyPr/>
        <a:lstStyle/>
        <a:p>
          <a:endParaRPr lang="en-US"/>
        </a:p>
      </dgm:t>
    </dgm:pt>
    <dgm:pt modelId="{F741761B-BA82-43BA-B7EB-265019995EED}" type="sibTrans" cxnId="{6AAB4E75-2445-442C-9D89-2168D7592C78}">
      <dgm:prSet/>
      <dgm:spPr/>
      <dgm:t>
        <a:bodyPr/>
        <a:lstStyle/>
        <a:p>
          <a:endParaRPr lang="en-US"/>
        </a:p>
      </dgm:t>
    </dgm:pt>
    <dgm:pt modelId="{0A153B03-B1E5-4996-B815-867B90409DBE}">
      <dgm:prSet/>
      <dgm:spPr/>
      <dgm:t>
        <a:bodyPr/>
        <a:lstStyle/>
        <a:p>
          <a:pPr>
            <a:defRPr b="1"/>
          </a:pPr>
          <a:r>
            <a:rPr lang="en-US"/>
            <a:t>1961</a:t>
          </a:r>
        </a:p>
      </dgm:t>
    </dgm:pt>
    <dgm:pt modelId="{DEC4AB26-781F-48D1-84BE-2A992B033A53}" type="parTrans" cxnId="{E8370C3C-62C6-48E2-8572-016F579AC16C}">
      <dgm:prSet/>
      <dgm:spPr/>
      <dgm:t>
        <a:bodyPr/>
        <a:lstStyle/>
        <a:p>
          <a:endParaRPr lang="en-US"/>
        </a:p>
      </dgm:t>
    </dgm:pt>
    <dgm:pt modelId="{0D73AF90-B09D-4DD1-9B66-565982A94C91}" type="sibTrans" cxnId="{E8370C3C-62C6-48E2-8572-016F579AC16C}">
      <dgm:prSet/>
      <dgm:spPr/>
      <dgm:t>
        <a:bodyPr/>
        <a:lstStyle/>
        <a:p>
          <a:endParaRPr lang="en-US"/>
        </a:p>
      </dgm:t>
    </dgm:pt>
    <dgm:pt modelId="{E95629FA-2C24-4218-9024-C8367CC9BAAB}">
      <dgm:prSet/>
      <dgm:spPr/>
      <dgm:t>
        <a:bodyPr/>
        <a:lstStyle/>
        <a:p>
          <a:r>
            <a:rPr lang="en-US"/>
            <a:t>National Survey</a:t>
          </a:r>
        </a:p>
      </dgm:t>
    </dgm:pt>
    <dgm:pt modelId="{96CE69E2-9755-4750-961A-F239E1267D2E}" type="parTrans" cxnId="{942D56EC-420F-477F-9ABD-DC8D6F1720B7}">
      <dgm:prSet/>
      <dgm:spPr/>
      <dgm:t>
        <a:bodyPr/>
        <a:lstStyle/>
        <a:p>
          <a:endParaRPr lang="en-US"/>
        </a:p>
      </dgm:t>
    </dgm:pt>
    <dgm:pt modelId="{2193567C-3BB4-4942-BE50-F6AD5C7D4D7A}" type="sibTrans" cxnId="{942D56EC-420F-477F-9ABD-DC8D6F1720B7}">
      <dgm:prSet/>
      <dgm:spPr/>
      <dgm:t>
        <a:bodyPr/>
        <a:lstStyle/>
        <a:p>
          <a:endParaRPr lang="en-US"/>
        </a:p>
      </dgm:t>
    </dgm:pt>
    <dgm:pt modelId="{B3942473-8C31-4541-BFE7-EC9E9EC0959A}">
      <dgm:prSet/>
      <dgm:spPr/>
      <dgm:t>
        <a:bodyPr/>
        <a:lstStyle/>
        <a:p>
          <a:pPr>
            <a:defRPr b="1"/>
          </a:pPr>
          <a:r>
            <a:rPr lang="en-US"/>
            <a:t>1973</a:t>
          </a:r>
        </a:p>
      </dgm:t>
    </dgm:pt>
    <dgm:pt modelId="{2101E94B-2FF3-43A5-8F5D-4BEF0DC2F87F}" type="parTrans" cxnId="{6A61BDC5-F5FC-4EFB-B880-4B1A3B81C7AD}">
      <dgm:prSet/>
      <dgm:spPr/>
      <dgm:t>
        <a:bodyPr/>
        <a:lstStyle/>
        <a:p>
          <a:endParaRPr lang="en-US"/>
        </a:p>
      </dgm:t>
    </dgm:pt>
    <dgm:pt modelId="{92DC4AD1-B892-4115-B340-955B1FD73B11}" type="sibTrans" cxnId="{6A61BDC5-F5FC-4EFB-B880-4B1A3B81C7AD}">
      <dgm:prSet/>
      <dgm:spPr/>
      <dgm:t>
        <a:bodyPr/>
        <a:lstStyle/>
        <a:p>
          <a:endParaRPr lang="en-US"/>
        </a:p>
      </dgm:t>
    </dgm:pt>
    <dgm:pt modelId="{4177428F-74DF-4FB1-8B27-1CBEF35FA864}">
      <dgm:prSet/>
      <dgm:spPr/>
      <dgm:t>
        <a:bodyPr/>
        <a:lstStyle/>
        <a:p>
          <a:r>
            <a:rPr lang="en-US"/>
            <a:t>Motor Vehicles (Construction &amp; Use) Regulations</a:t>
          </a:r>
        </a:p>
      </dgm:t>
    </dgm:pt>
    <dgm:pt modelId="{A6BC38CF-7EFA-44AD-9FB4-6DF78D80A43E}" type="parTrans" cxnId="{7D5B76C3-D2FF-4A47-927A-3FBDCB678120}">
      <dgm:prSet/>
      <dgm:spPr/>
      <dgm:t>
        <a:bodyPr/>
        <a:lstStyle/>
        <a:p>
          <a:endParaRPr lang="en-US"/>
        </a:p>
      </dgm:t>
    </dgm:pt>
    <dgm:pt modelId="{CAD2571E-BBEF-4178-86B8-470C9E283A45}" type="sibTrans" cxnId="{7D5B76C3-D2FF-4A47-927A-3FBDCB678120}">
      <dgm:prSet/>
      <dgm:spPr/>
      <dgm:t>
        <a:bodyPr/>
        <a:lstStyle/>
        <a:p>
          <a:endParaRPr lang="en-US"/>
        </a:p>
      </dgm:t>
    </dgm:pt>
    <dgm:pt modelId="{9C339C04-B6D3-42AB-A288-AF0560BCACB6}">
      <dgm:prSet/>
      <dgm:spPr/>
      <dgm:t>
        <a:bodyPr/>
        <a:lstStyle/>
        <a:p>
          <a:pPr>
            <a:defRPr b="1"/>
          </a:pPr>
          <a:r>
            <a:rPr lang="en-US"/>
            <a:t>1974</a:t>
          </a:r>
        </a:p>
      </dgm:t>
    </dgm:pt>
    <dgm:pt modelId="{DA99D7E1-F21E-4A71-A4E3-7948DD4DAF4A}" type="parTrans" cxnId="{1B5B8DED-17B6-4512-96FE-1718C5E8238E}">
      <dgm:prSet/>
      <dgm:spPr/>
      <dgm:t>
        <a:bodyPr/>
        <a:lstStyle/>
        <a:p>
          <a:endParaRPr lang="en-US"/>
        </a:p>
      </dgm:t>
    </dgm:pt>
    <dgm:pt modelId="{BB41E49B-600A-43DB-B888-E65E3863444A}" type="sibTrans" cxnId="{1B5B8DED-17B6-4512-96FE-1718C5E8238E}">
      <dgm:prSet/>
      <dgm:spPr/>
      <dgm:t>
        <a:bodyPr/>
        <a:lstStyle/>
        <a:p>
          <a:endParaRPr lang="en-US"/>
        </a:p>
      </dgm:t>
    </dgm:pt>
    <dgm:pt modelId="{DB452E1A-32E9-441A-9982-05786880559B}">
      <dgm:prSet/>
      <dgm:spPr/>
      <dgm:t>
        <a:bodyPr/>
        <a:lstStyle/>
        <a:p>
          <a:r>
            <a:rPr lang="en-US"/>
            <a:t>Control of Pollution Act</a:t>
          </a:r>
        </a:p>
      </dgm:t>
    </dgm:pt>
    <dgm:pt modelId="{D4AC403E-8849-4359-8E6E-A76EDBD62EDF}" type="parTrans" cxnId="{1BE9D958-D572-40A7-9266-38E104E69F64}">
      <dgm:prSet/>
      <dgm:spPr/>
      <dgm:t>
        <a:bodyPr/>
        <a:lstStyle/>
        <a:p>
          <a:endParaRPr lang="en-US"/>
        </a:p>
      </dgm:t>
    </dgm:pt>
    <dgm:pt modelId="{85B75E86-5A60-47CA-AD5D-D82815536951}" type="sibTrans" cxnId="{1BE9D958-D572-40A7-9266-38E104E69F64}">
      <dgm:prSet/>
      <dgm:spPr/>
      <dgm:t>
        <a:bodyPr/>
        <a:lstStyle/>
        <a:p>
          <a:endParaRPr lang="en-US"/>
        </a:p>
      </dgm:t>
    </dgm:pt>
    <dgm:pt modelId="{4D2B8472-04F7-4ADD-8938-C063917B479F}">
      <dgm:prSet/>
      <dgm:spPr/>
      <dgm:t>
        <a:bodyPr/>
        <a:lstStyle/>
        <a:p>
          <a:pPr>
            <a:defRPr b="1"/>
          </a:pPr>
          <a:r>
            <a:rPr lang="en-US"/>
            <a:t>1981</a:t>
          </a:r>
        </a:p>
      </dgm:t>
    </dgm:pt>
    <dgm:pt modelId="{4DFEDF37-63B6-4D62-BF39-EB1439BA41B2}" type="parTrans" cxnId="{2BFBE7FB-4397-4A02-846D-F2C59E9E4F37}">
      <dgm:prSet/>
      <dgm:spPr/>
      <dgm:t>
        <a:bodyPr/>
        <a:lstStyle/>
        <a:p>
          <a:endParaRPr lang="en-US"/>
        </a:p>
      </dgm:t>
    </dgm:pt>
    <dgm:pt modelId="{D17B0D4D-0771-4351-9696-87A4781FD5EC}" type="sibTrans" cxnId="{2BFBE7FB-4397-4A02-846D-F2C59E9E4F37}">
      <dgm:prSet/>
      <dgm:spPr/>
      <dgm:t>
        <a:bodyPr/>
        <a:lstStyle/>
        <a:p>
          <a:endParaRPr lang="en-US"/>
        </a:p>
      </dgm:t>
    </dgm:pt>
    <dgm:pt modelId="{AAEB9BC7-E290-4BC5-AE54-0914DAB891FF}">
      <dgm:prSet/>
      <dgm:spPr/>
      <dgm:t>
        <a:bodyPr/>
        <a:lstStyle/>
        <a:p>
          <a:r>
            <a:rPr lang="en-US"/>
            <a:t>The Motor Fuel (Lead Content of Petrol) Regulation</a:t>
          </a:r>
        </a:p>
      </dgm:t>
    </dgm:pt>
    <dgm:pt modelId="{78963920-B806-4B24-8E2D-1CB72D28F7B2}" type="parTrans" cxnId="{FE1D70BA-71BF-46B4-A542-7BB8F2BA52FD}">
      <dgm:prSet/>
      <dgm:spPr/>
      <dgm:t>
        <a:bodyPr/>
        <a:lstStyle/>
        <a:p>
          <a:endParaRPr lang="en-US"/>
        </a:p>
      </dgm:t>
    </dgm:pt>
    <dgm:pt modelId="{70A4C0B6-D717-4ACF-B0EB-7959BC3482D1}" type="sibTrans" cxnId="{FE1D70BA-71BF-46B4-A542-7BB8F2BA52FD}">
      <dgm:prSet/>
      <dgm:spPr/>
      <dgm:t>
        <a:bodyPr/>
        <a:lstStyle/>
        <a:p>
          <a:endParaRPr lang="en-US"/>
        </a:p>
      </dgm:t>
    </dgm:pt>
    <dgm:pt modelId="{EBF010B5-6A01-4616-990E-512C70683E1D}" type="pres">
      <dgm:prSet presAssocID="{CC9E75DF-A07F-48B3-AF6B-44AD36DC2310}" presName="root" presStyleCnt="0">
        <dgm:presLayoutVars>
          <dgm:chMax/>
          <dgm:chPref/>
          <dgm:animLvl val="lvl"/>
        </dgm:presLayoutVars>
      </dgm:prSet>
      <dgm:spPr/>
      <dgm:t>
        <a:bodyPr/>
        <a:lstStyle/>
        <a:p>
          <a:endParaRPr lang="en-GB"/>
        </a:p>
      </dgm:t>
    </dgm:pt>
    <dgm:pt modelId="{0BC0FE5B-D4CF-4907-ACEC-3ED5128F5950}" type="pres">
      <dgm:prSet presAssocID="{CC9E75DF-A07F-48B3-AF6B-44AD36DC2310}" presName="divider" presStyleLbl="node1" presStyleIdx="0" presStyleCnt="1"/>
      <dgm:spPr/>
    </dgm:pt>
    <dgm:pt modelId="{A1B062DE-E9AF-49DF-AD2E-309230A944FF}" type="pres">
      <dgm:prSet presAssocID="{CC9E75DF-A07F-48B3-AF6B-44AD36DC2310}" presName="nodes" presStyleCnt="0">
        <dgm:presLayoutVars>
          <dgm:chMax/>
          <dgm:chPref/>
          <dgm:animLvl val="lvl"/>
        </dgm:presLayoutVars>
      </dgm:prSet>
      <dgm:spPr/>
    </dgm:pt>
    <dgm:pt modelId="{57AF48BF-08FF-424F-BE62-F0F76F74FBAE}" type="pres">
      <dgm:prSet presAssocID="{DF9AE5F5-1CDC-497B-9F9B-7AD89DEDA8BB}" presName="composite" presStyleCnt="0"/>
      <dgm:spPr/>
    </dgm:pt>
    <dgm:pt modelId="{6CAAB7A2-5AB2-4E72-A793-B3EC0259F8D0}" type="pres">
      <dgm:prSet presAssocID="{DF9AE5F5-1CDC-497B-9F9B-7AD89DEDA8BB}" presName="L1TextContainer" presStyleLbl="revTx" presStyleIdx="0" presStyleCnt="8">
        <dgm:presLayoutVars>
          <dgm:chMax val="1"/>
          <dgm:chPref val="1"/>
          <dgm:bulletEnabled val="1"/>
        </dgm:presLayoutVars>
      </dgm:prSet>
      <dgm:spPr/>
      <dgm:t>
        <a:bodyPr/>
        <a:lstStyle/>
        <a:p>
          <a:endParaRPr lang="en-GB"/>
        </a:p>
      </dgm:t>
    </dgm:pt>
    <dgm:pt modelId="{1FC66204-EBDE-4374-98C1-3E035FB99E71}" type="pres">
      <dgm:prSet presAssocID="{DF9AE5F5-1CDC-497B-9F9B-7AD89DEDA8BB}" presName="L2TextContainerWrapper" presStyleCnt="0">
        <dgm:presLayoutVars>
          <dgm:chMax val="0"/>
          <dgm:chPref val="0"/>
          <dgm:bulletEnabled val="1"/>
        </dgm:presLayoutVars>
      </dgm:prSet>
      <dgm:spPr/>
    </dgm:pt>
    <dgm:pt modelId="{F738AAE8-1617-4B5D-812D-BE1EA615D53C}" type="pres">
      <dgm:prSet presAssocID="{DF9AE5F5-1CDC-497B-9F9B-7AD89DEDA8BB}" presName="L2TextContainer" presStyleLbl="bgAccFollowNode1" presStyleIdx="0" presStyleCnt="8"/>
      <dgm:spPr/>
      <dgm:t>
        <a:bodyPr/>
        <a:lstStyle/>
        <a:p>
          <a:endParaRPr lang="en-GB"/>
        </a:p>
      </dgm:t>
    </dgm:pt>
    <dgm:pt modelId="{3631BC35-CDD0-48F4-8245-A7A305BF734D}" type="pres">
      <dgm:prSet presAssocID="{DF9AE5F5-1CDC-497B-9F9B-7AD89DEDA8BB}" presName="FlexibleEmptyPlaceHolder" presStyleCnt="0"/>
      <dgm:spPr/>
    </dgm:pt>
    <dgm:pt modelId="{CA0103C8-F0D5-4FE6-84D3-8CC5ECCBC013}" type="pres">
      <dgm:prSet presAssocID="{DF9AE5F5-1CDC-497B-9F9B-7AD89DEDA8BB}" presName="ConnectLine" presStyleLbl="alignNode1" presStyleIdx="0" presStyleCnt="8"/>
      <dgm:spPr>
        <a:solidFill>
          <a:schemeClr val="accent4">
            <a:hueOff val="0"/>
            <a:satOff val="0"/>
            <a:lumOff val="0"/>
            <a:alphaOff val="0"/>
          </a:schemeClr>
        </a:solidFill>
        <a:ln w="6350" cap="flat" cmpd="sng" algn="ctr">
          <a:solidFill>
            <a:schemeClr val="accent4">
              <a:hueOff val="0"/>
              <a:satOff val="0"/>
              <a:lumOff val="0"/>
              <a:alphaOff val="0"/>
            </a:schemeClr>
          </a:solidFill>
          <a:prstDash val="dash"/>
        </a:ln>
        <a:effectLst/>
      </dgm:spPr>
    </dgm:pt>
    <dgm:pt modelId="{6B697BE4-897A-4170-8A86-BD8745C56017}" type="pres">
      <dgm:prSet presAssocID="{DF9AE5F5-1CDC-497B-9F9B-7AD89DEDA8BB}" presName="ConnectorPoint" presStyleLbl="fgAcc1" presStyleIdx="0" presStyleCnt="8"/>
      <dgm:spPr>
        <a:solidFill>
          <a:schemeClr val="lt1">
            <a:alpha val="90000"/>
            <a:hueOff val="0"/>
            <a:satOff val="0"/>
            <a:lumOff val="0"/>
            <a:alphaOff val="0"/>
          </a:schemeClr>
        </a:solidFill>
        <a:ln w="15875" cap="flat" cmpd="sng" algn="ctr">
          <a:noFill/>
          <a:prstDash val="solid"/>
        </a:ln>
        <a:effectLst/>
      </dgm:spPr>
    </dgm:pt>
    <dgm:pt modelId="{2DD53F45-1CFD-4517-B842-E2282B5D2023}" type="pres">
      <dgm:prSet presAssocID="{DF9AE5F5-1CDC-497B-9F9B-7AD89DEDA8BB}" presName="EmptyPlaceHolder" presStyleCnt="0"/>
      <dgm:spPr/>
    </dgm:pt>
    <dgm:pt modelId="{90734E57-1984-4ADC-9322-82DEBCFF14CC}" type="pres">
      <dgm:prSet presAssocID="{BE737DEE-2B0C-493D-8EB2-9591A8240028}" presName="spaceBetweenRectangles" presStyleCnt="0"/>
      <dgm:spPr/>
    </dgm:pt>
    <dgm:pt modelId="{7CFAAB1A-3B44-49B9-AC7E-5791DC292261}" type="pres">
      <dgm:prSet presAssocID="{BFEE4017-C42A-4B29-B030-F47A6B21AA85}" presName="composite" presStyleCnt="0"/>
      <dgm:spPr/>
    </dgm:pt>
    <dgm:pt modelId="{07A00EF4-E114-430E-A591-7661599612B7}" type="pres">
      <dgm:prSet presAssocID="{BFEE4017-C42A-4B29-B030-F47A6B21AA85}" presName="L1TextContainer" presStyleLbl="revTx" presStyleIdx="1" presStyleCnt="8">
        <dgm:presLayoutVars>
          <dgm:chMax val="1"/>
          <dgm:chPref val="1"/>
          <dgm:bulletEnabled val="1"/>
        </dgm:presLayoutVars>
      </dgm:prSet>
      <dgm:spPr/>
      <dgm:t>
        <a:bodyPr/>
        <a:lstStyle/>
        <a:p>
          <a:endParaRPr lang="en-GB"/>
        </a:p>
      </dgm:t>
    </dgm:pt>
    <dgm:pt modelId="{EDDBAD51-DFF0-4FA5-A0C5-ECB243FF6743}" type="pres">
      <dgm:prSet presAssocID="{BFEE4017-C42A-4B29-B030-F47A6B21AA85}" presName="L2TextContainerWrapper" presStyleCnt="0">
        <dgm:presLayoutVars>
          <dgm:chMax val="0"/>
          <dgm:chPref val="0"/>
          <dgm:bulletEnabled val="1"/>
        </dgm:presLayoutVars>
      </dgm:prSet>
      <dgm:spPr/>
    </dgm:pt>
    <dgm:pt modelId="{E0665DAC-8785-4C51-855C-D16F5077717B}" type="pres">
      <dgm:prSet presAssocID="{BFEE4017-C42A-4B29-B030-F47A6B21AA85}" presName="L2TextContainer" presStyleLbl="bgAccFollowNode1" presStyleIdx="1" presStyleCnt="8"/>
      <dgm:spPr/>
      <dgm:t>
        <a:bodyPr/>
        <a:lstStyle/>
        <a:p>
          <a:endParaRPr lang="en-GB"/>
        </a:p>
      </dgm:t>
    </dgm:pt>
    <dgm:pt modelId="{18729C51-1093-428F-9661-61C3DD37DB9E}" type="pres">
      <dgm:prSet presAssocID="{BFEE4017-C42A-4B29-B030-F47A6B21AA85}" presName="FlexibleEmptyPlaceHolder" presStyleCnt="0"/>
      <dgm:spPr/>
    </dgm:pt>
    <dgm:pt modelId="{3DD5E86C-F336-48C6-9604-D74DBCE43C67}" type="pres">
      <dgm:prSet presAssocID="{BFEE4017-C42A-4B29-B030-F47A6B21AA85}" presName="ConnectLine" presStyleLbl="alignNode1" presStyleIdx="1" presStyleCnt="8"/>
      <dgm:spPr>
        <a:solidFill>
          <a:schemeClr val="accent4">
            <a:hueOff val="-312188"/>
            <a:satOff val="-375"/>
            <a:lumOff val="-448"/>
            <a:alphaOff val="0"/>
          </a:schemeClr>
        </a:solidFill>
        <a:ln w="6350" cap="flat" cmpd="sng" algn="ctr">
          <a:solidFill>
            <a:schemeClr val="accent4">
              <a:hueOff val="-312188"/>
              <a:satOff val="-375"/>
              <a:lumOff val="-448"/>
              <a:alphaOff val="0"/>
            </a:schemeClr>
          </a:solidFill>
          <a:prstDash val="dash"/>
        </a:ln>
        <a:effectLst/>
      </dgm:spPr>
    </dgm:pt>
    <dgm:pt modelId="{5682D6D9-E5E8-4189-86F7-14659868426C}" type="pres">
      <dgm:prSet presAssocID="{BFEE4017-C42A-4B29-B030-F47A6B21AA85}" presName="ConnectorPoint" presStyleLbl="fgAcc1" presStyleIdx="1" presStyleCnt="8"/>
      <dgm:spPr>
        <a:solidFill>
          <a:schemeClr val="lt1">
            <a:alpha val="90000"/>
            <a:hueOff val="0"/>
            <a:satOff val="0"/>
            <a:lumOff val="0"/>
            <a:alphaOff val="0"/>
          </a:schemeClr>
        </a:solidFill>
        <a:ln w="15875" cap="flat" cmpd="sng" algn="ctr">
          <a:noFill/>
          <a:prstDash val="solid"/>
        </a:ln>
        <a:effectLst/>
      </dgm:spPr>
    </dgm:pt>
    <dgm:pt modelId="{69826CE3-ADD8-4650-8995-21D59218F211}" type="pres">
      <dgm:prSet presAssocID="{BFEE4017-C42A-4B29-B030-F47A6B21AA85}" presName="EmptyPlaceHolder" presStyleCnt="0"/>
      <dgm:spPr/>
    </dgm:pt>
    <dgm:pt modelId="{3F5751A8-BC44-4604-B5A6-AA94A003D697}" type="pres">
      <dgm:prSet presAssocID="{70349C6B-4D85-445D-B5BB-B41604719ABC}" presName="spaceBetweenRectangles" presStyleCnt="0"/>
      <dgm:spPr/>
    </dgm:pt>
    <dgm:pt modelId="{F98E499F-8F58-464D-A426-6949CD15F3F2}" type="pres">
      <dgm:prSet presAssocID="{44F646ED-DDD5-4FFC-8907-5E9EA85911D7}" presName="composite" presStyleCnt="0"/>
      <dgm:spPr/>
    </dgm:pt>
    <dgm:pt modelId="{3DA65D20-2B9D-4CD0-BADB-D1B4FC789C50}" type="pres">
      <dgm:prSet presAssocID="{44F646ED-DDD5-4FFC-8907-5E9EA85911D7}" presName="L1TextContainer" presStyleLbl="revTx" presStyleIdx="2" presStyleCnt="8">
        <dgm:presLayoutVars>
          <dgm:chMax val="1"/>
          <dgm:chPref val="1"/>
          <dgm:bulletEnabled val="1"/>
        </dgm:presLayoutVars>
      </dgm:prSet>
      <dgm:spPr/>
      <dgm:t>
        <a:bodyPr/>
        <a:lstStyle/>
        <a:p>
          <a:endParaRPr lang="en-GB"/>
        </a:p>
      </dgm:t>
    </dgm:pt>
    <dgm:pt modelId="{CBF45AB0-FAD1-4981-9C70-7B89434001CD}" type="pres">
      <dgm:prSet presAssocID="{44F646ED-DDD5-4FFC-8907-5E9EA85911D7}" presName="L2TextContainerWrapper" presStyleCnt="0">
        <dgm:presLayoutVars>
          <dgm:chMax val="0"/>
          <dgm:chPref val="0"/>
          <dgm:bulletEnabled val="1"/>
        </dgm:presLayoutVars>
      </dgm:prSet>
      <dgm:spPr/>
    </dgm:pt>
    <dgm:pt modelId="{50B99855-093D-4B8B-A926-E8DB25376926}" type="pres">
      <dgm:prSet presAssocID="{44F646ED-DDD5-4FFC-8907-5E9EA85911D7}" presName="L2TextContainer" presStyleLbl="bgAccFollowNode1" presStyleIdx="2" presStyleCnt="8"/>
      <dgm:spPr/>
      <dgm:t>
        <a:bodyPr/>
        <a:lstStyle/>
        <a:p>
          <a:endParaRPr lang="en-GB"/>
        </a:p>
      </dgm:t>
    </dgm:pt>
    <dgm:pt modelId="{49DA5F28-E1AB-4970-9DDB-0AD25B6D96B5}" type="pres">
      <dgm:prSet presAssocID="{44F646ED-DDD5-4FFC-8907-5E9EA85911D7}" presName="FlexibleEmptyPlaceHolder" presStyleCnt="0"/>
      <dgm:spPr/>
    </dgm:pt>
    <dgm:pt modelId="{38E93468-9471-49DA-877C-23C042897070}" type="pres">
      <dgm:prSet presAssocID="{44F646ED-DDD5-4FFC-8907-5E9EA85911D7}" presName="ConnectLine" presStyleLbl="alignNode1" presStyleIdx="2" presStyleCnt="8"/>
      <dgm:spPr>
        <a:solidFill>
          <a:schemeClr val="accent4">
            <a:hueOff val="-624375"/>
            <a:satOff val="-750"/>
            <a:lumOff val="-897"/>
            <a:alphaOff val="0"/>
          </a:schemeClr>
        </a:solidFill>
        <a:ln w="6350" cap="flat" cmpd="sng" algn="ctr">
          <a:solidFill>
            <a:schemeClr val="accent4">
              <a:hueOff val="-624375"/>
              <a:satOff val="-750"/>
              <a:lumOff val="-897"/>
              <a:alphaOff val="0"/>
            </a:schemeClr>
          </a:solidFill>
          <a:prstDash val="dash"/>
        </a:ln>
        <a:effectLst/>
      </dgm:spPr>
    </dgm:pt>
    <dgm:pt modelId="{29642599-69A3-4738-AFDB-A496061FCD89}" type="pres">
      <dgm:prSet presAssocID="{44F646ED-DDD5-4FFC-8907-5E9EA85911D7}" presName="ConnectorPoint" presStyleLbl="fgAcc1" presStyleIdx="2" presStyleCnt="8"/>
      <dgm:spPr>
        <a:solidFill>
          <a:schemeClr val="lt1">
            <a:alpha val="90000"/>
            <a:hueOff val="0"/>
            <a:satOff val="0"/>
            <a:lumOff val="0"/>
            <a:alphaOff val="0"/>
          </a:schemeClr>
        </a:solidFill>
        <a:ln w="15875" cap="flat" cmpd="sng" algn="ctr">
          <a:noFill/>
          <a:prstDash val="solid"/>
        </a:ln>
        <a:effectLst/>
      </dgm:spPr>
    </dgm:pt>
    <dgm:pt modelId="{18E1AF32-010F-4DF9-901F-620215266822}" type="pres">
      <dgm:prSet presAssocID="{44F646ED-DDD5-4FFC-8907-5E9EA85911D7}" presName="EmptyPlaceHolder" presStyleCnt="0"/>
      <dgm:spPr/>
    </dgm:pt>
    <dgm:pt modelId="{3476EF25-F0FD-4360-9590-9FC2F341B26F}" type="pres">
      <dgm:prSet presAssocID="{6E1B1B72-1CC1-49B8-BE0B-F60AA463574A}" presName="spaceBetweenRectangles" presStyleCnt="0"/>
      <dgm:spPr/>
    </dgm:pt>
    <dgm:pt modelId="{B8CDA669-4794-4854-A82E-B2FDD19F4F51}" type="pres">
      <dgm:prSet presAssocID="{9B973382-9E86-4059-A9B1-7C35B104B2D3}" presName="composite" presStyleCnt="0"/>
      <dgm:spPr/>
    </dgm:pt>
    <dgm:pt modelId="{CF8D21A1-F31B-4167-9AC5-BC8DAEE5D81B}" type="pres">
      <dgm:prSet presAssocID="{9B973382-9E86-4059-A9B1-7C35B104B2D3}" presName="L1TextContainer" presStyleLbl="revTx" presStyleIdx="3" presStyleCnt="8">
        <dgm:presLayoutVars>
          <dgm:chMax val="1"/>
          <dgm:chPref val="1"/>
          <dgm:bulletEnabled val="1"/>
        </dgm:presLayoutVars>
      </dgm:prSet>
      <dgm:spPr/>
      <dgm:t>
        <a:bodyPr/>
        <a:lstStyle/>
        <a:p>
          <a:endParaRPr lang="en-GB"/>
        </a:p>
      </dgm:t>
    </dgm:pt>
    <dgm:pt modelId="{B066ACCC-0CF4-40BA-AB4A-7CC99EC04B02}" type="pres">
      <dgm:prSet presAssocID="{9B973382-9E86-4059-A9B1-7C35B104B2D3}" presName="L2TextContainerWrapper" presStyleCnt="0">
        <dgm:presLayoutVars>
          <dgm:chMax val="0"/>
          <dgm:chPref val="0"/>
          <dgm:bulletEnabled val="1"/>
        </dgm:presLayoutVars>
      </dgm:prSet>
      <dgm:spPr/>
    </dgm:pt>
    <dgm:pt modelId="{51BDA9B1-E808-482B-B303-BBB8F377D855}" type="pres">
      <dgm:prSet presAssocID="{9B973382-9E86-4059-A9B1-7C35B104B2D3}" presName="L2TextContainer" presStyleLbl="bgAccFollowNode1" presStyleIdx="3" presStyleCnt="8"/>
      <dgm:spPr/>
      <dgm:t>
        <a:bodyPr/>
        <a:lstStyle/>
        <a:p>
          <a:endParaRPr lang="en-GB"/>
        </a:p>
      </dgm:t>
    </dgm:pt>
    <dgm:pt modelId="{33358234-AFF0-44C4-B909-85F15D360344}" type="pres">
      <dgm:prSet presAssocID="{9B973382-9E86-4059-A9B1-7C35B104B2D3}" presName="FlexibleEmptyPlaceHolder" presStyleCnt="0"/>
      <dgm:spPr/>
    </dgm:pt>
    <dgm:pt modelId="{7944A3E4-BFF4-44C6-BE4D-37153764F21A}" type="pres">
      <dgm:prSet presAssocID="{9B973382-9E86-4059-A9B1-7C35B104B2D3}" presName="ConnectLine" presStyleLbl="alignNode1" presStyleIdx="3" presStyleCnt="8"/>
      <dgm:spPr>
        <a:solidFill>
          <a:schemeClr val="accent4">
            <a:hueOff val="-936563"/>
            <a:satOff val="-1125"/>
            <a:lumOff val="-1345"/>
            <a:alphaOff val="0"/>
          </a:schemeClr>
        </a:solidFill>
        <a:ln w="6350" cap="flat" cmpd="sng" algn="ctr">
          <a:solidFill>
            <a:schemeClr val="accent4">
              <a:hueOff val="-936563"/>
              <a:satOff val="-1125"/>
              <a:lumOff val="-1345"/>
              <a:alphaOff val="0"/>
            </a:schemeClr>
          </a:solidFill>
          <a:prstDash val="dash"/>
        </a:ln>
        <a:effectLst/>
      </dgm:spPr>
    </dgm:pt>
    <dgm:pt modelId="{B9DBE615-D526-410A-99A5-167B5CEC1A70}" type="pres">
      <dgm:prSet presAssocID="{9B973382-9E86-4059-A9B1-7C35B104B2D3}" presName="ConnectorPoint" presStyleLbl="fgAcc1" presStyleIdx="3" presStyleCnt="8"/>
      <dgm:spPr>
        <a:solidFill>
          <a:schemeClr val="lt1">
            <a:alpha val="90000"/>
            <a:hueOff val="0"/>
            <a:satOff val="0"/>
            <a:lumOff val="0"/>
            <a:alphaOff val="0"/>
          </a:schemeClr>
        </a:solidFill>
        <a:ln w="15875" cap="flat" cmpd="sng" algn="ctr">
          <a:noFill/>
          <a:prstDash val="solid"/>
        </a:ln>
        <a:effectLst/>
      </dgm:spPr>
    </dgm:pt>
    <dgm:pt modelId="{E5825B5C-701F-4594-9B67-E033175F0DEB}" type="pres">
      <dgm:prSet presAssocID="{9B973382-9E86-4059-A9B1-7C35B104B2D3}" presName="EmptyPlaceHolder" presStyleCnt="0"/>
      <dgm:spPr/>
    </dgm:pt>
    <dgm:pt modelId="{07007022-12CD-4D6F-B9CC-66CAD41AAADA}" type="pres">
      <dgm:prSet presAssocID="{E2AE326B-DB69-4011-9D3A-D45663CF22C6}" presName="spaceBetweenRectangles" presStyleCnt="0"/>
      <dgm:spPr/>
    </dgm:pt>
    <dgm:pt modelId="{71E17B1B-0D24-43FC-830A-51F3B1514756}" type="pres">
      <dgm:prSet presAssocID="{0A153B03-B1E5-4996-B815-867B90409DBE}" presName="composite" presStyleCnt="0"/>
      <dgm:spPr/>
    </dgm:pt>
    <dgm:pt modelId="{BCBAA4F2-A006-4908-A2CE-B86AF476850D}" type="pres">
      <dgm:prSet presAssocID="{0A153B03-B1E5-4996-B815-867B90409DBE}" presName="L1TextContainer" presStyleLbl="revTx" presStyleIdx="4" presStyleCnt="8">
        <dgm:presLayoutVars>
          <dgm:chMax val="1"/>
          <dgm:chPref val="1"/>
          <dgm:bulletEnabled val="1"/>
        </dgm:presLayoutVars>
      </dgm:prSet>
      <dgm:spPr/>
      <dgm:t>
        <a:bodyPr/>
        <a:lstStyle/>
        <a:p>
          <a:endParaRPr lang="en-GB"/>
        </a:p>
      </dgm:t>
    </dgm:pt>
    <dgm:pt modelId="{678216D5-D535-4665-A82F-8D5CEB0AF051}" type="pres">
      <dgm:prSet presAssocID="{0A153B03-B1E5-4996-B815-867B90409DBE}" presName="L2TextContainerWrapper" presStyleCnt="0">
        <dgm:presLayoutVars>
          <dgm:chMax val="0"/>
          <dgm:chPref val="0"/>
          <dgm:bulletEnabled val="1"/>
        </dgm:presLayoutVars>
      </dgm:prSet>
      <dgm:spPr/>
    </dgm:pt>
    <dgm:pt modelId="{C53FB1AB-E186-47F3-96AA-D0A9CAE89EE8}" type="pres">
      <dgm:prSet presAssocID="{0A153B03-B1E5-4996-B815-867B90409DBE}" presName="L2TextContainer" presStyleLbl="bgAccFollowNode1" presStyleIdx="4" presStyleCnt="8"/>
      <dgm:spPr/>
      <dgm:t>
        <a:bodyPr/>
        <a:lstStyle/>
        <a:p>
          <a:endParaRPr lang="en-GB"/>
        </a:p>
      </dgm:t>
    </dgm:pt>
    <dgm:pt modelId="{5B40D186-3DA2-495B-9BE9-98E5E5529D5E}" type="pres">
      <dgm:prSet presAssocID="{0A153B03-B1E5-4996-B815-867B90409DBE}" presName="FlexibleEmptyPlaceHolder" presStyleCnt="0"/>
      <dgm:spPr/>
    </dgm:pt>
    <dgm:pt modelId="{4F1FE532-1BE4-40BD-818E-75E5A49F2E6C}" type="pres">
      <dgm:prSet presAssocID="{0A153B03-B1E5-4996-B815-867B90409DBE}" presName="ConnectLine" presStyleLbl="alignNode1" presStyleIdx="4" presStyleCnt="8"/>
      <dgm:spPr>
        <a:solidFill>
          <a:schemeClr val="accent4">
            <a:hueOff val="-1248751"/>
            <a:satOff val="-1500"/>
            <a:lumOff val="-1793"/>
            <a:alphaOff val="0"/>
          </a:schemeClr>
        </a:solidFill>
        <a:ln w="6350" cap="flat" cmpd="sng" algn="ctr">
          <a:solidFill>
            <a:schemeClr val="accent4">
              <a:hueOff val="-1248751"/>
              <a:satOff val="-1500"/>
              <a:lumOff val="-1793"/>
              <a:alphaOff val="0"/>
            </a:schemeClr>
          </a:solidFill>
          <a:prstDash val="dash"/>
        </a:ln>
        <a:effectLst/>
      </dgm:spPr>
    </dgm:pt>
    <dgm:pt modelId="{76C2A08E-14ED-4950-949B-54F0CE4EF983}" type="pres">
      <dgm:prSet presAssocID="{0A153B03-B1E5-4996-B815-867B90409DBE}" presName="ConnectorPoint" presStyleLbl="fgAcc1" presStyleIdx="4" presStyleCnt="8"/>
      <dgm:spPr>
        <a:solidFill>
          <a:schemeClr val="lt1">
            <a:alpha val="90000"/>
            <a:hueOff val="0"/>
            <a:satOff val="0"/>
            <a:lumOff val="0"/>
            <a:alphaOff val="0"/>
          </a:schemeClr>
        </a:solidFill>
        <a:ln w="15875" cap="flat" cmpd="sng" algn="ctr">
          <a:noFill/>
          <a:prstDash val="solid"/>
        </a:ln>
        <a:effectLst/>
      </dgm:spPr>
    </dgm:pt>
    <dgm:pt modelId="{EF736A68-62CA-4935-A075-E2C75DD86563}" type="pres">
      <dgm:prSet presAssocID="{0A153B03-B1E5-4996-B815-867B90409DBE}" presName="EmptyPlaceHolder" presStyleCnt="0"/>
      <dgm:spPr/>
    </dgm:pt>
    <dgm:pt modelId="{6E2E1D56-2282-4C5C-9AFA-7EFE0D684C53}" type="pres">
      <dgm:prSet presAssocID="{0D73AF90-B09D-4DD1-9B66-565982A94C91}" presName="spaceBetweenRectangles" presStyleCnt="0"/>
      <dgm:spPr/>
    </dgm:pt>
    <dgm:pt modelId="{7382FDC0-9336-4A1E-BA3A-80211601417D}" type="pres">
      <dgm:prSet presAssocID="{B3942473-8C31-4541-BFE7-EC9E9EC0959A}" presName="composite" presStyleCnt="0"/>
      <dgm:spPr/>
    </dgm:pt>
    <dgm:pt modelId="{C3966971-DC35-4C3A-98BA-9CD27143FF1C}" type="pres">
      <dgm:prSet presAssocID="{B3942473-8C31-4541-BFE7-EC9E9EC0959A}" presName="L1TextContainer" presStyleLbl="revTx" presStyleIdx="5" presStyleCnt="8">
        <dgm:presLayoutVars>
          <dgm:chMax val="1"/>
          <dgm:chPref val="1"/>
          <dgm:bulletEnabled val="1"/>
        </dgm:presLayoutVars>
      </dgm:prSet>
      <dgm:spPr/>
      <dgm:t>
        <a:bodyPr/>
        <a:lstStyle/>
        <a:p>
          <a:endParaRPr lang="en-GB"/>
        </a:p>
      </dgm:t>
    </dgm:pt>
    <dgm:pt modelId="{EC6357B9-8C4D-4F8F-9139-78FDF9395B38}" type="pres">
      <dgm:prSet presAssocID="{B3942473-8C31-4541-BFE7-EC9E9EC0959A}" presName="L2TextContainerWrapper" presStyleCnt="0">
        <dgm:presLayoutVars>
          <dgm:chMax val="0"/>
          <dgm:chPref val="0"/>
          <dgm:bulletEnabled val="1"/>
        </dgm:presLayoutVars>
      </dgm:prSet>
      <dgm:spPr/>
    </dgm:pt>
    <dgm:pt modelId="{0BF1FB72-FA5C-43A7-BFC0-141B155ABCB1}" type="pres">
      <dgm:prSet presAssocID="{B3942473-8C31-4541-BFE7-EC9E9EC0959A}" presName="L2TextContainer" presStyleLbl="bgAccFollowNode1" presStyleIdx="5" presStyleCnt="8"/>
      <dgm:spPr/>
      <dgm:t>
        <a:bodyPr/>
        <a:lstStyle/>
        <a:p>
          <a:endParaRPr lang="en-GB"/>
        </a:p>
      </dgm:t>
    </dgm:pt>
    <dgm:pt modelId="{F479FA45-D309-4EDE-8EDD-3F9634F37DEB}" type="pres">
      <dgm:prSet presAssocID="{B3942473-8C31-4541-BFE7-EC9E9EC0959A}" presName="FlexibleEmptyPlaceHolder" presStyleCnt="0"/>
      <dgm:spPr/>
    </dgm:pt>
    <dgm:pt modelId="{6534AC02-8893-4C16-BE37-EA4C2CED1D1F}" type="pres">
      <dgm:prSet presAssocID="{B3942473-8C31-4541-BFE7-EC9E9EC0959A}" presName="ConnectLine" presStyleLbl="alignNode1" presStyleIdx="5" presStyleCnt="8"/>
      <dgm:spPr>
        <a:solidFill>
          <a:schemeClr val="accent4">
            <a:hueOff val="-1560938"/>
            <a:satOff val="-1875"/>
            <a:lumOff val="-2241"/>
            <a:alphaOff val="0"/>
          </a:schemeClr>
        </a:solidFill>
        <a:ln w="6350" cap="flat" cmpd="sng" algn="ctr">
          <a:solidFill>
            <a:schemeClr val="accent4">
              <a:hueOff val="-1560938"/>
              <a:satOff val="-1875"/>
              <a:lumOff val="-2241"/>
              <a:alphaOff val="0"/>
            </a:schemeClr>
          </a:solidFill>
          <a:prstDash val="dash"/>
        </a:ln>
        <a:effectLst/>
      </dgm:spPr>
    </dgm:pt>
    <dgm:pt modelId="{428DF821-ED60-47AE-9194-109F563EC0D0}" type="pres">
      <dgm:prSet presAssocID="{B3942473-8C31-4541-BFE7-EC9E9EC0959A}" presName="ConnectorPoint" presStyleLbl="fgAcc1" presStyleIdx="5" presStyleCnt="8"/>
      <dgm:spPr>
        <a:solidFill>
          <a:schemeClr val="lt1">
            <a:alpha val="90000"/>
            <a:hueOff val="0"/>
            <a:satOff val="0"/>
            <a:lumOff val="0"/>
            <a:alphaOff val="0"/>
          </a:schemeClr>
        </a:solidFill>
        <a:ln w="15875" cap="flat" cmpd="sng" algn="ctr">
          <a:noFill/>
          <a:prstDash val="solid"/>
        </a:ln>
        <a:effectLst/>
      </dgm:spPr>
    </dgm:pt>
    <dgm:pt modelId="{4F03455F-9F81-4B6F-8834-8C13521CB1F7}" type="pres">
      <dgm:prSet presAssocID="{B3942473-8C31-4541-BFE7-EC9E9EC0959A}" presName="EmptyPlaceHolder" presStyleCnt="0"/>
      <dgm:spPr/>
    </dgm:pt>
    <dgm:pt modelId="{D4638E34-8542-4D6A-8E02-398B6FAD5FCC}" type="pres">
      <dgm:prSet presAssocID="{92DC4AD1-B892-4115-B340-955B1FD73B11}" presName="spaceBetweenRectangles" presStyleCnt="0"/>
      <dgm:spPr/>
    </dgm:pt>
    <dgm:pt modelId="{B20889EC-D15B-41C0-83F1-F9F4C1090C14}" type="pres">
      <dgm:prSet presAssocID="{9C339C04-B6D3-42AB-A288-AF0560BCACB6}" presName="composite" presStyleCnt="0"/>
      <dgm:spPr/>
    </dgm:pt>
    <dgm:pt modelId="{2A0ABDB2-6441-4F06-8756-08FADED94EFF}" type="pres">
      <dgm:prSet presAssocID="{9C339C04-B6D3-42AB-A288-AF0560BCACB6}" presName="L1TextContainer" presStyleLbl="revTx" presStyleIdx="6" presStyleCnt="8">
        <dgm:presLayoutVars>
          <dgm:chMax val="1"/>
          <dgm:chPref val="1"/>
          <dgm:bulletEnabled val="1"/>
        </dgm:presLayoutVars>
      </dgm:prSet>
      <dgm:spPr/>
      <dgm:t>
        <a:bodyPr/>
        <a:lstStyle/>
        <a:p>
          <a:endParaRPr lang="en-GB"/>
        </a:p>
      </dgm:t>
    </dgm:pt>
    <dgm:pt modelId="{EF7D3262-F745-469C-BF6A-DD5EC9FEBBA1}" type="pres">
      <dgm:prSet presAssocID="{9C339C04-B6D3-42AB-A288-AF0560BCACB6}" presName="L2TextContainerWrapper" presStyleCnt="0">
        <dgm:presLayoutVars>
          <dgm:chMax val="0"/>
          <dgm:chPref val="0"/>
          <dgm:bulletEnabled val="1"/>
        </dgm:presLayoutVars>
      </dgm:prSet>
      <dgm:spPr/>
    </dgm:pt>
    <dgm:pt modelId="{4AA73E11-DF5A-4418-ABDC-FA986297DE86}" type="pres">
      <dgm:prSet presAssocID="{9C339C04-B6D3-42AB-A288-AF0560BCACB6}" presName="L2TextContainer" presStyleLbl="bgAccFollowNode1" presStyleIdx="6" presStyleCnt="8"/>
      <dgm:spPr/>
      <dgm:t>
        <a:bodyPr/>
        <a:lstStyle/>
        <a:p>
          <a:endParaRPr lang="en-GB"/>
        </a:p>
      </dgm:t>
    </dgm:pt>
    <dgm:pt modelId="{695F4C53-BE5C-40C5-A5F9-29F7F59359E3}" type="pres">
      <dgm:prSet presAssocID="{9C339C04-B6D3-42AB-A288-AF0560BCACB6}" presName="FlexibleEmptyPlaceHolder" presStyleCnt="0"/>
      <dgm:spPr/>
    </dgm:pt>
    <dgm:pt modelId="{23D66E93-94FD-4E8D-B8D5-BF41853889EB}" type="pres">
      <dgm:prSet presAssocID="{9C339C04-B6D3-42AB-A288-AF0560BCACB6}" presName="ConnectLine" presStyleLbl="alignNode1" presStyleIdx="6" presStyleCnt="8"/>
      <dgm:spPr>
        <a:solidFill>
          <a:schemeClr val="accent4">
            <a:hueOff val="-1873126"/>
            <a:satOff val="-2250"/>
            <a:lumOff val="-2690"/>
            <a:alphaOff val="0"/>
          </a:schemeClr>
        </a:solidFill>
        <a:ln w="6350" cap="flat" cmpd="sng" algn="ctr">
          <a:solidFill>
            <a:schemeClr val="accent4">
              <a:hueOff val="-1873126"/>
              <a:satOff val="-2250"/>
              <a:lumOff val="-2690"/>
              <a:alphaOff val="0"/>
            </a:schemeClr>
          </a:solidFill>
          <a:prstDash val="dash"/>
        </a:ln>
        <a:effectLst/>
      </dgm:spPr>
    </dgm:pt>
    <dgm:pt modelId="{1C0B9EF0-3D5D-4EAB-8446-7F57C4269CB3}" type="pres">
      <dgm:prSet presAssocID="{9C339C04-B6D3-42AB-A288-AF0560BCACB6}" presName="ConnectorPoint" presStyleLbl="fgAcc1" presStyleIdx="6" presStyleCnt="8"/>
      <dgm:spPr>
        <a:solidFill>
          <a:schemeClr val="lt1">
            <a:alpha val="90000"/>
            <a:hueOff val="0"/>
            <a:satOff val="0"/>
            <a:lumOff val="0"/>
            <a:alphaOff val="0"/>
          </a:schemeClr>
        </a:solidFill>
        <a:ln w="15875" cap="flat" cmpd="sng" algn="ctr">
          <a:noFill/>
          <a:prstDash val="solid"/>
        </a:ln>
        <a:effectLst/>
      </dgm:spPr>
    </dgm:pt>
    <dgm:pt modelId="{E6BD0C69-E9ED-4CBE-9FFF-A17F3818759C}" type="pres">
      <dgm:prSet presAssocID="{9C339C04-B6D3-42AB-A288-AF0560BCACB6}" presName="EmptyPlaceHolder" presStyleCnt="0"/>
      <dgm:spPr/>
    </dgm:pt>
    <dgm:pt modelId="{306E47EF-DF16-41F3-9459-A9CECCE70E10}" type="pres">
      <dgm:prSet presAssocID="{BB41E49B-600A-43DB-B888-E65E3863444A}" presName="spaceBetweenRectangles" presStyleCnt="0"/>
      <dgm:spPr/>
    </dgm:pt>
    <dgm:pt modelId="{DE5F2030-A586-4DBC-A8B0-3EB278C8B879}" type="pres">
      <dgm:prSet presAssocID="{4D2B8472-04F7-4ADD-8938-C063917B479F}" presName="composite" presStyleCnt="0"/>
      <dgm:spPr/>
    </dgm:pt>
    <dgm:pt modelId="{F16F95C3-4866-4071-881C-0487A0500D52}" type="pres">
      <dgm:prSet presAssocID="{4D2B8472-04F7-4ADD-8938-C063917B479F}" presName="L1TextContainer" presStyleLbl="revTx" presStyleIdx="7" presStyleCnt="8">
        <dgm:presLayoutVars>
          <dgm:chMax val="1"/>
          <dgm:chPref val="1"/>
          <dgm:bulletEnabled val="1"/>
        </dgm:presLayoutVars>
      </dgm:prSet>
      <dgm:spPr/>
      <dgm:t>
        <a:bodyPr/>
        <a:lstStyle/>
        <a:p>
          <a:endParaRPr lang="en-GB"/>
        </a:p>
      </dgm:t>
    </dgm:pt>
    <dgm:pt modelId="{2219F4CB-45BA-41D5-A4E8-77DFE0B1DA64}" type="pres">
      <dgm:prSet presAssocID="{4D2B8472-04F7-4ADD-8938-C063917B479F}" presName="L2TextContainerWrapper" presStyleCnt="0">
        <dgm:presLayoutVars>
          <dgm:chMax val="0"/>
          <dgm:chPref val="0"/>
          <dgm:bulletEnabled val="1"/>
        </dgm:presLayoutVars>
      </dgm:prSet>
      <dgm:spPr/>
    </dgm:pt>
    <dgm:pt modelId="{FD26B311-15E8-4E81-9C25-0B440695027C}" type="pres">
      <dgm:prSet presAssocID="{4D2B8472-04F7-4ADD-8938-C063917B479F}" presName="L2TextContainer" presStyleLbl="bgAccFollowNode1" presStyleIdx="7" presStyleCnt="8"/>
      <dgm:spPr/>
      <dgm:t>
        <a:bodyPr/>
        <a:lstStyle/>
        <a:p>
          <a:endParaRPr lang="en-GB"/>
        </a:p>
      </dgm:t>
    </dgm:pt>
    <dgm:pt modelId="{FBF8F72D-1645-47FD-898D-A7B80A96C578}" type="pres">
      <dgm:prSet presAssocID="{4D2B8472-04F7-4ADD-8938-C063917B479F}" presName="FlexibleEmptyPlaceHolder" presStyleCnt="0"/>
      <dgm:spPr/>
    </dgm:pt>
    <dgm:pt modelId="{0DCD441A-EABA-4705-9EFC-F7A34DE021E1}" type="pres">
      <dgm:prSet presAssocID="{4D2B8472-04F7-4ADD-8938-C063917B479F}" presName="ConnectLine" presStyleLbl="alignNode1" presStyleIdx="7" presStyleCnt="8"/>
      <dgm:spPr>
        <a:solidFill>
          <a:schemeClr val="accent4">
            <a:hueOff val="-2185313"/>
            <a:satOff val="-2625"/>
            <a:lumOff val="-3138"/>
            <a:alphaOff val="0"/>
          </a:schemeClr>
        </a:solidFill>
        <a:ln w="6350" cap="flat" cmpd="sng" algn="ctr">
          <a:solidFill>
            <a:schemeClr val="accent4">
              <a:hueOff val="-2185313"/>
              <a:satOff val="-2625"/>
              <a:lumOff val="-3138"/>
              <a:alphaOff val="0"/>
            </a:schemeClr>
          </a:solidFill>
          <a:prstDash val="dash"/>
        </a:ln>
        <a:effectLst/>
      </dgm:spPr>
    </dgm:pt>
    <dgm:pt modelId="{015015AB-679C-4C4B-8E1D-26F4CF9A3E0F}" type="pres">
      <dgm:prSet presAssocID="{4D2B8472-04F7-4ADD-8938-C063917B479F}" presName="ConnectorPoint" presStyleLbl="fgAcc1" presStyleIdx="7" presStyleCnt="8"/>
      <dgm:spPr>
        <a:solidFill>
          <a:schemeClr val="lt1">
            <a:alpha val="90000"/>
            <a:hueOff val="0"/>
            <a:satOff val="0"/>
            <a:lumOff val="0"/>
            <a:alphaOff val="0"/>
          </a:schemeClr>
        </a:solidFill>
        <a:ln w="15875" cap="flat" cmpd="sng" algn="ctr">
          <a:noFill/>
          <a:prstDash val="solid"/>
        </a:ln>
        <a:effectLst/>
      </dgm:spPr>
    </dgm:pt>
    <dgm:pt modelId="{65F3B53C-1FCD-4C78-BF15-D582ECBC8B58}" type="pres">
      <dgm:prSet presAssocID="{4D2B8472-04F7-4ADD-8938-C063917B479F}" presName="EmptyPlaceHolder" presStyleCnt="0"/>
      <dgm:spPr/>
    </dgm:pt>
  </dgm:ptLst>
  <dgm:cxnLst>
    <dgm:cxn modelId="{1BE9D958-D572-40A7-9266-38E104E69F64}" srcId="{9C339C04-B6D3-42AB-A288-AF0560BCACB6}" destId="{DB452E1A-32E9-441A-9982-05786880559B}" srcOrd="0" destOrd="0" parTransId="{D4AC403E-8849-4359-8E6E-A76EDBD62EDF}" sibTransId="{85B75E86-5A60-47CA-AD5D-D82815536951}"/>
    <dgm:cxn modelId="{E8370C3C-62C6-48E2-8572-016F579AC16C}" srcId="{CC9E75DF-A07F-48B3-AF6B-44AD36DC2310}" destId="{0A153B03-B1E5-4996-B815-867B90409DBE}" srcOrd="4" destOrd="0" parTransId="{DEC4AB26-781F-48D1-84BE-2A992B033A53}" sibTransId="{0D73AF90-B09D-4DD1-9B66-565982A94C91}"/>
    <dgm:cxn modelId="{CC72110F-447F-4DF0-8446-A76E829AB7D8}" type="presOf" srcId="{DF9AE5F5-1CDC-497B-9F9B-7AD89DEDA8BB}" destId="{6CAAB7A2-5AB2-4E72-A793-B3EC0259F8D0}" srcOrd="0" destOrd="0" presId="urn:microsoft.com/office/officeart/2017/3/layout/HorizontalPathTimeline"/>
    <dgm:cxn modelId="{ECCAC94E-2D4B-4B84-AC22-08652D6BC906}" type="presOf" srcId="{09A74049-3F90-4855-A97C-7F78EA38CDCA}" destId="{F738AAE8-1617-4B5D-812D-BE1EA615D53C}" srcOrd="0" destOrd="0" presId="urn:microsoft.com/office/officeart/2017/3/layout/HorizontalPathTimeline"/>
    <dgm:cxn modelId="{DFDD8021-9007-460F-97B8-E0C8F9F46F92}" type="presOf" srcId="{4D2B8472-04F7-4ADD-8938-C063917B479F}" destId="{F16F95C3-4866-4071-881C-0487A0500D52}" srcOrd="0" destOrd="0" presId="urn:microsoft.com/office/officeart/2017/3/layout/HorizontalPathTimeline"/>
    <dgm:cxn modelId="{BEECAC31-85F9-4C09-B36D-2869C9EC2987}" type="presOf" srcId="{DB452E1A-32E9-441A-9982-05786880559B}" destId="{4AA73E11-DF5A-4418-ABDC-FA986297DE86}" srcOrd="0" destOrd="0" presId="urn:microsoft.com/office/officeart/2017/3/layout/HorizontalPathTimeline"/>
    <dgm:cxn modelId="{B7D136E3-ADCF-4358-AF0B-90FDCA54C103}" type="presOf" srcId="{4177428F-74DF-4FB1-8B27-1CBEF35FA864}" destId="{0BF1FB72-FA5C-43A7-BFC0-141B155ABCB1}" srcOrd="0" destOrd="0" presId="urn:microsoft.com/office/officeart/2017/3/layout/HorizontalPathTimeline"/>
    <dgm:cxn modelId="{3D4819B1-3F03-4B4B-B324-F8B468E78F70}" srcId="{CC9E75DF-A07F-48B3-AF6B-44AD36DC2310}" destId="{44F646ED-DDD5-4FFC-8907-5E9EA85911D7}" srcOrd="2" destOrd="0" parTransId="{D7559B26-701B-461D-B28F-40769EA4DB3C}" sibTransId="{6E1B1B72-1CC1-49B8-BE0B-F60AA463574A}"/>
    <dgm:cxn modelId="{A96B1A7B-AA59-46C1-AC92-947EAFE5E14C}" srcId="{44F646ED-DDD5-4FFC-8907-5E9EA85911D7}" destId="{E3EF8280-05F9-4CD9-9CB9-ABD69124E0AF}" srcOrd="0" destOrd="0" parTransId="{049AFEAC-7B53-4FA4-B21E-FC67414CA1E8}" sibTransId="{EC3B42F2-A26D-41A7-B912-D44C0DFAA757}"/>
    <dgm:cxn modelId="{1B5B8DED-17B6-4512-96FE-1718C5E8238E}" srcId="{CC9E75DF-A07F-48B3-AF6B-44AD36DC2310}" destId="{9C339C04-B6D3-42AB-A288-AF0560BCACB6}" srcOrd="6" destOrd="0" parTransId="{DA99D7E1-F21E-4A71-A4E3-7948DD4DAF4A}" sibTransId="{BB41E49B-600A-43DB-B888-E65E3863444A}"/>
    <dgm:cxn modelId="{7D5B76C3-D2FF-4A47-927A-3FBDCB678120}" srcId="{B3942473-8C31-4541-BFE7-EC9E9EC0959A}" destId="{4177428F-74DF-4FB1-8B27-1CBEF35FA864}" srcOrd="0" destOrd="0" parTransId="{A6BC38CF-7EFA-44AD-9FB4-6DF78D80A43E}" sibTransId="{CAD2571E-BBEF-4178-86B8-470C9E283A45}"/>
    <dgm:cxn modelId="{DEF387EE-1CDE-4EA7-A8E0-0F0EF4E092F4}" type="presOf" srcId="{BFEE4017-C42A-4B29-B030-F47A6B21AA85}" destId="{07A00EF4-E114-430E-A591-7661599612B7}" srcOrd="0" destOrd="0" presId="urn:microsoft.com/office/officeart/2017/3/layout/HorizontalPathTimeline"/>
    <dgm:cxn modelId="{AE73BA56-3B2C-4880-9D70-1BF64E4B7539}" type="presOf" srcId="{E95629FA-2C24-4218-9024-C8367CC9BAAB}" destId="{C53FB1AB-E186-47F3-96AA-D0A9CAE89EE8}" srcOrd="0" destOrd="0" presId="urn:microsoft.com/office/officeart/2017/3/layout/HorizontalPathTimeline"/>
    <dgm:cxn modelId="{2BFBE7FB-4397-4A02-846D-F2C59E9E4F37}" srcId="{CC9E75DF-A07F-48B3-AF6B-44AD36DC2310}" destId="{4D2B8472-04F7-4ADD-8938-C063917B479F}" srcOrd="7" destOrd="0" parTransId="{4DFEDF37-63B6-4D62-BF39-EB1439BA41B2}" sibTransId="{D17B0D4D-0771-4351-9696-87A4781FD5EC}"/>
    <dgm:cxn modelId="{6A61BDC5-F5FC-4EFB-B880-4B1A3B81C7AD}" srcId="{CC9E75DF-A07F-48B3-AF6B-44AD36DC2310}" destId="{B3942473-8C31-4541-BFE7-EC9E9EC0959A}" srcOrd="5" destOrd="0" parTransId="{2101E94B-2FF3-43A5-8F5D-4BEF0DC2F87F}" sibTransId="{92DC4AD1-B892-4115-B340-955B1FD73B11}"/>
    <dgm:cxn modelId="{4F5D3390-4952-4D18-B3A9-C0DF4489D0D0}" type="presOf" srcId="{9C339C04-B6D3-42AB-A288-AF0560BCACB6}" destId="{2A0ABDB2-6441-4F06-8756-08FADED94EFF}" srcOrd="0" destOrd="0" presId="urn:microsoft.com/office/officeart/2017/3/layout/HorizontalPathTimeline"/>
    <dgm:cxn modelId="{5DF9F2F3-9433-4455-9397-0CBEAB90698F}" type="presOf" srcId="{E3EF8280-05F9-4CD9-9CB9-ABD69124E0AF}" destId="{50B99855-093D-4B8B-A926-E8DB25376926}" srcOrd="0" destOrd="0" presId="urn:microsoft.com/office/officeart/2017/3/layout/HorizontalPathTimeline"/>
    <dgm:cxn modelId="{E6D4320D-9929-48D9-991C-2C2B49B3EA72}" srcId="{DF9AE5F5-1CDC-497B-9F9B-7AD89DEDA8BB}" destId="{09A74049-3F90-4855-A97C-7F78EA38CDCA}" srcOrd="0" destOrd="0" parTransId="{AD9DAB7D-F793-4A31-A64C-E41A8F0F5E3E}" sibTransId="{0A474A1E-20CA-42DC-8B5F-E09EDA968E7E}"/>
    <dgm:cxn modelId="{D86F1DE4-E92C-422C-BE29-9074B4C752A9}" srcId="{CC9E75DF-A07F-48B3-AF6B-44AD36DC2310}" destId="{DF9AE5F5-1CDC-497B-9F9B-7AD89DEDA8BB}" srcOrd="0" destOrd="0" parTransId="{A5023726-9BCD-4073-A894-9B60A58128E5}" sibTransId="{BE737DEE-2B0C-493D-8EB2-9591A8240028}"/>
    <dgm:cxn modelId="{E99959F2-7501-44FC-89ED-FC755857644E}" srcId="{CC9E75DF-A07F-48B3-AF6B-44AD36DC2310}" destId="{BFEE4017-C42A-4B29-B030-F47A6B21AA85}" srcOrd="1" destOrd="0" parTransId="{99DCC5C0-1B34-4957-8F32-B3A132B0FAA7}" sibTransId="{70349C6B-4D85-445D-B5BB-B41604719ABC}"/>
    <dgm:cxn modelId="{000D0D3F-22CA-4155-8034-11A2F10D4D8A}" type="presOf" srcId="{AAEB9BC7-E290-4BC5-AE54-0914DAB891FF}" destId="{FD26B311-15E8-4E81-9C25-0B440695027C}" srcOrd="0" destOrd="0" presId="urn:microsoft.com/office/officeart/2017/3/layout/HorizontalPathTimeline"/>
    <dgm:cxn modelId="{AF072546-F5EF-4077-BD51-2A2C2A6E8D46}" type="presOf" srcId="{B14F62C8-E5B2-4113-A833-075107F8A934}" destId="{51BDA9B1-E808-482B-B303-BBB8F377D855}" srcOrd="0" destOrd="0" presId="urn:microsoft.com/office/officeart/2017/3/layout/HorizontalPathTimeline"/>
    <dgm:cxn modelId="{6AAB4E75-2445-442C-9D89-2168D7592C78}" srcId="{9B973382-9E86-4059-A9B1-7C35B104B2D3}" destId="{B14F62C8-E5B2-4113-A833-075107F8A934}" srcOrd="0" destOrd="0" parTransId="{947CC19C-CE64-4E5A-8315-C4FD08D60C8F}" sibTransId="{F741761B-BA82-43BA-B7EB-265019995EED}"/>
    <dgm:cxn modelId="{83609DA1-A6D7-4B96-A5F6-C291F8F0BA1D}" type="presOf" srcId="{B3942473-8C31-4541-BFE7-EC9E9EC0959A}" destId="{C3966971-DC35-4C3A-98BA-9CD27143FF1C}" srcOrd="0" destOrd="0" presId="urn:microsoft.com/office/officeart/2017/3/layout/HorizontalPathTimeline"/>
    <dgm:cxn modelId="{0344719F-3D0C-46D3-8CFF-7ABD4669DB9B}" srcId="{BFEE4017-C42A-4B29-B030-F47A6B21AA85}" destId="{95BCFBE2-CAAA-4C2A-9363-2E971A50FD4E}" srcOrd="0" destOrd="0" parTransId="{8BD18E3D-D6B3-471E-B0C7-1DC0E730AE78}" sibTransId="{F2397AC9-6DD6-4327-B918-4072087DBBA7}"/>
    <dgm:cxn modelId="{58FF9535-33FF-4B9E-ADBC-8CD032105933}" type="presOf" srcId="{44F646ED-DDD5-4FFC-8907-5E9EA85911D7}" destId="{3DA65D20-2B9D-4CD0-BADB-D1B4FC789C50}" srcOrd="0" destOrd="0" presId="urn:microsoft.com/office/officeart/2017/3/layout/HorizontalPathTimeline"/>
    <dgm:cxn modelId="{FE1D70BA-71BF-46B4-A542-7BB8F2BA52FD}" srcId="{4D2B8472-04F7-4ADD-8938-C063917B479F}" destId="{AAEB9BC7-E290-4BC5-AE54-0914DAB891FF}" srcOrd="0" destOrd="0" parTransId="{78963920-B806-4B24-8E2D-1CB72D28F7B2}" sibTransId="{70A4C0B6-D717-4ACF-B0EB-7959BC3482D1}"/>
    <dgm:cxn modelId="{942D56EC-420F-477F-9ABD-DC8D6F1720B7}" srcId="{0A153B03-B1E5-4996-B815-867B90409DBE}" destId="{E95629FA-2C24-4218-9024-C8367CC9BAAB}" srcOrd="0" destOrd="0" parTransId="{96CE69E2-9755-4750-961A-F239E1267D2E}" sibTransId="{2193567C-3BB4-4942-BE50-F6AD5C7D4D7A}"/>
    <dgm:cxn modelId="{2078DAA9-C5ED-4478-AB48-83A9A1A14AA7}" type="presOf" srcId="{0A153B03-B1E5-4996-B815-867B90409DBE}" destId="{BCBAA4F2-A006-4908-A2CE-B86AF476850D}" srcOrd="0" destOrd="0" presId="urn:microsoft.com/office/officeart/2017/3/layout/HorizontalPathTimeline"/>
    <dgm:cxn modelId="{7ABC946E-9F2D-467B-B176-B9F92CFAF7F7}" type="presOf" srcId="{CC9E75DF-A07F-48B3-AF6B-44AD36DC2310}" destId="{EBF010B5-6A01-4616-990E-512C70683E1D}" srcOrd="0" destOrd="0" presId="urn:microsoft.com/office/officeart/2017/3/layout/HorizontalPathTimeline"/>
    <dgm:cxn modelId="{9F49AA4D-2595-46EC-9775-682FA502E68A}" type="presOf" srcId="{95BCFBE2-CAAA-4C2A-9363-2E971A50FD4E}" destId="{E0665DAC-8785-4C51-855C-D16F5077717B}" srcOrd="0" destOrd="0" presId="urn:microsoft.com/office/officeart/2017/3/layout/HorizontalPathTimeline"/>
    <dgm:cxn modelId="{A57EBB66-F9F5-483E-A1FF-DBA377C7C41F}" srcId="{CC9E75DF-A07F-48B3-AF6B-44AD36DC2310}" destId="{9B973382-9E86-4059-A9B1-7C35B104B2D3}" srcOrd="3" destOrd="0" parTransId="{F377FDA1-65A2-42B3-A3C5-A35C97D41F2C}" sibTransId="{E2AE326B-DB69-4011-9D3A-D45663CF22C6}"/>
    <dgm:cxn modelId="{2037BA3F-841D-471A-AD65-F63ECE6332A7}" type="presOf" srcId="{9B973382-9E86-4059-A9B1-7C35B104B2D3}" destId="{CF8D21A1-F31B-4167-9AC5-BC8DAEE5D81B}" srcOrd="0" destOrd="0" presId="urn:microsoft.com/office/officeart/2017/3/layout/HorizontalPathTimeline"/>
    <dgm:cxn modelId="{5A9FD928-333D-4E4B-8D49-B22ACD2FCBB3}" type="presParOf" srcId="{EBF010B5-6A01-4616-990E-512C70683E1D}" destId="{0BC0FE5B-D4CF-4907-ACEC-3ED5128F5950}" srcOrd="0" destOrd="0" presId="urn:microsoft.com/office/officeart/2017/3/layout/HorizontalPathTimeline"/>
    <dgm:cxn modelId="{E8DD0589-59E1-4613-BF9B-780050FB2D5C}" type="presParOf" srcId="{EBF010B5-6A01-4616-990E-512C70683E1D}" destId="{A1B062DE-E9AF-49DF-AD2E-309230A944FF}" srcOrd="1" destOrd="0" presId="urn:microsoft.com/office/officeart/2017/3/layout/HorizontalPathTimeline"/>
    <dgm:cxn modelId="{1E13E019-0C38-4D0D-B254-5A464E43DE01}" type="presParOf" srcId="{A1B062DE-E9AF-49DF-AD2E-309230A944FF}" destId="{57AF48BF-08FF-424F-BE62-F0F76F74FBAE}" srcOrd="0" destOrd="0" presId="urn:microsoft.com/office/officeart/2017/3/layout/HorizontalPathTimeline"/>
    <dgm:cxn modelId="{CD5FF86C-0322-4FCD-8931-E1794FE7543D}" type="presParOf" srcId="{57AF48BF-08FF-424F-BE62-F0F76F74FBAE}" destId="{6CAAB7A2-5AB2-4E72-A793-B3EC0259F8D0}" srcOrd="0" destOrd="0" presId="urn:microsoft.com/office/officeart/2017/3/layout/HorizontalPathTimeline"/>
    <dgm:cxn modelId="{E1FEAB7C-CD5F-414B-A7FF-638AA891AF1C}" type="presParOf" srcId="{57AF48BF-08FF-424F-BE62-F0F76F74FBAE}" destId="{1FC66204-EBDE-4374-98C1-3E035FB99E71}" srcOrd="1" destOrd="0" presId="urn:microsoft.com/office/officeart/2017/3/layout/HorizontalPathTimeline"/>
    <dgm:cxn modelId="{EB126A00-4F35-4E9C-9ABD-436E433440A8}" type="presParOf" srcId="{1FC66204-EBDE-4374-98C1-3E035FB99E71}" destId="{F738AAE8-1617-4B5D-812D-BE1EA615D53C}" srcOrd="0" destOrd="0" presId="urn:microsoft.com/office/officeart/2017/3/layout/HorizontalPathTimeline"/>
    <dgm:cxn modelId="{B216A942-20F5-407D-AAED-5026582FA27B}" type="presParOf" srcId="{1FC66204-EBDE-4374-98C1-3E035FB99E71}" destId="{3631BC35-CDD0-48F4-8245-A7A305BF734D}" srcOrd="1" destOrd="0" presId="urn:microsoft.com/office/officeart/2017/3/layout/HorizontalPathTimeline"/>
    <dgm:cxn modelId="{F5E4F76C-E643-4DFB-9041-01B3F13C1041}" type="presParOf" srcId="{57AF48BF-08FF-424F-BE62-F0F76F74FBAE}" destId="{CA0103C8-F0D5-4FE6-84D3-8CC5ECCBC013}" srcOrd="2" destOrd="0" presId="urn:microsoft.com/office/officeart/2017/3/layout/HorizontalPathTimeline"/>
    <dgm:cxn modelId="{5A329D00-3E42-481C-B3CF-B640A11752BD}" type="presParOf" srcId="{57AF48BF-08FF-424F-BE62-F0F76F74FBAE}" destId="{6B697BE4-897A-4170-8A86-BD8745C56017}" srcOrd="3" destOrd="0" presId="urn:microsoft.com/office/officeart/2017/3/layout/HorizontalPathTimeline"/>
    <dgm:cxn modelId="{DB5239CD-CA9E-41DA-A6A7-0AB432F86410}" type="presParOf" srcId="{57AF48BF-08FF-424F-BE62-F0F76F74FBAE}" destId="{2DD53F45-1CFD-4517-B842-E2282B5D2023}" srcOrd="4" destOrd="0" presId="urn:microsoft.com/office/officeart/2017/3/layout/HorizontalPathTimeline"/>
    <dgm:cxn modelId="{38A33D8C-2E7D-4484-A874-77C5232EF4FA}" type="presParOf" srcId="{A1B062DE-E9AF-49DF-AD2E-309230A944FF}" destId="{90734E57-1984-4ADC-9322-82DEBCFF14CC}" srcOrd="1" destOrd="0" presId="urn:microsoft.com/office/officeart/2017/3/layout/HorizontalPathTimeline"/>
    <dgm:cxn modelId="{5FBCA18A-7081-4532-9FFD-B686F5BCE176}" type="presParOf" srcId="{A1B062DE-E9AF-49DF-AD2E-309230A944FF}" destId="{7CFAAB1A-3B44-49B9-AC7E-5791DC292261}" srcOrd="2" destOrd="0" presId="urn:microsoft.com/office/officeart/2017/3/layout/HorizontalPathTimeline"/>
    <dgm:cxn modelId="{784AA87A-9C3B-4276-8B4B-666CEB31D016}" type="presParOf" srcId="{7CFAAB1A-3B44-49B9-AC7E-5791DC292261}" destId="{07A00EF4-E114-430E-A591-7661599612B7}" srcOrd="0" destOrd="0" presId="urn:microsoft.com/office/officeart/2017/3/layout/HorizontalPathTimeline"/>
    <dgm:cxn modelId="{92691E02-7502-421C-B0C5-7800A3394B6D}" type="presParOf" srcId="{7CFAAB1A-3B44-49B9-AC7E-5791DC292261}" destId="{EDDBAD51-DFF0-4FA5-A0C5-ECB243FF6743}" srcOrd="1" destOrd="0" presId="urn:microsoft.com/office/officeart/2017/3/layout/HorizontalPathTimeline"/>
    <dgm:cxn modelId="{81753714-069B-422A-9767-211A68BE5E7A}" type="presParOf" srcId="{EDDBAD51-DFF0-4FA5-A0C5-ECB243FF6743}" destId="{E0665DAC-8785-4C51-855C-D16F5077717B}" srcOrd="0" destOrd="0" presId="urn:microsoft.com/office/officeart/2017/3/layout/HorizontalPathTimeline"/>
    <dgm:cxn modelId="{D4A6FD2B-9AA4-4708-B931-2C1A7E04C30E}" type="presParOf" srcId="{EDDBAD51-DFF0-4FA5-A0C5-ECB243FF6743}" destId="{18729C51-1093-428F-9661-61C3DD37DB9E}" srcOrd="1" destOrd="0" presId="urn:microsoft.com/office/officeart/2017/3/layout/HorizontalPathTimeline"/>
    <dgm:cxn modelId="{945F0A8F-2BE6-402B-B6EA-ED415AD916B1}" type="presParOf" srcId="{7CFAAB1A-3B44-49B9-AC7E-5791DC292261}" destId="{3DD5E86C-F336-48C6-9604-D74DBCE43C67}" srcOrd="2" destOrd="0" presId="urn:microsoft.com/office/officeart/2017/3/layout/HorizontalPathTimeline"/>
    <dgm:cxn modelId="{68A96A74-7D0D-4B74-9697-F85D74968315}" type="presParOf" srcId="{7CFAAB1A-3B44-49B9-AC7E-5791DC292261}" destId="{5682D6D9-E5E8-4189-86F7-14659868426C}" srcOrd="3" destOrd="0" presId="urn:microsoft.com/office/officeart/2017/3/layout/HorizontalPathTimeline"/>
    <dgm:cxn modelId="{5A0628C5-DBD6-468F-ACCE-5612DE7C8765}" type="presParOf" srcId="{7CFAAB1A-3B44-49B9-AC7E-5791DC292261}" destId="{69826CE3-ADD8-4650-8995-21D59218F211}" srcOrd="4" destOrd="0" presId="urn:microsoft.com/office/officeart/2017/3/layout/HorizontalPathTimeline"/>
    <dgm:cxn modelId="{B0C2CFD5-44A3-41B3-BC38-3DCC31857FFC}" type="presParOf" srcId="{A1B062DE-E9AF-49DF-AD2E-309230A944FF}" destId="{3F5751A8-BC44-4604-B5A6-AA94A003D697}" srcOrd="3" destOrd="0" presId="urn:microsoft.com/office/officeart/2017/3/layout/HorizontalPathTimeline"/>
    <dgm:cxn modelId="{2BF18144-E0D1-4296-BB88-0C65B92114A4}" type="presParOf" srcId="{A1B062DE-E9AF-49DF-AD2E-309230A944FF}" destId="{F98E499F-8F58-464D-A426-6949CD15F3F2}" srcOrd="4" destOrd="0" presId="urn:microsoft.com/office/officeart/2017/3/layout/HorizontalPathTimeline"/>
    <dgm:cxn modelId="{5D8F0A3A-D40E-46FE-B26F-02A4073AD264}" type="presParOf" srcId="{F98E499F-8F58-464D-A426-6949CD15F3F2}" destId="{3DA65D20-2B9D-4CD0-BADB-D1B4FC789C50}" srcOrd="0" destOrd="0" presId="urn:microsoft.com/office/officeart/2017/3/layout/HorizontalPathTimeline"/>
    <dgm:cxn modelId="{05443772-26F9-47FD-87B2-42023A888118}" type="presParOf" srcId="{F98E499F-8F58-464D-A426-6949CD15F3F2}" destId="{CBF45AB0-FAD1-4981-9C70-7B89434001CD}" srcOrd="1" destOrd="0" presId="urn:microsoft.com/office/officeart/2017/3/layout/HorizontalPathTimeline"/>
    <dgm:cxn modelId="{39DF738D-7EFF-465C-9D3E-0AB57BF45F16}" type="presParOf" srcId="{CBF45AB0-FAD1-4981-9C70-7B89434001CD}" destId="{50B99855-093D-4B8B-A926-E8DB25376926}" srcOrd="0" destOrd="0" presId="urn:microsoft.com/office/officeart/2017/3/layout/HorizontalPathTimeline"/>
    <dgm:cxn modelId="{E3904EC5-9CA9-40A4-A828-A283CFC1C508}" type="presParOf" srcId="{CBF45AB0-FAD1-4981-9C70-7B89434001CD}" destId="{49DA5F28-E1AB-4970-9DDB-0AD25B6D96B5}" srcOrd="1" destOrd="0" presId="urn:microsoft.com/office/officeart/2017/3/layout/HorizontalPathTimeline"/>
    <dgm:cxn modelId="{B6742C75-80E3-410C-BCCB-19E0DC1FC015}" type="presParOf" srcId="{F98E499F-8F58-464D-A426-6949CD15F3F2}" destId="{38E93468-9471-49DA-877C-23C042897070}" srcOrd="2" destOrd="0" presId="urn:microsoft.com/office/officeart/2017/3/layout/HorizontalPathTimeline"/>
    <dgm:cxn modelId="{4CC0A125-830D-4532-8AF0-6D6B498E467A}" type="presParOf" srcId="{F98E499F-8F58-464D-A426-6949CD15F3F2}" destId="{29642599-69A3-4738-AFDB-A496061FCD89}" srcOrd="3" destOrd="0" presId="urn:microsoft.com/office/officeart/2017/3/layout/HorizontalPathTimeline"/>
    <dgm:cxn modelId="{D4751A59-8D89-44F1-A7A4-3D7EDF96AD91}" type="presParOf" srcId="{F98E499F-8F58-464D-A426-6949CD15F3F2}" destId="{18E1AF32-010F-4DF9-901F-620215266822}" srcOrd="4" destOrd="0" presId="urn:microsoft.com/office/officeart/2017/3/layout/HorizontalPathTimeline"/>
    <dgm:cxn modelId="{56F938FF-79F9-437C-BCEC-4828A1B6659E}" type="presParOf" srcId="{A1B062DE-E9AF-49DF-AD2E-309230A944FF}" destId="{3476EF25-F0FD-4360-9590-9FC2F341B26F}" srcOrd="5" destOrd="0" presId="urn:microsoft.com/office/officeart/2017/3/layout/HorizontalPathTimeline"/>
    <dgm:cxn modelId="{131EDC5C-44D0-40A8-94A0-57CCBC0FBC56}" type="presParOf" srcId="{A1B062DE-E9AF-49DF-AD2E-309230A944FF}" destId="{B8CDA669-4794-4854-A82E-B2FDD19F4F51}" srcOrd="6" destOrd="0" presId="urn:microsoft.com/office/officeart/2017/3/layout/HorizontalPathTimeline"/>
    <dgm:cxn modelId="{32456D6F-1B83-4669-B87C-012BC3FA3199}" type="presParOf" srcId="{B8CDA669-4794-4854-A82E-B2FDD19F4F51}" destId="{CF8D21A1-F31B-4167-9AC5-BC8DAEE5D81B}" srcOrd="0" destOrd="0" presId="urn:microsoft.com/office/officeart/2017/3/layout/HorizontalPathTimeline"/>
    <dgm:cxn modelId="{A09C10BA-DB28-45BB-9A5E-C87F898A5A14}" type="presParOf" srcId="{B8CDA669-4794-4854-A82E-B2FDD19F4F51}" destId="{B066ACCC-0CF4-40BA-AB4A-7CC99EC04B02}" srcOrd="1" destOrd="0" presId="urn:microsoft.com/office/officeart/2017/3/layout/HorizontalPathTimeline"/>
    <dgm:cxn modelId="{0D5E1B37-F5F9-4369-8DDF-F2B399AF10EB}" type="presParOf" srcId="{B066ACCC-0CF4-40BA-AB4A-7CC99EC04B02}" destId="{51BDA9B1-E808-482B-B303-BBB8F377D855}" srcOrd="0" destOrd="0" presId="urn:microsoft.com/office/officeart/2017/3/layout/HorizontalPathTimeline"/>
    <dgm:cxn modelId="{B05D3CCF-DED7-4FE1-8B33-97CE6D44CF59}" type="presParOf" srcId="{B066ACCC-0CF4-40BA-AB4A-7CC99EC04B02}" destId="{33358234-AFF0-44C4-B909-85F15D360344}" srcOrd="1" destOrd="0" presId="urn:microsoft.com/office/officeart/2017/3/layout/HorizontalPathTimeline"/>
    <dgm:cxn modelId="{0FD535D5-28F3-4178-9828-815D3D26D7FF}" type="presParOf" srcId="{B8CDA669-4794-4854-A82E-B2FDD19F4F51}" destId="{7944A3E4-BFF4-44C6-BE4D-37153764F21A}" srcOrd="2" destOrd="0" presId="urn:microsoft.com/office/officeart/2017/3/layout/HorizontalPathTimeline"/>
    <dgm:cxn modelId="{20D6CC30-FE8F-4121-B7AC-A9B5D0660F0A}" type="presParOf" srcId="{B8CDA669-4794-4854-A82E-B2FDD19F4F51}" destId="{B9DBE615-D526-410A-99A5-167B5CEC1A70}" srcOrd="3" destOrd="0" presId="urn:microsoft.com/office/officeart/2017/3/layout/HorizontalPathTimeline"/>
    <dgm:cxn modelId="{E7AD7477-D54A-48AB-9A3B-45BA059F9469}" type="presParOf" srcId="{B8CDA669-4794-4854-A82E-B2FDD19F4F51}" destId="{E5825B5C-701F-4594-9B67-E033175F0DEB}" srcOrd="4" destOrd="0" presId="urn:microsoft.com/office/officeart/2017/3/layout/HorizontalPathTimeline"/>
    <dgm:cxn modelId="{4D316FA9-8F4D-4195-9756-F1901F42DD52}" type="presParOf" srcId="{A1B062DE-E9AF-49DF-AD2E-309230A944FF}" destId="{07007022-12CD-4D6F-B9CC-66CAD41AAADA}" srcOrd="7" destOrd="0" presId="urn:microsoft.com/office/officeart/2017/3/layout/HorizontalPathTimeline"/>
    <dgm:cxn modelId="{CDBDBB0D-D0ED-4846-9672-4FB8B951701A}" type="presParOf" srcId="{A1B062DE-E9AF-49DF-AD2E-309230A944FF}" destId="{71E17B1B-0D24-43FC-830A-51F3B1514756}" srcOrd="8" destOrd="0" presId="urn:microsoft.com/office/officeart/2017/3/layout/HorizontalPathTimeline"/>
    <dgm:cxn modelId="{E67955A5-6C04-4F76-A6DB-FBEF65E1CB86}" type="presParOf" srcId="{71E17B1B-0D24-43FC-830A-51F3B1514756}" destId="{BCBAA4F2-A006-4908-A2CE-B86AF476850D}" srcOrd="0" destOrd="0" presId="urn:microsoft.com/office/officeart/2017/3/layout/HorizontalPathTimeline"/>
    <dgm:cxn modelId="{FBEA3361-7E94-47E3-8401-CD65C7063472}" type="presParOf" srcId="{71E17B1B-0D24-43FC-830A-51F3B1514756}" destId="{678216D5-D535-4665-A82F-8D5CEB0AF051}" srcOrd="1" destOrd="0" presId="urn:microsoft.com/office/officeart/2017/3/layout/HorizontalPathTimeline"/>
    <dgm:cxn modelId="{2CED5F6A-615C-4F73-AC01-128435ED38AE}" type="presParOf" srcId="{678216D5-D535-4665-A82F-8D5CEB0AF051}" destId="{C53FB1AB-E186-47F3-96AA-D0A9CAE89EE8}" srcOrd="0" destOrd="0" presId="urn:microsoft.com/office/officeart/2017/3/layout/HorizontalPathTimeline"/>
    <dgm:cxn modelId="{D4D1BDA0-9993-4AE9-AF91-802E08F7A464}" type="presParOf" srcId="{678216D5-D535-4665-A82F-8D5CEB0AF051}" destId="{5B40D186-3DA2-495B-9BE9-98E5E5529D5E}" srcOrd="1" destOrd="0" presId="urn:microsoft.com/office/officeart/2017/3/layout/HorizontalPathTimeline"/>
    <dgm:cxn modelId="{96633410-9D90-46CB-85D2-CF48AC6C35C5}" type="presParOf" srcId="{71E17B1B-0D24-43FC-830A-51F3B1514756}" destId="{4F1FE532-1BE4-40BD-818E-75E5A49F2E6C}" srcOrd="2" destOrd="0" presId="urn:microsoft.com/office/officeart/2017/3/layout/HorizontalPathTimeline"/>
    <dgm:cxn modelId="{271701D5-8E36-4B94-8454-D3474F214B95}" type="presParOf" srcId="{71E17B1B-0D24-43FC-830A-51F3B1514756}" destId="{76C2A08E-14ED-4950-949B-54F0CE4EF983}" srcOrd="3" destOrd="0" presId="urn:microsoft.com/office/officeart/2017/3/layout/HorizontalPathTimeline"/>
    <dgm:cxn modelId="{46574821-EEC6-4053-8578-2D86A231CF0A}" type="presParOf" srcId="{71E17B1B-0D24-43FC-830A-51F3B1514756}" destId="{EF736A68-62CA-4935-A075-E2C75DD86563}" srcOrd="4" destOrd="0" presId="urn:microsoft.com/office/officeart/2017/3/layout/HorizontalPathTimeline"/>
    <dgm:cxn modelId="{096795DF-4AA7-4222-B691-352A295363A4}" type="presParOf" srcId="{A1B062DE-E9AF-49DF-AD2E-309230A944FF}" destId="{6E2E1D56-2282-4C5C-9AFA-7EFE0D684C53}" srcOrd="9" destOrd="0" presId="urn:microsoft.com/office/officeart/2017/3/layout/HorizontalPathTimeline"/>
    <dgm:cxn modelId="{C153BCA8-ED57-4B6B-ABCE-726581B8A67B}" type="presParOf" srcId="{A1B062DE-E9AF-49DF-AD2E-309230A944FF}" destId="{7382FDC0-9336-4A1E-BA3A-80211601417D}" srcOrd="10" destOrd="0" presId="urn:microsoft.com/office/officeart/2017/3/layout/HorizontalPathTimeline"/>
    <dgm:cxn modelId="{2118E1B4-C322-427F-BB72-9F36D9CFA42C}" type="presParOf" srcId="{7382FDC0-9336-4A1E-BA3A-80211601417D}" destId="{C3966971-DC35-4C3A-98BA-9CD27143FF1C}" srcOrd="0" destOrd="0" presId="urn:microsoft.com/office/officeart/2017/3/layout/HorizontalPathTimeline"/>
    <dgm:cxn modelId="{0296569A-69B2-4AB5-B430-4738E656B9B9}" type="presParOf" srcId="{7382FDC0-9336-4A1E-BA3A-80211601417D}" destId="{EC6357B9-8C4D-4F8F-9139-78FDF9395B38}" srcOrd="1" destOrd="0" presId="urn:microsoft.com/office/officeart/2017/3/layout/HorizontalPathTimeline"/>
    <dgm:cxn modelId="{B966F89D-2ED0-4AF6-A8DA-F6CABD6D039F}" type="presParOf" srcId="{EC6357B9-8C4D-4F8F-9139-78FDF9395B38}" destId="{0BF1FB72-FA5C-43A7-BFC0-141B155ABCB1}" srcOrd="0" destOrd="0" presId="urn:microsoft.com/office/officeart/2017/3/layout/HorizontalPathTimeline"/>
    <dgm:cxn modelId="{2429E114-9A52-4494-87E4-6984864D5075}" type="presParOf" srcId="{EC6357B9-8C4D-4F8F-9139-78FDF9395B38}" destId="{F479FA45-D309-4EDE-8EDD-3F9634F37DEB}" srcOrd="1" destOrd="0" presId="urn:microsoft.com/office/officeart/2017/3/layout/HorizontalPathTimeline"/>
    <dgm:cxn modelId="{27D12923-7FA8-47C0-A4CC-21B6CD64815C}" type="presParOf" srcId="{7382FDC0-9336-4A1E-BA3A-80211601417D}" destId="{6534AC02-8893-4C16-BE37-EA4C2CED1D1F}" srcOrd="2" destOrd="0" presId="urn:microsoft.com/office/officeart/2017/3/layout/HorizontalPathTimeline"/>
    <dgm:cxn modelId="{D207254A-5A4A-4DA8-8995-41AC9C362B39}" type="presParOf" srcId="{7382FDC0-9336-4A1E-BA3A-80211601417D}" destId="{428DF821-ED60-47AE-9194-109F563EC0D0}" srcOrd="3" destOrd="0" presId="urn:microsoft.com/office/officeart/2017/3/layout/HorizontalPathTimeline"/>
    <dgm:cxn modelId="{1AAF894F-58F9-4D03-B717-6862EFF65B0A}" type="presParOf" srcId="{7382FDC0-9336-4A1E-BA3A-80211601417D}" destId="{4F03455F-9F81-4B6F-8834-8C13521CB1F7}" srcOrd="4" destOrd="0" presId="urn:microsoft.com/office/officeart/2017/3/layout/HorizontalPathTimeline"/>
    <dgm:cxn modelId="{095E6EA3-5358-4EC7-8034-9B39A8CAC17A}" type="presParOf" srcId="{A1B062DE-E9AF-49DF-AD2E-309230A944FF}" destId="{D4638E34-8542-4D6A-8E02-398B6FAD5FCC}" srcOrd="11" destOrd="0" presId="urn:microsoft.com/office/officeart/2017/3/layout/HorizontalPathTimeline"/>
    <dgm:cxn modelId="{305E078C-AF9A-4100-B114-705CD00DAE38}" type="presParOf" srcId="{A1B062DE-E9AF-49DF-AD2E-309230A944FF}" destId="{B20889EC-D15B-41C0-83F1-F9F4C1090C14}" srcOrd="12" destOrd="0" presId="urn:microsoft.com/office/officeart/2017/3/layout/HorizontalPathTimeline"/>
    <dgm:cxn modelId="{19AB9EC9-9ADF-4B64-9DFC-901CD91A5076}" type="presParOf" srcId="{B20889EC-D15B-41C0-83F1-F9F4C1090C14}" destId="{2A0ABDB2-6441-4F06-8756-08FADED94EFF}" srcOrd="0" destOrd="0" presId="urn:microsoft.com/office/officeart/2017/3/layout/HorizontalPathTimeline"/>
    <dgm:cxn modelId="{B4896686-BCB3-4066-8C27-1E31281A546E}" type="presParOf" srcId="{B20889EC-D15B-41C0-83F1-F9F4C1090C14}" destId="{EF7D3262-F745-469C-BF6A-DD5EC9FEBBA1}" srcOrd="1" destOrd="0" presId="urn:microsoft.com/office/officeart/2017/3/layout/HorizontalPathTimeline"/>
    <dgm:cxn modelId="{9484B8E9-8D2A-46EB-8F17-7D8F07AC0E04}" type="presParOf" srcId="{EF7D3262-F745-469C-BF6A-DD5EC9FEBBA1}" destId="{4AA73E11-DF5A-4418-ABDC-FA986297DE86}" srcOrd="0" destOrd="0" presId="urn:microsoft.com/office/officeart/2017/3/layout/HorizontalPathTimeline"/>
    <dgm:cxn modelId="{661B59C1-232A-41F0-B0FD-76EC3140D8C3}" type="presParOf" srcId="{EF7D3262-F745-469C-BF6A-DD5EC9FEBBA1}" destId="{695F4C53-BE5C-40C5-A5F9-29F7F59359E3}" srcOrd="1" destOrd="0" presId="urn:microsoft.com/office/officeart/2017/3/layout/HorizontalPathTimeline"/>
    <dgm:cxn modelId="{4DC5DBB3-4B42-4075-A967-3A2A2FE62F6E}" type="presParOf" srcId="{B20889EC-D15B-41C0-83F1-F9F4C1090C14}" destId="{23D66E93-94FD-4E8D-B8D5-BF41853889EB}" srcOrd="2" destOrd="0" presId="urn:microsoft.com/office/officeart/2017/3/layout/HorizontalPathTimeline"/>
    <dgm:cxn modelId="{70603429-8C88-43AC-B198-423DE93AD819}" type="presParOf" srcId="{B20889EC-D15B-41C0-83F1-F9F4C1090C14}" destId="{1C0B9EF0-3D5D-4EAB-8446-7F57C4269CB3}" srcOrd="3" destOrd="0" presId="urn:microsoft.com/office/officeart/2017/3/layout/HorizontalPathTimeline"/>
    <dgm:cxn modelId="{1FCA33E6-A024-4864-8AAE-0AE167C4B373}" type="presParOf" srcId="{B20889EC-D15B-41C0-83F1-F9F4C1090C14}" destId="{E6BD0C69-E9ED-4CBE-9FFF-A17F3818759C}" srcOrd="4" destOrd="0" presId="urn:microsoft.com/office/officeart/2017/3/layout/HorizontalPathTimeline"/>
    <dgm:cxn modelId="{52F00792-16F1-4FC0-9FEE-391EE3D54A73}" type="presParOf" srcId="{A1B062DE-E9AF-49DF-AD2E-309230A944FF}" destId="{306E47EF-DF16-41F3-9459-A9CECCE70E10}" srcOrd="13" destOrd="0" presId="urn:microsoft.com/office/officeart/2017/3/layout/HorizontalPathTimeline"/>
    <dgm:cxn modelId="{6B2F6606-B4A9-4211-AA3F-D5255F648734}" type="presParOf" srcId="{A1B062DE-E9AF-49DF-AD2E-309230A944FF}" destId="{DE5F2030-A586-4DBC-A8B0-3EB278C8B879}" srcOrd="14" destOrd="0" presId="urn:microsoft.com/office/officeart/2017/3/layout/HorizontalPathTimeline"/>
    <dgm:cxn modelId="{8ED912AB-42F7-490B-BEED-6B34D38F71C6}" type="presParOf" srcId="{DE5F2030-A586-4DBC-A8B0-3EB278C8B879}" destId="{F16F95C3-4866-4071-881C-0487A0500D52}" srcOrd="0" destOrd="0" presId="urn:microsoft.com/office/officeart/2017/3/layout/HorizontalPathTimeline"/>
    <dgm:cxn modelId="{D31A4621-3F73-4057-8DC0-796A59BA356D}" type="presParOf" srcId="{DE5F2030-A586-4DBC-A8B0-3EB278C8B879}" destId="{2219F4CB-45BA-41D5-A4E8-77DFE0B1DA64}" srcOrd="1" destOrd="0" presId="urn:microsoft.com/office/officeart/2017/3/layout/HorizontalPathTimeline"/>
    <dgm:cxn modelId="{89C3BC10-E96E-4E87-BA6C-945B6C79D862}" type="presParOf" srcId="{2219F4CB-45BA-41D5-A4E8-77DFE0B1DA64}" destId="{FD26B311-15E8-4E81-9C25-0B440695027C}" srcOrd="0" destOrd="0" presId="urn:microsoft.com/office/officeart/2017/3/layout/HorizontalPathTimeline"/>
    <dgm:cxn modelId="{B697D52D-98F5-4FAD-AAB6-31B1BDAF22F3}" type="presParOf" srcId="{2219F4CB-45BA-41D5-A4E8-77DFE0B1DA64}" destId="{FBF8F72D-1645-47FD-898D-A7B80A96C578}" srcOrd="1" destOrd="0" presId="urn:microsoft.com/office/officeart/2017/3/layout/HorizontalPathTimeline"/>
    <dgm:cxn modelId="{6271064C-782E-4DB1-9415-488EE67FD5D3}" type="presParOf" srcId="{DE5F2030-A586-4DBC-A8B0-3EB278C8B879}" destId="{0DCD441A-EABA-4705-9EFC-F7A34DE021E1}" srcOrd="2" destOrd="0" presId="urn:microsoft.com/office/officeart/2017/3/layout/HorizontalPathTimeline"/>
    <dgm:cxn modelId="{E7AAA4B9-F295-4C65-9C69-4ADF3BD8AAE6}" type="presParOf" srcId="{DE5F2030-A586-4DBC-A8B0-3EB278C8B879}" destId="{015015AB-679C-4C4B-8E1D-26F4CF9A3E0F}" srcOrd="3" destOrd="0" presId="urn:microsoft.com/office/officeart/2017/3/layout/HorizontalPathTimeline"/>
    <dgm:cxn modelId="{51F88FB3-46D3-4B6E-ABA9-658762735930}" type="presParOf" srcId="{DE5F2030-A586-4DBC-A8B0-3EB278C8B879}" destId="{65F3B53C-1FCD-4C78-BF15-D582ECBC8B58}"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A52F86-0B10-47BD-AB63-6918511F20D3}" type="doc">
      <dgm:prSet loTypeId="urn:microsoft.com/office/officeart/2017/3/layout/HorizontalPathTimeline" loCatId="process" qsTypeId="urn:microsoft.com/office/officeart/2005/8/quickstyle/simple1" qsCatId="simple" csTypeId="urn:microsoft.com/office/officeart/2005/8/colors/accent0_3" csCatId="mainScheme" phldr="1"/>
      <dgm:spPr/>
      <dgm:t>
        <a:bodyPr/>
        <a:lstStyle/>
        <a:p>
          <a:endParaRPr lang="en-US"/>
        </a:p>
      </dgm:t>
    </dgm:pt>
    <dgm:pt modelId="{C0949F79-326A-418C-8030-844EA86C1B76}">
      <dgm:prSet/>
      <dgm:spPr/>
      <dgm:t>
        <a:bodyPr/>
        <a:lstStyle/>
        <a:p>
          <a:pPr>
            <a:defRPr b="1"/>
          </a:pPr>
          <a:r>
            <a:rPr lang="en-US"/>
            <a:t>1989</a:t>
          </a:r>
        </a:p>
      </dgm:t>
    </dgm:pt>
    <dgm:pt modelId="{6018161A-8753-4078-A9C5-0DC6C8505B6D}" type="parTrans" cxnId="{EBD262F3-EA37-4436-A106-FE9345F00EE9}">
      <dgm:prSet/>
      <dgm:spPr/>
      <dgm:t>
        <a:bodyPr/>
        <a:lstStyle/>
        <a:p>
          <a:endParaRPr lang="en-US"/>
        </a:p>
      </dgm:t>
    </dgm:pt>
    <dgm:pt modelId="{48DED677-C581-42F9-9DB8-D930125CA8B8}" type="sibTrans" cxnId="{EBD262F3-EA37-4436-A106-FE9345F00EE9}">
      <dgm:prSet/>
      <dgm:spPr/>
      <dgm:t>
        <a:bodyPr/>
        <a:lstStyle/>
        <a:p>
          <a:endParaRPr lang="en-US"/>
        </a:p>
      </dgm:t>
    </dgm:pt>
    <dgm:pt modelId="{B8B5A448-B54C-4817-AE6B-1512C5B8A733}">
      <dgm:prSet/>
      <dgm:spPr/>
      <dgm:t>
        <a:bodyPr/>
        <a:lstStyle/>
        <a:p>
          <a:r>
            <a:rPr lang="en-US"/>
            <a:t>Air Quality Standards Regulations</a:t>
          </a:r>
        </a:p>
      </dgm:t>
    </dgm:pt>
    <dgm:pt modelId="{3D0D80C8-2BB5-47C2-A95C-4461B55C3454}" type="parTrans" cxnId="{F893DA72-D63D-46E8-836E-ECECB86DA7B0}">
      <dgm:prSet/>
      <dgm:spPr/>
      <dgm:t>
        <a:bodyPr/>
        <a:lstStyle/>
        <a:p>
          <a:endParaRPr lang="en-US"/>
        </a:p>
      </dgm:t>
    </dgm:pt>
    <dgm:pt modelId="{825B08D8-5376-4921-9000-06477385DA49}" type="sibTrans" cxnId="{F893DA72-D63D-46E8-836E-ECECB86DA7B0}">
      <dgm:prSet/>
      <dgm:spPr/>
      <dgm:t>
        <a:bodyPr/>
        <a:lstStyle/>
        <a:p>
          <a:endParaRPr lang="en-US"/>
        </a:p>
      </dgm:t>
    </dgm:pt>
    <dgm:pt modelId="{2D34C145-39FD-44BF-88A0-C5C5E80F90CF}">
      <dgm:prSet/>
      <dgm:spPr/>
      <dgm:t>
        <a:bodyPr/>
        <a:lstStyle/>
        <a:p>
          <a:pPr>
            <a:defRPr b="1"/>
          </a:pPr>
          <a:r>
            <a:rPr lang="en-US"/>
            <a:t>1990</a:t>
          </a:r>
        </a:p>
      </dgm:t>
    </dgm:pt>
    <dgm:pt modelId="{A985AA16-F83B-45AC-BB5A-B14CDB4900C2}" type="parTrans" cxnId="{13B524EB-A684-4F89-92CA-41AFDB0BB346}">
      <dgm:prSet/>
      <dgm:spPr/>
      <dgm:t>
        <a:bodyPr/>
        <a:lstStyle/>
        <a:p>
          <a:endParaRPr lang="en-US"/>
        </a:p>
      </dgm:t>
    </dgm:pt>
    <dgm:pt modelId="{06FEB046-5CC2-4B18-97AA-3313598F5BEB}" type="sibTrans" cxnId="{13B524EB-A684-4F89-92CA-41AFDB0BB346}">
      <dgm:prSet/>
      <dgm:spPr/>
      <dgm:t>
        <a:bodyPr/>
        <a:lstStyle/>
        <a:p>
          <a:endParaRPr lang="en-US"/>
        </a:p>
      </dgm:t>
    </dgm:pt>
    <dgm:pt modelId="{B817C83D-D191-494A-B632-7F02DF9D6088}">
      <dgm:prSet/>
      <dgm:spPr/>
      <dgm:t>
        <a:bodyPr/>
        <a:lstStyle/>
        <a:p>
          <a:r>
            <a:rPr lang="en-US"/>
            <a:t>EPA90</a:t>
          </a:r>
        </a:p>
      </dgm:t>
    </dgm:pt>
    <dgm:pt modelId="{FFF6D677-B501-429C-BB83-00B25B794D21}" type="parTrans" cxnId="{FCE79FE4-F2F6-4CC6-B973-770EB5E49853}">
      <dgm:prSet/>
      <dgm:spPr/>
      <dgm:t>
        <a:bodyPr/>
        <a:lstStyle/>
        <a:p>
          <a:endParaRPr lang="en-US"/>
        </a:p>
      </dgm:t>
    </dgm:pt>
    <dgm:pt modelId="{182884CB-D9FC-4988-B4BF-F5254269DAD6}" type="sibTrans" cxnId="{FCE79FE4-F2F6-4CC6-B973-770EB5E49853}">
      <dgm:prSet/>
      <dgm:spPr/>
      <dgm:t>
        <a:bodyPr/>
        <a:lstStyle/>
        <a:p>
          <a:endParaRPr lang="en-US"/>
        </a:p>
      </dgm:t>
    </dgm:pt>
    <dgm:pt modelId="{0B356678-8558-4969-A066-C05BDBB450A0}">
      <dgm:prSet/>
      <dgm:spPr/>
      <dgm:t>
        <a:bodyPr/>
        <a:lstStyle/>
        <a:p>
          <a:pPr>
            <a:defRPr b="1"/>
          </a:pPr>
          <a:r>
            <a:rPr lang="en-US"/>
            <a:t>1995</a:t>
          </a:r>
        </a:p>
      </dgm:t>
    </dgm:pt>
    <dgm:pt modelId="{FC2A676B-5EB4-454D-97BF-622AAB7D6825}" type="parTrans" cxnId="{9C907B2D-509B-4625-9029-02F7FC01FA09}">
      <dgm:prSet/>
      <dgm:spPr/>
      <dgm:t>
        <a:bodyPr/>
        <a:lstStyle/>
        <a:p>
          <a:endParaRPr lang="en-US"/>
        </a:p>
      </dgm:t>
    </dgm:pt>
    <dgm:pt modelId="{0A61AF9E-A7AD-4FFA-9BAF-FBABE932C780}" type="sibTrans" cxnId="{9C907B2D-509B-4625-9029-02F7FC01FA09}">
      <dgm:prSet/>
      <dgm:spPr/>
      <dgm:t>
        <a:bodyPr/>
        <a:lstStyle/>
        <a:p>
          <a:endParaRPr lang="en-US"/>
        </a:p>
      </dgm:t>
    </dgm:pt>
    <dgm:pt modelId="{4BE56AF5-8539-46F1-89AD-BBAE8CB0B7C1}">
      <dgm:prSet/>
      <dgm:spPr/>
      <dgm:t>
        <a:bodyPr/>
        <a:lstStyle/>
        <a:p>
          <a:r>
            <a:rPr lang="en-US"/>
            <a:t>EA95</a:t>
          </a:r>
        </a:p>
      </dgm:t>
    </dgm:pt>
    <dgm:pt modelId="{41BAFCF2-A570-4792-B0A0-CA4BB76D8483}" type="parTrans" cxnId="{41110B6D-BF4F-4C05-8E33-5D73EF3899BD}">
      <dgm:prSet/>
      <dgm:spPr/>
      <dgm:t>
        <a:bodyPr/>
        <a:lstStyle/>
        <a:p>
          <a:endParaRPr lang="en-US"/>
        </a:p>
      </dgm:t>
    </dgm:pt>
    <dgm:pt modelId="{AF35B576-1B68-4E89-B71F-0BE4ADD8E0CB}" type="sibTrans" cxnId="{41110B6D-BF4F-4C05-8E33-5D73EF3899BD}">
      <dgm:prSet/>
      <dgm:spPr/>
      <dgm:t>
        <a:bodyPr/>
        <a:lstStyle/>
        <a:p>
          <a:endParaRPr lang="en-US"/>
        </a:p>
      </dgm:t>
    </dgm:pt>
    <dgm:pt modelId="{BEDE6468-346D-4F49-921E-1B37BF18F040}">
      <dgm:prSet/>
      <dgm:spPr/>
      <dgm:t>
        <a:bodyPr/>
        <a:lstStyle/>
        <a:p>
          <a:pPr>
            <a:defRPr b="1"/>
          </a:pPr>
          <a:r>
            <a:rPr lang="en-US"/>
            <a:t>1997</a:t>
          </a:r>
        </a:p>
      </dgm:t>
    </dgm:pt>
    <dgm:pt modelId="{97C1975D-5F91-4B1F-B2C8-8F23BB23858E}" type="parTrans" cxnId="{8D91CC63-D7C3-45A3-B512-E7221D84C31E}">
      <dgm:prSet/>
      <dgm:spPr/>
      <dgm:t>
        <a:bodyPr/>
        <a:lstStyle/>
        <a:p>
          <a:endParaRPr lang="en-US"/>
        </a:p>
      </dgm:t>
    </dgm:pt>
    <dgm:pt modelId="{B4C4EE57-7C5C-42CC-93B7-919285940A30}" type="sibTrans" cxnId="{8D91CC63-D7C3-45A3-B512-E7221D84C31E}">
      <dgm:prSet/>
      <dgm:spPr/>
      <dgm:t>
        <a:bodyPr/>
        <a:lstStyle/>
        <a:p>
          <a:endParaRPr lang="en-US"/>
        </a:p>
      </dgm:t>
    </dgm:pt>
    <dgm:pt modelId="{EC4302F0-1A27-499C-8361-6E48DCC1C5D7}">
      <dgm:prSet/>
      <dgm:spPr/>
      <dgm:t>
        <a:bodyPr/>
        <a:lstStyle/>
        <a:p>
          <a:r>
            <a:rPr lang="en-US"/>
            <a:t>The National Air Quality Strategy</a:t>
          </a:r>
        </a:p>
      </dgm:t>
    </dgm:pt>
    <dgm:pt modelId="{C8F78D50-5A11-4641-81D0-13E52DB0E852}" type="parTrans" cxnId="{EA634E9C-402A-4A11-A0B1-A10B97508805}">
      <dgm:prSet/>
      <dgm:spPr/>
      <dgm:t>
        <a:bodyPr/>
        <a:lstStyle/>
        <a:p>
          <a:endParaRPr lang="en-US"/>
        </a:p>
      </dgm:t>
    </dgm:pt>
    <dgm:pt modelId="{1AEA6ACC-E332-41CC-AF7E-E8E2989A73E0}" type="sibTrans" cxnId="{EA634E9C-402A-4A11-A0B1-A10B97508805}">
      <dgm:prSet/>
      <dgm:spPr/>
      <dgm:t>
        <a:bodyPr/>
        <a:lstStyle/>
        <a:p>
          <a:endParaRPr lang="en-US"/>
        </a:p>
      </dgm:t>
    </dgm:pt>
    <dgm:pt modelId="{5AD0C39D-968F-4504-9B5C-30A2B5E6825C}">
      <dgm:prSet/>
      <dgm:spPr/>
      <dgm:t>
        <a:bodyPr/>
        <a:lstStyle/>
        <a:p>
          <a:pPr>
            <a:defRPr b="1"/>
          </a:pPr>
          <a:r>
            <a:rPr lang="en-US"/>
            <a:t>2000</a:t>
          </a:r>
        </a:p>
      </dgm:t>
    </dgm:pt>
    <dgm:pt modelId="{DA85162B-8423-420E-BE98-63D25C2C5A4D}" type="parTrans" cxnId="{98B0ABB9-D8D8-4415-8A37-B9388F0958EC}">
      <dgm:prSet/>
      <dgm:spPr/>
      <dgm:t>
        <a:bodyPr/>
        <a:lstStyle/>
        <a:p>
          <a:endParaRPr lang="en-US"/>
        </a:p>
      </dgm:t>
    </dgm:pt>
    <dgm:pt modelId="{E5D87499-593D-45F3-B91C-510E66ED94B3}" type="sibTrans" cxnId="{98B0ABB9-D8D8-4415-8A37-B9388F0958EC}">
      <dgm:prSet/>
      <dgm:spPr/>
      <dgm:t>
        <a:bodyPr/>
        <a:lstStyle/>
        <a:p>
          <a:endParaRPr lang="en-US"/>
        </a:p>
      </dgm:t>
    </dgm:pt>
    <dgm:pt modelId="{1CB259F9-051E-425E-9D16-EBE45EAD5A49}">
      <dgm:prSet/>
      <dgm:spPr/>
      <dgm:t>
        <a:bodyPr/>
        <a:lstStyle/>
        <a:p>
          <a:r>
            <a:rPr lang="en-US"/>
            <a:t>Air Quality Strategy for E, W, S &amp; NI (amended 2007)</a:t>
          </a:r>
        </a:p>
      </dgm:t>
    </dgm:pt>
    <dgm:pt modelId="{A40411A2-EA92-4BAE-BD14-85E303036FA9}" type="parTrans" cxnId="{9B116C6B-C2BB-4A93-8586-3D735AA22EC4}">
      <dgm:prSet/>
      <dgm:spPr/>
      <dgm:t>
        <a:bodyPr/>
        <a:lstStyle/>
        <a:p>
          <a:endParaRPr lang="en-US"/>
        </a:p>
      </dgm:t>
    </dgm:pt>
    <dgm:pt modelId="{5E859809-A82D-49AB-93AE-F7C721568041}" type="sibTrans" cxnId="{9B116C6B-C2BB-4A93-8586-3D735AA22EC4}">
      <dgm:prSet/>
      <dgm:spPr/>
      <dgm:t>
        <a:bodyPr/>
        <a:lstStyle/>
        <a:p>
          <a:endParaRPr lang="en-US"/>
        </a:p>
      </dgm:t>
    </dgm:pt>
    <dgm:pt modelId="{FC80562F-AE5D-4D46-A417-709B5F3DA721}">
      <dgm:prSet/>
      <dgm:spPr/>
      <dgm:t>
        <a:bodyPr/>
        <a:lstStyle/>
        <a:p>
          <a:pPr>
            <a:defRPr b="1"/>
          </a:pPr>
          <a:r>
            <a:rPr lang="en-US"/>
            <a:t>2010</a:t>
          </a:r>
        </a:p>
      </dgm:t>
    </dgm:pt>
    <dgm:pt modelId="{5E5031E3-B123-4BAB-8539-83D6646764B9}" type="parTrans" cxnId="{F4B226B4-AAB6-4D41-9AB1-DE013A6DCDCD}">
      <dgm:prSet/>
      <dgm:spPr/>
      <dgm:t>
        <a:bodyPr/>
        <a:lstStyle/>
        <a:p>
          <a:endParaRPr lang="en-US"/>
        </a:p>
      </dgm:t>
    </dgm:pt>
    <dgm:pt modelId="{B28109F9-6B0F-48F7-8168-703BFEB0ACAF}" type="sibTrans" cxnId="{F4B226B4-AAB6-4D41-9AB1-DE013A6DCDCD}">
      <dgm:prSet/>
      <dgm:spPr/>
      <dgm:t>
        <a:bodyPr/>
        <a:lstStyle/>
        <a:p>
          <a:endParaRPr lang="en-US"/>
        </a:p>
      </dgm:t>
    </dgm:pt>
    <dgm:pt modelId="{9D0FF6C4-2247-418F-9704-2B77DAD74B16}">
      <dgm:prSet/>
      <dgm:spPr/>
      <dgm:t>
        <a:bodyPr/>
        <a:lstStyle/>
        <a:p>
          <a:r>
            <a:rPr lang="en-US"/>
            <a:t>Air Quality Standards Regulations</a:t>
          </a:r>
        </a:p>
      </dgm:t>
    </dgm:pt>
    <dgm:pt modelId="{2A4258E9-5393-48EA-8BAC-A74913040754}" type="parTrans" cxnId="{3327CFC8-ADAE-4273-9FDF-67DFAB8E3F15}">
      <dgm:prSet/>
      <dgm:spPr/>
      <dgm:t>
        <a:bodyPr/>
        <a:lstStyle/>
        <a:p>
          <a:endParaRPr lang="en-US"/>
        </a:p>
      </dgm:t>
    </dgm:pt>
    <dgm:pt modelId="{9ECD4896-1364-47A8-9D47-37614DB054E9}" type="sibTrans" cxnId="{3327CFC8-ADAE-4273-9FDF-67DFAB8E3F15}">
      <dgm:prSet/>
      <dgm:spPr/>
      <dgm:t>
        <a:bodyPr/>
        <a:lstStyle/>
        <a:p>
          <a:endParaRPr lang="en-US"/>
        </a:p>
      </dgm:t>
    </dgm:pt>
    <dgm:pt modelId="{5686ABD9-E4D7-4211-8E6B-DD6C35557C75}" type="pres">
      <dgm:prSet presAssocID="{A8A52F86-0B10-47BD-AB63-6918511F20D3}" presName="root" presStyleCnt="0">
        <dgm:presLayoutVars>
          <dgm:chMax/>
          <dgm:chPref/>
          <dgm:animLvl val="lvl"/>
        </dgm:presLayoutVars>
      </dgm:prSet>
      <dgm:spPr/>
      <dgm:t>
        <a:bodyPr/>
        <a:lstStyle/>
        <a:p>
          <a:endParaRPr lang="en-GB"/>
        </a:p>
      </dgm:t>
    </dgm:pt>
    <dgm:pt modelId="{D366F0B4-70F2-49B5-83EF-997B21BAA2B2}" type="pres">
      <dgm:prSet presAssocID="{A8A52F86-0B10-47BD-AB63-6918511F20D3}" presName="divider" presStyleLbl="node1" presStyleIdx="0" presStyleCnt="1"/>
      <dgm:spPr/>
    </dgm:pt>
    <dgm:pt modelId="{1AA1EA8B-62EA-4257-9BB8-0A53A979F222}" type="pres">
      <dgm:prSet presAssocID="{A8A52F86-0B10-47BD-AB63-6918511F20D3}" presName="nodes" presStyleCnt="0">
        <dgm:presLayoutVars>
          <dgm:chMax/>
          <dgm:chPref/>
          <dgm:animLvl val="lvl"/>
        </dgm:presLayoutVars>
      </dgm:prSet>
      <dgm:spPr/>
    </dgm:pt>
    <dgm:pt modelId="{C0F6F1BA-D4BF-4F88-9D50-959D140408C5}" type="pres">
      <dgm:prSet presAssocID="{C0949F79-326A-418C-8030-844EA86C1B76}" presName="composite" presStyleCnt="0"/>
      <dgm:spPr/>
    </dgm:pt>
    <dgm:pt modelId="{BBF18FF1-EFC9-4940-AE7C-FB488DA15130}" type="pres">
      <dgm:prSet presAssocID="{C0949F79-326A-418C-8030-844EA86C1B76}" presName="L1TextContainer" presStyleLbl="revTx" presStyleIdx="0" presStyleCnt="6">
        <dgm:presLayoutVars>
          <dgm:chMax val="1"/>
          <dgm:chPref val="1"/>
          <dgm:bulletEnabled val="1"/>
        </dgm:presLayoutVars>
      </dgm:prSet>
      <dgm:spPr/>
      <dgm:t>
        <a:bodyPr/>
        <a:lstStyle/>
        <a:p>
          <a:endParaRPr lang="en-GB"/>
        </a:p>
      </dgm:t>
    </dgm:pt>
    <dgm:pt modelId="{739F8650-CD87-464A-81A4-FE428E6203B9}" type="pres">
      <dgm:prSet presAssocID="{C0949F79-326A-418C-8030-844EA86C1B76}" presName="L2TextContainerWrapper" presStyleCnt="0">
        <dgm:presLayoutVars>
          <dgm:chMax val="0"/>
          <dgm:chPref val="0"/>
          <dgm:bulletEnabled val="1"/>
        </dgm:presLayoutVars>
      </dgm:prSet>
      <dgm:spPr/>
    </dgm:pt>
    <dgm:pt modelId="{9647C90F-C2E3-4069-BB63-E34109391DDD}" type="pres">
      <dgm:prSet presAssocID="{C0949F79-326A-418C-8030-844EA86C1B76}" presName="L2TextContainer" presStyleLbl="bgAccFollowNode1" presStyleIdx="0" presStyleCnt="6"/>
      <dgm:spPr/>
      <dgm:t>
        <a:bodyPr/>
        <a:lstStyle/>
        <a:p>
          <a:endParaRPr lang="en-GB"/>
        </a:p>
      </dgm:t>
    </dgm:pt>
    <dgm:pt modelId="{3059E1AC-0B76-4257-899A-A56242FD4ECE}" type="pres">
      <dgm:prSet presAssocID="{C0949F79-326A-418C-8030-844EA86C1B76}" presName="FlexibleEmptyPlaceHolder" presStyleCnt="0"/>
      <dgm:spPr/>
    </dgm:pt>
    <dgm:pt modelId="{C434F662-3F1A-49FD-8A30-20B55D74EACE}" type="pres">
      <dgm:prSet presAssocID="{C0949F79-326A-418C-8030-844EA86C1B76}" presName="ConnectLine" presStyleLbl="alignNode1" presStyleIdx="0" presStyleCnt="6"/>
      <dgm:spPr>
        <a:solidFill>
          <a:schemeClr val="dk2">
            <a:hueOff val="0"/>
            <a:satOff val="0"/>
            <a:lumOff val="0"/>
            <a:alphaOff val="0"/>
          </a:schemeClr>
        </a:solidFill>
        <a:ln w="6350" cap="flat" cmpd="sng" algn="ctr">
          <a:solidFill>
            <a:schemeClr val="dk2">
              <a:hueOff val="0"/>
              <a:satOff val="0"/>
              <a:lumOff val="0"/>
              <a:alphaOff val="0"/>
            </a:schemeClr>
          </a:solidFill>
          <a:prstDash val="dash"/>
        </a:ln>
        <a:effectLst/>
      </dgm:spPr>
    </dgm:pt>
    <dgm:pt modelId="{CE90265E-8DFA-445B-8B55-9DA191248FE6}" type="pres">
      <dgm:prSet presAssocID="{C0949F79-326A-418C-8030-844EA86C1B76}" presName="ConnectorPoint" presStyleLbl="fgAcc1" presStyleIdx="0" presStyleCnt="6"/>
      <dgm:spPr>
        <a:solidFill>
          <a:schemeClr val="lt2">
            <a:alpha val="90000"/>
            <a:hueOff val="0"/>
            <a:satOff val="0"/>
            <a:lumOff val="0"/>
            <a:alphaOff val="0"/>
          </a:schemeClr>
        </a:solidFill>
        <a:ln w="15875" cap="flat" cmpd="sng" algn="ctr">
          <a:noFill/>
          <a:prstDash val="solid"/>
        </a:ln>
        <a:effectLst/>
      </dgm:spPr>
    </dgm:pt>
    <dgm:pt modelId="{5FF12CB6-B32C-49D6-8476-7569018CC315}" type="pres">
      <dgm:prSet presAssocID="{C0949F79-326A-418C-8030-844EA86C1B76}" presName="EmptyPlaceHolder" presStyleCnt="0"/>
      <dgm:spPr/>
    </dgm:pt>
    <dgm:pt modelId="{AE665839-A24C-487D-8048-9D2C0EB23EC9}" type="pres">
      <dgm:prSet presAssocID="{48DED677-C581-42F9-9DB8-D930125CA8B8}" presName="spaceBetweenRectangles" presStyleCnt="0"/>
      <dgm:spPr/>
    </dgm:pt>
    <dgm:pt modelId="{A2770AB1-5CCC-47CD-A2F2-FF4F929C4FA9}" type="pres">
      <dgm:prSet presAssocID="{2D34C145-39FD-44BF-88A0-C5C5E80F90CF}" presName="composite" presStyleCnt="0"/>
      <dgm:spPr/>
    </dgm:pt>
    <dgm:pt modelId="{F00FA0FE-40AF-4B7D-BB6F-4D3679047B45}" type="pres">
      <dgm:prSet presAssocID="{2D34C145-39FD-44BF-88A0-C5C5E80F90CF}" presName="L1TextContainer" presStyleLbl="revTx" presStyleIdx="1" presStyleCnt="6">
        <dgm:presLayoutVars>
          <dgm:chMax val="1"/>
          <dgm:chPref val="1"/>
          <dgm:bulletEnabled val="1"/>
        </dgm:presLayoutVars>
      </dgm:prSet>
      <dgm:spPr/>
      <dgm:t>
        <a:bodyPr/>
        <a:lstStyle/>
        <a:p>
          <a:endParaRPr lang="en-GB"/>
        </a:p>
      </dgm:t>
    </dgm:pt>
    <dgm:pt modelId="{F82DA195-B45A-4F62-B799-50255446C9AF}" type="pres">
      <dgm:prSet presAssocID="{2D34C145-39FD-44BF-88A0-C5C5E80F90CF}" presName="L2TextContainerWrapper" presStyleCnt="0">
        <dgm:presLayoutVars>
          <dgm:chMax val="0"/>
          <dgm:chPref val="0"/>
          <dgm:bulletEnabled val="1"/>
        </dgm:presLayoutVars>
      </dgm:prSet>
      <dgm:spPr/>
    </dgm:pt>
    <dgm:pt modelId="{D897A392-0A6D-4E9F-A75A-0A4C352012E7}" type="pres">
      <dgm:prSet presAssocID="{2D34C145-39FD-44BF-88A0-C5C5E80F90CF}" presName="L2TextContainer" presStyleLbl="bgAccFollowNode1" presStyleIdx="1" presStyleCnt="6"/>
      <dgm:spPr/>
      <dgm:t>
        <a:bodyPr/>
        <a:lstStyle/>
        <a:p>
          <a:endParaRPr lang="en-GB"/>
        </a:p>
      </dgm:t>
    </dgm:pt>
    <dgm:pt modelId="{8B4DD839-F002-4D64-9BE3-ADDE38FA29FD}" type="pres">
      <dgm:prSet presAssocID="{2D34C145-39FD-44BF-88A0-C5C5E80F90CF}" presName="FlexibleEmptyPlaceHolder" presStyleCnt="0"/>
      <dgm:spPr/>
    </dgm:pt>
    <dgm:pt modelId="{292A3C99-7552-4214-BE88-6C7564859789}" type="pres">
      <dgm:prSet presAssocID="{2D34C145-39FD-44BF-88A0-C5C5E80F90CF}" presName="ConnectLine" presStyleLbl="alignNode1" presStyleIdx="1" presStyleCnt="6"/>
      <dgm:spPr>
        <a:solidFill>
          <a:schemeClr val="dk2">
            <a:hueOff val="0"/>
            <a:satOff val="0"/>
            <a:lumOff val="0"/>
            <a:alphaOff val="0"/>
          </a:schemeClr>
        </a:solidFill>
        <a:ln w="6350" cap="flat" cmpd="sng" algn="ctr">
          <a:solidFill>
            <a:schemeClr val="dk2">
              <a:hueOff val="0"/>
              <a:satOff val="0"/>
              <a:lumOff val="0"/>
              <a:alphaOff val="0"/>
            </a:schemeClr>
          </a:solidFill>
          <a:prstDash val="dash"/>
        </a:ln>
        <a:effectLst/>
      </dgm:spPr>
    </dgm:pt>
    <dgm:pt modelId="{60B46AE0-32F7-4D1E-A037-E39E1C0F8353}" type="pres">
      <dgm:prSet presAssocID="{2D34C145-39FD-44BF-88A0-C5C5E80F90CF}" presName="ConnectorPoint" presStyleLbl="fgAcc1" presStyleIdx="1" presStyleCnt="6"/>
      <dgm:spPr>
        <a:solidFill>
          <a:schemeClr val="lt2">
            <a:alpha val="90000"/>
            <a:hueOff val="0"/>
            <a:satOff val="0"/>
            <a:lumOff val="0"/>
            <a:alphaOff val="0"/>
          </a:schemeClr>
        </a:solidFill>
        <a:ln w="15875" cap="flat" cmpd="sng" algn="ctr">
          <a:noFill/>
          <a:prstDash val="solid"/>
        </a:ln>
        <a:effectLst/>
      </dgm:spPr>
    </dgm:pt>
    <dgm:pt modelId="{DC1C3EC4-8DFA-4AC9-830E-1F8CEA637E8A}" type="pres">
      <dgm:prSet presAssocID="{2D34C145-39FD-44BF-88A0-C5C5E80F90CF}" presName="EmptyPlaceHolder" presStyleCnt="0"/>
      <dgm:spPr/>
    </dgm:pt>
    <dgm:pt modelId="{07023B87-CB12-4ED4-B464-7CED271FE425}" type="pres">
      <dgm:prSet presAssocID="{06FEB046-5CC2-4B18-97AA-3313598F5BEB}" presName="spaceBetweenRectangles" presStyleCnt="0"/>
      <dgm:spPr/>
    </dgm:pt>
    <dgm:pt modelId="{1F532D82-85A4-41FF-9CB9-3E1BFF9E440C}" type="pres">
      <dgm:prSet presAssocID="{0B356678-8558-4969-A066-C05BDBB450A0}" presName="composite" presStyleCnt="0"/>
      <dgm:spPr/>
    </dgm:pt>
    <dgm:pt modelId="{FA633A2D-E855-420B-BCA4-615297E12712}" type="pres">
      <dgm:prSet presAssocID="{0B356678-8558-4969-A066-C05BDBB450A0}" presName="L1TextContainer" presStyleLbl="revTx" presStyleIdx="2" presStyleCnt="6">
        <dgm:presLayoutVars>
          <dgm:chMax val="1"/>
          <dgm:chPref val="1"/>
          <dgm:bulletEnabled val="1"/>
        </dgm:presLayoutVars>
      </dgm:prSet>
      <dgm:spPr/>
      <dgm:t>
        <a:bodyPr/>
        <a:lstStyle/>
        <a:p>
          <a:endParaRPr lang="en-GB"/>
        </a:p>
      </dgm:t>
    </dgm:pt>
    <dgm:pt modelId="{702AC459-B253-4C66-BE23-6971C446D4E6}" type="pres">
      <dgm:prSet presAssocID="{0B356678-8558-4969-A066-C05BDBB450A0}" presName="L2TextContainerWrapper" presStyleCnt="0">
        <dgm:presLayoutVars>
          <dgm:chMax val="0"/>
          <dgm:chPref val="0"/>
          <dgm:bulletEnabled val="1"/>
        </dgm:presLayoutVars>
      </dgm:prSet>
      <dgm:spPr/>
    </dgm:pt>
    <dgm:pt modelId="{411EC64C-E2F9-4594-A6D7-18B4CBECE127}" type="pres">
      <dgm:prSet presAssocID="{0B356678-8558-4969-A066-C05BDBB450A0}" presName="L2TextContainer" presStyleLbl="bgAccFollowNode1" presStyleIdx="2" presStyleCnt="6"/>
      <dgm:spPr/>
      <dgm:t>
        <a:bodyPr/>
        <a:lstStyle/>
        <a:p>
          <a:endParaRPr lang="en-GB"/>
        </a:p>
      </dgm:t>
    </dgm:pt>
    <dgm:pt modelId="{A703E248-903A-4E32-9CFE-7C12C4532DB2}" type="pres">
      <dgm:prSet presAssocID="{0B356678-8558-4969-A066-C05BDBB450A0}" presName="FlexibleEmptyPlaceHolder" presStyleCnt="0"/>
      <dgm:spPr/>
    </dgm:pt>
    <dgm:pt modelId="{FCC942E2-599C-4D1B-A9E1-4C6DE64A9B7C}" type="pres">
      <dgm:prSet presAssocID="{0B356678-8558-4969-A066-C05BDBB450A0}" presName="ConnectLine" presStyleLbl="alignNode1" presStyleIdx="2" presStyleCnt="6"/>
      <dgm:spPr>
        <a:solidFill>
          <a:schemeClr val="dk2">
            <a:hueOff val="0"/>
            <a:satOff val="0"/>
            <a:lumOff val="0"/>
            <a:alphaOff val="0"/>
          </a:schemeClr>
        </a:solidFill>
        <a:ln w="6350" cap="flat" cmpd="sng" algn="ctr">
          <a:solidFill>
            <a:schemeClr val="dk2">
              <a:hueOff val="0"/>
              <a:satOff val="0"/>
              <a:lumOff val="0"/>
              <a:alphaOff val="0"/>
            </a:schemeClr>
          </a:solidFill>
          <a:prstDash val="dash"/>
        </a:ln>
        <a:effectLst/>
      </dgm:spPr>
    </dgm:pt>
    <dgm:pt modelId="{7DC4AA8A-248D-442E-B4BD-C31E68F52E60}" type="pres">
      <dgm:prSet presAssocID="{0B356678-8558-4969-A066-C05BDBB450A0}" presName="ConnectorPoint" presStyleLbl="fgAcc1" presStyleIdx="2" presStyleCnt="6"/>
      <dgm:spPr>
        <a:solidFill>
          <a:schemeClr val="lt2">
            <a:alpha val="90000"/>
            <a:hueOff val="0"/>
            <a:satOff val="0"/>
            <a:lumOff val="0"/>
            <a:alphaOff val="0"/>
          </a:schemeClr>
        </a:solidFill>
        <a:ln w="15875" cap="flat" cmpd="sng" algn="ctr">
          <a:noFill/>
          <a:prstDash val="solid"/>
        </a:ln>
        <a:effectLst/>
      </dgm:spPr>
    </dgm:pt>
    <dgm:pt modelId="{6FF3D69B-73A1-40E3-BC89-CE0EFBF03DB9}" type="pres">
      <dgm:prSet presAssocID="{0B356678-8558-4969-A066-C05BDBB450A0}" presName="EmptyPlaceHolder" presStyleCnt="0"/>
      <dgm:spPr/>
    </dgm:pt>
    <dgm:pt modelId="{3E4164AE-AE40-456E-8CF6-D244D4E05B2E}" type="pres">
      <dgm:prSet presAssocID="{0A61AF9E-A7AD-4FFA-9BAF-FBABE932C780}" presName="spaceBetweenRectangles" presStyleCnt="0"/>
      <dgm:spPr/>
    </dgm:pt>
    <dgm:pt modelId="{ED5E45D7-22FA-44EC-A42A-FEA705FC5B36}" type="pres">
      <dgm:prSet presAssocID="{BEDE6468-346D-4F49-921E-1B37BF18F040}" presName="composite" presStyleCnt="0"/>
      <dgm:spPr/>
    </dgm:pt>
    <dgm:pt modelId="{121E292C-5B7F-4907-B7C8-CA0E91BDC6D0}" type="pres">
      <dgm:prSet presAssocID="{BEDE6468-346D-4F49-921E-1B37BF18F040}" presName="L1TextContainer" presStyleLbl="revTx" presStyleIdx="3" presStyleCnt="6">
        <dgm:presLayoutVars>
          <dgm:chMax val="1"/>
          <dgm:chPref val="1"/>
          <dgm:bulletEnabled val="1"/>
        </dgm:presLayoutVars>
      </dgm:prSet>
      <dgm:spPr/>
      <dgm:t>
        <a:bodyPr/>
        <a:lstStyle/>
        <a:p>
          <a:endParaRPr lang="en-GB"/>
        </a:p>
      </dgm:t>
    </dgm:pt>
    <dgm:pt modelId="{A9FCBC1D-29F3-4E86-9469-B511589032D9}" type="pres">
      <dgm:prSet presAssocID="{BEDE6468-346D-4F49-921E-1B37BF18F040}" presName="L2TextContainerWrapper" presStyleCnt="0">
        <dgm:presLayoutVars>
          <dgm:chMax val="0"/>
          <dgm:chPref val="0"/>
          <dgm:bulletEnabled val="1"/>
        </dgm:presLayoutVars>
      </dgm:prSet>
      <dgm:spPr/>
    </dgm:pt>
    <dgm:pt modelId="{43CBA17D-883A-49AF-AAC5-58606E5CF5E1}" type="pres">
      <dgm:prSet presAssocID="{BEDE6468-346D-4F49-921E-1B37BF18F040}" presName="L2TextContainer" presStyleLbl="bgAccFollowNode1" presStyleIdx="3" presStyleCnt="6"/>
      <dgm:spPr/>
      <dgm:t>
        <a:bodyPr/>
        <a:lstStyle/>
        <a:p>
          <a:endParaRPr lang="en-GB"/>
        </a:p>
      </dgm:t>
    </dgm:pt>
    <dgm:pt modelId="{01E3E878-B5FB-424E-95ED-817F9ECFA017}" type="pres">
      <dgm:prSet presAssocID="{BEDE6468-346D-4F49-921E-1B37BF18F040}" presName="FlexibleEmptyPlaceHolder" presStyleCnt="0"/>
      <dgm:spPr/>
    </dgm:pt>
    <dgm:pt modelId="{96B26788-23BC-483B-8625-653A78236DAB}" type="pres">
      <dgm:prSet presAssocID="{BEDE6468-346D-4F49-921E-1B37BF18F040}" presName="ConnectLine" presStyleLbl="alignNode1" presStyleIdx="3" presStyleCnt="6"/>
      <dgm:spPr>
        <a:solidFill>
          <a:schemeClr val="dk2">
            <a:hueOff val="0"/>
            <a:satOff val="0"/>
            <a:lumOff val="0"/>
            <a:alphaOff val="0"/>
          </a:schemeClr>
        </a:solidFill>
        <a:ln w="6350" cap="flat" cmpd="sng" algn="ctr">
          <a:solidFill>
            <a:schemeClr val="dk2">
              <a:hueOff val="0"/>
              <a:satOff val="0"/>
              <a:lumOff val="0"/>
              <a:alphaOff val="0"/>
            </a:schemeClr>
          </a:solidFill>
          <a:prstDash val="dash"/>
        </a:ln>
        <a:effectLst/>
      </dgm:spPr>
    </dgm:pt>
    <dgm:pt modelId="{B318D14F-13C4-442D-BCEB-86CC247FF1DA}" type="pres">
      <dgm:prSet presAssocID="{BEDE6468-346D-4F49-921E-1B37BF18F040}" presName="ConnectorPoint" presStyleLbl="fgAcc1" presStyleIdx="3" presStyleCnt="6"/>
      <dgm:spPr>
        <a:solidFill>
          <a:schemeClr val="lt2">
            <a:alpha val="90000"/>
            <a:hueOff val="0"/>
            <a:satOff val="0"/>
            <a:lumOff val="0"/>
            <a:alphaOff val="0"/>
          </a:schemeClr>
        </a:solidFill>
        <a:ln w="15875" cap="flat" cmpd="sng" algn="ctr">
          <a:noFill/>
          <a:prstDash val="solid"/>
        </a:ln>
        <a:effectLst/>
      </dgm:spPr>
    </dgm:pt>
    <dgm:pt modelId="{FAB75ABE-A5F7-4030-BD8A-2D4C84D1994A}" type="pres">
      <dgm:prSet presAssocID="{BEDE6468-346D-4F49-921E-1B37BF18F040}" presName="EmptyPlaceHolder" presStyleCnt="0"/>
      <dgm:spPr/>
    </dgm:pt>
    <dgm:pt modelId="{1B5AB08B-9237-47C6-9BCE-474BE61E0D9B}" type="pres">
      <dgm:prSet presAssocID="{B4C4EE57-7C5C-42CC-93B7-919285940A30}" presName="spaceBetweenRectangles" presStyleCnt="0"/>
      <dgm:spPr/>
    </dgm:pt>
    <dgm:pt modelId="{101EF712-67E7-4BF5-8E01-EB165A22E2DF}" type="pres">
      <dgm:prSet presAssocID="{5AD0C39D-968F-4504-9B5C-30A2B5E6825C}" presName="composite" presStyleCnt="0"/>
      <dgm:spPr/>
    </dgm:pt>
    <dgm:pt modelId="{0DA04E6F-3372-4F92-9287-68564FDC4EE7}" type="pres">
      <dgm:prSet presAssocID="{5AD0C39D-968F-4504-9B5C-30A2B5E6825C}" presName="L1TextContainer" presStyleLbl="revTx" presStyleIdx="4" presStyleCnt="6">
        <dgm:presLayoutVars>
          <dgm:chMax val="1"/>
          <dgm:chPref val="1"/>
          <dgm:bulletEnabled val="1"/>
        </dgm:presLayoutVars>
      </dgm:prSet>
      <dgm:spPr/>
      <dgm:t>
        <a:bodyPr/>
        <a:lstStyle/>
        <a:p>
          <a:endParaRPr lang="en-GB"/>
        </a:p>
      </dgm:t>
    </dgm:pt>
    <dgm:pt modelId="{3F543A0A-3A5D-4220-9ECF-F3EF6FD10E28}" type="pres">
      <dgm:prSet presAssocID="{5AD0C39D-968F-4504-9B5C-30A2B5E6825C}" presName="L2TextContainerWrapper" presStyleCnt="0">
        <dgm:presLayoutVars>
          <dgm:chMax val="0"/>
          <dgm:chPref val="0"/>
          <dgm:bulletEnabled val="1"/>
        </dgm:presLayoutVars>
      </dgm:prSet>
      <dgm:spPr/>
    </dgm:pt>
    <dgm:pt modelId="{B10CB8E1-1DAB-434D-9629-9A97EC58BC1B}" type="pres">
      <dgm:prSet presAssocID="{5AD0C39D-968F-4504-9B5C-30A2B5E6825C}" presName="L2TextContainer" presStyleLbl="bgAccFollowNode1" presStyleIdx="4" presStyleCnt="6"/>
      <dgm:spPr/>
      <dgm:t>
        <a:bodyPr/>
        <a:lstStyle/>
        <a:p>
          <a:endParaRPr lang="en-GB"/>
        </a:p>
      </dgm:t>
    </dgm:pt>
    <dgm:pt modelId="{73E1849E-67A8-4239-99BB-83D22EAD9B2C}" type="pres">
      <dgm:prSet presAssocID="{5AD0C39D-968F-4504-9B5C-30A2B5E6825C}" presName="FlexibleEmptyPlaceHolder" presStyleCnt="0"/>
      <dgm:spPr/>
    </dgm:pt>
    <dgm:pt modelId="{278656E6-091D-4601-8E9B-909F85D8EF26}" type="pres">
      <dgm:prSet presAssocID="{5AD0C39D-968F-4504-9B5C-30A2B5E6825C}" presName="ConnectLine" presStyleLbl="alignNode1" presStyleIdx="4" presStyleCnt="6"/>
      <dgm:spPr>
        <a:solidFill>
          <a:schemeClr val="dk2">
            <a:hueOff val="0"/>
            <a:satOff val="0"/>
            <a:lumOff val="0"/>
            <a:alphaOff val="0"/>
          </a:schemeClr>
        </a:solidFill>
        <a:ln w="6350" cap="flat" cmpd="sng" algn="ctr">
          <a:solidFill>
            <a:schemeClr val="dk2">
              <a:hueOff val="0"/>
              <a:satOff val="0"/>
              <a:lumOff val="0"/>
              <a:alphaOff val="0"/>
            </a:schemeClr>
          </a:solidFill>
          <a:prstDash val="dash"/>
        </a:ln>
        <a:effectLst/>
      </dgm:spPr>
    </dgm:pt>
    <dgm:pt modelId="{95E0C3B6-86B4-42C8-BD24-09BF4C271D83}" type="pres">
      <dgm:prSet presAssocID="{5AD0C39D-968F-4504-9B5C-30A2B5E6825C}" presName="ConnectorPoint" presStyleLbl="fgAcc1" presStyleIdx="4" presStyleCnt="6"/>
      <dgm:spPr>
        <a:solidFill>
          <a:schemeClr val="lt2">
            <a:alpha val="90000"/>
            <a:hueOff val="0"/>
            <a:satOff val="0"/>
            <a:lumOff val="0"/>
            <a:alphaOff val="0"/>
          </a:schemeClr>
        </a:solidFill>
        <a:ln w="15875" cap="flat" cmpd="sng" algn="ctr">
          <a:noFill/>
          <a:prstDash val="solid"/>
        </a:ln>
        <a:effectLst/>
      </dgm:spPr>
    </dgm:pt>
    <dgm:pt modelId="{5CB5D58D-AEBB-43E4-8D0A-7900EE7B8BD6}" type="pres">
      <dgm:prSet presAssocID="{5AD0C39D-968F-4504-9B5C-30A2B5E6825C}" presName="EmptyPlaceHolder" presStyleCnt="0"/>
      <dgm:spPr/>
    </dgm:pt>
    <dgm:pt modelId="{8B8A15B3-76D6-4D1C-9F62-2C9789FC17D4}" type="pres">
      <dgm:prSet presAssocID="{E5D87499-593D-45F3-B91C-510E66ED94B3}" presName="spaceBetweenRectangles" presStyleCnt="0"/>
      <dgm:spPr/>
    </dgm:pt>
    <dgm:pt modelId="{38674215-7018-4A67-871A-0271D802EBE7}" type="pres">
      <dgm:prSet presAssocID="{FC80562F-AE5D-4D46-A417-709B5F3DA721}" presName="composite" presStyleCnt="0"/>
      <dgm:spPr/>
    </dgm:pt>
    <dgm:pt modelId="{43194ED2-7F93-48B4-A2A4-07BC1E3147EC}" type="pres">
      <dgm:prSet presAssocID="{FC80562F-AE5D-4D46-A417-709B5F3DA721}" presName="L1TextContainer" presStyleLbl="revTx" presStyleIdx="5" presStyleCnt="6">
        <dgm:presLayoutVars>
          <dgm:chMax val="1"/>
          <dgm:chPref val="1"/>
          <dgm:bulletEnabled val="1"/>
        </dgm:presLayoutVars>
      </dgm:prSet>
      <dgm:spPr/>
      <dgm:t>
        <a:bodyPr/>
        <a:lstStyle/>
        <a:p>
          <a:endParaRPr lang="en-GB"/>
        </a:p>
      </dgm:t>
    </dgm:pt>
    <dgm:pt modelId="{B713D6A2-B4C1-4891-BAFB-A6D7574BFBFE}" type="pres">
      <dgm:prSet presAssocID="{FC80562F-AE5D-4D46-A417-709B5F3DA721}" presName="L2TextContainerWrapper" presStyleCnt="0">
        <dgm:presLayoutVars>
          <dgm:chMax val="0"/>
          <dgm:chPref val="0"/>
          <dgm:bulletEnabled val="1"/>
        </dgm:presLayoutVars>
      </dgm:prSet>
      <dgm:spPr/>
    </dgm:pt>
    <dgm:pt modelId="{BBE4C72D-ECA0-45BC-BF90-78CEF0545BA2}" type="pres">
      <dgm:prSet presAssocID="{FC80562F-AE5D-4D46-A417-709B5F3DA721}" presName="L2TextContainer" presStyleLbl="bgAccFollowNode1" presStyleIdx="5" presStyleCnt="6"/>
      <dgm:spPr/>
      <dgm:t>
        <a:bodyPr/>
        <a:lstStyle/>
        <a:p>
          <a:endParaRPr lang="en-GB"/>
        </a:p>
      </dgm:t>
    </dgm:pt>
    <dgm:pt modelId="{2574089D-D911-4D72-B97A-9123E6E78E12}" type="pres">
      <dgm:prSet presAssocID="{FC80562F-AE5D-4D46-A417-709B5F3DA721}" presName="FlexibleEmptyPlaceHolder" presStyleCnt="0"/>
      <dgm:spPr/>
    </dgm:pt>
    <dgm:pt modelId="{3E9474BB-EAD8-44C1-8C63-6ED2E6683B7B}" type="pres">
      <dgm:prSet presAssocID="{FC80562F-AE5D-4D46-A417-709B5F3DA721}" presName="ConnectLine" presStyleLbl="alignNode1" presStyleIdx="5" presStyleCnt="6"/>
      <dgm:spPr>
        <a:solidFill>
          <a:schemeClr val="dk2">
            <a:hueOff val="0"/>
            <a:satOff val="0"/>
            <a:lumOff val="0"/>
            <a:alphaOff val="0"/>
          </a:schemeClr>
        </a:solidFill>
        <a:ln w="6350" cap="flat" cmpd="sng" algn="ctr">
          <a:solidFill>
            <a:schemeClr val="dk2">
              <a:hueOff val="0"/>
              <a:satOff val="0"/>
              <a:lumOff val="0"/>
              <a:alphaOff val="0"/>
            </a:schemeClr>
          </a:solidFill>
          <a:prstDash val="dash"/>
        </a:ln>
        <a:effectLst/>
      </dgm:spPr>
    </dgm:pt>
    <dgm:pt modelId="{BC733CE0-C23F-43CB-8435-41FBA3CE5095}" type="pres">
      <dgm:prSet presAssocID="{FC80562F-AE5D-4D46-A417-709B5F3DA721}" presName="ConnectorPoint" presStyleLbl="fgAcc1" presStyleIdx="5" presStyleCnt="6"/>
      <dgm:spPr>
        <a:solidFill>
          <a:schemeClr val="lt2">
            <a:alpha val="90000"/>
            <a:hueOff val="0"/>
            <a:satOff val="0"/>
            <a:lumOff val="0"/>
            <a:alphaOff val="0"/>
          </a:schemeClr>
        </a:solidFill>
        <a:ln w="15875" cap="flat" cmpd="sng" algn="ctr">
          <a:noFill/>
          <a:prstDash val="solid"/>
        </a:ln>
        <a:effectLst/>
      </dgm:spPr>
    </dgm:pt>
    <dgm:pt modelId="{E6F2CE79-D67C-4EBB-8A08-2A88282F2CDA}" type="pres">
      <dgm:prSet presAssocID="{FC80562F-AE5D-4D46-A417-709B5F3DA721}" presName="EmptyPlaceHolder" presStyleCnt="0"/>
      <dgm:spPr/>
    </dgm:pt>
  </dgm:ptLst>
  <dgm:cxnLst>
    <dgm:cxn modelId="{3327CFC8-ADAE-4273-9FDF-67DFAB8E3F15}" srcId="{FC80562F-AE5D-4D46-A417-709B5F3DA721}" destId="{9D0FF6C4-2247-418F-9704-2B77DAD74B16}" srcOrd="0" destOrd="0" parTransId="{2A4258E9-5393-48EA-8BAC-A74913040754}" sibTransId="{9ECD4896-1364-47A8-9D47-37614DB054E9}"/>
    <dgm:cxn modelId="{F893DA72-D63D-46E8-836E-ECECB86DA7B0}" srcId="{C0949F79-326A-418C-8030-844EA86C1B76}" destId="{B8B5A448-B54C-4817-AE6B-1512C5B8A733}" srcOrd="0" destOrd="0" parTransId="{3D0D80C8-2BB5-47C2-A95C-4461B55C3454}" sibTransId="{825B08D8-5376-4921-9000-06477385DA49}"/>
    <dgm:cxn modelId="{E7DCFD5A-C58C-49D9-9DE5-7A562E1D1F88}" type="presOf" srcId="{B817C83D-D191-494A-B632-7F02DF9D6088}" destId="{D897A392-0A6D-4E9F-A75A-0A4C352012E7}" srcOrd="0" destOrd="0" presId="urn:microsoft.com/office/officeart/2017/3/layout/HorizontalPathTimeline"/>
    <dgm:cxn modelId="{13B524EB-A684-4F89-92CA-41AFDB0BB346}" srcId="{A8A52F86-0B10-47BD-AB63-6918511F20D3}" destId="{2D34C145-39FD-44BF-88A0-C5C5E80F90CF}" srcOrd="1" destOrd="0" parTransId="{A985AA16-F83B-45AC-BB5A-B14CDB4900C2}" sibTransId="{06FEB046-5CC2-4B18-97AA-3313598F5BEB}"/>
    <dgm:cxn modelId="{B4CBA190-0B07-4D59-AA12-531DC6A587AC}" type="presOf" srcId="{5AD0C39D-968F-4504-9B5C-30A2B5E6825C}" destId="{0DA04E6F-3372-4F92-9287-68564FDC4EE7}" srcOrd="0" destOrd="0" presId="urn:microsoft.com/office/officeart/2017/3/layout/HorizontalPathTimeline"/>
    <dgm:cxn modelId="{E995F8B3-CC4F-4E70-9DCB-5A5AD7B0A29B}" type="presOf" srcId="{EC4302F0-1A27-499C-8361-6E48DCC1C5D7}" destId="{43CBA17D-883A-49AF-AAC5-58606E5CF5E1}" srcOrd="0" destOrd="0" presId="urn:microsoft.com/office/officeart/2017/3/layout/HorizontalPathTimeline"/>
    <dgm:cxn modelId="{A9BC7DF9-5E85-43AD-871F-0384A54875F8}" type="presOf" srcId="{1CB259F9-051E-425E-9D16-EBE45EAD5A49}" destId="{B10CB8E1-1DAB-434D-9629-9A97EC58BC1B}" srcOrd="0" destOrd="0" presId="urn:microsoft.com/office/officeart/2017/3/layout/HorizontalPathTimeline"/>
    <dgm:cxn modelId="{D0BD792F-F334-41F9-977D-B341FBFB0B6C}" type="presOf" srcId="{2D34C145-39FD-44BF-88A0-C5C5E80F90CF}" destId="{F00FA0FE-40AF-4B7D-BB6F-4D3679047B45}" srcOrd="0" destOrd="0" presId="urn:microsoft.com/office/officeart/2017/3/layout/HorizontalPathTimeline"/>
    <dgm:cxn modelId="{41110B6D-BF4F-4C05-8E33-5D73EF3899BD}" srcId="{0B356678-8558-4969-A066-C05BDBB450A0}" destId="{4BE56AF5-8539-46F1-89AD-BBAE8CB0B7C1}" srcOrd="0" destOrd="0" parTransId="{41BAFCF2-A570-4792-B0A0-CA4BB76D8483}" sibTransId="{AF35B576-1B68-4E89-B71F-0BE4ADD8E0CB}"/>
    <dgm:cxn modelId="{6906947A-A687-4D2A-8F48-C4CA171E7BF3}" type="presOf" srcId="{BEDE6468-346D-4F49-921E-1B37BF18F040}" destId="{121E292C-5B7F-4907-B7C8-CA0E91BDC6D0}" srcOrd="0" destOrd="0" presId="urn:microsoft.com/office/officeart/2017/3/layout/HorizontalPathTimeline"/>
    <dgm:cxn modelId="{9B116C6B-C2BB-4A93-8586-3D735AA22EC4}" srcId="{5AD0C39D-968F-4504-9B5C-30A2B5E6825C}" destId="{1CB259F9-051E-425E-9D16-EBE45EAD5A49}" srcOrd="0" destOrd="0" parTransId="{A40411A2-EA92-4BAE-BD14-85E303036FA9}" sibTransId="{5E859809-A82D-49AB-93AE-F7C721568041}"/>
    <dgm:cxn modelId="{EA634E9C-402A-4A11-A0B1-A10B97508805}" srcId="{BEDE6468-346D-4F49-921E-1B37BF18F040}" destId="{EC4302F0-1A27-499C-8361-6E48DCC1C5D7}" srcOrd="0" destOrd="0" parTransId="{C8F78D50-5A11-4641-81D0-13E52DB0E852}" sibTransId="{1AEA6ACC-E332-41CC-AF7E-E8E2989A73E0}"/>
    <dgm:cxn modelId="{FCE79FE4-F2F6-4CC6-B973-770EB5E49853}" srcId="{2D34C145-39FD-44BF-88A0-C5C5E80F90CF}" destId="{B817C83D-D191-494A-B632-7F02DF9D6088}" srcOrd="0" destOrd="0" parTransId="{FFF6D677-B501-429C-BB83-00B25B794D21}" sibTransId="{182884CB-D9FC-4988-B4BF-F5254269DAD6}"/>
    <dgm:cxn modelId="{EBD262F3-EA37-4436-A106-FE9345F00EE9}" srcId="{A8A52F86-0B10-47BD-AB63-6918511F20D3}" destId="{C0949F79-326A-418C-8030-844EA86C1B76}" srcOrd="0" destOrd="0" parTransId="{6018161A-8753-4078-A9C5-0DC6C8505B6D}" sibTransId="{48DED677-C581-42F9-9DB8-D930125CA8B8}"/>
    <dgm:cxn modelId="{F4B226B4-AAB6-4D41-9AB1-DE013A6DCDCD}" srcId="{A8A52F86-0B10-47BD-AB63-6918511F20D3}" destId="{FC80562F-AE5D-4D46-A417-709B5F3DA721}" srcOrd="5" destOrd="0" parTransId="{5E5031E3-B123-4BAB-8539-83D6646764B9}" sibTransId="{B28109F9-6B0F-48F7-8168-703BFEB0ACAF}"/>
    <dgm:cxn modelId="{8D91CC63-D7C3-45A3-B512-E7221D84C31E}" srcId="{A8A52F86-0B10-47BD-AB63-6918511F20D3}" destId="{BEDE6468-346D-4F49-921E-1B37BF18F040}" srcOrd="3" destOrd="0" parTransId="{97C1975D-5F91-4B1F-B2C8-8F23BB23858E}" sibTransId="{B4C4EE57-7C5C-42CC-93B7-919285940A30}"/>
    <dgm:cxn modelId="{1EBF11AF-0A58-453F-BC6A-093B45E63A0F}" type="presOf" srcId="{9D0FF6C4-2247-418F-9704-2B77DAD74B16}" destId="{BBE4C72D-ECA0-45BC-BF90-78CEF0545BA2}" srcOrd="0" destOrd="0" presId="urn:microsoft.com/office/officeart/2017/3/layout/HorizontalPathTimeline"/>
    <dgm:cxn modelId="{91233A0E-91A9-47C7-8104-5C6032F5328D}" type="presOf" srcId="{A8A52F86-0B10-47BD-AB63-6918511F20D3}" destId="{5686ABD9-E4D7-4211-8E6B-DD6C35557C75}" srcOrd="0" destOrd="0" presId="urn:microsoft.com/office/officeart/2017/3/layout/HorizontalPathTimeline"/>
    <dgm:cxn modelId="{71BF9D49-7963-4901-997E-6287E730AA82}" type="presOf" srcId="{0B356678-8558-4969-A066-C05BDBB450A0}" destId="{FA633A2D-E855-420B-BCA4-615297E12712}" srcOrd="0" destOrd="0" presId="urn:microsoft.com/office/officeart/2017/3/layout/HorizontalPathTimeline"/>
    <dgm:cxn modelId="{98AE7906-643F-4C32-803F-4F6C1D100CC8}" type="presOf" srcId="{FC80562F-AE5D-4D46-A417-709B5F3DA721}" destId="{43194ED2-7F93-48B4-A2A4-07BC1E3147EC}" srcOrd="0" destOrd="0" presId="urn:microsoft.com/office/officeart/2017/3/layout/HorizontalPathTimeline"/>
    <dgm:cxn modelId="{8CD9D0E1-9006-47F8-9664-FB715380B30E}" type="presOf" srcId="{4BE56AF5-8539-46F1-89AD-BBAE8CB0B7C1}" destId="{411EC64C-E2F9-4594-A6D7-18B4CBECE127}" srcOrd="0" destOrd="0" presId="urn:microsoft.com/office/officeart/2017/3/layout/HorizontalPathTimeline"/>
    <dgm:cxn modelId="{B6A27C3D-2E2B-48FF-AF06-098CE8EAE564}" type="presOf" srcId="{C0949F79-326A-418C-8030-844EA86C1B76}" destId="{BBF18FF1-EFC9-4940-AE7C-FB488DA15130}" srcOrd="0" destOrd="0" presId="urn:microsoft.com/office/officeart/2017/3/layout/HorizontalPathTimeline"/>
    <dgm:cxn modelId="{9C907B2D-509B-4625-9029-02F7FC01FA09}" srcId="{A8A52F86-0B10-47BD-AB63-6918511F20D3}" destId="{0B356678-8558-4969-A066-C05BDBB450A0}" srcOrd="2" destOrd="0" parTransId="{FC2A676B-5EB4-454D-97BF-622AAB7D6825}" sibTransId="{0A61AF9E-A7AD-4FFA-9BAF-FBABE932C780}"/>
    <dgm:cxn modelId="{E9078ECA-782E-4DED-BE78-D73F422C8C98}" type="presOf" srcId="{B8B5A448-B54C-4817-AE6B-1512C5B8A733}" destId="{9647C90F-C2E3-4069-BB63-E34109391DDD}" srcOrd="0" destOrd="0" presId="urn:microsoft.com/office/officeart/2017/3/layout/HorizontalPathTimeline"/>
    <dgm:cxn modelId="{98B0ABB9-D8D8-4415-8A37-B9388F0958EC}" srcId="{A8A52F86-0B10-47BD-AB63-6918511F20D3}" destId="{5AD0C39D-968F-4504-9B5C-30A2B5E6825C}" srcOrd="4" destOrd="0" parTransId="{DA85162B-8423-420E-BE98-63D25C2C5A4D}" sibTransId="{E5D87499-593D-45F3-B91C-510E66ED94B3}"/>
    <dgm:cxn modelId="{1DF8AB25-8C61-4E4F-B4F6-EDD0F0B40195}" type="presParOf" srcId="{5686ABD9-E4D7-4211-8E6B-DD6C35557C75}" destId="{D366F0B4-70F2-49B5-83EF-997B21BAA2B2}" srcOrd="0" destOrd="0" presId="urn:microsoft.com/office/officeart/2017/3/layout/HorizontalPathTimeline"/>
    <dgm:cxn modelId="{7CC47BE5-7109-46E1-B23C-B84408448F76}" type="presParOf" srcId="{5686ABD9-E4D7-4211-8E6B-DD6C35557C75}" destId="{1AA1EA8B-62EA-4257-9BB8-0A53A979F222}" srcOrd="1" destOrd="0" presId="urn:microsoft.com/office/officeart/2017/3/layout/HorizontalPathTimeline"/>
    <dgm:cxn modelId="{3A7D341B-59B0-44CF-8866-A698C3E856DC}" type="presParOf" srcId="{1AA1EA8B-62EA-4257-9BB8-0A53A979F222}" destId="{C0F6F1BA-D4BF-4F88-9D50-959D140408C5}" srcOrd="0" destOrd="0" presId="urn:microsoft.com/office/officeart/2017/3/layout/HorizontalPathTimeline"/>
    <dgm:cxn modelId="{C144E0F1-369E-4231-B4AD-C4F5F9A905AD}" type="presParOf" srcId="{C0F6F1BA-D4BF-4F88-9D50-959D140408C5}" destId="{BBF18FF1-EFC9-4940-AE7C-FB488DA15130}" srcOrd="0" destOrd="0" presId="urn:microsoft.com/office/officeart/2017/3/layout/HorizontalPathTimeline"/>
    <dgm:cxn modelId="{5BC1FF48-9A40-4792-8D55-8AF14CC397AC}" type="presParOf" srcId="{C0F6F1BA-D4BF-4F88-9D50-959D140408C5}" destId="{739F8650-CD87-464A-81A4-FE428E6203B9}" srcOrd="1" destOrd="0" presId="urn:microsoft.com/office/officeart/2017/3/layout/HorizontalPathTimeline"/>
    <dgm:cxn modelId="{8EA3E014-68C8-452B-A353-8865642DB425}" type="presParOf" srcId="{739F8650-CD87-464A-81A4-FE428E6203B9}" destId="{9647C90F-C2E3-4069-BB63-E34109391DDD}" srcOrd="0" destOrd="0" presId="urn:microsoft.com/office/officeart/2017/3/layout/HorizontalPathTimeline"/>
    <dgm:cxn modelId="{1E84726B-C634-4306-A702-CCCD38004E50}" type="presParOf" srcId="{739F8650-CD87-464A-81A4-FE428E6203B9}" destId="{3059E1AC-0B76-4257-899A-A56242FD4ECE}" srcOrd="1" destOrd="0" presId="urn:microsoft.com/office/officeart/2017/3/layout/HorizontalPathTimeline"/>
    <dgm:cxn modelId="{74B68BD6-E0A0-42CA-8DB7-1BA83A6B2F0E}" type="presParOf" srcId="{C0F6F1BA-D4BF-4F88-9D50-959D140408C5}" destId="{C434F662-3F1A-49FD-8A30-20B55D74EACE}" srcOrd="2" destOrd="0" presId="urn:microsoft.com/office/officeart/2017/3/layout/HorizontalPathTimeline"/>
    <dgm:cxn modelId="{1E5B0CB5-1629-4171-8329-4D01EECAAF4C}" type="presParOf" srcId="{C0F6F1BA-D4BF-4F88-9D50-959D140408C5}" destId="{CE90265E-8DFA-445B-8B55-9DA191248FE6}" srcOrd="3" destOrd="0" presId="urn:microsoft.com/office/officeart/2017/3/layout/HorizontalPathTimeline"/>
    <dgm:cxn modelId="{3098AFDD-1B40-4EAC-A6A2-551045E62645}" type="presParOf" srcId="{C0F6F1BA-D4BF-4F88-9D50-959D140408C5}" destId="{5FF12CB6-B32C-49D6-8476-7569018CC315}" srcOrd="4" destOrd="0" presId="urn:microsoft.com/office/officeart/2017/3/layout/HorizontalPathTimeline"/>
    <dgm:cxn modelId="{C6F341A9-B20E-405C-B797-E95D7F477FB6}" type="presParOf" srcId="{1AA1EA8B-62EA-4257-9BB8-0A53A979F222}" destId="{AE665839-A24C-487D-8048-9D2C0EB23EC9}" srcOrd="1" destOrd="0" presId="urn:microsoft.com/office/officeart/2017/3/layout/HorizontalPathTimeline"/>
    <dgm:cxn modelId="{0E66C440-23F6-41B8-9821-1497A07D74C9}" type="presParOf" srcId="{1AA1EA8B-62EA-4257-9BB8-0A53A979F222}" destId="{A2770AB1-5CCC-47CD-A2F2-FF4F929C4FA9}" srcOrd="2" destOrd="0" presId="urn:microsoft.com/office/officeart/2017/3/layout/HorizontalPathTimeline"/>
    <dgm:cxn modelId="{144230FB-B2CF-4551-8577-FBCE84250EDC}" type="presParOf" srcId="{A2770AB1-5CCC-47CD-A2F2-FF4F929C4FA9}" destId="{F00FA0FE-40AF-4B7D-BB6F-4D3679047B45}" srcOrd="0" destOrd="0" presId="urn:microsoft.com/office/officeart/2017/3/layout/HorizontalPathTimeline"/>
    <dgm:cxn modelId="{222A8CBC-4593-470D-AFA7-335438F5A7D6}" type="presParOf" srcId="{A2770AB1-5CCC-47CD-A2F2-FF4F929C4FA9}" destId="{F82DA195-B45A-4F62-B799-50255446C9AF}" srcOrd="1" destOrd="0" presId="urn:microsoft.com/office/officeart/2017/3/layout/HorizontalPathTimeline"/>
    <dgm:cxn modelId="{3147CCBA-7968-4879-951A-BB4CE6C45646}" type="presParOf" srcId="{F82DA195-B45A-4F62-B799-50255446C9AF}" destId="{D897A392-0A6D-4E9F-A75A-0A4C352012E7}" srcOrd="0" destOrd="0" presId="urn:microsoft.com/office/officeart/2017/3/layout/HorizontalPathTimeline"/>
    <dgm:cxn modelId="{5A277482-A25A-4617-BD80-785834DA9BF3}" type="presParOf" srcId="{F82DA195-B45A-4F62-B799-50255446C9AF}" destId="{8B4DD839-F002-4D64-9BE3-ADDE38FA29FD}" srcOrd="1" destOrd="0" presId="urn:microsoft.com/office/officeart/2017/3/layout/HorizontalPathTimeline"/>
    <dgm:cxn modelId="{6F2C92FA-E6F0-42E8-A9D3-50F40419DD44}" type="presParOf" srcId="{A2770AB1-5CCC-47CD-A2F2-FF4F929C4FA9}" destId="{292A3C99-7552-4214-BE88-6C7564859789}" srcOrd="2" destOrd="0" presId="urn:microsoft.com/office/officeart/2017/3/layout/HorizontalPathTimeline"/>
    <dgm:cxn modelId="{61A55B58-D71D-4F6D-A1B9-1F274DA9CB25}" type="presParOf" srcId="{A2770AB1-5CCC-47CD-A2F2-FF4F929C4FA9}" destId="{60B46AE0-32F7-4D1E-A037-E39E1C0F8353}" srcOrd="3" destOrd="0" presId="urn:microsoft.com/office/officeart/2017/3/layout/HorizontalPathTimeline"/>
    <dgm:cxn modelId="{61768F7C-CB18-4D9C-B100-3DBB4324E23D}" type="presParOf" srcId="{A2770AB1-5CCC-47CD-A2F2-FF4F929C4FA9}" destId="{DC1C3EC4-8DFA-4AC9-830E-1F8CEA637E8A}" srcOrd="4" destOrd="0" presId="urn:microsoft.com/office/officeart/2017/3/layout/HorizontalPathTimeline"/>
    <dgm:cxn modelId="{E5F4501A-8D0C-4DC3-9016-0EA7C3295B97}" type="presParOf" srcId="{1AA1EA8B-62EA-4257-9BB8-0A53A979F222}" destId="{07023B87-CB12-4ED4-B464-7CED271FE425}" srcOrd="3" destOrd="0" presId="urn:microsoft.com/office/officeart/2017/3/layout/HorizontalPathTimeline"/>
    <dgm:cxn modelId="{95B36650-0CEE-4337-87A7-F167CD09FE90}" type="presParOf" srcId="{1AA1EA8B-62EA-4257-9BB8-0A53A979F222}" destId="{1F532D82-85A4-41FF-9CB9-3E1BFF9E440C}" srcOrd="4" destOrd="0" presId="urn:microsoft.com/office/officeart/2017/3/layout/HorizontalPathTimeline"/>
    <dgm:cxn modelId="{940BB87B-ECE7-4D86-AE24-B686ACEC5C25}" type="presParOf" srcId="{1F532D82-85A4-41FF-9CB9-3E1BFF9E440C}" destId="{FA633A2D-E855-420B-BCA4-615297E12712}" srcOrd="0" destOrd="0" presId="urn:microsoft.com/office/officeart/2017/3/layout/HorizontalPathTimeline"/>
    <dgm:cxn modelId="{B86B9056-05CB-4DD7-B8BE-3DB78E91898B}" type="presParOf" srcId="{1F532D82-85A4-41FF-9CB9-3E1BFF9E440C}" destId="{702AC459-B253-4C66-BE23-6971C446D4E6}" srcOrd="1" destOrd="0" presId="urn:microsoft.com/office/officeart/2017/3/layout/HorizontalPathTimeline"/>
    <dgm:cxn modelId="{4DA27A81-C08C-48E6-B37C-D220B40FDC95}" type="presParOf" srcId="{702AC459-B253-4C66-BE23-6971C446D4E6}" destId="{411EC64C-E2F9-4594-A6D7-18B4CBECE127}" srcOrd="0" destOrd="0" presId="urn:microsoft.com/office/officeart/2017/3/layout/HorizontalPathTimeline"/>
    <dgm:cxn modelId="{A18CBFCD-DA91-44C2-95F7-6BA581E7AAF6}" type="presParOf" srcId="{702AC459-B253-4C66-BE23-6971C446D4E6}" destId="{A703E248-903A-4E32-9CFE-7C12C4532DB2}" srcOrd="1" destOrd="0" presId="urn:microsoft.com/office/officeart/2017/3/layout/HorizontalPathTimeline"/>
    <dgm:cxn modelId="{707FCE18-9443-4160-AF4B-0D838B72250F}" type="presParOf" srcId="{1F532D82-85A4-41FF-9CB9-3E1BFF9E440C}" destId="{FCC942E2-599C-4D1B-A9E1-4C6DE64A9B7C}" srcOrd="2" destOrd="0" presId="urn:microsoft.com/office/officeart/2017/3/layout/HorizontalPathTimeline"/>
    <dgm:cxn modelId="{6136A435-B8DD-42DC-8F63-2154E8074F07}" type="presParOf" srcId="{1F532D82-85A4-41FF-9CB9-3E1BFF9E440C}" destId="{7DC4AA8A-248D-442E-B4BD-C31E68F52E60}" srcOrd="3" destOrd="0" presId="urn:microsoft.com/office/officeart/2017/3/layout/HorizontalPathTimeline"/>
    <dgm:cxn modelId="{E19A431C-7F18-4ED2-94EC-7E0B3AE6CDA9}" type="presParOf" srcId="{1F532D82-85A4-41FF-9CB9-3E1BFF9E440C}" destId="{6FF3D69B-73A1-40E3-BC89-CE0EFBF03DB9}" srcOrd="4" destOrd="0" presId="urn:microsoft.com/office/officeart/2017/3/layout/HorizontalPathTimeline"/>
    <dgm:cxn modelId="{5EA90C22-7648-4C0C-ADE5-DD5057849BE6}" type="presParOf" srcId="{1AA1EA8B-62EA-4257-9BB8-0A53A979F222}" destId="{3E4164AE-AE40-456E-8CF6-D244D4E05B2E}" srcOrd="5" destOrd="0" presId="urn:microsoft.com/office/officeart/2017/3/layout/HorizontalPathTimeline"/>
    <dgm:cxn modelId="{4A81DA42-D4E1-4576-B403-8DDD27292EFE}" type="presParOf" srcId="{1AA1EA8B-62EA-4257-9BB8-0A53A979F222}" destId="{ED5E45D7-22FA-44EC-A42A-FEA705FC5B36}" srcOrd="6" destOrd="0" presId="urn:microsoft.com/office/officeart/2017/3/layout/HorizontalPathTimeline"/>
    <dgm:cxn modelId="{D17C44C8-39FD-4E8E-90FE-74B9C85A805D}" type="presParOf" srcId="{ED5E45D7-22FA-44EC-A42A-FEA705FC5B36}" destId="{121E292C-5B7F-4907-B7C8-CA0E91BDC6D0}" srcOrd="0" destOrd="0" presId="urn:microsoft.com/office/officeart/2017/3/layout/HorizontalPathTimeline"/>
    <dgm:cxn modelId="{0CB38F7B-FC64-436D-A5F4-B04FB3AF42C3}" type="presParOf" srcId="{ED5E45D7-22FA-44EC-A42A-FEA705FC5B36}" destId="{A9FCBC1D-29F3-4E86-9469-B511589032D9}" srcOrd="1" destOrd="0" presId="urn:microsoft.com/office/officeart/2017/3/layout/HorizontalPathTimeline"/>
    <dgm:cxn modelId="{CC2661A8-7191-45E1-B970-A0170B88204B}" type="presParOf" srcId="{A9FCBC1D-29F3-4E86-9469-B511589032D9}" destId="{43CBA17D-883A-49AF-AAC5-58606E5CF5E1}" srcOrd="0" destOrd="0" presId="urn:microsoft.com/office/officeart/2017/3/layout/HorizontalPathTimeline"/>
    <dgm:cxn modelId="{28631CA7-E8E5-43CE-B8B9-E7B0A9EE1786}" type="presParOf" srcId="{A9FCBC1D-29F3-4E86-9469-B511589032D9}" destId="{01E3E878-B5FB-424E-95ED-817F9ECFA017}" srcOrd="1" destOrd="0" presId="urn:microsoft.com/office/officeart/2017/3/layout/HorizontalPathTimeline"/>
    <dgm:cxn modelId="{D5831087-8C57-4E0C-B714-7F0619FB7A35}" type="presParOf" srcId="{ED5E45D7-22FA-44EC-A42A-FEA705FC5B36}" destId="{96B26788-23BC-483B-8625-653A78236DAB}" srcOrd="2" destOrd="0" presId="urn:microsoft.com/office/officeart/2017/3/layout/HorizontalPathTimeline"/>
    <dgm:cxn modelId="{5AC65BB0-467B-470B-82E7-738F90167864}" type="presParOf" srcId="{ED5E45D7-22FA-44EC-A42A-FEA705FC5B36}" destId="{B318D14F-13C4-442D-BCEB-86CC247FF1DA}" srcOrd="3" destOrd="0" presId="urn:microsoft.com/office/officeart/2017/3/layout/HorizontalPathTimeline"/>
    <dgm:cxn modelId="{7844F358-351F-4838-A250-5D0C6956C833}" type="presParOf" srcId="{ED5E45D7-22FA-44EC-A42A-FEA705FC5B36}" destId="{FAB75ABE-A5F7-4030-BD8A-2D4C84D1994A}" srcOrd="4" destOrd="0" presId="urn:microsoft.com/office/officeart/2017/3/layout/HorizontalPathTimeline"/>
    <dgm:cxn modelId="{077A668C-8DE8-4675-86B8-B62FB2DEC7E2}" type="presParOf" srcId="{1AA1EA8B-62EA-4257-9BB8-0A53A979F222}" destId="{1B5AB08B-9237-47C6-9BCE-474BE61E0D9B}" srcOrd="7" destOrd="0" presId="urn:microsoft.com/office/officeart/2017/3/layout/HorizontalPathTimeline"/>
    <dgm:cxn modelId="{22367919-7928-470A-A237-F982F5DD3F2D}" type="presParOf" srcId="{1AA1EA8B-62EA-4257-9BB8-0A53A979F222}" destId="{101EF712-67E7-4BF5-8E01-EB165A22E2DF}" srcOrd="8" destOrd="0" presId="urn:microsoft.com/office/officeart/2017/3/layout/HorizontalPathTimeline"/>
    <dgm:cxn modelId="{71A8342B-3311-4C59-9E48-DE3553B20FF9}" type="presParOf" srcId="{101EF712-67E7-4BF5-8E01-EB165A22E2DF}" destId="{0DA04E6F-3372-4F92-9287-68564FDC4EE7}" srcOrd="0" destOrd="0" presId="urn:microsoft.com/office/officeart/2017/3/layout/HorizontalPathTimeline"/>
    <dgm:cxn modelId="{9FAE0A5F-6A36-467A-A7CF-DEA0067DB98F}" type="presParOf" srcId="{101EF712-67E7-4BF5-8E01-EB165A22E2DF}" destId="{3F543A0A-3A5D-4220-9ECF-F3EF6FD10E28}" srcOrd="1" destOrd="0" presId="urn:microsoft.com/office/officeart/2017/3/layout/HorizontalPathTimeline"/>
    <dgm:cxn modelId="{E1F1D670-2588-4DBA-BCFD-81F75D48B290}" type="presParOf" srcId="{3F543A0A-3A5D-4220-9ECF-F3EF6FD10E28}" destId="{B10CB8E1-1DAB-434D-9629-9A97EC58BC1B}" srcOrd="0" destOrd="0" presId="urn:microsoft.com/office/officeart/2017/3/layout/HorizontalPathTimeline"/>
    <dgm:cxn modelId="{D34E4369-AC62-4034-8FA9-0A0BF94F8951}" type="presParOf" srcId="{3F543A0A-3A5D-4220-9ECF-F3EF6FD10E28}" destId="{73E1849E-67A8-4239-99BB-83D22EAD9B2C}" srcOrd="1" destOrd="0" presId="urn:microsoft.com/office/officeart/2017/3/layout/HorizontalPathTimeline"/>
    <dgm:cxn modelId="{18A20B18-CD94-4C90-9882-5007D6BABF55}" type="presParOf" srcId="{101EF712-67E7-4BF5-8E01-EB165A22E2DF}" destId="{278656E6-091D-4601-8E9B-909F85D8EF26}" srcOrd="2" destOrd="0" presId="urn:microsoft.com/office/officeart/2017/3/layout/HorizontalPathTimeline"/>
    <dgm:cxn modelId="{DAECCA85-D9F9-4738-B82F-732C0A0EF008}" type="presParOf" srcId="{101EF712-67E7-4BF5-8E01-EB165A22E2DF}" destId="{95E0C3B6-86B4-42C8-BD24-09BF4C271D83}" srcOrd="3" destOrd="0" presId="urn:microsoft.com/office/officeart/2017/3/layout/HorizontalPathTimeline"/>
    <dgm:cxn modelId="{D07CED6E-69C5-4DEA-9FD1-BD93926BC962}" type="presParOf" srcId="{101EF712-67E7-4BF5-8E01-EB165A22E2DF}" destId="{5CB5D58D-AEBB-43E4-8D0A-7900EE7B8BD6}" srcOrd="4" destOrd="0" presId="urn:microsoft.com/office/officeart/2017/3/layout/HorizontalPathTimeline"/>
    <dgm:cxn modelId="{CAB4E4C9-82A2-4325-9A7B-1851DF7E8EA6}" type="presParOf" srcId="{1AA1EA8B-62EA-4257-9BB8-0A53A979F222}" destId="{8B8A15B3-76D6-4D1C-9F62-2C9789FC17D4}" srcOrd="9" destOrd="0" presId="urn:microsoft.com/office/officeart/2017/3/layout/HorizontalPathTimeline"/>
    <dgm:cxn modelId="{827E93DA-D6BE-44B3-8CE1-6BAED3211C44}" type="presParOf" srcId="{1AA1EA8B-62EA-4257-9BB8-0A53A979F222}" destId="{38674215-7018-4A67-871A-0271D802EBE7}" srcOrd="10" destOrd="0" presId="urn:microsoft.com/office/officeart/2017/3/layout/HorizontalPathTimeline"/>
    <dgm:cxn modelId="{664E1355-78E5-4F31-8180-0D020AFADAB4}" type="presParOf" srcId="{38674215-7018-4A67-871A-0271D802EBE7}" destId="{43194ED2-7F93-48B4-A2A4-07BC1E3147EC}" srcOrd="0" destOrd="0" presId="urn:microsoft.com/office/officeart/2017/3/layout/HorizontalPathTimeline"/>
    <dgm:cxn modelId="{77D40B98-BC7D-44EF-8232-AC4D1ED75D79}" type="presParOf" srcId="{38674215-7018-4A67-871A-0271D802EBE7}" destId="{B713D6A2-B4C1-4891-BAFB-A6D7574BFBFE}" srcOrd="1" destOrd="0" presId="urn:microsoft.com/office/officeart/2017/3/layout/HorizontalPathTimeline"/>
    <dgm:cxn modelId="{04FFF5FC-C867-4BC0-8DDD-BCAFF693A24A}" type="presParOf" srcId="{B713D6A2-B4C1-4891-BAFB-A6D7574BFBFE}" destId="{BBE4C72D-ECA0-45BC-BF90-78CEF0545BA2}" srcOrd="0" destOrd="0" presId="urn:microsoft.com/office/officeart/2017/3/layout/HorizontalPathTimeline"/>
    <dgm:cxn modelId="{086C28DD-6E44-498D-8DB2-85312A60AFE4}" type="presParOf" srcId="{B713D6A2-B4C1-4891-BAFB-A6D7574BFBFE}" destId="{2574089D-D911-4D72-B97A-9123E6E78E12}" srcOrd="1" destOrd="0" presId="urn:microsoft.com/office/officeart/2017/3/layout/HorizontalPathTimeline"/>
    <dgm:cxn modelId="{F2580642-5D50-4DAD-B9E0-704A04279203}" type="presParOf" srcId="{38674215-7018-4A67-871A-0271D802EBE7}" destId="{3E9474BB-EAD8-44C1-8C63-6ED2E6683B7B}" srcOrd="2" destOrd="0" presId="urn:microsoft.com/office/officeart/2017/3/layout/HorizontalPathTimeline"/>
    <dgm:cxn modelId="{B3B5C053-A8AA-413E-AEF1-48DE04B25389}" type="presParOf" srcId="{38674215-7018-4A67-871A-0271D802EBE7}" destId="{BC733CE0-C23F-43CB-8435-41FBA3CE5095}" srcOrd="3" destOrd="0" presId="urn:microsoft.com/office/officeart/2017/3/layout/HorizontalPathTimeline"/>
    <dgm:cxn modelId="{B5889082-502A-4EB7-9FD8-6CEA41FA4069}" type="presParOf" srcId="{38674215-7018-4A67-871A-0271D802EBE7}" destId="{E6F2CE79-D67C-4EBB-8A08-2A88282F2CDA}"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3DD8AE-9BE8-4905-BE84-F7EE14EDEFF4}">
      <dsp:nvSpPr>
        <dsp:cNvPr id="0" name=""/>
        <dsp:cNvSpPr/>
      </dsp:nvSpPr>
      <dsp:spPr>
        <a:xfrm>
          <a:off x="127226" y="2490116"/>
          <a:ext cx="1013484" cy="523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lvl="0" algn="ctr" defTabSz="755650">
            <a:lnSpc>
              <a:spcPct val="90000"/>
            </a:lnSpc>
            <a:spcBef>
              <a:spcPct val="0"/>
            </a:spcBef>
            <a:spcAft>
              <a:spcPct val="35000"/>
            </a:spcAft>
            <a:defRPr b="1"/>
          </a:pPr>
          <a:r>
            <a:rPr lang="en-US" sz="1700" kern="1200"/>
            <a:t>1965</a:t>
          </a:r>
        </a:p>
      </dsp:txBody>
      <dsp:txXfrm>
        <a:off x="127226" y="2490116"/>
        <a:ext cx="1013484" cy="523990"/>
      </dsp:txXfrm>
    </dsp:sp>
    <dsp:sp modelId="{BE163B50-FEE7-43D4-8997-4D283F013301}">
      <dsp:nvSpPr>
        <dsp:cNvPr id="0" name=""/>
        <dsp:cNvSpPr/>
      </dsp:nvSpPr>
      <dsp:spPr>
        <a:xfrm>
          <a:off x="0" y="2225802"/>
          <a:ext cx="4435078" cy="185483"/>
        </a:xfrm>
        <a:prstGeom prst="rect">
          <a:avLst/>
        </a:prstGeom>
        <a:gradFill rotWithShape="0">
          <a:gsLst>
            <a:gs pos="0">
              <a:schemeClr val="accent5">
                <a:shade val="80000"/>
                <a:hueOff val="0"/>
                <a:satOff val="0"/>
                <a:lumOff val="0"/>
                <a:alphaOff val="0"/>
                <a:tint val="98000"/>
                <a:satMod val="110000"/>
                <a:lumMod val="104000"/>
              </a:schemeClr>
            </a:gs>
            <a:gs pos="69000">
              <a:schemeClr val="accent5">
                <a:shade val="80000"/>
                <a:hueOff val="0"/>
                <a:satOff val="0"/>
                <a:lumOff val="0"/>
                <a:alphaOff val="0"/>
                <a:shade val="88000"/>
                <a:satMod val="130000"/>
                <a:lumMod val="92000"/>
              </a:schemeClr>
            </a:gs>
            <a:gs pos="100000">
              <a:schemeClr val="accent5">
                <a:shade val="80000"/>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A7C7111-9216-420C-B99B-325FCAD76874}">
      <dsp:nvSpPr>
        <dsp:cNvPr id="0" name=""/>
        <dsp:cNvSpPr/>
      </dsp:nvSpPr>
      <dsp:spPr>
        <a:xfrm>
          <a:off x="76552" y="325682"/>
          <a:ext cx="1114833" cy="1111814"/>
        </a:xfrm>
        <a:prstGeom prst="rect">
          <a:avLst/>
        </a:prstGeom>
        <a:solidFill>
          <a:schemeClr val="accent5">
            <a:alpha val="90000"/>
            <a:tint val="40000"/>
            <a:hueOff val="0"/>
            <a:satOff val="0"/>
            <a:lumOff val="0"/>
            <a:alphaOff val="0"/>
          </a:schemeClr>
        </a:solid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lvl="0" algn="l" defTabSz="577850">
            <a:lnSpc>
              <a:spcPct val="90000"/>
            </a:lnSpc>
            <a:spcBef>
              <a:spcPct val="0"/>
            </a:spcBef>
            <a:spcAft>
              <a:spcPct val="35000"/>
            </a:spcAft>
          </a:pPr>
          <a:r>
            <a:rPr lang="en-US" sz="1300" kern="1200"/>
            <a:t>Greenhouse effect “matter of real concern”</a:t>
          </a:r>
        </a:p>
      </dsp:txBody>
      <dsp:txXfrm>
        <a:off x="76552" y="325682"/>
        <a:ext cx="1114833" cy="1111814"/>
      </dsp:txXfrm>
    </dsp:sp>
    <dsp:sp modelId="{9BAB829B-B5B6-4A2F-A98D-3612E2E80C5C}">
      <dsp:nvSpPr>
        <dsp:cNvPr id="0" name=""/>
        <dsp:cNvSpPr/>
      </dsp:nvSpPr>
      <dsp:spPr>
        <a:xfrm>
          <a:off x="633969" y="1437497"/>
          <a:ext cx="0" cy="788304"/>
        </a:xfrm>
        <a:prstGeom prst="line">
          <a:avLst/>
        </a:prstGeom>
        <a:gradFill rotWithShape="0">
          <a:gsLst>
            <a:gs pos="0">
              <a:schemeClr val="accent5">
                <a:tint val="98000"/>
                <a:satMod val="110000"/>
                <a:lumMod val="104000"/>
              </a:schemeClr>
            </a:gs>
            <a:gs pos="69000">
              <a:schemeClr val="accent5">
                <a:shade val="88000"/>
                <a:satMod val="130000"/>
                <a:lumMod val="92000"/>
              </a:schemeClr>
            </a:gs>
            <a:gs pos="100000">
              <a:schemeClr val="accent5">
                <a:shade val="78000"/>
                <a:satMod val="130000"/>
                <a:lumMod val="92000"/>
              </a:schemeClr>
            </a:gs>
          </a:gsLst>
          <a:lin ang="5400000" scaled="0"/>
        </a:gradFill>
        <a:ln w="6350" cap="flat" cmpd="sng" algn="ctr">
          <a:solidFill>
            <a:schemeClr val="accent5">
              <a:shade val="80000"/>
              <a:hueOff val="0"/>
              <a:satOff val="0"/>
              <a:lumOff val="0"/>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77DBD0E9-418D-4227-9019-C0FAE549A0C0}">
      <dsp:nvSpPr>
        <dsp:cNvPr id="0" name=""/>
        <dsp:cNvSpPr/>
      </dsp:nvSpPr>
      <dsp:spPr>
        <a:xfrm>
          <a:off x="576005" y="2260580"/>
          <a:ext cx="115927" cy="115927"/>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5C3A6318-DAE3-415E-9A23-665A747C7C17}">
      <dsp:nvSpPr>
        <dsp:cNvPr id="0" name=""/>
        <dsp:cNvSpPr/>
      </dsp:nvSpPr>
      <dsp:spPr>
        <a:xfrm>
          <a:off x="760654" y="1622980"/>
          <a:ext cx="1013484" cy="523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lvl="0" algn="ctr" defTabSz="755650">
            <a:lnSpc>
              <a:spcPct val="90000"/>
            </a:lnSpc>
            <a:spcBef>
              <a:spcPct val="0"/>
            </a:spcBef>
            <a:spcAft>
              <a:spcPct val="35000"/>
            </a:spcAft>
            <a:defRPr b="1"/>
          </a:pPr>
          <a:r>
            <a:rPr lang="en-US" sz="1700" kern="1200"/>
            <a:t>1972</a:t>
          </a:r>
        </a:p>
      </dsp:txBody>
      <dsp:txXfrm>
        <a:off x="760654" y="1622980"/>
        <a:ext cx="1013484" cy="523990"/>
      </dsp:txXfrm>
    </dsp:sp>
    <dsp:sp modelId="{B4C6A81F-0EB2-436D-8C3C-A9C753497AEC}">
      <dsp:nvSpPr>
        <dsp:cNvPr id="0" name=""/>
        <dsp:cNvSpPr/>
      </dsp:nvSpPr>
      <dsp:spPr>
        <a:xfrm>
          <a:off x="709980" y="3199590"/>
          <a:ext cx="1114833" cy="950095"/>
        </a:xfrm>
        <a:prstGeom prst="rect">
          <a:avLst/>
        </a:prstGeom>
        <a:solidFill>
          <a:schemeClr val="accent5">
            <a:alpha val="90000"/>
            <a:tint val="40000"/>
            <a:hueOff val="0"/>
            <a:satOff val="0"/>
            <a:lumOff val="0"/>
            <a:alphaOff val="0"/>
          </a:schemeClr>
        </a:solid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lvl="0" algn="l" defTabSz="577850">
            <a:lnSpc>
              <a:spcPct val="90000"/>
            </a:lnSpc>
            <a:spcBef>
              <a:spcPct val="0"/>
            </a:spcBef>
            <a:spcAft>
              <a:spcPct val="35000"/>
            </a:spcAft>
          </a:pPr>
          <a:r>
            <a:rPr lang="en-US" sz="1300" kern="1200"/>
            <a:t>Stockholm Conference, no mention of climate</a:t>
          </a:r>
        </a:p>
      </dsp:txBody>
      <dsp:txXfrm>
        <a:off x="709980" y="3199590"/>
        <a:ext cx="1114833" cy="950095"/>
      </dsp:txXfrm>
    </dsp:sp>
    <dsp:sp modelId="{86A35720-98F9-4319-96DF-884D743B6FD2}">
      <dsp:nvSpPr>
        <dsp:cNvPr id="0" name=""/>
        <dsp:cNvSpPr/>
      </dsp:nvSpPr>
      <dsp:spPr>
        <a:xfrm>
          <a:off x="1267397" y="2411285"/>
          <a:ext cx="0" cy="788304"/>
        </a:xfrm>
        <a:prstGeom prst="line">
          <a:avLst/>
        </a:prstGeom>
        <a:gradFill rotWithShape="0">
          <a:gsLst>
            <a:gs pos="0">
              <a:schemeClr val="accent5">
                <a:tint val="98000"/>
                <a:satMod val="110000"/>
                <a:lumMod val="104000"/>
              </a:schemeClr>
            </a:gs>
            <a:gs pos="69000">
              <a:schemeClr val="accent5">
                <a:shade val="88000"/>
                <a:satMod val="130000"/>
                <a:lumMod val="92000"/>
              </a:schemeClr>
            </a:gs>
            <a:gs pos="100000">
              <a:schemeClr val="accent5">
                <a:shade val="78000"/>
                <a:satMod val="130000"/>
                <a:lumMod val="92000"/>
              </a:schemeClr>
            </a:gs>
          </a:gsLst>
          <a:lin ang="5400000" scaled="0"/>
        </a:gradFill>
        <a:ln w="6350" cap="flat" cmpd="sng" algn="ctr">
          <a:solidFill>
            <a:schemeClr val="accent5">
              <a:shade val="80000"/>
              <a:hueOff val="39270"/>
              <a:satOff val="-1496"/>
              <a:lumOff val="5208"/>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603DAD31-8FC1-4086-A74C-EB489DEFFD5E}">
      <dsp:nvSpPr>
        <dsp:cNvPr id="0" name=""/>
        <dsp:cNvSpPr/>
      </dsp:nvSpPr>
      <dsp:spPr>
        <a:xfrm>
          <a:off x="1209433" y="2260580"/>
          <a:ext cx="115927" cy="115927"/>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CC545B18-7D5A-4F8B-B76C-E9FD05D35082}">
      <dsp:nvSpPr>
        <dsp:cNvPr id="0" name=""/>
        <dsp:cNvSpPr/>
      </dsp:nvSpPr>
      <dsp:spPr>
        <a:xfrm>
          <a:off x="1394082" y="2490116"/>
          <a:ext cx="1013484" cy="523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lvl="0" algn="ctr" defTabSz="755650">
            <a:lnSpc>
              <a:spcPct val="90000"/>
            </a:lnSpc>
            <a:spcBef>
              <a:spcPct val="0"/>
            </a:spcBef>
            <a:spcAft>
              <a:spcPct val="35000"/>
            </a:spcAft>
            <a:defRPr b="1"/>
          </a:pPr>
          <a:r>
            <a:rPr lang="en-US" sz="1700" kern="1200"/>
            <a:t>1975</a:t>
          </a:r>
        </a:p>
      </dsp:txBody>
      <dsp:txXfrm>
        <a:off x="1394082" y="2490116"/>
        <a:ext cx="1013484" cy="523990"/>
      </dsp:txXfrm>
    </dsp:sp>
    <dsp:sp modelId="{89A9D543-134C-4A17-973C-0F4B34CEDCCE}">
      <dsp:nvSpPr>
        <dsp:cNvPr id="0" name=""/>
        <dsp:cNvSpPr/>
      </dsp:nvSpPr>
      <dsp:spPr>
        <a:xfrm>
          <a:off x="1343408" y="325682"/>
          <a:ext cx="1114833" cy="1111814"/>
        </a:xfrm>
        <a:prstGeom prst="rect">
          <a:avLst/>
        </a:prstGeom>
        <a:solidFill>
          <a:schemeClr val="accent5">
            <a:alpha val="90000"/>
            <a:tint val="40000"/>
            <a:hueOff val="0"/>
            <a:satOff val="0"/>
            <a:lumOff val="0"/>
            <a:alphaOff val="0"/>
          </a:schemeClr>
        </a:solid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lvl="0" algn="l" defTabSz="577850">
            <a:lnSpc>
              <a:spcPct val="90000"/>
            </a:lnSpc>
            <a:spcBef>
              <a:spcPct val="0"/>
            </a:spcBef>
            <a:spcAft>
              <a:spcPct val="35000"/>
            </a:spcAft>
          </a:pPr>
          <a:r>
            <a:rPr lang="en-US" sz="1300" kern="1200"/>
            <a:t>Wallace Broecker uses “global warming” term</a:t>
          </a:r>
        </a:p>
      </dsp:txBody>
      <dsp:txXfrm>
        <a:off x="1343408" y="325682"/>
        <a:ext cx="1114833" cy="1111814"/>
      </dsp:txXfrm>
    </dsp:sp>
    <dsp:sp modelId="{D4B859E9-98E6-4772-968A-05F6F790ED92}">
      <dsp:nvSpPr>
        <dsp:cNvPr id="0" name=""/>
        <dsp:cNvSpPr/>
      </dsp:nvSpPr>
      <dsp:spPr>
        <a:xfrm>
          <a:off x="1900825" y="1437497"/>
          <a:ext cx="0" cy="788304"/>
        </a:xfrm>
        <a:prstGeom prst="line">
          <a:avLst/>
        </a:prstGeom>
        <a:gradFill rotWithShape="0">
          <a:gsLst>
            <a:gs pos="0">
              <a:schemeClr val="accent5">
                <a:tint val="98000"/>
                <a:satMod val="110000"/>
                <a:lumMod val="104000"/>
              </a:schemeClr>
            </a:gs>
            <a:gs pos="69000">
              <a:schemeClr val="accent5">
                <a:shade val="88000"/>
                <a:satMod val="130000"/>
                <a:lumMod val="92000"/>
              </a:schemeClr>
            </a:gs>
            <a:gs pos="100000">
              <a:schemeClr val="accent5">
                <a:shade val="78000"/>
                <a:satMod val="130000"/>
                <a:lumMod val="92000"/>
              </a:schemeClr>
            </a:gs>
          </a:gsLst>
          <a:lin ang="5400000" scaled="0"/>
        </a:gradFill>
        <a:ln w="6350" cap="flat" cmpd="sng" algn="ctr">
          <a:solidFill>
            <a:schemeClr val="accent5">
              <a:shade val="80000"/>
              <a:hueOff val="78540"/>
              <a:satOff val="-2991"/>
              <a:lumOff val="10416"/>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415C0E6D-80C3-4F11-B1EC-3C368241025C}">
      <dsp:nvSpPr>
        <dsp:cNvPr id="0" name=""/>
        <dsp:cNvSpPr/>
      </dsp:nvSpPr>
      <dsp:spPr>
        <a:xfrm>
          <a:off x="1842861" y="2260580"/>
          <a:ext cx="115927" cy="115927"/>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9E78B631-4798-41AE-B25B-2B11CED507E1}">
      <dsp:nvSpPr>
        <dsp:cNvPr id="0" name=""/>
        <dsp:cNvSpPr/>
      </dsp:nvSpPr>
      <dsp:spPr>
        <a:xfrm>
          <a:off x="2027510" y="1622980"/>
          <a:ext cx="1013484" cy="523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lvl="0" algn="ctr" defTabSz="755650">
            <a:lnSpc>
              <a:spcPct val="90000"/>
            </a:lnSpc>
            <a:spcBef>
              <a:spcPct val="0"/>
            </a:spcBef>
            <a:spcAft>
              <a:spcPct val="35000"/>
            </a:spcAft>
            <a:defRPr b="1"/>
          </a:pPr>
          <a:r>
            <a:rPr lang="en-US" sz="1700" kern="1200"/>
            <a:t>1988</a:t>
          </a:r>
        </a:p>
      </dsp:txBody>
      <dsp:txXfrm>
        <a:off x="2027510" y="1622980"/>
        <a:ext cx="1013484" cy="523990"/>
      </dsp:txXfrm>
    </dsp:sp>
    <dsp:sp modelId="{4D0C8B49-67C1-49EE-AC76-A4A8945391E3}">
      <dsp:nvSpPr>
        <dsp:cNvPr id="0" name=""/>
        <dsp:cNvSpPr/>
      </dsp:nvSpPr>
      <dsp:spPr>
        <a:xfrm>
          <a:off x="1976836" y="3199590"/>
          <a:ext cx="1114833" cy="646873"/>
        </a:xfrm>
        <a:prstGeom prst="rect">
          <a:avLst/>
        </a:prstGeom>
        <a:solidFill>
          <a:schemeClr val="accent5">
            <a:alpha val="90000"/>
            <a:tint val="40000"/>
            <a:hueOff val="0"/>
            <a:satOff val="0"/>
            <a:lumOff val="0"/>
            <a:alphaOff val="0"/>
          </a:schemeClr>
        </a:solid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lvl="0" algn="l" defTabSz="577850">
            <a:lnSpc>
              <a:spcPct val="90000"/>
            </a:lnSpc>
            <a:spcBef>
              <a:spcPct val="0"/>
            </a:spcBef>
            <a:spcAft>
              <a:spcPct val="35000"/>
            </a:spcAft>
          </a:pPr>
          <a:r>
            <a:rPr lang="en-US" sz="1300" kern="1200"/>
            <a:t>IPCC formed</a:t>
          </a:r>
        </a:p>
      </dsp:txBody>
      <dsp:txXfrm>
        <a:off x="1976836" y="3199590"/>
        <a:ext cx="1114833" cy="646873"/>
      </dsp:txXfrm>
    </dsp:sp>
    <dsp:sp modelId="{412858F6-D543-42A4-B09F-11203B0025C5}">
      <dsp:nvSpPr>
        <dsp:cNvPr id="0" name=""/>
        <dsp:cNvSpPr/>
      </dsp:nvSpPr>
      <dsp:spPr>
        <a:xfrm>
          <a:off x="2534252" y="2411285"/>
          <a:ext cx="0" cy="788304"/>
        </a:xfrm>
        <a:prstGeom prst="line">
          <a:avLst/>
        </a:prstGeom>
        <a:gradFill rotWithShape="0">
          <a:gsLst>
            <a:gs pos="0">
              <a:schemeClr val="accent5">
                <a:tint val="98000"/>
                <a:satMod val="110000"/>
                <a:lumMod val="104000"/>
              </a:schemeClr>
            </a:gs>
            <a:gs pos="69000">
              <a:schemeClr val="accent5">
                <a:shade val="88000"/>
                <a:satMod val="130000"/>
                <a:lumMod val="92000"/>
              </a:schemeClr>
            </a:gs>
            <a:gs pos="100000">
              <a:schemeClr val="accent5">
                <a:shade val="78000"/>
                <a:satMod val="130000"/>
                <a:lumMod val="92000"/>
              </a:schemeClr>
            </a:gs>
          </a:gsLst>
          <a:lin ang="5400000" scaled="0"/>
        </a:gradFill>
        <a:ln w="6350" cap="flat" cmpd="sng" algn="ctr">
          <a:solidFill>
            <a:schemeClr val="accent5">
              <a:shade val="80000"/>
              <a:hueOff val="117810"/>
              <a:satOff val="-4487"/>
              <a:lumOff val="15623"/>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99A6F64D-2D3E-42FF-8E60-938551E78591}">
      <dsp:nvSpPr>
        <dsp:cNvPr id="0" name=""/>
        <dsp:cNvSpPr/>
      </dsp:nvSpPr>
      <dsp:spPr>
        <a:xfrm>
          <a:off x="2476289" y="2260580"/>
          <a:ext cx="115927" cy="115927"/>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FAD77321-0EA9-48F5-BE1A-D4853FB81399}">
      <dsp:nvSpPr>
        <dsp:cNvPr id="0" name=""/>
        <dsp:cNvSpPr/>
      </dsp:nvSpPr>
      <dsp:spPr>
        <a:xfrm>
          <a:off x="2660938" y="2490116"/>
          <a:ext cx="1013484" cy="523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lvl="0" algn="ctr" defTabSz="755650">
            <a:lnSpc>
              <a:spcPct val="90000"/>
            </a:lnSpc>
            <a:spcBef>
              <a:spcPct val="0"/>
            </a:spcBef>
            <a:spcAft>
              <a:spcPct val="35000"/>
            </a:spcAft>
            <a:defRPr b="1"/>
          </a:pPr>
          <a:r>
            <a:rPr lang="en-US" sz="1700" kern="1200"/>
            <a:t>1989</a:t>
          </a:r>
        </a:p>
      </dsp:txBody>
      <dsp:txXfrm>
        <a:off x="2660938" y="2490116"/>
        <a:ext cx="1013484" cy="523990"/>
      </dsp:txXfrm>
    </dsp:sp>
    <dsp:sp modelId="{6AE2B04A-10B2-42B8-A1B7-385FBB60552F}">
      <dsp:nvSpPr>
        <dsp:cNvPr id="0" name=""/>
        <dsp:cNvSpPr/>
      </dsp:nvSpPr>
      <dsp:spPr>
        <a:xfrm>
          <a:off x="2610264" y="143749"/>
          <a:ext cx="1114833" cy="1293747"/>
        </a:xfrm>
        <a:prstGeom prst="rect">
          <a:avLst/>
        </a:prstGeom>
        <a:solidFill>
          <a:schemeClr val="accent5">
            <a:alpha val="90000"/>
            <a:tint val="40000"/>
            <a:hueOff val="0"/>
            <a:satOff val="0"/>
            <a:lumOff val="0"/>
            <a:alphaOff val="0"/>
          </a:schemeClr>
        </a:solid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lvl="0" algn="l" defTabSz="577850">
            <a:lnSpc>
              <a:spcPct val="90000"/>
            </a:lnSpc>
            <a:spcBef>
              <a:spcPct val="0"/>
            </a:spcBef>
            <a:spcAft>
              <a:spcPct val="35000"/>
            </a:spcAft>
          </a:pPr>
          <a:r>
            <a:rPr lang="en-US" sz="1300" kern="1200"/>
            <a:t>Margaret Thatcher calls for global treaty on climate change</a:t>
          </a:r>
        </a:p>
      </dsp:txBody>
      <dsp:txXfrm>
        <a:off x="2610264" y="143749"/>
        <a:ext cx="1114833" cy="1293747"/>
      </dsp:txXfrm>
    </dsp:sp>
    <dsp:sp modelId="{C424653C-DCC0-459A-85AB-A0394FF5541F}">
      <dsp:nvSpPr>
        <dsp:cNvPr id="0" name=""/>
        <dsp:cNvSpPr/>
      </dsp:nvSpPr>
      <dsp:spPr>
        <a:xfrm>
          <a:off x="3167680" y="1437497"/>
          <a:ext cx="0" cy="788304"/>
        </a:xfrm>
        <a:prstGeom prst="line">
          <a:avLst/>
        </a:prstGeom>
        <a:gradFill rotWithShape="0">
          <a:gsLst>
            <a:gs pos="0">
              <a:schemeClr val="accent5">
                <a:tint val="98000"/>
                <a:satMod val="110000"/>
                <a:lumMod val="104000"/>
              </a:schemeClr>
            </a:gs>
            <a:gs pos="69000">
              <a:schemeClr val="accent5">
                <a:shade val="88000"/>
                <a:satMod val="130000"/>
                <a:lumMod val="92000"/>
              </a:schemeClr>
            </a:gs>
            <a:gs pos="100000">
              <a:schemeClr val="accent5">
                <a:shade val="78000"/>
                <a:satMod val="130000"/>
                <a:lumMod val="92000"/>
              </a:schemeClr>
            </a:gs>
          </a:gsLst>
          <a:lin ang="5400000" scaled="0"/>
        </a:gradFill>
        <a:ln w="6350" cap="flat" cmpd="sng" algn="ctr">
          <a:solidFill>
            <a:schemeClr val="accent5">
              <a:shade val="80000"/>
              <a:hueOff val="157080"/>
              <a:satOff val="-5982"/>
              <a:lumOff val="20831"/>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97714111-0E0B-4884-99CA-701268B9D57F}">
      <dsp:nvSpPr>
        <dsp:cNvPr id="0" name=""/>
        <dsp:cNvSpPr/>
      </dsp:nvSpPr>
      <dsp:spPr>
        <a:xfrm>
          <a:off x="3109717" y="2260580"/>
          <a:ext cx="115927" cy="115927"/>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 modelId="{750A90C0-6807-4DB4-8FBB-7E2074F603BC}">
      <dsp:nvSpPr>
        <dsp:cNvPr id="0" name=""/>
        <dsp:cNvSpPr/>
      </dsp:nvSpPr>
      <dsp:spPr>
        <a:xfrm>
          <a:off x="3294366" y="1622980"/>
          <a:ext cx="1013484" cy="523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lvl="0" algn="ctr" defTabSz="755650">
            <a:lnSpc>
              <a:spcPct val="90000"/>
            </a:lnSpc>
            <a:spcBef>
              <a:spcPct val="0"/>
            </a:spcBef>
            <a:spcAft>
              <a:spcPct val="35000"/>
            </a:spcAft>
            <a:defRPr b="1"/>
          </a:pPr>
          <a:r>
            <a:rPr lang="en-US" sz="1700" kern="1200"/>
            <a:t>1990</a:t>
          </a:r>
        </a:p>
      </dsp:txBody>
      <dsp:txXfrm>
        <a:off x="3294366" y="1622980"/>
        <a:ext cx="1013484" cy="523990"/>
      </dsp:txXfrm>
    </dsp:sp>
    <dsp:sp modelId="{D620DAE4-1802-4C6A-AB3B-99642C459849}">
      <dsp:nvSpPr>
        <dsp:cNvPr id="0" name=""/>
        <dsp:cNvSpPr/>
      </dsp:nvSpPr>
      <dsp:spPr>
        <a:xfrm>
          <a:off x="3243692" y="3199590"/>
          <a:ext cx="1114833" cy="1111814"/>
        </a:xfrm>
        <a:prstGeom prst="rect">
          <a:avLst/>
        </a:prstGeom>
        <a:solidFill>
          <a:schemeClr val="accent5">
            <a:alpha val="90000"/>
            <a:tint val="40000"/>
            <a:hueOff val="0"/>
            <a:satOff val="0"/>
            <a:lumOff val="0"/>
            <a:alphaOff val="0"/>
          </a:schemeClr>
        </a:solidFill>
        <a:ln w="9525" cap="flat" cmpd="sng" algn="ctr">
          <a:solidFill>
            <a:schemeClr val="l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3825" tIns="123825" rIns="123825" bIns="123825" numCol="1" spcCol="1270" anchor="ctr" anchorCtr="0">
          <a:noAutofit/>
        </a:bodyPr>
        <a:lstStyle/>
        <a:p>
          <a:pPr lvl="0" algn="l" defTabSz="577850">
            <a:lnSpc>
              <a:spcPct val="90000"/>
            </a:lnSpc>
            <a:spcBef>
              <a:spcPct val="0"/>
            </a:spcBef>
            <a:spcAft>
              <a:spcPct val="35000"/>
            </a:spcAft>
          </a:pPr>
          <a:r>
            <a:rPr lang="en-US" sz="1300" kern="1200"/>
            <a:t>1st IPPC report, global temp rise of 0.3-0.6°C</a:t>
          </a:r>
        </a:p>
      </dsp:txBody>
      <dsp:txXfrm>
        <a:off x="3243692" y="3199590"/>
        <a:ext cx="1114833" cy="1111814"/>
      </dsp:txXfrm>
    </dsp:sp>
    <dsp:sp modelId="{2F63DD2A-BB2E-4768-9140-E16CB3B7A9BC}">
      <dsp:nvSpPr>
        <dsp:cNvPr id="0" name=""/>
        <dsp:cNvSpPr/>
      </dsp:nvSpPr>
      <dsp:spPr>
        <a:xfrm>
          <a:off x="3801108" y="2411285"/>
          <a:ext cx="0" cy="788304"/>
        </a:xfrm>
        <a:prstGeom prst="line">
          <a:avLst/>
        </a:prstGeom>
        <a:gradFill rotWithShape="0">
          <a:gsLst>
            <a:gs pos="0">
              <a:schemeClr val="accent5">
                <a:tint val="98000"/>
                <a:satMod val="110000"/>
                <a:lumMod val="104000"/>
              </a:schemeClr>
            </a:gs>
            <a:gs pos="69000">
              <a:schemeClr val="accent5">
                <a:shade val="88000"/>
                <a:satMod val="130000"/>
                <a:lumMod val="92000"/>
              </a:schemeClr>
            </a:gs>
            <a:gs pos="100000">
              <a:schemeClr val="accent5">
                <a:shade val="78000"/>
                <a:satMod val="130000"/>
                <a:lumMod val="92000"/>
              </a:schemeClr>
            </a:gs>
          </a:gsLst>
          <a:lin ang="5400000" scaled="0"/>
        </a:gradFill>
        <a:ln w="6350" cap="flat" cmpd="sng" algn="ctr">
          <a:solidFill>
            <a:schemeClr val="accent5">
              <a:shade val="80000"/>
              <a:hueOff val="196350"/>
              <a:satOff val="-7478"/>
              <a:lumOff val="26039"/>
              <a:alphaOff val="0"/>
            </a:schemeClr>
          </a:solidFill>
          <a:prstDash val="dash"/>
        </a:ln>
        <a:effectLst/>
      </dsp:spPr>
      <dsp:style>
        <a:lnRef idx="1">
          <a:scrgbClr r="0" g="0" b="0"/>
        </a:lnRef>
        <a:fillRef idx="3">
          <a:scrgbClr r="0" g="0" b="0"/>
        </a:fillRef>
        <a:effectRef idx="2">
          <a:scrgbClr r="0" g="0" b="0"/>
        </a:effectRef>
        <a:fontRef idx="minor">
          <a:schemeClr val="lt1"/>
        </a:fontRef>
      </dsp:style>
    </dsp:sp>
    <dsp:sp modelId="{1D031AC4-CAFE-45C0-92B6-0E6BB9296967}">
      <dsp:nvSpPr>
        <dsp:cNvPr id="0" name=""/>
        <dsp:cNvSpPr/>
      </dsp:nvSpPr>
      <dsp:spPr>
        <a:xfrm>
          <a:off x="3743145" y="2260580"/>
          <a:ext cx="115927" cy="115927"/>
        </a:xfrm>
        <a:prstGeom prst="ellipse">
          <a:avLst/>
        </a:prstGeom>
        <a:solidFill>
          <a:schemeClr val="lt1">
            <a:alpha val="90000"/>
            <a:hueOff val="0"/>
            <a:satOff val="0"/>
            <a:lumOff val="0"/>
            <a:alphaOff val="0"/>
          </a:schemeClr>
        </a:solidFill>
        <a:ln w="9525" cap="flat" cmpd="sng" algn="ctr">
          <a:noFill/>
          <a:prstDash val="solid"/>
        </a:ln>
        <a:effectLst/>
      </dsp:spPr>
      <dsp:style>
        <a:lnRef idx="1">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AB7A2-5AB2-4E72-A793-B3EC0259F8D0}">
      <dsp:nvSpPr>
        <dsp:cNvPr id="0" name=""/>
        <dsp:cNvSpPr/>
      </dsp:nvSpPr>
      <dsp:spPr>
        <a:xfrm>
          <a:off x="160913" y="1785253"/>
          <a:ext cx="1280270" cy="375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lvl="0" algn="ctr" defTabSz="844550">
            <a:lnSpc>
              <a:spcPct val="90000"/>
            </a:lnSpc>
            <a:spcBef>
              <a:spcPct val="0"/>
            </a:spcBef>
            <a:spcAft>
              <a:spcPct val="35000"/>
            </a:spcAft>
            <a:defRPr b="1"/>
          </a:pPr>
          <a:r>
            <a:rPr lang="en-US" sz="1900" kern="1200"/>
            <a:t>1273</a:t>
          </a:r>
        </a:p>
      </dsp:txBody>
      <dsp:txXfrm>
        <a:off x="160913" y="1785253"/>
        <a:ext cx="1280270" cy="375667"/>
      </dsp:txXfrm>
    </dsp:sp>
    <dsp:sp modelId="{0BC0FE5B-D4CF-4907-ACEC-3ED5128F5950}">
      <dsp:nvSpPr>
        <dsp:cNvPr id="0" name=""/>
        <dsp:cNvSpPr/>
      </dsp:nvSpPr>
      <dsp:spPr>
        <a:xfrm>
          <a:off x="0" y="1595757"/>
          <a:ext cx="7203281" cy="132979"/>
        </a:xfrm>
        <a:prstGeom prst="rect">
          <a:avLst/>
        </a:prstGeom>
        <a:solidFill>
          <a:schemeClr val="accent4">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F738AAE8-1617-4B5D-812D-BE1EA615D53C}">
      <dsp:nvSpPr>
        <dsp:cNvPr id="0" name=""/>
        <dsp:cNvSpPr/>
      </dsp:nvSpPr>
      <dsp:spPr>
        <a:xfrm>
          <a:off x="96899" y="204508"/>
          <a:ext cx="1408297" cy="826084"/>
        </a:xfrm>
        <a:prstGeom prst="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lvl="0" algn="l" defTabSz="622300">
            <a:lnSpc>
              <a:spcPct val="90000"/>
            </a:lnSpc>
            <a:spcBef>
              <a:spcPct val="0"/>
            </a:spcBef>
            <a:spcAft>
              <a:spcPct val="35000"/>
            </a:spcAft>
          </a:pPr>
          <a:r>
            <a:rPr lang="en-US" sz="1400" kern="1200"/>
            <a:t>Coal use in London prohibited</a:t>
          </a:r>
        </a:p>
      </dsp:txBody>
      <dsp:txXfrm>
        <a:off x="96899" y="204508"/>
        <a:ext cx="1408297" cy="826084"/>
      </dsp:txXfrm>
    </dsp:sp>
    <dsp:sp modelId="{CA0103C8-F0D5-4FE6-84D3-8CC5ECCBC013}">
      <dsp:nvSpPr>
        <dsp:cNvPr id="0" name=""/>
        <dsp:cNvSpPr/>
      </dsp:nvSpPr>
      <dsp:spPr>
        <a:xfrm>
          <a:off x="801048" y="1030593"/>
          <a:ext cx="0" cy="565163"/>
        </a:xfrm>
        <a:prstGeom prst="line">
          <a:avLst/>
        </a:prstGeom>
        <a:solidFill>
          <a:schemeClr val="accent4">
            <a:hueOff val="0"/>
            <a:satOff val="0"/>
            <a:lumOff val="0"/>
            <a:alphaOff val="0"/>
          </a:schemeClr>
        </a:solidFill>
        <a:ln w="6350" cap="flat" cmpd="sng" algn="ctr">
          <a:solidFill>
            <a:schemeClr val="accent4">
              <a:hueOff val="0"/>
              <a:satOff val="0"/>
              <a:lumOff val="0"/>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6B697BE4-897A-4170-8A86-BD8745C56017}">
      <dsp:nvSpPr>
        <dsp:cNvPr id="0" name=""/>
        <dsp:cNvSpPr/>
      </dsp:nvSpPr>
      <dsp:spPr>
        <a:xfrm>
          <a:off x="759492" y="1620690"/>
          <a:ext cx="83112" cy="83112"/>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07A00EF4-E114-430E-A591-7661599612B7}">
      <dsp:nvSpPr>
        <dsp:cNvPr id="0" name=""/>
        <dsp:cNvSpPr/>
      </dsp:nvSpPr>
      <dsp:spPr>
        <a:xfrm>
          <a:off x="961082" y="1163572"/>
          <a:ext cx="1280270" cy="375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lvl="0" algn="ctr" defTabSz="844550">
            <a:lnSpc>
              <a:spcPct val="90000"/>
            </a:lnSpc>
            <a:spcBef>
              <a:spcPct val="0"/>
            </a:spcBef>
            <a:spcAft>
              <a:spcPct val="35000"/>
            </a:spcAft>
            <a:defRPr b="1"/>
          </a:pPr>
          <a:r>
            <a:rPr lang="en-US" sz="1900" kern="1200"/>
            <a:t>1875</a:t>
          </a:r>
        </a:p>
      </dsp:txBody>
      <dsp:txXfrm>
        <a:off x="961082" y="1163572"/>
        <a:ext cx="1280270" cy="375667"/>
      </dsp:txXfrm>
    </dsp:sp>
    <dsp:sp modelId="{E0665DAC-8785-4C51-855C-D16F5077717B}">
      <dsp:nvSpPr>
        <dsp:cNvPr id="0" name=""/>
        <dsp:cNvSpPr/>
      </dsp:nvSpPr>
      <dsp:spPr>
        <a:xfrm>
          <a:off x="897068" y="2293900"/>
          <a:ext cx="1408297" cy="826084"/>
        </a:xfrm>
        <a:prstGeom prst="rect">
          <a:avLst/>
        </a:prstGeom>
        <a:solidFill>
          <a:schemeClr val="accent4">
            <a:tint val="40000"/>
            <a:alpha val="90000"/>
            <a:hueOff val="-240471"/>
            <a:satOff val="-440"/>
            <a:lumOff val="-97"/>
            <a:alphaOff val="0"/>
          </a:schemeClr>
        </a:solidFill>
        <a:ln w="15875" cap="flat" cmpd="sng" algn="ctr">
          <a:solidFill>
            <a:schemeClr val="accent4">
              <a:tint val="40000"/>
              <a:alpha val="90000"/>
              <a:hueOff val="-240471"/>
              <a:satOff val="-440"/>
              <a:lumOff val="-9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lvl="0" algn="l" defTabSz="622300">
            <a:lnSpc>
              <a:spcPct val="90000"/>
            </a:lnSpc>
            <a:spcBef>
              <a:spcPct val="0"/>
            </a:spcBef>
            <a:spcAft>
              <a:spcPct val="35000"/>
            </a:spcAft>
          </a:pPr>
          <a:r>
            <a:rPr lang="en-US" sz="1400" kern="1200"/>
            <a:t>Public Health Act (smoke abatement)</a:t>
          </a:r>
        </a:p>
      </dsp:txBody>
      <dsp:txXfrm>
        <a:off x="897068" y="2293900"/>
        <a:ext cx="1408297" cy="826084"/>
      </dsp:txXfrm>
    </dsp:sp>
    <dsp:sp modelId="{3DD5E86C-F336-48C6-9604-D74DBCE43C67}">
      <dsp:nvSpPr>
        <dsp:cNvPr id="0" name=""/>
        <dsp:cNvSpPr/>
      </dsp:nvSpPr>
      <dsp:spPr>
        <a:xfrm>
          <a:off x="1601217" y="1728736"/>
          <a:ext cx="0" cy="565163"/>
        </a:xfrm>
        <a:prstGeom prst="line">
          <a:avLst/>
        </a:prstGeom>
        <a:solidFill>
          <a:schemeClr val="accent4">
            <a:hueOff val="-312188"/>
            <a:satOff val="-375"/>
            <a:lumOff val="-448"/>
            <a:alphaOff val="0"/>
          </a:schemeClr>
        </a:solidFill>
        <a:ln w="6350" cap="flat" cmpd="sng" algn="ctr">
          <a:solidFill>
            <a:schemeClr val="accent4">
              <a:hueOff val="-312188"/>
              <a:satOff val="-375"/>
              <a:lumOff val="-448"/>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5682D6D9-E5E8-4189-86F7-14659868426C}">
      <dsp:nvSpPr>
        <dsp:cNvPr id="0" name=""/>
        <dsp:cNvSpPr/>
      </dsp:nvSpPr>
      <dsp:spPr>
        <a:xfrm>
          <a:off x="1559661" y="1620690"/>
          <a:ext cx="83112" cy="83112"/>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3DA65D20-2B9D-4CD0-BADB-D1B4FC789C50}">
      <dsp:nvSpPr>
        <dsp:cNvPr id="0" name=""/>
        <dsp:cNvSpPr/>
      </dsp:nvSpPr>
      <dsp:spPr>
        <a:xfrm>
          <a:off x="1761251" y="1785253"/>
          <a:ext cx="1280270" cy="375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lvl="0" algn="ctr" defTabSz="844550">
            <a:lnSpc>
              <a:spcPct val="90000"/>
            </a:lnSpc>
            <a:spcBef>
              <a:spcPct val="0"/>
            </a:spcBef>
            <a:spcAft>
              <a:spcPct val="35000"/>
            </a:spcAft>
            <a:defRPr b="1"/>
          </a:pPr>
          <a:r>
            <a:rPr lang="en-US" sz="1900" kern="1200"/>
            <a:t>1906</a:t>
          </a:r>
        </a:p>
      </dsp:txBody>
      <dsp:txXfrm>
        <a:off x="1761251" y="1785253"/>
        <a:ext cx="1280270" cy="375667"/>
      </dsp:txXfrm>
    </dsp:sp>
    <dsp:sp modelId="{50B99855-093D-4B8B-A926-E8DB25376926}">
      <dsp:nvSpPr>
        <dsp:cNvPr id="0" name=""/>
        <dsp:cNvSpPr/>
      </dsp:nvSpPr>
      <dsp:spPr>
        <a:xfrm>
          <a:off x="1697237" y="204508"/>
          <a:ext cx="1408297" cy="826084"/>
        </a:xfrm>
        <a:prstGeom prst="rect">
          <a:avLst/>
        </a:prstGeom>
        <a:solidFill>
          <a:schemeClr val="accent4">
            <a:tint val="40000"/>
            <a:alpha val="90000"/>
            <a:hueOff val="-480942"/>
            <a:satOff val="-881"/>
            <a:lumOff val="-194"/>
            <a:alphaOff val="0"/>
          </a:schemeClr>
        </a:solidFill>
        <a:ln w="15875" cap="flat" cmpd="sng" algn="ctr">
          <a:solidFill>
            <a:schemeClr val="accent4">
              <a:tint val="40000"/>
              <a:alpha val="90000"/>
              <a:hueOff val="-480942"/>
              <a:satOff val="-881"/>
              <a:lumOff val="-19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lvl="0" algn="l" defTabSz="622300">
            <a:lnSpc>
              <a:spcPct val="90000"/>
            </a:lnSpc>
            <a:spcBef>
              <a:spcPct val="0"/>
            </a:spcBef>
            <a:spcAft>
              <a:spcPct val="35000"/>
            </a:spcAft>
          </a:pPr>
          <a:r>
            <a:rPr lang="en-US" sz="1400" kern="1200"/>
            <a:t>Alkali Works, etc. Regulation Act</a:t>
          </a:r>
        </a:p>
      </dsp:txBody>
      <dsp:txXfrm>
        <a:off x="1697237" y="204508"/>
        <a:ext cx="1408297" cy="826084"/>
      </dsp:txXfrm>
    </dsp:sp>
    <dsp:sp modelId="{38E93468-9471-49DA-877C-23C042897070}">
      <dsp:nvSpPr>
        <dsp:cNvPr id="0" name=""/>
        <dsp:cNvSpPr/>
      </dsp:nvSpPr>
      <dsp:spPr>
        <a:xfrm>
          <a:off x="2401386" y="1030593"/>
          <a:ext cx="0" cy="565163"/>
        </a:xfrm>
        <a:prstGeom prst="line">
          <a:avLst/>
        </a:prstGeom>
        <a:solidFill>
          <a:schemeClr val="accent4">
            <a:hueOff val="-624375"/>
            <a:satOff val="-750"/>
            <a:lumOff val="-897"/>
            <a:alphaOff val="0"/>
          </a:schemeClr>
        </a:solidFill>
        <a:ln w="6350" cap="flat" cmpd="sng" algn="ctr">
          <a:solidFill>
            <a:schemeClr val="accent4">
              <a:hueOff val="-624375"/>
              <a:satOff val="-750"/>
              <a:lumOff val="-897"/>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29642599-69A3-4738-AFDB-A496061FCD89}">
      <dsp:nvSpPr>
        <dsp:cNvPr id="0" name=""/>
        <dsp:cNvSpPr/>
      </dsp:nvSpPr>
      <dsp:spPr>
        <a:xfrm>
          <a:off x="2359830" y="1620690"/>
          <a:ext cx="83112" cy="83112"/>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CF8D21A1-F31B-4167-9AC5-BC8DAEE5D81B}">
      <dsp:nvSpPr>
        <dsp:cNvPr id="0" name=""/>
        <dsp:cNvSpPr/>
      </dsp:nvSpPr>
      <dsp:spPr>
        <a:xfrm>
          <a:off x="2561420" y="1163572"/>
          <a:ext cx="1280270" cy="375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lvl="0" algn="ctr" defTabSz="844550">
            <a:lnSpc>
              <a:spcPct val="90000"/>
            </a:lnSpc>
            <a:spcBef>
              <a:spcPct val="0"/>
            </a:spcBef>
            <a:spcAft>
              <a:spcPct val="35000"/>
            </a:spcAft>
            <a:defRPr b="1"/>
          </a:pPr>
          <a:r>
            <a:rPr lang="en-US" sz="1900" kern="1200"/>
            <a:t>1956</a:t>
          </a:r>
        </a:p>
      </dsp:txBody>
      <dsp:txXfrm>
        <a:off x="2561420" y="1163572"/>
        <a:ext cx="1280270" cy="375667"/>
      </dsp:txXfrm>
    </dsp:sp>
    <dsp:sp modelId="{51BDA9B1-E808-482B-B303-BBB8F377D855}">
      <dsp:nvSpPr>
        <dsp:cNvPr id="0" name=""/>
        <dsp:cNvSpPr/>
      </dsp:nvSpPr>
      <dsp:spPr>
        <a:xfrm>
          <a:off x="2497407" y="2293900"/>
          <a:ext cx="1408297" cy="463766"/>
        </a:xfrm>
        <a:prstGeom prst="rect">
          <a:avLst/>
        </a:prstGeom>
        <a:solidFill>
          <a:schemeClr val="accent4">
            <a:tint val="40000"/>
            <a:alpha val="90000"/>
            <a:hueOff val="-721414"/>
            <a:satOff val="-1321"/>
            <a:lumOff val="-291"/>
            <a:alphaOff val="0"/>
          </a:schemeClr>
        </a:solidFill>
        <a:ln w="15875" cap="flat" cmpd="sng" algn="ctr">
          <a:solidFill>
            <a:schemeClr val="accent4">
              <a:tint val="40000"/>
              <a:alpha val="90000"/>
              <a:hueOff val="-721414"/>
              <a:satOff val="-1321"/>
              <a:lumOff val="-29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lvl="0" algn="l" defTabSz="622300">
            <a:lnSpc>
              <a:spcPct val="90000"/>
            </a:lnSpc>
            <a:spcBef>
              <a:spcPct val="0"/>
            </a:spcBef>
            <a:spcAft>
              <a:spcPct val="35000"/>
            </a:spcAft>
          </a:pPr>
          <a:r>
            <a:rPr lang="en-US" sz="1400" kern="1200"/>
            <a:t>Clean Air Act</a:t>
          </a:r>
        </a:p>
      </dsp:txBody>
      <dsp:txXfrm>
        <a:off x="2497407" y="2293900"/>
        <a:ext cx="1408297" cy="463766"/>
      </dsp:txXfrm>
    </dsp:sp>
    <dsp:sp modelId="{7944A3E4-BFF4-44C6-BE4D-37153764F21A}">
      <dsp:nvSpPr>
        <dsp:cNvPr id="0" name=""/>
        <dsp:cNvSpPr/>
      </dsp:nvSpPr>
      <dsp:spPr>
        <a:xfrm>
          <a:off x="3201555" y="1728736"/>
          <a:ext cx="0" cy="565163"/>
        </a:xfrm>
        <a:prstGeom prst="line">
          <a:avLst/>
        </a:prstGeom>
        <a:solidFill>
          <a:schemeClr val="accent4">
            <a:hueOff val="-936563"/>
            <a:satOff val="-1125"/>
            <a:lumOff val="-1345"/>
            <a:alphaOff val="0"/>
          </a:schemeClr>
        </a:solidFill>
        <a:ln w="6350" cap="flat" cmpd="sng" algn="ctr">
          <a:solidFill>
            <a:schemeClr val="accent4">
              <a:hueOff val="-936563"/>
              <a:satOff val="-1125"/>
              <a:lumOff val="-1345"/>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B9DBE615-D526-410A-99A5-167B5CEC1A70}">
      <dsp:nvSpPr>
        <dsp:cNvPr id="0" name=""/>
        <dsp:cNvSpPr/>
      </dsp:nvSpPr>
      <dsp:spPr>
        <a:xfrm>
          <a:off x="3159999" y="1620690"/>
          <a:ext cx="83112" cy="83112"/>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BCBAA4F2-A006-4908-A2CE-B86AF476850D}">
      <dsp:nvSpPr>
        <dsp:cNvPr id="0" name=""/>
        <dsp:cNvSpPr/>
      </dsp:nvSpPr>
      <dsp:spPr>
        <a:xfrm>
          <a:off x="3361589" y="1785253"/>
          <a:ext cx="1280270" cy="375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lvl="0" algn="ctr" defTabSz="844550">
            <a:lnSpc>
              <a:spcPct val="90000"/>
            </a:lnSpc>
            <a:spcBef>
              <a:spcPct val="0"/>
            </a:spcBef>
            <a:spcAft>
              <a:spcPct val="35000"/>
            </a:spcAft>
            <a:defRPr b="1"/>
          </a:pPr>
          <a:r>
            <a:rPr lang="en-US" sz="1900" kern="1200"/>
            <a:t>1961</a:t>
          </a:r>
        </a:p>
      </dsp:txBody>
      <dsp:txXfrm>
        <a:off x="3361589" y="1785253"/>
        <a:ext cx="1280270" cy="375667"/>
      </dsp:txXfrm>
    </dsp:sp>
    <dsp:sp modelId="{C53FB1AB-E186-47F3-96AA-D0A9CAE89EE8}">
      <dsp:nvSpPr>
        <dsp:cNvPr id="0" name=""/>
        <dsp:cNvSpPr/>
      </dsp:nvSpPr>
      <dsp:spPr>
        <a:xfrm>
          <a:off x="3297576" y="378420"/>
          <a:ext cx="1408297" cy="652172"/>
        </a:xfrm>
        <a:prstGeom prst="rect">
          <a:avLst/>
        </a:prstGeom>
        <a:solidFill>
          <a:schemeClr val="accent4">
            <a:tint val="40000"/>
            <a:alpha val="90000"/>
            <a:hueOff val="-961885"/>
            <a:satOff val="-1761"/>
            <a:lumOff val="-388"/>
            <a:alphaOff val="0"/>
          </a:schemeClr>
        </a:solidFill>
        <a:ln w="15875" cap="flat" cmpd="sng" algn="ctr">
          <a:solidFill>
            <a:schemeClr val="accent4">
              <a:tint val="40000"/>
              <a:alpha val="90000"/>
              <a:hueOff val="-961885"/>
              <a:satOff val="-1761"/>
              <a:lumOff val="-38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lvl="0" algn="l" defTabSz="622300">
            <a:lnSpc>
              <a:spcPct val="90000"/>
            </a:lnSpc>
            <a:spcBef>
              <a:spcPct val="0"/>
            </a:spcBef>
            <a:spcAft>
              <a:spcPct val="35000"/>
            </a:spcAft>
          </a:pPr>
          <a:r>
            <a:rPr lang="en-US" sz="1400" kern="1200"/>
            <a:t>National Survey</a:t>
          </a:r>
        </a:p>
      </dsp:txBody>
      <dsp:txXfrm>
        <a:off x="3297576" y="378420"/>
        <a:ext cx="1408297" cy="652172"/>
      </dsp:txXfrm>
    </dsp:sp>
    <dsp:sp modelId="{4F1FE532-1BE4-40BD-818E-75E5A49F2E6C}">
      <dsp:nvSpPr>
        <dsp:cNvPr id="0" name=""/>
        <dsp:cNvSpPr/>
      </dsp:nvSpPr>
      <dsp:spPr>
        <a:xfrm>
          <a:off x="4001725" y="1030593"/>
          <a:ext cx="0" cy="565163"/>
        </a:xfrm>
        <a:prstGeom prst="line">
          <a:avLst/>
        </a:prstGeom>
        <a:solidFill>
          <a:schemeClr val="accent4">
            <a:hueOff val="-1248751"/>
            <a:satOff val="-1500"/>
            <a:lumOff val="-1793"/>
            <a:alphaOff val="0"/>
          </a:schemeClr>
        </a:solidFill>
        <a:ln w="6350" cap="flat" cmpd="sng" algn="ctr">
          <a:solidFill>
            <a:schemeClr val="accent4">
              <a:hueOff val="-1248751"/>
              <a:satOff val="-1500"/>
              <a:lumOff val="-1793"/>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76C2A08E-14ED-4950-949B-54F0CE4EF983}">
      <dsp:nvSpPr>
        <dsp:cNvPr id="0" name=""/>
        <dsp:cNvSpPr/>
      </dsp:nvSpPr>
      <dsp:spPr>
        <a:xfrm>
          <a:off x="3960168" y="1620690"/>
          <a:ext cx="83112" cy="83112"/>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C3966971-DC35-4C3A-98BA-9CD27143FF1C}">
      <dsp:nvSpPr>
        <dsp:cNvPr id="0" name=""/>
        <dsp:cNvSpPr/>
      </dsp:nvSpPr>
      <dsp:spPr>
        <a:xfrm>
          <a:off x="4161758" y="1163572"/>
          <a:ext cx="1280270" cy="375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lvl="0" algn="ctr" defTabSz="844550">
            <a:lnSpc>
              <a:spcPct val="90000"/>
            </a:lnSpc>
            <a:spcBef>
              <a:spcPct val="0"/>
            </a:spcBef>
            <a:spcAft>
              <a:spcPct val="35000"/>
            </a:spcAft>
            <a:defRPr b="1"/>
          </a:pPr>
          <a:r>
            <a:rPr lang="en-US" sz="1900" kern="1200"/>
            <a:t>1973</a:t>
          </a:r>
        </a:p>
      </dsp:txBody>
      <dsp:txXfrm>
        <a:off x="4161758" y="1163572"/>
        <a:ext cx="1280270" cy="375667"/>
      </dsp:txXfrm>
    </dsp:sp>
    <dsp:sp modelId="{0BF1FB72-FA5C-43A7-BFC0-141B155ABCB1}">
      <dsp:nvSpPr>
        <dsp:cNvPr id="0" name=""/>
        <dsp:cNvSpPr/>
      </dsp:nvSpPr>
      <dsp:spPr>
        <a:xfrm>
          <a:off x="4097745" y="2293900"/>
          <a:ext cx="1408297" cy="1014490"/>
        </a:xfrm>
        <a:prstGeom prst="rect">
          <a:avLst/>
        </a:prstGeom>
        <a:solidFill>
          <a:schemeClr val="accent4">
            <a:tint val="40000"/>
            <a:alpha val="90000"/>
            <a:hueOff val="-1202356"/>
            <a:satOff val="-2201"/>
            <a:lumOff val="-485"/>
            <a:alphaOff val="0"/>
          </a:schemeClr>
        </a:solidFill>
        <a:ln w="15875" cap="flat" cmpd="sng" algn="ctr">
          <a:solidFill>
            <a:schemeClr val="accent4">
              <a:tint val="40000"/>
              <a:alpha val="90000"/>
              <a:hueOff val="-1202356"/>
              <a:satOff val="-2201"/>
              <a:lumOff val="-4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lvl="0" algn="l" defTabSz="622300">
            <a:lnSpc>
              <a:spcPct val="90000"/>
            </a:lnSpc>
            <a:spcBef>
              <a:spcPct val="0"/>
            </a:spcBef>
            <a:spcAft>
              <a:spcPct val="35000"/>
            </a:spcAft>
          </a:pPr>
          <a:r>
            <a:rPr lang="en-US" sz="1400" kern="1200"/>
            <a:t>Motor Vehicles (Construction &amp; Use) Regulations</a:t>
          </a:r>
        </a:p>
      </dsp:txBody>
      <dsp:txXfrm>
        <a:off x="4097745" y="2293900"/>
        <a:ext cx="1408297" cy="1014490"/>
      </dsp:txXfrm>
    </dsp:sp>
    <dsp:sp modelId="{6534AC02-8893-4C16-BE37-EA4C2CED1D1F}">
      <dsp:nvSpPr>
        <dsp:cNvPr id="0" name=""/>
        <dsp:cNvSpPr/>
      </dsp:nvSpPr>
      <dsp:spPr>
        <a:xfrm>
          <a:off x="4801894" y="1728736"/>
          <a:ext cx="0" cy="565163"/>
        </a:xfrm>
        <a:prstGeom prst="line">
          <a:avLst/>
        </a:prstGeom>
        <a:solidFill>
          <a:schemeClr val="accent4">
            <a:hueOff val="-1560938"/>
            <a:satOff val="-1875"/>
            <a:lumOff val="-2241"/>
            <a:alphaOff val="0"/>
          </a:schemeClr>
        </a:solidFill>
        <a:ln w="6350" cap="flat" cmpd="sng" algn="ctr">
          <a:solidFill>
            <a:schemeClr val="accent4">
              <a:hueOff val="-1560938"/>
              <a:satOff val="-1875"/>
              <a:lumOff val="-2241"/>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428DF821-ED60-47AE-9194-109F563EC0D0}">
      <dsp:nvSpPr>
        <dsp:cNvPr id="0" name=""/>
        <dsp:cNvSpPr/>
      </dsp:nvSpPr>
      <dsp:spPr>
        <a:xfrm>
          <a:off x="4760338" y="1620690"/>
          <a:ext cx="83112" cy="83112"/>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2A0ABDB2-6441-4F06-8756-08FADED94EFF}">
      <dsp:nvSpPr>
        <dsp:cNvPr id="0" name=""/>
        <dsp:cNvSpPr/>
      </dsp:nvSpPr>
      <dsp:spPr>
        <a:xfrm>
          <a:off x="4961928" y="1785253"/>
          <a:ext cx="1280270" cy="375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lvl="0" algn="ctr" defTabSz="844550">
            <a:lnSpc>
              <a:spcPct val="90000"/>
            </a:lnSpc>
            <a:spcBef>
              <a:spcPct val="0"/>
            </a:spcBef>
            <a:spcAft>
              <a:spcPct val="35000"/>
            </a:spcAft>
            <a:defRPr b="1"/>
          </a:pPr>
          <a:r>
            <a:rPr lang="en-US" sz="1900" kern="1200"/>
            <a:t>1974</a:t>
          </a:r>
        </a:p>
      </dsp:txBody>
      <dsp:txXfrm>
        <a:off x="4961928" y="1785253"/>
        <a:ext cx="1280270" cy="375667"/>
      </dsp:txXfrm>
    </dsp:sp>
    <dsp:sp modelId="{4AA73E11-DF5A-4418-ABDC-FA986297DE86}">
      <dsp:nvSpPr>
        <dsp:cNvPr id="0" name=""/>
        <dsp:cNvSpPr/>
      </dsp:nvSpPr>
      <dsp:spPr>
        <a:xfrm>
          <a:off x="4897914" y="378420"/>
          <a:ext cx="1408297" cy="652172"/>
        </a:xfrm>
        <a:prstGeom prst="rect">
          <a:avLst/>
        </a:prstGeom>
        <a:solidFill>
          <a:schemeClr val="accent4">
            <a:tint val="40000"/>
            <a:alpha val="90000"/>
            <a:hueOff val="-1442827"/>
            <a:satOff val="-2642"/>
            <a:lumOff val="-582"/>
            <a:alphaOff val="0"/>
          </a:schemeClr>
        </a:solidFill>
        <a:ln w="15875" cap="flat" cmpd="sng" algn="ctr">
          <a:solidFill>
            <a:schemeClr val="accent4">
              <a:tint val="40000"/>
              <a:alpha val="90000"/>
              <a:hueOff val="-1442827"/>
              <a:satOff val="-2642"/>
              <a:lumOff val="-58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lvl="0" algn="l" defTabSz="622300">
            <a:lnSpc>
              <a:spcPct val="90000"/>
            </a:lnSpc>
            <a:spcBef>
              <a:spcPct val="0"/>
            </a:spcBef>
            <a:spcAft>
              <a:spcPct val="35000"/>
            </a:spcAft>
          </a:pPr>
          <a:r>
            <a:rPr lang="en-US" sz="1400" kern="1200"/>
            <a:t>Control of Pollution Act</a:t>
          </a:r>
        </a:p>
      </dsp:txBody>
      <dsp:txXfrm>
        <a:off x="4897914" y="378420"/>
        <a:ext cx="1408297" cy="652172"/>
      </dsp:txXfrm>
    </dsp:sp>
    <dsp:sp modelId="{23D66E93-94FD-4E8D-B8D5-BF41853889EB}">
      <dsp:nvSpPr>
        <dsp:cNvPr id="0" name=""/>
        <dsp:cNvSpPr/>
      </dsp:nvSpPr>
      <dsp:spPr>
        <a:xfrm>
          <a:off x="5602063" y="1030593"/>
          <a:ext cx="0" cy="565163"/>
        </a:xfrm>
        <a:prstGeom prst="line">
          <a:avLst/>
        </a:prstGeom>
        <a:solidFill>
          <a:schemeClr val="accent4">
            <a:hueOff val="-1873126"/>
            <a:satOff val="-2250"/>
            <a:lumOff val="-2690"/>
            <a:alphaOff val="0"/>
          </a:schemeClr>
        </a:solidFill>
        <a:ln w="6350" cap="flat" cmpd="sng" algn="ctr">
          <a:solidFill>
            <a:schemeClr val="accent4">
              <a:hueOff val="-1873126"/>
              <a:satOff val="-2250"/>
              <a:lumOff val="-2690"/>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1C0B9EF0-3D5D-4EAB-8446-7F57C4269CB3}">
      <dsp:nvSpPr>
        <dsp:cNvPr id="0" name=""/>
        <dsp:cNvSpPr/>
      </dsp:nvSpPr>
      <dsp:spPr>
        <a:xfrm>
          <a:off x="5560507" y="1620690"/>
          <a:ext cx="83112" cy="83112"/>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 modelId="{F16F95C3-4866-4071-881C-0487A0500D52}">
      <dsp:nvSpPr>
        <dsp:cNvPr id="0" name=""/>
        <dsp:cNvSpPr/>
      </dsp:nvSpPr>
      <dsp:spPr>
        <a:xfrm>
          <a:off x="5762097" y="1163572"/>
          <a:ext cx="1280270" cy="375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lvl="0" algn="ctr" defTabSz="844550">
            <a:lnSpc>
              <a:spcPct val="90000"/>
            </a:lnSpc>
            <a:spcBef>
              <a:spcPct val="0"/>
            </a:spcBef>
            <a:spcAft>
              <a:spcPct val="35000"/>
            </a:spcAft>
            <a:defRPr b="1"/>
          </a:pPr>
          <a:r>
            <a:rPr lang="en-US" sz="1900" kern="1200"/>
            <a:t>1981</a:t>
          </a:r>
        </a:p>
      </dsp:txBody>
      <dsp:txXfrm>
        <a:off x="5762097" y="1163572"/>
        <a:ext cx="1280270" cy="375667"/>
      </dsp:txXfrm>
    </dsp:sp>
    <dsp:sp modelId="{FD26B311-15E8-4E81-9C25-0B440695027C}">
      <dsp:nvSpPr>
        <dsp:cNvPr id="0" name=""/>
        <dsp:cNvSpPr/>
      </dsp:nvSpPr>
      <dsp:spPr>
        <a:xfrm>
          <a:off x="5698083" y="2293900"/>
          <a:ext cx="1408297" cy="1014490"/>
        </a:xfrm>
        <a:prstGeom prst="rect">
          <a:avLst/>
        </a:prstGeom>
        <a:solidFill>
          <a:schemeClr val="accent4">
            <a:tint val="40000"/>
            <a:alpha val="90000"/>
            <a:hueOff val="-1683299"/>
            <a:satOff val="-3082"/>
            <a:lumOff val="-679"/>
            <a:alphaOff val="0"/>
          </a:schemeClr>
        </a:solidFill>
        <a:ln w="15875" cap="flat" cmpd="sng" algn="ctr">
          <a:solidFill>
            <a:schemeClr val="accent4">
              <a:tint val="40000"/>
              <a:alpha val="90000"/>
              <a:hueOff val="-1683299"/>
              <a:satOff val="-3082"/>
              <a:lumOff val="-67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lvl="0" algn="l" defTabSz="622300">
            <a:lnSpc>
              <a:spcPct val="90000"/>
            </a:lnSpc>
            <a:spcBef>
              <a:spcPct val="0"/>
            </a:spcBef>
            <a:spcAft>
              <a:spcPct val="35000"/>
            </a:spcAft>
          </a:pPr>
          <a:r>
            <a:rPr lang="en-US" sz="1400" kern="1200"/>
            <a:t>The Motor Fuel (Lead Content of Petrol) Regulation</a:t>
          </a:r>
        </a:p>
      </dsp:txBody>
      <dsp:txXfrm>
        <a:off x="5698083" y="2293900"/>
        <a:ext cx="1408297" cy="1014490"/>
      </dsp:txXfrm>
    </dsp:sp>
    <dsp:sp modelId="{0DCD441A-EABA-4705-9EFC-F7A34DE021E1}">
      <dsp:nvSpPr>
        <dsp:cNvPr id="0" name=""/>
        <dsp:cNvSpPr/>
      </dsp:nvSpPr>
      <dsp:spPr>
        <a:xfrm>
          <a:off x="6402232" y="1728736"/>
          <a:ext cx="0" cy="565163"/>
        </a:xfrm>
        <a:prstGeom prst="line">
          <a:avLst/>
        </a:prstGeom>
        <a:solidFill>
          <a:schemeClr val="accent4">
            <a:hueOff val="-2185313"/>
            <a:satOff val="-2625"/>
            <a:lumOff val="-3138"/>
            <a:alphaOff val="0"/>
          </a:schemeClr>
        </a:solidFill>
        <a:ln w="6350" cap="flat" cmpd="sng" algn="ctr">
          <a:solidFill>
            <a:schemeClr val="accent4">
              <a:hueOff val="-2185313"/>
              <a:satOff val="-2625"/>
              <a:lumOff val="-3138"/>
              <a:alphaOff val="0"/>
            </a:schemeClr>
          </a:solidFill>
          <a:prstDash val="dash"/>
        </a:ln>
        <a:effectLst/>
      </dsp:spPr>
      <dsp:style>
        <a:lnRef idx="2">
          <a:scrgbClr r="0" g="0" b="0"/>
        </a:lnRef>
        <a:fillRef idx="1">
          <a:scrgbClr r="0" g="0" b="0"/>
        </a:fillRef>
        <a:effectRef idx="1">
          <a:scrgbClr r="0" g="0" b="0"/>
        </a:effectRef>
        <a:fontRef idx="minor">
          <a:schemeClr val="lt1"/>
        </a:fontRef>
      </dsp:style>
    </dsp:sp>
    <dsp:sp modelId="{015015AB-679C-4C4B-8E1D-26F4CF9A3E0F}">
      <dsp:nvSpPr>
        <dsp:cNvPr id="0" name=""/>
        <dsp:cNvSpPr/>
      </dsp:nvSpPr>
      <dsp:spPr>
        <a:xfrm>
          <a:off x="6360676" y="1620690"/>
          <a:ext cx="83112" cy="83112"/>
        </a:xfrm>
        <a:prstGeom prst="ellipse">
          <a:avLst/>
        </a:prstGeom>
        <a:solidFill>
          <a:schemeClr val="lt1">
            <a:alpha val="90000"/>
            <a:hueOff val="0"/>
            <a:satOff val="0"/>
            <a:lumOff val="0"/>
            <a:alphaOff val="0"/>
          </a:schemeClr>
        </a:solidFill>
        <a:ln w="15875" cap="flat" cmpd="sng" algn="ctr">
          <a:no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xmlns="">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xmlns="">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xmlns="">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xmlns="">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xmlns="">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xmlns="">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xmlns="">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xmlns="">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xmlns="">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xmlns="">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xmlns="">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xmlns="">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504A22C-E6AF-4399-A94E-770EC658AEDD}" type="datetimeFigureOut">
              <a:rPr lang="en-GB" smtClean="0"/>
              <a:t>23/01/2018</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80A7AA99-6C08-4B02-B1DA-D6AB6FA4F289}" type="slidenum">
              <a:rPr lang="en-GB" smtClean="0"/>
              <a:t>‹#›</a:t>
            </a:fld>
            <a:endParaRPr lang="en-GB"/>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3455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04A22C-E6AF-4399-A94E-770EC658AEDD}"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A7AA99-6C08-4B02-B1DA-D6AB6FA4F289}"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2184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04A22C-E6AF-4399-A94E-770EC658AEDD}"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A7AA99-6C08-4B02-B1DA-D6AB6FA4F289}" type="slidenum">
              <a:rPr lang="en-GB" smtClean="0"/>
              <a:t>‹#›</a:t>
            </a:fld>
            <a:endParaRPr lang="en-GB"/>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31292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04A22C-E6AF-4399-A94E-770EC658AEDD}" type="datetimeFigureOut">
              <a:rPr lang="en-GB" smtClean="0"/>
              <a:t>23/01/2018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A7AA99-6C08-4B02-B1DA-D6AB6FA4F289}"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6107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504A22C-E6AF-4399-A94E-770EC658AEDD}" type="datetimeFigureOut">
              <a:rPr lang="en-GB" smtClean="0"/>
              <a:t>23/01/2018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A7AA99-6C08-4B02-B1DA-D6AB6FA4F289}" type="slidenum">
              <a:rPr lang="en-GB" smtClean="0"/>
              <a:t>‹#›</a:t>
            </a:fld>
            <a:endParaRPr lang="en-GB"/>
          </a:p>
        </p:txBody>
      </p:sp>
    </p:spTree>
    <p:extLst>
      <p:ext uri="{BB962C8B-B14F-4D97-AF65-F5344CB8AC3E}">
        <p14:creationId xmlns:p14="http://schemas.microsoft.com/office/powerpoint/2010/main" val="26469688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504A22C-E6AF-4399-A94E-770EC658AEDD}" type="datetimeFigureOut">
              <a:rPr lang="en-GB" smtClean="0"/>
              <a:t>23/01/2018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A7AA99-6C08-4B02-B1DA-D6AB6FA4F289}" type="slidenum">
              <a:rPr lang="en-GB" smtClean="0"/>
              <a:t>‹#›</a:t>
            </a:fld>
            <a:endParaRPr lang="en-GB"/>
          </a:p>
        </p:txBody>
      </p:sp>
    </p:spTree>
    <p:extLst>
      <p:ext uri="{BB962C8B-B14F-4D97-AF65-F5344CB8AC3E}">
        <p14:creationId xmlns:p14="http://schemas.microsoft.com/office/powerpoint/2010/main" val="3773835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04A22C-E6AF-4399-A94E-770EC658AEDD}" type="datetimeFigureOut">
              <a:rPr lang="en-GB" smtClean="0"/>
              <a:t>23/01/2018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A7AA99-6C08-4B02-B1DA-D6AB6FA4F289}" type="slidenum">
              <a:rPr lang="en-GB" smtClean="0"/>
              <a:t>‹#›</a:t>
            </a:fld>
            <a:endParaRPr lang="en-GB"/>
          </a:p>
        </p:txBody>
      </p:sp>
    </p:spTree>
    <p:extLst>
      <p:ext uri="{BB962C8B-B14F-4D97-AF65-F5344CB8AC3E}">
        <p14:creationId xmlns:p14="http://schemas.microsoft.com/office/powerpoint/2010/main" val="9041239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0504A22C-E6AF-4399-A94E-770EC658AEDD}" type="datetimeFigureOut">
              <a:rPr lang="en-GB" smtClean="0"/>
              <a:t>23/01/2018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A7AA99-6C08-4B02-B1DA-D6AB6FA4F289}" type="slidenum">
              <a:rPr lang="en-GB" smtClean="0"/>
              <a:t>‹#›</a:t>
            </a:fld>
            <a:endParaRPr lang="en-GB"/>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15238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0504A22C-E6AF-4399-A94E-770EC658AEDD}" type="datetimeFigureOut">
              <a:rPr lang="en-GB" smtClean="0"/>
              <a:t>23/01/2018</a:t>
            </a:fld>
            <a:endParaRPr lang="en-GB"/>
          </a:p>
        </p:txBody>
      </p:sp>
      <p:sp>
        <p:nvSpPr>
          <p:cNvPr id="6" name="Footer Placeholder 5"/>
          <p:cNvSpPr>
            <a:spLocks noGrp="1"/>
          </p:cNvSpPr>
          <p:nvPr>
            <p:ph type="ftr" sz="quarter" idx="11"/>
          </p:nvPr>
        </p:nvSpPr>
        <p:spPr>
          <a:xfrm>
            <a:off x="1437530" y="318641"/>
            <a:ext cx="3251553" cy="320931"/>
          </a:xfrm>
        </p:spPr>
        <p:txBody>
          <a:bodyPr/>
          <a:lstStyle/>
          <a:p>
            <a:endParaRPr lang="en-GB"/>
          </a:p>
        </p:txBody>
      </p:sp>
      <p:sp>
        <p:nvSpPr>
          <p:cNvPr id="7" name="Slide Number Placeholder 6"/>
          <p:cNvSpPr>
            <a:spLocks noGrp="1"/>
          </p:cNvSpPr>
          <p:nvPr>
            <p:ph type="sldNum" sz="quarter" idx="12"/>
          </p:nvPr>
        </p:nvSpPr>
        <p:spPr/>
        <p:txBody>
          <a:bodyPr/>
          <a:lstStyle/>
          <a:p>
            <a:fld id="{80A7AA99-6C08-4B02-B1DA-D6AB6FA4F289}" type="slidenum">
              <a:rPr lang="en-GB" smtClean="0"/>
              <a:t>‹#›</a:t>
            </a:fld>
            <a:endParaRPr lang="en-GB"/>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86865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04A22C-E6AF-4399-A94E-770EC658AEDD}"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A7AA99-6C08-4B02-B1DA-D6AB6FA4F289}" type="slidenum">
              <a:rPr lang="en-GB" smtClean="0"/>
              <a:t>‹#›</a:t>
            </a:fld>
            <a:endParaRPr lang="en-GB"/>
          </a:p>
        </p:txBody>
      </p:sp>
    </p:spTree>
    <p:extLst>
      <p:ext uri="{BB962C8B-B14F-4D97-AF65-F5344CB8AC3E}">
        <p14:creationId xmlns:p14="http://schemas.microsoft.com/office/powerpoint/2010/main" val="3709545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04A22C-E6AF-4399-A94E-770EC658AEDD}" type="datetimeFigureOut">
              <a:rPr lang="en-GB" smtClean="0"/>
              <a:t>23/01/2018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A7AA99-6C08-4B02-B1DA-D6AB6FA4F289}" type="slidenum">
              <a:rPr lang="en-GB" smtClean="0"/>
              <a:t>‹#›</a:t>
            </a:fld>
            <a:endParaRPr lang="en-GB"/>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76968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504A22C-E6AF-4399-A94E-770EC658AEDD}" type="datetimeFigureOut">
              <a:rPr lang="en-GB" smtClean="0"/>
              <a:t>23/01/2018</a:t>
            </a:fld>
            <a:endParaRPr lang="en-GB"/>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80A7AA99-6C08-4B02-B1DA-D6AB6FA4F289}" type="slidenum">
              <a:rPr lang="en-GB" smtClean="0"/>
              <a:t>‹#›</a:t>
            </a:fld>
            <a:endParaRPr lang="en-GB"/>
          </a:p>
        </p:txBody>
      </p:sp>
    </p:spTree>
    <p:extLst>
      <p:ext uri="{BB962C8B-B14F-4D97-AF65-F5344CB8AC3E}">
        <p14:creationId xmlns:p14="http://schemas.microsoft.com/office/powerpoint/2010/main" val="367256354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unfccc.int/timelin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hyperlink" Target="http://www.esrl.noaa.gov/" TargetMode="External"/><Relationship Id="rId7" Type="http://schemas.openxmlformats.org/officeDocument/2006/relationships/hyperlink" Target="http://www.defra.gov.uk/" TargetMode="External"/><Relationship Id="rId2" Type="http://schemas.openxmlformats.org/officeDocument/2006/relationships/hyperlink" Target="http://www.nasa.gov/" TargetMode="External"/><Relationship Id="rId1" Type="http://schemas.openxmlformats.org/officeDocument/2006/relationships/slideLayout" Target="../slideLayouts/slideLayout2.xml"/><Relationship Id="rId6" Type="http://schemas.openxmlformats.org/officeDocument/2006/relationships/hyperlink" Target="http://www.uk-air.defra.gov.uk/" TargetMode="External"/><Relationship Id="rId5" Type="http://schemas.openxmlformats.org/officeDocument/2006/relationships/hyperlink" Target="http://www.bbc.co.uk/" TargetMode="External"/><Relationship Id="rId4" Type="http://schemas.openxmlformats.org/officeDocument/2006/relationships/hyperlink" Target="http://www.eesi.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Policy developments:</a:t>
            </a:r>
            <a:br>
              <a:rPr lang="en-GB" dirty="0"/>
            </a:br>
            <a:r>
              <a:rPr lang="en-GB" dirty="0"/>
              <a:t>climate, ozone &amp; air quality</a:t>
            </a:r>
          </a:p>
        </p:txBody>
      </p:sp>
      <p:sp>
        <p:nvSpPr>
          <p:cNvPr id="3" name="Subtitle 2"/>
          <p:cNvSpPr>
            <a:spLocks noGrp="1"/>
          </p:cNvSpPr>
          <p:nvPr>
            <p:ph type="subTitle" idx="1"/>
          </p:nvPr>
        </p:nvSpPr>
        <p:spPr/>
        <p:txBody>
          <a:bodyPr/>
          <a:lstStyle/>
          <a:p>
            <a:r>
              <a:rPr lang="en-GB" dirty="0"/>
              <a:t>M6X01894 – Environmental law &amp; policy</a:t>
            </a:r>
          </a:p>
          <a:p>
            <a:r>
              <a:rPr lang="en-GB" dirty="0"/>
              <a:t>BSc Renewable energy &amp; the Built environment</a:t>
            </a:r>
          </a:p>
        </p:txBody>
      </p:sp>
    </p:spTree>
    <p:extLst>
      <p:ext uri="{BB962C8B-B14F-4D97-AF65-F5344CB8AC3E}">
        <p14:creationId xmlns:p14="http://schemas.microsoft.com/office/powerpoint/2010/main" val="470122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outline</a:t>
            </a:r>
          </a:p>
        </p:txBody>
      </p:sp>
      <p:sp>
        <p:nvSpPr>
          <p:cNvPr id="3" name="Content Placeholder 2"/>
          <p:cNvSpPr>
            <a:spLocks noGrp="1"/>
          </p:cNvSpPr>
          <p:nvPr>
            <p:ph idx="1"/>
          </p:nvPr>
        </p:nvSpPr>
        <p:spPr/>
        <p:txBody>
          <a:bodyPr/>
          <a:lstStyle/>
          <a:p>
            <a:r>
              <a:rPr lang="en-GB" dirty="0"/>
              <a:t>Ozone Depletion</a:t>
            </a:r>
          </a:p>
          <a:p>
            <a:pPr lvl="1"/>
            <a:r>
              <a:rPr lang="en-GB" dirty="0"/>
              <a:t>What is ozone?</a:t>
            </a:r>
          </a:p>
          <a:p>
            <a:pPr lvl="1"/>
            <a:r>
              <a:rPr lang="en-GB" dirty="0"/>
              <a:t>Timeline / policy developments</a:t>
            </a:r>
          </a:p>
          <a:p>
            <a:pPr lvl="1"/>
            <a:r>
              <a:rPr lang="en-GB" dirty="0"/>
              <a:t>Measurements</a:t>
            </a:r>
          </a:p>
          <a:p>
            <a:r>
              <a:rPr lang="en-GB" dirty="0"/>
              <a:t>Climate change</a:t>
            </a:r>
          </a:p>
          <a:p>
            <a:pPr lvl="1"/>
            <a:r>
              <a:rPr lang="en-GB" dirty="0"/>
              <a:t>Key policy developments (1700’s – to date)</a:t>
            </a:r>
          </a:p>
          <a:p>
            <a:r>
              <a:rPr lang="en-GB" dirty="0"/>
              <a:t>Air Quality</a:t>
            </a:r>
          </a:p>
          <a:p>
            <a:pPr lvl="1"/>
            <a:r>
              <a:rPr lang="en-GB" dirty="0"/>
              <a:t>Key policy developments (pre-IR to date)</a:t>
            </a:r>
          </a:p>
          <a:p>
            <a:endParaRPr lang="en-GB" dirty="0"/>
          </a:p>
        </p:txBody>
      </p:sp>
    </p:spTree>
    <p:extLst>
      <p:ext uri="{BB962C8B-B14F-4D97-AF65-F5344CB8AC3E}">
        <p14:creationId xmlns:p14="http://schemas.microsoft.com/office/powerpoint/2010/main" val="4200501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DA472D-172D-4336-BA8A-029982DA5B97}"/>
              </a:ext>
            </a:extLst>
          </p:cNvPr>
          <p:cNvSpPr>
            <a:spLocks noGrp="1"/>
          </p:cNvSpPr>
          <p:nvPr>
            <p:ph type="title"/>
          </p:nvPr>
        </p:nvSpPr>
        <p:spPr/>
        <p:txBody>
          <a:bodyPr/>
          <a:lstStyle/>
          <a:p>
            <a:r>
              <a:rPr lang="en-GB" dirty="0"/>
              <a:t>What is ozone?</a:t>
            </a:r>
          </a:p>
        </p:txBody>
      </p:sp>
      <p:sp>
        <p:nvSpPr>
          <p:cNvPr id="3" name="Content Placeholder 2">
            <a:extLst>
              <a:ext uri="{FF2B5EF4-FFF2-40B4-BE49-F238E27FC236}">
                <a16:creationId xmlns:a16="http://schemas.microsoft.com/office/drawing/2014/main" xmlns="" id="{9F8150FE-5834-4834-A353-CA5B612DF5DE}"/>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xmlns="" id="{C96662A5-4F46-4043-879E-78F09B9E9EA9}"/>
              </a:ext>
            </a:extLst>
          </p:cNvPr>
          <p:cNvPicPr>
            <a:picLocks noChangeAspect="1"/>
          </p:cNvPicPr>
          <p:nvPr/>
        </p:nvPicPr>
        <p:blipFill>
          <a:blip r:embed="rId2"/>
          <a:stretch>
            <a:fillRect/>
          </a:stretch>
        </p:blipFill>
        <p:spPr>
          <a:xfrm>
            <a:off x="1284638" y="1980786"/>
            <a:ext cx="6889048" cy="4072694"/>
          </a:xfrm>
          <a:prstGeom prst="rect">
            <a:avLst/>
          </a:prstGeom>
        </p:spPr>
      </p:pic>
      <p:sp>
        <p:nvSpPr>
          <p:cNvPr id="5" name="TextBox 4">
            <a:extLst>
              <a:ext uri="{FF2B5EF4-FFF2-40B4-BE49-F238E27FC236}">
                <a16:creationId xmlns:a16="http://schemas.microsoft.com/office/drawing/2014/main" xmlns="" id="{17BA455C-2C7E-4B4A-B940-2E3B5F718789}"/>
              </a:ext>
            </a:extLst>
          </p:cNvPr>
          <p:cNvSpPr txBox="1"/>
          <p:nvPr/>
        </p:nvSpPr>
        <p:spPr>
          <a:xfrm>
            <a:off x="0" y="6519446"/>
            <a:ext cx="1369286" cy="338554"/>
          </a:xfrm>
          <a:prstGeom prst="rect">
            <a:avLst/>
          </a:prstGeom>
          <a:noFill/>
        </p:spPr>
        <p:txBody>
          <a:bodyPr wrap="none" rtlCol="0">
            <a:spAutoFit/>
          </a:bodyPr>
          <a:lstStyle/>
          <a:p>
            <a:r>
              <a:rPr lang="en-GB" sz="1600" dirty="0">
                <a:solidFill>
                  <a:schemeClr val="bg1"/>
                </a:solidFill>
              </a:rPr>
              <a:t>Source: NASA</a:t>
            </a:r>
          </a:p>
        </p:txBody>
      </p:sp>
    </p:spTree>
    <p:extLst>
      <p:ext uri="{BB962C8B-B14F-4D97-AF65-F5344CB8AC3E}">
        <p14:creationId xmlns:p14="http://schemas.microsoft.com/office/powerpoint/2010/main" val="3573390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E14FDD-A7E1-4C08-BF75-3417666B9FC2}"/>
              </a:ext>
            </a:extLst>
          </p:cNvPr>
          <p:cNvSpPr>
            <a:spLocks noGrp="1"/>
          </p:cNvSpPr>
          <p:nvPr>
            <p:ph type="title"/>
          </p:nvPr>
        </p:nvSpPr>
        <p:spPr/>
        <p:txBody>
          <a:bodyPr/>
          <a:lstStyle/>
          <a:p>
            <a:r>
              <a:rPr lang="en-GB" dirty="0"/>
              <a:t>Precautionary principle:</a:t>
            </a:r>
            <a:br>
              <a:rPr lang="en-GB" dirty="0"/>
            </a:br>
            <a:r>
              <a:rPr lang="en-GB" dirty="0"/>
              <a:t>definition</a:t>
            </a:r>
          </a:p>
        </p:txBody>
      </p:sp>
      <p:sp>
        <p:nvSpPr>
          <p:cNvPr id="4" name="TextBox 3">
            <a:extLst>
              <a:ext uri="{FF2B5EF4-FFF2-40B4-BE49-F238E27FC236}">
                <a16:creationId xmlns:a16="http://schemas.microsoft.com/office/drawing/2014/main" xmlns="" id="{7C8C3DFF-0A5B-4D1A-8A24-8BCEDF461FD6}"/>
              </a:ext>
            </a:extLst>
          </p:cNvPr>
          <p:cNvSpPr txBox="1"/>
          <p:nvPr/>
        </p:nvSpPr>
        <p:spPr>
          <a:xfrm>
            <a:off x="0" y="6519446"/>
            <a:ext cx="1369286" cy="338554"/>
          </a:xfrm>
          <a:prstGeom prst="rect">
            <a:avLst/>
          </a:prstGeom>
          <a:noFill/>
        </p:spPr>
        <p:txBody>
          <a:bodyPr wrap="none" rtlCol="0">
            <a:spAutoFit/>
          </a:bodyPr>
          <a:lstStyle/>
          <a:p>
            <a:r>
              <a:rPr lang="en-GB" sz="1600" dirty="0">
                <a:solidFill>
                  <a:schemeClr val="bg1"/>
                </a:solidFill>
              </a:rPr>
              <a:t>Source: NASA</a:t>
            </a:r>
          </a:p>
        </p:txBody>
      </p:sp>
      <p:sp>
        <p:nvSpPr>
          <p:cNvPr id="6" name="Content Placeholder 5">
            <a:extLst>
              <a:ext uri="{FF2B5EF4-FFF2-40B4-BE49-F238E27FC236}">
                <a16:creationId xmlns:a16="http://schemas.microsoft.com/office/drawing/2014/main" xmlns="" id="{3AB46AFA-CF65-440B-BEDD-0F397C171817}"/>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xmlns="" id="{CE7133EB-0F07-4E6D-965A-DF5EC06EA51B}"/>
              </a:ext>
            </a:extLst>
          </p:cNvPr>
          <p:cNvPicPr>
            <a:picLocks noChangeAspect="1"/>
          </p:cNvPicPr>
          <p:nvPr/>
        </p:nvPicPr>
        <p:blipFill>
          <a:blip r:embed="rId2"/>
          <a:stretch>
            <a:fillRect/>
          </a:stretch>
        </p:blipFill>
        <p:spPr>
          <a:xfrm>
            <a:off x="167263" y="586837"/>
            <a:ext cx="8809473" cy="5684325"/>
          </a:xfrm>
          <a:prstGeom prst="rect">
            <a:avLst/>
          </a:prstGeom>
        </p:spPr>
      </p:pic>
    </p:spTree>
    <p:extLst>
      <p:ext uri="{BB962C8B-B14F-4D97-AF65-F5344CB8AC3E}">
        <p14:creationId xmlns:p14="http://schemas.microsoft.com/office/powerpoint/2010/main" val="1724016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xmlns="" id="{CDDE5CDF-1512-4CDA-B956-23D223F8DE4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7" name="Picture 36">
            <a:extLst>
              <a:ext uri="{FF2B5EF4-FFF2-40B4-BE49-F238E27FC236}">
                <a16:creationId xmlns:a16="http://schemas.microsoft.com/office/drawing/2014/main" xmlns="" id="{B029D7D8-5A6B-4C76-94C8-15798C6C5AD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39" name="Straight Connector 38">
            <a:extLst>
              <a:ext uri="{FF2B5EF4-FFF2-40B4-BE49-F238E27FC236}">
                <a16:creationId xmlns:a16="http://schemas.microsoft.com/office/drawing/2014/main" xmlns="" id="{A5C9319C-E20D-4884-952F-60B6A58C3E34}"/>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41" name="Rectangle 40">
            <a:extLst>
              <a:ext uri="{FF2B5EF4-FFF2-40B4-BE49-F238E27FC236}">
                <a16:creationId xmlns:a16="http://schemas.microsoft.com/office/drawing/2014/main" xmlns="" id="{62C9703D-C8F9-44AD-A7C0-C2F3871F8C1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160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xmlns="" id="{4CCACB15-0FC0-4171-97B4-D1E5A7EFB72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96465" y="-78"/>
            <a:ext cx="4989251" cy="6858078"/>
          </a:xfrm>
          <a:prstGeom prst="rect">
            <a:avLst/>
          </a:prstGeom>
        </p:spPr>
      </p:pic>
      <p:sp>
        <p:nvSpPr>
          <p:cNvPr id="31" name="TextBox 30">
            <a:extLst>
              <a:ext uri="{FF2B5EF4-FFF2-40B4-BE49-F238E27FC236}">
                <a16:creationId xmlns:a16="http://schemas.microsoft.com/office/drawing/2014/main" xmlns="" id="{8E19BFF1-4EC4-4D90-87EE-F10D93DA857F}"/>
              </a:ext>
            </a:extLst>
          </p:cNvPr>
          <p:cNvSpPr txBox="1"/>
          <p:nvPr/>
        </p:nvSpPr>
        <p:spPr>
          <a:xfrm>
            <a:off x="0" y="6273225"/>
            <a:ext cx="3116062" cy="584775"/>
          </a:xfrm>
          <a:prstGeom prst="rect">
            <a:avLst/>
          </a:prstGeom>
          <a:noFill/>
        </p:spPr>
        <p:txBody>
          <a:bodyPr wrap="square" rtlCol="0">
            <a:spAutoFit/>
          </a:bodyPr>
          <a:lstStyle/>
          <a:p>
            <a:r>
              <a:rPr lang="en-GB" sz="1600" dirty="0">
                <a:solidFill>
                  <a:schemeClr val="bg1"/>
                </a:solidFill>
              </a:rPr>
              <a:t>Source: Earth System Research Laboratory</a:t>
            </a:r>
          </a:p>
        </p:txBody>
      </p:sp>
    </p:spTree>
    <p:extLst>
      <p:ext uri="{BB962C8B-B14F-4D97-AF65-F5344CB8AC3E}">
        <p14:creationId xmlns:p14="http://schemas.microsoft.com/office/powerpoint/2010/main" val="1850838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D6F3D01-7CE5-4283-9869-2DDF8268E5B5}"/>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xmlns="" id="{E8317B8F-3993-44EA-9800-91B752FCFDF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45555"/>
          <a:stretch/>
        </p:blipFill>
        <p:spPr>
          <a:xfrm>
            <a:off x="715390" y="191932"/>
            <a:ext cx="7713220" cy="6474136"/>
          </a:xfrm>
        </p:spPr>
      </p:pic>
    </p:spTree>
    <p:extLst>
      <p:ext uri="{BB962C8B-B14F-4D97-AF65-F5344CB8AC3E}">
        <p14:creationId xmlns:p14="http://schemas.microsoft.com/office/powerpoint/2010/main" val="2229851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83DA922-9EC6-4BA7-B63F-7974E1B1F586}"/>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xmlns="" id="{07A37E4C-5A45-461F-9783-34A8A3A0F6B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53503"/>
          <a:stretch/>
        </p:blipFill>
        <p:spPr>
          <a:xfrm>
            <a:off x="469152" y="651889"/>
            <a:ext cx="8205696" cy="5882075"/>
          </a:xfrm>
        </p:spPr>
      </p:pic>
      <p:sp>
        <p:nvSpPr>
          <p:cNvPr id="6" name="TextBox 5">
            <a:extLst>
              <a:ext uri="{FF2B5EF4-FFF2-40B4-BE49-F238E27FC236}">
                <a16:creationId xmlns:a16="http://schemas.microsoft.com/office/drawing/2014/main" xmlns="" id="{CBE1FB19-42EF-44D9-9A45-54DFC69A48B0}"/>
              </a:ext>
            </a:extLst>
          </p:cNvPr>
          <p:cNvSpPr txBox="1"/>
          <p:nvPr/>
        </p:nvSpPr>
        <p:spPr>
          <a:xfrm>
            <a:off x="0" y="6519446"/>
            <a:ext cx="1369286" cy="338554"/>
          </a:xfrm>
          <a:prstGeom prst="rect">
            <a:avLst/>
          </a:prstGeom>
          <a:noFill/>
        </p:spPr>
        <p:txBody>
          <a:bodyPr wrap="none" rtlCol="0">
            <a:spAutoFit/>
          </a:bodyPr>
          <a:lstStyle/>
          <a:p>
            <a:r>
              <a:rPr lang="en-GB" sz="1600" dirty="0">
                <a:solidFill>
                  <a:schemeClr val="bg1"/>
                </a:solidFill>
              </a:rPr>
              <a:t>Source: NASA</a:t>
            </a:r>
          </a:p>
        </p:txBody>
      </p:sp>
    </p:spTree>
    <p:extLst>
      <p:ext uri="{BB962C8B-B14F-4D97-AF65-F5344CB8AC3E}">
        <p14:creationId xmlns:p14="http://schemas.microsoft.com/office/powerpoint/2010/main" val="128262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98D9DB-D60C-4F7A-BA66-2FBE066A1B27}"/>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xmlns="" id="{17FD9216-901F-4D29-9018-3E7CB3848A8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833" y="292965"/>
            <a:ext cx="9152833" cy="6111992"/>
          </a:xfrm>
        </p:spPr>
      </p:pic>
    </p:spTree>
    <p:extLst>
      <p:ext uri="{BB962C8B-B14F-4D97-AF65-F5344CB8AC3E}">
        <p14:creationId xmlns:p14="http://schemas.microsoft.com/office/powerpoint/2010/main" val="3390619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32D32A60-013B-47A8-8833-D2424080917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AE27932B-B694-4C4C-90D7-A0333A7C587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14" name="Picture 13">
            <a:extLst>
              <a:ext uri="{FF2B5EF4-FFF2-40B4-BE49-F238E27FC236}">
                <a16:creationId xmlns:a16="http://schemas.microsoft.com/office/drawing/2014/main" xmlns="" id="{DF63C9AD-AE6E-4512-8171-91612E84CCF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6" name="Straight Connector 15">
            <a:extLst>
              <a:ext uri="{FF2B5EF4-FFF2-40B4-BE49-F238E27FC236}">
                <a16:creationId xmlns:a16="http://schemas.microsoft.com/office/drawing/2014/main" xmlns="" id="{FE1A49CE-B63D-457A-A180-1C883E1A63D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9EBB0476-5CF0-4F44-8D68-5D42D7AEE43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088684" y="2146542"/>
            <a:ext cx="245407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Title 1">
            <a:extLst>
              <a:ext uri="{FF2B5EF4-FFF2-40B4-BE49-F238E27FC236}">
                <a16:creationId xmlns:a16="http://schemas.microsoft.com/office/drawing/2014/main" xmlns="" id="{A9DA474E-6B91-4200-840F-0257B2358A75}"/>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8685" y="3122496"/>
            <a:ext cx="264761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sp>
        <p:nvSpPr>
          <p:cNvPr id="2" name="Title 1">
            <a:extLst>
              <a:ext uri="{FF2B5EF4-FFF2-40B4-BE49-F238E27FC236}">
                <a16:creationId xmlns:a16="http://schemas.microsoft.com/office/drawing/2014/main" xmlns="" id="{FD6EA82E-5299-4548-A2E5-B3597E4E8AD4}"/>
              </a:ext>
            </a:extLst>
          </p:cNvPr>
          <p:cNvSpPr>
            <a:spLocks noGrp="1"/>
          </p:cNvSpPr>
          <p:nvPr>
            <p:ph type="title"/>
          </p:nvPr>
        </p:nvSpPr>
        <p:spPr>
          <a:xfrm>
            <a:off x="1088684" y="2303047"/>
            <a:ext cx="2454070" cy="2674198"/>
          </a:xfrm>
        </p:spPr>
        <p:txBody>
          <a:bodyPr anchor="t">
            <a:normAutofit/>
          </a:bodyPr>
          <a:lstStyle/>
          <a:p>
            <a:r>
              <a:rPr lang="en-GB" dirty="0"/>
              <a:t>Climate change history: pre 1992</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2087885688"/>
              </p:ext>
            </p:extLst>
          </p:nvPr>
        </p:nvGraphicFramePr>
        <p:xfrm>
          <a:off x="3856434" y="803274"/>
          <a:ext cx="4976848" cy="48251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9483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32D32A60-013B-47A8-8833-D2424080917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AE27932B-B694-4C4C-90D7-A0333A7C587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14" name="Picture 13">
            <a:extLst>
              <a:ext uri="{FF2B5EF4-FFF2-40B4-BE49-F238E27FC236}">
                <a16:creationId xmlns:a16="http://schemas.microsoft.com/office/drawing/2014/main" xmlns="" id="{DF63C9AD-AE6E-4512-8171-91612E84CCFB}"/>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6" name="Straight Connector 15">
            <a:extLst>
              <a:ext uri="{FF2B5EF4-FFF2-40B4-BE49-F238E27FC236}">
                <a16:creationId xmlns:a16="http://schemas.microsoft.com/office/drawing/2014/main" xmlns="" id="{FE1A49CE-B63D-457A-A180-1C883E1A63D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xmlns="" id="{9EBB0476-5CF0-4F44-8D68-5D42D7AEE43A}"/>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088684" y="2146542"/>
            <a:ext cx="245407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Title 1">
            <a:extLst>
              <a:ext uri="{FF2B5EF4-FFF2-40B4-BE49-F238E27FC236}">
                <a16:creationId xmlns:a16="http://schemas.microsoft.com/office/drawing/2014/main" xmlns="" id="{A9DA474E-6B91-4200-840F-0257B2358A75}"/>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8685" y="3122496"/>
            <a:ext cx="264761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sp>
        <p:nvSpPr>
          <p:cNvPr id="2" name="Title 1">
            <a:extLst>
              <a:ext uri="{FF2B5EF4-FFF2-40B4-BE49-F238E27FC236}">
                <a16:creationId xmlns:a16="http://schemas.microsoft.com/office/drawing/2014/main" xmlns="" id="{CC9A3982-E18E-41B7-9200-E73823B5D7EE}"/>
              </a:ext>
            </a:extLst>
          </p:cNvPr>
          <p:cNvSpPr>
            <a:spLocks noGrp="1"/>
          </p:cNvSpPr>
          <p:nvPr>
            <p:ph type="title"/>
          </p:nvPr>
        </p:nvSpPr>
        <p:spPr>
          <a:xfrm>
            <a:off x="1088684" y="2303047"/>
            <a:ext cx="2454070" cy="2674198"/>
          </a:xfrm>
        </p:spPr>
        <p:txBody>
          <a:bodyPr anchor="t">
            <a:normAutofit/>
          </a:bodyPr>
          <a:lstStyle/>
          <a:p>
            <a:r>
              <a:rPr lang="en-GB" dirty="0"/>
              <a:t>Climate change history: pre 1992 (</a:t>
            </a:r>
            <a:r>
              <a:rPr lang="en-GB" dirty="0" err="1"/>
              <a:t>cont</a:t>
            </a:r>
            <a:r>
              <a:rPr lang="en-GB" dirty="0"/>
              <a:t>)</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577579277"/>
              </p:ext>
            </p:extLst>
          </p:nvPr>
        </p:nvGraphicFramePr>
        <p:xfrm>
          <a:off x="3856434" y="803275"/>
          <a:ext cx="4435078"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338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7986BFE-F220-4B2D-AF16-3FCE62F4B3B6}"/>
              </a:ext>
            </a:extLst>
          </p:cNvPr>
          <p:cNvSpPr>
            <a:spLocks noGrp="1"/>
          </p:cNvSpPr>
          <p:nvPr>
            <p:ph type="title"/>
          </p:nvPr>
        </p:nvSpPr>
        <p:spPr/>
        <p:txBody>
          <a:bodyPr/>
          <a:lstStyle/>
          <a:p>
            <a:r>
              <a:rPr lang="en-GB" dirty="0"/>
              <a:t>Climate change policy: worldwide</a:t>
            </a:r>
          </a:p>
        </p:txBody>
      </p:sp>
      <p:sp>
        <p:nvSpPr>
          <p:cNvPr id="3" name="Content Placeholder 2">
            <a:extLst>
              <a:ext uri="{FF2B5EF4-FFF2-40B4-BE49-F238E27FC236}">
                <a16:creationId xmlns:a16="http://schemas.microsoft.com/office/drawing/2014/main" xmlns="" id="{9EDF6F2C-D2DC-4150-83E1-5C6FD13EB6CD}"/>
              </a:ext>
            </a:extLst>
          </p:cNvPr>
          <p:cNvSpPr>
            <a:spLocks noGrp="1"/>
          </p:cNvSpPr>
          <p:nvPr>
            <p:ph idx="1"/>
          </p:nvPr>
        </p:nvSpPr>
        <p:spPr/>
        <p:txBody>
          <a:bodyPr/>
          <a:lstStyle/>
          <a:p>
            <a:r>
              <a:rPr lang="en-GB" dirty="0"/>
              <a:t>Dominates from the development of the UNFCC</a:t>
            </a:r>
          </a:p>
          <a:p>
            <a:r>
              <a:rPr lang="en-GB" dirty="0">
                <a:hlinkClick r:id="rId2"/>
              </a:rPr>
              <a:t>www.unfccc.int/timeline/</a:t>
            </a:r>
            <a:r>
              <a:rPr lang="en-GB" dirty="0"/>
              <a:t> </a:t>
            </a:r>
          </a:p>
          <a:p>
            <a:endParaRPr lang="en-GB" dirty="0"/>
          </a:p>
        </p:txBody>
      </p:sp>
    </p:spTree>
    <p:extLst>
      <p:ext uri="{BB962C8B-B14F-4D97-AF65-F5344CB8AC3E}">
        <p14:creationId xmlns:p14="http://schemas.microsoft.com/office/powerpoint/2010/main" val="9057084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76DB290-C82B-48B7-B2ED-61862AEB0C15}"/>
              </a:ext>
            </a:extLst>
          </p:cNvPr>
          <p:cNvSpPr>
            <a:spLocks noGrp="1"/>
          </p:cNvSpPr>
          <p:nvPr>
            <p:ph type="title"/>
          </p:nvPr>
        </p:nvSpPr>
        <p:spPr>
          <a:xfrm>
            <a:off x="1088684" y="804519"/>
            <a:ext cx="7202456" cy="1049235"/>
          </a:xfrm>
        </p:spPr>
        <p:txBody>
          <a:bodyPr>
            <a:normAutofit/>
          </a:bodyPr>
          <a:lstStyle/>
          <a:p>
            <a:r>
              <a:rPr lang="en-GB" dirty="0"/>
              <a:t>Air quality timeline</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065599029"/>
              </p:ext>
            </p:extLst>
          </p:nvPr>
        </p:nvGraphicFramePr>
        <p:xfrm>
          <a:off x="1088231" y="2340435"/>
          <a:ext cx="7203281" cy="33244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7233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64B5BA-2C1B-4F66-85F9-FB40C67798A8}"/>
              </a:ext>
            </a:extLst>
          </p:cNvPr>
          <p:cNvSpPr>
            <a:spLocks noGrp="1"/>
          </p:cNvSpPr>
          <p:nvPr>
            <p:ph type="title"/>
          </p:nvPr>
        </p:nvSpPr>
        <p:spPr>
          <a:xfrm>
            <a:off x="1088684" y="804519"/>
            <a:ext cx="7202456" cy="1049235"/>
          </a:xfrm>
        </p:spPr>
        <p:txBody>
          <a:bodyPr>
            <a:normAutofit/>
          </a:bodyPr>
          <a:lstStyle/>
          <a:p>
            <a:r>
              <a:rPr lang="en-GB" dirty="0"/>
              <a:t>Air quality timeline</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820860759"/>
              </p:ext>
            </p:extLst>
          </p:nvPr>
        </p:nvGraphicFramePr>
        <p:xfrm>
          <a:off x="1088231" y="2340435"/>
          <a:ext cx="7203281" cy="33244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6554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information</a:t>
            </a:r>
          </a:p>
        </p:txBody>
      </p:sp>
      <p:sp>
        <p:nvSpPr>
          <p:cNvPr id="3" name="Content Placeholder 2"/>
          <p:cNvSpPr>
            <a:spLocks noGrp="1"/>
          </p:cNvSpPr>
          <p:nvPr>
            <p:ph idx="1"/>
          </p:nvPr>
        </p:nvSpPr>
        <p:spPr>
          <a:xfrm>
            <a:off x="1207363" y="2015733"/>
            <a:ext cx="7492754" cy="3923428"/>
          </a:xfrm>
        </p:spPr>
        <p:txBody>
          <a:bodyPr>
            <a:normAutofit/>
          </a:bodyPr>
          <a:lstStyle/>
          <a:p>
            <a:r>
              <a:rPr lang="en-GB" dirty="0"/>
              <a:t>NASA (</a:t>
            </a:r>
            <a:r>
              <a:rPr lang="en-GB" dirty="0">
                <a:hlinkClick r:id="rId2"/>
              </a:rPr>
              <a:t>www.nasa.gov</a:t>
            </a:r>
            <a:r>
              <a:rPr lang="en-GB" dirty="0"/>
              <a:t>) </a:t>
            </a:r>
          </a:p>
          <a:p>
            <a:r>
              <a:rPr lang="en-GB" dirty="0"/>
              <a:t>Earth System Research Laboratory (</a:t>
            </a:r>
            <a:r>
              <a:rPr lang="en-GB" dirty="0">
                <a:hlinkClick r:id="rId3"/>
              </a:rPr>
              <a:t>www.esrl.noaa.gov</a:t>
            </a:r>
            <a:r>
              <a:rPr lang="en-GB" dirty="0"/>
              <a:t>) </a:t>
            </a:r>
          </a:p>
          <a:p>
            <a:r>
              <a:rPr lang="en-GB" dirty="0"/>
              <a:t>Environmental &amp; Energy Study Institute (</a:t>
            </a:r>
            <a:r>
              <a:rPr lang="en-GB" dirty="0">
                <a:hlinkClick r:id="rId4"/>
              </a:rPr>
              <a:t>www.eesi.org</a:t>
            </a:r>
            <a:r>
              <a:rPr lang="en-GB" dirty="0"/>
              <a:t>)</a:t>
            </a:r>
          </a:p>
          <a:p>
            <a:r>
              <a:rPr lang="en-GB" dirty="0"/>
              <a:t>BBC (</a:t>
            </a:r>
            <a:r>
              <a:rPr lang="en-GB" dirty="0">
                <a:hlinkClick r:id="rId5"/>
              </a:rPr>
              <a:t>www.bbc.co.uk</a:t>
            </a:r>
            <a:r>
              <a:rPr lang="en-GB" dirty="0"/>
              <a:t>)  </a:t>
            </a:r>
          </a:p>
          <a:p>
            <a:r>
              <a:rPr lang="en-GB" dirty="0"/>
              <a:t>UK-AIR information resource (</a:t>
            </a:r>
            <a:r>
              <a:rPr lang="en-GB" dirty="0">
                <a:hlinkClick r:id="rId6"/>
              </a:rPr>
              <a:t>www.uk-air.defra.gov.uk</a:t>
            </a:r>
            <a:r>
              <a:rPr lang="en-GB" dirty="0"/>
              <a:t>) </a:t>
            </a:r>
          </a:p>
          <a:p>
            <a:r>
              <a:rPr lang="en-GB" dirty="0"/>
              <a:t>DEFRA (</a:t>
            </a:r>
            <a:r>
              <a:rPr lang="en-GB" dirty="0">
                <a:hlinkClick r:id="rId7"/>
              </a:rPr>
              <a:t>www.defra.gov.uk</a:t>
            </a:r>
            <a:r>
              <a:rPr lang="en-GB" dirty="0"/>
              <a:t>) </a:t>
            </a:r>
          </a:p>
          <a:p>
            <a:endParaRPr lang="en-GB" dirty="0"/>
          </a:p>
          <a:p>
            <a:endParaRPr lang="en-GB" dirty="0"/>
          </a:p>
        </p:txBody>
      </p:sp>
    </p:spTree>
    <p:extLst>
      <p:ext uri="{BB962C8B-B14F-4D97-AF65-F5344CB8AC3E}">
        <p14:creationId xmlns:p14="http://schemas.microsoft.com/office/powerpoint/2010/main" val="66283907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M6X01894 - Concept of environment</Template>
  <TotalTime>1291</TotalTime>
  <Words>354</Words>
  <Application>Microsoft Office PowerPoint</Application>
  <PresentationFormat>On-screen Show (4:3)</PresentationFormat>
  <Paragraphs>88</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Gill Sans MT</vt:lpstr>
      <vt:lpstr>Gallery</vt:lpstr>
      <vt:lpstr>Policy developments: climate, ozone &amp; air quality</vt:lpstr>
      <vt:lpstr>outline</vt:lpstr>
      <vt:lpstr>What is ozone?</vt:lpstr>
      <vt:lpstr>Precautionary principle: definition</vt:lpstr>
      <vt:lpstr>PowerPoint Presentation</vt:lpstr>
      <vt:lpstr>PowerPoint Presentation</vt:lpstr>
      <vt:lpstr>PowerPoint Presentation</vt:lpstr>
      <vt:lpstr>PowerPoint Presentation</vt:lpstr>
      <vt:lpstr>Climate change history: pre 1992</vt:lpstr>
      <vt:lpstr>Climate change history: pre 1992 (cont)</vt:lpstr>
      <vt:lpstr>Climate change policy: worldwide</vt:lpstr>
      <vt:lpstr>Air quality timeline</vt:lpstr>
      <vt:lpstr>Air quality timeline</vt:lpstr>
      <vt:lpstr>Useful information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Background to environmental law</dc:title>
  <dc:creator>Lara Hopkinson</dc:creator>
  <cp:lastModifiedBy>Lara Hopkinson</cp:lastModifiedBy>
  <cp:revision>44</cp:revision>
  <dcterms:created xsi:type="dcterms:W3CDTF">2017-10-25T13:41:17Z</dcterms:created>
  <dcterms:modified xsi:type="dcterms:W3CDTF">2018-01-23T08:45:46Z</dcterms:modified>
</cp:coreProperties>
</file>