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7" r:id="rId2"/>
    <p:sldId id="300" r:id="rId3"/>
    <p:sldId id="292" r:id="rId4"/>
    <p:sldId id="308" r:id="rId5"/>
    <p:sldId id="299" r:id="rId6"/>
    <p:sldId id="295" r:id="rId7"/>
    <p:sldId id="281" r:id="rId8"/>
    <p:sldId id="301" r:id="rId9"/>
    <p:sldId id="258" r:id="rId10"/>
    <p:sldId id="259" r:id="rId11"/>
    <p:sldId id="297" r:id="rId12"/>
    <p:sldId id="298" r:id="rId13"/>
    <p:sldId id="291" r:id="rId14"/>
    <p:sldId id="261" r:id="rId15"/>
    <p:sldId id="260" r:id="rId16"/>
    <p:sldId id="262" r:id="rId17"/>
    <p:sldId id="263" r:id="rId18"/>
    <p:sldId id="264" r:id="rId19"/>
    <p:sldId id="265" r:id="rId20"/>
    <p:sldId id="276" r:id="rId21"/>
    <p:sldId id="266" r:id="rId22"/>
    <p:sldId id="267" r:id="rId23"/>
    <p:sldId id="269" r:id="rId24"/>
    <p:sldId id="271" r:id="rId25"/>
    <p:sldId id="272" r:id="rId26"/>
    <p:sldId id="293" r:id="rId27"/>
    <p:sldId id="286" r:id="rId28"/>
    <p:sldId id="306" r:id="rId29"/>
    <p:sldId id="307" r:id="rId30"/>
    <p:sldId id="309" r:id="rId31"/>
    <p:sldId id="310" r:id="rId32"/>
    <p:sldId id="280" r:id="rId33"/>
    <p:sldId id="296" r:id="rId34"/>
    <p:sldId id="282" r:id="rId35"/>
    <p:sldId id="290" r:id="rId36"/>
    <p:sldId id="285" r:id="rId37"/>
    <p:sldId id="288" r:id="rId38"/>
    <p:sldId id="289" r:id="rId39"/>
    <p:sldId id="284" r:id="rId40"/>
    <p:sldId id="302" r:id="rId41"/>
    <p:sldId id="305"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801B3F-82C1-4892-8991-4AAD59F15806}" v="42" dt="2023-02-06T20:44:52.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42" autoAdjust="0"/>
    <p:restoredTop sz="94660"/>
  </p:normalViewPr>
  <p:slideViewPr>
    <p:cSldViewPr>
      <p:cViewPr varScale="1">
        <p:scale>
          <a:sx n="88" d="100"/>
          <a:sy n="88" d="100"/>
        </p:scale>
        <p:origin x="67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E61995B5-B4C9-4B06-A16E-2BD0FB1EA89E}"/>
    <pc:docChg chg="custSel addSld delSld modSld sldOrd">
      <pc:chgData name="David Gardner" userId="32a3b49f-52b0-4a7d-8a0d-c44fdf742dfe" providerId="ADAL" clId="{E61995B5-B4C9-4B06-A16E-2BD0FB1EA89E}" dt="2022-01-30T20:26:07.181" v="3381" actId="313"/>
      <pc:docMkLst>
        <pc:docMk/>
      </pc:docMkLst>
      <pc:sldChg chg="addSp delSp modSp mod ord">
        <pc:chgData name="David Gardner" userId="32a3b49f-52b0-4a7d-8a0d-c44fdf742dfe" providerId="ADAL" clId="{E61995B5-B4C9-4B06-A16E-2BD0FB1EA89E}" dt="2022-01-30T20:05:26.199" v="3239" actId="20577"/>
        <pc:sldMkLst>
          <pc:docMk/>
          <pc:sldMk cId="1673226361" sldId="257"/>
        </pc:sldMkLst>
        <pc:spChg chg="add del">
          <ac:chgData name="David Gardner" userId="32a3b49f-52b0-4a7d-8a0d-c44fdf742dfe" providerId="ADAL" clId="{E61995B5-B4C9-4B06-A16E-2BD0FB1EA89E}" dt="2022-01-30T19:57:14.457" v="3075" actId="478"/>
          <ac:spMkLst>
            <pc:docMk/>
            <pc:sldMk cId="1673226361" sldId="257"/>
            <ac:spMk id="2" creationId="{D402B5B9-30BC-4B80-A960-421417EBF9B4}"/>
          </ac:spMkLst>
        </pc:spChg>
        <pc:spChg chg="add mod">
          <ac:chgData name="David Gardner" userId="32a3b49f-52b0-4a7d-8a0d-c44fdf742dfe" providerId="ADAL" clId="{E61995B5-B4C9-4B06-A16E-2BD0FB1EA89E}" dt="2022-01-30T20:05:12.658" v="3230" actId="122"/>
          <ac:spMkLst>
            <pc:docMk/>
            <pc:sldMk cId="1673226361" sldId="257"/>
            <ac:spMk id="5" creationId="{0A61840B-0866-44BD-97CB-BAB77EE7F169}"/>
          </ac:spMkLst>
        </pc:spChg>
        <pc:spChg chg="mod">
          <ac:chgData name="David Gardner" userId="32a3b49f-52b0-4a7d-8a0d-c44fdf742dfe" providerId="ADAL" clId="{E61995B5-B4C9-4B06-A16E-2BD0FB1EA89E}" dt="2022-01-30T20:05:26.199" v="3239" actId="20577"/>
          <ac:spMkLst>
            <pc:docMk/>
            <pc:sldMk cId="1673226361" sldId="257"/>
            <ac:spMk id="18434" creationId="{00000000-0000-0000-0000-000000000000}"/>
          </ac:spMkLst>
        </pc:spChg>
        <pc:spChg chg="mod">
          <ac:chgData name="David Gardner" userId="32a3b49f-52b0-4a7d-8a0d-c44fdf742dfe" providerId="ADAL" clId="{E61995B5-B4C9-4B06-A16E-2BD0FB1EA89E}" dt="2022-01-30T20:04:35.676" v="3211" actId="1076"/>
          <ac:spMkLst>
            <pc:docMk/>
            <pc:sldMk cId="1673226361" sldId="257"/>
            <ac:spMk id="18435" creationId="{00000000-0000-0000-0000-000000000000}"/>
          </ac:spMkLst>
        </pc:spChg>
        <pc:picChg chg="add mod">
          <ac:chgData name="David Gardner" userId="32a3b49f-52b0-4a7d-8a0d-c44fdf742dfe" providerId="ADAL" clId="{E61995B5-B4C9-4B06-A16E-2BD0FB1EA89E}" dt="2022-01-30T20:04:26.329" v="3208" actId="1076"/>
          <ac:picMkLst>
            <pc:docMk/>
            <pc:sldMk cId="1673226361" sldId="257"/>
            <ac:picMk id="4" creationId="{A267AB21-96BE-4498-BD0E-605F0BF0C71B}"/>
          </ac:picMkLst>
        </pc:picChg>
        <pc:picChg chg="mod">
          <ac:chgData name="David Gardner" userId="32a3b49f-52b0-4a7d-8a0d-c44fdf742dfe" providerId="ADAL" clId="{E61995B5-B4C9-4B06-A16E-2BD0FB1EA89E}" dt="2022-01-30T20:04:37.162" v="3212" actId="1076"/>
          <ac:picMkLst>
            <pc:docMk/>
            <pc:sldMk cId="1673226361" sldId="257"/>
            <ac:picMk id="18436" creationId="{00000000-0000-0000-0000-000000000000}"/>
          </ac:picMkLst>
        </pc:picChg>
        <pc:picChg chg="mod">
          <ac:chgData name="David Gardner" userId="32a3b49f-52b0-4a7d-8a0d-c44fdf742dfe" providerId="ADAL" clId="{E61995B5-B4C9-4B06-A16E-2BD0FB1EA89E}" dt="2022-01-30T20:04:32.370" v="3210" actId="1076"/>
          <ac:picMkLst>
            <pc:docMk/>
            <pc:sldMk cId="1673226361" sldId="257"/>
            <ac:picMk id="18437" creationId="{00000000-0000-0000-0000-000000000000}"/>
          </ac:picMkLst>
        </pc:picChg>
      </pc:sldChg>
      <pc:sldChg chg="modSp mod">
        <pc:chgData name="David Gardner" userId="32a3b49f-52b0-4a7d-8a0d-c44fdf742dfe" providerId="ADAL" clId="{E61995B5-B4C9-4B06-A16E-2BD0FB1EA89E}" dt="2022-01-30T17:14:19.023" v="1054" actId="20577"/>
        <pc:sldMkLst>
          <pc:docMk/>
          <pc:sldMk cId="3086307512" sldId="260"/>
        </pc:sldMkLst>
        <pc:spChg chg="mod">
          <ac:chgData name="David Gardner" userId="32a3b49f-52b0-4a7d-8a0d-c44fdf742dfe" providerId="ADAL" clId="{E61995B5-B4C9-4B06-A16E-2BD0FB1EA89E}" dt="2022-01-30T17:14:19.023" v="1054" actId="20577"/>
          <ac:spMkLst>
            <pc:docMk/>
            <pc:sldMk cId="3086307512" sldId="260"/>
            <ac:spMk id="2" creationId="{00000000-0000-0000-0000-000000000000}"/>
          </ac:spMkLst>
        </pc:spChg>
      </pc:sldChg>
      <pc:sldChg chg="modSp mod">
        <pc:chgData name="David Gardner" userId="32a3b49f-52b0-4a7d-8a0d-c44fdf742dfe" providerId="ADAL" clId="{E61995B5-B4C9-4B06-A16E-2BD0FB1EA89E}" dt="2022-01-30T17:12:54.944" v="1052" actId="27636"/>
        <pc:sldMkLst>
          <pc:docMk/>
          <pc:sldMk cId="2773156992" sldId="261"/>
        </pc:sldMkLst>
        <pc:spChg chg="mod">
          <ac:chgData name="David Gardner" userId="32a3b49f-52b0-4a7d-8a0d-c44fdf742dfe" providerId="ADAL" clId="{E61995B5-B4C9-4B06-A16E-2BD0FB1EA89E}" dt="2022-01-30T17:12:49.266" v="1049" actId="20577"/>
          <ac:spMkLst>
            <pc:docMk/>
            <pc:sldMk cId="2773156992" sldId="261"/>
            <ac:spMk id="2" creationId="{00000000-0000-0000-0000-000000000000}"/>
          </ac:spMkLst>
        </pc:spChg>
        <pc:spChg chg="mod">
          <ac:chgData name="David Gardner" userId="32a3b49f-52b0-4a7d-8a0d-c44fdf742dfe" providerId="ADAL" clId="{E61995B5-B4C9-4B06-A16E-2BD0FB1EA89E}" dt="2022-01-30T17:12:38.964" v="1046" actId="403"/>
          <ac:spMkLst>
            <pc:docMk/>
            <pc:sldMk cId="2773156992" sldId="261"/>
            <ac:spMk id="3" creationId="{00000000-0000-0000-0000-000000000000}"/>
          </ac:spMkLst>
        </pc:spChg>
        <pc:spChg chg="mod">
          <ac:chgData name="David Gardner" userId="32a3b49f-52b0-4a7d-8a0d-c44fdf742dfe" providerId="ADAL" clId="{E61995B5-B4C9-4B06-A16E-2BD0FB1EA89E}" dt="2022-01-30T17:12:54.944" v="1052" actId="27636"/>
          <ac:spMkLst>
            <pc:docMk/>
            <pc:sldMk cId="2773156992" sldId="261"/>
            <ac:spMk id="22531" creationId="{00000000-0000-0000-0000-000000000000}"/>
          </ac:spMkLst>
        </pc:spChg>
        <pc:picChg chg="mod">
          <ac:chgData name="David Gardner" userId="32a3b49f-52b0-4a7d-8a0d-c44fdf742dfe" providerId="ADAL" clId="{E61995B5-B4C9-4B06-A16E-2BD0FB1EA89E}" dt="2022-01-30T17:12:33.633" v="1044" actId="1076"/>
          <ac:picMkLst>
            <pc:docMk/>
            <pc:sldMk cId="2773156992" sldId="261"/>
            <ac:picMk id="22532" creationId="{00000000-0000-0000-0000-000000000000}"/>
          </ac:picMkLst>
        </pc:picChg>
      </pc:sldChg>
      <pc:sldChg chg="modSp mod">
        <pc:chgData name="David Gardner" userId="32a3b49f-52b0-4a7d-8a0d-c44fdf742dfe" providerId="ADAL" clId="{E61995B5-B4C9-4B06-A16E-2BD0FB1EA89E}" dt="2022-01-30T17:24:19.947" v="1199" actId="20577"/>
        <pc:sldMkLst>
          <pc:docMk/>
          <pc:sldMk cId="1218586761" sldId="266"/>
        </pc:sldMkLst>
        <pc:spChg chg="mod">
          <ac:chgData name="David Gardner" userId="32a3b49f-52b0-4a7d-8a0d-c44fdf742dfe" providerId="ADAL" clId="{E61995B5-B4C9-4B06-A16E-2BD0FB1EA89E}" dt="2022-01-30T17:24:19.947" v="1199" actId="20577"/>
          <ac:spMkLst>
            <pc:docMk/>
            <pc:sldMk cId="1218586761" sldId="266"/>
            <ac:spMk id="27651" creationId="{00000000-0000-0000-0000-000000000000}"/>
          </ac:spMkLst>
        </pc:spChg>
      </pc:sldChg>
      <pc:sldChg chg="modSp mod">
        <pc:chgData name="David Gardner" userId="32a3b49f-52b0-4a7d-8a0d-c44fdf742dfe" providerId="ADAL" clId="{E61995B5-B4C9-4B06-A16E-2BD0FB1EA89E}" dt="2022-01-30T17:25:08.843" v="1202" actId="14100"/>
        <pc:sldMkLst>
          <pc:docMk/>
          <pc:sldMk cId="3612488831" sldId="272"/>
        </pc:sldMkLst>
        <pc:spChg chg="mod">
          <ac:chgData name="David Gardner" userId="32a3b49f-52b0-4a7d-8a0d-c44fdf742dfe" providerId="ADAL" clId="{E61995B5-B4C9-4B06-A16E-2BD0FB1EA89E}" dt="2022-01-30T17:24:58.951" v="1201" actId="27636"/>
          <ac:spMkLst>
            <pc:docMk/>
            <pc:sldMk cId="3612488831" sldId="272"/>
            <ac:spMk id="33795" creationId="{00000000-0000-0000-0000-000000000000}"/>
          </ac:spMkLst>
        </pc:spChg>
        <pc:picChg chg="mod">
          <ac:chgData name="David Gardner" userId="32a3b49f-52b0-4a7d-8a0d-c44fdf742dfe" providerId="ADAL" clId="{E61995B5-B4C9-4B06-A16E-2BD0FB1EA89E}" dt="2022-01-30T17:25:08.843" v="1202" actId="14100"/>
          <ac:picMkLst>
            <pc:docMk/>
            <pc:sldMk cId="3612488831" sldId="272"/>
            <ac:picMk id="4109" creationId="{00000000-0000-0000-0000-000000000000}"/>
          </ac:picMkLst>
        </pc:picChg>
      </pc:sldChg>
      <pc:sldChg chg="modSp add mod ord">
        <pc:chgData name="David Gardner" userId="32a3b49f-52b0-4a7d-8a0d-c44fdf742dfe" providerId="ADAL" clId="{E61995B5-B4C9-4B06-A16E-2BD0FB1EA89E}" dt="2022-01-30T19:59:13.685" v="3107" actId="20577"/>
        <pc:sldMkLst>
          <pc:docMk/>
          <pc:sldMk cId="142363839" sldId="281"/>
        </pc:sldMkLst>
        <pc:spChg chg="mod">
          <ac:chgData name="David Gardner" userId="32a3b49f-52b0-4a7d-8a0d-c44fdf742dfe" providerId="ADAL" clId="{E61995B5-B4C9-4B06-A16E-2BD0FB1EA89E}" dt="2022-01-30T19:59:13.685" v="3107" actId="20577"/>
          <ac:spMkLst>
            <pc:docMk/>
            <pc:sldMk cId="142363839" sldId="281"/>
            <ac:spMk id="3" creationId="{00000000-0000-0000-0000-000000000000}"/>
          </ac:spMkLst>
        </pc:spChg>
      </pc:sldChg>
      <pc:sldChg chg="del">
        <pc:chgData name="David Gardner" userId="32a3b49f-52b0-4a7d-8a0d-c44fdf742dfe" providerId="ADAL" clId="{E61995B5-B4C9-4B06-A16E-2BD0FB1EA89E}" dt="2022-01-30T15:21:59.290" v="273" actId="2696"/>
        <pc:sldMkLst>
          <pc:docMk/>
          <pc:sldMk cId="1080372803" sldId="281"/>
        </pc:sldMkLst>
      </pc:sldChg>
      <pc:sldChg chg="modSp mod">
        <pc:chgData name="David Gardner" userId="32a3b49f-52b0-4a7d-8a0d-c44fdf742dfe" providerId="ADAL" clId="{E61995B5-B4C9-4B06-A16E-2BD0FB1EA89E}" dt="2022-01-30T17:26:35.777" v="1203" actId="20577"/>
        <pc:sldMkLst>
          <pc:docMk/>
          <pc:sldMk cId="2711161420" sldId="290"/>
        </pc:sldMkLst>
        <pc:spChg chg="mod">
          <ac:chgData name="David Gardner" userId="32a3b49f-52b0-4a7d-8a0d-c44fdf742dfe" providerId="ADAL" clId="{E61995B5-B4C9-4B06-A16E-2BD0FB1EA89E}" dt="2022-01-30T17:26:35.777" v="1203" actId="20577"/>
          <ac:spMkLst>
            <pc:docMk/>
            <pc:sldMk cId="2711161420" sldId="290"/>
            <ac:spMk id="3" creationId="{00000000-0000-0000-0000-000000000000}"/>
          </ac:spMkLst>
        </pc:spChg>
      </pc:sldChg>
      <pc:sldChg chg="addSp modSp add mod">
        <pc:chgData name="David Gardner" userId="32a3b49f-52b0-4a7d-8a0d-c44fdf742dfe" providerId="ADAL" clId="{E61995B5-B4C9-4B06-A16E-2BD0FB1EA89E}" dt="2022-01-30T20:06:35.504" v="3247" actId="1076"/>
        <pc:sldMkLst>
          <pc:docMk/>
          <pc:sldMk cId="1519117467" sldId="292"/>
        </pc:sldMkLst>
        <pc:picChg chg="add mod">
          <ac:chgData name="David Gardner" userId="32a3b49f-52b0-4a7d-8a0d-c44fdf742dfe" providerId="ADAL" clId="{E61995B5-B4C9-4B06-A16E-2BD0FB1EA89E}" dt="2022-01-30T20:06:35.504" v="3247" actId="1076"/>
          <ac:picMkLst>
            <pc:docMk/>
            <pc:sldMk cId="1519117467" sldId="292"/>
            <ac:picMk id="3" creationId="{08919BE9-CFD3-42F0-AC9C-A743E9864CD7}"/>
          </ac:picMkLst>
        </pc:picChg>
        <pc:picChg chg="mod">
          <ac:chgData name="David Gardner" userId="32a3b49f-52b0-4a7d-8a0d-c44fdf742dfe" providerId="ADAL" clId="{E61995B5-B4C9-4B06-A16E-2BD0FB1EA89E}" dt="2022-01-30T20:05:49.730" v="3242" actId="1076"/>
          <ac:picMkLst>
            <pc:docMk/>
            <pc:sldMk cId="1519117467" sldId="292"/>
            <ac:picMk id="2050" creationId="{00000000-0000-0000-0000-000000000000}"/>
          </ac:picMkLst>
        </pc:picChg>
      </pc:sldChg>
      <pc:sldChg chg="add del">
        <pc:chgData name="David Gardner" userId="32a3b49f-52b0-4a7d-8a0d-c44fdf742dfe" providerId="ADAL" clId="{E61995B5-B4C9-4B06-A16E-2BD0FB1EA89E}" dt="2022-01-30T20:00:11.072" v="3110" actId="2696"/>
        <pc:sldMkLst>
          <pc:docMk/>
          <pc:sldMk cId="1603839914" sldId="292"/>
        </pc:sldMkLst>
      </pc:sldChg>
      <pc:sldChg chg="del">
        <pc:chgData name="David Gardner" userId="32a3b49f-52b0-4a7d-8a0d-c44fdf742dfe" providerId="ADAL" clId="{E61995B5-B4C9-4B06-A16E-2BD0FB1EA89E}" dt="2022-01-30T19:59:42.217" v="3108" actId="2696"/>
        <pc:sldMkLst>
          <pc:docMk/>
          <pc:sldMk cId="3652830317" sldId="292"/>
        </pc:sldMkLst>
      </pc:sldChg>
      <pc:sldChg chg="modSp add mod ord">
        <pc:chgData name="David Gardner" userId="32a3b49f-52b0-4a7d-8a0d-c44fdf742dfe" providerId="ADAL" clId="{E61995B5-B4C9-4B06-A16E-2BD0FB1EA89E}" dt="2022-01-30T20:00:53.619" v="3113"/>
        <pc:sldMkLst>
          <pc:docMk/>
          <pc:sldMk cId="3694910265" sldId="295"/>
        </pc:sldMkLst>
        <pc:spChg chg="mod">
          <ac:chgData name="David Gardner" userId="32a3b49f-52b0-4a7d-8a0d-c44fdf742dfe" providerId="ADAL" clId="{E61995B5-B4C9-4B06-A16E-2BD0FB1EA89E}" dt="2022-01-30T19:57:34.098" v="3080" actId="115"/>
          <ac:spMkLst>
            <pc:docMk/>
            <pc:sldMk cId="3694910265" sldId="295"/>
            <ac:spMk id="3" creationId="{00000000-0000-0000-0000-000000000000}"/>
          </ac:spMkLst>
        </pc:spChg>
      </pc:sldChg>
      <pc:sldChg chg="del">
        <pc:chgData name="David Gardner" userId="32a3b49f-52b0-4a7d-8a0d-c44fdf742dfe" providerId="ADAL" clId="{E61995B5-B4C9-4B06-A16E-2BD0FB1EA89E}" dt="2022-01-30T15:21:59.290" v="273" actId="2696"/>
        <pc:sldMkLst>
          <pc:docMk/>
          <pc:sldMk cId="4124381109" sldId="295"/>
        </pc:sldMkLst>
      </pc:sldChg>
      <pc:sldChg chg="modSp mod">
        <pc:chgData name="David Gardner" userId="32a3b49f-52b0-4a7d-8a0d-c44fdf742dfe" providerId="ADAL" clId="{E61995B5-B4C9-4B06-A16E-2BD0FB1EA89E}" dt="2022-01-30T17:12:02.159" v="1042" actId="20577"/>
        <pc:sldMkLst>
          <pc:docMk/>
          <pc:sldMk cId="1260843087" sldId="298"/>
        </pc:sldMkLst>
        <pc:spChg chg="mod">
          <ac:chgData name="David Gardner" userId="32a3b49f-52b0-4a7d-8a0d-c44fdf742dfe" providerId="ADAL" clId="{E61995B5-B4C9-4B06-A16E-2BD0FB1EA89E}" dt="2022-01-30T17:12:02.159" v="1042" actId="20577"/>
          <ac:spMkLst>
            <pc:docMk/>
            <pc:sldMk cId="1260843087" sldId="298"/>
            <ac:spMk id="35843" creationId="{00000000-0000-0000-0000-000000000000}"/>
          </ac:spMkLst>
        </pc:spChg>
      </pc:sldChg>
      <pc:sldChg chg="addSp delSp modSp new mod ord">
        <pc:chgData name="David Gardner" userId="32a3b49f-52b0-4a7d-8a0d-c44fdf742dfe" providerId="ADAL" clId="{E61995B5-B4C9-4B06-A16E-2BD0FB1EA89E}" dt="2022-01-30T20:07:01.852" v="3249"/>
        <pc:sldMkLst>
          <pc:docMk/>
          <pc:sldMk cId="1829728370" sldId="299"/>
        </pc:sldMkLst>
        <pc:spChg chg="mod">
          <ac:chgData name="David Gardner" userId="32a3b49f-52b0-4a7d-8a0d-c44fdf742dfe" providerId="ADAL" clId="{E61995B5-B4C9-4B06-A16E-2BD0FB1EA89E}" dt="2022-01-30T15:10:08.712" v="30" actId="20577"/>
          <ac:spMkLst>
            <pc:docMk/>
            <pc:sldMk cId="1829728370" sldId="299"/>
            <ac:spMk id="2" creationId="{4E8957C9-8F51-4BE7-8186-3E879E24B02B}"/>
          </ac:spMkLst>
        </pc:spChg>
        <pc:spChg chg="del">
          <ac:chgData name="David Gardner" userId="32a3b49f-52b0-4a7d-8a0d-c44fdf742dfe" providerId="ADAL" clId="{E61995B5-B4C9-4B06-A16E-2BD0FB1EA89E}" dt="2022-01-30T15:09:31.482" v="1" actId="478"/>
          <ac:spMkLst>
            <pc:docMk/>
            <pc:sldMk cId="1829728370" sldId="299"/>
            <ac:spMk id="3" creationId="{8CE594AB-55D6-47C5-A2FF-F026867E163A}"/>
          </ac:spMkLst>
        </pc:spChg>
        <pc:spChg chg="add mod">
          <ac:chgData name="David Gardner" userId="32a3b49f-52b0-4a7d-8a0d-c44fdf742dfe" providerId="ADAL" clId="{E61995B5-B4C9-4B06-A16E-2BD0FB1EA89E}" dt="2022-01-30T15:20:19.874" v="251" actId="14100"/>
          <ac:spMkLst>
            <pc:docMk/>
            <pc:sldMk cId="1829728370" sldId="299"/>
            <ac:spMk id="6" creationId="{8F5C55F4-CB16-4247-B542-96D6636EB878}"/>
          </ac:spMkLst>
        </pc:spChg>
        <pc:spChg chg="add mod">
          <ac:chgData name="David Gardner" userId="32a3b49f-52b0-4a7d-8a0d-c44fdf742dfe" providerId="ADAL" clId="{E61995B5-B4C9-4B06-A16E-2BD0FB1EA89E}" dt="2022-01-30T15:20:35.793" v="256" actId="1076"/>
          <ac:spMkLst>
            <pc:docMk/>
            <pc:sldMk cId="1829728370" sldId="299"/>
            <ac:spMk id="9" creationId="{565B8379-3006-413E-A841-EDA08F3F89DD}"/>
          </ac:spMkLst>
        </pc:spChg>
        <pc:spChg chg="add mod">
          <ac:chgData name="David Gardner" userId="32a3b49f-52b0-4a7d-8a0d-c44fdf742dfe" providerId="ADAL" clId="{E61995B5-B4C9-4B06-A16E-2BD0FB1EA89E}" dt="2022-01-30T15:20:11.075" v="248" actId="12"/>
          <ac:spMkLst>
            <pc:docMk/>
            <pc:sldMk cId="1829728370" sldId="299"/>
            <ac:spMk id="12" creationId="{AC497087-839E-4AB6-AE84-3B848B9EAD8F}"/>
          </ac:spMkLst>
        </pc:spChg>
        <pc:picChg chg="add mod">
          <ac:chgData name="David Gardner" userId="32a3b49f-52b0-4a7d-8a0d-c44fdf742dfe" providerId="ADAL" clId="{E61995B5-B4C9-4B06-A16E-2BD0FB1EA89E}" dt="2022-01-30T15:20:03.404" v="247" actId="1076"/>
          <ac:picMkLst>
            <pc:docMk/>
            <pc:sldMk cId="1829728370" sldId="299"/>
            <ac:picMk id="5" creationId="{29557C32-AB7A-430B-A3FE-F04BBACB43C2}"/>
          </ac:picMkLst>
        </pc:picChg>
        <pc:cxnChg chg="add mod">
          <ac:chgData name="David Gardner" userId="32a3b49f-52b0-4a7d-8a0d-c44fdf742dfe" providerId="ADAL" clId="{E61995B5-B4C9-4B06-A16E-2BD0FB1EA89E}" dt="2022-01-30T15:12:41.203" v="85" actId="1582"/>
          <ac:cxnSpMkLst>
            <pc:docMk/>
            <pc:sldMk cId="1829728370" sldId="299"/>
            <ac:cxnSpMk id="8" creationId="{51A6B8AB-2FCC-4D64-92BF-4044C277A92E}"/>
          </ac:cxnSpMkLst>
        </pc:cxnChg>
        <pc:cxnChg chg="add mod">
          <ac:chgData name="David Gardner" userId="32a3b49f-52b0-4a7d-8a0d-c44fdf742dfe" providerId="ADAL" clId="{E61995B5-B4C9-4B06-A16E-2BD0FB1EA89E}" dt="2022-01-30T15:17:50.549" v="183" actId="1582"/>
          <ac:cxnSpMkLst>
            <pc:docMk/>
            <pc:sldMk cId="1829728370" sldId="299"/>
            <ac:cxnSpMk id="11" creationId="{7766C915-52F8-41FF-A3BB-8CB3EFAB6249}"/>
          </ac:cxnSpMkLst>
        </pc:cxnChg>
      </pc:sldChg>
      <pc:sldChg chg="addSp delSp modSp new mod">
        <pc:chgData name="David Gardner" userId="32a3b49f-52b0-4a7d-8a0d-c44fdf742dfe" providerId="ADAL" clId="{E61995B5-B4C9-4B06-A16E-2BD0FB1EA89E}" dt="2022-01-30T15:36:56.088" v="343" actId="20577"/>
        <pc:sldMkLst>
          <pc:docMk/>
          <pc:sldMk cId="3466071918" sldId="300"/>
        </pc:sldMkLst>
        <pc:spChg chg="mod">
          <ac:chgData name="David Gardner" userId="32a3b49f-52b0-4a7d-8a0d-c44fdf742dfe" providerId="ADAL" clId="{E61995B5-B4C9-4B06-A16E-2BD0FB1EA89E}" dt="2022-01-30T15:36:56.088" v="343" actId="20577"/>
          <ac:spMkLst>
            <pc:docMk/>
            <pc:sldMk cId="3466071918" sldId="300"/>
            <ac:spMk id="2" creationId="{9C158C6D-032F-4ED3-BFDE-771D3A81B86F}"/>
          </ac:spMkLst>
        </pc:spChg>
        <pc:spChg chg="del mod">
          <ac:chgData name="David Gardner" userId="32a3b49f-52b0-4a7d-8a0d-c44fdf742dfe" providerId="ADAL" clId="{E61995B5-B4C9-4B06-A16E-2BD0FB1EA89E}" dt="2022-01-30T15:31:25.678" v="277" actId="478"/>
          <ac:spMkLst>
            <pc:docMk/>
            <pc:sldMk cId="3466071918" sldId="300"/>
            <ac:spMk id="3" creationId="{3B5ED63A-B10D-41EC-A666-578DC9C9C528}"/>
          </ac:spMkLst>
        </pc:spChg>
        <pc:spChg chg="add mod">
          <ac:chgData name="David Gardner" userId="32a3b49f-52b0-4a7d-8a0d-c44fdf742dfe" providerId="ADAL" clId="{E61995B5-B4C9-4B06-A16E-2BD0FB1EA89E}" dt="2022-01-30T15:34:20.516" v="291" actId="1076"/>
          <ac:spMkLst>
            <pc:docMk/>
            <pc:sldMk cId="3466071918" sldId="300"/>
            <ac:spMk id="8" creationId="{7016ABC5-780D-41EA-A00C-DAF6ECF3E297}"/>
          </ac:spMkLst>
        </pc:spChg>
        <pc:picChg chg="add mod">
          <ac:chgData name="David Gardner" userId="32a3b49f-52b0-4a7d-8a0d-c44fdf742dfe" providerId="ADAL" clId="{E61995B5-B4C9-4B06-A16E-2BD0FB1EA89E}" dt="2022-01-30T15:31:35.811" v="281" actId="14100"/>
          <ac:picMkLst>
            <pc:docMk/>
            <pc:sldMk cId="3466071918" sldId="300"/>
            <ac:picMk id="5" creationId="{17181ECD-4EF2-4EAC-A13B-5C35D2998293}"/>
          </ac:picMkLst>
        </pc:picChg>
        <pc:picChg chg="add mod">
          <ac:chgData name="David Gardner" userId="32a3b49f-52b0-4a7d-8a0d-c44fdf742dfe" providerId="ADAL" clId="{E61995B5-B4C9-4B06-A16E-2BD0FB1EA89E}" dt="2022-01-30T15:32:56.570" v="284" actId="1076"/>
          <ac:picMkLst>
            <pc:docMk/>
            <pc:sldMk cId="3466071918" sldId="300"/>
            <ac:picMk id="6" creationId="{03BDF428-52B3-4164-9A86-F020D63C06DA}"/>
          </ac:picMkLst>
        </pc:picChg>
        <pc:picChg chg="add mod">
          <ac:chgData name="David Gardner" userId="32a3b49f-52b0-4a7d-8a0d-c44fdf742dfe" providerId="ADAL" clId="{E61995B5-B4C9-4B06-A16E-2BD0FB1EA89E}" dt="2022-01-30T15:34:08.006" v="290" actId="14100"/>
          <ac:picMkLst>
            <pc:docMk/>
            <pc:sldMk cId="3466071918" sldId="300"/>
            <ac:picMk id="7" creationId="{F623D2D9-92E8-41E1-B933-43FC882F0411}"/>
          </ac:picMkLst>
        </pc:picChg>
        <pc:picChg chg="add mod">
          <ac:chgData name="David Gardner" userId="32a3b49f-52b0-4a7d-8a0d-c44fdf742dfe" providerId="ADAL" clId="{E61995B5-B4C9-4B06-A16E-2BD0FB1EA89E}" dt="2022-01-30T15:36:35.161" v="296" actId="14100"/>
          <ac:picMkLst>
            <pc:docMk/>
            <pc:sldMk cId="3466071918" sldId="300"/>
            <ac:picMk id="10" creationId="{3CE03453-71D5-4417-BCD0-8A31474B52E9}"/>
          </ac:picMkLst>
        </pc:picChg>
      </pc:sldChg>
      <pc:sldChg chg="modSp new mod">
        <pc:chgData name="David Gardner" userId="32a3b49f-52b0-4a7d-8a0d-c44fdf742dfe" providerId="ADAL" clId="{E61995B5-B4C9-4B06-A16E-2BD0FB1EA89E}" dt="2022-01-30T15:55:58.421" v="1029" actId="207"/>
        <pc:sldMkLst>
          <pc:docMk/>
          <pc:sldMk cId="2404339630" sldId="301"/>
        </pc:sldMkLst>
        <pc:spChg chg="mod">
          <ac:chgData name="David Gardner" userId="32a3b49f-52b0-4a7d-8a0d-c44fdf742dfe" providerId="ADAL" clId="{E61995B5-B4C9-4B06-A16E-2BD0FB1EA89E}" dt="2022-01-30T15:55:12.891" v="1009" actId="14100"/>
          <ac:spMkLst>
            <pc:docMk/>
            <pc:sldMk cId="2404339630" sldId="301"/>
            <ac:spMk id="2" creationId="{A7961292-5075-4F31-92FA-C7F6CB5181D7}"/>
          </ac:spMkLst>
        </pc:spChg>
        <pc:spChg chg="mod">
          <ac:chgData name="David Gardner" userId="32a3b49f-52b0-4a7d-8a0d-c44fdf742dfe" providerId="ADAL" clId="{E61995B5-B4C9-4B06-A16E-2BD0FB1EA89E}" dt="2022-01-30T15:55:58.421" v="1029" actId="207"/>
          <ac:spMkLst>
            <pc:docMk/>
            <pc:sldMk cId="2404339630" sldId="301"/>
            <ac:spMk id="3" creationId="{95D3D547-1373-489D-B69C-B4863E64D3EF}"/>
          </ac:spMkLst>
        </pc:spChg>
      </pc:sldChg>
      <pc:sldChg chg="addSp delSp modSp new mod">
        <pc:chgData name="David Gardner" userId="32a3b49f-52b0-4a7d-8a0d-c44fdf742dfe" providerId="ADAL" clId="{E61995B5-B4C9-4B06-A16E-2BD0FB1EA89E}" dt="2022-01-30T17:35:52.124" v="1391" actId="478"/>
        <pc:sldMkLst>
          <pc:docMk/>
          <pc:sldMk cId="1644189632" sldId="302"/>
        </pc:sldMkLst>
        <pc:spChg chg="mod">
          <ac:chgData name="David Gardner" userId="32a3b49f-52b0-4a7d-8a0d-c44fdf742dfe" providerId="ADAL" clId="{E61995B5-B4C9-4B06-A16E-2BD0FB1EA89E}" dt="2022-01-30T17:34:01.242" v="1232" actId="20577"/>
          <ac:spMkLst>
            <pc:docMk/>
            <pc:sldMk cId="1644189632" sldId="302"/>
            <ac:spMk id="2" creationId="{A40AEEF6-F8F7-4EBC-8BB2-9F065B7842A4}"/>
          </ac:spMkLst>
        </pc:spChg>
        <pc:spChg chg="mod">
          <ac:chgData name="David Gardner" userId="32a3b49f-52b0-4a7d-8a0d-c44fdf742dfe" providerId="ADAL" clId="{E61995B5-B4C9-4B06-A16E-2BD0FB1EA89E}" dt="2022-01-30T17:35:13.400" v="1378" actId="122"/>
          <ac:spMkLst>
            <pc:docMk/>
            <pc:sldMk cId="1644189632" sldId="302"/>
            <ac:spMk id="3" creationId="{EAEF0D49-1B80-4B79-A153-1064C95D8E30}"/>
          </ac:spMkLst>
        </pc:spChg>
        <pc:spChg chg="add del">
          <ac:chgData name="David Gardner" userId="32a3b49f-52b0-4a7d-8a0d-c44fdf742dfe" providerId="ADAL" clId="{E61995B5-B4C9-4B06-A16E-2BD0FB1EA89E}" dt="2022-01-30T17:35:25.470" v="1380" actId="478"/>
          <ac:spMkLst>
            <pc:docMk/>
            <pc:sldMk cId="1644189632" sldId="302"/>
            <ac:spMk id="4" creationId="{ADB4CA6B-7A96-414C-98E2-1E21661CCA04}"/>
          </ac:spMkLst>
        </pc:spChg>
        <pc:spChg chg="add mod">
          <ac:chgData name="David Gardner" userId="32a3b49f-52b0-4a7d-8a0d-c44fdf742dfe" providerId="ADAL" clId="{E61995B5-B4C9-4B06-A16E-2BD0FB1EA89E}" dt="2022-01-30T17:35:47.186" v="1388" actId="1076"/>
          <ac:spMkLst>
            <pc:docMk/>
            <pc:sldMk cId="1644189632" sldId="302"/>
            <ac:spMk id="5" creationId="{0E6855E2-A442-40AE-A8E3-230E88C55166}"/>
          </ac:spMkLst>
        </pc:spChg>
        <pc:spChg chg="add mod">
          <ac:chgData name="David Gardner" userId="32a3b49f-52b0-4a7d-8a0d-c44fdf742dfe" providerId="ADAL" clId="{E61995B5-B4C9-4B06-A16E-2BD0FB1EA89E}" dt="2022-01-30T17:35:44.920" v="1387" actId="1076"/>
          <ac:spMkLst>
            <pc:docMk/>
            <pc:sldMk cId="1644189632" sldId="302"/>
            <ac:spMk id="6" creationId="{0272F77D-DAFC-4778-BEC6-9A947FDCEC18}"/>
          </ac:spMkLst>
        </pc:spChg>
        <pc:spChg chg="add mod">
          <ac:chgData name="David Gardner" userId="32a3b49f-52b0-4a7d-8a0d-c44fdf742dfe" providerId="ADAL" clId="{E61995B5-B4C9-4B06-A16E-2BD0FB1EA89E}" dt="2022-01-30T17:35:42.757" v="1386" actId="1076"/>
          <ac:spMkLst>
            <pc:docMk/>
            <pc:sldMk cId="1644189632" sldId="302"/>
            <ac:spMk id="7" creationId="{21094A61-8067-4747-B111-57B338DBB0C2}"/>
          </ac:spMkLst>
        </pc:spChg>
        <pc:spChg chg="add mod">
          <ac:chgData name="David Gardner" userId="32a3b49f-52b0-4a7d-8a0d-c44fdf742dfe" providerId="ADAL" clId="{E61995B5-B4C9-4B06-A16E-2BD0FB1EA89E}" dt="2022-01-30T17:35:39.464" v="1385" actId="1076"/>
          <ac:spMkLst>
            <pc:docMk/>
            <pc:sldMk cId="1644189632" sldId="302"/>
            <ac:spMk id="8" creationId="{CA95961B-6AA5-4A84-8FF5-B850D7213CD6}"/>
          </ac:spMkLst>
        </pc:spChg>
        <pc:spChg chg="add del mod">
          <ac:chgData name="David Gardner" userId="32a3b49f-52b0-4a7d-8a0d-c44fdf742dfe" providerId="ADAL" clId="{E61995B5-B4C9-4B06-A16E-2BD0FB1EA89E}" dt="2022-01-30T17:35:52.124" v="1391" actId="478"/>
          <ac:spMkLst>
            <pc:docMk/>
            <pc:sldMk cId="1644189632" sldId="302"/>
            <ac:spMk id="9" creationId="{65652AFF-6505-4742-9062-1E2BFCD662D9}"/>
          </ac:spMkLst>
        </pc:spChg>
      </pc:sldChg>
      <pc:sldChg chg="modSp new mod">
        <pc:chgData name="David Gardner" userId="32a3b49f-52b0-4a7d-8a0d-c44fdf742dfe" providerId="ADAL" clId="{E61995B5-B4C9-4B06-A16E-2BD0FB1EA89E}" dt="2022-01-30T17:46:40.060" v="1977" actId="20577"/>
        <pc:sldMkLst>
          <pc:docMk/>
          <pc:sldMk cId="1194176790" sldId="303"/>
        </pc:sldMkLst>
        <pc:spChg chg="mod">
          <ac:chgData name="David Gardner" userId="32a3b49f-52b0-4a7d-8a0d-c44fdf742dfe" providerId="ADAL" clId="{E61995B5-B4C9-4B06-A16E-2BD0FB1EA89E}" dt="2022-01-30T17:36:12.444" v="1398" actId="20577"/>
          <ac:spMkLst>
            <pc:docMk/>
            <pc:sldMk cId="1194176790" sldId="303"/>
            <ac:spMk id="2" creationId="{29E33D2F-F375-4271-806A-0F8DEB2AFECF}"/>
          </ac:spMkLst>
        </pc:spChg>
        <pc:spChg chg="mod">
          <ac:chgData name="David Gardner" userId="32a3b49f-52b0-4a7d-8a0d-c44fdf742dfe" providerId="ADAL" clId="{E61995B5-B4C9-4B06-A16E-2BD0FB1EA89E}" dt="2022-01-30T17:46:40.060" v="1977" actId="20577"/>
          <ac:spMkLst>
            <pc:docMk/>
            <pc:sldMk cId="1194176790" sldId="303"/>
            <ac:spMk id="3" creationId="{97FE6E2B-F3A4-4CBC-8280-334EAFFC7CF7}"/>
          </ac:spMkLst>
        </pc:spChg>
      </pc:sldChg>
      <pc:sldChg chg="addSp modSp new mod">
        <pc:chgData name="David Gardner" userId="32a3b49f-52b0-4a7d-8a0d-c44fdf742dfe" providerId="ADAL" clId="{E61995B5-B4C9-4B06-A16E-2BD0FB1EA89E}" dt="2022-01-30T19:50:32.309" v="3035" actId="20577"/>
        <pc:sldMkLst>
          <pc:docMk/>
          <pc:sldMk cId="2921360625" sldId="304"/>
        </pc:sldMkLst>
        <pc:spChg chg="mod">
          <ac:chgData name="David Gardner" userId="32a3b49f-52b0-4a7d-8a0d-c44fdf742dfe" providerId="ADAL" clId="{E61995B5-B4C9-4B06-A16E-2BD0FB1EA89E}" dt="2022-01-30T19:41:30.376" v="2713" actId="207"/>
          <ac:spMkLst>
            <pc:docMk/>
            <pc:sldMk cId="2921360625" sldId="304"/>
            <ac:spMk id="2" creationId="{99ABDA8B-9F88-48A6-8557-FF7720788927}"/>
          </ac:spMkLst>
        </pc:spChg>
        <pc:spChg chg="mod">
          <ac:chgData name="David Gardner" userId="32a3b49f-52b0-4a7d-8a0d-c44fdf742dfe" providerId="ADAL" clId="{E61995B5-B4C9-4B06-A16E-2BD0FB1EA89E}" dt="2022-01-30T19:50:32.309" v="3035" actId="20577"/>
          <ac:spMkLst>
            <pc:docMk/>
            <pc:sldMk cId="2921360625" sldId="304"/>
            <ac:spMk id="3" creationId="{2F437145-E32C-4A05-9498-49C24011DD46}"/>
          </ac:spMkLst>
        </pc:spChg>
        <pc:spChg chg="add mod">
          <ac:chgData name="David Gardner" userId="32a3b49f-52b0-4a7d-8a0d-c44fdf742dfe" providerId="ADAL" clId="{E61995B5-B4C9-4B06-A16E-2BD0FB1EA89E}" dt="2022-01-30T19:47:24.553" v="2955" actId="207"/>
          <ac:spMkLst>
            <pc:docMk/>
            <pc:sldMk cId="2921360625" sldId="304"/>
            <ac:spMk id="4" creationId="{A104DB1E-2EFE-4905-BD9B-33979162E235}"/>
          </ac:spMkLst>
        </pc:spChg>
        <pc:spChg chg="add mod">
          <ac:chgData name="David Gardner" userId="32a3b49f-52b0-4a7d-8a0d-c44fdf742dfe" providerId="ADAL" clId="{E61995B5-B4C9-4B06-A16E-2BD0FB1EA89E}" dt="2022-01-30T19:48:48.984" v="2999" actId="20577"/>
          <ac:spMkLst>
            <pc:docMk/>
            <pc:sldMk cId="2921360625" sldId="304"/>
            <ac:spMk id="5" creationId="{7D777F11-5712-473A-9666-03DA79A69F49}"/>
          </ac:spMkLst>
        </pc:spChg>
        <pc:spChg chg="add mod">
          <ac:chgData name="David Gardner" userId="32a3b49f-52b0-4a7d-8a0d-c44fdf742dfe" providerId="ADAL" clId="{E61995B5-B4C9-4B06-A16E-2BD0FB1EA89E}" dt="2022-01-30T19:47:30.232" v="2957" actId="207"/>
          <ac:spMkLst>
            <pc:docMk/>
            <pc:sldMk cId="2921360625" sldId="304"/>
            <ac:spMk id="6" creationId="{754A6531-71A4-45E8-A5FB-17325CF15BC8}"/>
          </ac:spMkLst>
        </pc:spChg>
      </pc:sldChg>
      <pc:sldChg chg="addSp delSp modSp new mod">
        <pc:chgData name="David Gardner" userId="32a3b49f-52b0-4a7d-8a0d-c44fdf742dfe" providerId="ADAL" clId="{E61995B5-B4C9-4B06-A16E-2BD0FB1EA89E}" dt="2022-01-30T19:53:44.239" v="3074" actId="1076"/>
        <pc:sldMkLst>
          <pc:docMk/>
          <pc:sldMk cId="402107415" sldId="305"/>
        </pc:sldMkLst>
        <pc:spChg chg="mod">
          <ac:chgData name="David Gardner" userId="32a3b49f-52b0-4a7d-8a0d-c44fdf742dfe" providerId="ADAL" clId="{E61995B5-B4C9-4B06-A16E-2BD0FB1EA89E}" dt="2022-01-30T19:41:57.006" v="2737" actId="20577"/>
          <ac:spMkLst>
            <pc:docMk/>
            <pc:sldMk cId="402107415" sldId="305"/>
            <ac:spMk id="2" creationId="{BAE85199-DA66-4391-9506-441915089EB5}"/>
          </ac:spMkLst>
        </pc:spChg>
        <pc:spChg chg="mod">
          <ac:chgData name="David Gardner" userId="32a3b49f-52b0-4a7d-8a0d-c44fdf742dfe" providerId="ADAL" clId="{E61995B5-B4C9-4B06-A16E-2BD0FB1EA89E}" dt="2022-01-30T19:52:30.875" v="3068" actId="14100"/>
          <ac:spMkLst>
            <pc:docMk/>
            <pc:sldMk cId="402107415" sldId="305"/>
            <ac:spMk id="3" creationId="{AF4D2B2E-5714-4037-AE69-25EC069BA8A0}"/>
          </ac:spMkLst>
        </pc:spChg>
        <pc:spChg chg="add del mod">
          <ac:chgData name="David Gardner" userId="32a3b49f-52b0-4a7d-8a0d-c44fdf742dfe" providerId="ADAL" clId="{E61995B5-B4C9-4B06-A16E-2BD0FB1EA89E}" dt="2022-01-30T19:53:35.768" v="3071" actId="478"/>
          <ac:spMkLst>
            <pc:docMk/>
            <pc:sldMk cId="402107415" sldId="305"/>
            <ac:spMk id="4" creationId="{9BF06159-12F1-42F7-974F-C4BFA1BA1FF0}"/>
          </ac:spMkLst>
        </pc:spChg>
        <pc:picChg chg="add mod">
          <ac:chgData name="David Gardner" userId="32a3b49f-52b0-4a7d-8a0d-c44fdf742dfe" providerId="ADAL" clId="{E61995B5-B4C9-4B06-A16E-2BD0FB1EA89E}" dt="2022-01-30T19:53:44.239" v="3074" actId="1076"/>
          <ac:picMkLst>
            <pc:docMk/>
            <pc:sldMk cId="402107415" sldId="305"/>
            <ac:picMk id="6" creationId="{B4B1CBF5-A338-43A4-BFE9-207D5D137803}"/>
          </ac:picMkLst>
        </pc:picChg>
      </pc:sldChg>
      <pc:sldChg chg="addSp delSp modSp new mod">
        <pc:chgData name="David Gardner" userId="32a3b49f-52b0-4a7d-8a0d-c44fdf742dfe" providerId="ADAL" clId="{E61995B5-B4C9-4B06-A16E-2BD0FB1EA89E}" dt="2022-01-30T20:18:38.850" v="3340" actId="20577"/>
        <pc:sldMkLst>
          <pc:docMk/>
          <pc:sldMk cId="3385185909" sldId="306"/>
        </pc:sldMkLst>
        <pc:spChg chg="mod">
          <ac:chgData name="David Gardner" userId="32a3b49f-52b0-4a7d-8a0d-c44fdf742dfe" providerId="ADAL" clId="{E61995B5-B4C9-4B06-A16E-2BD0FB1EA89E}" dt="2022-01-30T20:18:38.850" v="3340" actId="20577"/>
          <ac:spMkLst>
            <pc:docMk/>
            <pc:sldMk cId="3385185909" sldId="306"/>
            <ac:spMk id="2" creationId="{B0117979-688B-49E6-8E0D-44B112F0195C}"/>
          </ac:spMkLst>
        </pc:spChg>
        <pc:spChg chg="del">
          <ac:chgData name="David Gardner" userId="32a3b49f-52b0-4a7d-8a0d-c44fdf742dfe" providerId="ADAL" clId="{E61995B5-B4C9-4B06-A16E-2BD0FB1EA89E}" dt="2022-01-30T20:07:44.794" v="3265" actId="478"/>
          <ac:spMkLst>
            <pc:docMk/>
            <pc:sldMk cId="3385185909" sldId="306"/>
            <ac:spMk id="3" creationId="{DE0A6B24-7F5B-4F6F-883C-7218BF49F83C}"/>
          </ac:spMkLst>
        </pc:spChg>
        <pc:spChg chg="add del mod">
          <ac:chgData name="David Gardner" userId="32a3b49f-52b0-4a7d-8a0d-c44fdf742dfe" providerId="ADAL" clId="{E61995B5-B4C9-4B06-A16E-2BD0FB1EA89E}" dt="2022-01-30T20:16:07.334" v="3307" actId="478"/>
          <ac:spMkLst>
            <pc:docMk/>
            <pc:sldMk cId="3385185909" sldId="306"/>
            <ac:spMk id="10" creationId="{933B6AA8-6B81-4139-AC4B-0487CDA78B0F}"/>
          </ac:spMkLst>
        </pc:spChg>
        <pc:spChg chg="add mod">
          <ac:chgData name="David Gardner" userId="32a3b49f-52b0-4a7d-8a0d-c44fdf742dfe" providerId="ADAL" clId="{E61995B5-B4C9-4B06-A16E-2BD0FB1EA89E}" dt="2022-01-30T20:14:06.478" v="3297"/>
          <ac:spMkLst>
            <pc:docMk/>
            <pc:sldMk cId="3385185909" sldId="306"/>
            <ac:spMk id="11" creationId="{B4989AB3-68DC-4BF4-B18E-03FE3BFB60FB}"/>
          </ac:spMkLst>
        </pc:spChg>
        <pc:spChg chg="add mod">
          <ac:chgData name="David Gardner" userId="32a3b49f-52b0-4a7d-8a0d-c44fdf742dfe" providerId="ADAL" clId="{E61995B5-B4C9-4B06-A16E-2BD0FB1EA89E}" dt="2022-01-30T20:18:18.841" v="3325" actId="1076"/>
          <ac:spMkLst>
            <pc:docMk/>
            <pc:sldMk cId="3385185909" sldId="306"/>
            <ac:spMk id="14" creationId="{2871B456-8E76-4275-8BBC-F24B7BBC47B7}"/>
          </ac:spMkLst>
        </pc:spChg>
        <pc:picChg chg="add mod">
          <ac:chgData name="David Gardner" userId="32a3b49f-52b0-4a7d-8a0d-c44fdf742dfe" providerId="ADAL" clId="{E61995B5-B4C9-4B06-A16E-2BD0FB1EA89E}" dt="2022-01-30T20:18:25.979" v="3329" actId="1076"/>
          <ac:picMkLst>
            <pc:docMk/>
            <pc:sldMk cId="3385185909" sldId="306"/>
            <ac:picMk id="5" creationId="{5E9A7278-497A-4C08-BC3B-81210416CFFA}"/>
          </ac:picMkLst>
        </pc:picChg>
        <pc:picChg chg="add mod">
          <ac:chgData name="David Gardner" userId="32a3b49f-52b0-4a7d-8a0d-c44fdf742dfe" providerId="ADAL" clId="{E61995B5-B4C9-4B06-A16E-2BD0FB1EA89E}" dt="2022-01-30T20:18:21.927" v="3327" actId="1076"/>
          <ac:picMkLst>
            <pc:docMk/>
            <pc:sldMk cId="3385185909" sldId="306"/>
            <ac:picMk id="7" creationId="{90D8B96C-4460-440E-8372-AA331EAEBD5B}"/>
          </ac:picMkLst>
        </pc:picChg>
        <pc:picChg chg="add del mod">
          <ac:chgData name="David Gardner" userId="32a3b49f-52b0-4a7d-8a0d-c44fdf742dfe" providerId="ADAL" clId="{E61995B5-B4C9-4B06-A16E-2BD0FB1EA89E}" dt="2022-01-30T20:16:05.325" v="3305" actId="478"/>
          <ac:picMkLst>
            <pc:docMk/>
            <pc:sldMk cId="3385185909" sldId="306"/>
            <ac:picMk id="9" creationId="{4E551ED0-DA3E-498F-B748-BB5CDEB64066}"/>
          </ac:picMkLst>
        </pc:picChg>
        <pc:picChg chg="add mod">
          <ac:chgData name="David Gardner" userId="32a3b49f-52b0-4a7d-8a0d-c44fdf742dfe" providerId="ADAL" clId="{E61995B5-B4C9-4B06-A16E-2BD0FB1EA89E}" dt="2022-01-30T20:18:11.218" v="3322" actId="1076"/>
          <ac:picMkLst>
            <pc:docMk/>
            <pc:sldMk cId="3385185909" sldId="306"/>
            <ac:picMk id="13" creationId="{F67506DA-5ED0-4078-8B98-C8C01AC0BCB8}"/>
          </ac:picMkLst>
        </pc:picChg>
      </pc:sldChg>
      <pc:sldChg chg="addSp delSp modSp new mod">
        <pc:chgData name="David Gardner" userId="32a3b49f-52b0-4a7d-8a0d-c44fdf742dfe" providerId="ADAL" clId="{E61995B5-B4C9-4B06-A16E-2BD0FB1EA89E}" dt="2022-01-30T20:26:07.181" v="3381" actId="313"/>
        <pc:sldMkLst>
          <pc:docMk/>
          <pc:sldMk cId="746515603" sldId="307"/>
        </pc:sldMkLst>
        <pc:spChg chg="del">
          <ac:chgData name="David Gardner" userId="32a3b49f-52b0-4a7d-8a0d-c44fdf742dfe" providerId="ADAL" clId="{E61995B5-B4C9-4B06-A16E-2BD0FB1EA89E}" dt="2022-01-30T20:19:42.229" v="3343" actId="478"/>
          <ac:spMkLst>
            <pc:docMk/>
            <pc:sldMk cId="746515603" sldId="307"/>
            <ac:spMk id="2" creationId="{2A101751-C40F-425C-B312-1CC01BFEE719}"/>
          </ac:spMkLst>
        </pc:spChg>
        <pc:spChg chg="del">
          <ac:chgData name="David Gardner" userId="32a3b49f-52b0-4a7d-8a0d-c44fdf742dfe" providerId="ADAL" clId="{E61995B5-B4C9-4B06-A16E-2BD0FB1EA89E}" dt="2022-01-30T20:19:41.318" v="3342" actId="478"/>
          <ac:spMkLst>
            <pc:docMk/>
            <pc:sldMk cId="746515603" sldId="307"/>
            <ac:spMk id="3" creationId="{87367458-0D58-4588-8F4B-03CA91EDF877}"/>
          </ac:spMkLst>
        </pc:spChg>
        <pc:spChg chg="add mod">
          <ac:chgData name="David Gardner" userId="32a3b49f-52b0-4a7d-8a0d-c44fdf742dfe" providerId="ADAL" clId="{E61995B5-B4C9-4B06-A16E-2BD0FB1EA89E}" dt="2022-01-30T20:26:07.181" v="3381" actId="313"/>
          <ac:spMkLst>
            <pc:docMk/>
            <pc:sldMk cId="746515603" sldId="307"/>
            <ac:spMk id="10" creationId="{D224501B-ED63-483E-B1B0-9DF0B961E79C}"/>
          </ac:spMkLst>
        </pc:spChg>
        <pc:picChg chg="add mod">
          <ac:chgData name="David Gardner" userId="32a3b49f-52b0-4a7d-8a0d-c44fdf742dfe" providerId="ADAL" clId="{E61995B5-B4C9-4B06-A16E-2BD0FB1EA89E}" dt="2022-01-30T20:25:33.805" v="3357" actId="1076"/>
          <ac:picMkLst>
            <pc:docMk/>
            <pc:sldMk cId="746515603" sldId="307"/>
            <ac:picMk id="5" creationId="{14A92258-B254-4DD5-9F79-9420331F433C}"/>
          </ac:picMkLst>
        </pc:picChg>
        <pc:picChg chg="add mod">
          <ac:chgData name="David Gardner" userId="32a3b49f-52b0-4a7d-8a0d-c44fdf742dfe" providerId="ADAL" clId="{E61995B5-B4C9-4B06-A16E-2BD0FB1EA89E}" dt="2022-01-30T20:25:37.418" v="3359" actId="1076"/>
          <ac:picMkLst>
            <pc:docMk/>
            <pc:sldMk cId="746515603" sldId="307"/>
            <ac:picMk id="7" creationId="{6008FA1C-3334-4BA7-9564-1EC9E34ADC7A}"/>
          </ac:picMkLst>
        </pc:picChg>
        <pc:picChg chg="add mod">
          <ac:chgData name="David Gardner" userId="32a3b49f-52b0-4a7d-8a0d-c44fdf742dfe" providerId="ADAL" clId="{E61995B5-B4C9-4B06-A16E-2BD0FB1EA89E}" dt="2022-01-30T20:25:35.521" v="3358" actId="1076"/>
          <ac:picMkLst>
            <pc:docMk/>
            <pc:sldMk cId="746515603" sldId="307"/>
            <ac:picMk id="9" creationId="{33301CC7-C8F4-4FB0-A326-0CB47AEA3B83}"/>
          </ac:picMkLst>
        </pc:picChg>
      </pc:sldChg>
    </pc:docChg>
  </pc:docChgLst>
  <pc:docChgLst>
    <pc:chgData name="David Gardner" userId="32a3b49f-52b0-4a7d-8a0d-c44fdf742dfe" providerId="ADAL" clId="{E6801B3F-82C1-4892-8991-4AAD59F15806}"/>
    <pc:docChg chg="custSel addSld delSld modSld sldOrd">
      <pc:chgData name="David Gardner" userId="32a3b49f-52b0-4a7d-8a0d-c44fdf742dfe" providerId="ADAL" clId="{E6801B3F-82C1-4892-8991-4AAD59F15806}" dt="2023-02-06T20:46:47.414" v="339" actId="47"/>
      <pc:docMkLst>
        <pc:docMk/>
      </pc:docMkLst>
      <pc:sldChg chg="modSp mod">
        <pc:chgData name="David Gardner" userId="32a3b49f-52b0-4a7d-8a0d-c44fdf742dfe" providerId="ADAL" clId="{E6801B3F-82C1-4892-8991-4AAD59F15806}" dt="2023-02-06T12:33:53.848" v="61" actId="1076"/>
        <pc:sldMkLst>
          <pc:docMk/>
          <pc:sldMk cId="1218586761" sldId="266"/>
        </pc:sldMkLst>
        <pc:spChg chg="mod">
          <ac:chgData name="David Gardner" userId="32a3b49f-52b0-4a7d-8a0d-c44fdf742dfe" providerId="ADAL" clId="{E6801B3F-82C1-4892-8991-4AAD59F15806}" dt="2023-02-06T12:33:53.848" v="61" actId="1076"/>
          <ac:spMkLst>
            <pc:docMk/>
            <pc:sldMk cId="1218586761" sldId="266"/>
            <ac:spMk id="27651" creationId="{00000000-0000-0000-0000-000000000000}"/>
          </ac:spMkLst>
        </pc:spChg>
        <pc:picChg chg="mod">
          <ac:chgData name="David Gardner" userId="32a3b49f-52b0-4a7d-8a0d-c44fdf742dfe" providerId="ADAL" clId="{E6801B3F-82C1-4892-8991-4AAD59F15806}" dt="2023-02-06T12:33:30.376" v="58" actId="14100"/>
          <ac:picMkLst>
            <pc:docMk/>
            <pc:sldMk cId="1218586761" sldId="266"/>
            <ac:picMk id="27652" creationId="{00000000-0000-0000-0000-000000000000}"/>
          </ac:picMkLst>
        </pc:picChg>
      </pc:sldChg>
      <pc:sldChg chg="modSp mod">
        <pc:chgData name="David Gardner" userId="32a3b49f-52b0-4a7d-8a0d-c44fdf742dfe" providerId="ADAL" clId="{E6801B3F-82C1-4892-8991-4AAD59F15806}" dt="2023-02-06T20:34:36.957" v="145" actId="20577"/>
        <pc:sldMkLst>
          <pc:docMk/>
          <pc:sldMk cId="1445627126" sldId="267"/>
        </pc:sldMkLst>
        <pc:spChg chg="mod">
          <ac:chgData name="David Gardner" userId="32a3b49f-52b0-4a7d-8a0d-c44fdf742dfe" providerId="ADAL" clId="{E6801B3F-82C1-4892-8991-4AAD59F15806}" dt="2023-02-06T20:34:36.957" v="145" actId="20577"/>
          <ac:spMkLst>
            <pc:docMk/>
            <pc:sldMk cId="1445627126" sldId="267"/>
            <ac:spMk id="28675" creationId="{00000000-0000-0000-0000-000000000000}"/>
          </ac:spMkLst>
        </pc:spChg>
      </pc:sldChg>
      <pc:sldChg chg="modSp mod">
        <pc:chgData name="David Gardner" userId="32a3b49f-52b0-4a7d-8a0d-c44fdf742dfe" providerId="ADAL" clId="{E6801B3F-82C1-4892-8991-4AAD59F15806}" dt="2023-02-06T12:32:11.247" v="28" actId="14100"/>
        <pc:sldMkLst>
          <pc:docMk/>
          <pc:sldMk cId="2492690866" sldId="276"/>
        </pc:sldMkLst>
        <pc:spChg chg="mod">
          <ac:chgData name="David Gardner" userId="32a3b49f-52b0-4a7d-8a0d-c44fdf742dfe" providerId="ADAL" clId="{E6801B3F-82C1-4892-8991-4AAD59F15806}" dt="2023-02-06T12:32:11.247" v="28" actId="14100"/>
          <ac:spMkLst>
            <pc:docMk/>
            <pc:sldMk cId="2492690866" sldId="276"/>
            <ac:spMk id="29699" creationId="{00000000-0000-0000-0000-000000000000}"/>
          </ac:spMkLst>
        </pc:spChg>
      </pc:sldChg>
      <pc:sldChg chg="modSp mod">
        <pc:chgData name="David Gardner" userId="32a3b49f-52b0-4a7d-8a0d-c44fdf742dfe" providerId="ADAL" clId="{E6801B3F-82C1-4892-8991-4AAD59F15806}" dt="2023-02-06T20:45:34.760" v="337" actId="1076"/>
        <pc:sldMkLst>
          <pc:docMk/>
          <pc:sldMk cId="3614777500" sldId="282"/>
        </pc:sldMkLst>
        <pc:spChg chg="mod">
          <ac:chgData name="David Gardner" userId="32a3b49f-52b0-4a7d-8a0d-c44fdf742dfe" providerId="ADAL" clId="{E6801B3F-82C1-4892-8991-4AAD59F15806}" dt="2023-02-06T20:45:27.421" v="333" actId="27636"/>
          <ac:spMkLst>
            <pc:docMk/>
            <pc:sldMk cId="3614777500" sldId="282"/>
            <ac:spMk id="2" creationId="{00000000-0000-0000-0000-000000000000}"/>
          </ac:spMkLst>
        </pc:spChg>
        <pc:spChg chg="mod">
          <ac:chgData name="David Gardner" userId="32a3b49f-52b0-4a7d-8a0d-c44fdf742dfe" providerId="ADAL" clId="{E6801B3F-82C1-4892-8991-4AAD59F15806}" dt="2023-02-06T20:45:31.723" v="335" actId="14100"/>
          <ac:spMkLst>
            <pc:docMk/>
            <pc:sldMk cId="3614777500" sldId="282"/>
            <ac:spMk id="3" creationId="{00000000-0000-0000-0000-000000000000}"/>
          </ac:spMkLst>
        </pc:spChg>
        <pc:spChg chg="mod">
          <ac:chgData name="David Gardner" userId="32a3b49f-52b0-4a7d-8a0d-c44fdf742dfe" providerId="ADAL" clId="{E6801B3F-82C1-4892-8991-4AAD59F15806}" dt="2023-02-06T20:45:29.475" v="334" actId="1076"/>
          <ac:spMkLst>
            <pc:docMk/>
            <pc:sldMk cId="3614777500" sldId="282"/>
            <ac:spMk id="6" creationId="{00000000-0000-0000-0000-000000000000}"/>
          </ac:spMkLst>
        </pc:spChg>
        <pc:picChg chg="mod">
          <ac:chgData name="David Gardner" userId="32a3b49f-52b0-4a7d-8a0d-c44fdf742dfe" providerId="ADAL" clId="{E6801B3F-82C1-4892-8991-4AAD59F15806}" dt="2023-02-06T20:45:34.760" v="337" actId="1076"/>
          <ac:picMkLst>
            <pc:docMk/>
            <pc:sldMk cId="3614777500" sldId="282"/>
            <ac:picMk id="7" creationId="{00000000-0000-0000-0000-000000000000}"/>
          </ac:picMkLst>
        </pc:picChg>
      </pc:sldChg>
      <pc:sldChg chg="ord">
        <pc:chgData name="David Gardner" userId="32a3b49f-52b0-4a7d-8a0d-c44fdf742dfe" providerId="ADAL" clId="{E6801B3F-82C1-4892-8991-4AAD59F15806}" dt="2023-02-06T12:29:56.072" v="1"/>
        <pc:sldMkLst>
          <pc:docMk/>
          <pc:sldMk cId="2711161420" sldId="290"/>
        </pc:sldMkLst>
      </pc:sldChg>
      <pc:sldChg chg="delSp mod ord">
        <pc:chgData name="David Gardner" userId="32a3b49f-52b0-4a7d-8a0d-c44fdf742dfe" providerId="ADAL" clId="{E6801B3F-82C1-4892-8991-4AAD59F15806}" dt="2023-02-06T20:25:09.006" v="144" actId="478"/>
        <pc:sldMkLst>
          <pc:docMk/>
          <pc:sldMk cId="1829728370" sldId="299"/>
        </pc:sldMkLst>
        <pc:spChg chg="del">
          <ac:chgData name="David Gardner" userId="32a3b49f-52b0-4a7d-8a0d-c44fdf742dfe" providerId="ADAL" clId="{E6801B3F-82C1-4892-8991-4AAD59F15806}" dt="2023-02-06T20:25:09.006" v="144" actId="478"/>
          <ac:spMkLst>
            <pc:docMk/>
            <pc:sldMk cId="1829728370" sldId="299"/>
            <ac:spMk id="12" creationId="{AC497087-839E-4AB6-AE84-3B848B9EAD8F}"/>
          </ac:spMkLst>
        </pc:spChg>
      </pc:sldChg>
      <pc:sldChg chg="delSp modSp mod">
        <pc:chgData name="David Gardner" userId="32a3b49f-52b0-4a7d-8a0d-c44fdf742dfe" providerId="ADAL" clId="{E6801B3F-82C1-4892-8991-4AAD59F15806}" dt="2023-02-06T19:57:45.481" v="68" actId="1076"/>
        <pc:sldMkLst>
          <pc:docMk/>
          <pc:sldMk cId="3466071918" sldId="300"/>
        </pc:sldMkLst>
        <pc:spChg chg="del">
          <ac:chgData name="David Gardner" userId="32a3b49f-52b0-4a7d-8a0d-c44fdf742dfe" providerId="ADAL" clId="{E6801B3F-82C1-4892-8991-4AAD59F15806}" dt="2023-02-06T19:57:36.510" v="65" actId="478"/>
          <ac:spMkLst>
            <pc:docMk/>
            <pc:sldMk cId="3466071918" sldId="300"/>
            <ac:spMk id="8" creationId="{7016ABC5-780D-41EA-A00C-DAF6ECF3E297}"/>
          </ac:spMkLst>
        </pc:spChg>
        <pc:picChg chg="mod">
          <ac:chgData name="David Gardner" userId="32a3b49f-52b0-4a7d-8a0d-c44fdf742dfe" providerId="ADAL" clId="{E6801B3F-82C1-4892-8991-4AAD59F15806}" dt="2023-02-06T19:57:41.068" v="66" actId="1076"/>
          <ac:picMkLst>
            <pc:docMk/>
            <pc:sldMk cId="3466071918" sldId="300"/>
            <ac:picMk id="5" creationId="{17181ECD-4EF2-4EAC-A13B-5C35D2998293}"/>
          </ac:picMkLst>
        </pc:picChg>
        <pc:picChg chg="del">
          <ac:chgData name="David Gardner" userId="32a3b49f-52b0-4a7d-8a0d-c44fdf742dfe" providerId="ADAL" clId="{E6801B3F-82C1-4892-8991-4AAD59F15806}" dt="2023-02-06T19:57:34.619" v="63" actId="478"/>
          <ac:picMkLst>
            <pc:docMk/>
            <pc:sldMk cId="3466071918" sldId="300"/>
            <ac:picMk id="6" creationId="{03BDF428-52B3-4164-9A86-F020D63C06DA}"/>
          </ac:picMkLst>
        </pc:picChg>
        <pc:picChg chg="del">
          <ac:chgData name="David Gardner" userId="32a3b49f-52b0-4a7d-8a0d-c44fdf742dfe" providerId="ADAL" clId="{E6801B3F-82C1-4892-8991-4AAD59F15806}" dt="2023-02-06T19:57:35.697" v="64" actId="478"/>
          <ac:picMkLst>
            <pc:docMk/>
            <pc:sldMk cId="3466071918" sldId="300"/>
            <ac:picMk id="7" creationId="{F623D2D9-92E8-41E1-B933-43FC882F0411}"/>
          </ac:picMkLst>
        </pc:picChg>
        <pc:picChg chg="mod">
          <ac:chgData name="David Gardner" userId="32a3b49f-52b0-4a7d-8a0d-c44fdf742dfe" providerId="ADAL" clId="{E6801B3F-82C1-4892-8991-4AAD59F15806}" dt="2023-02-06T19:57:45.481" v="68" actId="1076"/>
          <ac:picMkLst>
            <pc:docMk/>
            <pc:sldMk cId="3466071918" sldId="300"/>
            <ac:picMk id="10" creationId="{3CE03453-71D5-4417-BCD0-8A31474B52E9}"/>
          </ac:picMkLst>
        </pc:picChg>
      </pc:sldChg>
      <pc:sldChg chg="del">
        <pc:chgData name="David Gardner" userId="32a3b49f-52b0-4a7d-8a0d-c44fdf742dfe" providerId="ADAL" clId="{E6801B3F-82C1-4892-8991-4AAD59F15806}" dt="2023-02-06T20:46:40.644" v="338" actId="47"/>
        <pc:sldMkLst>
          <pc:docMk/>
          <pc:sldMk cId="1194176790" sldId="303"/>
        </pc:sldMkLst>
      </pc:sldChg>
      <pc:sldChg chg="del">
        <pc:chgData name="David Gardner" userId="32a3b49f-52b0-4a7d-8a0d-c44fdf742dfe" providerId="ADAL" clId="{E6801B3F-82C1-4892-8991-4AAD59F15806}" dt="2023-02-06T20:46:47.414" v="339" actId="47"/>
        <pc:sldMkLst>
          <pc:docMk/>
          <pc:sldMk cId="2921360625" sldId="304"/>
        </pc:sldMkLst>
      </pc:sldChg>
      <pc:sldChg chg="addSp modSp new mod">
        <pc:chgData name="David Gardner" userId="32a3b49f-52b0-4a7d-8a0d-c44fdf742dfe" providerId="ADAL" clId="{E6801B3F-82C1-4892-8991-4AAD59F15806}" dt="2023-02-06T20:24:17.276" v="143" actId="20577"/>
        <pc:sldMkLst>
          <pc:docMk/>
          <pc:sldMk cId="479091386" sldId="308"/>
        </pc:sldMkLst>
        <pc:spChg chg="mod">
          <ac:chgData name="David Gardner" userId="32a3b49f-52b0-4a7d-8a0d-c44fdf742dfe" providerId="ADAL" clId="{E6801B3F-82C1-4892-8991-4AAD59F15806}" dt="2023-02-06T20:24:17.276" v="143" actId="20577"/>
          <ac:spMkLst>
            <pc:docMk/>
            <pc:sldMk cId="479091386" sldId="308"/>
            <ac:spMk id="2" creationId="{9635EAA0-52BA-6657-284C-2FAE771AD0CE}"/>
          </ac:spMkLst>
        </pc:spChg>
        <pc:picChg chg="add mod">
          <ac:chgData name="David Gardner" userId="32a3b49f-52b0-4a7d-8a0d-c44fdf742dfe" providerId="ADAL" clId="{E6801B3F-82C1-4892-8991-4AAD59F15806}" dt="2023-02-06T20:23:18.249" v="110" actId="14100"/>
          <ac:picMkLst>
            <pc:docMk/>
            <pc:sldMk cId="479091386" sldId="308"/>
            <ac:picMk id="1026" creationId="{A4D62E69-1A89-58C5-D8A4-AE7DA4A4A18F}"/>
          </ac:picMkLst>
        </pc:picChg>
      </pc:sldChg>
      <pc:sldChg chg="modSp new del mod">
        <pc:chgData name="David Gardner" userId="32a3b49f-52b0-4a7d-8a0d-c44fdf742dfe" providerId="ADAL" clId="{E6801B3F-82C1-4892-8991-4AAD59F15806}" dt="2023-02-06T19:59:24.853" v="102" actId="47"/>
        <pc:sldMkLst>
          <pc:docMk/>
          <pc:sldMk cId="3811363656" sldId="308"/>
        </pc:sldMkLst>
        <pc:spChg chg="mod">
          <ac:chgData name="David Gardner" userId="32a3b49f-52b0-4a7d-8a0d-c44fdf742dfe" providerId="ADAL" clId="{E6801B3F-82C1-4892-8991-4AAD59F15806}" dt="2023-02-06T19:58:37.084" v="99" actId="20577"/>
          <ac:spMkLst>
            <pc:docMk/>
            <pc:sldMk cId="3811363656" sldId="308"/>
            <ac:spMk id="2" creationId="{8AA1F24D-B0E4-6E78-9EB2-83BF18680B66}"/>
          </ac:spMkLst>
        </pc:spChg>
        <pc:spChg chg="mod">
          <ac:chgData name="David Gardner" userId="32a3b49f-52b0-4a7d-8a0d-c44fdf742dfe" providerId="ADAL" clId="{E6801B3F-82C1-4892-8991-4AAD59F15806}" dt="2023-02-06T19:59:11.665" v="101" actId="14100"/>
          <ac:spMkLst>
            <pc:docMk/>
            <pc:sldMk cId="3811363656" sldId="308"/>
            <ac:spMk id="3" creationId="{4BE8D686-EBD0-E0CF-CCAF-B0DE0DF86EEC}"/>
          </ac:spMkLst>
        </pc:spChg>
      </pc:sldChg>
      <pc:sldChg chg="addSp delSp modSp new mod ord">
        <pc:chgData name="David Gardner" userId="32a3b49f-52b0-4a7d-8a0d-c44fdf742dfe" providerId="ADAL" clId="{E6801B3F-82C1-4892-8991-4AAD59F15806}" dt="2023-02-06T20:44:41.628" v="329" actId="1076"/>
        <pc:sldMkLst>
          <pc:docMk/>
          <pc:sldMk cId="1843164208" sldId="309"/>
        </pc:sldMkLst>
        <pc:spChg chg="mod">
          <ac:chgData name="David Gardner" userId="32a3b49f-52b0-4a7d-8a0d-c44fdf742dfe" providerId="ADAL" clId="{E6801B3F-82C1-4892-8991-4AAD59F15806}" dt="2023-02-06T20:37:57.142" v="214" actId="20577"/>
          <ac:spMkLst>
            <pc:docMk/>
            <pc:sldMk cId="1843164208" sldId="309"/>
            <ac:spMk id="2" creationId="{071608F4-7C46-283C-409E-9244BB3D69EC}"/>
          </ac:spMkLst>
        </pc:spChg>
        <pc:spChg chg="mod">
          <ac:chgData name="David Gardner" userId="32a3b49f-52b0-4a7d-8a0d-c44fdf742dfe" providerId="ADAL" clId="{E6801B3F-82C1-4892-8991-4AAD59F15806}" dt="2023-02-06T20:44:39.148" v="327" actId="1076"/>
          <ac:spMkLst>
            <pc:docMk/>
            <pc:sldMk cId="1843164208" sldId="309"/>
            <ac:spMk id="3" creationId="{85CEB038-0DA3-5606-5657-BDD08187A0A4}"/>
          </ac:spMkLst>
        </pc:spChg>
        <pc:picChg chg="add del mod">
          <ac:chgData name="David Gardner" userId="32a3b49f-52b0-4a7d-8a0d-c44fdf742dfe" providerId="ADAL" clId="{E6801B3F-82C1-4892-8991-4AAD59F15806}" dt="2023-02-06T20:39:32.223" v="260" actId="478"/>
          <ac:picMkLst>
            <pc:docMk/>
            <pc:sldMk cId="1843164208" sldId="309"/>
            <ac:picMk id="2050" creationId="{AB95BAD1-7AB8-04E4-9529-62FD97E29F83}"/>
          </ac:picMkLst>
        </pc:picChg>
        <pc:picChg chg="add del mod">
          <ac:chgData name="David Gardner" userId="32a3b49f-52b0-4a7d-8a0d-c44fdf742dfe" providerId="ADAL" clId="{E6801B3F-82C1-4892-8991-4AAD59F15806}" dt="2023-02-06T20:39:42.629" v="264" actId="478"/>
          <ac:picMkLst>
            <pc:docMk/>
            <pc:sldMk cId="1843164208" sldId="309"/>
            <ac:picMk id="2052" creationId="{2470DE3F-DE4C-1480-C95D-8389F896C9EA}"/>
          </ac:picMkLst>
        </pc:picChg>
        <pc:picChg chg="add del mod">
          <ac:chgData name="David Gardner" userId="32a3b49f-52b0-4a7d-8a0d-c44fdf742dfe" providerId="ADAL" clId="{E6801B3F-82C1-4892-8991-4AAD59F15806}" dt="2023-02-06T20:39:50.580" v="267" actId="478"/>
          <ac:picMkLst>
            <pc:docMk/>
            <pc:sldMk cId="1843164208" sldId="309"/>
            <ac:picMk id="2054" creationId="{402FA8FC-039C-02CB-E491-E6870792FCCA}"/>
          </ac:picMkLst>
        </pc:picChg>
        <pc:picChg chg="add del mod">
          <ac:chgData name="David Gardner" userId="32a3b49f-52b0-4a7d-8a0d-c44fdf742dfe" providerId="ADAL" clId="{E6801B3F-82C1-4892-8991-4AAD59F15806}" dt="2023-02-06T20:40:05.900" v="271" actId="478"/>
          <ac:picMkLst>
            <pc:docMk/>
            <pc:sldMk cId="1843164208" sldId="309"/>
            <ac:picMk id="2056" creationId="{C0F2DD59-64FC-A8FF-737B-46899AFD4D92}"/>
          </ac:picMkLst>
        </pc:picChg>
        <pc:picChg chg="add del mod">
          <ac:chgData name="David Gardner" userId="32a3b49f-52b0-4a7d-8a0d-c44fdf742dfe" providerId="ADAL" clId="{E6801B3F-82C1-4892-8991-4AAD59F15806}" dt="2023-02-06T20:40:44.238" v="275" actId="478"/>
          <ac:picMkLst>
            <pc:docMk/>
            <pc:sldMk cId="1843164208" sldId="309"/>
            <ac:picMk id="2058" creationId="{436F9056-E597-251A-3971-E47E2A996F89}"/>
          </ac:picMkLst>
        </pc:picChg>
        <pc:picChg chg="add mod">
          <ac:chgData name="David Gardner" userId="32a3b49f-52b0-4a7d-8a0d-c44fdf742dfe" providerId="ADAL" clId="{E6801B3F-82C1-4892-8991-4AAD59F15806}" dt="2023-02-06T20:44:41.628" v="329" actId="1076"/>
          <ac:picMkLst>
            <pc:docMk/>
            <pc:sldMk cId="1843164208" sldId="309"/>
            <ac:picMk id="2060" creationId="{06DE8DFD-D17B-62DB-87BA-EDDBEF22D067}"/>
          </ac:picMkLst>
        </pc:picChg>
        <pc:picChg chg="add mod">
          <ac:chgData name="David Gardner" userId="32a3b49f-52b0-4a7d-8a0d-c44fdf742dfe" providerId="ADAL" clId="{E6801B3F-82C1-4892-8991-4AAD59F15806}" dt="2023-02-06T20:44:40.212" v="328" actId="1076"/>
          <ac:picMkLst>
            <pc:docMk/>
            <pc:sldMk cId="1843164208" sldId="309"/>
            <ac:picMk id="2062" creationId="{C31D861E-D9CA-5E0D-B406-5E35F668E299}"/>
          </ac:picMkLst>
        </pc:picChg>
      </pc:sldChg>
      <pc:sldChg chg="addSp delSp modSp new mod">
        <pc:chgData name="David Gardner" userId="32a3b49f-52b0-4a7d-8a0d-c44fdf742dfe" providerId="ADAL" clId="{E6801B3F-82C1-4892-8991-4AAD59F15806}" dt="2023-02-06T20:44:52.227" v="331" actId="1076"/>
        <pc:sldMkLst>
          <pc:docMk/>
          <pc:sldMk cId="1987918613" sldId="310"/>
        </pc:sldMkLst>
        <pc:spChg chg="mod">
          <ac:chgData name="David Gardner" userId="32a3b49f-52b0-4a7d-8a0d-c44fdf742dfe" providerId="ADAL" clId="{E6801B3F-82C1-4892-8991-4AAD59F15806}" dt="2023-02-06T20:42:55.579" v="322" actId="20577"/>
          <ac:spMkLst>
            <pc:docMk/>
            <pc:sldMk cId="1987918613" sldId="310"/>
            <ac:spMk id="2" creationId="{E407FF99-8454-63C7-DAE2-4B6A1E8E8655}"/>
          </ac:spMkLst>
        </pc:spChg>
        <pc:spChg chg="del mod">
          <ac:chgData name="David Gardner" userId="32a3b49f-52b0-4a7d-8a0d-c44fdf742dfe" providerId="ADAL" clId="{E6801B3F-82C1-4892-8991-4AAD59F15806}" dt="2023-02-06T20:42:37.771" v="314" actId="478"/>
          <ac:spMkLst>
            <pc:docMk/>
            <pc:sldMk cId="1987918613" sldId="310"/>
            <ac:spMk id="3" creationId="{6A504B7A-7925-7EED-D955-7FD99E8A79BB}"/>
          </ac:spMkLst>
        </pc:spChg>
        <pc:picChg chg="add mod">
          <ac:chgData name="David Gardner" userId="32a3b49f-52b0-4a7d-8a0d-c44fdf742dfe" providerId="ADAL" clId="{E6801B3F-82C1-4892-8991-4AAD59F15806}" dt="2023-02-06T20:44:52.227" v="331" actId="1076"/>
          <ac:picMkLst>
            <pc:docMk/>
            <pc:sldMk cId="1987918613" sldId="310"/>
            <ac:picMk id="3074" creationId="{8CC29FDA-9BEC-7CE6-65C6-6946A965201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B5EDA-3372-4C16-BAEB-84C0BD30B1E1}" type="datetimeFigureOut">
              <a:rPr lang="en-GB" smtClean="0"/>
              <a:t>06/02/2023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AE2A6F-C070-4841-AB4C-BA090C78CD72}" type="slidenum">
              <a:rPr lang="en-GB" smtClean="0"/>
              <a:t>‹#›</a:t>
            </a:fld>
            <a:endParaRPr lang="en-GB"/>
          </a:p>
        </p:txBody>
      </p:sp>
    </p:spTree>
    <p:extLst>
      <p:ext uri="{BB962C8B-B14F-4D97-AF65-F5344CB8AC3E}">
        <p14:creationId xmlns:p14="http://schemas.microsoft.com/office/powerpoint/2010/main" val="3495183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AE2A6F-C070-4841-AB4C-BA090C78CD72}" type="slidenum">
              <a:rPr lang="en-GB" smtClean="0"/>
              <a:t>30</a:t>
            </a:fld>
            <a:endParaRPr lang="en-GB"/>
          </a:p>
        </p:txBody>
      </p:sp>
    </p:spTree>
    <p:extLst>
      <p:ext uri="{BB962C8B-B14F-4D97-AF65-F5344CB8AC3E}">
        <p14:creationId xmlns:p14="http://schemas.microsoft.com/office/powerpoint/2010/main" val="340472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3585562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589168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30E5CD-47C5-4FC5-9421-C8794E646D1C}"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4025678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30E5CD-47C5-4FC5-9421-C8794E646D1C}"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3030559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30E5CD-47C5-4FC5-9421-C8794E646D1C}" type="datetimeFigureOut">
              <a:rPr lang="en-GB" smtClean="0"/>
              <a:t>06/02/2023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636966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30E5CD-47C5-4FC5-9421-C8794E646D1C}" type="datetimeFigureOut">
              <a:rPr lang="en-GB" smtClean="0"/>
              <a:t>06/02/2023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46229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30E5CD-47C5-4FC5-9421-C8794E646D1C}" type="datetimeFigureOut">
              <a:rPr lang="en-GB" smtClean="0"/>
              <a:t>06/02/2023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015325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30E5CD-47C5-4FC5-9421-C8794E646D1C}"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3354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30E5CD-47C5-4FC5-9421-C8794E646D1C}"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64014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445338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4117242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8" name="Rectangle 6"/>
          <p:cNvSpPr>
            <a:spLocks noGrp="1" noChangeArrowheads="1"/>
          </p:cNvSpPr>
          <p:nvPr>
            <p:ph type="sldNum" sz="quarter" idx="12"/>
          </p:nvPr>
        </p:nvSpPr>
        <p:spPr>
          <a:ln/>
        </p:spPr>
        <p:txBody>
          <a:bodyPr/>
          <a:lstStyle>
            <a:lvl1pPr>
              <a:defRPr/>
            </a:lvl1pPr>
          </a:lstStyle>
          <a:p>
            <a:fld id="{FFF0C8EE-2927-4860-BAF6-C064501184DC}" type="slidenum">
              <a:rPr lang="en-GB" altLang="en-US"/>
              <a:pPr/>
              <a:t>‹#›</a:t>
            </a:fld>
            <a:endParaRPr lang="en-GB" altLang="en-US"/>
          </a:p>
        </p:txBody>
      </p:sp>
    </p:spTree>
    <p:extLst>
      <p:ext uri="{BB962C8B-B14F-4D97-AF65-F5344CB8AC3E}">
        <p14:creationId xmlns:p14="http://schemas.microsoft.com/office/powerpoint/2010/main" val="4122025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10571054-B969-4C36-B5EF-AFD8F6325F83}" type="slidenum">
              <a:rPr lang="en-GB" altLang="en-US"/>
              <a:pPr/>
              <a:t>‹#›</a:t>
            </a:fld>
            <a:endParaRPr lang="en-GB" altLang="en-US"/>
          </a:p>
        </p:txBody>
      </p:sp>
    </p:spTree>
    <p:extLst>
      <p:ext uri="{BB962C8B-B14F-4D97-AF65-F5344CB8AC3E}">
        <p14:creationId xmlns:p14="http://schemas.microsoft.com/office/powerpoint/2010/main" val="371674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30E5CD-47C5-4FC5-9421-C8794E646D1C}" type="datetimeFigureOut">
              <a:rPr lang="en-GB" smtClean="0"/>
              <a:t>06/02/2023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CFA916-E5C6-40AA-974B-6172F932ECA3}" type="slidenum">
              <a:rPr lang="en-GB" smtClean="0"/>
              <a:t>‹#›</a:t>
            </a:fld>
            <a:endParaRPr lang="en-GB"/>
          </a:p>
        </p:txBody>
      </p:sp>
    </p:spTree>
    <p:extLst>
      <p:ext uri="{BB962C8B-B14F-4D97-AF65-F5344CB8AC3E}">
        <p14:creationId xmlns:p14="http://schemas.microsoft.com/office/powerpoint/2010/main" val="3438685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4638"/>
            <a:ext cx="8229600" cy="706090"/>
          </a:xfrm>
        </p:spPr>
        <p:txBody>
          <a:bodyPr>
            <a:normAutofit fontScale="90000"/>
          </a:bodyPr>
          <a:lstStyle/>
          <a:p>
            <a:pPr eaLnBrk="1" hangingPunct="1"/>
            <a:r>
              <a:rPr lang="en-GB" altLang="en-US" dirty="0"/>
              <a:t>Generic Types of Cells</a:t>
            </a:r>
          </a:p>
        </p:txBody>
      </p:sp>
      <p:sp>
        <p:nvSpPr>
          <p:cNvPr id="18435" name="Rectangle 9"/>
          <p:cNvSpPr>
            <a:spLocks noGrp="1" noChangeArrowheads="1"/>
          </p:cNvSpPr>
          <p:nvPr>
            <p:ph type="body" sz="half" idx="1"/>
          </p:nvPr>
        </p:nvSpPr>
        <p:spPr>
          <a:xfrm>
            <a:off x="702575" y="1412776"/>
            <a:ext cx="2736303" cy="288031"/>
          </a:xfrm>
        </p:spPr>
        <p:txBody>
          <a:bodyPr>
            <a:normAutofit fontScale="25000" lnSpcReduction="20000"/>
          </a:bodyPr>
          <a:lstStyle/>
          <a:p>
            <a:pPr eaLnBrk="1" hangingPunct="1">
              <a:buFontTx/>
              <a:buNone/>
            </a:pPr>
            <a:r>
              <a:rPr lang="en-GB" altLang="en-US" sz="6400" dirty="0"/>
              <a:t>	</a:t>
            </a:r>
            <a:r>
              <a:rPr lang="en-GB" altLang="en-US" sz="11200" dirty="0"/>
              <a:t> Eukaryotes Animal Cells</a:t>
            </a:r>
            <a:r>
              <a:rPr lang="en-GB" altLang="en-US" sz="4400" dirty="0"/>
              <a:t>					</a:t>
            </a:r>
          </a:p>
        </p:txBody>
      </p:sp>
      <p:pic>
        <p:nvPicPr>
          <p:cNvPr id="18436" name="Picture 1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138502" y="1268760"/>
            <a:ext cx="3450200" cy="2811660"/>
          </a:xfrm>
        </p:spPr>
      </p:pic>
      <p:pic>
        <p:nvPicPr>
          <p:cNvPr id="18437" name="Picture 13"/>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49983" y="2420888"/>
            <a:ext cx="4293874" cy="2952328"/>
          </a:xfrm>
          <a:noFill/>
        </p:spPr>
      </p:pic>
      <p:pic>
        <p:nvPicPr>
          <p:cNvPr id="4" name="Picture 3">
            <a:extLst>
              <a:ext uri="{FF2B5EF4-FFF2-40B4-BE49-F238E27FC236}">
                <a16:creationId xmlns:a16="http://schemas.microsoft.com/office/drawing/2014/main" id="{A267AB21-96BE-4498-BD0E-605F0BF0C71B}"/>
              </a:ext>
            </a:extLst>
          </p:cNvPr>
          <p:cNvPicPr>
            <a:picLocks noChangeAspect="1"/>
          </p:cNvPicPr>
          <p:nvPr/>
        </p:nvPicPr>
        <p:blipFill>
          <a:blip r:embed="rId4"/>
          <a:stretch>
            <a:fillRect/>
          </a:stretch>
        </p:blipFill>
        <p:spPr>
          <a:xfrm>
            <a:off x="5138502" y="4223073"/>
            <a:ext cx="3155646" cy="2348880"/>
          </a:xfrm>
          <a:prstGeom prst="rect">
            <a:avLst/>
          </a:prstGeom>
        </p:spPr>
      </p:pic>
      <p:sp>
        <p:nvSpPr>
          <p:cNvPr id="5" name="TextBox 4">
            <a:extLst>
              <a:ext uri="{FF2B5EF4-FFF2-40B4-BE49-F238E27FC236}">
                <a16:creationId xmlns:a16="http://schemas.microsoft.com/office/drawing/2014/main" id="{0A61840B-0866-44BD-97CB-BAB77EE7F169}"/>
              </a:ext>
            </a:extLst>
          </p:cNvPr>
          <p:cNvSpPr txBox="1"/>
          <p:nvPr/>
        </p:nvSpPr>
        <p:spPr>
          <a:xfrm>
            <a:off x="5292080" y="988405"/>
            <a:ext cx="3384376" cy="369332"/>
          </a:xfrm>
          <a:prstGeom prst="rect">
            <a:avLst/>
          </a:prstGeom>
          <a:noFill/>
        </p:spPr>
        <p:txBody>
          <a:bodyPr wrap="square" rtlCol="0">
            <a:spAutoFit/>
          </a:bodyPr>
          <a:lstStyle/>
          <a:p>
            <a:pPr algn="ctr"/>
            <a:r>
              <a:rPr lang="en-GB" dirty="0"/>
              <a:t>Prokaryotic cell</a:t>
            </a:r>
          </a:p>
        </p:txBody>
      </p:sp>
    </p:spTree>
    <p:extLst>
      <p:ext uri="{BB962C8B-B14F-4D97-AF65-F5344CB8AC3E}">
        <p14:creationId xmlns:p14="http://schemas.microsoft.com/office/powerpoint/2010/main" val="1673226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58C6D-032F-4ED3-BFDE-771D3A81B86F}"/>
              </a:ext>
            </a:extLst>
          </p:cNvPr>
          <p:cNvSpPr>
            <a:spLocks noGrp="1"/>
          </p:cNvSpPr>
          <p:nvPr>
            <p:ph type="ctrTitle"/>
          </p:nvPr>
        </p:nvSpPr>
        <p:spPr>
          <a:xfrm>
            <a:off x="539552" y="332657"/>
            <a:ext cx="7772400" cy="648072"/>
          </a:xfrm>
        </p:spPr>
        <p:txBody>
          <a:bodyPr>
            <a:normAutofit fontScale="90000"/>
          </a:bodyPr>
          <a:lstStyle/>
          <a:p>
            <a:r>
              <a:rPr lang="en-GB" dirty="0"/>
              <a:t>Cells Structure and function</a:t>
            </a:r>
          </a:p>
        </p:txBody>
      </p:sp>
      <p:pic>
        <p:nvPicPr>
          <p:cNvPr id="5" name="Picture 4">
            <a:extLst>
              <a:ext uri="{FF2B5EF4-FFF2-40B4-BE49-F238E27FC236}">
                <a16:creationId xmlns:a16="http://schemas.microsoft.com/office/drawing/2014/main" id="{17181ECD-4EF2-4EAC-A13B-5C35D2998293}"/>
              </a:ext>
            </a:extLst>
          </p:cNvPr>
          <p:cNvPicPr>
            <a:picLocks noChangeAspect="1"/>
          </p:cNvPicPr>
          <p:nvPr/>
        </p:nvPicPr>
        <p:blipFill>
          <a:blip r:embed="rId2"/>
          <a:stretch>
            <a:fillRect/>
          </a:stretch>
        </p:blipFill>
        <p:spPr>
          <a:xfrm>
            <a:off x="5076055" y="2636912"/>
            <a:ext cx="3646561" cy="1800200"/>
          </a:xfrm>
          <a:prstGeom prst="rect">
            <a:avLst/>
          </a:prstGeom>
        </p:spPr>
      </p:pic>
      <p:pic>
        <p:nvPicPr>
          <p:cNvPr id="10" name="Picture 9">
            <a:extLst>
              <a:ext uri="{FF2B5EF4-FFF2-40B4-BE49-F238E27FC236}">
                <a16:creationId xmlns:a16="http://schemas.microsoft.com/office/drawing/2014/main" id="{3CE03453-71D5-4417-BCD0-8A31474B52E9}"/>
              </a:ext>
            </a:extLst>
          </p:cNvPr>
          <p:cNvPicPr>
            <a:picLocks noChangeAspect="1"/>
          </p:cNvPicPr>
          <p:nvPr/>
        </p:nvPicPr>
        <p:blipFill>
          <a:blip r:embed="rId3"/>
          <a:stretch>
            <a:fillRect/>
          </a:stretch>
        </p:blipFill>
        <p:spPr>
          <a:xfrm>
            <a:off x="539552" y="2060848"/>
            <a:ext cx="4370029" cy="3246516"/>
          </a:xfrm>
          <a:prstGeom prst="rect">
            <a:avLst/>
          </a:prstGeom>
        </p:spPr>
      </p:pic>
    </p:spTree>
    <p:extLst>
      <p:ext uri="{BB962C8B-B14F-4D97-AF65-F5344CB8AC3E}">
        <p14:creationId xmlns:p14="http://schemas.microsoft.com/office/powerpoint/2010/main" val="346607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3568" y="188640"/>
            <a:ext cx="7772400" cy="648072"/>
          </a:xfrm>
        </p:spPr>
        <p:txBody>
          <a:bodyPr>
            <a:normAutofit fontScale="90000"/>
          </a:bodyPr>
          <a:lstStyle/>
          <a:p>
            <a:r>
              <a:rPr lang="en-GB" dirty="0"/>
              <a:t>Human Cells</a:t>
            </a:r>
          </a:p>
        </p:txBody>
      </p:sp>
      <p:sp>
        <p:nvSpPr>
          <p:cNvPr id="7" name="Subtitle 6"/>
          <p:cNvSpPr>
            <a:spLocks noGrp="1"/>
          </p:cNvSpPr>
          <p:nvPr>
            <p:ph type="subTitle" idx="1"/>
          </p:nvPr>
        </p:nvSpPr>
        <p:spPr>
          <a:xfrm>
            <a:off x="251520" y="866180"/>
            <a:ext cx="8712968" cy="1752600"/>
          </a:xfrm>
        </p:spPr>
        <p:txBody>
          <a:bodyPr>
            <a:normAutofit fontScale="92500"/>
          </a:bodyPr>
          <a:lstStyle/>
          <a:p>
            <a:pPr algn="l"/>
            <a:r>
              <a:rPr lang="en-GB" dirty="0">
                <a:solidFill>
                  <a:schemeClr val="tx1"/>
                </a:solidFill>
              </a:rPr>
              <a:t>Approximately 37 trillion cells in the body  </a:t>
            </a:r>
            <a:r>
              <a:rPr lang="en-GB" sz="1900" dirty="0">
                <a:solidFill>
                  <a:schemeClr val="tx1"/>
                </a:solidFill>
              </a:rPr>
              <a:t>(</a:t>
            </a:r>
            <a:r>
              <a:rPr lang="en-GB" sz="1900" dirty="0" err="1">
                <a:solidFill>
                  <a:schemeClr val="tx1"/>
                </a:solidFill>
              </a:rPr>
              <a:t>Bianconi</a:t>
            </a:r>
            <a:r>
              <a:rPr lang="en-GB" sz="1900" dirty="0">
                <a:solidFill>
                  <a:schemeClr val="tx1"/>
                </a:solidFill>
              </a:rPr>
              <a:t> et al 2013)</a:t>
            </a:r>
          </a:p>
          <a:p>
            <a:r>
              <a:rPr lang="en-GB" dirty="0">
                <a:solidFill>
                  <a:srgbClr val="00B0F0"/>
                </a:solidFill>
              </a:rPr>
              <a:t>200 different types</a:t>
            </a:r>
          </a:p>
          <a:p>
            <a:r>
              <a:rPr lang="en-GB" dirty="0">
                <a:solidFill>
                  <a:srgbClr val="FF0000"/>
                </a:solidFill>
              </a:rPr>
              <a:t>Start as pluripotential stem cells</a:t>
            </a:r>
          </a:p>
          <a:p>
            <a:pPr algn="l"/>
            <a:endParaRPr lang="en-GB" dirty="0">
              <a:solidFill>
                <a:schemeClr val="tx1"/>
              </a:solidFill>
            </a:endParaRPr>
          </a:p>
        </p:txBody>
      </p:sp>
      <p:pic>
        <p:nvPicPr>
          <p:cNvPr id="2050" name="Picture 2" descr="https://www.thoughtco.com/thmb/1RU8m4eAQgIEfVImQas6F7RjJv4=/768x0/filters:no_upscale():max_bytes(150000):strip_icc()/types-of-cells-in-the-body-373388-v3-5b76f0ad46e0fb0050ba820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1170" y="2677897"/>
            <a:ext cx="5105468" cy="34036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8919BE9-CFD3-42F0-AC9C-A743E9864CD7}"/>
              </a:ext>
            </a:extLst>
          </p:cNvPr>
          <p:cNvPicPr>
            <a:picLocks noChangeAspect="1"/>
          </p:cNvPicPr>
          <p:nvPr/>
        </p:nvPicPr>
        <p:blipFill>
          <a:blip r:embed="rId3"/>
          <a:stretch>
            <a:fillRect/>
          </a:stretch>
        </p:blipFill>
        <p:spPr>
          <a:xfrm>
            <a:off x="539552" y="3083720"/>
            <a:ext cx="3154873" cy="2598719"/>
          </a:xfrm>
          <a:prstGeom prst="rect">
            <a:avLst/>
          </a:prstGeom>
        </p:spPr>
      </p:pic>
    </p:spTree>
    <p:extLst>
      <p:ext uri="{BB962C8B-B14F-4D97-AF65-F5344CB8AC3E}">
        <p14:creationId xmlns:p14="http://schemas.microsoft.com/office/powerpoint/2010/main" val="1519117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EAA0-52BA-6657-284C-2FAE771AD0CE}"/>
              </a:ext>
            </a:extLst>
          </p:cNvPr>
          <p:cNvSpPr>
            <a:spLocks noGrp="1"/>
          </p:cNvSpPr>
          <p:nvPr>
            <p:ph type="title"/>
          </p:nvPr>
        </p:nvSpPr>
        <p:spPr/>
        <p:txBody>
          <a:bodyPr/>
          <a:lstStyle/>
          <a:p>
            <a:r>
              <a:rPr lang="en-GB" dirty="0"/>
              <a:t>Induced Pluripotential Stem Cells</a:t>
            </a:r>
          </a:p>
        </p:txBody>
      </p:sp>
      <p:sp>
        <p:nvSpPr>
          <p:cNvPr id="3" name="Content Placeholder 2">
            <a:extLst>
              <a:ext uri="{FF2B5EF4-FFF2-40B4-BE49-F238E27FC236}">
                <a16:creationId xmlns:a16="http://schemas.microsoft.com/office/drawing/2014/main" id="{DE46A602-46A5-AD4C-D85E-8D75DC2825AE}"/>
              </a:ext>
            </a:extLst>
          </p:cNvPr>
          <p:cNvSpPr>
            <a:spLocks noGrp="1"/>
          </p:cNvSpPr>
          <p:nvPr>
            <p:ph idx="1"/>
          </p:nvPr>
        </p:nvSpPr>
        <p:spPr/>
        <p:txBody>
          <a:bodyPr/>
          <a:lstStyle/>
          <a:p>
            <a:endParaRPr lang="en-GB"/>
          </a:p>
        </p:txBody>
      </p:sp>
      <p:pic>
        <p:nvPicPr>
          <p:cNvPr id="1026" name="Picture 2" descr="IPSC Pathway">
            <a:extLst>
              <a:ext uri="{FF2B5EF4-FFF2-40B4-BE49-F238E27FC236}">
                <a16:creationId xmlns:a16="http://schemas.microsoft.com/office/drawing/2014/main" id="{A4D62E69-1A89-58C5-D8A4-AE7DA4A4A1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676946"/>
            <a:ext cx="7128792" cy="4631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9091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7C9-8F51-4BE7-8186-3E879E24B02B}"/>
              </a:ext>
            </a:extLst>
          </p:cNvPr>
          <p:cNvSpPr>
            <a:spLocks noGrp="1"/>
          </p:cNvSpPr>
          <p:nvPr>
            <p:ph type="title"/>
          </p:nvPr>
        </p:nvSpPr>
        <p:spPr/>
        <p:txBody>
          <a:bodyPr/>
          <a:lstStyle/>
          <a:p>
            <a:r>
              <a:rPr lang="en-GB" dirty="0"/>
              <a:t>Pluripotential Blood Cells</a:t>
            </a:r>
          </a:p>
        </p:txBody>
      </p:sp>
      <p:pic>
        <p:nvPicPr>
          <p:cNvPr id="5" name="Picture 4">
            <a:extLst>
              <a:ext uri="{FF2B5EF4-FFF2-40B4-BE49-F238E27FC236}">
                <a16:creationId xmlns:a16="http://schemas.microsoft.com/office/drawing/2014/main" id="{29557C32-AB7A-430B-A3FE-F04BBACB43C2}"/>
              </a:ext>
            </a:extLst>
          </p:cNvPr>
          <p:cNvPicPr>
            <a:picLocks noChangeAspect="1"/>
          </p:cNvPicPr>
          <p:nvPr/>
        </p:nvPicPr>
        <p:blipFill>
          <a:blip r:embed="rId2"/>
          <a:stretch>
            <a:fillRect/>
          </a:stretch>
        </p:blipFill>
        <p:spPr>
          <a:xfrm>
            <a:off x="537243" y="2155946"/>
            <a:ext cx="8136304" cy="4680520"/>
          </a:xfrm>
          <a:prstGeom prst="rect">
            <a:avLst/>
          </a:prstGeom>
        </p:spPr>
      </p:pic>
      <p:sp>
        <p:nvSpPr>
          <p:cNvPr id="6" name="TextBox 5">
            <a:extLst>
              <a:ext uri="{FF2B5EF4-FFF2-40B4-BE49-F238E27FC236}">
                <a16:creationId xmlns:a16="http://schemas.microsoft.com/office/drawing/2014/main" id="{8F5C55F4-CB16-4247-B542-96D6636EB878}"/>
              </a:ext>
            </a:extLst>
          </p:cNvPr>
          <p:cNvSpPr txBox="1"/>
          <p:nvPr/>
        </p:nvSpPr>
        <p:spPr>
          <a:xfrm>
            <a:off x="683568" y="2204864"/>
            <a:ext cx="1800200" cy="923330"/>
          </a:xfrm>
          <a:prstGeom prst="rect">
            <a:avLst/>
          </a:prstGeom>
          <a:noFill/>
        </p:spPr>
        <p:txBody>
          <a:bodyPr wrap="square" rtlCol="0">
            <a:spAutoFit/>
          </a:bodyPr>
          <a:lstStyle/>
          <a:p>
            <a:r>
              <a:rPr lang="en-GB" dirty="0">
                <a:solidFill>
                  <a:srgbClr val="FF0000"/>
                </a:solidFill>
              </a:rPr>
              <a:t>Erythropoietin</a:t>
            </a:r>
          </a:p>
          <a:p>
            <a:pPr marL="285750" indent="-285750">
              <a:buFont typeface="Arial" panose="020B0604020202020204" pitchFamily="34" charset="0"/>
              <a:buChar char="•"/>
            </a:pPr>
            <a:r>
              <a:rPr lang="en-GB" dirty="0">
                <a:solidFill>
                  <a:srgbClr val="00B050"/>
                </a:solidFill>
              </a:rPr>
              <a:t>Iron</a:t>
            </a:r>
          </a:p>
          <a:p>
            <a:pPr marL="285750" indent="-285750">
              <a:buFont typeface="Arial" panose="020B0604020202020204" pitchFamily="34" charset="0"/>
              <a:buChar char="•"/>
            </a:pPr>
            <a:r>
              <a:rPr lang="en-GB" dirty="0">
                <a:solidFill>
                  <a:srgbClr val="00B050"/>
                </a:solidFill>
              </a:rPr>
              <a:t>B Vit, 6, 9, 12 </a:t>
            </a:r>
          </a:p>
        </p:txBody>
      </p:sp>
      <p:cxnSp>
        <p:nvCxnSpPr>
          <p:cNvPr id="8" name="Straight Arrow Connector 7">
            <a:extLst>
              <a:ext uri="{FF2B5EF4-FFF2-40B4-BE49-F238E27FC236}">
                <a16:creationId xmlns:a16="http://schemas.microsoft.com/office/drawing/2014/main" id="{51A6B8AB-2FCC-4D64-92BF-4044C277A92E}"/>
              </a:ext>
            </a:extLst>
          </p:cNvPr>
          <p:cNvCxnSpPr/>
          <p:nvPr/>
        </p:nvCxnSpPr>
        <p:spPr>
          <a:xfrm>
            <a:off x="1331640" y="3128194"/>
            <a:ext cx="720080" cy="12729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65B8379-3006-413E-A841-EDA08F3F89DD}"/>
              </a:ext>
            </a:extLst>
          </p:cNvPr>
          <p:cNvSpPr txBox="1"/>
          <p:nvPr/>
        </p:nvSpPr>
        <p:spPr>
          <a:xfrm>
            <a:off x="5991728" y="1556792"/>
            <a:ext cx="1728192"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B050"/>
                </a:solidFill>
              </a:rPr>
              <a:t>Folate</a:t>
            </a:r>
          </a:p>
          <a:p>
            <a:pPr marL="285750" indent="-285750">
              <a:buFont typeface="Arial" panose="020B0604020202020204" pitchFamily="34" charset="0"/>
              <a:buChar char="•"/>
            </a:pPr>
            <a:r>
              <a:rPr lang="en-GB" dirty="0">
                <a:solidFill>
                  <a:srgbClr val="00B050"/>
                </a:solidFill>
              </a:rPr>
              <a:t>Cobalamin</a:t>
            </a:r>
          </a:p>
          <a:p>
            <a:pPr marL="285750" indent="-285750">
              <a:buFont typeface="Arial" panose="020B0604020202020204" pitchFamily="34" charset="0"/>
              <a:buChar char="•"/>
            </a:pPr>
            <a:r>
              <a:rPr lang="en-GB" dirty="0">
                <a:solidFill>
                  <a:srgbClr val="00B050"/>
                </a:solidFill>
              </a:rPr>
              <a:t>Vit K</a:t>
            </a:r>
          </a:p>
        </p:txBody>
      </p:sp>
      <p:cxnSp>
        <p:nvCxnSpPr>
          <p:cNvPr id="11" name="Straight Arrow Connector 10">
            <a:extLst>
              <a:ext uri="{FF2B5EF4-FFF2-40B4-BE49-F238E27FC236}">
                <a16:creationId xmlns:a16="http://schemas.microsoft.com/office/drawing/2014/main" id="{7766C915-52F8-41FF-A3BB-8CB3EFAB6249}"/>
              </a:ext>
            </a:extLst>
          </p:cNvPr>
          <p:cNvCxnSpPr/>
          <p:nvPr/>
        </p:nvCxnSpPr>
        <p:spPr>
          <a:xfrm flipH="1">
            <a:off x="4355976" y="1916832"/>
            <a:ext cx="1584176" cy="28803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9728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Cell Differentiation</a:t>
            </a:r>
          </a:p>
        </p:txBody>
      </p:sp>
      <p:sp>
        <p:nvSpPr>
          <p:cNvPr id="3" name="Content Placeholder 2"/>
          <p:cNvSpPr>
            <a:spLocks noGrp="1"/>
          </p:cNvSpPr>
          <p:nvPr>
            <p:ph idx="1"/>
          </p:nvPr>
        </p:nvSpPr>
        <p:spPr/>
        <p:txBody>
          <a:bodyPr>
            <a:normAutofit lnSpcReduction="10000"/>
          </a:bodyPr>
          <a:lstStyle/>
          <a:p>
            <a:pPr marL="0" indent="0" algn="ctr">
              <a:buNone/>
            </a:pPr>
            <a:r>
              <a:rPr lang="en-GB" dirty="0"/>
              <a:t>The development of specific cells results from differential</a:t>
            </a:r>
            <a:r>
              <a:rPr lang="en-GB" u="sng" dirty="0">
                <a:solidFill>
                  <a:srgbClr val="FF0000"/>
                </a:solidFill>
              </a:rPr>
              <a:t> gene expression </a:t>
            </a:r>
            <a:r>
              <a:rPr lang="en-GB" dirty="0"/>
              <a:t>and </a:t>
            </a:r>
            <a:r>
              <a:rPr lang="en-GB" u="sng" dirty="0">
                <a:solidFill>
                  <a:srgbClr val="FF0000"/>
                </a:solidFill>
              </a:rPr>
              <a:t>inductive signalling.</a:t>
            </a:r>
          </a:p>
          <a:p>
            <a:pPr marL="0" indent="0">
              <a:buNone/>
            </a:pPr>
            <a:endParaRPr lang="en-GB" dirty="0"/>
          </a:p>
          <a:p>
            <a:pPr marL="0" indent="0" algn="ctr">
              <a:buNone/>
            </a:pPr>
            <a:r>
              <a:rPr lang="en-GB" dirty="0"/>
              <a:t>A the point of cell division asymmetric localisation of cytoplasmic molecules results in a higher concentration of specific cellular characteristic in one cell and other characteristic in the other.</a:t>
            </a:r>
          </a:p>
        </p:txBody>
      </p:sp>
    </p:spTree>
    <p:extLst>
      <p:ext uri="{BB962C8B-B14F-4D97-AF65-F5344CB8AC3E}">
        <p14:creationId xmlns:p14="http://schemas.microsoft.com/office/powerpoint/2010/main" val="3694910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Cell division / Mitosis</a:t>
            </a:r>
          </a:p>
        </p:txBody>
      </p:sp>
      <p:sp>
        <p:nvSpPr>
          <p:cNvPr id="3" name="Content Placeholder 2"/>
          <p:cNvSpPr>
            <a:spLocks noGrp="1"/>
          </p:cNvSpPr>
          <p:nvPr>
            <p:ph idx="1"/>
          </p:nvPr>
        </p:nvSpPr>
        <p:spPr>
          <a:xfrm>
            <a:off x="539552" y="1484785"/>
            <a:ext cx="8208912" cy="792087"/>
          </a:xfrm>
        </p:spPr>
        <p:txBody>
          <a:bodyPr>
            <a:normAutofit/>
          </a:bodyPr>
          <a:lstStyle/>
          <a:p>
            <a:pPr marL="0" indent="0" algn="ctr">
              <a:buNone/>
            </a:pPr>
            <a:r>
              <a:rPr lang="en-GB" sz="2000" dirty="0">
                <a:solidFill>
                  <a:srgbClr val="FF0000"/>
                </a:solidFill>
              </a:rPr>
              <a:t>The process of cell reproduction where the chromosomes are copied and separated into 2 nuclei and form 2 daughter cells.</a:t>
            </a:r>
          </a:p>
        </p:txBody>
      </p:sp>
      <p:pic>
        <p:nvPicPr>
          <p:cNvPr id="3076" name="Picture 4" descr="https://upload.wikimedia.org/wikipedia/commons/thumb/c/c9/Mitosis_Stages.svg/1920px-Mitosis_Stages.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5" y="2636912"/>
            <a:ext cx="9006834"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363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292-5075-4F31-92FA-C7F6CB5181D7}"/>
              </a:ext>
            </a:extLst>
          </p:cNvPr>
          <p:cNvSpPr>
            <a:spLocks noGrp="1"/>
          </p:cNvSpPr>
          <p:nvPr>
            <p:ph type="title"/>
          </p:nvPr>
        </p:nvSpPr>
        <p:spPr>
          <a:xfrm>
            <a:off x="457200" y="274638"/>
            <a:ext cx="8229600" cy="778098"/>
          </a:xfrm>
        </p:spPr>
        <p:txBody>
          <a:bodyPr/>
          <a:lstStyle/>
          <a:p>
            <a:r>
              <a:rPr lang="en-GB" dirty="0"/>
              <a:t>Mitosis</a:t>
            </a:r>
          </a:p>
        </p:txBody>
      </p:sp>
      <p:sp>
        <p:nvSpPr>
          <p:cNvPr id="3" name="Content Placeholder 2">
            <a:extLst>
              <a:ext uri="{FF2B5EF4-FFF2-40B4-BE49-F238E27FC236}">
                <a16:creationId xmlns:a16="http://schemas.microsoft.com/office/drawing/2014/main" id="{95D3D547-1373-489D-B69C-B4863E64D3EF}"/>
              </a:ext>
            </a:extLst>
          </p:cNvPr>
          <p:cNvSpPr>
            <a:spLocks noGrp="1"/>
          </p:cNvSpPr>
          <p:nvPr>
            <p:ph idx="1"/>
          </p:nvPr>
        </p:nvSpPr>
        <p:spPr>
          <a:xfrm>
            <a:off x="457200" y="1268760"/>
            <a:ext cx="8579296" cy="5400600"/>
          </a:xfrm>
        </p:spPr>
        <p:txBody>
          <a:bodyPr>
            <a:normAutofit fontScale="70000" lnSpcReduction="20000"/>
          </a:bodyPr>
          <a:lstStyle/>
          <a:p>
            <a:pPr marL="0" indent="0">
              <a:buNone/>
            </a:pPr>
            <a:r>
              <a:rPr lang="en-GB" dirty="0">
                <a:solidFill>
                  <a:srgbClr val="FF0000"/>
                </a:solidFill>
              </a:rPr>
              <a:t>Interphase</a:t>
            </a:r>
            <a:r>
              <a:rPr lang="en-GB" dirty="0"/>
              <a:t> – cell acquires nutrients, creates proteins and other molecules, Duplicates DNA, RNA.</a:t>
            </a:r>
          </a:p>
          <a:p>
            <a:pPr marL="0" indent="0">
              <a:buNone/>
            </a:pPr>
            <a:endParaRPr lang="en-GB" dirty="0"/>
          </a:p>
          <a:p>
            <a:pPr marL="0" indent="0">
              <a:buNone/>
            </a:pPr>
            <a:r>
              <a:rPr lang="en-GB" dirty="0">
                <a:solidFill>
                  <a:srgbClr val="FF0000"/>
                </a:solidFill>
              </a:rPr>
              <a:t>Pro</a:t>
            </a:r>
            <a:r>
              <a:rPr lang="en-GB" dirty="0">
                <a:solidFill>
                  <a:srgbClr val="0070C0"/>
                </a:solidFill>
              </a:rPr>
              <a:t>phase</a:t>
            </a:r>
            <a:r>
              <a:rPr lang="en-GB" dirty="0"/>
              <a:t> – Nucleus disappears, chromatin condenses.</a:t>
            </a:r>
          </a:p>
          <a:p>
            <a:pPr marL="0" indent="0">
              <a:buNone/>
            </a:pPr>
            <a:endParaRPr lang="en-GB" dirty="0"/>
          </a:p>
          <a:p>
            <a:pPr marL="0" indent="0">
              <a:buNone/>
            </a:pPr>
            <a:r>
              <a:rPr lang="en-GB" dirty="0">
                <a:solidFill>
                  <a:srgbClr val="0070C0"/>
                </a:solidFill>
              </a:rPr>
              <a:t>Prometaphase</a:t>
            </a:r>
            <a:r>
              <a:rPr lang="en-GB" dirty="0"/>
              <a:t> – Chromatin attached to DNA duplicates.</a:t>
            </a:r>
          </a:p>
          <a:p>
            <a:pPr marL="0" indent="0">
              <a:buNone/>
            </a:pPr>
            <a:endParaRPr lang="en-GB" dirty="0"/>
          </a:p>
          <a:p>
            <a:pPr marL="0" indent="0">
              <a:buNone/>
            </a:pPr>
            <a:r>
              <a:rPr lang="en-GB" dirty="0">
                <a:solidFill>
                  <a:srgbClr val="0070C0"/>
                </a:solidFill>
              </a:rPr>
              <a:t>Metaphase </a:t>
            </a:r>
            <a:r>
              <a:rPr lang="en-GB" dirty="0"/>
              <a:t>– Chromosomes line up at the chromosomal plate</a:t>
            </a:r>
          </a:p>
          <a:p>
            <a:pPr marL="0" indent="0">
              <a:buNone/>
            </a:pPr>
            <a:endParaRPr lang="en-GB" dirty="0"/>
          </a:p>
          <a:p>
            <a:pPr marL="0" indent="0">
              <a:buNone/>
            </a:pPr>
            <a:r>
              <a:rPr lang="en-GB" dirty="0">
                <a:solidFill>
                  <a:srgbClr val="0070C0"/>
                </a:solidFill>
              </a:rPr>
              <a:t>Anaphase</a:t>
            </a:r>
            <a:r>
              <a:rPr lang="en-GB" dirty="0"/>
              <a:t> – Chromosomes separate and move to opposite sides of the cell.</a:t>
            </a:r>
          </a:p>
          <a:p>
            <a:pPr marL="0" indent="0">
              <a:buNone/>
            </a:pPr>
            <a:endParaRPr lang="en-GB" dirty="0"/>
          </a:p>
          <a:p>
            <a:pPr marL="0" indent="0">
              <a:buNone/>
            </a:pPr>
            <a:r>
              <a:rPr lang="en-GB" dirty="0">
                <a:solidFill>
                  <a:srgbClr val="0070C0"/>
                </a:solidFill>
              </a:rPr>
              <a:t>Telo</a:t>
            </a:r>
            <a:r>
              <a:rPr lang="en-GB" dirty="0">
                <a:solidFill>
                  <a:srgbClr val="FF0000"/>
                </a:solidFill>
              </a:rPr>
              <a:t>phase</a:t>
            </a:r>
            <a:r>
              <a:rPr lang="en-GB" dirty="0"/>
              <a:t> – Formation of separate nuclear membranes and chromosomes uncoil.</a:t>
            </a:r>
          </a:p>
          <a:p>
            <a:pPr marL="0" indent="0">
              <a:buNone/>
            </a:pPr>
            <a:endParaRPr lang="en-GB" dirty="0"/>
          </a:p>
          <a:p>
            <a:pPr marL="0" indent="0">
              <a:buNone/>
            </a:pPr>
            <a:r>
              <a:rPr lang="en-GB" dirty="0">
                <a:solidFill>
                  <a:srgbClr val="FF0000"/>
                </a:solidFill>
              </a:rPr>
              <a:t>Cytokinesis</a:t>
            </a:r>
            <a:r>
              <a:rPr lang="en-GB" dirty="0"/>
              <a:t> – Cell fully separates into 2 daughter cells</a:t>
            </a:r>
          </a:p>
          <a:p>
            <a:pPr marL="0" indent="0">
              <a:buNone/>
            </a:pPr>
            <a:endParaRPr lang="en-GB" dirty="0"/>
          </a:p>
        </p:txBody>
      </p:sp>
    </p:spTree>
    <p:extLst>
      <p:ext uri="{BB962C8B-B14F-4D97-AF65-F5344CB8AC3E}">
        <p14:creationId xmlns:p14="http://schemas.microsoft.com/office/powerpoint/2010/main" val="2404339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076056" y="332656"/>
            <a:ext cx="3816424" cy="1728192"/>
          </a:xfrm>
        </p:spPr>
        <p:txBody>
          <a:bodyPr>
            <a:normAutofit/>
          </a:bodyPr>
          <a:lstStyle/>
          <a:p>
            <a:pPr eaLnBrk="1" hangingPunct="1"/>
            <a:r>
              <a:rPr lang="en-GB" altLang="en-US" sz="3600" dirty="0">
                <a:solidFill>
                  <a:srgbClr val="FF0000"/>
                </a:solidFill>
              </a:rPr>
              <a:t>Structures within a Generalised  Cell</a:t>
            </a:r>
          </a:p>
        </p:txBody>
      </p:sp>
      <p:pic>
        <p:nvPicPr>
          <p:cNvPr id="19459" name="Picture 6"/>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07504" y="332656"/>
            <a:ext cx="4664351" cy="3201691"/>
          </a:xfrm>
        </p:spPr>
      </p:pic>
      <p:pic>
        <p:nvPicPr>
          <p:cNvPr id="1026" name="Picture 2" descr="Image result for the human ce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3212976"/>
            <a:ext cx="5286375" cy="3390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23528" y="3717032"/>
            <a:ext cx="3888432" cy="3139321"/>
          </a:xfrm>
          <a:prstGeom prst="rect">
            <a:avLst/>
          </a:prstGeom>
          <a:noFill/>
        </p:spPr>
        <p:txBody>
          <a:bodyPr wrap="square" rtlCol="0">
            <a:spAutoFit/>
          </a:bodyPr>
          <a:lstStyle/>
          <a:p>
            <a:pPr algn="ctr"/>
            <a:r>
              <a:rPr lang="en-GB" dirty="0"/>
              <a:t>Cell membrane</a:t>
            </a:r>
          </a:p>
          <a:p>
            <a:r>
              <a:rPr lang="en-GB" dirty="0">
                <a:solidFill>
                  <a:srgbClr val="FF0000"/>
                </a:solidFill>
              </a:rPr>
              <a:t>Organelles</a:t>
            </a:r>
          </a:p>
          <a:p>
            <a:pPr marL="285750" indent="-285750">
              <a:buFont typeface="Arial" panose="020B0604020202020204" pitchFamily="34" charset="0"/>
              <a:buChar char="•"/>
            </a:pPr>
            <a:r>
              <a:rPr lang="en-GB" dirty="0"/>
              <a:t>Lysosomes</a:t>
            </a:r>
          </a:p>
          <a:p>
            <a:pPr marL="285750" indent="-285750">
              <a:buFont typeface="Arial" panose="020B0604020202020204" pitchFamily="34" charset="0"/>
              <a:buChar char="•"/>
            </a:pPr>
            <a:r>
              <a:rPr lang="en-GB" dirty="0"/>
              <a:t>Vacuole</a:t>
            </a:r>
          </a:p>
          <a:p>
            <a:pPr marL="285750" indent="-285750">
              <a:buFont typeface="Arial" panose="020B0604020202020204" pitchFamily="34" charset="0"/>
              <a:buChar char="•"/>
            </a:pPr>
            <a:r>
              <a:rPr lang="en-GB" dirty="0"/>
              <a:t>Mitochondria</a:t>
            </a:r>
          </a:p>
          <a:p>
            <a:pPr marL="285750" indent="-285750">
              <a:buFont typeface="Arial" panose="020B0604020202020204" pitchFamily="34" charset="0"/>
              <a:buChar char="•"/>
            </a:pPr>
            <a:r>
              <a:rPr lang="en-GB" dirty="0"/>
              <a:t>Golgi apparatus</a:t>
            </a:r>
          </a:p>
          <a:p>
            <a:pPr marL="285750" indent="-285750">
              <a:buFont typeface="Arial" panose="020B0604020202020204" pitchFamily="34" charset="0"/>
              <a:buChar char="•"/>
            </a:pPr>
            <a:r>
              <a:rPr lang="en-GB" dirty="0"/>
              <a:t>Ribosomes</a:t>
            </a:r>
          </a:p>
          <a:p>
            <a:pPr marL="285750" indent="-285750">
              <a:buFont typeface="Arial" panose="020B0604020202020204" pitchFamily="34" charset="0"/>
              <a:buChar char="•"/>
            </a:pPr>
            <a:r>
              <a:rPr lang="en-GB" dirty="0"/>
              <a:t>Endoplasmic reticulum</a:t>
            </a:r>
          </a:p>
          <a:p>
            <a:pPr marL="285750" indent="-285750">
              <a:buFont typeface="Arial" panose="020B0604020202020204" pitchFamily="34" charset="0"/>
              <a:buChar char="•"/>
            </a:pPr>
            <a:r>
              <a:rPr lang="en-GB" dirty="0"/>
              <a:t>Cytoplasm</a:t>
            </a:r>
          </a:p>
          <a:p>
            <a:pPr marL="285750" indent="-285750">
              <a:buFont typeface="Arial" panose="020B0604020202020204" pitchFamily="34" charset="0"/>
              <a:buChar char="•"/>
            </a:pPr>
            <a:r>
              <a:rPr lang="en-GB" dirty="0"/>
              <a:t>Centrosome</a:t>
            </a:r>
          </a:p>
          <a:p>
            <a:pPr marL="285750" indent="-285750">
              <a:buFont typeface="Arial" panose="020B0604020202020204" pitchFamily="34" charset="0"/>
              <a:buChar char="•"/>
            </a:pPr>
            <a:r>
              <a:rPr lang="en-GB" dirty="0"/>
              <a:t>Nucleus</a:t>
            </a:r>
          </a:p>
        </p:txBody>
      </p:sp>
    </p:spTree>
    <p:extLst>
      <p:ext uri="{BB962C8B-B14F-4D97-AF65-F5344CB8AC3E}">
        <p14:creationId xmlns:p14="http://schemas.microsoft.com/office/powerpoint/2010/main" val="3954091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eaLnBrk="1" hangingPunct="1"/>
            <a:r>
              <a:rPr lang="en-GB" altLang="en-US" sz="4000" b="1"/>
              <a:t>Cell membrane </a:t>
            </a:r>
            <a:br>
              <a:rPr lang="en-GB" altLang="en-US" sz="4000" b="1"/>
            </a:br>
            <a:r>
              <a:rPr lang="en-GB" altLang="en-US" sz="4000" b="1"/>
              <a:t>(plasma membrane)</a:t>
            </a:r>
            <a:r>
              <a:rPr lang="en-GB" altLang="en-US" sz="4000"/>
              <a:t> </a:t>
            </a:r>
          </a:p>
        </p:txBody>
      </p:sp>
      <p:sp>
        <p:nvSpPr>
          <p:cNvPr id="20483" name="Rectangle 3"/>
          <p:cNvSpPr>
            <a:spLocks noGrp="1" noChangeArrowheads="1"/>
          </p:cNvSpPr>
          <p:nvPr>
            <p:ph type="body" idx="1"/>
          </p:nvPr>
        </p:nvSpPr>
        <p:spPr>
          <a:xfrm>
            <a:off x="28575" y="1628774"/>
            <a:ext cx="4691063" cy="4608537"/>
          </a:xfrm>
        </p:spPr>
        <p:txBody>
          <a:bodyPr>
            <a:normAutofit/>
          </a:bodyPr>
          <a:lstStyle/>
          <a:p>
            <a:pPr eaLnBrk="1" hangingPunct="1">
              <a:lnSpc>
                <a:spcPct val="80000"/>
              </a:lnSpc>
            </a:pPr>
            <a:r>
              <a:rPr lang="en-GB" altLang="en-US" sz="2000" dirty="0"/>
              <a:t>Surrounds all cells separating the interior from the outside environment.</a:t>
            </a:r>
          </a:p>
          <a:p>
            <a:pPr eaLnBrk="1" hangingPunct="1">
              <a:lnSpc>
                <a:spcPct val="80000"/>
              </a:lnSpc>
            </a:pPr>
            <a:endParaRPr lang="en-GB" altLang="en-US" sz="2000" dirty="0"/>
          </a:p>
          <a:p>
            <a:pPr eaLnBrk="1" hangingPunct="1">
              <a:lnSpc>
                <a:spcPct val="80000"/>
              </a:lnSpc>
            </a:pPr>
            <a:r>
              <a:rPr lang="en-GB" altLang="en-US" sz="2000" dirty="0"/>
              <a:t>The cell membrane and it is (selectively) semi-permeable, controlling the movement of substances in and out.</a:t>
            </a:r>
          </a:p>
          <a:p>
            <a:pPr eaLnBrk="1" hangingPunct="1">
              <a:lnSpc>
                <a:spcPct val="80000"/>
              </a:lnSpc>
            </a:pPr>
            <a:endParaRPr lang="en-GB" altLang="en-US" sz="2000" dirty="0"/>
          </a:p>
          <a:p>
            <a:pPr eaLnBrk="1" hangingPunct="1">
              <a:lnSpc>
                <a:spcPct val="80000"/>
              </a:lnSpc>
            </a:pPr>
            <a:r>
              <a:rPr lang="en-GB" altLang="en-US" sz="2000" dirty="0"/>
              <a:t>It contains a wide variety of biological molecules, primarily proteins and lipids, which are involved in a variety of cellular processes such as cell adhesion, ion channel conductance and cell signalling. </a:t>
            </a:r>
          </a:p>
          <a:p>
            <a:pPr eaLnBrk="1" hangingPunct="1">
              <a:lnSpc>
                <a:spcPct val="80000"/>
              </a:lnSpc>
            </a:pPr>
            <a:endParaRPr lang="en-GB" altLang="en-US" sz="2000" dirty="0"/>
          </a:p>
          <a:p>
            <a:pPr eaLnBrk="1" hangingPunct="1">
              <a:lnSpc>
                <a:spcPct val="80000"/>
              </a:lnSpc>
            </a:pPr>
            <a:r>
              <a:rPr lang="en-GB" altLang="en-US" sz="2000" dirty="0"/>
              <a:t>It also serves as the attachment point for the intracellular cytoskeleton</a:t>
            </a:r>
          </a:p>
        </p:txBody>
      </p:sp>
      <p:pic>
        <p:nvPicPr>
          <p:cNvPr id="20484" name="Picture 5" descr="Image result for cell membran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2684" y="2060848"/>
            <a:ext cx="4432716" cy="316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Box 1"/>
          <p:cNvSpPr txBox="1">
            <a:spLocks noChangeArrowheads="1"/>
          </p:cNvSpPr>
          <p:nvPr/>
        </p:nvSpPr>
        <p:spPr bwMode="auto">
          <a:xfrm>
            <a:off x="539552" y="6381328"/>
            <a:ext cx="7632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1800">
                <a:solidFill>
                  <a:srgbClr val="FF0000"/>
                </a:solidFill>
              </a:rPr>
              <a:t>See lecture on cell signalling and membrane transport</a:t>
            </a:r>
          </a:p>
        </p:txBody>
      </p:sp>
    </p:spTree>
    <p:extLst>
      <p:ext uri="{BB962C8B-B14F-4D97-AF65-F5344CB8AC3E}">
        <p14:creationId xmlns:p14="http://schemas.microsoft.com/office/powerpoint/2010/main" val="3641166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4638"/>
            <a:ext cx="8229600" cy="777875"/>
          </a:xfrm>
        </p:spPr>
        <p:txBody>
          <a:bodyPr/>
          <a:lstStyle/>
          <a:p>
            <a:pPr eaLnBrk="1" hangingPunct="1"/>
            <a:r>
              <a:rPr lang="en-GB" altLang="en-US"/>
              <a:t>Cytoplasm</a:t>
            </a:r>
          </a:p>
        </p:txBody>
      </p:sp>
      <p:sp>
        <p:nvSpPr>
          <p:cNvPr id="34819" name="Rectangle 3"/>
          <p:cNvSpPr>
            <a:spLocks noGrp="1" noChangeArrowheads="1"/>
          </p:cNvSpPr>
          <p:nvPr>
            <p:ph type="body" idx="1"/>
          </p:nvPr>
        </p:nvSpPr>
        <p:spPr>
          <a:xfrm>
            <a:off x="457200" y="1196975"/>
            <a:ext cx="8229600" cy="5327650"/>
          </a:xfrm>
        </p:spPr>
        <p:txBody>
          <a:bodyPr/>
          <a:lstStyle/>
          <a:p>
            <a:pPr eaLnBrk="1" hangingPunct="1">
              <a:lnSpc>
                <a:spcPct val="80000"/>
              </a:lnSpc>
              <a:buFont typeface="+mj-lt"/>
              <a:buAutoNum type="arabicPeriod"/>
            </a:pPr>
            <a:r>
              <a:rPr lang="en-GB" altLang="en-US" sz="2000" dirty="0">
                <a:solidFill>
                  <a:srgbClr val="0070C0"/>
                </a:solidFill>
              </a:rPr>
              <a:t>The part of a cell that is enclosed within the cell membrane filled with liquid that the organelles are suspended in.</a:t>
            </a:r>
          </a:p>
          <a:p>
            <a:pPr eaLnBrk="1" hangingPunct="1">
              <a:lnSpc>
                <a:spcPct val="80000"/>
              </a:lnSpc>
              <a:buFont typeface="+mj-lt"/>
              <a:buAutoNum type="arabicPeriod"/>
            </a:pPr>
            <a:endParaRPr lang="en-GB" altLang="en-US" sz="2000" dirty="0"/>
          </a:p>
          <a:p>
            <a:pPr>
              <a:lnSpc>
                <a:spcPct val="80000"/>
              </a:lnSpc>
              <a:buFont typeface="+mj-lt"/>
              <a:buAutoNum type="arabicPeriod"/>
            </a:pPr>
            <a:r>
              <a:rPr lang="en-GB" altLang="en-US" sz="2000" dirty="0"/>
              <a:t>The cytosol is a gel, with a network of fibres dispersed through water. Due to this network of pores and high concentrations of dissolved macromolecules, such as proteins, an effect called macromolecular crowding occurs and the cytosol does not act as an ideal solution. This crowding effect alters how the components of the cytosol interact with each other.</a:t>
            </a:r>
          </a:p>
          <a:p>
            <a:pPr>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a:solidFill>
                  <a:srgbClr val="FF0000"/>
                </a:solidFill>
              </a:rPr>
              <a:t>The site where most cellular activities occur, such as many metabolic pathways like glycolysis, and processes such as cell division. </a:t>
            </a:r>
          </a:p>
          <a:p>
            <a:pPr eaLnBrk="1" hangingPunct="1">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a:solidFill>
                  <a:srgbClr val="7030A0"/>
                </a:solidFill>
              </a:rPr>
              <a:t>The inner granular mass is called the endoplasm and the outer, clear and glassy layer is called the cell cortex or the ectoplasm.</a:t>
            </a:r>
          </a:p>
          <a:p>
            <a:pPr eaLnBrk="1" hangingPunct="1">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a:solidFill>
                  <a:srgbClr val="00B050"/>
                </a:solidFill>
              </a:rPr>
              <a:t>The part of the cytoplasm that is not held within organelles is called the cytosol and is a complex mixture of cytoskeleton filaments, dissolved molecules, and water that fills much of the volume of a cell.</a:t>
            </a:r>
          </a:p>
          <a:p>
            <a:pPr eaLnBrk="1" hangingPunct="1">
              <a:lnSpc>
                <a:spcPct val="80000"/>
              </a:lnSpc>
              <a:buFont typeface="+mj-lt"/>
              <a:buAutoNum type="arabicPeriod"/>
            </a:pPr>
            <a:endParaRPr lang="en-GB" altLang="en-US" sz="1800" dirty="0"/>
          </a:p>
        </p:txBody>
      </p:sp>
    </p:spTree>
    <p:extLst>
      <p:ext uri="{BB962C8B-B14F-4D97-AF65-F5344CB8AC3E}">
        <p14:creationId xmlns:p14="http://schemas.microsoft.com/office/powerpoint/2010/main" val="167450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a:t>Cytoplasmic Inclusions</a:t>
            </a:r>
          </a:p>
        </p:txBody>
      </p:sp>
      <p:sp>
        <p:nvSpPr>
          <p:cNvPr id="35843" name="Rectangle 3"/>
          <p:cNvSpPr>
            <a:spLocks noGrp="1" noChangeArrowheads="1"/>
          </p:cNvSpPr>
          <p:nvPr>
            <p:ph type="body" idx="1"/>
          </p:nvPr>
        </p:nvSpPr>
        <p:spPr/>
        <p:txBody>
          <a:bodyPr>
            <a:normAutofit lnSpcReduction="10000"/>
          </a:bodyPr>
          <a:lstStyle/>
          <a:p>
            <a:pPr eaLnBrk="1" hangingPunct="1">
              <a:lnSpc>
                <a:spcPct val="90000"/>
              </a:lnSpc>
            </a:pPr>
            <a:r>
              <a:rPr lang="en-GB" altLang="en-US" dirty="0"/>
              <a:t>Chemical substances that may or may not be present in a cell, depending on the cell type. </a:t>
            </a:r>
          </a:p>
          <a:p>
            <a:pPr eaLnBrk="1" hangingPunct="1">
              <a:lnSpc>
                <a:spcPct val="90000"/>
              </a:lnSpc>
            </a:pPr>
            <a:endParaRPr lang="en-GB" altLang="en-US" dirty="0"/>
          </a:p>
          <a:p>
            <a:pPr eaLnBrk="1" hangingPunct="1">
              <a:lnSpc>
                <a:spcPct val="90000"/>
              </a:lnSpc>
            </a:pPr>
            <a:r>
              <a:rPr lang="en-GB" altLang="en-US" sz="2800" dirty="0"/>
              <a:t>Examples of inclusions are </a:t>
            </a:r>
          </a:p>
          <a:p>
            <a:pPr lvl="1">
              <a:lnSpc>
                <a:spcPct val="90000"/>
              </a:lnSpc>
            </a:pPr>
            <a:r>
              <a:rPr lang="en-GB" altLang="en-US" sz="2400" dirty="0"/>
              <a:t>glycogen granules in the liver and muscle cells, </a:t>
            </a:r>
          </a:p>
          <a:p>
            <a:pPr lvl="1">
              <a:lnSpc>
                <a:spcPct val="90000"/>
              </a:lnSpc>
            </a:pPr>
            <a:r>
              <a:rPr lang="en-GB" altLang="en-US" sz="2400" dirty="0"/>
              <a:t>lipid droplets in fat cells, </a:t>
            </a:r>
          </a:p>
          <a:p>
            <a:pPr lvl="1">
              <a:lnSpc>
                <a:spcPct val="90000"/>
              </a:lnSpc>
            </a:pPr>
            <a:r>
              <a:rPr lang="en-GB" altLang="en-US" sz="2400" dirty="0"/>
              <a:t>pigment granules in certain cells of skin and hair, water containing vacuoles, </a:t>
            </a:r>
          </a:p>
          <a:p>
            <a:pPr lvl="1">
              <a:lnSpc>
                <a:spcPct val="90000"/>
              </a:lnSpc>
            </a:pPr>
            <a:r>
              <a:rPr lang="en-GB" altLang="en-US" sz="2400" dirty="0"/>
              <a:t>vitamins</a:t>
            </a:r>
          </a:p>
          <a:p>
            <a:pPr lvl="1">
              <a:lnSpc>
                <a:spcPct val="90000"/>
              </a:lnSpc>
            </a:pPr>
            <a:r>
              <a:rPr lang="en-GB" altLang="en-US" sz="2400" dirty="0"/>
              <a:t>minerals.</a:t>
            </a:r>
          </a:p>
          <a:p>
            <a:pPr lvl="1">
              <a:lnSpc>
                <a:spcPct val="90000"/>
              </a:lnSpc>
            </a:pPr>
            <a:r>
              <a:rPr lang="en-GB" altLang="en-US" sz="2400" dirty="0"/>
              <a:t>Amino acids</a:t>
            </a:r>
          </a:p>
        </p:txBody>
      </p:sp>
    </p:spTree>
    <p:extLst>
      <p:ext uri="{BB962C8B-B14F-4D97-AF65-F5344CB8AC3E}">
        <p14:creationId xmlns:p14="http://schemas.microsoft.com/office/powerpoint/2010/main" val="1260843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Cytoskeleton</a:t>
            </a:r>
          </a:p>
        </p:txBody>
      </p:sp>
      <p:sp>
        <p:nvSpPr>
          <p:cNvPr id="31747" name="Rectangle 3"/>
          <p:cNvSpPr>
            <a:spLocks noGrp="1" noChangeArrowheads="1"/>
          </p:cNvSpPr>
          <p:nvPr>
            <p:ph type="body" idx="1"/>
          </p:nvPr>
        </p:nvSpPr>
        <p:spPr>
          <a:xfrm>
            <a:off x="179512" y="1124744"/>
            <a:ext cx="4536504" cy="5400600"/>
          </a:xfrm>
        </p:spPr>
        <p:txBody>
          <a:bodyPr>
            <a:noAutofit/>
          </a:bodyPr>
          <a:lstStyle/>
          <a:p>
            <a:pPr marL="0" indent="0" algn="ctr" eaLnBrk="1" hangingPunct="1">
              <a:buFontTx/>
              <a:buNone/>
            </a:pPr>
            <a:r>
              <a:rPr lang="en-GB" altLang="en-US" sz="2400" dirty="0">
                <a:solidFill>
                  <a:srgbClr val="0070C0"/>
                </a:solidFill>
              </a:rPr>
              <a:t>The </a:t>
            </a:r>
            <a:r>
              <a:rPr lang="en-GB" altLang="en-US" sz="2400" b="1" dirty="0">
                <a:solidFill>
                  <a:srgbClr val="0070C0"/>
                </a:solidFill>
              </a:rPr>
              <a:t>cytoskeleton</a:t>
            </a:r>
            <a:r>
              <a:rPr lang="en-GB" altLang="en-US" sz="2400" dirty="0">
                <a:solidFill>
                  <a:srgbClr val="0070C0"/>
                </a:solidFill>
              </a:rPr>
              <a:t> is a cellular "skeleton" contained within the cytoplasm and is made out of protein.</a:t>
            </a:r>
          </a:p>
          <a:p>
            <a:pPr marL="0" indent="0" eaLnBrk="1" hangingPunct="1">
              <a:buFontTx/>
              <a:buNone/>
            </a:pPr>
            <a:endParaRPr lang="en-GB" altLang="en-US" sz="1800" dirty="0"/>
          </a:p>
          <a:p>
            <a:pPr marL="0" indent="0" algn="ctr" eaLnBrk="1" hangingPunct="1">
              <a:buFontTx/>
              <a:buNone/>
            </a:pPr>
            <a:endParaRPr lang="en-GB" altLang="en-US" sz="1800" dirty="0"/>
          </a:p>
          <a:p>
            <a:pPr marL="0" indent="0" eaLnBrk="1" hangingPunct="1">
              <a:buFontTx/>
              <a:buNone/>
            </a:pPr>
            <a:r>
              <a:rPr lang="en-GB" altLang="en-US" sz="2400" dirty="0"/>
              <a:t>It is a dynamic structure that maintains cell shape, protects the cell, enables cellular motion (using structures such as flagella, cilia and </a:t>
            </a:r>
            <a:r>
              <a:rPr lang="en-GB" altLang="en-US" sz="2400" dirty="0" err="1"/>
              <a:t>lamellipodia</a:t>
            </a:r>
            <a:r>
              <a:rPr lang="en-GB" altLang="en-US" sz="2400" dirty="0"/>
              <a:t>), and plays important roles in both intracellular transport (the movement of vesicles and organelles, for example) and cellular division. </a:t>
            </a:r>
          </a:p>
        </p:txBody>
      </p:sp>
      <p:pic>
        <p:nvPicPr>
          <p:cNvPr id="31748" name="Picture 5" descr="Image result for cytoskeleton diagram"/>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2132856"/>
            <a:ext cx="4177039" cy="3132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Arrow Connector 2"/>
          <p:cNvCxnSpPr/>
          <p:nvPr/>
        </p:nvCxnSpPr>
        <p:spPr>
          <a:xfrm>
            <a:off x="2195736" y="1484784"/>
            <a:ext cx="3312368" cy="2088232"/>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5290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18864" y="116632"/>
            <a:ext cx="8229600" cy="706090"/>
          </a:xfrm>
        </p:spPr>
        <p:txBody>
          <a:bodyPr>
            <a:normAutofit fontScale="90000"/>
          </a:bodyPr>
          <a:lstStyle/>
          <a:p>
            <a:pPr eaLnBrk="1" hangingPunct="1"/>
            <a:r>
              <a:rPr lang="en-GB" altLang="en-US" dirty="0"/>
              <a:t>Nucleus</a:t>
            </a:r>
          </a:p>
        </p:txBody>
      </p:sp>
      <p:sp>
        <p:nvSpPr>
          <p:cNvPr id="22531" name="Rectangle 3"/>
          <p:cNvSpPr>
            <a:spLocks noGrp="1" noChangeArrowheads="1"/>
          </p:cNvSpPr>
          <p:nvPr>
            <p:ph type="body" idx="1"/>
          </p:nvPr>
        </p:nvSpPr>
        <p:spPr>
          <a:xfrm>
            <a:off x="4427984" y="4518411"/>
            <a:ext cx="4032448" cy="1651862"/>
          </a:xfrm>
        </p:spPr>
        <p:txBody>
          <a:bodyPr>
            <a:normAutofit fontScale="92500"/>
          </a:bodyPr>
          <a:lstStyle/>
          <a:p>
            <a:pPr marL="0" indent="0" eaLnBrk="1" hangingPunct="1">
              <a:buNone/>
            </a:pPr>
            <a:r>
              <a:rPr lang="en-GB" altLang="en-US" sz="2400" dirty="0">
                <a:solidFill>
                  <a:srgbClr val="7030A0"/>
                </a:solidFill>
              </a:rPr>
              <a:t>The </a:t>
            </a:r>
            <a:r>
              <a:rPr lang="en-GB" altLang="en-US" sz="2400" b="1" dirty="0">
                <a:solidFill>
                  <a:srgbClr val="7030A0"/>
                </a:solidFill>
              </a:rPr>
              <a:t>nucleolus</a:t>
            </a:r>
            <a:r>
              <a:rPr lang="en-GB" altLang="en-US" sz="2400" dirty="0">
                <a:solidFill>
                  <a:srgbClr val="7030A0"/>
                </a:solidFill>
              </a:rPr>
              <a:t> a non-membrane bound structure within the nucleus which forms ribosomes and signal recognition particles.</a:t>
            </a:r>
          </a:p>
        </p:txBody>
      </p:sp>
      <p:pic>
        <p:nvPicPr>
          <p:cNvPr id="22532" name="Picture 6" descr="https://upload.wikimedia.org/wikipedia/commons/thumb/0/06/Blausen_0212_CellNucleus.png/800px-Blausen_0212_CellNucle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401" y="1340768"/>
            <a:ext cx="4061649" cy="453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427984" y="2780928"/>
            <a:ext cx="4421689" cy="1569660"/>
          </a:xfrm>
          <a:prstGeom prst="rect">
            <a:avLst/>
          </a:prstGeom>
          <a:noFill/>
        </p:spPr>
        <p:txBody>
          <a:bodyPr wrap="square" rtlCol="0">
            <a:spAutoFit/>
          </a:bodyPr>
          <a:lstStyle/>
          <a:p>
            <a:r>
              <a:rPr lang="en-GB" sz="2400" dirty="0">
                <a:solidFill>
                  <a:srgbClr val="0070C0"/>
                </a:solidFill>
              </a:rPr>
              <a:t>Nuclear pores allow transport of molecules in and out of the nucleus, through the nuclear envelope.</a:t>
            </a:r>
          </a:p>
        </p:txBody>
      </p:sp>
      <p:sp>
        <p:nvSpPr>
          <p:cNvPr id="3" name="TextBox 2"/>
          <p:cNvSpPr txBox="1"/>
          <p:nvPr/>
        </p:nvSpPr>
        <p:spPr>
          <a:xfrm>
            <a:off x="4427984" y="1412776"/>
            <a:ext cx="4464496" cy="1200329"/>
          </a:xfrm>
          <a:prstGeom prst="rect">
            <a:avLst/>
          </a:prstGeom>
          <a:noFill/>
        </p:spPr>
        <p:txBody>
          <a:bodyPr wrap="square" rtlCol="0">
            <a:spAutoFit/>
          </a:bodyPr>
          <a:lstStyle/>
          <a:p>
            <a:r>
              <a:rPr lang="en-GB" sz="2400" dirty="0">
                <a:solidFill>
                  <a:srgbClr val="FF0000"/>
                </a:solidFill>
              </a:rPr>
              <a:t>Nuclear envelop or membrane is a double membrane (bilayer of lipids) that surrounds the nucleus</a:t>
            </a:r>
          </a:p>
        </p:txBody>
      </p:sp>
    </p:spTree>
    <p:extLst>
      <p:ext uri="{BB962C8B-B14F-4D97-AF65-F5344CB8AC3E}">
        <p14:creationId xmlns:p14="http://schemas.microsoft.com/office/powerpoint/2010/main" val="2773156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dirty="0"/>
              <a:t>Chromosomes</a:t>
            </a:r>
          </a:p>
        </p:txBody>
      </p:sp>
      <p:sp>
        <p:nvSpPr>
          <p:cNvPr id="21507" name="Rectangle 3"/>
          <p:cNvSpPr>
            <a:spLocks noGrp="1" noChangeArrowheads="1"/>
          </p:cNvSpPr>
          <p:nvPr>
            <p:ph type="body" idx="1"/>
          </p:nvPr>
        </p:nvSpPr>
        <p:spPr>
          <a:xfrm>
            <a:off x="467544" y="824926"/>
            <a:ext cx="8229600" cy="1511374"/>
          </a:xfrm>
        </p:spPr>
        <p:txBody>
          <a:bodyPr>
            <a:normAutofit lnSpcReduction="10000"/>
          </a:bodyPr>
          <a:lstStyle/>
          <a:p>
            <a:pPr marL="0" indent="0" eaLnBrk="1" hangingPunct="1">
              <a:buFontTx/>
              <a:buNone/>
            </a:pPr>
            <a:r>
              <a:rPr lang="en-GB" altLang="en-US" sz="2400" dirty="0"/>
              <a:t>The nucleus containing most of the cell's genetic material (genes), organised as multiple long linear DNA molecules in complex with a large variety of proteins, such as histones, to form chromosomes. </a:t>
            </a:r>
          </a:p>
          <a:p>
            <a:pPr marL="0" indent="0" eaLnBrk="1" hangingPunct="1">
              <a:buFontTx/>
              <a:buNone/>
            </a:pPr>
            <a:endParaRPr lang="en-GB" altLang="en-US" sz="2400" dirty="0"/>
          </a:p>
          <a:p>
            <a:pPr marL="0" indent="0" eaLnBrk="1" hangingPunct="1">
              <a:buFontTx/>
              <a:buNone/>
            </a:pPr>
            <a:endParaRPr lang="en-GB" altLang="en-US" sz="2400" dirty="0"/>
          </a:p>
          <a:p>
            <a:pPr marL="0" indent="0" eaLnBrk="1" hangingPunct="1">
              <a:buFontTx/>
              <a:buNone/>
            </a:pPr>
            <a:endParaRPr lang="en-GB" altLang="en-US" sz="2400" dirty="0"/>
          </a:p>
          <a:p>
            <a:pPr marL="0" indent="0" eaLnBrk="1" hangingPunct="1">
              <a:buFontTx/>
              <a:buNone/>
            </a:pPr>
            <a:endParaRPr lang="en-GB" altLang="en-US" sz="2800" dirty="0"/>
          </a:p>
        </p:txBody>
      </p:sp>
      <p:sp>
        <p:nvSpPr>
          <p:cNvPr id="21508" name="TextBox 3"/>
          <p:cNvSpPr txBox="1">
            <a:spLocks noChangeArrowheads="1"/>
          </p:cNvSpPr>
          <p:nvPr/>
        </p:nvSpPr>
        <p:spPr bwMode="auto">
          <a:xfrm>
            <a:off x="5004048" y="5949280"/>
            <a:ext cx="3743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on gene expression</a:t>
            </a:r>
          </a:p>
        </p:txBody>
      </p:sp>
      <p:pic>
        <p:nvPicPr>
          <p:cNvPr id="21509" name="Picture 6" descr="Image result for human chromosomes male and fema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336300"/>
            <a:ext cx="3066923" cy="230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https://qph.fs.quoracdn.net/main-qimg-0cd3b0357901085cf7eb2e870ffe1a0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132856"/>
            <a:ext cx="4320480" cy="382413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4828" y="4720015"/>
            <a:ext cx="4716016" cy="1754326"/>
          </a:xfrm>
          <a:prstGeom prst="rect">
            <a:avLst/>
          </a:prstGeom>
        </p:spPr>
        <p:txBody>
          <a:bodyPr wrap="square">
            <a:spAutoFit/>
          </a:bodyPr>
          <a:lstStyle/>
          <a:p>
            <a:r>
              <a:rPr lang="en-GB" b="1" dirty="0"/>
              <a:t>Histones</a:t>
            </a:r>
            <a:r>
              <a:rPr lang="en-GB" dirty="0"/>
              <a:t> are proteins found in cell nuclei that package and order the DNA into structural units called nucleosomes. They are the chief protein components of chromatin, acting as spools around which DNA winds, and playing a role in gene regulation.</a:t>
            </a:r>
          </a:p>
        </p:txBody>
      </p:sp>
    </p:spTree>
    <p:extLst>
      <p:ext uri="{BB962C8B-B14F-4D97-AF65-F5344CB8AC3E}">
        <p14:creationId xmlns:p14="http://schemas.microsoft.com/office/powerpoint/2010/main" val="3086307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24830" y="188640"/>
            <a:ext cx="8229600" cy="777875"/>
          </a:xfrm>
        </p:spPr>
        <p:txBody>
          <a:bodyPr/>
          <a:lstStyle/>
          <a:p>
            <a:pPr eaLnBrk="1" hangingPunct="1"/>
            <a:r>
              <a:rPr lang="en-GB" altLang="en-US" b="1" dirty="0"/>
              <a:t>Ribosomes</a:t>
            </a:r>
          </a:p>
        </p:txBody>
      </p:sp>
      <p:sp>
        <p:nvSpPr>
          <p:cNvPr id="23555" name="Rectangle 3"/>
          <p:cNvSpPr>
            <a:spLocks noGrp="1" noChangeArrowheads="1"/>
          </p:cNvSpPr>
          <p:nvPr>
            <p:ph type="body" idx="1"/>
          </p:nvPr>
        </p:nvSpPr>
        <p:spPr>
          <a:xfrm>
            <a:off x="323850" y="981075"/>
            <a:ext cx="8229600" cy="2934171"/>
          </a:xfrm>
        </p:spPr>
        <p:txBody>
          <a:bodyPr>
            <a:normAutofit fontScale="92500" lnSpcReduction="10000"/>
          </a:bodyPr>
          <a:lstStyle/>
          <a:p>
            <a:pPr marL="0" indent="0" algn="ctr" eaLnBrk="1" hangingPunct="1">
              <a:buNone/>
            </a:pPr>
            <a:r>
              <a:rPr lang="en-GB" altLang="en-US" sz="2400" b="1" dirty="0">
                <a:solidFill>
                  <a:srgbClr val="FF0000"/>
                </a:solidFill>
              </a:rPr>
              <a:t>Make proteins from amino acids coded in the DNA</a:t>
            </a:r>
          </a:p>
          <a:p>
            <a:pPr eaLnBrk="1" hangingPunct="1"/>
            <a:endParaRPr lang="en-GB" altLang="en-US" sz="2400" dirty="0"/>
          </a:p>
          <a:p>
            <a:pPr marL="0" indent="0" algn="ctr" eaLnBrk="1" hangingPunct="1">
              <a:buNone/>
            </a:pPr>
            <a:r>
              <a:rPr lang="en-GB" altLang="en-US" sz="2400" dirty="0"/>
              <a:t>Ribosomes are divided into two subunits, one larger than the other. </a:t>
            </a:r>
          </a:p>
          <a:p>
            <a:pPr marL="0" indent="0" algn="ctr" eaLnBrk="1" hangingPunct="1">
              <a:buNone/>
            </a:pPr>
            <a:r>
              <a:rPr lang="en-GB" altLang="en-US" sz="2400" i="1" dirty="0"/>
              <a:t>	</a:t>
            </a:r>
          </a:p>
          <a:p>
            <a:pPr marL="0" indent="0" algn="ctr" eaLnBrk="1" hangingPunct="1">
              <a:buNone/>
            </a:pPr>
            <a:r>
              <a:rPr lang="en-GB" altLang="en-US" sz="2400" i="1" dirty="0"/>
              <a:t>The smaller subunit binds to the mRNA, while the </a:t>
            </a:r>
          </a:p>
          <a:p>
            <a:pPr marL="0" indent="0" algn="ctr" eaLnBrk="1" hangingPunct="1">
              <a:buNone/>
            </a:pPr>
            <a:r>
              <a:rPr lang="en-GB" altLang="en-US" sz="2400" i="1" dirty="0"/>
              <a:t>larger subunit binds to the </a:t>
            </a:r>
            <a:r>
              <a:rPr lang="en-GB" altLang="en-US" sz="2400" i="1" dirty="0" err="1"/>
              <a:t>tRNA</a:t>
            </a:r>
            <a:r>
              <a:rPr lang="en-GB" altLang="en-US" sz="2400" i="1" dirty="0"/>
              <a:t> and the amino acids. When</a:t>
            </a:r>
          </a:p>
          <a:p>
            <a:pPr marL="0" indent="0" algn="ctr" eaLnBrk="1" hangingPunct="1">
              <a:buNone/>
            </a:pPr>
            <a:r>
              <a:rPr lang="en-GB" altLang="en-US" sz="2400" i="1" dirty="0"/>
              <a:t> a ribosome finishes reading a mRNA, these two subunits split apart releasing the protein</a:t>
            </a:r>
            <a:r>
              <a:rPr lang="en-GB" altLang="en-US" sz="2400" dirty="0"/>
              <a:t>.</a:t>
            </a:r>
          </a:p>
        </p:txBody>
      </p:sp>
      <p:sp>
        <p:nvSpPr>
          <p:cNvPr id="23556" name="TextBox 3"/>
          <p:cNvSpPr txBox="1">
            <a:spLocks noChangeArrowheads="1"/>
          </p:cNvSpPr>
          <p:nvPr/>
        </p:nvSpPr>
        <p:spPr bwMode="auto">
          <a:xfrm>
            <a:off x="3059832" y="6262757"/>
            <a:ext cx="37449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on gene expression</a:t>
            </a:r>
          </a:p>
        </p:txBody>
      </p:sp>
      <p:pic>
        <p:nvPicPr>
          <p:cNvPr id="23557" name="Picture 6" descr="Image result for ribos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933056"/>
            <a:ext cx="4202112"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Image result for riboso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959855"/>
            <a:ext cx="3074318" cy="2302902"/>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p:cNvCxnSpPr/>
          <p:nvPr/>
        </p:nvCxnSpPr>
        <p:spPr>
          <a:xfrm>
            <a:off x="2051720" y="4653136"/>
            <a:ext cx="3528392" cy="72008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545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8313" y="115888"/>
            <a:ext cx="8229600" cy="865187"/>
          </a:xfrm>
        </p:spPr>
        <p:txBody>
          <a:bodyPr/>
          <a:lstStyle/>
          <a:p>
            <a:pPr eaLnBrk="1" hangingPunct="1"/>
            <a:r>
              <a:rPr lang="en-GB" altLang="en-US"/>
              <a:t>Forms of Ribosomes</a:t>
            </a:r>
          </a:p>
        </p:txBody>
      </p:sp>
      <p:sp>
        <p:nvSpPr>
          <p:cNvPr id="24579" name="Rectangle 3"/>
          <p:cNvSpPr>
            <a:spLocks noGrp="1" noChangeArrowheads="1"/>
          </p:cNvSpPr>
          <p:nvPr>
            <p:ph type="body" idx="1"/>
          </p:nvPr>
        </p:nvSpPr>
        <p:spPr>
          <a:xfrm>
            <a:off x="250825" y="981074"/>
            <a:ext cx="8229600" cy="5688285"/>
          </a:xfrm>
        </p:spPr>
        <p:txBody>
          <a:bodyPr>
            <a:normAutofit/>
          </a:bodyPr>
          <a:lstStyle/>
          <a:p>
            <a:pPr eaLnBrk="1" hangingPunct="1">
              <a:lnSpc>
                <a:spcPct val="80000"/>
              </a:lnSpc>
              <a:buFontTx/>
              <a:buNone/>
            </a:pPr>
            <a:r>
              <a:rPr lang="en-GB" altLang="en-US" sz="2000" b="1" u="sng" dirty="0"/>
              <a:t>Free ribosomes</a:t>
            </a:r>
          </a:p>
          <a:p>
            <a:pPr eaLnBrk="1" hangingPunct="1">
              <a:lnSpc>
                <a:spcPct val="80000"/>
              </a:lnSpc>
              <a:buFontTx/>
              <a:buNone/>
            </a:pPr>
            <a:endParaRPr lang="en-GB" altLang="en-US" sz="2000" b="1" dirty="0"/>
          </a:p>
          <a:p>
            <a:pPr algn="ctr" eaLnBrk="1" hangingPunct="1">
              <a:lnSpc>
                <a:spcPct val="80000"/>
              </a:lnSpc>
              <a:buFontTx/>
              <a:buNone/>
            </a:pPr>
            <a:r>
              <a:rPr lang="en-GB" altLang="en-US" sz="2000" dirty="0"/>
              <a:t>	</a:t>
            </a:r>
            <a:r>
              <a:rPr lang="en-GB" altLang="en-US" sz="2000" dirty="0">
                <a:solidFill>
                  <a:srgbClr val="FF0000"/>
                </a:solidFill>
              </a:rPr>
              <a:t>Free ribosomes can move about anywhere in the cytosol, but are excluded from the cell nucleus and other organelles. </a:t>
            </a:r>
          </a:p>
          <a:p>
            <a:pPr algn="ctr" eaLnBrk="1" hangingPunct="1">
              <a:lnSpc>
                <a:spcPct val="80000"/>
              </a:lnSpc>
              <a:buFontTx/>
              <a:buNone/>
            </a:pPr>
            <a:r>
              <a:rPr lang="en-GB" altLang="en-US" sz="1400" dirty="0"/>
              <a:t>therefore</a:t>
            </a:r>
          </a:p>
          <a:p>
            <a:pPr algn="ctr" eaLnBrk="1" hangingPunct="1">
              <a:lnSpc>
                <a:spcPct val="80000"/>
              </a:lnSpc>
              <a:buFontTx/>
              <a:buNone/>
            </a:pPr>
            <a:r>
              <a:rPr lang="en-GB" altLang="en-US" sz="2000" dirty="0"/>
              <a:t>	</a:t>
            </a:r>
            <a:r>
              <a:rPr lang="en-GB" altLang="en-US" sz="2000" dirty="0">
                <a:solidFill>
                  <a:srgbClr val="0070C0"/>
                </a:solidFill>
              </a:rPr>
              <a:t>Proteins that are formed from free ribosomes are released into the cytosol and used within the cell. </a:t>
            </a:r>
          </a:p>
          <a:p>
            <a:pPr eaLnBrk="1" hangingPunct="1">
              <a:lnSpc>
                <a:spcPct val="80000"/>
              </a:lnSpc>
              <a:buFontTx/>
              <a:buNone/>
            </a:pPr>
            <a:endParaRPr lang="en-GB" altLang="en-US" sz="2000" b="1" dirty="0"/>
          </a:p>
          <a:p>
            <a:pPr eaLnBrk="1" hangingPunct="1">
              <a:lnSpc>
                <a:spcPct val="80000"/>
              </a:lnSpc>
              <a:buFontTx/>
              <a:buNone/>
            </a:pPr>
            <a:r>
              <a:rPr lang="en-GB" altLang="en-US" sz="2000" b="1" u="sng" dirty="0"/>
              <a:t>Membrane-bound ribosomes</a:t>
            </a:r>
          </a:p>
          <a:p>
            <a:pPr eaLnBrk="1" hangingPunct="1">
              <a:lnSpc>
                <a:spcPct val="80000"/>
              </a:lnSpc>
              <a:buFontTx/>
              <a:buNone/>
            </a:pPr>
            <a:endParaRPr lang="en-GB" altLang="en-US" sz="2000" b="1" dirty="0"/>
          </a:p>
          <a:p>
            <a:pPr eaLnBrk="1" hangingPunct="1">
              <a:lnSpc>
                <a:spcPct val="80000"/>
              </a:lnSpc>
              <a:buFontTx/>
              <a:buNone/>
            </a:pPr>
            <a:r>
              <a:rPr lang="en-GB" altLang="en-US" sz="2000" dirty="0"/>
              <a:t>	When a ribosome begins to synthesize proteins that are needed in some organelles, the ribosome making this protein can become "membrane-bound". This happens in a region of the endoplasmic reticulum (ER) called the "rough ER". The newly produced polypeptide chains are inserted directly into the ER by the ribosome and are then transported to their destinations, through the secretory pathway.</a:t>
            </a:r>
          </a:p>
          <a:p>
            <a:pPr eaLnBrk="1" hangingPunct="1">
              <a:lnSpc>
                <a:spcPct val="80000"/>
              </a:lnSpc>
              <a:buFontTx/>
              <a:buNone/>
            </a:pPr>
            <a:endParaRPr lang="en-GB" altLang="en-US" sz="2000" dirty="0"/>
          </a:p>
          <a:p>
            <a:pPr algn="ctr" eaLnBrk="1" hangingPunct="1">
              <a:lnSpc>
                <a:spcPct val="80000"/>
              </a:lnSpc>
              <a:buFontTx/>
              <a:buNone/>
            </a:pPr>
            <a:r>
              <a:rPr lang="en-GB" altLang="en-US" sz="2000" dirty="0"/>
              <a:t> 	</a:t>
            </a:r>
            <a:r>
              <a:rPr lang="en-GB" altLang="en-US" sz="2000" dirty="0">
                <a:solidFill>
                  <a:srgbClr val="FF0000"/>
                </a:solidFill>
              </a:rPr>
              <a:t>Bound ribosomes usually produce proteins that are used within the plasma membrane or are expelled from the cell via </a:t>
            </a:r>
            <a:r>
              <a:rPr lang="en-GB" altLang="en-US" sz="2000" i="1" dirty="0">
                <a:solidFill>
                  <a:srgbClr val="FF0000"/>
                </a:solidFill>
              </a:rPr>
              <a:t>exocytosis</a:t>
            </a:r>
            <a:r>
              <a:rPr lang="en-GB" altLang="en-US" sz="2000" dirty="0">
                <a:solidFill>
                  <a:srgbClr val="FF0000"/>
                </a:solidFill>
              </a:rPr>
              <a:t>.</a:t>
            </a:r>
          </a:p>
        </p:txBody>
      </p:sp>
    </p:spTree>
    <p:extLst>
      <p:ext uri="{BB962C8B-B14F-4D97-AF65-F5344CB8AC3E}">
        <p14:creationId xmlns:p14="http://schemas.microsoft.com/office/powerpoint/2010/main" val="958752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39552" y="-171400"/>
            <a:ext cx="8229600" cy="1066800"/>
          </a:xfrm>
        </p:spPr>
        <p:txBody>
          <a:bodyPr/>
          <a:lstStyle/>
          <a:p>
            <a:pPr eaLnBrk="1" hangingPunct="1"/>
            <a:r>
              <a:rPr lang="en-GB" altLang="en-US" sz="3600" dirty="0"/>
              <a:t>Rough Endoplasmic Reticulum (RER)</a:t>
            </a:r>
          </a:p>
        </p:txBody>
      </p:sp>
      <p:sp>
        <p:nvSpPr>
          <p:cNvPr id="25603" name="Rectangle 3"/>
          <p:cNvSpPr>
            <a:spLocks noGrp="1" noChangeArrowheads="1"/>
          </p:cNvSpPr>
          <p:nvPr>
            <p:ph type="body" idx="1"/>
          </p:nvPr>
        </p:nvSpPr>
        <p:spPr>
          <a:xfrm>
            <a:off x="395536" y="692696"/>
            <a:ext cx="8229600" cy="4309393"/>
          </a:xfrm>
        </p:spPr>
        <p:txBody>
          <a:bodyPr/>
          <a:lstStyle/>
          <a:p>
            <a:pPr eaLnBrk="1" hangingPunct="1">
              <a:lnSpc>
                <a:spcPct val="90000"/>
              </a:lnSpc>
            </a:pPr>
            <a:r>
              <a:rPr lang="en-GB" altLang="en-US" sz="2400" dirty="0"/>
              <a:t>Forms an interconnected network of tubules, vesicles, and cisternae within cells.</a:t>
            </a:r>
          </a:p>
          <a:p>
            <a:pPr eaLnBrk="1" hangingPunct="1">
              <a:lnSpc>
                <a:spcPct val="90000"/>
              </a:lnSpc>
            </a:pPr>
            <a:endParaRPr lang="en-GB" altLang="en-US" sz="2400" dirty="0"/>
          </a:p>
          <a:p>
            <a:pPr eaLnBrk="1" hangingPunct="1">
              <a:lnSpc>
                <a:spcPct val="90000"/>
              </a:lnSpc>
            </a:pPr>
            <a:r>
              <a:rPr lang="en-GB" altLang="en-US" sz="2400" dirty="0"/>
              <a:t>The surface of the rough endoplasmic reticulum (RER) is studded with protein-manufacturing ribosomes giving it a "rough" appearance (hence its name).</a:t>
            </a:r>
          </a:p>
          <a:p>
            <a:pPr eaLnBrk="1" hangingPunct="1">
              <a:lnSpc>
                <a:spcPct val="90000"/>
              </a:lnSpc>
            </a:pPr>
            <a:endParaRPr lang="en-GB" altLang="en-US" sz="2800" dirty="0"/>
          </a:p>
          <a:p>
            <a:pPr marL="0" indent="0" algn="ctr" eaLnBrk="1" hangingPunct="1">
              <a:lnSpc>
                <a:spcPct val="90000"/>
              </a:lnSpc>
              <a:buNone/>
            </a:pPr>
            <a:r>
              <a:rPr lang="en-GB" altLang="en-US" sz="1800" dirty="0">
                <a:solidFill>
                  <a:srgbClr val="0070C0"/>
                </a:solidFill>
              </a:rPr>
              <a:t>However, the ribosomes bound to the RER at any one time are not a stable part of this organelle's structure as ribosomes are constantly being bound and released from the membrane. A ribosome only binds to the ER once it begins to synthesize a protein destined for exocytosis.</a:t>
            </a:r>
          </a:p>
        </p:txBody>
      </p:sp>
      <p:pic>
        <p:nvPicPr>
          <p:cNvPr id="25604" name="Picture 5" descr="Image result for ribos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365104"/>
            <a:ext cx="4680520" cy="2312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4512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Smooth Endoplasmic Reticulum</a:t>
            </a:r>
          </a:p>
        </p:txBody>
      </p:sp>
      <p:sp>
        <p:nvSpPr>
          <p:cNvPr id="26627" name="Rectangle 3"/>
          <p:cNvSpPr>
            <a:spLocks noGrp="1" noChangeArrowheads="1"/>
          </p:cNvSpPr>
          <p:nvPr>
            <p:ph type="body" idx="1"/>
          </p:nvPr>
        </p:nvSpPr>
        <p:spPr>
          <a:xfrm>
            <a:off x="371475" y="1628774"/>
            <a:ext cx="4689475" cy="5040585"/>
          </a:xfrm>
        </p:spPr>
        <p:txBody>
          <a:bodyPr/>
          <a:lstStyle/>
          <a:p>
            <a:pPr marL="0" indent="0" eaLnBrk="1" hangingPunct="1">
              <a:buFontTx/>
              <a:buNone/>
            </a:pPr>
            <a:r>
              <a:rPr lang="en-GB" altLang="en-US" sz="2000" dirty="0">
                <a:solidFill>
                  <a:srgbClr val="FF0000"/>
                </a:solidFill>
              </a:rPr>
              <a:t>It is connected to the nuclear envelope SER has functions in several metabolic processes, including synthesis of lipids and steroids, metabolism of carbohydrates, regulation of calcium concentration, drug detoxification, attachment of receptors on cell membrane proteins, and steroid metabolism.</a:t>
            </a:r>
          </a:p>
          <a:p>
            <a:pPr marL="0" indent="0" eaLnBrk="1" hangingPunct="1">
              <a:buFontTx/>
              <a:buNone/>
            </a:pPr>
            <a:endParaRPr lang="en-GB" altLang="en-US" sz="1800" dirty="0"/>
          </a:p>
          <a:p>
            <a:pPr marL="0" indent="0" eaLnBrk="1" hangingPunct="1">
              <a:buFontTx/>
              <a:buNone/>
            </a:pPr>
            <a:endParaRPr lang="en-GB" altLang="en-US" sz="1800" dirty="0"/>
          </a:p>
          <a:p>
            <a:pPr marL="0" indent="0" eaLnBrk="1" hangingPunct="1">
              <a:buFontTx/>
              <a:buNone/>
            </a:pPr>
            <a:endParaRPr lang="en-GB" altLang="en-US" sz="1800" dirty="0"/>
          </a:p>
          <a:p>
            <a:pPr marL="0" indent="0" eaLnBrk="1" hangingPunct="1">
              <a:lnSpc>
                <a:spcPct val="80000"/>
              </a:lnSpc>
              <a:buFontTx/>
              <a:buNone/>
            </a:pPr>
            <a:endParaRPr lang="en-GB" altLang="en-US" sz="1800" dirty="0"/>
          </a:p>
          <a:p>
            <a:pPr marL="0" indent="0" eaLnBrk="1" hangingPunct="1">
              <a:lnSpc>
                <a:spcPct val="80000"/>
              </a:lnSpc>
              <a:buFontTx/>
              <a:buNone/>
            </a:pPr>
            <a:endParaRPr lang="en-GB" altLang="en-US" sz="1800" dirty="0"/>
          </a:p>
          <a:p>
            <a:pPr marL="0" indent="0" eaLnBrk="1" hangingPunct="1">
              <a:lnSpc>
                <a:spcPct val="80000"/>
              </a:lnSpc>
              <a:buFontTx/>
              <a:buNone/>
            </a:pPr>
            <a:endParaRPr lang="en-GB" altLang="en-US" sz="1600" dirty="0"/>
          </a:p>
        </p:txBody>
      </p:sp>
      <p:pic>
        <p:nvPicPr>
          <p:cNvPr id="26628" name="Picture 5" descr="Image result for smooth endoplasmic reticul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4346" y="1921694"/>
            <a:ext cx="3244850"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371475" y="5040891"/>
            <a:ext cx="7920880" cy="1600438"/>
          </a:xfrm>
          <a:prstGeom prst="rect">
            <a:avLst/>
          </a:prstGeom>
          <a:noFill/>
        </p:spPr>
        <p:txBody>
          <a:bodyPr wrap="square" rtlCol="0">
            <a:spAutoFit/>
          </a:bodyPr>
          <a:lstStyle/>
          <a:p>
            <a:r>
              <a:rPr lang="en-GB" altLang="en-US" sz="2000" dirty="0">
                <a:solidFill>
                  <a:srgbClr val="0070C0"/>
                </a:solidFill>
              </a:rPr>
              <a:t>The SER consists of tubules and vesicles that branch forming a network. In some cells there are dilated areas like the sacs of RER. The network of SER allows increased surface area for the action or storage of key enzymes and the products of these enzymes</a:t>
            </a:r>
          </a:p>
          <a:p>
            <a:endParaRPr lang="en-GB" dirty="0"/>
          </a:p>
        </p:txBody>
      </p:sp>
    </p:spTree>
    <p:extLst>
      <p:ext uri="{BB962C8B-B14F-4D97-AF65-F5344CB8AC3E}">
        <p14:creationId xmlns:p14="http://schemas.microsoft.com/office/powerpoint/2010/main" val="35308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a:t>Sacroplasmic Reticulum</a:t>
            </a:r>
          </a:p>
        </p:txBody>
      </p:sp>
      <p:sp>
        <p:nvSpPr>
          <p:cNvPr id="29699" name="Rectangle 3"/>
          <p:cNvSpPr>
            <a:spLocks noGrp="1" noChangeArrowheads="1"/>
          </p:cNvSpPr>
          <p:nvPr>
            <p:ph type="body" idx="1"/>
          </p:nvPr>
        </p:nvSpPr>
        <p:spPr>
          <a:xfrm>
            <a:off x="457200" y="1417638"/>
            <a:ext cx="8229600" cy="4708525"/>
          </a:xfrm>
        </p:spPr>
        <p:txBody>
          <a:bodyPr>
            <a:normAutofit lnSpcReduction="10000"/>
          </a:bodyPr>
          <a:lstStyle/>
          <a:p>
            <a:pPr eaLnBrk="1" hangingPunct="1">
              <a:lnSpc>
                <a:spcPct val="90000"/>
              </a:lnSpc>
              <a:buFontTx/>
              <a:buNone/>
            </a:pPr>
            <a:r>
              <a:rPr lang="en-GB" altLang="en-US" sz="2400" dirty="0">
                <a:solidFill>
                  <a:srgbClr val="FF0000"/>
                </a:solidFill>
              </a:rPr>
              <a:t>A special type of smooth ER found in smooth and striated</a:t>
            </a:r>
          </a:p>
          <a:p>
            <a:pPr eaLnBrk="1" hangingPunct="1">
              <a:lnSpc>
                <a:spcPct val="90000"/>
              </a:lnSpc>
              <a:buFontTx/>
              <a:buNone/>
            </a:pPr>
            <a:r>
              <a:rPr lang="en-GB" altLang="en-US" sz="2400" dirty="0">
                <a:solidFill>
                  <a:srgbClr val="FF0000"/>
                </a:solidFill>
              </a:rPr>
              <a:t>muscle. </a:t>
            </a:r>
          </a:p>
          <a:p>
            <a:pPr eaLnBrk="1" hangingPunct="1">
              <a:lnSpc>
                <a:spcPct val="90000"/>
              </a:lnSpc>
              <a:buFontTx/>
              <a:buNone/>
            </a:pPr>
            <a:endParaRPr lang="en-GB" altLang="en-US" sz="2400" dirty="0"/>
          </a:p>
          <a:p>
            <a:pPr eaLnBrk="1" hangingPunct="1">
              <a:lnSpc>
                <a:spcPct val="90000"/>
              </a:lnSpc>
              <a:buFontTx/>
              <a:buNone/>
            </a:pPr>
            <a:r>
              <a:rPr lang="en-GB" altLang="en-US" sz="2400" dirty="0"/>
              <a:t>The only structural difference between this organelle and the</a:t>
            </a:r>
          </a:p>
          <a:p>
            <a:pPr eaLnBrk="1" hangingPunct="1">
              <a:lnSpc>
                <a:spcPct val="90000"/>
              </a:lnSpc>
              <a:buFontTx/>
              <a:buNone/>
            </a:pPr>
            <a:r>
              <a:rPr lang="en-GB" altLang="en-US" sz="2400" dirty="0"/>
              <a:t>SER is the mix of proteins they have, both bound to their</a:t>
            </a:r>
          </a:p>
          <a:p>
            <a:pPr eaLnBrk="1" hangingPunct="1">
              <a:lnSpc>
                <a:spcPct val="90000"/>
              </a:lnSpc>
              <a:buFontTx/>
              <a:buNone/>
            </a:pPr>
            <a:r>
              <a:rPr lang="en-GB" altLang="en-US" sz="2400" dirty="0"/>
              <a:t>membranes and drifting within the confines of their lumens. </a:t>
            </a:r>
          </a:p>
          <a:p>
            <a:pPr eaLnBrk="1" hangingPunct="1">
              <a:lnSpc>
                <a:spcPct val="90000"/>
              </a:lnSpc>
              <a:buFontTx/>
              <a:buNone/>
            </a:pPr>
            <a:endParaRPr lang="en-GB" altLang="en-US" sz="2400" dirty="0"/>
          </a:p>
          <a:p>
            <a:pPr eaLnBrk="1" hangingPunct="1">
              <a:lnSpc>
                <a:spcPct val="90000"/>
              </a:lnSpc>
              <a:buFontTx/>
              <a:buNone/>
            </a:pPr>
            <a:r>
              <a:rPr lang="en-GB" altLang="en-US" sz="2400" dirty="0">
                <a:solidFill>
                  <a:srgbClr val="0070C0"/>
                </a:solidFill>
              </a:rPr>
              <a:t>This fundamental difference is indicative of their functions: the</a:t>
            </a:r>
          </a:p>
          <a:p>
            <a:pPr eaLnBrk="1" hangingPunct="1">
              <a:lnSpc>
                <a:spcPct val="90000"/>
              </a:lnSpc>
              <a:buFontTx/>
              <a:buNone/>
            </a:pPr>
            <a:r>
              <a:rPr lang="en-GB" altLang="en-US" sz="2400" dirty="0">
                <a:solidFill>
                  <a:srgbClr val="0070C0"/>
                </a:solidFill>
              </a:rPr>
              <a:t>SER synthesises molecules while the SR stores and pumps</a:t>
            </a:r>
          </a:p>
          <a:p>
            <a:pPr eaLnBrk="1" hangingPunct="1">
              <a:lnSpc>
                <a:spcPct val="90000"/>
              </a:lnSpc>
              <a:buFontTx/>
              <a:buNone/>
            </a:pPr>
            <a:r>
              <a:rPr lang="en-GB" altLang="en-US" sz="2400" dirty="0">
                <a:solidFill>
                  <a:srgbClr val="0070C0"/>
                </a:solidFill>
              </a:rPr>
              <a:t>calcium ions. The SR contains large stores of calcium, which it</a:t>
            </a:r>
          </a:p>
          <a:p>
            <a:pPr eaLnBrk="1" hangingPunct="1">
              <a:lnSpc>
                <a:spcPct val="90000"/>
              </a:lnSpc>
              <a:buFontTx/>
              <a:buNone/>
            </a:pPr>
            <a:r>
              <a:rPr lang="en-GB" altLang="en-US" sz="2400" dirty="0">
                <a:solidFill>
                  <a:srgbClr val="0070C0"/>
                </a:solidFill>
              </a:rPr>
              <a:t>sequesters and then releases when the muscle cell is stimulated</a:t>
            </a:r>
          </a:p>
          <a:p>
            <a:pPr eaLnBrk="1" hangingPunct="1">
              <a:lnSpc>
                <a:spcPct val="90000"/>
              </a:lnSpc>
              <a:buFontTx/>
              <a:buNone/>
            </a:pPr>
            <a:r>
              <a:rPr lang="en-GB" altLang="en-US" sz="2400" dirty="0">
                <a:solidFill>
                  <a:srgbClr val="0070C0"/>
                </a:solidFill>
              </a:rPr>
              <a:t>playing a major role in excitation-contraction coupling.</a:t>
            </a:r>
          </a:p>
        </p:txBody>
      </p:sp>
    </p:spTree>
    <p:extLst>
      <p:ext uri="{BB962C8B-B14F-4D97-AF65-F5344CB8AC3E}">
        <p14:creationId xmlns:p14="http://schemas.microsoft.com/office/powerpoint/2010/main" val="2492690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a:t>Golgi Apparatus</a:t>
            </a:r>
          </a:p>
        </p:txBody>
      </p:sp>
      <p:sp>
        <p:nvSpPr>
          <p:cNvPr id="27651" name="Rectangle 3"/>
          <p:cNvSpPr>
            <a:spLocks noGrp="1" noChangeArrowheads="1"/>
          </p:cNvSpPr>
          <p:nvPr>
            <p:ph type="body" idx="1"/>
          </p:nvPr>
        </p:nvSpPr>
        <p:spPr>
          <a:xfrm>
            <a:off x="179512" y="1602837"/>
            <a:ext cx="4495307" cy="4525963"/>
          </a:xfrm>
        </p:spPr>
        <p:txBody>
          <a:bodyPr>
            <a:normAutofit fontScale="92500" lnSpcReduction="10000"/>
          </a:bodyPr>
          <a:lstStyle/>
          <a:p>
            <a:pPr marL="0" indent="0" eaLnBrk="1" hangingPunct="1">
              <a:buFontTx/>
              <a:buNone/>
            </a:pPr>
            <a:r>
              <a:rPr lang="en-GB" altLang="en-US" sz="2800" dirty="0"/>
              <a:t>The primary function of the Golgi apparatus is to process and package macromolecules in to vesicles, such as proteins and lipids after their synthesis in the ER.</a:t>
            </a:r>
          </a:p>
          <a:p>
            <a:pPr marL="0" indent="0" eaLnBrk="1" hangingPunct="1">
              <a:buFontTx/>
              <a:buNone/>
            </a:pPr>
            <a:endParaRPr lang="en-GB" altLang="en-US" sz="2800" dirty="0"/>
          </a:p>
          <a:p>
            <a:pPr marL="0" indent="0" eaLnBrk="1" hangingPunct="1">
              <a:buFontTx/>
              <a:buNone/>
            </a:pPr>
            <a:r>
              <a:rPr lang="en-GB" altLang="en-US" sz="2800" dirty="0"/>
              <a:t>Once package the vesicle detach and substances are released out of the cell via </a:t>
            </a:r>
            <a:r>
              <a:rPr lang="en-GB" altLang="en-US" sz="2800" dirty="0" err="1"/>
              <a:t>excytosis</a:t>
            </a:r>
            <a:r>
              <a:rPr lang="en-GB" altLang="en-US" sz="2800" dirty="0"/>
              <a:t>.</a:t>
            </a:r>
          </a:p>
          <a:p>
            <a:pPr marL="0" indent="0" eaLnBrk="1" hangingPunct="1">
              <a:buFontTx/>
              <a:buNone/>
            </a:pPr>
            <a:endParaRPr lang="en-GB" altLang="en-US" sz="2800" dirty="0"/>
          </a:p>
        </p:txBody>
      </p:sp>
      <p:pic>
        <p:nvPicPr>
          <p:cNvPr id="27652" name="Picture 5" descr="Image result for golgi apparatus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1600200"/>
            <a:ext cx="4391719" cy="4349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8586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Vesicles</a:t>
            </a:r>
          </a:p>
        </p:txBody>
      </p:sp>
      <p:sp>
        <p:nvSpPr>
          <p:cNvPr id="28675" name="Rectangle 3"/>
          <p:cNvSpPr>
            <a:spLocks noGrp="1" noChangeArrowheads="1"/>
          </p:cNvSpPr>
          <p:nvPr>
            <p:ph type="body" idx="1"/>
          </p:nvPr>
        </p:nvSpPr>
        <p:spPr>
          <a:xfrm>
            <a:off x="250825" y="1557338"/>
            <a:ext cx="4187825" cy="4525962"/>
          </a:xfrm>
        </p:spPr>
        <p:txBody>
          <a:bodyPr/>
          <a:lstStyle/>
          <a:p>
            <a:pPr marL="0" indent="0" eaLnBrk="1" hangingPunct="1">
              <a:buNone/>
            </a:pPr>
            <a:r>
              <a:rPr lang="en-GB" altLang="en-US" sz="2400" dirty="0"/>
              <a:t>Small, intracellular, lipid membrane-enclosed sacs that stores or transports substances within a cell having specialised functions depending on what materials they contain.</a:t>
            </a:r>
          </a:p>
          <a:p>
            <a:pPr eaLnBrk="1" hangingPunct="1"/>
            <a:endParaRPr lang="en-GB" altLang="en-US" sz="2400" dirty="0">
              <a:solidFill>
                <a:srgbClr val="FF0000"/>
              </a:solidFill>
            </a:endParaRPr>
          </a:p>
          <a:p>
            <a:pPr algn="ctr" eaLnBrk="1" hangingPunct="1">
              <a:buFontTx/>
              <a:buNone/>
            </a:pPr>
            <a:r>
              <a:rPr lang="en-GB" altLang="en-US" sz="2400" dirty="0">
                <a:solidFill>
                  <a:srgbClr val="FF0000"/>
                </a:solidFill>
              </a:rPr>
              <a:t>e.g. store, transport or digest cellular products and waste</a:t>
            </a:r>
          </a:p>
        </p:txBody>
      </p:sp>
      <p:pic>
        <p:nvPicPr>
          <p:cNvPr id="28676" name="Picture 5"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8650" y="1399382"/>
            <a:ext cx="44291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5627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a:t>Mitochondria</a:t>
            </a:r>
          </a:p>
        </p:txBody>
      </p:sp>
      <p:sp>
        <p:nvSpPr>
          <p:cNvPr id="29699" name="Rectangle 3"/>
          <p:cNvSpPr>
            <a:spLocks noGrp="1" noChangeArrowheads="1"/>
          </p:cNvSpPr>
          <p:nvPr>
            <p:ph type="body" idx="1"/>
          </p:nvPr>
        </p:nvSpPr>
        <p:spPr>
          <a:xfrm>
            <a:off x="107950" y="1268413"/>
            <a:ext cx="8229600" cy="4525962"/>
          </a:xfrm>
        </p:spPr>
        <p:txBody>
          <a:bodyPr/>
          <a:lstStyle/>
          <a:p>
            <a:pPr eaLnBrk="1" hangingPunct="1">
              <a:defRPr/>
            </a:pPr>
            <a:r>
              <a:rPr lang="en-GB" altLang="en-US" sz="2800" dirty="0">
                <a:solidFill>
                  <a:srgbClr val="FF0000"/>
                </a:solidFill>
              </a:rPr>
              <a:t>Production of aerobic ATP</a:t>
            </a:r>
          </a:p>
          <a:p>
            <a:pPr eaLnBrk="1" hangingPunct="1">
              <a:defRPr/>
            </a:pPr>
            <a:r>
              <a:rPr lang="en-GB" altLang="en-US" sz="2800" dirty="0"/>
              <a:t>Regulate cellular metabolism;</a:t>
            </a:r>
          </a:p>
          <a:p>
            <a:pPr lvl="1" eaLnBrk="1" hangingPunct="1">
              <a:defRPr/>
            </a:pPr>
            <a:r>
              <a:rPr lang="en-GB" altLang="en-US" sz="2400" dirty="0"/>
              <a:t>Regulation of the membrane potential</a:t>
            </a:r>
          </a:p>
          <a:p>
            <a:pPr lvl="1" eaLnBrk="1" hangingPunct="1">
              <a:defRPr/>
            </a:pPr>
            <a:r>
              <a:rPr lang="en-GB" altLang="en-US" sz="2400" dirty="0"/>
              <a:t>Apoptosis-programmed cell death </a:t>
            </a:r>
          </a:p>
          <a:p>
            <a:pPr lvl="1" eaLnBrk="1" hangingPunct="1">
              <a:defRPr/>
            </a:pPr>
            <a:r>
              <a:rPr lang="en-GB" altLang="en-US" sz="2400" dirty="0"/>
              <a:t>Calcium signalling (including </a:t>
            </a:r>
          </a:p>
          <a:p>
            <a:pPr marL="457200" lvl="1" indent="0" eaLnBrk="1" hangingPunct="1">
              <a:buFontTx/>
              <a:buNone/>
              <a:defRPr/>
            </a:pPr>
            <a:r>
              <a:rPr lang="en-GB" altLang="en-US" sz="2400" dirty="0"/>
              <a:t>	calcium-evoked apoptosis)</a:t>
            </a:r>
          </a:p>
          <a:p>
            <a:pPr lvl="1" eaLnBrk="1" hangingPunct="1">
              <a:defRPr/>
            </a:pPr>
            <a:r>
              <a:rPr lang="en-GB" altLang="en-US" sz="2400" dirty="0"/>
              <a:t>Cellular proliferation regulation </a:t>
            </a:r>
          </a:p>
          <a:p>
            <a:pPr lvl="1" eaLnBrk="1" hangingPunct="1">
              <a:defRPr/>
            </a:pPr>
            <a:r>
              <a:rPr lang="en-GB" altLang="en-US" sz="2400" dirty="0"/>
              <a:t>Certain </a:t>
            </a:r>
            <a:r>
              <a:rPr lang="en-GB" altLang="en-US" sz="2400" dirty="0" err="1"/>
              <a:t>haeme</a:t>
            </a:r>
            <a:r>
              <a:rPr lang="en-GB" altLang="en-US" sz="2400" dirty="0"/>
              <a:t>-synthesis reactions</a:t>
            </a:r>
          </a:p>
          <a:p>
            <a:pPr lvl="1" eaLnBrk="1" hangingPunct="1">
              <a:defRPr/>
            </a:pPr>
            <a:r>
              <a:rPr lang="en-GB" altLang="en-US" sz="2400" dirty="0"/>
              <a:t>Steroid synthesis. </a:t>
            </a:r>
          </a:p>
          <a:p>
            <a:pPr lvl="1" eaLnBrk="1" hangingPunct="1">
              <a:defRPr/>
            </a:pPr>
            <a:endParaRPr lang="en-GB" altLang="en-US" sz="2400" dirty="0"/>
          </a:p>
        </p:txBody>
      </p:sp>
      <p:pic>
        <p:nvPicPr>
          <p:cNvPr id="30724" name="Picture 6" descr="Image result for mitochondr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3644900"/>
            <a:ext cx="28194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1"/>
          <p:cNvSpPr txBox="1">
            <a:spLocks noChangeArrowheads="1"/>
          </p:cNvSpPr>
          <p:nvPr/>
        </p:nvSpPr>
        <p:spPr bwMode="auto">
          <a:xfrm>
            <a:off x="1115616" y="6050558"/>
            <a:ext cx="5035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of carbohydrate and fat catabolism</a:t>
            </a:r>
          </a:p>
        </p:txBody>
      </p:sp>
    </p:spTree>
    <p:extLst>
      <p:ext uri="{BB962C8B-B14F-4D97-AF65-F5344CB8AC3E}">
        <p14:creationId xmlns:p14="http://schemas.microsoft.com/office/powerpoint/2010/main" val="3756161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a:t>Vacuole</a:t>
            </a:r>
          </a:p>
        </p:txBody>
      </p:sp>
      <p:sp>
        <p:nvSpPr>
          <p:cNvPr id="32771" name="Rectangle 3"/>
          <p:cNvSpPr>
            <a:spLocks noGrp="1" noChangeArrowheads="1"/>
          </p:cNvSpPr>
          <p:nvPr>
            <p:ph type="body" idx="1"/>
          </p:nvPr>
        </p:nvSpPr>
        <p:spPr/>
        <p:txBody>
          <a:bodyPr/>
          <a:lstStyle/>
          <a:p>
            <a:pPr eaLnBrk="1" hangingPunct="1">
              <a:lnSpc>
                <a:spcPct val="90000"/>
              </a:lnSpc>
              <a:buFontTx/>
              <a:buNone/>
            </a:pPr>
            <a:r>
              <a:rPr lang="en-GB" altLang="en-US" sz="2400"/>
              <a:t>	Large enclosed compartments formed by the fusion of several vesicles which are filled with water containing inorganic and organic molecules including various enzymes in solution, though in certain cases they may contain solids which have been engulfed. </a:t>
            </a:r>
          </a:p>
          <a:p>
            <a:pPr eaLnBrk="1" hangingPunct="1">
              <a:lnSpc>
                <a:spcPct val="90000"/>
              </a:lnSpc>
              <a:buFontTx/>
              <a:buNone/>
            </a:pPr>
            <a:r>
              <a:rPr lang="en-GB" altLang="en-US" sz="2400"/>
              <a:t>e.g.</a:t>
            </a:r>
          </a:p>
          <a:p>
            <a:pPr lvl="1" eaLnBrk="1" hangingPunct="1">
              <a:lnSpc>
                <a:spcPct val="90000"/>
              </a:lnSpc>
            </a:pPr>
            <a:r>
              <a:rPr lang="en-GB" altLang="en-US" sz="2000"/>
              <a:t>Isolating materials that might be harmful or a threat to the cell </a:t>
            </a:r>
          </a:p>
          <a:p>
            <a:pPr lvl="1" eaLnBrk="1" hangingPunct="1">
              <a:lnSpc>
                <a:spcPct val="90000"/>
              </a:lnSpc>
            </a:pPr>
            <a:r>
              <a:rPr lang="en-GB" altLang="en-US" sz="2000"/>
              <a:t>Containing waste products </a:t>
            </a:r>
          </a:p>
          <a:p>
            <a:pPr lvl="1" eaLnBrk="1" hangingPunct="1">
              <a:lnSpc>
                <a:spcPct val="90000"/>
              </a:lnSpc>
            </a:pPr>
            <a:r>
              <a:rPr lang="en-GB" altLang="en-US" sz="2000"/>
              <a:t>Maintaining internal hydrostatic pressure or turgor within the cell </a:t>
            </a:r>
          </a:p>
          <a:p>
            <a:pPr lvl="1" eaLnBrk="1" hangingPunct="1">
              <a:lnSpc>
                <a:spcPct val="90000"/>
              </a:lnSpc>
            </a:pPr>
            <a:r>
              <a:rPr lang="en-GB" altLang="en-US" sz="2000"/>
              <a:t>Maintaining an acidic internal pH </a:t>
            </a:r>
          </a:p>
          <a:p>
            <a:pPr lvl="1" eaLnBrk="1" hangingPunct="1">
              <a:lnSpc>
                <a:spcPct val="90000"/>
              </a:lnSpc>
            </a:pPr>
            <a:r>
              <a:rPr lang="en-GB" altLang="en-US" sz="2000"/>
              <a:t>Containing small molecules </a:t>
            </a:r>
          </a:p>
          <a:p>
            <a:pPr lvl="1" eaLnBrk="1" hangingPunct="1">
              <a:lnSpc>
                <a:spcPct val="90000"/>
              </a:lnSpc>
            </a:pPr>
            <a:r>
              <a:rPr lang="en-GB" altLang="en-US" sz="2000"/>
              <a:t>Exporting unwanted substances from the cell</a:t>
            </a:r>
          </a:p>
        </p:txBody>
      </p:sp>
      <p:sp>
        <p:nvSpPr>
          <p:cNvPr id="32772" name="TextBox 3"/>
          <p:cNvSpPr txBox="1">
            <a:spLocks noChangeArrowheads="1"/>
          </p:cNvSpPr>
          <p:nvPr/>
        </p:nvSpPr>
        <p:spPr bwMode="auto">
          <a:xfrm>
            <a:off x="1547813" y="6015038"/>
            <a:ext cx="6337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a:solidFill>
                  <a:srgbClr val="0070C0"/>
                </a:solidFill>
              </a:rPr>
              <a:t>For example see lectures on immunology and adipose tissue</a:t>
            </a:r>
          </a:p>
        </p:txBody>
      </p:sp>
    </p:spTree>
    <p:extLst>
      <p:ext uri="{BB962C8B-B14F-4D97-AF65-F5344CB8AC3E}">
        <p14:creationId xmlns:p14="http://schemas.microsoft.com/office/powerpoint/2010/main" val="2267498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b="1"/>
              <a:t>Lysosomes</a:t>
            </a:r>
          </a:p>
        </p:txBody>
      </p:sp>
      <p:sp>
        <p:nvSpPr>
          <p:cNvPr id="33795" name="Rectangle 3"/>
          <p:cNvSpPr>
            <a:spLocks noGrp="1" noChangeArrowheads="1"/>
          </p:cNvSpPr>
          <p:nvPr>
            <p:ph type="body" idx="1"/>
          </p:nvPr>
        </p:nvSpPr>
        <p:spPr>
          <a:xfrm>
            <a:off x="143594" y="1339381"/>
            <a:ext cx="4500414" cy="5189966"/>
          </a:xfrm>
        </p:spPr>
        <p:txBody>
          <a:bodyPr>
            <a:normAutofit fontScale="92500" lnSpcReduction="20000"/>
          </a:bodyPr>
          <a:lstStyle/>
          <a:p>
            <a:pPr marL="0" indent="0" eaLnBrk="1" hangingPunct="1">
              <a:lnSpc>
                <a:spcPct val="90000"/>
              </a:lnSpc>
              <a:buNone/>
              <a:defRPr/>
            </a:pPr>
            <a:r>
              <a:rPr lang="en-GB" altLang="en-US" sz="2600" dirty="0"/>
              <a:t>Spherical organelles that contain digestive enzymes</a:t>
            </a:r>
          </a:p>
          <a:p>
            <a:pPr marL="0" indent="0">
              <a:lnSpc>
                <a:spcPct val="90000"/>
              </a:lnSpc>
              <a:buNone/>
              <a:defRPr/>
            </a:pPr>
            <a:r>
              <a:rPr lang="en-GB" altLang="en-US" sz="2600" dirty="0"/>
              <a:t> </a:t>
            </a:r>
          </a:p>
          <a:p>
            <a:pPr marL="0" indent="0" eaLnBrk="1" hangingPunct="1">
              <a:lnSpc>
                <a:spcPct val="90000"/>
              </a:lnSpc>
              <a:buNone/>
              <a:defRPr/>
            </a:pPr>
            <a:r>
              <a:rPr lang="en-GB" altLang="en-US" sz="2600" dirty="0"/>
              <a:t>Break up food so it is easier to digest.</a:t>
            </a:r>
          </a:p>
          <a:p>
            <a:pPr marL="0" indent="0" eaLnBrk="1" hangingPunct="1">
              <a:lnSpc>
                <a:spcPct val="90000"/>
              </a:lnSpc>
              <a:buNone/>
              <a:defRPr/>
            </a:pPr>
            <a:endParaRPr lang="en-GB" altLang="en-US" sz="2600" dirty="0"/>
          </a:p>
          <a:p>
            <a:pPr marL="0" indent="0" eaLnBrk="1" hangingPunct="1">
              <a:lnSpc>
                <a:spcPct val="90000"/>
              </a:lnSpc>
              <a:buNone/>
              <a:defRPr/>
            </a:pPr>
            <a:r>
              <a:rPr lang="en-GB" altLang="en-US" sz="2600" dirty="0"/>
              <a:t>Digest excess or worn-out organelles, food particles, and engulfed viruses or bacteria.</a:t>
            </a:r>
          </a:p>
          <a:p>
            <a:pPr marL="0" indent="0" eaLnBrk="1" hangingPunct="1">
              <a:lnSpc>
                <a:spcPct val="90000"/>
              </a:lnSpc>
              <a:buNone/>
              <a:defRPr/>
            </a:pPr>
            <a:endParaRPr lang="en-GB" altLang="en-US" sz="2600" dirty="0"/>
          </a:p>
          <a:p>
            <a:pPr marL="0" indent="0" eaLnBrk="1" hangingPunct="1">
              <a:lnSpc>
                <a:spcPct val="90000"/>
              </a:lnSpc>
              <a:buNone/>
              <a:defRPr/>
            </a:pPr>
            <a:r>
              <a:rPr lang="en-GB" altLang="en-US" sz="2600" dirty="0"/>
              <a:t>The membrane around a lysosome allows the digestive enzymes to work at the 4.5 pH they require. </a:t>
            </a:r>
          </a:p>
          <a:p>
            <a:pPr marL="0" indent="0" eaLnBrk="1" hangingPunct="1">
              <a:lnSpc>
                <a:spcPct val="90000"/>
              </a:lnSpc>
              <a:buNone/>
              <a:defRPr/>
            </a:pPr>
            <a:endParaRPr lang="en-GB" altLang="en-US" sz="2600" dirty="0"/>
          </a:p>
          <a:p>
            <a:pPr marL="0" indent="0" eaLnBrk="1" hangingPunct="1">
              <a:lnSpc>
                <a:spcPct val="90000"/>
              </a:lnSpc>
              <a:buNone/>
              <a:defRPr/>
            </a:pPr>
            <a:r>
              <a:rPr lang="en-GB" altLang="en-US" sz="2600" dirty="0"/>
              <a:t>Lysosomes fuse with vacuoles and dispense their enzymes into them</a:t>
            </a:r>
            <a:r>
              <a:rPr lang="en-GB" altLang="en-US" sz="2000" dirty="0"/>
              <a:t>.</a:t>
            </a:r>
          </a:p>
        </p:txBody>
      </p:sp>
      <p:sp>
        <p:nvSpPr>
          <p:cNvPr id="33796" name="AutoShape 5" descr="Image result for lysosomes function"/>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33797" name="AutoShape 7" descr="Image result for lysosomes function"/>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 name="AutoShape 2" descr="Image result for lysosom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lysosom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Image result for lysosome"/>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Image result for lysosome"/>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Image result for lysosome"/>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7" name="Picture 11" descr="F:\Teaching\SHSS5066 Ex Referral\back pain\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924918"/>
            <a:ext cx="3139916" cy="2351906"/>
          </a:xfrm>
          <a:prstGeom prst="rect">
            <a:avLst/>
          </a:prstGeom>
          <a:noFill/>
          <a:extLst>
            <a:ext uri="{909E8E84-426E-40DD-AFC4-6F175D3DCCD1}">
              <a14:hiddenFill xmlns:a14="http://schemas.microsoft.com/office/drawing/2010/main">
                <a:solidFill>
                  <a:srgbClr val="FFFFFF"/>
                </a:solidFill>
              </a14:hiddenFill>
            </a:ext>
          </a:extLst>
        </p:spPr>
      </p:pic>
      <p:pic>
        <p:nvPicPr>
          <p:cNvPr id="4109" name="Picture 13" descr="Image result for lysosom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7" y="3518868"/>
            <a:ext cx="4824537" cy="3222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488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Centrosome</a:t>
            </a:r>
          </a:p>
        </p:txBody>
      </p:sp>
      <p:sp>
        <p:nvSpPr>
          <p:cNvPr id="3" name="Content Placeholder 2"/>
          <p:cNvSpPr>
            <a:spLocks noGrp="1"/>
          </p:cNvSpPr>
          <p:nvPr>
            <p:ph idx="1"/>
          </p:nvPr>
        </p:nvSpPr>
        <p:spPr>
          <a:xfrm>
            <a:off x="347765" y="980728"/>
            <a:ext cx="8229600" cy="2232248"/>
          </a:xfrm>
        </p:spPr>
        <p:txBody>
          <a:bodyPr>
            <a:normAutofit lnSpcReduction="10000"/>
          </a:bodyPr>
          <a:lstStyle/>
          <a:p>
            <a:pPr marL="0" indent="0">
              <a:buNone/>
            </a:pPr>
            <a:r>
              <a:rPr lang="en-GB" sz="2800" dirty="0"/>
              <a:t>Regulates cell division by helping the formation of the spindle fibres.</a:t>
            </a:r>
          </a:p>
          <a:p>
            <a:pPr marL="0" indent="0">
              <a:buNone/>
            </a:pPr>
            <a:endParaRPr lang="en-GB" sz="2800" dirty="0"/>
          </a:p>
          <a:p>
            <a:pPr marL="0" indent="0">
              <a:buNone/>
            </a:pPr>
            <a:r>
              <a:rPr lang="en-GB" sz="2800" dirty="0"/>
              <a:t>Organise microtubules and that participate in the making of the cytoskeleton to provide cell structure.</a:t>
            </a:r>
          </a:p>
          <a:p>
            <a:pPr marL="0" indent="0">
              <a:buNone/>
            </a:pPr>
            <a:endParaRPr lang="en-GB" dirty="0"/>
          </a:p>
        </p:txBody>
      </p:sp>
      <p:pic>
        <p:nvPicPr>
          <p:cNvPr id="5122" name="Picture 2" descr="Image result for centrosomes fun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608834"/>
            <a:ext cx="28575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centriole fun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3356992"/>
            <a:ext cx="4667250" cy="3086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330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39552" y="116632"/>
            <a:ext cx="8229600" cy="561975"/>
          </a:xfrm>
        </p:spPr>
        <p:txBody>
          <a:bodyPr>
            <a:normAutofit fontScale="90000"/>
          </a:bodyPr>
          <a:lstStyle/>
          <a:p>
            <a:pPr eaLnBrk="1" hangingPunct="1"/>
            <a:r>
              <a:rPr lang="en-GB" altLang="en-US" sz="4000" b="1" dirty="0"/>
              <a:t>Cellular processes</a:t>
            </a:r>
          </a:p>
        </p:txBody>
      </p:sp>
      <p:sp>
        <p:nvSpPr>
          <p:cNvPr id="21507" name="Rectangle 3"/>
          <p:cNvSpPr>
            <a:spLocks noGrp="1" noChangeArrowheads="1"/>
          </p:cNvSpPr>
          <p:nvPr>
            <p:ph type="body" idx="1"/>
          </p:nvPr>
        </p:nvSpPr>
        <p:spPr>
          <a:xfrm>
            <a:off x="179512" y="908720"/>
            <a:ext cx="8856984" cy="5760640"/>
          </a:xfrm>
        </p:spPr>
        <p:txBody>
          <a:bodyPr>
            <a:noAutofit/>
          </a:bodyPr>
          <a:lstStyle/>
          <a:p>
            <a:pPr marL="0" indent="0" eaLnBrk="1" hangingPunct="1">
              <a:lnSpc>
                <a:spcPct val="80000"/>
              </a:lnSpc>
              <a:buNone/>
              <a:defRPr/>
            </a:pPr>
            <a:r>
              <a:rPr lang="en-GB" altLang="en-US" sz="1600" b="1" dirty="0">
                <a:solidFill>
                  <a:srgbClr val="00B050"/>
                </a:solidFill>
              </a:rPr>
              <a:t>Diffusion – </a:t>
            </a:r>
            <a:r>
              <a:rPr lang="en-GB" altLang="en-US" sz="1600" dirty="0"/>
              <a:t>movement of metabolites from a high to low concentration</a:t>
            </a:r>
          </a:p>
          <a:p>
            <a:pPr marL="0" indent="0" eaLnBrk="1" hangingPunct="1">
              <a:lnSpc>
                <a:spcPct val="80000"/>
              </a:lnSpc>
              <a:buNone/>
              <a:defRPr/>
            </a:pPr>
            <a:endParaRPr lang="en-GB" altLang="en-US" sz="1600" dirty="0">
              <a:solidFill>
                <a:srgbClr val="00B0F0"/>
              </a:solidFill>
            </a:endParaRPr>
          </a:p>
          <a:p>
            <a:pPr marL="0" indent="0">
              <a:lnSpc>
                <a:spcPct val="80000"/>
              </a:lnSpc>
              <a:buNone/>
              <a:defRPr/>
            </a:pPr>
            <a:r>
              <a:rPr lang="en-GB" altLang="en-US" sz="1600" b="1" dirty="0">
                <a:solidFill>
                  <a:srgbClr val="FFC000"/>
                </a:solidFill>
              </a:rPr>
              <a:t>Osmosis – </a:t>
            </a:r>
            <a:r>
              <a:rPr lang="en-GB" altLang="en-US" sz="1600" dirty="0"/>
              <a:t>movement of metabolites across a semipermeable membrane creating areas of high and low concentrations.</a:t>
            </a:r>
          </a:p>
          <a:p>
            <a:pPr marL="0" indent="0" eaLnBrk="1" hangingPunct="1">
              <a:lnSpc>
                <a:spcPct val="80000"/>
              </a:lnSpc>
              <a:buNone/>
              <a:defRPr/>
            </a:pPr>
            <a:endParaRPr lang="en-GB" altLang="en-US" sz="1600" dirty="0">
              <a:solidFill>
                <a:srgbClr val="00B0F0"/>
              </a:solidFill>
            </a:endParaRPr>
          </a:p>
          <a:p>
            <a:pPr marL="0" indent="0" eaLnBrk="1" hangingPunct="1">
              <a:lnSpc>
                <a:spcPct val="80000"/>
              </a:lnSpc>
              <a:buNone/>
              <a:defRPr/>
            </a:pPr>
            <a:r>
              <a:rPr lang="en-GB" altLang="en-US" sz="1600" b="1" dirty="0">
                <a:solidFill>
                  <a:srgbClr val="00B0F0"/>
                </a:solidFill>
              </a:rPr>
              <a:t>Active transport and Passive transport </a:t>
            </a:r>
            <a:r>
              <a:rPr lang="en-GB" altLang="en-US" sz="1600" dirty="0"/>
              <a:t>- Movement of specific molecules into and out of cells.</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FF0000"/>
                </a:solidFill>
              </a:rPr>
              <a:t>Autophagy </a:t>
            </a:r>
            <a:r>
              <a:rPr lang="en-GB" altLang="en-US" sz="1600" dirty="0"/>
              <a:t>- The process whereby cells digests their own internal components or microbial invaders.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7030A0"/>
                </a:solidFill>
              </a:rPr>
              <a:t>Adhesion</a:t>
            </a:r>
            <a:r>
              <a:rPr lang="en-GB" altLang="en-US" sz="1600" dirty="0"/>
              <a:t> - Holding together cells and tissues. </a:t>
            </a:r>
          </a:p>
          <a:p>
            <a:pPr marL="0" indent="0" eaLnBrk="1" hangingPunct="1">
              <a:lnSpc>
                <a:spcPct val="80000"/>
              </a:lnSpc>
              <a:buNone/>
              <a:defRPr/>
            </a:pPr>
            <a:endParaRPr lang="en-GB" altLang="en-US" sz="1600" b="1" dirty="0"/>
          </a:p>
          <a:p>
            <a:pPr marL="0" indent="0" eaLnBrk="1" hangingPunct="1">
              <a:lnSpc>
                <a:spcPct val="80000"/>
              </a:lnSpc>
              <a:buNone/>
              <a:defRPr/>
            </a:pPr>
            <a:r>
              <a:rPr lang="en-GB" altLang="en-US" sz="1600" b="1" dirty="0">
                <a:solidFill>
                  <a:srgbClr val="00B050"/>
                </a:solidFill>
              </a:rPr>
              <a:t>Cell division </a:t>
            </a:r>
            <a:r>
              <a:rPr lang="en-GB" altLang="en-US" sz="1600" b="1" dirty="0"/>
              <a:t>- </a:t>
            </a:r>
            <a:r>
              <a:rPr lang="en-GB" altLang="en-US" sz="1600" dirty="0"/>
              <a:t>a eukaryotic cell process resulting in the formation of daughter cells; there are two major types, that of mitosis and meiosis, asexual reproduction and sexual reproduction, respectively.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002060"/>
                </a:solidFill>
              </a:rPr>
              <a:t>Cell movement</a:t>
            </a:r>
            <a:r>
              <a:rPr lang="en-GB" altLang="en-US" sz="1600" dirty="0"/>
              <a:t>: </a:t>
            </a:r>
            <a:r>
              <a:rPr lang="en-GB" altLang="en-US" sz="1600" dirty="0" err="1"/>
              <a:t>Chemotaxis</a:t>
            </a:r>
            <a:r>
              <a:rPr lang="en-GB" altLang="en-US" sz="1600" dirty="0"/>
              <a:t>, Contraction, cilia and flagella.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FF0000"/>
                </a:solidFill>
              </a:rPr>
              <a:t>Cell signalling </a:t>
            </a:r>
            <a:r>
              <a:rPr lang="en-GB" altLang="en-US" sz="1600" dirty="0"/>
              <a:t>- Regulation of cell behaviour by signals from outside.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t>Apoptosis</a:t>
            </a:r>
            <a:r>
              <a:rPr lang="en-GB" altLang="en-US" sz="1600" dirty="0"/>
              <a:t> -  Cell death </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7030A0"/>
                </a:solidFill>
              </a:rPr>
              <a:t>Metabolism: </a:t>
            </a:r>
            <a:r>
              <a:rPr lang="en-GB" altLang="en-US" sz="1600" dirty="0"/>
              <a:t>Glycolysis, respiration.</a:t>
            </a:r>
          </a:p>
          <a:p>
            <a:pPr marL="0" indent="0" eaLnBrk="1" hangingPunct="1">
              <a:lnSpc>
                <a:spcPct val="80000"/>
              </a:lnSpc>
              <a:buNone/>
              <a:defRPr/>
            </a:pPr>
            <a:endParaRPr lang="en-GB" altLang="en-US" sz="1600" dirty="0"/>
          </a:p>
          <a:p>
            <a:pPr marL="0" indent="0" eaLnBrk="1" hangingPunct="1">
              <a:lnSpc>
                <a:spcPct val="80000"/>
              </a:lnSpc>
              <a:buNone/>
              <a:defRPr/>
            </a:pPr>
            <a:r>
              <a:rPr lang="en-GB" altLang="en-US" sz="1600" b="1" dirty="0">
                <a:solidFill>
                  <a:srgbClr val="C00000"/>
                </a:solidFill>
              </a:rPr>
              <a:t>Gene expression </a:t>
            </a:r>
            <a:r>
              <a:rPr lang="en-GB" altLang="en-US" sz="1600" dirty="0">
                <a:solidFill>
                  <a:srgbClr val="C00000"/>
                </a:solidFill>
              </a:rPr>
              <a:t>- Transcription and mRNA splicing </a:t>
            </a:r>
          </a:p>
        </p:txBody>
      </p:sp>
    </p:spTree>
    <p:extLst>
      <p:ext uri="{BB962C8B-B14F-4D97-AF65-F5344CB8AC3E}">
        <p14:creationId xmlns:p14="http://schemas.microsoft.com/office/powerpoint/2010/main" val="3504569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17979-688B-49E6-8E0D-44B112F0195C}"/>
              </a:ext>
            </a:extLst>
          </p:cNvPr>
          <p:cNvSpPr>
            <a:spLocks noGrp="1"/>
          </p:cNvSpPr>
          <p:nvPr>
            <p:ph type="title"/>
          </p:nvPr>
        </p:nvSpPr>
        <p:spPr>
          <a:xfrm>
            <a:off x="457200" y="274638"/>
            <a:ext cx="8229600" cy="850106"/>
          </a:xfrm>
        </p:spPr>
        <p:txBody>
          <a:bodyPr/>
          <a:lstStyle/>
          <a:p>
            <a:r>
              <a:rPr lang="en-GB" dirty="0"/>
              <a:t>Structure Specific cells</a:t>
            </a:r>
          </a:p>
        </p:txBody>
      </p:sp>
      <p:pic>
        <p:nvPicPr>
          <p:cNvPr id="5" name="Picture 4">
            <a:extLst>
              <a:ext uri="{FF2B5EF4-FFF2-40B4-BE49-F238E27FC236}">
                <a16:creationId xmlns:a16="http://schemas.microsoft.com/office/drawing/2014/main" id="{5E9A7278-497A-4C08-BC3B-81210416CFFA}"/>
              </a:ext>
            </a:extLst>
          </p:cNvPr>
          <p:cNvPicPr>
            <a:picLocks noChangeAspect="1"/>
          </p:cNvPicPr>
          <p:nvPr/>
        </p:nvPicPr>
        <p:blipFill>
          <a:blip r:embed="rId2"/>
          <a:stretch>
            <a:fillRect/>
          </a:stretch>
        </p:blipFill>
        <p:spPr>
          <a:xfrm>
            <a:off x="553616" y="1248385"/>
            <a:ext cx="3384376" cy="5334977"/>
          </a:xfrm>
          <a:prstGeom prst="rect">
            <a:avLst/>
          </a:prstGeom>
        </p:spPr>
      </p:pic>
      <p:pic>
        <p:nvPicPr>
          <p:cNvPr id="7" name="Picture 6">
            <a:extLst>
              <a:ext uri="{FF2B5EF4-FFF2-40B4-BE49-F238E27FC236}">
                <a16:creationId xmlns:a16="http://schemas.microsoft.com/office/drawing/2014/main" id="{90D8B96C-4460-440E-8372-AA331EAEBD5B}"/>
              </a:ext>
            </a:extLst>
          </p:cNvPr>
          <p:cNvPicPr>
            <a:picLocks noChangeAspect="1"/>
          </p:cNvPicPr>
          <p:nvPr/>
        </p:nvPicPr>
        <p:blipFill>
          <a:blip r:embed="rId3"/>
          <a:stretch>
            <a:fillRect/>
          </a:stretch>
        </p:blipFill>
        <p:spPr>
          <a:xfrm>
            <a:off x="4572000" y="1349822"/>
            <a:ext cx="4189848" cy="2448271"/>
          </a:xfrm>
          <a:prstGeom prst="rect">
            <a:avLst/>
          </a:prstGeom>
        </p:spPr>
      </p:pic>
      <p:sp>
        <p:nvSpPr>
          <p:cNvPr id="11" name="TextBox 10">
            <a:extLst>
              <a:ext uri="{FF2B5EF4-FFF2-40B4-BE49-F238E27FC236}">
                <a16:creationId xmlns:a16="http://schemas.microsoft.com/office/drawing/2014/main" id="{B4989AB3-68DC-4BF4-B18E-03FE3BFB60FB}"/>
              </a:ext>
            </a:extLst>
          </p:cNvPr>
          <p:cNvSpPr txBox="1"/>
          <p:nvPr/>
        </p:nvSpPr>
        <p:spPr>
          <a:xfrm>
            <a:off x="6020544" y="1445321"/>
            <a:ext cx="2232248" cy="369332"/>
          </a:xfrm>
          <a:prstGeom prst="rect">
            <a:avLst/>
          </a:prstGeom>
          <a:noFill/>
        </p:spPr>
        <p:txBody>
          <a:bodyPr wrap="square" rtlCol="0">
            <a:spAutoFit/>
          </a:bodyPr>
          <a:lstStyle/>
          <a:p>
            <a:r>
              <a:rPr lang="en-GB" dirty="0"/>
              <a:t>Nerve cell</a:t>
            </a:r>
          </a:p>
        </p:txBody>
      </p:sp>
      <p:pic>
        <p:nvPicPr>
          <p:cNvPr id="13" name="Picture 12">
            <a:extLst>
              <a:ext uri="{FF2B5EF4-FFF2-40B4-BE49-F238E27FC236}">
                <a16:creationId xmlns:a16="http://schemas.microsoft.com/office/drawing/2014/main" id="{F67506DA-5ED0-4078-8B98-C8C01AC0BCB8}"/>
              </a:ext>
            </a:extLst>
          </p:cNvPr>
          <p:cNvPicPr>
            <a:picLocks noChangeAspect="1"/>
          </p:cNvPicPr>
          <p:nvPr/>
        </p:nvPicPr>
        <p:blipFill>
          <a:blip r:embed="rId4"/>
          <a:stretch>
            <a:fillRect/>
          </a:stretch>
        </p:blipFill>
        <p:spPr>
          <a:xfrm>
            <a:off x="4932040" y="4135092"/>
            <a:ext cx="3658344" cy="2398832"/>
          </a:xfrm>
          <a:prstGeom prst="rect">
            <a:avLst/>
          </a:prstGeom>
        </p:spPr>
      </p:pic>
      <p:sp>
        <p:nvSpPr>
          <p:cNvPr id="14" name="TextBox 13">
            <a:extLst>
              <a:ext uri="{FF2B5EF4-FFF2-40B4-BE49-F238E27FC236}">
                <a16:creationId xmlns:a16="http://schemas.microsoft.com/office/drawing/2014/main" id="{2871B456-8E76-4275-8BBC-F24B7BBC47B7}"/>
              </a:ext>
            </a:extLst>
          </p:cNvPr>
          <p:cNvSpPr txBox="1"/>
          <p:nvPr/>
        </p:nvSpPr>
        <p:spPr>
          <a:xfrm>
            <a:off x="6300192" y="3789040"/>
            <a:ext cx="1618809" cy="369332"/>
          </a:xfrm>
          <a:prstGeom prst="rect">
            <a:avLst/>
          </a:prstGeom>
          <a:noFill/>
        </p:spPr>
        <p:txBody>
          <a:bodyPr wrap="square" rtlCol="0">
            <a:spAutoFit/>
          </a:bodyPr>
          <a:lstStyle/>
          <a:p>
            <a:r>
              <a:rPr lang="en-GB" dirty="0"/>
              <a:t>Bone</a:t>
            </a:r>
          </a:p>
        </p:txBody>
      </p:sp>
    </p:spTree>
    <p:extLst>
      <p:ext uri="{BB962C8B-B14F-4D97-AF65-F5344CB8AC3E}">
        <p14:creationId xmlns:p14="http://schemas.microsoft.com/office/powerpoint/2010/main" val="33851859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A92258-B254-4DD5-9F79-9420331F433C}"/>
              </a:ext>
            </a:extLst>
          </p:cNvPr>
          <p:cNvPicPr>
            <a:picLocks noChangeAspect="1"/>
          </p:cNvPicPr>
          <p:nvPr/>
        </p:nvPicPr>
        <p:blipFill>
          <a:blip r:embed="rId2"/>
          <a:stretch>
            <a:fillRect/>
          </a:stretch>
        </p:blipFill>
        <p:spPr>
          <a:xfrm>
            <a:off x="467544" y="78146"/>
            <a:ext cx="4320480" cy="3565412"/>
          </a:xfrm>
          <a:prstGeom prst="rect">
            <a:avLst/>
          </a:prstGeom>
        </p:spPr>
      </p:pic>
      <p:pic>
        <p:nvPicPr>
          <p:cNvPr id="7" name="Picture 6">
            <a:extLst>
              <a:ext uri="{FF2B5EF4-FFF2-40B4-BE49-F238E27FC236}">
                <a16:creationId xmlns:a16="http://schemas.microsoft.com/office/drawing/2014/main" id="{6008FA1C-3334-4BA7-9564-1EC9E34ADC7A}"/>
              </a:ext>
            </a:extLst>
          </p:cNvPr>
          <p:cNvPicPr>
            <a:picLocks noChangeAspect="1"/>
          </p:cNvPicPr>
          <p:nvPr/>
        </p:nvPicPr>
        <p:blipFill>
          <a:blip r:embed="rId3"/>
          <a:stretch>
            <a:fillRect/>
          </a:stretch>
        </p:blipFill>
        <p:spPr>
          <a:xfrm>
            <a:off x="5436096" y="1243587"/>
            <a:ext cx="3384376" cy="3856939"/>
          </a:xfrm>
          <a:prstGeom prst="rect">
            <a:avLst/>
          </a:prstGeom>
        </p:spPr>
      </p:pic>
      <p:pic>
        <p:nvPicPr>
          <p:cNvPr id="9" name="Picture 8">
            <a:extLst>
              <a:ext uri="{FF2B5EF4-FFF2-40B4-BE49-F238E27FC236}">
                <a16:creationId xmlns:a16="http://schemas.microsoft.com/office/drawing/2014/main" id="{33301CC7-C8F4-4FB0-A326-0CB47AEA3B83}"/>
              </a:ext>
            </a:extLst>
          </p:cNvPr>
          <p:cNvPicPr>
            <a:picLocks noChangeAspect="1"/>
          </p:cNvPicPr>
          <p:nvPr/>
        </p:nvPicPr>
        <p:blipFill>
          <a:blip r:embed="rId4"/>
          <a:stretch>
            <a:fillRect/>
          </a:stretch>
        </p:blipFill>
        <p:spPr>
          <a:xfrm>
            <a:off x="827584" y="3440783"/>
            <a:ext cx="4014817" cy="3319487"/>
          </a:xfrm>
          <a:prstGeom prst="rect">
            <a:avLst/>
          </a:prstGeom>
        </p:spPr>
      </p:pic>
      <p:sp>
        <p:nvSpPr>
          <p:cNvPr id="10" name="TextBox 9">
            <a:extLst>
              <a:ext uri="{FF2B5EF4-FFF2-40B4-BE49-F238E27FC236}">
                <a16:creationId xmlns:a16="http://schemas.microsoft.com/office/drawing/2014/main" id="{D224501B-ED63-483E-B1B0-9DF0B961E79C}"/>
              </a:ext>
            </a:extLst>
          </p:cNvPr>
          <p:cNvSpPr txBox="1"/>
          <p:nvPr/>
        </p:nvSpPr>
        <p:spPr>
          <a:xfrm>
            <a:off x="5004048" y="5517232"/>
            <a:ext cx="3744416" cy="369332"/>
          </a:xfrm>
          <a:prstGeom prst="rect">
            <a:avLst/>
          </a:prstGeom>
          <a:noFill/>
        </p:spPr>
        <p:txBody>
          <a:bodyPr wrap="square" rtlCol="0">
            <a:spAutoFit/>
          </a:bodyPr>
          <a:lstStyle/>
          <a:p>
            <a:pPr algn="ctr"/>
            <a:r>
              <a:rPr lang="en-GB" dirty="0"/>
              <a:t>Intestinal cells</a:t>
            </a:r>
          </a:p>
        </p:txBody>
      </p:sp>
    </p:spTree>
    <p:extLst>
      <p:ext uri="{BB962C8B-B14F-4D97-AF65-F5344CB8AC3E}">
        <p14:creationId xmlns:p14="http://schemas.microsoft.com/office/powerpoint/2010/main" val="7465156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608F4-7C46-283C-409E-9244BB3D69EC}"/>
              </a:ext>
            </a:extLst>
          </p:cNvPr>
          <p:cNvSpPr>
            <a:spLocks noGrp="1"/>
          </p:cNvSpPr>
          <p:nvPr>
            <p:ph type="title"/>
          </p:nvPr>
        </p:nvSpPr>
        <p:spPr/>
        <p:txBody>
          <a:bodyPr/>
          <a:lstStyle/>
          <a:p>
            <a:r>
              <a:rPr lang="en-GB" dirty="0"/>
              <a:t>The Enterocytes</a:t>
            </a:r>
          </a:p>
        </p:txBody>
      </p:sp>
      <p:sp>
        <p:nvSpPr>
          <p:cNvPr id="3" name="Content Placeholder 2">
            <a:extLst>
              <a:ext uri="{FF2B5EF4-FFF2-40B4-BE49-F238E27FC236}">
                <a16:creationId xmlns:a16="http://schemas.microsoft.com/office/drawing/2014/main" id="{85CEB038-0DA3-5606-5657-BDD08187A0A4}"/>
              </a:ext>
            </a:extLst>
          </p:cNvPr>
          <p:cNvSpPr>
            <a:spLocks noGrp="1"/>
          </p:cNvSpPr>
          <p:nvPr>
            <p:ph idx="1"/>
          </p:nvPr>
        </p:nvSpPr>
        <p:spPr>
          <a:xfrm>
            <a:off x="465145" y="1417638"/>
            <a:ext cx="8229600" cy="1036712"/>
          </a:xfrm>
        </p:spPr>
        <p:txBody>
          <a:bodyPr>
            <a:normAutofit lnSpcReduction="10000"/>
          </a:bodyPr>
          <a:lstStyle/>
          <a:p>
            <a:pPr marL="0" indent="0" algn="ctr">
              <a:buNone/>
            </a:pPr>
            <a:r>
              <a:rPr lang="en-GB" dirty="0">
                <a:solidFill>
                  <a:srgbClr val="FF0000"/>
                </a:solidFill>
              </a:rPr>
              <a:t>Epithelial cells of the intestine designed to absorb nutrients.</a:t>
            </a:r>
          </a:p>
        </p:txBody>
      </p:sp>
      <p:pic>
        <p:nvPicPr>
          <p:cNvPr id="2060" name="Picture 12" descr="Life Cycle of Small Intestinal Enterocytes">
            <a:extLst>
              <a:ext uri="{FF2B5EF4-FFF2-40B4-BE49-F238E27FC236}">
                <a16:creationId xmlns:a16="http://schemas.microsoft.com/office/drawing/2014/main" id="{06DE8DFD-D17B-62DB-87BA-EDDBEF22D0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1256" y="3212976"/>
            <a:ext cx="2088232" cy="3462069"/>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Enterocyte - Wikipedia">
            <a:extLst>
              <a:ext uri="{FF2B5EF4-FFF2-40B4-BE49-F238E27FC236}">
                <a16:creationId xmlns:a16="http://schemas.microsoft.com/office/drawing/2014/main" id="{C31D861E-D9CA-5E0D-B406-5E35F668E2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3031864"/>
            <a:ext cx="4114800" cy="371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164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7FF99-8454-63C7-DAE2-4B6A1E8E8655}"/>
              </a:ext>
            </a:extLst>
          </p:cNvPr>
          <p:cNvSpPr>
            <a:spLocks noGrp="1"/>
          </p:cNvSpPr>
          <p:nvPr>
            <p:ph type="title"/>
          </p:nvPr>
        </p:nvSpPr>
        <p:spPr/>
        <p:txBody>
          <a:bodyPr/>
          <a:lstStyle/>
          <a:p>
            <a:r>
              <a:rPr lang="en-GB" dirty="0"/>
              <a:t>Cells of the Villi</a:t>
            </a:r>
          </a:p>
        </p:txBody>
      </p:sp>
      <p:pic>
        <p:nvPicPr>
          <p:cNvPr id="3074" name="Picture 2" descr="Enterocytes Images - Free Download on Freepik">
            <a:extLst>
              <a:ext uri="{FF2B5EF4-FFF2-40B4-BE49-F238E27FC236}">
                <a16:creationId xmlns:a16="http://schemas.microsoft.com/office/drawing/2014/main" id="{8CC29FDA-9BEC-7CE6-65C6-6946A96520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276872"/>
            <a:ext cx="5004048" cy="3727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918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Autophagy</a:t>
            </a:r>
          </a:p>
        </p:txBody>
      </p:sp>
      <p:sp>
        <p:nvSpPr>
          <p:cNvPr id="3" name="Content Placeholder 2"/>
          <p:cNvSpPr>
            <a:spLocks noGrp="1"/>
          </p:cNvSpPr>
          <p:nvPr>
            <p:ph idx="1"/>
          </p:nvPr>
        </p:nvSpPr>
        <p:spPr>
          <a:xfrm>
            <a:off x="457200" y="1196752"/>
            <a:ext cx="8229600" cy="4929411"/>
          </a:xfrm>
        </p:spPr>
        <p:txBody>
          <a:bodyPr>
            <a:normAutofit/>
          </a:bodyPr>
          <a:lstStyle/>
          <a:p>
            <a:pPr marL="0" indent="0">
              <a:buNone/>
            </a:pPr>
            <a:r>
              <a:rPr lang="en-GB" sz="2800" dirty="0">
                <a:solidFill>
                  <a:srgbClr val="FF0000"/>
                </a:solidFill>
              </a:rPr>
              <a:t>The ordered degradation of worn-out or damaged cells.</a:t>
            </a:r>
          </a:p>
          <a:p>
            <a:pPr marL="0" indent="0">
              <a:buNone/>
            </a:pPr>
            <a:endParaRPr lang="en-GB" sz="2800" dirty="0">
              <a:solidFill>
                <a:srgbClr val="FF0000"/>
              </a:solidFill>
            </a:endParaRPr>
          </a:p>
          <a:p>
            <a:pPr marL="0" indent="0">
              <a:buNone/>
            </a:pPr>
            <a:r>
              <a:rPr lang="en-GB" sz="2800" dirty="0" err="1">
                <a:solidFill>
                  <a:srgbClr val="00B0F0"/>
                </a:solidFill>
              </a:rPr>
              <a:t>Macroautophagy</a:t>
            </a:r>
            <a:r>
              <a:rPr lang="en-GB" sz="2800" dirty="0">
                <a:solidFill>
                  <a:srgbClr val="00B0F0"/>
                </a:solidFill>
              </a:rPr>
              <a:t> – </a:t>
            </a:r>
            <a:r>
              <a:rPr lang="en-GB" sz="2000" dirty="0"/>
              <a:t>removes damaged organelles and unused proteins</a:t>
            </a:r>
          </a:p>
          <a:p>
            <a:pPr marL="0" indent="0">
              <a:buNone/>
            </a:pPr>
            <a:endParaRPr lang="en-GB" sz="2800" dirty="0">
              <a:solidFill>
                <a:srgbClr val="FF0000"/>
              </a:solidFill>
            </a:endParaRPr>
          </a:p>
          <a:p>
            <a:pPr marL="0" indent="0">
              <a:buNone/>
            </a:pPr>
            <a:r>
              <a:rPr lang="en-GB" sz="2800" dirty="0" err="1">
                <a:solidFill>
                  <a:srgbClr val="0070C0"/>
                </a:solidFill>
              </a:rPr>
              <a:t>Microautophagy</a:t>
            </a:r>
            <a:r>
              <a:rPr lang="en-GB" sz="2800" dirty="0">
                <a:solidFill>
                  <a:srgbClr val="0070C0"/>
                </a:solidFill>
              </a:rPr>
              <a:t> – </a:t>
            </a:r>
            <a:r>
              <a:rPr lang="en-GB" sz="2000" dirty="0"/>
              <a:t>the engulfment of cytoplasmic inclusions</a:t>
            </a:r>
          </a:p>
          <a:p>
            <a:pPr marL="0" indent="0">
              <a:buNone/>
            </a:pPr>
            <a:endParaRPr lang="en-GB" sz="2800" dirty="0">
              <a:solidFill>
                <a:srgbClr val="FF0000"/>
              </a:solidFill>
            </a:endParaRPr>
          </a:p>
          <a:p>
            <a:pPr marL="0" indent="0">
              <a:buNone/>
            </a:pPr>
            <a:r>
              <a:rPr lang="en-GB" sz="2800" dirty="0">
                <a:solidFill>
                  <a:srgbClr val="FF0000"/>
                </a:solidFill>
              </a:rPr>
              <a:t>Chaperone-mediated autophagy – </a:t>
            </a:r>
            <a:r>
              <a:rPr lang="en-GB" dirty="0"/>
              <a:t> </a:t>
            </a:r>
            <a:r>
              <a:rPr lang="en-GB" sz="2000" dirty="0"/>
              <a:t>a selective pathway that degrades cytosolic proteins in the lysosomes to regulate cellular quality control and stress responses</a:t>
            </a:r>
          </a:p>
        </p:txBody>
      </p:sp>
    </p:spTree>
    <p:extLst>
      <p:ext uri="{BB962C8B-B14F-4D97-AF65-F5344CB8AC3E}">
        <p14:creationId xmlns:p14="http://schemas.microsoft.com/office/powerpoint/2010/main" val="32462518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Inductive signalling</a:t>
            </a:r>
          </a:p>
        </p:txBody>
      </p:sp>
      <p:sp>
        <p:nvSpPr>
          <p:cNvPr id="3" name="Content Placeholder 2"/>
          <p:cNvSpPr>
            <a:spLocks noGrp="1"/>
          </p:cNvSpPr>
          <p:nvPr>
            <p:ph idx="1"/>
          </p:nvPr>
        </p:nvSpPr>
        <p:spPr/>
        <p:txBody>
          <a:bodyPr>
            <a:normAutofit lnSpcReduction="10000"/>
          </a:bodyPr>
          <a:lstStyle/>
          <a:p>
            <a:pPr marL="0" indent="0">
              <a:buNone/>
            </a:pPr>
            <a:r>
              <a:rPr lang="en-GB" dirty="0"/>
              <a:t>The way one group of cells influences the development of another group of cells</a:t>
            </a:r>
          </a:p>
          <a:p>
            <a:pPr marL="0" indent="0">
              <a:buNone/>
            </a:pPr>
            <a:endParaRPr lang="en-GB" dirty="0"/>
          </a:p>
          <a:p>
            <a:pPr marL="0" indent="0">
              <a:buNone/>
            </a:pPr>
            <a:r>
              <a:rPr lang="en-GB" dirty="0"/>
              <a:t>Diffusible signalling</a:t>
            </a:r>
          </a:p>
          <a:p>
            <a:pPr marL="0" indent="0">
              <a:buNone/>
            </a:pPr>
            <a:endParaRPr lang="en-GB" dirty="0"/>
          </a:p>
          <a:p>
            <a:pPr marL="0" indent="0">
              <a:buNone/>
            </a:pPr>
            <a:r>
              <a:rPr lang="en-GB" dirty="0"/>
              <a:t>Direct contact</a:t>
            </a:r>
          </a:p>
          <a:p>
            <a:pPr marL="0" indent="0">
              <a:buNone/>
            </a:pPr>
            <a:endParaRPr lang="en-GB" dirty="0"/>
          </a:p>
          <a:p>
            <a:pPr marL="0" indent="0">
              <a:buNone/>
            </a:pPr>
            <a:r>
              <a:rPr lang="en-GB" dirty="0"/>
              <a:t>Gap junction </a:t>
            </a:r>
          </a:p>
        </p:txBody>
      </p:sp>
    </p:spTree>
    <p:extLst>
      <p:ext uri="{BB962C8B-B14F-4D97-AF65-F5344CB8AC3E}">
        <p14:creationId xmlns:p14="http://schemas.microsoft.com/office/powerpoint/2010/main" val="2794214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76672"/>
            <a:ext cx="8229600" cy="666075"/>
          </a:xfrm>
        </p:spPr>
        <p:txBody>
          <a:bodyPr>
            <a:normAutofit fontScale="90000"/>
          </a:bodyPr>
          <a:lstStyle/>
          <a:p>
            <a:r>
              <a:rPr lang="en-GB" dirty="0"/>
              <a:t>Cell Adhesion</a:t>
            </a:r>
          </a:p>
        </p:txBody>
      </p:sp>
      <p:sp>
        <p:nvSpPr>
          <p:cNvPr id="3" name="Content Placeholder 2"/>
          <p:cNvSpPr>
            <a:spLocks noGrp="1"/>
          </p:cNvSpPr>
          <p:nvPr>
            <p:ph idx="1"/>
          </p:nvPr>
        </p:nvSpPr>
        <p:spPr>
          <a:xfrm>
            <a:off x="452585" y="2780928"/>
            <a:ext cx="3970784" cy="3456384"/>
          </a:xfrm>
        </p:spPr>
        <p:txBody>
          <a:bodyPr>
            <a:normAutofit/>
          </a:bodyPr>
          <a:lstStyle/>
          <a:p>
            <a:pPr marL="0" indent="0">
              <a:buNone/>
            </a:pPr>
            <a:r>
              <a:rPr lang="en-GB" sz="2800" dirty="0"/>
              <a:t>Cell form contacts between specialised protein complexes.</a:t>
            </a:r>
          </a:p>
          <a:p>
            <a:pPr marL="0" indent="0">
              <a:buNone/>
            </a:pPr>
            <a:endParaRPr lang="en-GB" sz="2800" dirty="0"/>
          </a:p>
          <a:p>
            <a:pPr marL="0" indent="0">
              <a:buNone/>
            </a:pPr>
            <a:r>
              <a:rPr lang="en-GB" sz="2800" dirty="0"/>
              <a:t>Or cells bind with extracellular molecules</a:t>
            </a:r>
          </a:p>
          <a:p>
            <a:pPr marL="0" indent="0" algn="ctr">
              <a:buNone/>
            </a:pPr>
            <a:endParaRPr lang="en-GB" dirty="0">
              <a:solidFill>
                <a:srgbClr val="FF0000"/>
              </a:solidFill>
            </a:endParaRPr>
          </a:p>
        </p:txBody>
      </p:sp>
      <p:sp>
        <p:nvSpPr>
          <p:cNvPr id="6" name="TextBox 5"/>
          <p:cNvSpPr txBox="1"/>
          <p:nvPr/>
        </p:nvSpPr>
        <p:spPr>
          <a:xfrm>
            <a:off x="389486" y="1481978"/>
            <a:ext cx="8208912" cy="954107"/>
          </a:xfrm>
          <a:prstGeom prst="rect">
            <a:avLst/>
          </a:prstGeom>
          <a:noFill/>
        </p:spPr>
        <p:txBody>
          <a:bodyPr wrap="square" rtlCol="0">
            <a:spAutoFit/>
          </a:bodyPr>
          <a:lstStyle/>
          <a:p>
            <a:pPr algn="ctr"/>
            <a:r>
              <a:rPr lang="en-GB" sz="2800" dirty="0">
                <a:solidFill>
                  <a:srgbClr val="FF0000"/>
                </a:solidFill>
              </a:rPr>
              <a:t>The process of binding cells top each other or within an extracellular matrix</a:t>
            </a:r>
            <a:endParaRPr lang="en-GB" sz="2800" dirty="0"/>
          </a:p>
        </p:txBody>
      </p:sp>
      <p:pic>
        <p:nvPicPr>
          <p:cNvPr id="7" name="Picture 6"/>
          <p:cNvPicPr>
            <a:picLocks noChangeAspect="1"/>
          </p:cNvPicPr>
          <p:nvPr/>
        </p:nvPicPr>
        <p:blipFill>
          <a:blip r:embed="rId2"/>
          <a:stretch>
            <a:fillRect/>
          </a:stretch>
        </p:blipFill>
        <p:spPr>
          <a:xfrm>
            <a:off x="4014526" y="2852936"/>
            <a:ext cx="4898642" cy="3312368"/>
          </a:xfrm>
          <a:prstGeom prst="rect">
            <a:avLst/>
          </a:prstGeom>
        </p:spPr>
      </p:pic>
    </p:spTree>
    <p:extLst>
      <p:ext uri="{BB962C8B-B14F-4D97-AF65-F5344CB8AC3E}">
        <p14:creationId xmlns:p14="http://schemas.microsoft.com/office/powerpoint/2010/main" val="36147775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Chemotaxis</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sz="2800" dirty="0">
                <a:solidFill>
                  <a:srgbClr val="7030A0"/>
                </a:solidFill>
              </a:rPr>
              <a:t>The movement of a cell in a direction corresponding to a gradient of increasing or decreasing concentration of a particular chemical stimulus.</a:t>
            </a:r>
          </a:p>
          <a:p>
            <a:pPr marL="0" indent="0">
              <a:buNone/>
            </a:pPr>
            <a:endParaRPr lang="en-GB" sz="2800" dirty="0">
              <a:solidFill>
                <a:srgbClr val="FF0000"/>
              </a:solidFill>
            </a:endParaRPr>
          </a:p>
          <a:p>
            <a:pPr marL="0" indent="0">
              <a:buNone/>
            </a:pPr>
            <a:r>
              <a:rPr lang="en-GB" sz="2800" dirty="0" err="1">
                <a:solidFill>
                  <a:srgbClr val="FF0000"/>
                </a:solidFill>
              </a:rPr>
              <a:t>Chemokinesis</a:t>
            </a:r>
            <a:r>
              <a:rPr lang="en-GB" sz="2800" dirty="0">
                <a:solidFill>
                  <a:srgbClr val="FF0000"/>
                </a:solidFill>
              </a:rPr>
              <a:t> </a:t>
            </a:r>
            <a:r>
              <a:rPr lang="en-GB" sz="2200" dirty="0"/>
              <a:t>– increase in cell movement in response to chemicals in a 		     localised environment irrespective of the concentration 		     gradient.</a:t>
            </a:r>
          </a:p>
          <a:p>
            <a:pPr marL="0" indent="0">
              <a:buNone/>
            </a:pPr>
            <a:endParaRPr lang="en-GB" sz="2200" dirty="0"/>
          </a:p>
          <a:p>
            <a:pPr marL="0" indent="0">
              <a:buNone/>
            </a:pPr>
            <a:r>
              <a:rPr lang="en-GB" sz="2800" dirty="0" err="1">
                <a:solidFill>
                  <a:srgbClr val="FF0000"/>
                </a:solidFill>
              </a:rPr>
              <a:t>Haptotaxis</a:t>
            </a:r>
            <a:r>
              <a:rPr lang="en-GB" sz="2800" dirty="0">
                <a:solidFill>
                  <a:srgbClr val="FF0000"/>
                </a:solidFill>
              </a:rPr>
              <a:t>  </a:t>
            </a:r>
            <a:r>
              <a:rPr lang="en-GB" sz="2800" dirty="0"/>
              <a:t>-</a:t>
            </a:r>
            <a:r>
              <a:rPr lang="en-GB" sz="2800" dirty="0">
                <a:solidFill>
                  <a:srgbClr val="FF0000"/>
                </a:solidFill>
              </a:rPr>
              <a:t>  </a:t>
            </a:r>
            <a:r>
              <a:rPr lang="en-GB" sz="1900" dirty="0"/>
              <a:t>movement towards cells that have chemo-attractant substances 		bound to the surface of the cell</a:t>
            </a:r>
          </a:p>
          <a:p>
            <a:pPr marL="0" indent="0">
              <a:buNone/>
            </a:pPr>
            <a:endParaRPr lang="en-GB" sz="2800" dirty="0">
              <a:solidFill>
                <a:srgbClr val="FF0000"/>
              </a:solidFill>
            </a:endParaRPr>
          </a:p>
          <a:p>
            <a:pPr marL="0" indent="0">
              <a:buNone/>
            </a:pPr>
            <a:r>
              <a:rPr lang="en-GB" sz="2800" dirty="0" err="1">
                <a:solidFill>
                  <a:srgbClr val="FF0000"/>
                </a:solidFill>
              </a:rPr>
              <a:t>Necrotaxis</a:t>
            </a:r>
            <a:r>
              <a:rPr lang="en-GB" sz="2800" dirty="0">
                <a:solidFill>
                  <a:srgbClr val="FF0000"/>
                </a:solidFill>
              </a:rPr>
              <a:t> </a:t>
            </a:r>
            <a:r>
              <a:rPr lang="en-GB" sz="2800" dirty="0"/>
              <a:t>–</a:t>
            </a:r>
            <a:r>
              <a:rPr lang="en-GB" sz="2800" dirty="0">
                <a:solidFill>
                  <a:srgbClr val="FF0000"/>
                </a:solidFill>
              </a:rPr>
              <a:t> </a:t>
            </a:r>
            <a:r>
              <a:rPr lang="en-GB" sz="1800" dirty="0"/>
              <a:t>movement towards cells that release chemicals in response to damage 	                or death</a:t>
            </a:r>
          </a:p>
        </p:txBody>
      </p:sp>
      <p:sp>
        <p:nvSpPr>
          <p:cNvPr id="4" name="TextBox 3"/>
          <p:cNvSpPr txBox="1"/>
          <p:nvPr/>
        </p:nvSpPr>
        <p:spPr>
          <a:xfrm>
            <a:off x="3347864" y="6370734"/>
            <a:ext cx="2880320" cy="369332"/>
          </a:xfrm>
          <a:prstGeom prst="rect">
            <a:avLst/>
          </a:prstGeom>
          <a:noFill/>
        </p:spPr>
        <p:txBody>
          <a:bodyPr wrap="square" rtlCol="0">
            <a:spAutoFit/>
          </a:bodyPr>
          <a:lstStyle/>
          <a:p>
            <a:r>
              <a:rPr lang="en-GB" dirty="0">
                <a:solidFill>
                  <a:srgbClr val="7030A0"/>
                </a:solidFill>
              </a:rPr>
              <a:t>See lecture on cell signalling</a:t>
            </a:r>
          </a:p>
        </p:txBody>
      </p:sp>
    </p:spTree>
    <p:extLst>
      <p:ext uri="{BB962C8B-B14F-4D97-AF65-F5344CB8AC3E}">
        <p14:creationId xmlns:p14="http://schemas.microsoft.com/office/powerpoint/2010/main" val="2711161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Cell Signalling</a:t>
            </a:r>
          </a:p>
        </p:txBody>
      </p:sp>
      <p:sp>
        <p:nvSpPr>
          <p:cNvPr id="3" name="Content Placeholder 2"/>
          <p:cNvSpPr>
            <a:spLocks noGrp="1"/>
          </p:cNvSpPr>
          <p:nvPr>
            <p:ph idx="1"/>
          </p:nvPr>
        </p:nvSpPr>
        <p:spPr/>
        <p:txBody>
          <a:bodyPr/>
          <a:lstStyle/>
          <a:p>
            <a:pPr marL="0" indent="0">
              <a:buNone/>
            </a:pPr>
            <a:r>
              <a:rPr lang="en-GB" dirty="0">
                <a:solidFill>
                  <a:srgbClr val="7030A0"/>
                </a:solidFill>
              </a:rPr>
              <a:t>The communication process that governs basic activities of cells and coordinates their actions. </a:t>
            </a:r>
          </a:p>
          <a:p>
            <a:pPr marL="0" indent="0">
              <a:buNone/>
            </a:pPr>
            <a:endParaRPr lang="en-GB" dirty="0"/>
          </a:p>
          <a:p>
            <a:pPr marL="0" indent="0">
              <a:buNone/>
            </a:pPr>
            <a:r>
              <a:rPr lang="en-GB" sz="2400" dirty="0"/>
              <a:t>Errors in cell signalling process lead to conditions such as;</a:t>
            </a:r>
          </a:p>
          <a:p>
            <a:pPr marL="0" indent="0">
              <a:buNone/>
            </a:pPr>
            <a:endParaRPr lang="en-GB" sz="2400" dirty="0"/>
          </a:p>
          <a:p>
            <a:r>
              <a:rPr lang="en-GB" dirty="0">
                <a:solidFill>
                  <a:srgbClr val="FF0000"/>
                </a:solidFill>
              </a:rPr>
              <a:t>Cancers</a:t>
            </a:r>
          </a:p>
          <a:p>
            <a:r>
              <a:rPr lang="en-GB" dirty="0">
                <a:solidFill>
                  <a:srgbClr val="FF0000"/>
                </a:solidFill>
              </a:rPr>
              <a:t>Diabetes</a:t>
            </a:r>
          </a:p>
          <a:p>
            <a:r>
              <a:rPr lang="en-GB" dirty="0">
                <a:solidFill>
                  <a:srgbClr val="FF0000"/>
                </a:solidFill>
              </a:rPr>
              <a:t>Autoimmune</a:t>
            </a:r>
          </a:p>
        </p:txBody>
      </p:sp>
    </p:spTree>
    <p:extLst>
      <p:ext uri="{BB962C8B-B14F-4D97-AF65-F5344CB8AC3E}">
        <p14:creationId xmlns:p14="http://schemas.microsoft.com/office/powerpoint/2010/main" val="8383437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lstStyle/>
          <a:p>
            <a:r>
              <a:rPr lang="en-GB" dirty="0"/>
              <a:t>Catabolism / Anabolism</a:t>
            </a:r>
          </a:p>
        </p:txBody>
      </p:sp>
      <p:sp>
        <p:nvSpPr>
          <p:cNvPr id="3" name="Content Placeholder 2"/>
          <p:cNvSpPr>
            <a:spLocks noGrp="1"/>
          </p:cNvSpPr>
          <p:nvPr>
            <p:ph idx="1"/>
          </p:nvPr>
        </p:nvSpPr>
        <p:spPr>
          <a:xfrm>
            <a:off x="323528" y="1340768"/>
            <a:ext cx="8496944" cy="2337123"/>
          </a:xfrm>
        </p:spPr>
        <p:txBody>
          <a:bodyPr>
            <a:normAutofit fontScale="92500" lnSpcReduction="10000"/>
          </a:bodyPr>
          <a:lstStyle/>
          <a:p>
            <a:pPr marL="0" indent="0">
              <a:buNone/>
            </a:pPr>
            <a:r>
              <a:rPr lang="en-GB" dirty="0">
                <a:solidFill>
                  <a:srgbClr val="FF0000"/>
                </a:solidFill>
              </a:rPr>
              <a:t>Catabolism</a:t>
            </a:r>
            <a:r>
              <a:rPr lang="en-GB" dirty="0"/>
              <a:t> -  </a:t>
            </a:r>
            <a:r>
              <a:rPr lang="en-GB" sz="2400" dirty="0"/>
              <a:t>a set of metabolic pathways that breakdown molecules into smaller units used to release energy or used to make new molecules.</a:t>
            </a:r>
          </a:p>
          <a:p>
            <a:pPr marL="0" indent="0">
              <a:buNone/>
            </a:pPr>
            <a:endParaRPr lang="en-GB" sz="2400" dirty="0"/>
          </a:p>
          <a:p>
            <a:pPr marL="0" indent="0">
              <a:buNone/>
            </a:pPr>
            <a:r>
              <a:rPr lang="en-GB" sz="3500" dirty="0">
                <a:solidFill>
                  <a:srgbClr val="FF0000"/>
                </a:solidFill>
              </a:rPr>
              <a:t>Anabolism</a:t>
            </a:r>
            <a:r>
              <a:rPr lang="en-GB" sz="2400" dirty="0"/>
              <a:t> – A set of metabolic pathways that construct new molecules </a:t>
            </a:r>
          </a:p>
        </p:txBody>
      </p:sp>
      <p:pic>
        <p:nvPicPr>
          <p:cNvPr id="4" name="Picture 2" descr="https://cdn-images-1.medium.com/max/1200/1*Rg5Qg-O00C0iXwU-HGXkbA.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4005064"/>
            <a:ext cx="6624736" cy="2647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189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 Expression</a:t>
            </a:r>
          </a:p>
        </p:txBody>
      </p:sp>
      <p:sp>
        <p:nvSpPr>
          <p:cNvPr id="3" name="Content Placeholder 2"/>
          <p:cNvSpPr>
            <a:spLocks noGrp="1"/>
          </p:cNvSpPr>
          <p:nvPr>
            <p:ph idx="1"/>
          </p:nvPr>
        </p:nvSpPr>
        <p:spPr>
          <a:xfrm>
            <a:off x="4716016" y="1628800"/>
            <a:ext cx="4176464" cy="4608512"/>
          </a:xfrm>
        </p:spPr>
        <p:txBody>
          <a:bodyPr>
            <a:normAutofit fontScale="92500" lnSpcReduction="20000"/>
          </a:bodyPr>
          <a:lstStyle/>
          <a:p>
            <a:pPr marL="0" indent="0">
              <a:buNone/>
            </a:pPr>
            <a:r>
              <a:rPr lang="en-GB" dirty="0"/>
              <a:t>The process of reading the genetic code and making new proteins.</a:t>
            </a:r>
          </a:p>
          <a:p>
            <a:pPr marL="0" indent="0">
              <a:buNone/>
            </a:pPr>
            <a:endParaRPr lang="en-GB" dirty="0"/>
          </a:p>
          <a:p>
            <a:pPr marL="0" indent="0">
              <a:buNone/>
            </a:pPr>
            <a:r>
              <a:rPr lang="en-GB" dirty="0">
                <a:solidFill>
                  <a:srgbClr val="FF0000"/>
                </a:solidFill>
              </a:rPr>
              <a:t>Transcription</a:t>
            </a:r>
            <a:r>
              <a:rPr lang="en-GB" dirty="0"/>
              <a:t> – reading and copying the gene</a:t>
            </a:r>
          </a:p>
          <a:p>
            <a:pPr marL="0" indent="0">
              <a:buNone/>
            </a:pPr>
            <a:endParaRPr lang="en-GB" dirty="0"/>
          </a:p>
          <a:p>
            <a:pPr marL="0" indent="0">
              <a:buNone/>
            </a:pPr>
            <a:r>
              <a:rPr lang="en-GB" dirty="0">
                <a:solidFill>
                  <a:srgbClr val="FF0000"/>
                </a:solidFill>
              </a:rPr>
              <a:t>Translation</a:t>
            </a:r>
            <a:r>
              <a:rPr lang="en-GB" dirty="0"/>
              <a:t> – using the copied code to combine amino acids into a new protein structure.</a:t>
            </a:r>
          </a:p>
        </p:txBody>
      </p:sp>
      <p:pic>
        <p:nvPicPr>
          <p:cNvPr id="2052" name="Picture 4" descr="http://www.nature.com/scitable/content/ne0000/ne0000/ne0000/ne0000/14711098/U2CP3-1_SynthesisDegredati_ks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4433327"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46133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Apoptosis</a:t>
            </a:r>
          </a:p>
        </p:txBody>
      </p:sp>
      <p:sp>
        <p:nvSpPr>
          <p:cNvPr id="3" name="Content Placeholder 2"/>
          <p:cNvSpPr>
            <a:spLocks noGrp="1"/>
          </p:cNvSpPr>
          <p:nvPr>
            <p:ph idx="1"/>
          </p:nvPr>
        </p:nvSpPr>
        <p:spPr>
          <a:xfrm>
            <a:off x="2411760" y="908720"/>
            <a:ext cx="4906888" cy="964704"/>
          </a:xfrm>
        </p:spPr>
        <p:txBody>
          <a:bodyPr>
            <a:noAutofit/>
          </a:bodyPr>
          <a:lstStyle/>
          <a:p>
            <a:pPr marL="0" indent="0" algn="ctr">
              <a:buNone/>
            </a:pPr>
            <a:r>
              <a:rPr lang="en-GB" sz="2400" dirty="0">
                <a:solidFill>
                  <a:srgbClr val="FF0000"/>
                </a:solidFill>
              </a:rPr>
              <a:t>The programmed death of a cell</a:t>
            </a:r>
            <a:endParaRPr lang="en-GB" sz="2400" dirty="0"/>
          </a:p>
          <a:p>
            <a:pPr marL="0" indent="0" algn="ctr">
              <a:buNone/>
            </a:pPr>
            <a:r>
              <a:rPr lang="en-GB" sz="2400" dirty="0"/>
              <a:t>50-70 billion cells die every day die!</a:t>
            </a:r>
          </a:p>
        </p:txBody>
      </p:sp>
      <p:pic>
        <p:nvPicPr>
          <p:cNvPr id="1026" name="Picture 2" descr="https://s.hswstatic.com/gif/apoptosis-diagra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828" y="2060848"/>
            <a:ext cx="5711594" cy="4759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9106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AEEF6-F8F7-4EBC-8BB2-9F065B7842A4}"/>
              </a:ext>
            </a:extLst>
          </p:cNvPr>
          <p:cNvSpPr>
            <a:spLocks noGrp="1"/>
          </p:cNvSpPr>
          <p:nvPr>
            <p:ph type="title"/>
          </p:nvPr>
        </p:nvSpPr>
        <p:spPr/>
        <p:txBody>
          <a:bodyPr/>
          <a:lstStyle/>
          <a:p>
            <a:r>
              <a:rPr lang="en-GB" dirty="0"/>
              <a:t>The Cell and Lifestyle</a:t>
            </a:r>
          </a:p>
        </p:txBody>
      </p:sp>
      <p:sp>
        <p:nvSpPr>
          <p:cNvPr id="3" name="Content Placeholder 2">
            <a:extLst>
              <a:ext uri="{FF2B5EF4-FFF2-40B4-BE49-F238E27FC236}">
                <a16:creationId xmlns:a16="http://schemas.microsoft.com/office/drawing/2014/main" id="{EAEF0D49-1B80-4B79-A153-1064C95D8E30}"/>
              </a:ext>
            </a:extLst>
          </p:cNvPr>
          <p:cNvSpPr>
            <a:spLocks noGrp="1"/>
          </p:cNvSpPr>
          <p:nvPr>
            <p:ph idx="1"/>
          </p:nvPr>
        </p:nvSpPr>
        <p:spPr/>
        <p:txBody>
          <a:bodyPr>
            <a:normAutofit fontScale="92500" lnSpcReduction="20000"/>
          </a:bodyPr>
          <a:lstStyle/>
          <a:p>
            <a:pPr marL="0" indent="0" algn="ctr">
              <a:buNone/>
            </a:pPr>
            <a:r>
              <a:rPr lang="en-GB" dirty="0"/>
              <a:t>Healthy Lifestyle</a:t>
            </a:r>
          </a:p>
          <a:p>
            <a:pPr marL="0" indent="0" algn="ctr">
              <a:buNone/>
            </a:pPr>
            <a:endParaRPr lang="en-GB" dirty="0"/>
          </a:p>
          <a:p>
            <a:pPr marL="0" indent="0" algn="ctr">
              <a:buNone/>
            </a:pPr>
            <a:r>
              <a:rPr lang="en-GB" dirty="0"/>
              <a:t>Good cell health</a:t>
            </a:r>
          </a:p>
          <a:p>
            <a:pPr marL="0" indent="0" algn="ctr">
              <a:buNone/>
            </a:pPr>
            <a:endParaRPr lang="en-GB" dirty="0"/>
          </a:p>
          <a:p>
            <a:pPr marL="0" indent="0" algn="ctr">
              <a:buNone/>
            </a:pPr>
            <a:r>
              <a:rPr lang="en-GB" dirty="0"/>
              <a:t>Good cell function</a:t>
            </a:r>
          </a:p>
          <a:p>
            <a:pPr marL="0" indent="0" algn="ctr">
              <a:buNone/>
            </a:pPr>
            <a:endParaRPr lang="en-GB" dirty="0"/>
          </a:p>
          <a:p>
            <a:pPr marL="0" indent="0" algn="ctr">
              <a:buNone/>
            </a:pPr>
            <a:r>
              <a:rPr lang="en-GB" dirty="0"/>
              <a:t>Reduced incidence of chronic health conditions</a:t>
            </a:r>
          </a:p>
          <a:p>
            <a:pPr marL="0" indent="0" algn="ctr">
              <a:buNone/>
            </a:pPr>
            <a:endParaRPr lang="en-GB" dirty="0"/>
          </a:p>
          <a:p>
            <a:pPr marL="0" indent="0" algn="ctr">
              <a:buNone/>
            </a:pPr>
            <a:r>
              <a:rPr lang="en-GB" dirty="0"/>
              <a:t>Improved quality of life</a:t>
            </a:r>
          </a:p>
        </p:txBody>
      </p:sp>
      <p:sp>
        <p:nvSpPr>
          <p:cNvPr id="5" name="Arrow: Down 4">
            <a:extLst>
              <a:ext uri="{FF2B5EF4-FFF2-40B4-BE49-F238E27FC236}">
                <a16:creationId xmlns:a16="http://schemas.microsoft.com/office/drawing/2014/main" id="{0E6855E2-A442-40AE-A8E3-230E88C55166}"/>
              </a:ext>
            </a:extLst>
          </p:cNvPr>
          <p:cNvSpPr/>
          <p:nvPr/>
        </p:nvSpPr>
        <p:spPr>
          <a:xfrm>
            <a:off x="4283968" y="2005361"/>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272F77D-DAFC-4778-BEC6-9A947FDCEC18}"/>
              </a:ext>
            </a:extLst>
          </p:cNvPr>
          <p:cNvSpPr/>
          <p:nvPr/>
        </p:nvSpPr>
        <p:spPr>
          <a:xfrm>
            <a:off x="4300736" y="2942377"/>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21094A61-8067-4747-B111-57B338DBB0C2}"/>
              </a:ext>
            </a:extLst>
          </p:cNvPr>
          <p:cNvSpPr/>
          <p:nvPr/>
        </p:nvSpPr>
        <p:spPr>
          <a:xfrm>
            <a:off x="4300736" y="3863181"/>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CA95961B-6AA5-4A84-8FF5-B850D7213CD6}"/>
              </a:ext>
            </a:extLst>
          </p:cNvPr>
          <p:cNvSpPr/>
          <p:nvPr/>
        </p:nvSpPr>
        <p:spPr>
          <a:xfrm>
            <a:off x="4300736" y="4854352"/>
            <a:ext cx="432048" cy="4034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441896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85199-DA66-4391-9506-441915089EB5}"/>
              </a:ext>
            </a:extLst>
          </p:cNvPr>
          <p:cNvSpPr>
            <a:spLocks noGrp="1"/>
          </p:cNvSpPr>
          <p:nvPr>
            <p:ph type="title"/>
          </p:nvPr>
        </p:nvSpPr>
        <p:spPr/>
        <p:txBody>
          <a:bodyPr/>
          <a:lstStyle/>
          <a:p>
            <a:r>
              <a:rPr lang="en-GB" dirty="0"/>
              <a:t>Diets for Cell function</a:t>
            </a:r>
          </a:p>
        </p:txBody>
      </p:sp>
      <p:sp>
        <p:nvSpPr>
          <p:cNvPr id="3" name="Content Placeholder 2">
            <a:extLst>
              <a:ext uri="{FF2B5EF4-FFF2-40B4-BE49-F238E27FC236}">
                <a16:creationId xmlns:a16="http://schemas.microsoft.com/office/drawing/2014/main" id="{AF4D2B2E-5714-4037-AE69-25EC069BA8A0}"/>
              </a:ext>
            </a:extLst>
          </p:cNvPr>
          <p:cNvSpPr>
            <a:spLocks noGrp="1"/>
          </p:cNvSpPr>
          <p:nvPr>
            <p:ph idx="1"/>
          </p:nvPr>
        </p:nvSpPr>
        <p:spPr>
          <a:xfrm>
            <a:off x="457200" y="1600200"/>
            <a:ext cx="4690864" cy="4525963"/>
          </a:xfrm>
        </p:spPr>
        <p:txBody>
          <a:bodyPr/>
          <a:lstStyle/>
          <a:p>
            <a:pPr marL="0" indent="0">
              <a:buNone/>
            </a:pPr>
            <a:r>
              <a:rPr lang="en-GB" dirty="0"/>
              <a:t>High in antioxidants</a:t>
            </a:r>
          </a:p>
          <a:p>
            <a:pPr marL="0" indent="0">
              <a:buNone/>
            </a:pPr>
            <a:r>
              <a:rPr lang="en-GB" dirty="0"/>
              <a:t>High in omega 3</a:t>
            </a:r>
          </a:p>
          <a:p>
            <a:pPr marL="0" indent="0">
              <a:buNone/>
            </a:pPr>
            <a:r>
              <a:rPr lang="en-GB" dirty="0"/>
              <a:t>High in protein</a:t>
            </a:r>
          </a:p>
          <a:p>
            <a:pPr marL="0" indent="0">
              <a:buNone/>
            </a:pPr>
            <a:r>
              <a:rPr lang="en-GB" dirty="0"/>
              <a:t>High in vitamins and minerals, esp. vit D</a:t>
            </a:r>
          </a:p>
          <a:p>
            <a:pPr marL="0" indent="0">
              <a:buNone/>
            </a:pPr>
            <a:r>
              <a:rPr lang="en-GB" dirty="0"/>
              <a:t>High in flavonoids / polyphenols</a:t>
            </a:r>
          </a:p>
          <a:p>
            <a:pPr marL="0" indent="0">
              <a:buNone/>
            </a:pPr>
            <a:endParaRPr lang="en-GB" dirty="0"/>
          </a:p>
        </p:txBody>
      </p:sp>
      <p:pic>
        <p:nvPicPr>
          <p:cNvPr id="6" name="Picture 5">
            <a:extLst>
              <a:ext uri="{FF2B5EF4-FFF2-40B4-BE49-F238E27FC236}">
                <a16:creationId xmlns:a16="http://schemas.microsoft.com/office/drawing/2014/main" id="{B4B1CBF5-A338-43A4-BFE9-207D5D137803}"/>
              </a:ext>
            </a:extLst>
          </p:cNvPr>
          <p:cNvPicPr>
            <a:picLocks noChangeAspect="1"/>
          </p:cNvPicPr>
          <p:nvPr/>
        </p:nvPicPr>
        <p:blipFill>
          <a:blip r:embed="rId2"/>
          <a:stretch>
            <a:fillRect/>
          </a:stretch>
        </p:blipFill>
        <p:spPr>
          <a:xfrm>
            <a:off x="4013756" y="1916832"/>
            <a:ext cx="5130244" cy="3132627"/>
          </a:xfrm>
          <a:prstGeom prst="rect">
            <a:avLst/>
          </a:prstGeom>
        </p:spPr>
      </p:pic>
    </p:spTree>
    <p:extLst>
      <p:ext uri="{BB962C8B-B14F-4D97-AF65-F5344CB8AC3E}">
        <p14:creationId xmlns:p14="http://schemas.microsoft.com/office/powerpoint/2010/main" val="40210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680</TotalTime>
  <Words>2103</Words>
  <Application>Microsoft Office PowerPoint</Application>
  <PresentationFormat>On-screen Show (4:3)</PresentationFormat>
  <Paragraphs>279</Paragraphs>
  <Slides>41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41</vt:i4>
      </vt:variant>
    </vt:vector>
  </HeadingPairs>
  <TitlesOfParts>
    <vt:vector size="44" baseType="lpstr">
      <vt:lpstr>Arial</vt:lpstr>
      <vt:lpstr>Calibri</vt:lpstr>
      <vt:lpstr>Office Theme</vt:lpstr>
      <vt:lpstr>Generic Types of Cells</vt:lpstr>
      <vt:lpstr>Cells Structure and function</vt:lpstr>
      <vt:lpstr>Human Cells</vt:lpstr>
      <vt:lpstr>Induced Pluripotential Stem Cells</vt:lpstr>
      <vt:lpstr>Pluripotential Blood Cells</vt:lpstr>
      <vt:lpstr>Cell Differentiation</vt:lpstr>
      <vt:lpstr>Cell division / Mitosis</vt:lpstr>
      <vt:lpstr>Mitosis</vt:lpstr>
      <vt:lpstr>Structures within a Generalised  Cell</vt:lpstr>
      <vt:lpstr>Cell membrane  (plasma membrane) </vt:lpstr>
      <vt:lpstr>Cytoplasm</vt:lpstr>
      <vt:lpstr>Cytoplasmic Inclusions</vt:lpstr>
      <vt:lpstr>Cytoskeleton</vt:lpstr>
      <vt:lpstr>Nucleus</vt:lpstr>
      <vt:lpstr>Chromosomes</vt:lpstr>
      <vt:lpstr>Ribosomes</vt:lpstr>
      <vt:lpstr>Forms of Ribosomes</vt:lpstr>
      <vt:lpstr>Rough Endoplasmic Reticulum (RER)</vt:lpstr>
      <vt:lpstr>Smooth Endoplasmic Reticulum</vt:lpstr>
      <vt:lpstr>Sacroplasmic Reticulum</vt:lpstr>
      <vt:lpstr>Golgi Apparatus</vt:lpstr>
      <vt:lpstr>Vesicles</vt:lpstr>
      <vt:lpstr>Mitochondria</vt:lpstr>
      <vt:lpstr>Vacuole</vt:lpstr>
      <vt:lpstr>Lysosomes</vt:lpstr>
      <vt:lpstr>Centrosome</vt:lpstr>
      <vt:lpstr>Cellular processes</vt:lpstr>
      <vt:lpstr>Structure Specific cells</vt:lpstr>
      <vt:lpstr>PowerPoint Presentation</vt:lpstr>
      <vt:lpstr>The Enterocytes</vt:lpstr>
      <vt:lpstr>Cells of the Villi</vt:lpstr>
      <vt:lpstr>Autophagy</vt:lpstr>
      <vt:lpstr>Inductive signalling</vt:lpstr>
      <vt:lpstr>Cell Adhesion</vt:lpstr>
      <vt:lpstr>Chemotaxis</vt:lpstr>
      <vt:lpstr>Cell Signalling</vt:lpstr>
      <vt:lpstr>Catabolism / Anabolism</vt:lpstr>
      <vt:lpstr>Gene Expression</vt:lpstr>
      <vt:lpstr>Apoptosis</vt:lpstr>
      <vt:lpstr>The Cell and Lifestyle</vt:lpstr>
      <vt:lpstr>Diets for Cell function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Cells</dc:title>
  <dc:creator>Administrator</dc:creator>
  <cp:lastModifiedBy>David Gardner</cp:lastModifiedBy>
  <cp:revision>33</cp:revision>
  <dcterms:created xsi:type="dcterms:W3CDTF">2018-01-30T23:09:34Z</dcterms:created>
  <dcterms:modified xsi:type="dcterms:W3CDTF">2023-02-06T20:46:49Z</dcterms:modified>
</cp:coreProperties>
</file>