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37.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7.xml"/>
  <Override ContentType="application/vnd.openxmlformats-officedocument.presentationml.slideLayout+xml" PartName="/ppt/slideLayouts/slideLayout40.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38.xml"/>
  <Override ContentType="application/vnd.openxmlformats-officedocument.presentationml.slideLayout+xml" PartName="/ppt/slideLayouts/slideLayout42.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30.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43.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39.xml"/>
  <Override ContentType="application/vnd.openxmlformats-officedocument.presentationml.slideLayout+xml" PartName="/ppt/slideLayouts/slideLayout35.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19.xml"/>
  <Override ContentType="application/vnd.openxmlformats-officedocument.presentationml.slideLayout+xml" PartName="/ppt/slideLayouts/slideLayout36.xml"/>
  <Override ContentType="application/vnd.openxmlformats-officedocument.presentationml.slideLayout+xml" PartName="/ppt/slideLayouts/slideLayout44.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41.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32.xml"/>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Master+xml" PartName="/ppt/slideMasters/slideMaster4.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Override ContentType="application/vnd.openxmlformats-officedocument.theme+xml" PartName="/ppt/theme/theme5.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92" r:id="rId5"/>
    <p:sldMasterId id="2147483693" r:id="rId6"/>
    <p:sldMasterId id="2147483694" r:id="rId7"/>
    <p:sldMasterId id="2147483695" r:id="rId8"/>
  </p:sldMasterIdLst>
  <p:notesMasterIdLst>
    <p:notesMasterId r:id="rId9"/>
  </p:notesMasterIdLst>
  <p:sldIdLst>
    <p:sldId id="256" r:id="rId10"/>
    <p:sldId id="257" r:id="rId11"/>
    <p:sldId id="258" r:id="rId12"/>
    <p:sldId id="259" r:id="rId13"/>
    <p:sldId id="260" r:id="rId14"/>
    <p:sldId id="261" r:id="rId15"/>
    <p:sldId id="262" r:id="rId16"/>
    <p:sldId id="263" r:id="rId17"/>
    <p:sldId id="264" r:id="rId18"/>
    <p:sldId id="265" r:id="rId19"/>
    <p:sldId id="266" r:id="rId20"/>
    <p:sldId id="267" r:id="rId21"/>
    <p:sldId id="268" r:id="rId22"/>
    <p:sldId id="269" r:id="rId23"/>
    <p:sldId id="270" r:id="rId24"/>
    <p:sldId id="271" r:id="rId25"/>
    <p:sldId id="272" r:id="rId26"/>
    <p:sldId id="273" r:id="rId27"/>
    <p:sldId id="274" r:id="rId28"/>
    <p:sldId id="275" r:id="rId29"/>
    <p:sldId id="276" r:id="rId30"/>
    <p:sldId id="277" r:id="rId31"/>
    <p:sldId id="278" r:id="rId32"/>
    <p:sldId id="279" r:id="rId33"/>
    <p:sldId id="280" r:id="rId34"/>
    <p:sldId id="281" r:id="rId35"/>
    <p:sldId id="282" r:id="rId36"/>
    <p:sldId id="283" r:id="rId37"/>
    <p:sldId id="284" r:id="rId38"/>
    <p:sldId id="285" r:id="rId39"/>
    <p:sldId id="286" r:id="rId40"/>
    <p:sldId id="287" r:id="rId41"/>
    <p:sldId id="288" r:id="rId42"/>
    <p:sldId id="289" r:id="rId43"/>
    <p:sldId id="290" r:id="rId44"/>
    <p:sldId id="291" r:id="rId45"/>
    <p:sldId id="292" r:id="rId46"/>
    <p:sldId id="293" r:id="rId47"/>
    <p:sldId id="294" r:id="rId48"/>
  </p:sldIdLst>
  <p:sldSz cy="5143500" cx="9144000"/>
  <p:notesSz cx="6858000" cy="9144000"/>
  <p:embeddedFontLst>
    <p:embeddedFont>
      <p:font typeface="Roboto Slab"/>
      <p:regular r:id="rId49"/>
      <p:bold r:id="rId50"/>
    </p:embeddedFont>
    <p:embeddedFont>
      <p:font typeface="Play"/>
      <p:regular r:id="rId51"/>
      <p:bold r:id="rId52"/>
    </p:embeddedFont>
    <p:embeddedFont>
      <p:font typeface="Roboto"/>
      <p:regular r:id="rId53"/>
      <p:bold r:id="rId54"/>
      <p:italic r:id="rId55"/>
      <p:boldItalic r:id="rId5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5B117966-6187-4D03-9104-C93C3F1B02B4}">
  <a:tblStyle styleId="{5B117966-6187-4D03-9104-C93C3F1B02B4}" styleName="Table_0">
    <a:wholeTbl>
      <a:tcTxStyle b="off" i="off">
        <a:font>
          <a:latin typeface="Aptos"/>
          <a:ea typeface="Aptos"/>
          <a:cs typeface="Aptos"/>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7E9EC"/>
          </a:solidFill>
        </a:fill>
      </a:tcStyle>
    </a:wholeTbl>
    <a:band1H>
      <a:tcTxStyle/>
      <a:tcStyle>
        <a:fill>
          <a:solidFill>
            <a:srgbClr val="CAD1D8"/>
          </a:solidFill>
        </a:fill>
      </a:tcStyle>
    </a:band1H>
    <a:band2H>
      <a:tcTxStyle/>
    </a:band2H>
    <a:band1V>
      <a:tcTxStyle/>
      <a:tcStyle>
        <a:fill>
          <a:solidFill>
            <a:srgbClr val="CAD1D8"/>
          </a:solidFill>
        </a:fill>
      </a:tcStyle>
    </a:band1V>
    <a:band2V>
      <a:tcTxStyle/>
    </a:band2V>
    <a:lastCol>
      <a:tcTxStyle b="on" i="off">
        <a:font>
          <a:latin typeface="Aptos"/>
          <a:ea typeface="Aptos"/>
          <a:cs typeface="Aptos"/>
        </a:font>
        <a:schemeClr val="lt1"/>
      </a:tcTxStyle>
      <a:tcStyle>
        <a:fill>
          <a:solidFill>
            <a:schemeClr val="accent1"/>
          </a:solidFill>
        </a:fill>
      </a:tcStyle>
    </a:lastCol>
    <a:firstCol>
      <a:tcTxStyle b="on" i="off">
        <a:font>
          <a:latin typeface="Aptos"/>
          <a:ea typeface="Aptos"/>
          <a:cs typeface="Aptos"/>
        </a:font>
        <a:schemeClr val="lt1"/>
      </a:tcTxStyle>
      <a:tcStyle>
        <a:fill>
          <a:solidFill>
            <a:schemeClr val="accent1"/>
          </a:solidFill>
        </a:fill>
      </a:tcStyle>
    </a:firstCol>
    <a:lastRow>
      <a:tcTxStyle b="on" i="off">
        <a:font>
          <a:latin typeface="Aptos"/>
          <a:ea typeface="Aptos"/>
          <a:cs typeface="Aptos"/>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Aptos"/>
          <a:ea typeface="Aptos"/>
          <a:cs typeface="Aptos"/>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 styleId="{1E56CF1D-97F3-4940-AFE2-BB2D33C09BAA}" styleName="Table_1">
    <a:wholeTbl>
      <a:tcTxStyle b="off" i="off">
        <a:font>
          <a:latin typeface="Aptos"/>
          <a:ea typeface="Aptos"/>
          <a:cs typeface="Aptos"/>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8F0E7"/>
          </a:solidFill>
        </a:fill>
      </a:tcStyle>
    </a:wholeTbl>
    <a:band1H>
      <a:tcTxStyle/>
      <a:tcStyle>
        <a:fill>
          <a:solidFill>
            <a:srgbClr val="CFE1CC"/>
          </a:solidFill>
        </a:fill>
      </a:tcStyle>
    </a:band1H>
    <a:band2H>
      <a:tcTxStyle/>
    </a:band2H>
    <a:band1V>
      <a:tcTxStyle/>
      <a:tcStyle>
        <a:fill>
          <a:solidFill>
            <a:srgbClr val="CFE1CC"/>
          </a:solidFill>
        </a:fill>
      </a:tcStyle>
    </a:band1V>
    <a:band2V>
      <a:tcTxStyle/>
    </a:band2V>
    <a:lastCol>
      <a:tcTxStyle b="on" i="off">
        <a:font>
          <a:latin typeface="Aptos"/>
          <a:ea typeface="Aptos"/>
          <a:cs typeface="Aptos"/>
        </a:font>
        <a:schemeClr val="lt1"/>
      </a:tcTxStyle>
      <a:tcStyle>
        <a:fill>
          <a:solidFill>
            <a:schemeClr val="accent6"/>
          </a:solidFill>
        </a:fill>
      </a:tcStyle>
    </a:lastCol>
    <a:firstCol>
      <a:tcTxStyle b="on" i="off">
        <a:font>
          <a:latin typeface="Aptos"/>
          <a:ea typeface="Aptos"/>
          <a:cs typeface="Aptos"/>
        </a:font>
        <a:schemeClr val="lt1"/>
      </a:tcTxStyle>
      <a:tcStyle>
        <a:fill>
          <a:solidFill>
            <a:schemeClr val="accent6"/>
          </a:solidFill>
        </a:fill>
      </a:tcStyle>
    </a:firstCol>
    <a:lastRow>
      <a:tcTxStyle b="on" i="off">
        <a:font>
          <a:latin typeface="Aptos"/>
          <a:ea typeface="Aptos"/>
          <a:cs typeface="Aptos"/>
        </a:font>
        <a:schemeClr val="lt1"/>
      </a:tcTxStyle>
      <a:tcStyle>
        <a:tcBdr>
          <a:top>
            <a:ln cap="flat" cmpd="sng" w="38100">
              <a:solidFill>
                <a:schemeClr val="lt1"/>
              </a:solidFill>
              <a:prstDash val="solid"/>
              <a:round/>
              <a:headEnd len="sm" w="sm" type="none"/>
              <a:tailEnd len="sm" w="sm" type="none"/>
            </a:ln>
          </a:top>
        </a:tcBdr>
        <a:fill>
          <a:solidFill>
            <a:schemeClr val="accent6"/>
          </a:solidFill>
        </a:fill>
      </a:tcStyle>
    </a:lastRow>
    <a:seCell>
      <a:tcTxStyle/>
    </a:seCell>
    <a:swCell>
      <a:tcTxStyle/>
    </a:swCell>
    <a:firstRow>
      <a:tcTxStyle b="on" i="off">
        <a:font>
          <a:latin typeface="Aptos"/>
          <a:ea typeface="Aptos"/>
          <a:cs typeface="Aptos"/>
        </a:font>
        <a:schemeClr val="lt1"/>
      </a:tcTxStyle>
      <a:tcStyle>
        <a:tcBdr>
          <a:bottom>
            <a:ln cap="flat" cmpd="sng" w="38100">
              <a:solidFill>
                <a:schemeClr val="lt1"/>
              </a:solidFill>
              <a:prstDash val="solid"/>
              <a:round/>
              <a:headEnd len="sm" w="sm" type="none"/>
              <a:tailEnd len="sm" w="sm" type="none"/>
            </a:ln>
          </a:bottom>
        </a:tcBdr>
        <a:fill>
          <a:solidFill>
            <a:schemeClr val="accent6"/>
          </a:solidFill>
        </a:fill>
      </a:tc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slide" Target="slides/slide31.xml"/><Relationship Id="rId42" Type="http://schemas.openxmlformats.org/officeDocument/2006/relationships/slide" Target="slides/slide33.xml"/><Relationship Id="rId41" Type="http://schemas.openxmlformats.org/officeDocument/2006/relationships/slide" Target="slides/slide32.xml"/><Relationship Id="rId44" Type="http://schemas.openxmlformats.org/officeDocument/2006/relationships/slide" Target="slides/slide35.xml"/><Relationship Id="rId43" Type="http://schemas.openxmlformats.org/officeDocument/2006/relationships/slide" Target="slides/slide34.xml"/><Relationship Id="rId46" Type="http://schemas.openxmlformats.org/officeDocument/2006/relationships/slide" Target="slides/slide37.xml"/><Relationship Id="rId45" Type="http://schemas.openxmlformats.org/officeDocument/2006/relationships/slide" Target="slides/slide36.xml"/><Relationship Id="rId1" Type="http://schemas.openxmlformats.org/officeDocument/2006/relationships/theme" Target="theme/theme3.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notesMaster" Target="notesMasters/notesMaster1.xml"/><Relationship Id="rId48" Type="http://schemas.openxmlformats.org/officeDocument/2006/relationships/slide" Target="slides/slide39.xml"/><Relationship Id="rId47" Type="http://schemas.openxmlformats.org/officeDocument/2006/relationships/slide" Target="slides/slide38.xml"/><Relationship Id="rId49" Type="http://schemas.openxmlformats.org/officeDocument/2006/relationships/font" Target="fonts/RobotoSlab-regular.fntdata"/><Relationship Id="rId5" Type="http://schemas.openxmlformats.org/officeDocument/2006/relationships/slideMaster" Target="slideMasters/slideMaster1.xml"/><Relationship Id="rId6" Type="http://schemas.openxmlformats.org/officeDocument/2006/relationships/slideMaster" Target="slideMasters/slideMaster2.xml"/><Relationship Id="rId7" Type="http://schemas.openxmlformats.org/officeDocument/2006/relationships/slideMaster" Target="slideMasters/slideMaster3.xml"/><Relationship Id="rId8" Type="http://schemas.openxmlformats.org/officeDocument/2006/relationships/slideMaster" Target="slideMasters/slideMaster4.xml"/><Relationship Id="rId31" Type="http://schemas.openxmlformats.org/officeDocument/2006/relationships/slide" Target="slides/slide22.xml"/><Relationship Id="rId30" Type="http://schemas.openxmlformats.org/officeDocument/2006/relationships/slide" Target="slides/slide21.xml"/><Relationship Id="rId33" Type="http://schemas.openxmlformats.org/officeDocument/2006/relationships/slide" Target="slides/slide24.xml"/><Relationship Id="rId32" Type="http://schemas.openxmlformats.org/officeDocument/2006/relationships/slide" Target="slides/slide23.xml"/><Relationship Id="rId35" Type="http://schemas.openxmlformats.org/officeDocument/2006/relationships/slide" Target="slides/slide26.xml"/><Relationship Id="rId34" Type="http://schemas.openxmlformats.org/officeDocument/2006/relationships/slide" Target="slides/slide25.xml"/><Relationship Id="rId37" Type="http://schemas.openxmlformats.org/officeDocument/2006/relationships/slide" Target="slides/slide28.xml"/><Relationship Id="rId36" Type="http://schemas.openxmlformats.org/officeDocument/2006/relationships/slide" Target="slides/slide27.xml"/><Relationship Id="rId39" Type="http://schemas.openxmlformats.org/officeDocument/2006/relationships/slide" Target="slides/slide30.xml"/><Relationship Id="rId38" Type="http://schemas.openxmlformats.org/officeDocument/2006/relationships/slide" Target="slides/slide29.xml"/><Relationship Id="rId20" Type="http://schemas.openxmlformats.org/officeDocument/2006/relationships/slide" Target="slides/slide11.xml"/><Relationship Id="rId22" Type="http://schemas.openxmlformats.org/officeDocument/2006/relationships/slide" Target="slides/slide13.xml"/><Relationship Id="rId21" Type="http://schemas.openxmlformats.org/officeDocument/2006/relationships/slide" Target="slides/slide12.xml"/><Relationship Id="rId24" Type="http://schemas.openxmlformats.org/officeDocument/2006/relationships/slide" Target="slides/slide15.xml"/><Relationship Id="rId23" Type="http://schemas.openxmlformats.org/officeDocument/2006/relationships/slide" Target="slides/slide14.xml"/><Relationship Id="rId26" Type="http://schemas.openxmlformats.org/officeDocument/2006/relationships/slide" Target="slides/slide17.xml"/><Relationship Id="rId25" Type="http://schemas.openxmlformats.org/officeDocument/2006/relationships/slide" Target="slides/slide16.xml"/><Relationship Id="rId28" Type="http://schemas.openxmlformats.org/officeDocument/2006/relationships/slide" Target="slides/slide19.xml"/><Relationship Id="rId27" Type="http://schemas.openxmlformats.org/officeDocument/2006/relationships/slide" Target="slides/slide18.xml"/><Relationship Id="rId29" Type="http://schemas.openxmlformats.org/officeDocument/2006/relationships/slide" Target="slides/slide20.xml"/><Relationship Id="rId51" Type="http://schemas.openxmlformats.org/officeDocument/2006/relationships/font" Target="fonts/Play-regular.fntdata"/><Relationship Id="rId50" Type="http://schemas.openxmlformats.org/officeDocument/2006/relationships/font" Target="fonts/RobotoSlab-bold.fntdata"/><Relationship Id="rId53" Type="http://schemas.openxmlformats.org/officeDocument/2006/relationships/font" Target="fonts/Roboto-regular.fntdata"/><Relationship Id="rId52" Type="http://schemas.openxmlformats.org/officeDocument/2006/relationships/font" Target="fonts/Play-bold.fntdata"/><Relationship Id="rId11" Type="http://schemas.openxmlformats.org/officeDocument/2006/relationships/slide" Target="slides/slide2.xml"/><Relationship Id="rId55" Type="http://schemas.openxmlformats.org/officeDocument/2006/relationships/font" Target="fonts/Roboto-italic.fntdata"/><Relationship Id="rId10" Type="http://schemas.openxmlformats.org/officeDocument/2006/relationships/slide" Target="slides/slide1.xml"/><Relationship Id="rId54" Type="http://schemas.openxmlformats.org/officeDocument/2006/relationships/font" Target="fonts/Roboto-bold.fntdata"/><Relationship Id="rId13" Type="http://schemas.openxmlformats.org/officeDocument/2006/relationships/slide" Target="slides/slide4.xml"/><Relationship Id="rId12" Type="http://schemas.openxmlformats.org/officeDocument/2006/relationships/slide" Target="slides/slide3.xml"/><Relationship Id="rId56" Type="http://schemas.openxmlformats.org/officeDocument/2006/relationships/font" Target="fonts/Roboto-boldItalic.fntdata"/><Relationship Id="rId15" Type="http://schemas.openxmlformats.org/officeDocument/2006/relationships/slide" Target="slides/slide6.xml"/><Relationship Id="rId14" Type="http://schemas.openxmlformats.org/officeDocument/2006/relationships/slide" Target="slides/slide5.xml"/><Relationship Id="rId17" Type="http://schemas.openxmlformats.org/officeDocument/2006/relationships/slide" Target="slides/slide8.xml"/><Relationship Id="rId16" Type="http://schemas.openxmlformats.org/officeDocument/2006/relationships/slide" Target="slides/slide7.xml"/><Relationship Id="rId19" Type="http://schemas.openxmlformats.org/officeDocument/2006/relationships/slide" Target="slides/slide10.xml"/><Relationship Id="rId18"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2" name="Shape 252"/>
        <p:cNvGrpSpPr/>
        <p:nvPr/>
      </p:nvGrpSpPr>
      <p:grpSpPr>
        <a:xfrm>
          <a:off x="0" y="0"/>
          <a:ext cx="0" cy="0"/>
          <a:chOff x="0" y="0"/>
          <a:chExt cx="0" cy="0"/>
        </a:xfrm>
      </p:grpSpPr>
      <p:sp>
        <p:nvSpPr>
          <p:cNvPr id="253" name="Google Shape;253;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254" name="Google Shape;254;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0" name="Shape 260"/>
        <p:cNvGrpSpPr/>
        <p:nvPr/>
      </p:nvGrpSpPr>
      <p:grpSpPr>
        <a:xfrm>
          <a:off x="0" y="0"/>
          <a:ext cx="0" cy="0"/>
          <a:chOff x="0" y="0"/>
          <a:chExt cx="0" cy="0"/>
        </a:xfrm>
      </p:grpSpPr>
      <p:sp>
        <p:nvSpPr>
          <p:cNvPr id="261" name="Google Shape;261;g3f4da4cedf7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2" name="Google Shape;262;g3f4da4cedf7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6" name="Shape 266"/>
        <p:cNvGrpSpPr/>
        <p:nvPr/>
      </p:nvGrpSpPr>
      <p:grpSpPr>
        <a:xfrm>
          <a:off x="0" y="0"/>
          <a:ext cx="0" cy="0"/>
          <a:chOff x="0" y="0"/>
          <a:chExt cx="0" cy="0"/>
        </a:xfrm>
      </p:grpSpPr>
      <p:sp>
        <p:nvSpPr>
          <p:cNvPr id="267" name="Google Shape;267;g3f4da4cedf7_0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8" name="Google Shape;268;g3f4da4cedf7_0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6" name="Shape 276"/>
        <p:cNvGrpSpPr/>
        <p:nvPr/>
      </p:nvGrpSpPr>
      <p:grpSpPr>
        <a:xfrm>
          <a:off x="0" y="0"/>
          <a:ext cx="0" cy="0"/>
          <a:chOff x="0" y="0"/>
          <a:chExt cx="0" cy="0"/>
        </a:xfrm>
      </p:grpSpPr>
      <p:sp>
        <p:nvSpPr>
          <p:cNvPr id="277" name="Google Shape;277;g3f4da4cedf7_0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8" name="Google Shape;278;g3f4da4cedf7_0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3" name="Shape 283"/>
        <p:cNvGrpSpPr/>
        <p:nvPr/>
      </p:nvGrpSpPr>
      <p:grpSpPr>
        <a:xfrm>
          <a:off x="0" y="0"/>
          <a:ext cx="0" cy="0"/>
          <a:chOff x="0" y="0"/>
          <a:chExt cx="0" cy="0"/>
        </a:xfrm>
      </p:grpSpPr>
      <p:sp>
        <p:nvSpPr>
          <p:cNvPr id="284" name="Google Shape;284;g3f4da4cedf7_2_7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85" name="Google Shape;285;g3f4da4cedf7_2_7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9" name="Shape 289"/>
        <p:cNvGrpSpPr/>
        <p:nvPr/>
      </p:nvGrpSpPr>
      <p:grpSpPr>
        <a:xfrm>
          <a:off x="0" y="0"/>
          <a:ext cx="0" cy="0"/>
          <a:chOff x="0" y="0"/>
          <a:chExt cx="0" cy="0"/>
        </a:xfrm>
      </p:grpSpPr>
      <p:sp>
        <p:nvSpPr>
          <p:cNvPr id="290" name="Google Shape;290;g3f4da4cedf7_2_7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91" name="Google Shape;291;g3f4da4cedf7_2_7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5" name="Shape 295"/>
        <p:cNvGrpSpPr/>
        <p:nvPr/>
      </p:nvGrpSpPr>
      <p:grpSpPr>
        <a:xfrm>
          <a:off x="0" y="0"/>
          <a:ext cx="0" cy="0"/>
          <a:chOff x="0" y="0"/>
          <a:chExt cx="0" cy="0"/>
        </a:xfrm>
      </p:grpSpPr>
      <p:sp>
        <p:nvSpPr>
          <p:cNvPr id="296" name="Google Shape;296;g3f4da4cedf7_2_8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97" name="Google Shape;297;g3f4da4cedf7_2_8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1" name="Shape 301"/>
        <p:cNvGrpSpPr/>
        <p:nvPr/>
      </p:nvGrpSpPr>
      <p:grpSpPr>
        <a:xfrm>
          <a:off x="0" y="0"/>
          <a:ext cx="0" cy="0"/>
          <a:chOff x="0" y="0"/>
          <a:chExt cx="0" cy="0"/>
        </a:xfrm>
      </p:grpSpPr>
      <p:sp>
        <p:nvSpPr>
          <p:cNvPr id="302" name="Google Shape;302;g3f4da4cedf7_2_8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03" name="Google Shape;303;g3f4da4cedf7_2_8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7" name="Shape 307"/>
        <p:cNvGrpSpPr/>
        <p:nvPr/>
      </p:nvGrpSpPr>
      <p:grpSpPr>
        <a:xfrm>
          <a:off x="0" y="0"/>
          <a:ext cx="0" cy="0"/>
          <a:chOff x="0" y="0"/>
          <a:chExt cx="0" cy="0"/>
        </a:xfrm>
      </p:grpSpPr>
      <p:sp>
        <p:nvSpPr>
          <p:cNvPr id="308" name="Google Shape;308;g3f4da4cedf7_2_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09" name="Google Shape;309;g3f4da4cedf7_2_9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3" name="Shape 313"/>
        <p:cNvGrpSpPr/>
        <p:nvPr/>
      </p:nvGrpSpPr>
      <p:grpSpPr>
        <a:xfrm>
          <a:off x="0" y="0"/>
          <a:ext cx="0" cy="0"/>
          <a:chOff x="0" y="0"/>
          <a:chExt cx="0" cy="0"/>
        </a:xfrm>
      </p:grpSpPr>
      <p:sp>
        <p:nvSpPr>
          <p:cNvPr id="314" name="Google Shape;314;g3f4da4cedf7_2_9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15" name="Google Shape;315;g3f4da4cedf7_2_9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9" name="Shape 319"/>
        <p:cNvGrpSpPr/>
        <p:nvPr/>
      </p:nvGrpSpPr>
      <p:grpSpPr>
        <a:xfrm>
          <a:off x="0" y="0"/>
          <a:ext cx="0" cy="0"/>
          <a:chOff x="0" y="0"/>
          <a:chExt cx="0" cy="0"/>
        </a:xfrm>
      </p:grpSpPr>
      <p:sp>
        <p:nvSpPr>
          <p:cNvPr id="320" name="Google Shape;320;g3f4da4cedf7_4_75:notes"/>
          <p:cNvSpPr txBox="1"/>
          <p:nvPr>
            <p:ph idx="1" type="body"/>
          </p:nvPr>
        </p:nvSpPr>
        <p:spPr>
          <a:xfrm>
            <a:off x="685800" y="4400550"/>
            <a:ext cx="5486400" cy="36004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21" name="Google Shape;321;g3f4da4cedf7_4_7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4" name="Shape 324"/>
        <p:cNvGrpSpPr/>
        <p:nvPr/>
      </p:nvGrpSpPr>
      <p:grpSpPr>
        <a:xfrm>
          <a:off x="0" y="0"/>
          <a:ext cx="0" cy="0"/>
          <a:chOff x="0" y="0"/>
          <a:chExt cx="0" cy="0"/>
        </a:xfrm>
      </p:grpSpPr>
      <p:sp>
        <p:nvSpPr>
          <p:cNvPr id="325" name="Google Shape;325;g3f4da4cedf7_4_80:notes"/>
          <p:cNvSpPr txBox="1"/>
          <p:nvPr>
            <p:ph idx="1" type="body"/>
          </p:nvPr>
        </p:nvSpPr>
        <p:spPr>
          <a:xfrm>
            <a:off x="685800" y="4400550"/>
            <a:ext cx="5486400" cy="36004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26" name="Google Shape;326;g3f4da4cedf7_4_8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1" name="Shape 331"/>
        <p:cNvGrpSpPr/>
        <p:nvPr/>
      </p:nvGrpSpPr>
      <p:grpSpPr>
        <a:xfrm>
          <a:off x="0" y="0"/>
          <a:ext cx="0" cy="0"/>
          <a:chOff x="0" y="0"/>
          <a:chExt cx="0" cy="0"/>
        </a:xfrm>
      </p:grpSpPr>
      <p:sp>
        <p:nvSpPr>
          <p:cNvPr id="332" name="Google Shape;332;g3f4da4cedf7_4_89:notes"/>
          <p:cNvSpPr txBox="1"/>
          <p:nvPr>
            <p:ph idx="1" type="body"/>
          </p:nvPr>
        </p:nvSpPr>
        <p:spPr>
          <a:xfrm>
            <a:off x="685800" y="4400550"/>
            <a:ext cx="5486400" cy="36004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33" name="Google Shape;333;g3f4da4cedf7_4_8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6" name="Shape 336"/>
        <p:cNvGrpSpPr/>
        <p:nvPr/>
      </p:nvGrpSpPr>
      <p:grpSpPr>
        <a:xfrm>
          <a:off x="0" y="0"/>
          <a:ext cx="0" cy="0"/>
          <a:chOff x="0" y="0"/>
          <a:chExt cx="0" cy="0"/>
        </a:xfrm>
      </p:grpSpPr>
      <p:sp>
        <p:nvSpPr>
          <p:cNvPr id="337" name="Google Shape;337;g3f4da4cedf7_4_85:notes"/>
          <p:cNvSpPr txBox="1"/>
          <p:nvPr>
            <p:ph idx="1" type="body"/>
          </p:nvPr>
        </p:nvSpPr>
        <p:spPr>
          <a:xfrm>
            <a:off x="685800" y="4400550"/>
            <a:ext cx="5486400" cy="36004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38" name="Google Shape;338;g3f4da4cedf7_4_8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1" name="Shape 341"/>
        <p:cNvGrpSpPr/>
        <p:nvPr/>
      </p:nvGrpSpPr>
      <p:grpSpPr>
        <a:xfrm>
          <a:off x="0" y="0"/>
          <a:ext cx="0" cy="0"/>
          <a:chOff x="0" y="0"/>
          <a:chExt cx="0" cy="0"/>
        </a:xfrm>
      </p:grpSpPr>
      <p:sp>
        <p:nvSpPr>
          <p:cNvPr id="342" name="Google Shape;342;g3f4da4cedf7_4_93:notes"/>
          <p:cNvSpPr txBox="1"/>
          <p:nvPr>
            <p:ph idx="1" type="body"/>
          </p:nvPr>
        </p:nvSpPr>
        <p:spPr>
          <a:xfrm>
            <a:off x="685800" y="4400550"/>
            <a:ext cx="5486400" cy="36004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43" name="Google Shape;343;g3f4da4cedf7_4_9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6" name="Shape 346"/>
        <p:cNvGrpSpPr/>
        <p:nvPr/>
      </p:nvGrpSpPr>
      <p:grpSpPr>
        <a:xfrm>
          <a:off x="0" y="0"/>
          <a:ext cx="0" cy="0"/>
          <a:chOff x="0" y="0"/>
          <a:chExt cx="0" cy="0"/>
        </a:xfrm>
      </p:grpSpPr>
      <p:sp>
        <p:nvSpPr>
          <p:cNvPr id="347" name="Google Shape;347;g3f4da4cedf7_4_97:notes"/>
          <p:cNvSpPr txBox="1"/>
          <p:nvPr>
            <p:ph idx="1" type="body"/>
          </p:nvPr>
        </p:nvSpPr>
        <p:spPr>
          <a:xfrm>
            <a:off x="685800" y="4400550"/>
            <a:ext cx="5486400" cy="36004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48" name="Google Shape;348;g3f4da4cedf7_4_9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5" name="Shape 355"/>
        <p:cNvGrpSpPr/>
        <p:nvPr/>
      </p:nvGrpSpPr>
      <p:grpSpPr>
        <a:xfrm>
          <a:off x="0" y="0"/>
          <a:ext cx="0" cy="0"/>
          <a:chOff x="0" y="0"/>
          <a:chExt cx="0" cy="0"/>
        </a:xfrm>
      </p:grpSpPr>
      <p:sp>
        <p:nvSpPr>
          <p:cNvPr id="356" name="Google Shape;356;g3f4da4cedf7_4_105:notes"/>
          <p:cNvSpPr txBox="1"/>
          <p:nvPr>
            <p:ph idx="1" type="body"/>
          </p:nvPr>
        </p:nvSpPr>
        <p:spPr>
          <a:xfrm>
            <a:off x="685800" y="4400550"/>
            <a:ext cx="5486400" cy="360045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57" name="Google Shape;357;g3f4da4cedf7_4_10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1" name="Shape 361"/>
        <p:cNvGrpSpPr/>
        <p:nvPr/>
      </p:nvGrpSpPr>
      <p:grpSpPr>
        <a:xfrm>
          <a:off x="0" y="0"/>
          <a:ext cx="0" cy="0"/>
          <a:chOff x="0" y="0"/>
          <a:chExt cx="0" cy="0"/>
        </a:xfrm>
      </p:grpSpPr>
      <p:sp>
        <p:nvSpPr>
          <p:cNvPr id="362" name="Google Shape;362;g3f4da4cedf7_8_5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3" name="Google Shape;363;g3f4da4cedf7_8_5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7" name="Shape 367"/>
        <p:cNvGrpSpPr/>
        <p:nvPr/>
      </p:nvGrpSpPr>
      <p:grpSpPr>
        <a:xfrm>
          <a:off x="0" y="0"/>
          <a:ext cx="0" cy="0"/>
          <a:chOff x="0" y="0"/>
          <a:chExt cx="0" cy="0"/>
        </a:xfrm>
      </p:grpSpPr>
      <p:sp>
        <p:nvSpPr>
          <p:cNvPr id="368" name="Google Shape;368;g3f4da4cedf7_8_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9" name="Google Shape;369;g3f4da4cedf7_8_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3" name="Shape 373"/>
        <p:cNvGrpSpPr/>
        <p:nvPr/>
      </p:nvGrpSpPr>
      <p:grpSpPr>
        <a:xfrm>
          <a:off x="0" y="0"/>
          <a:ext cx="0" cy="0"/>
          <a:chOff x="0" y="0"/>
          <a:chExt cx="0" cy="0"/>
        </a:xfrm>
      </p:grpSpPr>
      <p:sp>
        <p:nvSpPr>
          <p:cNvPr id="374" name="Google Shape;374;g3f4da4cedf7_8_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5" name="Google Shape;375;g3f4da4cedf7_8_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0" name="Shape 380"/>
        <p:cNvGrpSpPr/>
        <p:nvPr/>
      </p:nvGrpSpPr>
      <p:grpSpPr>
        <a:xfrm>
          <a:off x="0" y="0"/>
          <a:ext cx="0" cy="0"/>
          <a:chOff x="0" y="0"/>
          <a:chExt cx="0" cy="0"/>
        </a:xfrm>
      </p:grpSpPr>
      <p:sp>
        <p:nvSpPr>
          <p:cNvPr id="381" name="Google Shape;381;g3f4da4cedf7_8_7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2" name="Google Shape;382;g3f4da4cedf7_8_7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7" name="Shape 387"/>
        <p:cNvGrpSpPr/>
        <p:nvPr/>
      </p:nvGrpSpPr>
      <p:grpSpPr>
        <a:xfrm>
          <a:off x="0" y="0"/>
          <a:ext cx="0" cy="0"/>
          <a:chOff x="0" y="0"/>
          <a:chExt cx="0" cy="0"/>
        </a:xfrm>
      </p:grpSpPr>
      <p:sp>
        <p:nvSpPr>
          <p:cNvPr id="388" name="Google Shape;388;g3f4da4cedf7_8_8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9" name="Google Shape;389;g3f4da4cedf7_8_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3" name="Shape 393"/>
        <p:cNvGrpSpPr/>
        <p:nvPr/>
      </p:nvGrpSpPr>
      <p:grpSpPr>
        <a:xfrm>
          <a:off x="0" y="0"/>
          <a:ext cx="0" cy="0"/>
          <a:chOff x="0" y="0"/>
          <a:chExt cx="0" cy="0"/>
        </a:xfrm>
      </p:grpSpPr>
      <p:sp>
        <p:nvSpPr>
          <p:cNvPr id="394" name="Google Shape;394;g3f4da4cedf7_8_8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5" name="Google Shape;395;g3f4da4cedf7_8_8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8" name="Shape 398"/>
        <p:cNvGrpSpPr/>
        <p:nvPr/>
      </p:nvGrpSpPr>
      <p:grpSpPr>
        <a:xfrm>
          <a:off x="0" y="0"/>
          <a:ext cx="0" cy="0"/>
          <a:chOff x="0" y="0"/>
          <a:chExt cx="0" cy="0"/>
        </a:xfrm>
      </p:grpSpPr>
      <p:sp>
        <p:nvSpPr>
          <p:cNvPr id="399" name="Google Shape;399;g3f4da4cedf7_8_91: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400" name="Google Shape;400;g3f4da4cedf7_8_9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8" name="Shape 408"/>
        <p:cNvGrpSpPr/>
        <p:nvPr/>
      </p:nvGrpSpPr>
      <p:grpSpPr>
        <a:xfrm>
          <a:off x="0" y="0"/>
          <a:ext cx="0" cy="0"/>
          <a:chOff x="0" y="0"/>
          <a:chExt cx="0" cy="0"/>
        </a:xfrm>
      </p:grpSpPr>
      <p:sp>
        <p:nvSpPr>
          <p:cNvPr id="409" name="Google Shape;409;g3f4da4cedf7_8_10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10" name="Google Shape;410;g3f4da4cedf7_8_10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4" name="Shape 414"/>
        <p:cNvGrpSpPr/>
        <p:nvPr/>
      </p:nvGrpSpPr>
      <p:grpSpPr>
        <a:xfrm>
          <a:off x="0" y="0"/>
          <a:ext cx="0" cy="0"/>
          <a:chOff x="0" y="0"/>
          <a:chExt cx="0" cy="0"/>
        </a:xfrm>
      </p:grpSpPr>
      <p:sp>
        <p:nvSpPr>
          <p:cNvPr id="415" name="Google Shape;415;g3f4e48a3f93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16" name="Google Shape;416;g3f4e48a3f93_1_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2" name="Shape 422"/>
        <p:cNvGrpSpPr/>
        <p:nvPr/>
      </p:nvGrpSpPr>
      <p:grpSpPr>
        <a:xfrm>
          <a:off x="0" y="0"/>
          <a:ext cx="0" cy="0"/>
          <a:chOff x="0" y="0"/>
          <a:chExt cx="0" cy="0"/>
        </a:xfrm>
      </p:grpSpPr>
      <p:sp>
        <p:nvSpPr>
          <p:cNvPr id="423" name="Google Shape;423;g3f4e48a3f93_1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24" name="Google Shape;424;g3f4e48a3f93_1_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9" name="Shape 429"/>
        <p:cNvGrpSpPr/>
        <p:nvPr/>
      </p:nvGrpSpPr>
      <p:grpSpPr>
        <a:xfrm>
          <a:off x="0" y="0"/>
          <a:ext cx="0" cy="0"/>
          <a:chOff x="0" y="0"/>
          <a:chExt cx="0" cy="0"/>
        </a:xfrm>
      </p:grpSpPr>
      <p:sp>
        <p:nvSpPr>
          <p:cNvPr id="430" name="Google Shape;430;g3f4e48a3f93_1_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31" name="Google Shape;431;g3f4e48a3f93_1_1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6" name="Shape 436"/>
        <p:cNvGrpSpPr/>
        <p:nvPr/>
      </p:nvGrpSpPr>
      <p:grpSpPr>
        <a:xfrm>
          <a:off x="0" y="0"/>
          <a:ext cx="0" cy="0"/>
          <a:chOff x="0" y="0"/>
          <a:chExt cx="0" cy="0"/>
        </a:xfrm>
      </p:grpSpPr>
      <p:sp>
        <p:nvSpPr>
          <p:cNvPr id="437" name="Google Shape;437;g3f4e48a3f93_1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38" name="Google Shape;438;g3f4e48a3f93_1_2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6" name="Shape 446"/>
        <p:cNvGrpSpPr/>
        <p:nvPr/>
      </p:nvGrpSpPr>
      <p:grpSpPr>
        <a:xfrm>
          <a:off x="0" y="0"/>
          <a:ext cx="0" cy="0"/>
          <a:chOff x="0" y="0"/>
          <a:chExt cx="0" cy="0"/>
        </a:xfrm>
      </p:grpSpPr>
      <p:sp>
        <p:nvSpPr>
          <p:cNvPr id="447" name="Google Shape;447;g3f4e48a3f93_1_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48" name="Google Shape;448;g3f4e48a3f93_1_2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2" name="Shape 452"/>
        <p:cNvGrpSpPr/>
        <p:nvPr/>
      </p:nvGrpSpPr>
      <p:grpSpPr>
        <a:xfrm>
          <a:off x="0" y="0"/>
          <a:ext cx="0" cy="0"/>
          <a:chOff x="0" y="0"/>
          <a:chExt cx="0" cy="0"/>
        </a:xfrm>
      </p:grpSpPr>
      <p:sp>
        <p:nvSpPr>
          <p:cNvPr id="453" name="Google Shape;453;g3f4e48a3f93_1_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54" name="Google Shape;454;g3f4e48a3f93_1_3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7" name="Shape 457"/>
        <p:cNvGrpSpPr/>
        <p:nvPr/>
      </p:nvGrpSpPr>
      <p:grpSpPr>
        <a:xfrm>
          <a:off x="0" y="0"/>
          <a:ext cx="0" cy="0"/>
          <a:chOff x="0" y="0"/>
          <a:chExt cx="0" cy="0"/>
        </a:xfrm>
      </p:grpSpPr>
      <p:sp>
        <p:nvSpPr>
          <p:cNvPr id="458" name="Google Shape;458;g3f4e263df43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9" name="Google Shape;459;g3f4e263df43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3" name="Shape 463"/>
        <p:cNvGrpSpPr/>
        <p:nvPr/>
      </p:nvGrpSpPr>
      <p:grpSpPr>
        <a:xfrm>
          <a:off x="0" y="0"/>
          <a:ext cx="0" cy="0"/>
          <a:chOff x="0" y="0"/>
          <a:chExt cx="0" cy="0"/>
        </a:xfrm>
      </p:grpSpPr>
      <p:sp>
        <p:nvSpPr>
          <p:cNvPr id="464" name="Google Shape;464;g3f4da4cedf7_0_1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65" name="Google Shape;465;g3f4da4cedf7_0_1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1" name="Shape 471"/>
        <p:cNvGrpSpPr/>
        <p:nvPr/>
      </p:nvGrpSpPr>
      <p:grpSpPr>
        <a:xfrm>
          <a:off x="0" y="0"/>
          <a:ext cx="0" cy="0"/>
          <a:chOff x="0" y="0"/>
          <a:chExt cx="0" cy="0"/>
        </a:xfrm>
      </p:grpSpPr>
      <p:sp>
        <p:nvSpPr>
          <p:cNvPr id="472" name="Google Shape;472;g3f4da4cedf7_0_1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3" name="Google Shape;473;g3f4da4cedf7_0_1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7" name="Shape 477"/>
        <p:cNvGrpSpPr/>
        <p:nvPr/>
      </p:nvGrpSpPr>
      <p:grpSpPr>
        <a:xfrm>
          <a:off x="0" y="0"/>
          <a:ext cx="0" cy="0"/>
          <a:chOff x="0" y="0"/>
          <a:chExt cx="0" cy="0"/>
        </a:xfrm>
      </p:grpSpPr>
      <p:sp>
        <p:nvSpPr>
          <p:cNvPr id="478" name="Google Shape;478;g3f4da4cedf7_0_13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9" name="Google Shape;479;g3f4da4cedf7_0_13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3" name="Shape 483"/>
        <p:cNvGrpSpPr/>
        <p:nvPr/>
      </p:nvGrpSpPr>
      <p:grpSpPr>
        <a:xfrm>
          <a:off x="0" y="0"/>
          <a:ext cx="0" cy="0"/>
          <a:chOff x="0" y="0"/>
          <a:chExt cx="0" cy="0"/>
        </a:xfrm>
      </p:grpSpPr>
      <p:sp>
        <p:nvSpPr>
          <p:cNvPr id="484" name="Google Shape;484;g3f4da4cedf7_0_1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5" name="Google Shape;485;g3f4da4cedf7_0_1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9" name="Shape 489"/>
        <p:cNvGrpSpPr/>
        <p:nvPr/>
      </p:nvGrpSpPr>
      <p:grpSpPr>
        <a:xfrm>
          <a:off x="0" y="0"/>
          <a:ext cx="0" cy="0"/>
          <a:chOff x="0" y="0"/>
          <a:chExt cx="0" cy="0"/>
        </a:xfrm>
      </p:grpSpPr>
      <p:sp>
        <p:nvSpPr>
          <p:cNvPr id="490" name="Google Shape;490;g3f4da4cedf7_0_1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1" name="Google Shape;491;g3f4da4cedf7_0_1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5" name="Shape 495"/>
        <p:cNvGrpSpPr/>
        <p:nvPr/>
      </p:nvGrpSpPr>
      <p:grpSpPr>
        <a:xfrm>
          <a:off x="0" y="0"/>
          <a:ext cx="0" cy="0"/>
          <a:chOff x="0" y="0"/>
          <a:chExt cx="0" cy="0"/>
        </a:xfrm>
      </p:grpSpPr>
      <p:sp>
        <p:nvSpPr>
          <p:cNvPr id="496" name="Google Shape;496;g3f4da4cedf7_0_1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97" name="Google Shape;497;g3f4da4cedf7_0_1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1" name="Shape 501"/>
        <p:cNvGrpSpPr/>
        <p:nvPr/>
      </p:nvGrpSpPr>
      <p:grpSpPr>
        <a:xfrm>
          <a:off x="0" y="0"/>
          <a:ext cx="0" cy="0"/>
          <a:chOff x="0" y="0"/>
          <a:chExt cx="0" cy="0"/>
        </a:xfrm>
      </p:grpSpPr>
      <p:sp>
        <p:nvSpPr>
          <p:cNvPr id="502" name="Google Shape;502;g3f4da4cedf7_0_1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03" name="Google Shape;503;g3f4da4cedf7_0_1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56" name="Shape 56"/>
        <p:cNvGrpSpPr/>
        <p:nvPr/>
      </p:nvGrpSpPr>
      <p:grpSpPr>
        <a:xfrm>
          <a:off x="0" y="0"/>
          <a:ext cx="0" cy="0"/>
          <a:chOff x="0" y="0"/>
          <a:chExt cx="0" cy="0"/>
        </a:xfrm>
      </p:grpSpPr>
      <p:sp>
        <p:nvSpPr>
          <p:cNvPr id="57" name="Google Shape;57;p14"/>
          <p:cNvSpPr txBox="1"/>
          <p:nvPr>
            <p:ph type="ctrTitle"/>
          </p:nvPr>
        </p:nvSpPr>
        <p:spPr>
          <a:xfrm>
            <a:off x="899100" y="685800"/>
            <a:ext cx="7349400" cy="1927800"/>
          </a:xfrm>
          <a:prstGeom prst="rect">
            <a:avLst/>
          </a:prstGeom>
          <a:noFill/>
          <a:ln>
            <a:noFill/>
          </a:ln>
        </p:spPr>
        <p:txBody>
          <a:bodyPr anchorCtr="0" anchor="b" bIns="35100" lIns="67500" spcFirstLastPara="1" rIns="67500" wrap="square" tIns="35100">
            <a:normAutofit/>
          </a:bodyPr>
          <a:lstStyle>
            <a:lvl1pPr lvl="0" algn="ctr">
              <a:lnSpc>
                <a:spcPct val="100000"/>
              </a:lnSpc>
              <a:spcBef>
                <a:spcPts val="0"/>
              </a:spcBef>
              <a:spcAft>
                <a:spcPts val="0"/>
              </a:spcAft>
              <a:buClr>
                <a:srgbClr val="262626"/>
              </a:buClr>
              <a:buSzPts val="4500"/>
              <a:buFont typeface="Arial"/>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58" name="Google Shape;58;p14"/>
          <p:cNvSpPr txBox="1"/>
          <p:nvPr>
            <p:ph idx="1" type="subTitle"/>
          </p:nvPr>
        </p:nvSpPr>
        <p:spPr>
          <a:xfrm>
            <a:off x="899100" y="2670300"/>
            <a:ext cx="7349400" cy="1104300"/>
          </a:xfrm>
          <a:prstGeom prst="rect">
            <a:avLst/>
          </a:prstGeom>
          <a:noFill/>
          <a:ln>
            <a:noFill/>
          </a:ln>
        </p:spPr>
        <p:txBody>
          <a:bodyPr anchorCtr="0" anchor="t" bIns="35100" lIns="67500" spcFirstLastPara="1" rIns="67500" wrap="square" tIns="35100">
            <a:normAutofit/>
          </a:bodyPr>
          <a:lstStyle>
            <a:lvl1pPr lvl="0" algn="ctr">
              <a:lnSpc>
                <a:spcPct val="110000"/>
              </a:lnSpc>
              <a:spcBef>
                <a:spcPts val="0"/>
              </a:spcBef>
              <a:spcAft>
                <a:spcPts val="0"/>
              </a:spcAft>
              <a:buClr>
                <a:srgbClr val="595959"/>
              </a:buClr>
              <a:buSzPts val="1800"/>
              <a:buNone/>
              <a:defRPr sz="1800"/>
            </a:lvl1pPr>
            <a:lvl2pPr lvl="1" algn="ctr">
              <a:lnSpc>
                <a:spcPct val="120000"/>
              </a:lnSpc>
              <a:spcBef>
                <a:spcPts val="800"/>
              </a:spcBef>
              <a:spcAft>
                <a:spcPts val="0"/>
              </a:spcAft>
              <a:buClr>
                <a:srgbClr val="595959"/>
              </a:buClr>
              <a:buSzPts val="1500"/>
              <a:buNone/>
              <a:defRPr sz="1500"/>
            </a:lvl2pPr>
            <a:lvl3pPr lvl="2" algn="ctr">
              <a:lnSpc>
                <a:spcPct val="120000"/>
              </a:lnSpc>
              <a:spcBef>
                <a:spcPts val="500"/>
              </a:spcBef>
              <a:spcAft>
                <a:spcPts val="0"/>
              </a:spcAft>
              <a:buClr>
                <a:srgbClr val="595959"/>
              </a:buClr>
              <a:buSzPts val="1400"/>
              <a:buNone/>
              <a:defRPr sz="1400"/>
            </a:lvl3pPr>
            <a:lvl4pPr lvl="3" algn="ctr">
              <a:lnSpc>
                <a:spcPct val="120000"/>
              </a:lnSpc>
              <a:spcBef>
                <a:spcPts val="500"/>
              </a:spcBef>
              <a:spcAft>
                <a:spcPts val="0"/>
              </a:spcAft>
              <a:buClr>
                <a:srgbClr val="595959"/>
              </a:buClr>
              <a:buSzPts val="1200"/>
              <a:buNone/>
              <a:defRPr sz="1200"/>
            </a:lvl4pPr>
            <a:lvl5pPr lvl="4" algn="ctr">
              <a:lnSpc>
                <a:spcPct val="120000"/>
              </a:lnSpc>
              <a:spcBef>
                <a:spcPts val="200"/>
              </a:spcBef>
              <a:spcAft>
                <a:spcPts val="0"/>
              </a:spcAft>
              <a:buClr>
                <a:srgbClr val="595959"/>
              </a:buClr>
              <a:buSzPts val="1200"/>
              <a:buNone/>
              <a:defRPr sz="1200"/>
            </a:lvl5pPr>
            <a:lvl6pPr lvl="5" algn="ctr">
              <a:lnSpc>
                <a:spcPct val="90000"/>
              </a:lnSpc>
              <a:spcBef>
                <a:spcPts val="4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p:txBody>
      </p:sp>
      <p:sp>
        <p:nvSpPr>
          <p:cNvPr id="59" name="Google Shape;59;p14"/>
          <p:cNvSpPr txBox="1"/>
          <p:nvPr>
            <p:ph idx="10" type="dt"/>
          </p:nvPr>
        </p:nvSpPr>
        <p:spPr>
          <a:xfrm>
            <a:off x="459000" y="4735800"/>
            <a:ext cx="2025000" cy="237600"/>
          </a:xfrm>
          <a:prstGeom prst="rect">
            <a:avLst/>
          </a:prstGeom>
          <a:noFill/>
          <a:ln>
            <a:noFill/>
          </a:ln>
        </p:spPr>
        <p:txBody>
          <a:bodyPr anchorCtr="0" anchor="ctr" bIns="34275" lIns="68575" spcFirstLastPara="1" rIns="68575" wrap="square" tIns="34275">
            <a:norm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60" name="Google Shape;60;p14"/>
          <p:cNvSpPr txBox="1"/>
          <p:nvPr>
            <p:ph idx="11" type="ftr"/>
          </p:nvPr>
        </p:nvSpPr>
        <p:spPr>
          <a:xfrm>
            <a:off x="3087000" y="4735800"/>
            <a:ext cx="2970000" cy="237600"/>
          </a:xfrm>
          <a:prstGeom prst="rect">
            <a:avLst/>
          </a:prstGeom>
          <a:noFill/>
          <a:ln>
            <a:noFill/>
          </a:ln>
        </p:spPr>
        <p:txBody>
          <a:bodyPr anchorCtr="0" anchor="ctr" bIns="34275" lIns="68575" spcFirstLastPara="1" rIns="68575" wrap="square" tIns="34275">
            <a:norm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61" name="Google Shape;61;p14"/>
          <p:cNvSpPr txBox="1"/>
          <p:nvPr>
            <p:ph idx="12" type="sldNum"/>
          </p:nvPr>
        </p:nvSpPr>
        <p:spPr>
          <a:xfrm>
            <a:off x="6658200" y="4735800"/>
            <a:ext cx="2025000" cy="237600"/>
          </a:xfrm>
          <a:prstGeom prst="rect">
            <a:avLst/>
          </a:prstGeom>
          <a:noFill/>
          <a:ln>
            <a:noFill/>
          </a:ln>
        </p:spPr>
        <p:txBody>
          <a:bodyPr anchorCtr="0" anchor="ctr" bIns="34275" lIns="68575" spcFirstLastPara="1" rIns="68575" wrap="square" tIns="34275">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62" name="Shape 62"/>
        <p:cNvGrpSpPr/>
        <p:nvPr/>
      </p:nvGrpSpPr>
      <p:grpSpPr>
        <a:xfrm>
          <a:off x="0" y="0"/>
          <a:ext cx="0" cy="0"/>
          <a:chOff x="0" y="0"/>
          <a:chExt cx="0" cy="0"/>
        </a:xfrm>
      </p:grpSpPr>
      <p:sp>
        <p:nvSpPr>
          <p:cNvPr id="63" name="Google Shape;63;p15"/>
          <p:cNvSpPr txBox="1"/>
          <p:nvPr>
            <p:ph type="title"/>
          </p:nvPr>
        </p:nvSpPr>
        <p:spPr>
          <a:xfrm>
            <a:off x="456300" y="456300"/>
            <a:ext cx="8226900" cy="529200"/>
          </a:xfrm>
          <a:prstGeom prst="rect">
            <a:avLst/>
          </a:prstGeom>
          <a:noFill/>
          <a:ln>
            <a:noFill/>
          </a:ln>
        </p:spPr>
        <p:txBody>
          <a:bodyPr anchorCtr="0" anchor="ctr" bIns="35100" lIns="67500" spcFirstLastPara="1" rIns="67500" wrap="square" tIns="35100">
            <a:normAutofit/>
          </a:bodyPr>
          <a:lstStyle>
            <a:lvl1pPr lvl="0" algn="l">
              <a:lnSpc>
                <a:spcPct val="10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64" name="Google Shape;64;p15"/>
          <p:cNvSpPr txBox="1"/>
          <p:nvPr>
            <p:ph idx="1" type="body"/>
          </p:nvPr>
        </p:nvSpPr>
        <p:spPr>
          <a:xfrm>
            <a:off x="456300" y="1117800"/>
            <a:ext cx="8226900" cy="3569400"/>
          </a:xfrm>
          <a:prstGeom prst="rect">
            <a:avLst/>
          </a:prstGeom>
          <a:noFill/>
          <a:ln>
            <a:noFill/>
          </a:ln>
        </p:spPr>
        <p:txBody>
          <a:bodyPr anchorCtr="0" anchor="t" bIns="35100" lIns="67500" spcFirstLastPara="1" rIns="67500" wrap="square" tIns="35100">
            <a:normAutofit/>
          </a:bodyPr>
          <a:lstStyle>
            <a:lvl1pPr indent="-317500" lvl="0" marL="457200" algn="l">
              <a:lnSpc>
                <a:spcPct val="130000"/>
              </a:lnSpc>
              <a:spcBef>
                <a:spcPts val="0"/>
              </a:spcBef>
              <a:spcAft>
                <a:spcPts val="0"/>
              </a:spcAft>
              <a:buClr>
                <a:srgbClr val="595959"/>
              </a:buClr>
              <a:buSzPts val="1400"/>
              <a:buChar char="●"/>
              <a:defRPr/>
            </a:lvl1pPr>
            <a:lvl2pPr indent="-317500" lvl="1" marL="914400" algn="l">
              <a:lnSpc>
                <a:spcPct val="120000"/>
              </a:lnSpc>
              <a:spcBef>
                <a:spcPts val="800"/>
              </a:spcBef>
              <a:spcAft>
                <a:spcPts val="0"/>
              </a:spcAft>
              <a:buClr>
                <a:srgbClr val="595959"/>
              </a:buClr>
              <a:buSzPts val="1400"/>
              <a:buChar char="●"/>
              <a:defRPr/>
            </a:lvl2pPr>
            <a:lvl3pPr indent="-317500" lvl="2" marL="1371600" algn="l">
              <a:lnSpc>
                <a:spcPct val="120000"/>
              </a:lnSpc>
              <a:spcBef>
                <a:spcPts val="500"/>
              </a:spcBef>
              <a:spcAft>
                <a:spcPts val="0"/>
              </a:spcAft>
              <a:buClr>
                <a:srgbClr val="595959"/>
              </a:buClr>
              <a:buSzPts val="1400"/>
              <a:buChar char="●"/>
              <a:defRPr/>
            </a:lvl3pPr>
            <a:lvl4pPr indent="-317500" lvl="3" marL="1828800" algn="l">
              <a:lnSpc>
                <a:spcPct val="120000"/>
              </a:lnSpc>
              <a:spcBef>
                <a:spcPts val="500"/>
              </a:spcBef>
              <a:spcAft>
                <a:spcPts val="0"/>
              </a:spcAft>
              <a:buClr>
                <a:srgbClr val="595959"/>
              </a:buClr>
              <a:buSzPts val="1400"/>
              <a:buChar char="•"/>
              <a:defRPr/>
            </a:lvl4pPr>
            <a:lvl5pPr indent="-317500" lvl="4" marL="2286000" algn="l">
              <a:lnSpc>
                <a:spcPct val="120000"/>
              </a:lnSpc>
              <a:spcBef>
                <a:spcPts val="200"/>
              </a:spcBef>
              <a:spcAft>
                <a:spcPts val="0"/>
              </a:spcAft>
              <a:buClr>
                <a:srgbClr val="595959"/>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65" name="Google Shape;65;p15"/>
          <p:cNvSpPr txBox="1"/>
          <p:nvPr>
            <p:ph idx="10" type="dt"/>
          </p:nvPr>
        </p:nvSpPr>
        <p:spPr>
          <a:xfrm>
            <a:off x="459000" y="4735800"/>
            <a:ext cx="2025000" cy="237600"/>
          </a:xfrm>
          <a:prstGeom prst="rect">
            <a:avLst/>
          </a:prstGeom>
          <a:noFill/>
          <a:ln>
            <a:noFill/>
          </a:ln>
        </p:spPr>
        <p:txBody>
          <a:bodyPr anchorCtr="0" anchor="ctr" bIns="34275" lIns="68575" spcFirstLastPara="1" rIns="68575" wrap="square" tIns="34275">
            <a:norm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66" name="Google Shape;66;p15"/>
          <p:cNvSpPr txBox="1"/>
          <p:nvPr>
            <p:ph idx="11" type="ftr"/>
          </p:nvPr>
        </p:nvSpPr>
        <p:spPr>
          <a:xfrm>
            <a:off x="3087000" y="4735800"/>
            <a:ext cx="2970000" cy="237600"/>
          </a:xfrm>
          <a:prstGeom prst="rect">
            <a:avLst/>
          </a:prstGeom>
          <a:noFill/>
          <a:ln>
            <a:noFill/>
          </a:ln>
        </p:spPr>
        <p:txBody>
          <a:bodyPr anchorCtr="0" anchor="ctr" bIns="34275" lIns="68575" spcFirstLastPara="1" rIns="68575" wrap="square" tIns="34275">
            <a:norm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67" name="Google Shape;67;p15"/>
          <p:cNvSpPr txBox="1"/>
          <p:nvPr>
            <p:ph idx="12" type="sldNum"/>
          </p:nvPr>
        </p:nvSpPr>
        <p:spPr>
          <a:xfrm>
            <a:off x="6658200" y="4735800"/>
            <a:ext cx="2025000" cy="237600"/>
          </a:xfrm>
          <a:prstGeom prst="rect">
            <a:avLst/>
          </a:prstGeom>
          <a:noFill/>
          <a:ln>
            <a:noFill/>
          </a:ln>
        </p:spPr>
        <p:txBody>
          <a:bodyPr anchorCtr="0" anchor="ctr" bIns="34275" lIns="68575" spcFirstLastPara="1" rIns="68575" wrap="square" tIns="34275">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68" name="Shape 68"/>
        <p:cNvGrpSpPr/>
        <p:nvPr/>
      </p:nvGrpSpPr>
      <p:grpSpPr>
        <a:xfrm>
          <a:off x="0" y="0"/>
          <a:ext cx="0" cy="0"/>
          <a:chOff x="0" y="0"/>
          <a:chExt cx="0" cy="0"/>
        </a:xfrm>
      </p:grpSpPr>
      <p:sp>
        <p:nvSpPr>
          <p:cNvPr id="69" name="Google Shape;69;p16"/>
          <p:cNvSpPr txBox="1"/>
          <p:nvPr>
            <p:ph type="title"/>
          </p:nvPr>
        </p:nvSpPr>
        <p:spPr>
          <a:xfrm>
            <a:off x="1493100" y="2886300"/>
            <a:ext cx="5826600" cy="575100"/>
          </a:xfrm>
          <a:prstGeom prst="rect">
            <a:avLst/>
          </a:prstGeom>
          <a:noFill/>
          <a:ln>
            <a:noFill/>
          </a:ln>
        </p:spPr>
        <p:txBody>
          <a:bodyPr anchorCtr="0" anchor="b" bIns="35100" lIns="67500" spcFirstLastPara="1" rIns="67500" wrap="square" tIns="35100">
            <a:normAutofit/>
          </a:bodyPr>
          <a:lstStyle>
            <a:lvl1pPr lvl="0" algn="l">
              <a:lnSpc>
                <a:spcPct val="100000"/>
              </a:lnSpc>
              <a:spcBef>
                <a:spcPts val="0"/>
              </a:spcBef>
              <a:spcAft>
                <a:spcPts val="0"/>
              </a:spcAft>
              <a:buClr>
                <a:srgbClr val="262626"/>
              </a:buClr>
              <a:buSzPts val="3300"/>
              <a:buFont typeface="Arial"/>
              <a:buNone/>
              <a:defRPr sz="33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70" name="Google Shape;70;p16"/>
          <p:cNvSpPr txBox="1"/>
          <p:nvPr>
            <p:ph idx="1" type="body"/>
          </p:nvPr>
        </p:nvSpPr>
        <p:spPr>
          <a:xfrm>
            <a:off x="1493100" y="3461400"/>
            <a:ext cx="5826600" cy="650700"/>
          </a:xfrm>
          <a:prstGeom prst="rect">
            <a:avLst/>
          </a:prstGeom>
          <a:noFill/>
          <a:ln>
            <a:noFill/>
          </a:ln>
        </p:spPr>
        <p:txBody>
          <a:bodyPr anchorCtr="0" anchor="t" bIns="35100" lIns="67500" spcFirstLastPara="1" rIns="67500" wrap="square" tIns="35100">
            <a:normAutofit/>
          </a:bodyPr>
          <a:lstStyle>
            <a:lvl1pPr indent="-228600" lvl="0" marL="457200" algn="l">
              <a:lnSpc>
                <a:spcPct val="130000"/>
              </a:lnSpc>
              <a:spcBef>
                <a:spcPts val="0"/>
              </a:spcBef>
              <a:spcAft>
                <a:spcPts val="0"/>
              </a:spcAft>
              <a:buClr>
                <a:srgbClr val="595959"/>
              </a:buClr>
              <a:buSzPts val="1400"/>
              <a:buNone/>
              <a:defRPr sz="1400">
                <a:solidFill>
                  <a:srgbClr val="595959"/>
                </a:solidFill>
              </a:defRPr>
            </a:lvl1pPr>
            <a:lvl2pPr indent="-228600" lvl="1" marL="914400" algn="l">
              <a:lnSpc>
                <a:spcPct val="120000"/>
              </a:lnSpc>
              <a:spcBef>
                <a:spcPts val="800"/>
              </a:spcBef>
              <a:spcAft>
                <a:spcPts val="0"/>
              </a:spcAft>
              <a:buClr>
                <a:srgbClr val="888888"/>
              </a:buClr>
              <a:buSzPts val="1200"/>
              <a:buNone/>
              <a:defRPr sz="1200">
                <a:solidFill>
                  <a:srgbClr val="888888"/>
                </a:solidFill>
              </a:defRPr>
            </a:lvl2pPr>
            <a:lvl3pPr indent="-228600" lvl="2" marL="1371600" algn="l">
              <a:lnSpc>
                <a:spcPct val="120000"/>
              </a:lnSpc>
              <a:spcBef>
                <a:spcPts val="500"/>
              </a:spcBef>
              <a:spcAft>
                <a:spcPts val="0"/>
              </a:spcAft>
              <a:buClr>
                <a:srgbClr val="888888"/>
              </a:buClr>
              <a:buSzPts val="1200"/>
              <a:buNone/>
              <a:defRPr sz="1200">
                <a:solidFill>
                  <a:srgbClr val="888888"/>
                </a:solidFill>
              </a:defRPr>
            </a:lvl3pPr>
            <a:lvl4pPr indent="-228600" lvl="3" marL="1828800" algn="l">
              <a:lnSpc>
                <a:spcPct val="120000"/>
              </a:lnSpc>
              <a:spcBef>
                <a:spcPts val="500"/>
              </a:spcBef>
              <a:spcAft>
                <a:spcPts val="0"/>
              </a:spcAft>
              <a:buClr>
                <a:srgbClr val="888888"/>
              </a:buClr>
              <a:buSzPts val="1200"/>
              <a:buNone/>
              <a:defRPr sz="1200">
                <a:solidFill>
                  <a:srgbClr val="888888"/>
                </a:solidFill>
              </a:defRPr>
            </a:lvl4pPr>
            <a:lvl5pPr indent="-228600" lvl="4" marL="2286000" algn="l">
              <a:lnSpc>
                <a:spcPct val="120000"/>
              </a:lnSpc>
              <a:spcBef>
                <a:spcPts val="200"/>
              </a:spcBef>
              <a:spcAft>
                <a:spcPts val="0"/>
              </a:spcAft>
              <a:buClr>
                <a:srgbClr val="888888"/>
              </a:buClr>
              <a:buSzPts val="1200"/>
              <a:buNone/>
              <a:defRPr sz="1200">
                <a:solidFill>
                  <a:srgbClr val="888888"/>
                </a:solidFill>
              </a:defRPr>
            </a:lvl5pPr>
            <a:lvl6pPr indent="-228600" lvl="5" marL="2743200" algn="l">
              <a:lnSpc>
                <a:spcPct val="90000"/>
              </a:lnSpc>
              <a:spcBef>
                <a:spcPts val="400"/>
              </a:spcBef>
              <a:spcAft>
                <a:spcPts val="0"/>
              </a:spcAft>
              <a:buClr>
                <a:srgbClr val="888888"/>
              </a:buClr>
              <a:buSzPts val="1200"/>
              <a:buNone/>
              <a:defRPr sz="1200">
                <a:solidFill>
                  <a:srgbClr val="888888"/>
                </a:solidFill>
              </a:defRPr>
            </a:lvl6pPr>
            <a:lvl7pPr indent="-228600" lvl="6" marL="3200400" algn="l">
              <a:lnSpc>
                <a:spcPct val="90000"/>
              </a:lnSpc>
              <a:spcBef>
                <a:spcPts val="400"/>
              </a:spcBef>
              <a:spcAft>
                <a:spcPts val="0"/>
              </a:spcAft>
              <a:buClr>
                <a:srgbClr val="888888"/>
              </a:buClr>
              <a:buSzPts val="1200"/>
              <a:buNone/>
              <a:defRPr sz="1200">
                <a:solidFill>
                  <a:srgbClr val="888888"/>
                </a:solidFill>
              </a:defRPr>
            </a:lvl7pPr>
            <a:lvl8pPr indent="-228600" lvl="7" marL="3657600" algn="l">
              <a:lnSpc>
                <a:spcPct val="90000"/>
              </a:lnSpc>
              <a:spcBef>
                <a:spcPts val="400"/>
              </a:spcBef>
              <a:spcAft>
                <a:spcPts val="0"/>
              </a:spcAft>
              <a:buClr>
                <a:srgbClr val="888888"/>
              </a:buClr>
              <a:buSzPts val="1200"/>
              <a:buNone/>
              <a:defRPr sz="1200">
                <a:solidFill>
                  <a:srgbClr val="888888"/>
                </a:solidFill>
              </a:defRPr>
            </a:lvl8pPr>
            <a:lvl9pPr indent="-228600" lvl="8" marL="4114800" algn="l">
              <a:lnSpc>
                <a:spcPct val="90000"/>
              </a:lnSpc>
              <a:spcBef>
                <a:spcPts val="400"/>
              </a:spcBef>
              <a:spcAft>
                <a:spcPts val="0"/>
              </a:spcAft>
              <a:buClr>
                <a:srgbClr val="888888"/>
              </a:buClr>
              <a:buSzPts val="1200"/>
              <a:buNone/>
              <a:defRPr sz="1200">
                <a:solidFill>
                  <a:srgbClr val="888888"/>
                </a:solidFill>
              </a:defRPr>
            </a:lvl9pPr>
          </a:lstStyle>
          <a:p/>
        </p:txBody>
      </p:sp>
      <p:sp>
        <p:nvSpPr>
          <p:cNvPr id="71" name="Google Shape;71;p16"/>
          <p:cNvSpPr txBox="1"/>
          <p:nvPr>
            <p:ph idx="10" type="dt"/>
          </p:nvPr>
        </p:nvSpPr>
        <p:spPr>
          <a:xfrm>
            <a:off x="459000" y="4735800"/>
            <a:ext cx="2025000" cy="237600"/>
          </a:xfrm>
          <a:prstGeom prst="rect">
            <a:avLst/>
          </a:prstGeom>
          <a:noFill/>
          <a:ln>
            <a:noFill/>
          </a:ln>
        </p:spPr>
        <p:txBody>
          <a:bodyPr anchorCtr="0" anchor="ctr" bIns="34275" lIns="68575" spcFirstLastPara="1" rIns="68575" wrap="square" tIns="34275">
            <a:norm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72" name="Google Shape;72;p16"/>
          <p:cNvSpPr txBox="1"/>
          <p:nvPr>
            <p:ph idx="11" type="ftr"/>
          </p:nvPr>
        </p:nvSpPr>
        <p:spPr>
          <a:xfrm>
            <a:off x="3087000" y="4735800"/>
            <a:ext cx="2970000" cy="237600"/>
          </a:xfrm>
          <a:prstGeom prst="rect">
            <a:avLst/>
          </a:prstGeom>
          <a:noFill/>
          <a:ln>
            <a:noFill/>
          </a:ln>
        </p:spPr>
        <p:txBody>
          <a:bodyPr anchorCtr="0" anchor="ctr" bIns="34275" lIns="68575" spcFirstLastPara="1" rIns="68575" wrap="square" tIns="34275">
            <a:norm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73" name="Google Shape;73;p16"/>
          <p:cNvSpPr txBox="1"/>
          <p:nvPr>
            <p:ph idx="12" type="sldNum"/>
          </p:nvPr>
        </p:nvSpPr>
        <p:spPr>
          <a:xfrm>
            <a:off x="6658200" y="4735800"/>
            <a:ext cx="2025000" cy="237600"/>
          </a:xfrm>
          <a:prstGeom prst="rect">
            <a:avLst/>
          </a:prstGeom>
          <a:noFill/>
          <a:ln>
            <a:noFill/>
          </a:ln>
        </p:spPr>
        <p:txBody>
          <a:bodyPr anchorCtr="0" anchor="ctr" bIns="34275" lIns="68575" spcFirstLastPara="1" rIns="68575" wrap="square" tIns="34275">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74" name="Shape 74"/>
        <p:cNvGrpSpPr/>
        <p:nvPr/>
      </p:nvGrpSpPr>
      <p:grpSpPr>
        <a:xfrm>
          <a:off x="0" y="0"/>
          <a:ext cx="0" cy="0"/>
          <a:chOff x="0" y="0"/>
          <a:chExt cx="0" cy="0"/>
        </a:xfrm>
      </p:grpSpPr>
      <p:sp>
        <p:nvSpPr>
          <p:cNvPr id="75" name="Google Shape;75;p17"/>
          <p:cNvSpPr txBox="1"/>
          <p:nvPr>
            <p:ph type="title"/>
          </p:nvPr>
        </p:nvSpPr>
        <p:spPr>
          <a:xfrm>
            <a:off x="456300" y="456300"/>
            <a:ext cx="8226900" cy="529200"/>
          </a:xfrm>
          <a:prstGeom prst="rect">
            <a:avLst/>
          </a:prstGeom>
          <a:noFill/>
          <a:ln>
            <a:noFill/>
          </a:ln>
        </p:spPr>
        <p:txBody>
          <a:bodyPr anchorCtr="0" anchor="ctr" bIns="35100" lIns="67500" spcFirstLastPara="1" rIns="67500" wrap="square" tIns="35100">
            <a:normAutofit/>
          </a:bodyPr>
          <a:lstStyle>
            <a:lvl1pPr lvl="0" algn="l">
              <a:lnSpc>
                <a:spcPct val="10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76" name="Google Shape;76;p17"/>
          <p:cNvSpPr txBox="1"/>
          <p:nvPr>
            <p:ph idx="1" type="body"/>
          </p:nvPr>
        </p:nvSpPr>
        <p:spPr>
          <a:xfrm>
            <a:off x="456300" y="1125900"/>
            <a:ext cx="3882600" cy="3561300"/>
          </a:xfrm>
          <a:prstGeom prst="rect">
            <a:avLst/>
          </a:prstGeom>
          <a:noFill/>
          <a:ln>
            <a:noFill/>
          </a:ln>
        </p:spPr>
        <p:txBody>
          <a:bodyPr anchorCtr="0" anchor="t" bIns="35100" lIns="67500" spcFirstLastPara="1" rIns="67500" wrap="square" tIns="35100">
            <a:normAutofit/>
          </a:bodyPr>
          <a:lstStyle>
            <a:lvl1pPr indent="-317500" lvl="0" marL="457200" algn="l">
              <a:lnSpc>
                <a:spcPct val="130000"/>
              </a:lnSpc>
              <a:spcBef>
                <a:spcPts val="0"/>
              </a:spcBef>
              <a:spcAft>
                <a:spcPts val="0"/>
              </a:spcAft>
              <a:buClr>
                <a:srgbClr val="595959"/>
              </a:buClr>
              <a:buSzPts val="1400"/>
              <a:buChar char="●"/>
              <a:defRPr/>
            </a:lvl1pPr>
            <a:lvl2pPr indent="-317500" lvl="1" marL="914400" algn="l">
              <a:lnSpc>
                <a:spcPct val="120000"/>
              </a:lnSpc>
              <a:spcBef>
                <a:spcPts val="800"/>
              </a:spcBef>
              <a:spcAft>
                <a:spcPts val="0"/>
              </a:spcAft>
              <a:buClr>
                <a:srgbClr val="595959"/>
              </a:buClr>
              <a:buSzPts val="1400"/>
              <a:buChar char="●"/>
              <a:defRPr/>
            </a:lvl2pPr>
            <a:lvl3pPr indent="-317500" lvl="2" marL="1371600" algn="l">
              <a:lnSpc>
                <a:spcPct val="120000"/>
              </a:lnSpc>
              <a:spcBef>
                <a:spcPts val="500"/>
              </a:spcBef>
              <a:spcAft>
                <a:spcPts val="0"/>
              </a:spcAft>
              <a:buClr>
                <a:srgbClr val="595959"/>
              </a:buClr>
              <a:buSzPts val="1400"/>
              <a:buChar char="●"/>
              <a:defRPr/>
            </a:lvl3pPr>
            <a:lvl4pPr indent="-317500" lvl="3" marL="1828800" algn="l">
              <a:lnSpc>
                <a:spcPct val="120000"/>
              </a:lnSpc>
              <a:spcBef>
                <a:spcPts val="500"/>
              </a:spcBef>
              <a:spcAft>
                <a:spcPts val="0"/>
              </a:spcAft>
              <a:buClr>
                <a:srgbClr val="595959"/>
              </a:buClr>
              <a:buSzPts val="1400"/>
              <a:buChar char="•"/>
              <a:defRPr/>
            </a:lvl4pPr>
            <a:lvl5pPr indent="-317500" lvl="4" marL="2286000" algn="l">
              <a:lnSpc>
                <a:spcPct val="120000"/>
              </a:lnSpc>
              <a:spcBef>
                <a:spcPts val="200"/>
              </a:spcBef>
              <a:spcAft>
                <a:spcPts val="0"/>
              </a:spcAft>
              <a:buClr>
                <a:srgbClr val="595959"/>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77" name="Google Shape;77;p17"/>
          <p:cNvSpPr txBox="1"/>
          <p:nvPr>
            <p:ph idx="2" type="body"/>
          </p:nvPr>
        </p:nvSpPr>
        <p:spPr>
          <a:xfrm>
            <a:off x="4808700" y="1125900"/>
            <a:ext cx="3882600" cy="3561300"/>
          </a:xfrm>
          <a:prstGeom prst="rect">
            <a:avLst/>
          </a:prstGeom>
          <a:noFill/>
          <a:ln>
            <a:noFill/>
          </a:ln>
        </p:spPr>
        <p:txBody>
          <a:bodyPr anchorCtr="0" anchor="t" bIns="35100" lIns="67500" spcFirstLastPara="1" rIns="67500" wrap="square" tIns="35100">
            <a:normAutofit/>
          </a:bodyPr>
          <a:lstStyle>
            <a:lvl1pPr indent="-317500" lvl="0" marL="457200" algn="l">
              <a:lnSpc>
                <a:spcPct val="130000"/>
              </a:lnSpc>
              <a:spcBef>
                <a:spcPts val="0"/>
              </a:spcBef>
              <a:spcAft>
                <a:spcPts val="0"/>
              </a:spcAft>
              <a:buClr>
                <a:srgbClr val="595959"/>
              </a:buClr>
              <a:buSzPts val="1400"/>
              <a:buChar char="●"/>
              <a:defRPr/>
            </a:lvl1pPr>
            <a:lvl2pPr indent="-317500" lvl="1" marL="914400" algn="l">
              <a:lnSpc>
                <a:spcPct val="120000"/>
              </a:lnSpc>
              <a:spcBef>
                <a:spcPts val="800"/>
              </a:spcBef>
              <a:spcAft>
                <a:spcPts val="0"/>
              </a:spcAft>
              <a:buClr>
                <a:srgbClr val="595959"/>
              </a:buClr>
              <a:buSzPts val="1400"/>
              <a:buChar char="●"/>
              <a:defRPr/>
            </a:lvl2pPr>
            <a:lvl3pPr indent="-317500" lvl="2" marL="1371600" algn="l">
              <a:lnSpc>
                <a:spcPct val="120000"/>
              </a:lnSpc>
              <a:spcBef>
                <a:spcPts val="500"/>
              </a:spcBef>
              <a:spcAft>
                <a:spcPts val="0"/>
              </a:spcAft>
              <a:buClr>
                <a:srgbClr val="595959"/>
              </a:buClr>
              <a:buSzPts val="1400"/>
              <a:buChar char="●"/>
              <a:defRPr/>
            </a:lvl3pPr>
            <a:lvl4pPr indent="-317500" lvl="3" marL="1828800" algn="l">
              <a:lnSpc>
                <a:spcPct val="120000"/>
              </a:lnSpc>
              <a:spcBef>
                <a:spcPts val="500"/>
              </a:spcBef>
              <a:spcAft>
                <a:spcPts val="0"/>
              </a:spcAft>
              <a:buClr>
                <a:srgbClr val="595959"/>
              </a:buClr>
              <a:buSzPts val="1400"/>
              <a:buChar char="•"/>
              <a:defRPr/>
            </a:lvl4pPr>
            <a:lvl5pPr indent="-317500" lvl="4" marL="2286000" algn="l">
              <a:lnSpc>
                <a:spcPct val="120000"/>
              </a:lnSpc>
              <a:spcBef>
                <a:spcPts val="200"/>
              </a:spcBef>
              <a:spcAft>
                <a:spcPts val="0"/>
              </a:spcAft>
              <a:buClr>
                <a:srgbClr val="595959"/>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78" name="Google Shape;78;p17"/>
          <p:cNvSpPr txBox="1"/>
          <p:nvPr>
            <p:ph idx="10" type="dt"/>
          </p:nvPr>
        </p:nvSpPr>
        <p:spPr>
          <a:xfrm>
            <a:off x="459000" y="4735800"/>
            <a:ext cx="2025000" cy="237600"/>
          </a:xfrm>
          <a:prstGeom prst="rect">
            <a:avLst/>
          </a:prstGeom>
          <a:noFill/>
          <a:ln>
            <a:noFill/>
          </a:ln>
        </p:spPr>
        <p:txBody>
          <a:bodyPr anchorCtr="0" anchor="ctr" bIns="34275" lIns="68575" spcFirstLastPara="1" rIns="68575" wrap="square" tIns="34275">
            <a:norm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79" name="Google Shape;79;p17"/>
          <p:cNvSpPr txBox="1"/>
          <p:nvPr>
            <p:ph idx="11" type="ftr"/>
          </p:nvPr>
        </p:nvSpPr>
        <p:spPr>
          <a:xfrm>
            <a:off x="3087000" y="4735800"/>
            <a:ext cx="2970000" cy="237600"/>
          </a:xfrm>
          <a:prstGeom prst="rect">
            <a:avLst/>
          </a:prstGeom>
          <a:noFill/>
          <a:ln>
            <a:noFill/>
          </a:ln>
        </p:spPr>
        <p:txBody>
          <a:bodyPr anchorCtr="0" anchor="ctr" bIns="34275" lIns="68575" spcFirstLastPara="1" rIns="68575" wrap="square" tIns="34275">
            <a:norm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80" name="Google Shape;80;p17"/>
          <p:cNvSpPr txBox="1"/>
          <p:nvPr>
            <p:ph idx="12" type="sldNum"/>
          </p:nvPr>
        </p:nvSpPr>
        <p:spPr>
          <a:xfrm>
            <a:off x="6658200" y="4735800"/>
            <a:ext cx="2025000" cy="237600"/>
          </a:xfrm>
          <a:prstGeom prst="rect">
            <a:avLst/>
          </a:prstGeom>
          <a:noFill/>
          <a:ln>
            <a:noFill/>
          </a:ln>
        </p:spPr>
        <p:txBody>
          <a:bodyPr anchorCtr="0" anchor="ctr" bIns="34275" lIns="68575" spcFirstLastPara="1" rIns="68575" wrap="square" tIns="34275">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81" name="Shape 81"/>
        <p:cNvGrpSpPr/>
        <p:nvPr/>
      </p:nvGrpSpPr>
      <p:grpSpPr>
        <a:xfrm>
          <a:off x="0" y="0"/>
          <a:ext cx="0" cy="0"/>
          <a:chOff x="0" y="0"/>
          <a:chExt cx="0" cy="0"/>
        </a:xfrm>
      </p:grpSpPr>
      <p:sp>
        <p:nvSpPr>
          <p:cNvPr id="82" name="Google Shape;82;p18"/>
          <p:cNvSpPr txBox="1"/>
          <p:nvPr>
            <p:ph type="title"/>
          </p:nvPr>
        </p:nvSpPr>
        <p:spPr>
          <a:xfrm>
            <a:off x="456300" y="456300"/>
            <a:ext cx="8226900" cy="529200"/>
          </a:xfrm>
          <a:prstGeom prst="rect">
            <a:avLst/>
          </a:prstGeom>
          <a:noFill/>
          <a:ln>
            <a:noFill/>
          </a:ln>
        </p:spPr>
        <p:txBody>
          <a:bodyPr anchorCtr="0" anchor="ctr" bIns="35100" lIns="67500" spcFirstLastPara="1" rIns="67500" wrap="square" tIns="35100">
            <a:normAutofit/>
          </a:bodyPr>
          <a:lstStyle>
            <a:lvl1pPr lvl="0" algn="l">
              <a:lnSpc>
                <a:spcPct val="10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83" name="Google Shape;83;p18"/>
          <p:cNvSpPr txBox="1"/>
          <p:nvPr>
            <p:ph idx="1" type="body"/>
          </p:nvPr>
        </p:nvSpPr>
        <p:spPr>
          <a:xfrm>
            <a:off x="456300" y="1071900"/>
            <a:ext cx="4006800" cy="286200"/>
          </a:xfrm>
          <a:prstGeom prst="rect">
            <a:avLst/>
          </a:prstGeom>
          <a:noFill/>
          <a:ln>
            <a:noFill/>
          </a:ln>
        </p:spPr>
        <p:txBody>
          <a:bodyPr anchorCtr="0" anchor="t" bIns="28575" lIns="76200" spcFirstLastPara="1" rIns="57150" wrap="square" tIns="28575">
            <a:normAutofit/>
          </a:bodyPr>
          <a:lstStyle>
            <a:lvl1pPr indent="-228600" lvl="0" marL="457200" algn="l">
              <a:lnSpc>
                <a:spcPct val="100000"/>
              </a:lnSpc>
              <a:spcBef>
                <a:spcPts val="0"/>
              </a:spcBef>
              <a:spcAft>
                <a:spcPts val="0"/>
              </a:spcAft>
              <a:buClr>
                <a:srgbClr val="3F3F3F"/>
              </a:buClr>
              <a:buSzPts val="1500"/>
              <a:buNone/>
              <a:defRPr b="1" sz="1500">
                <a:solidFill>
                  <a:srgbClr val="3F3F3F"/>
                </a:solidFill>
              </a:defRPr>
            </a:lvl1pPr>
            <a:lvl2pPr indent="-228600" lvl="1" marL="914400" algn="l">
              <a:lnSpc>
                <a:spcPct val="120000"/>
              </a:lnSpc>
              <a:spcBef>
                <a:spcPts val="800"/>
              </a:spcBef>
              <a:spcAft>
                <a:spcPts val="0"/>
              </a:spcAft>
              <a:buClr>
                <a:srgbClr val="595959"/>
              </a:buClr>
              <a:buSzPts val="1500"/>
              <a:buNone/>
              <a:defRPr b="1" sz="1500"/>
            </a:lvl2pPr>
            <a:lvl3pPr indent="-228600" lvl="2" marL="1371600" algn="l">
              <a:lnSpc>
                <a:spcPct val="120000"/>
              </a:lnSpc>
              <a:spcBef>
                <a:spcPts val="500"/>
              </a:spcBef>
              <a:spcAft>
                <a:spcPts val="0"/>
              </a:spcAft>
              <a:buClr>
                <a:srgbClr val="595959"/>
              </a:buClr>
              <a:buSzPts val="1400"/>
              <a:buNone/>
              <a:defRPr b="1" sz="1400"/>
            </a:lvl3pPr>
            <a:lvl4pPr indent="-228600" lvl="3" marL="1828800" algn="l">
              <a:lnSpc>
                <a:spcPct val="120000"/>
              </a:lnSpc>
              <a:spcBef>
                <a:spcPts val="500"/>
              </a:spcBef>
              <a:spcAft>
                <a:spcPts val="0"/>
              </a:spcAft>
              <a:buClr>
                <a:srgbClr val="595959"/>
              </a:buClr>
              <a:buSzPts val="1200"/>
              <a:buNone/>
              <a:defRPr b="1" sz="1200"/>
            </a:lvl4pPr>
            <a:lvl5pPr indent="-228600" lvl="4" marL="2286000" algn="l">
              <a:lnSpc>
                <a:spcPct val="120000"/>
              </a:lnSpc>
              <a:spcBef>
                <a:spcPts val="200"/>
              </a:spcBef>
              <a:spcAft>
                <a:spcPts val="0"/>
              </a:spcAft>
              <a:buClr>
                <a:srgbClr val="595959"/>
              </a:buClr>
              <a:buSzPts val="1200"/>
              <a:buNone/>
              <a:defRPr b="1" sz="1200"/>
            </a:lvl5pPr>
            <a:lvl6pPr indent="-228600" lvl="5" marL="2743200" algn="l">
              <a:lnSpc>
                <a:spcPct val="90000"/>
              </a:lnSpc>
              <a:spcBef>
                <a:spcPts val="400"/>
              </a:spcBef>
              <a:spcAft>
                <a:spcPts val="0"/>
              </a:spcAft>
              <a:buClr>
                <a:schemeClr val="dk1"/>
              </a:buClr>
              <a:buSzPts val="1200"/>
              <a:buNone/>
              <a:defRPr b="1" sz="1200"/>
            </a:lvl6pPr>
            <a:lvl7pPr indent="-228600" lvl="6" marL="3200400" algn="l">
              <a:lnSpc>
                <a:spcPct val="90000"/>
              </a:lnSpc>
              <a:spcBef>
                <a:spcPts val="400"/>
              </a:spcBef>
              <a:spcAft>
                <a:spcPts val="0"/>
              </a:spcAft>
              <a:buClr>
                <a:schemeClr val="dk1"/>
              </a:buClr>
              <a:buSzPts val="1200"/>
              <a:buNone/>
              <a:defRPr b="1" sz="1200"/>
            </a:lvl7pPr>
            <a:lvl8pPr indent="-228600" lvl="7" marL="3657600" algn="l">
              <a:lnSpc>
                <a:spcPct val="90000"/>
              </a:lnSpc>
              <a:spcBef>
                <a:spcPts val="400"/>
              </a:spcBef>
              <a:spcAft>
                <a:spcPts val="0"/>
              </a:spcAft>
              <a:buClr>
                <a:schemeClr val="dk1"/>
              </a:buClr>
              <a:buSzPts val="1200"/>
              <a:buNone/>
              <a:defRPr b="1" sz="1200"/>
            </a:lvl8pPr>
            <a:lvl9pPr indent="-228600" lvl="8" marL="4114800" algn="l">
              <a:lnSpc>
                <a:spcPct val="90000"/>
              </a:lnSpc>
              <a:spcBef>
                <a:spcPts val="400"/>
              </a:spcBef>
              <a:spcAft>
                <a:spcPts val="0"/>
              </a:spcAft>
              <a:buClr>
                <a:schemeClr val="dk1"/>
              </a:buClr>
              <a:buSzPts val="1200"/>
              <a:buNone/>
              <a:defRPr b="1" sz="1200"/>
            </a:lvl9pPr>
          </a:lstStyle>
          <a:p/>
        </p:txBody>
      </p:sp>
      <p:sp>
        <p:nvSpPr>
          <p:cNvPr id="84" name="Google Shape;84;p18"/>
          <p:cNvSpPr txBox="1"/>
          <p:nvPr>
            <p:ph idx="2" type="body"/>
          </p:nvPr>
        </p:nvSpPr>
        <p:spPr>
          <a:xfrm>
            <a:off x="456300" y="1390500"/>
            <a:ext cx="4006800" cy="3296700"/>
          </a:xfrm>
          <a:prstGeom prst="rect">
            <a:avLst/>
          </a:prstGeom>
          <a:noFill/>
          <a:ln>
            <a:noFill/>
          </a:ln>
        </p:spPr>
        <p:txBody>
          <a:bodyPr anchorCtr="0" anchor="t" bIns="0" lIns="76200" spcFirstLastPara="1" rIns="61925" wrap="square" tIns="0">
            <a:normAutofit/>
          </a:bodyPr>
          <a:lstStyle>
            <a:lvl1pPr indent="-317500" lvl="0" marL="457200" algn="l">
              <a:lnSpc>
                <a:spcPct val="130000"/>
              </a:lnSpc>
              <a:spcBef>
                <a:spcPts val="0"/>
              </a:spcBef>
              <a:spcAft>
                <a:spcPts val="0"/>
              </a:spcAft>
              <a:buClr>
                <a:srgbClr val="595959"/>
              </a:buClr>
              <a:buSzPts val="1400"/>
              <a:buChar char="●"/>
              <a:defRPr/>
            </a:lvl1pPr>
            <a:lvl2pPr indent="-317500" lvl="1" marL="914400" algn="l">
              <a:lnSpc>
                <a:spcPct val="120000"/>
              </a:lnSpc>
              <a:spcBef>
                <a:spcPts val="800"/>
              </a:spcBef>
              <a:spcAft>
                <a:spcPts val="0"/>
              </a:spcAft>
              <a:buClr>
                <a:srgbClr val="595959"/>
              </a:buClr>
              <a:buSzPts val="1400"/>
              <a:buChar char="●"/>
              <a:defRPr/>
            </a:lvl2pPr>
            <a:lvl3pPr indent="-317500" lvl="2" marL="1371600" algn="l">
              <a:lnSpc>
                <a:spcPct val="120000"/>
              </a:lnSpc>
              <a:spcBef>
                <a:spcPts val="500"/>
              </a:spcBef>
              <a:spcAft>
                <a:spcPts val="0"/>
              </a:spcAft>
              <a:buClr>
                <a:srgbClr val="595959"/>
              </a:buClr>
              <a:buSzPts val="1400"/>
              <a:buChar char="●"/>
              <a:defRPr/>
            </a:lvl3pPr>
            <a:lvl4pPr indent="-317500" lvl="3" marL="1828800" algn="l">
              <a:lnSpc>
                <a:spcPct val="120000"/>
              </a:lnSpc>
              <a:spcBef>
                <a:spcPts val="500"/>
              </a:spcBef>
              <a:spcAft>
                <a:spcPts val="0"/>
              </a:spcAft>
              <a:buClr>
                <a:srgbClr val="595959"/>
              </a:buClr>
              <a:buSzPts val="1400"/>
              <a:buChar char="•"/>
              <a:defRPr/>
            </a:lvl4pPr>
            <a:lvl5pPr indent="-317500" lvl="4" marL="2286000" algn="l">
              <a:lnSpc>
                <a:spcPct val="120000"/>
              </a:lnSpc>
              <a:spcBef>
                <a:spcPts val="200"/>
              </a:spcBef>
              <a:spcAft>
                <a:spcPts val="0"/>
              </a:spcAft>
              <a:buClr>
                <a:srgbClr val="595959"/>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85" name="Google Shape;85;p18"/>
          <p:cNvSpPr txBox="1"/>
          <p:nvPr>
            <p:ph idx="3" type="body"/>
          </p:nvPr>
        </p:nvSpPr>
        <p:spPr>
          <a:xfrm>
            <a:off x="4676813" y="1066297"/>
            <a:ext cx="4006800" cy="286200"/>
          </a:xfrm>
          <a:prstGeom prst="rect">
            <a:avLst/>
          </a:prstGeom>
          <a:noFill/>
          <a:ln>
            <a:noFill/>
          </a:ln>
        </p:spPr>
        <p:txBody>
          <a:bodyPr anchorCtr="0" anchor="t" bIns="28575" lIns="76200" spcFirstLastPara="1" rIns="57150" wrap="square" tIns="28575">
            <a:normAutofit/>
          </a:bodyPr>
          <a:lstStyle>
            <a:lvl1pPr indent="-228600" lvl="0" marL="457200" algn="l">
              <a:lnSpc>
                <a:spcPct val="100000"/>
              </a:lnSpc>
              <a:spcBef>
                <a:spcPts val="0"/>
              </a:spcBef>
              <a:spcAft>
                <a:spcPts val="0"/>
              </a:spcAft>
              <a:buClr>
                <a:srgbClr val="3F3F3F"/>
              </a:buClr>
              <a:buSzPts val="1500"/>
              <a:buNone/>
              <a:defRPr b="1" sz="1500">
                <a:solidFill>
                  <a:srgbClr val="3F3F3F"/>
                </a:solidFill>
              </a:defRPr>
            </a:lvl1pPr>
            <a:lvl2pPr indent="-228600" lvl="1" marL="914400" algn="l">
              <a:lnSpc>
                <a:spcPct val="120000"/>
              </a:lnSpc>
              <a:spcBef>
                <a:spcPts val="800"/>
              </a:spcBef>
              <a:spcAft>
                <a:spcPts val="0"/>
              </a:spcAft>
              <a:buClr>
                <a:srgbClr val="595959"/>
              </a:buClr>
              <a:buSzPts val="1500"/>
              <a:buNone/>
              <a:defRPr b="1" sz="1500"/>
            </a:lvl2pPr>
            <a:lvl3pPr indent="-228600" lvl="2" marL="1371600" algn="l">
              <a:lnSpc>
                <a:spcPct val="120000"/>
              </a:lnSpc>
              <a:spcBef>
                <a:spcPts val="500"/>
              </a:spcBef>
              <a:spcAft>
                <a:spcPts val="0"/>
              </a:spcAft>
              <a:buClr>
                <a:srgbClr val="595959"/>
              </a:buClr>
              <a:buSzPts val="1400"/>
              <a:buNone/>
              <a:defRPr b="1" sz="1400"/>
            </a:lvl3pPr>
            <a:lvl4pPr indent="-228600" lvl="3" marL="1828800" algn="l">
              <a:lnSpc>
                <a:spcPct val="120000"/>
              </a:lnSpc>
              <a:spcBef>
                <a:spcPts val="500"/>
              </a:spcBef>
              <a:spcAft>
                <a:spcPts val="0"/>
              </a:spcAft>
              <a:buClr>
                <a:srgbClr val="595959"/>
              </a:buClr>
              <a:buSzPts val="1200"/>
              <a:buNone/>
              <a:defRPr b="1" sz="1200"/>
            </a:lvl4pPr>
            <a:lvl5pPr indent="-228600" lvl="4" marL="2286000" algn="l">
              <a:lnSpc>
                <a:spcPct val="120000"/>
              </a:lnSpc>
              <a:spcBef>
                <a:spcPts val="200"/>
              </a:spcBef>
              <a:spcAft>
                <a:spcPts val="0"/>
              </a:spcAft>
              <a:buClr>
                <a:srgbClr val="595959"/>
              </a:buClr>
              <a:buSzPts val="1200"/>
              <a:buNone/>
              <a:defRPr b="1" sz="1200"/>
            </a:lvl5pPr>
            <a:lvl6pPr indent="-228600" lvl="5" marL="2743200" algn="l">
              <a:lnSpc>
                <a:spcPct val="90000"/>
              </a:lnSpc>
              <a:spcBef>
                <a:spcPts val="400"/>
              </a:spcBef>
              <a:spcAft>
                <a:spcPts val="0"/>
              </a:spcAft>
              <a:buClr>
                <a:schemeClr val="dk1"/>
              </a:buClr>
              <a:buSzPts val="1200"/>
              <a:buNone/>
              <a:defRPr b="1" sz="1200"/>
            </a:lvl6pPr>
            <a:lvl7pPr indent="-228600" lvl="6" marL="3200400" algn="l">
              <a:lnSpc>
                <a:spcPct val="90000"/>
              </a:lnSpc>
              <a:spcBef>
                <a:spcPts val="400"/>
              </a:spcBef>
              <a:spcAft>
                <a:spcPts val="0"/>
              </a:spcAft>
              <a:buClr>
                <a:schemeClr val="dk1"/>
              </a:buClr>
              <a:buSzPts val="1200"/>
              <a:buNone/>
              <a:defRPr b="1" sz="1200"/>
            </a:lvl7pPr>
            <a:lvl8pPr indent="-228600" lvl="7" marL="3657600" algn="l">
              <a:lnSpc>
                <a:spcPct val="90000"/>
              </a:lnSpc>
              <a:spcBef>
                <a:spcPts val="400"/>
              </a:spcBef>
              <a:spcAft>
                <a:spcPts val="0"/>
              </a:spcAft>
              <a:buClr>
                <a:schemeClr val="dk1"/>
              </a:buClr>
              <a:buSzPts val="1200"/>
              <a:buNone/>
              <a:defRPr b="1" sz="1200"/>
            </a:lvl8pPr>
            <a:lvl9pPr indent="-228600" lvl="8" marL="4114800" algn="l">
              <a:lnSpc>
                <a:spcPct val="90000"/>
              </a:lnSpc>
              <a:spcBef>
                <a:spcPts val="400"/>
              </a:spcBef>
              <a:spcAft>
                <a:spcPts val="0"/>
              </a:spcAft>
              <a:buClr>
                <a:schemeClr val="dk1"/>
              </a:buClr>
              <a:buSzPts val="1200"/>
              <a:buNone/>
              <a:defRPr b="1" sz="1200"/>
            </a:lvl9pPr>
          </a:lstStyle>
          <a:p/>
        </p:txBody>
      </p:sp>
      <p:sp>
        <p:nvSpPr>
          <p:cNvPr id="86" name="Google Shape;86;p18"/>
          <p:cNvSpPr txBox="1"/>
          <p:nvPr>
            <p:ph idx="4" type="body"/>
          </p:nvPr>
        </p:nvSpPr>
        <p:spPr>
          <a:xfrm>
            <a:off x="4676813" y="1390500"/>
            <a:ext cx="4006800" cy="3296700"/>
          </a:xfrm>
          <a:prstGeom prst="rect">
            <a:avLst/>
          </a:prstGeom>
          <a:noFill/>
          <a:ln>
            <a:noFill/>
          </a:ln>
        </p:spPr>
        <p:txBody>
          <a:bodyPr anchorCtr="0" anchor="t" bIns="0" lIns="76200" spcFirstLastPara="1" rIns="61925" wrap="square" tIns="0">
            <a:normAutofit/>
          </a:bodyPr>
          <a:lstStyle>
            <a:lvl1pPr indent="-317500" lvl="0" marL="457200" algn="l">
              <a:lnSpc>
                <a:spcPct val="130000"/>
              </a:lnSpc>
              <a:spcBef>
                <a:spcPts val="0"/>
              </a:spcBef>
              <a:spcAft>
                <a:spcPts val="0"/>
              </a:spcAft>
              <a:buClr>
                <a:srgbClr val="595959"/>
              </a:buClr>
              <a:buSzPts val="1400"/>
              <a:buChar char="●"/>
              <a:defRPr/>
            </a:lvl1pPr>
            <a:lvl2pPr indent="-317500" lvl="1" marL="914400" algn="l">
              <a:lnSpc>
                <a:spcPct val="120000"/>
              </a:lnSpc>
              <a:spcBef>
                <a:spcPts val="800"/>
              </a:spcBef>
              <a:spcAft>
                <a:spcPts val="0"/>
              </a:spcAft>
              <a:buClr>
                <a:srgbClr val="595959"/>
              </a:buClr>
              <a:buSzPts val="1400"/>
              <a:buChar char="●"/>
              <a:defRPr/>
            </a:lvl2pPr>
            <a:lvl3pPr indent="-317500" lvl="2" marL="1371600" algn="l">
              <a:lnSpc>
                <a:spcPct val="120000"/>
              </a:lnSpc>
              <a:spcBef>
                <a:spcPts val="500"/>
              </a:spcBef>
              <a:spcAft>
                <a:spcPts val="0"/>
              </a:spcAft>
              <a:buClr>
                <a:srgbClr val="595959"/>
              </a:buClr>
              <a:buSzPts val="1400"/>
              <a:buChar char="●"/>
              <a:defRPr/>
            </a:lvl3pPr>
            <a:lvl4pPr indent="-317500" lvl="3" marL="1828800" algn="l">
              <a:lnSpc>
                <a:spcPct val="120000"/>
              </a:lnSpc>
              <a:spcBef>
                <a:spcPts val="500"/>
              </a:spcBef>
              <a:spcAft>
                <a:spcPts val="0"/>
              </a:spcAft>
              <a:buClr>
                <a:srgbClr val="595959"/>
              </a:buClr>
              <a:buSzPts val="1400"/>
              <a:buChar char="•"/>
              <a:defRPr/>
            </a:lvl4pPr>
            <a:lvl5pPr indent="-317500" lvl="4" marL="2286000" algn="l">
              <a:lnSpc>
                <a:spcPct val="120000"/>
              </a:lnSpc>
              <a:spcBef>
                <a:spcPts val="200"/>
              </a:spcBef>
              <a:spcAft>
                <a:spcPts val="0"/>
              </a:spcAft>
              <a:buClr>
                <a:srgbClr val="595959"/>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87" name="Google Shape;87;p18"/>
          <p:cNvSpPr txBox="1"/>
          <p:nvPr>
            <p:ph idx="10" type="dt"/>
          </p:nvPr>
        </p:nvSpPr>
        <p:spPr>
          <a:xfrm>
            <a:off x="459000" y="4735800"/>
            <a:ext cx="2025000" cy="237600"/>
          </a:xfrm>
          <a:prstGeom prst="rect">
            <a:avLst/>
          </a:prstGeom>
          <a:noFill/>
          <a:ln>
            <a:noFill/>
          </a:ln>
        </p:spPr>
        <p:txBody>
          <a:bodyPr anchorCtr="0" anchor="ctr" bIns="34275" lIns="68575" spcFirstLastPara="1" rIns="68575" wrap="square" tIns="34275">
            <a:norm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88" name="Google Shape;88;p18"/>
          <p:cNvSpPr txBox="1"/>
          <p:nvPr>
            <p:ph idx="11" type="ftr"/>
          </p:nvPr>
        </p:nvSpPr>
        <p:spPr>
          <a:xfrm>
            <a:off x="3087000" y="4735800"/>
            <a:ext cx="2970000" cy="237600"/>
          </a:xfrm>
          <a:prstGeom prst="rect">
            <a:avLst/>
          </a:prstGeom>
          <a:noFill/>
          <a:ln>
            <a:noFill/>
          </a:ln>
        </p:spPr>
        <p:txBody>
          <a:bodyPr anchorCtr="0" anchor="ctr" bIns="34275" lIns="68575" spcFirstLastPara="1" rIns="68575" wrap="square" tIns="34275">
            <a:norm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89" name="Google Shape;89;p18"/>
          <p:cNvSpPr txBox="1"/>
          <p:nvPr>
            <p:ph idx="12" type="sldNum"/>
          </p:nvPr>
        </p:nvSpPr>
        <p:spPr>
          <a:xfrm>
            <a:off x="6658200" y="4735800"/>
            <a:ext cx="2025000" cy="237600"/>
          </a:xfrm>
          <a:prstGeom prst="rect">
            <a:avLst/>
          </a:prstGeom>
          <a:noFill/>
          <a:ln>
            <a:noFill/>
          </a:ln>
        </p:spPr>
        <p:txBody>
          <a:bodyPr anchorCtr="0" anchor="ctr" bIns="34275" lIns="68575" spcFirstLastPara="1" rIns="68575" wrap="square" tIns="34275">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90" name="Shape 90"/>
        <p:cNvGrpSpPr/>
        <p:nvPr/>
      </p:nvGrpSpPr>
      <p:grpSpPr>
        <a:xfrm>
          <a:off x="0" y="0"/>
          <a:ext cx="0" cy="0"/>
          <a:chOff x="0" y="0"/>
          <a:chExt cx="0" cy="0"/>
        </a:xfrm>
      </p:grpSpPr>
      <p:sp>
        <p:nvSpPr>
          <p:cNvPr id="91" name="Google Shape;91;p19"/>
          <p:cNvSpPr txBox="1"/>
          <p:nvPr>
            <p:ph type="title"/>
          </p:nvPr>
        </p:nvSpPr>
        <p:spPr>
          <a:xfrm>
            <a:off x="456300" y="456300"/>
            <a:ext cx="8226900" cy="529200"/>
          </a:xfrm>
          <a:prstGeom prst="rect">
            <a:avLst/>
          </a:prstGeom>
          <a:noFill/>
          <a:ln>
            <a:noFill/>
          </a:ln>
        </p:spPr>
        <p:txBody>
          <a:bodyPr anchorCtr="0" anchor="ctr" bIns="35100" lIns="67500" spcFirstLastPara="1" rIns="67500" wrap="square" tIns="35100">
            <a:normAutofit/>
          </a:bodyPr>
          <a:lstStyle>
            <a:lvl1pPr lvl="0" algn="l">
              <a:lnSpc>
                <a:spcPct val="10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92" name="Google Shape;92;p19"/>
          <p:cNvSpPr txBox="1"/>
          <p:nvPr>
            <p:ph idx="10" type="dt"/>
          </p:nvPr>
        </p:nvSpPr>
        <p:spPr>
          <a:xfrm>
            <a:off x="459000" y="4735800"/>
            <a:ext cx="2025000" cy="237600"/>
          </a:xfrm>
          <a:prstGeom prst="rect">
            <a:avLst/>
          </a:prstGeom>
          <a:noFill/>
          <a:ln>
            <a:noFill/>
          </a:ln>
        </p:spPr>
        <p:txBody>
          <a:bodyPr anchorCtr="0" anchor="ctr" bIns="34275" lIns="68575" spcFirstLastPara="1" rIns="68575" wrap="square" tIns="34275">
            <a:norm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93" name="Google Shape;93;p19"/>
          <p:cNvSpPr txBox="1"/>
          <p:nvPr>
            <p:ph idx="11" type="ftr"/>
          </p:nvPr>
        </p:nvSpPr>
        <p:spPr>
          <a:xfrm>
            <a:off x="3087000" y="4735800"/>
            <a:ext cx="2970000" cy="237600"/>
          </a:xfrm>
          <a:prstGeom prst="rect">
            <a:avLst/>
          </a:prstGeom>
          <a:noFill/>
          <a:ln>
            <a:noFill/>
          </a:ln>
        </p:spPr>
        <p:txBody>
          <a:bodyPr anchorCtr="0" anchor="ctr" bIns="34275" lIns="68575" spcFirstLastPara="1" rIns="68575" wrap="square" tIns="34275">
            <a:norm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94" name="Google Shape;94;p19"/>
          <p:cNvSpPr txBox="1"/>
          <p:nvPr>
            <p:ph idx="12" type="sldNum"/>
          </p:nvPr>
        </p:nvSpPr>
        <p:spPr>
          <a:xfrm>
            <a:off x="6658200" y="4735800"/>
            <a:ext cx="2025000" cy="237600"/>
          </a:xfrm>
          <a:prstGeom prst="rect">
            <a:avLst/>
          </a:prstGeom>
          <a:noFill/>
          <a:ln>
            <a:noFill/>
          </a:ln>
        </p:spPr>
        <p:txBody>
          <a:bodyPr anchorCtr="0" anchor="ctr" bIns="34275" lIns="68575" spcFirstLastPara="1" rIns="68575" wrap="square" tIns="34275">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95" name="Shape 95"/>
        <p:cNvGrpSpPr/>
        <p:nvPr/>
      </p:nvGrpSpPr>
      <p:grpSpPr>
        <a:xfrm>
          <a:off x="0" y="0"/>
          <a:ext cx="0" cy="0"/>
          <a:chOff x="0" y="0"/>
          <a:chExt cx="0" cy="0"/>
        </a:xfrm>
      </p:grpSpPr>
      <p:sp>
        <p:nvSpPr>
          <p:cNvPr id="96" name="Google Shape;96;p20"/>
          <p:cNvSpPr txBox="1"/>
          <p:nvPr>
            <p:ph idx="10" type="dt"/>
          </p:nvPr>
        </p:nvSpPr>
        <p:spPr>
          <a:xfrm>
            <a:off x="459000" y="4735800"/>
            <a:ext cx="2025000" cy="237600"/>
          </a:xfrm>
          <a:prstGeom prst="rect">
            <a:avLst/>
          </a:prstGeom>
          <a:noFill/>
          <a:ln>
            <a:noFill/>
          </a:ln>
        </p:spPr>
        <p:txBody>
          <a:bodyPr anchorCtr="0" anchor="ctr" bIns="34275" lIns="68575" spcFirstLastPara="1" rIns="68575" wrap="square" tIns="34275">
            <a:norm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97" name="Google Shape;97;p20"/>
          <p:cNvSpPr txBox="1"/>
          <p:nvPr>
            <p:ph idx="11" type="ftr"/>
          </p:nvPr>
        </p:nvSpPr>
        <p:spPr>
          <a:xfrm>
            <a:off x="3087000" y="4735800"/>
            <a:ext cx="2970000" cy="237600"/>
          </a:xfrm>
          <a:prstGeom prst="rect">
            <a:avLst/>
          </a:prstGeom>
          <a:noFill/>
          <a:ln>
            <a:noFill/>
          </a:ln>
        </p:spPr>
        <p:txBody>
          <a:bodyPr anchorCtr="0" anchor="ctr" bIns="34275" lIns="68575" spcFirstLastPara="1" rIns="68575" wrap="square" tIns="34275">
            <a:norm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98" name="Google Shape;98;p20"/>
          <p:cNvSpPr txBox="1"/>
          <p:nvPr>
            <p:ph idx="12" type="sldNum"/>
          </p:nvPr>
        </p:nvSpPr>
        <p:spPr>
          <a:xfrm>
            <a:off x="6658200" y="4735800"/>
            <a:ext cx="2025000" cy="237600"/>
          </a:xfrm>
          <a:prstGeom prst="rect">
            <a:avLst/>
          </a:prstGeom>
          <a:noFill/>
          <a:ln>
            <a:noFill/>
          </a:ln>
        </p:spPr>
        <p:txBody>
          <a:bodyPr anchorCtr="0" anchor="ctr" bIns="34275" lIns="68575" spcFirstLastPara="1" rIns="68575" wrap="square" tIns="34275">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p:cSld name="Picture with Caption">
    <p:spTree>
      <p:nvGrpSpPr>
        <p:cNvPr id="99" name="Shape 99"/>
        <p:cNvGrpSpPr/>
        <p:nvPr/>
      </p:nvGrpSpPr>
      <p:grpSpPr>
        <a:xfrm>
          <a:off x="0" y="0"/>
          <a:ext cx="0" cy="0"/>
          <a:chOff x="0" y="0"/>
          <a:chExt cx="0" cy="0"/>
        </a:xfrm>
      </p:grpSpPr>
      <p:sp>
        <p:nvSpPr>
          <p:cNvPr id="100" name="Google Shape;100;p21"/>
          <p:cNvSpPr/>
          <p:nvPr>
            <p:ph idx="2" type="pic"/>
          </p:nvPr>
        </p:nvSpPr>
        <p:spPr>
          <a:xfrm>
            <a:off x="456300" y="1166400"/>
            <a:ext cx="3924808" cy="3456000"/>
          </a:xfrm>
          <a:prstGeom prst="rect">
            <a:avLst/>
          </a:prstGeom>
          <a:noFill/>
          <a:ln>
            <a:noFill/>
          </a:ln>
        </p:spPr>
      </p:sp>
      <p:sp>
        <p:nvSpPr>
          <p:cNvPr id="101" name="Google Shape;101;p21"/>
          <p:cNvSpPr txBox="1"/>
          <p:nvPr>
            <p:ph idx="1" type="body"/>
          </p:nvPr>
        </p:nvSpPr>
        <p:spPr>
          <a:xfrm>
            <a:off x="4762800" y="1166400"/>
            <a:ext cx="3920400" cy="3456000"/>
          </a:xfrm>
          <a:prstGeom prst="rect">
            <a:avLst/>
          </a:prstGeom>
          <a:noFill/>
          <a:ln>
            <a:noFill/>
          </a:ln>
        </p:spPr>
        <p:txBody>
          <a:bodyPr anchorCtr="0" anchor="t" bIns="35100" lIns="67500" spcFirstLastPara="1" rIns="67500" wrap="square" tIns="35100">
            <a:normAutofit/>
          </a:bodyPr>
          <a:lstStyle>
            <a:lvl1pPr indent="-228600" lvl="0" marL="457200" algn="l">
              <a:lnSpc>
                <a:spcPct val="130000"/>
              </a:lnSpc>
              <a:spcBef>
                <a:spcPts val="0"/>
              </a:spcBef>
              <a:spcAft>
                <a:spcPts val="0"/>
              </a:spcAft>
              <a:buClr>
                <a:srgbClr val="595959"/>
              </a:buClr>
              <a:buSzPts val="1200"/>
              <a:buNone/>
              <a:defRPr sz="1200"/>
            </a:lvl1pPr>
            <a:lvl2pPr indent="-317500" lvl="1" marL="914400" algn="l">
              <a:lnSpc>
                <a:spcPct val="120000"/>
              </a:lnSpc>
              <a:spcBef>
                <a:spcPts val="800"/>
              </a:spcBef>
              <a:spcAft>
                <a:spcPts val="0"/>
              </a:spcAft>
              <a:buClr>
                <a:srgbClr val="595959"/>
              </a:buClr>
              <a:buSzPts val="1400"/>
              <a:buChar char="●"/>
              <a:defRPr/>
            </a:lvl2pPr>
            <a:lvl3pPr indent="-317500" lvl="2" marL="1371600" algn="l">
              <a:lnSpc>
                <a:spcPct val="120000"/>
              </a:lnSpc>
              <a:spcBef>
                <a:spcPts val="500"/>
              </a:spcBef>
              <a:spcAft>
                <a:spcPts val="0"/>
              </a:spcAft>
              <a:buClr>
                <a:srgbClr val="595959"/>
              </a:buClr>
              <a:buSzPts val="1400"/>
              <a:buChar char="●"/>
              <a:defRPr/>
            </a:lvl3pPr>
            <a:lvl4pPr indent="-317500" lvl="3" marL="1828800" algn="l">
              <a:lnSpc>
                <a:spcPct val="120000"/>
              </a:lnSpc>
              <a:spcBef>
                <a:spcPts val="500"/>
              </a:spcBef>
              <a:spcAft>
                <a:spcPts val="0"/>
              </a:spcAft>
              <a:buClr>
                <a:srgbClr val="595959"/>
              </a:buClr>
              <a:buSzPts val="1400"/>
              <a:buChar char="•"/>
              <a:defRPr/>
            </a:lvl4pPr>
            <a:lvl5pPr indent="-317500" lvl="4" marL="2286000" algn="l">
              <a:lnSpc>
                <a:spcPct val="120000"/>
              </a:lnSpc>
              <a:spcBef>
                <a:spcPts val="200"/>
              </a:spcBef>
              <a:spcAft>
                <a:spcPts val="0"/>
              </a:spcAft>
              <a:buClr>
                <a:srgbClr val="595959"/>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02" name="Google Shape;102;p21"/>
          <p:cNvSpPr txBox="1"/>
          <p:nvPr>
            <p:ph idx="10" type="dt"/>
          </p:nvPr>
        </p:nvSpPr>
        <p:spPr>
          <a:xfrm>
            <a:off x="459000" y="4735800"/>
            <a:ext cx="2025000" cy="237600"/>
          </a:xfrm>
          <a:prstGeom prst="rect">
            <a:avLst/>
          </a:prstGeom>
          <a:noFill/>
          <a:ln>
            <a:noFill/>
          </a:ln>
        </p:spPr>
        <p:txBody>
          <a:bodyPr anchorCtr="0" anchor="ctr" bIns="34275" lIns="68575" spcFirstLastPara="1" rIns="68575" wrap="square" tIns="34275">
            <a:norm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03" name="Google Shape;103;p21"/>
          <p:cNvSpPr txBox="1"/>
          <p:nvPr>
            <p:ph idx="11" type="ftr"/>
          </p:nvPr>
        </p:nvSpPr>
        <p:spPr>
          <a:xfrm>
            <a:off x="3087000" y="4735800"/>
            <a:ext cx="2970000" cy="237600"/>
          </a:xfrm>
          <a:prstGeom prst="rect">
            <a:avLst/>
          </a:prstGeom>
          <a:noFill/>
          <a:ln>
            <a:noFill/>
          </a:ln>
        </p:spPr>
        <p:txBody>
          <a:bodyPr anchorCtr="0" anchor="ctr" bIns="34275" lIns="68575" spcFirstLastPara="1" rIns="68575" wrap="square" tIns="34275">
            <a:norm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04" name="Google Shape;104;p21"/>
          <p:cNvSpPr txBox="1"/>
          <p:nvPr>
            <p:ph idx="12" type="sldNum"/>
          </p:nvPr>
        </p:nvSpPr>
        <p:spPr>
          <a:xfrm>
            <a:off x="6658200" y="4735800"/>
            <a:ext cx="2025000" cy="237600"/>
          </a:xfrm>
          <a:prstGeom prst="rect">
            <a:avLst/>
          </a:prstGeom>
          <a:noFill/>
          <a:ln>
            <a:noFill/>
          </a:ln>
        </p:spPr>
        <p:txBody>
          <a:bodyPr anchorCtr="0" anchor="ctr" bIns="34275" lIns="68575" spcFirstLastPara="1" rIns="68575" wrap="square" tIns="34275">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05" name="Google Shape;105;p21"/>
          <p:cNvSpPr txBox="1"/>
          <p:nvPr>
            <p:ph type="title"/>
          </p:nvPr>
        </p:nvSpPr>
        <p:spPr>
          <a:xfrm>
            <a:off x="456300" y="456300"/>
            <a:ext cx="8226900" cy="529200"/>
          </a:xfrm>
          <a:prstGeom prst="rect">
            <a:avLst/>
          </a:prstGeom>
          <a:noFill/>
          <a:ln>
            <a:noFill/>
          </a:ln>
        </p:spPr>
        <p:txBody>
          <a:bodyPr anchorCtr="0" anchor="ctr" bIns="35225" lIns="67625" spcFirstLastPara="1" rIns="67625" wrap="square" tIns="35225">
            <a:normAutofit/>
          </a:bodyPr>
          <a:lstStyle>
            <a:lvl1pPr lvl="0" algn="l">
              <a:lnSpc>
                <a:spcPct val="100000"/>
              </a:lnSpc>
              <a:spcBef>
                <a:spcPts val="0"/>
              </a:spcBef>
              <a:spcAft>
                <a:spcPts val="0"/>
              </a:spcAft>
              <a:buClr>
                <a:srgbClr val="262626"/>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06" name="Shape 106"/>
        <p:cNvGrpSpPr/>
        <p:nvPr/>
      </p:nvGrpSpPr>
      <p:grpSpPr>
        <a:xfrm>
          <a:off x="0" y="0"/>
          <a:ext cx="0" cy="0"/>
          <a:chOff x="0" y="0"/>
          <a:chExt cx="0" cy="0"/>
        </a:xfrm>
      </p:grpSpPr>
      <p:sp>
        <p:nvSpPr>
          <p:cNvPr id="107" name="Google Shape;107;p22"/>
          <p:cNvSpPr txBox="1"/>
          <p:nvPr>
            <p:ph type="title"/>
          </p:nvPr>
        </p:nvSpPr>
        <p:spPr>
          <a:xfrm rot="5400000">
            <a:off x="6181650" y="2180250"/>
            <a:ext cx="3771900" cy="783000"/>
          </a:xfrm>
          <a:prstGeom prst="rect">
            <a:avLst/>
          </a:prstGeom>
          <a:noFill/>
          <a:ln>
            <a:noFill/>
          </a:ln>
        </p:spPr>
        <p:txBody>
          <a:bodyPr anchorCtr="0" anchor="ctr" bIns="35100" lIns="67500" spcFirstLastPara="1" rIns="67500" wrap="square" tIns="35100">
            <a:normAutofit/>
          </a:bodyPr>
          <a:lstStyle>
            <a:lvl1pPr lvl="0" algn="l">
              <a:lnSpc>
                <a:spcPct val="100000"/>
              </a:lnSpc>
              <a:spcBef>
                <a:spcPts val="0"/>
              </a:spcBef>
              <a:spcAft>
                <a:spcPts val="0"/>
              </a:spcAft>
              <a:buClr>
                <a:srgbClr val="262626"/>
              </a:buClr>
              <a:buSzPts val="2100"/>
              <a:buFont typeface="Arial"/>
              <a:buNone/>
              <a:defRPr sz="21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08" name="Google Shape;108;p22"/>
          <p:cNvSpPr txBox="1"/>
          <p:nvPr>
            <p:ph idx="1" type="body"/>
          </p:nvPr>
        </p:nvSpPr>
        <p:spPr>
          <a:xfrm rot="5400000">
            <a:off x="2238300" y="-866700"/>
            <a:ext cx="3771900" cy="6876900"/>
          </a:xfrm>
          <a:prstGeom prst="rect">
            <a:avLst/>
          </a:prstGeom>
          <a:noFill/>
          <a:ln>
            <a:noFill/>
          </a:ln>
        </p:spPr>
        <p:txBody>
          <a:bodyPr anchorCtr="0" anchor="t" bIns="35100" lIns="35100" spcFirstLastPara="1" rIns="35100" wrap="square" tIns="35100">
            <a:normAutofit/>
          </a:bodyPr>
          <a:lstStyle>
            <a:lvl1pPr indent="-317500" lvl="0" marL="457200" algn="l">
              <a:lnSpc>
                <a:spcPct val="130000"/>
              </a:lnSpc>
              <a:spcBef>
                <a:spcPts val="0"/>
              </a:spcBef>
              <a:spcAft>
                <a:spcPts val="0"/>
              </a:spcAft>
              <a:buClr>
                <a:srgbClr val="595959"/>
              </a:buClr>
              <a:buSzPts val="1400"/>
              <a:buChar char="●"/>
              <a:defRPr/>
            </a:lvl1pPr>
            <a:lvl2pPr indent="-304800" lvl="1" marL="914400" algn="l">
              <a:lnSpc>
                <a:spcPct val="120000"/>
              </a:lnSpc>
              <a:spcBef>
                <a:spcPts val="800"/>
              </a:spcBef>
              <a:spcAft>
                <a:spcPts val="0"/>
              </a:spcAft>
              <a:buClr>
                <a:srgbClr val="595959"/>
              </a:buClr>
              <a:buSzPts val="1200"/>
              <a:buChar char="●"/>
              <a:defRPr/>
            </a:lvl2pPr>
            <a:lvl3pPr indent="-304800" lvl="2" marL="1371600" algn="l">
              <a:lnSpc>
                <a:spcPct val="120000"/>
              </a:lnSpc>
              <a:spcBef>
                <a:spcPts val="500"/>
              </a:spcBef>
              <a:spcAft>
                <a:spcPts val="0"/>
              </a:spcAft>
              <a:buClr>
                <a:srgbClr val="595959"/>
              </a:buClr>
              <a:buSzPts val="1200"/>
              <a:buChar char="●"/>
              <a:defRPr/>
            </a:lvl3pPr>
            <a:lvl4pPr indent="-298450" lvl="3" marL="1828800" algn="l">
              <a:lnSpc>
                <a:spcPct val="120000"/>
              </a:lnSpc>
              <a:spcBef>
                <a:spcPts val="500"/>
              </a:spcBef>
              <a:spcAft>
                <a:spcPts val="0"/>
              </a:spcAft>
              <a:buClr>
                <a:srgbClr val="595959"/>
              </a:buClr>
              <a:buSzPts val="1100"/>
              <a:buChar char="•"/>
              <a:defRPr/>
            </a:lvl4pPr>
            <a:lvl5pPr indent="-298450" lvl="4" marL="2286000" algn="l">
              <a:lnSpc>
                <a:spcPct val="120000"/>
              </a:lnSpc>
              <a:spcBef>
                <a:spcPts val="200"/>
              </a:spcBef>
              <a:spcAft>
                <a:spcPts val="0"/>
              </a:spcAft>
              <a:buClr>
                <a:srgbClr val="595959"/>
              </a:buClr>
              <a:buSzPts val="11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09" name="Google Shape;109;p22"/>
          <p:cNvSpPr txBox="1"/>
          <p:nvPr>
            <p:ph idx="10" type="dt"/>
          </p:nvPr>
        </p:nvSpPr>
        <p:spPr>
          <a:xfrm>
            <a:off x="459000" y="4735800"/>
            <a:ext cx="2025000" cy="237600"/>
          </a:xfrm>
          <a:prstGeom prst="rect">
            <a:avLst/>
          </a:prstGeom>
          <a:noFill/>
          <a:ln>
            <a:noFill/>
          </a:ln>
        </p:spPr>
        <p:txBody>
          <a:bodyPr anchorCtr="0" anchor="ctr" bIns="34275" lIns="68575" spcFirstLastPara="1" rIns="68575" wrap="square" tIns="34275">
            <a:norm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10" name="Google Shape;110;p22"/>
          <p:cNvSpPr txBox="1"/>
          <p:nvPr>
            <p:ph idx="11" type="ftr"/>
          </p:nvPr>
        </p:nvSpPr>
        <p:spPr>
          <a:xfrm>
            <a:off x="3087000" y="4735800"/>
            <a:ext cx="2970000" cy="237600"/>
          </a:xfrm>
          <a:prstGeom prst="rect">
            <a:avLst/>
          </a:prstGeom>
          <a:noFill/>
          <a:ln>
            <a:noFill/>
          </a:ln>
        </p:spPr>
        <p:txBody>
          <a:bodyPr anchorCtr="0" anchor="ctr" bIns="34275" lIns="68575" spcFirstLastPara="1" rIns="68575" wrap="square" tIns="34275">
            <a:norm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11" name="Google Shape;111;p22"/>
          <p:cNvSpPr txBox="1"/>
          <p:nvPr>
            <p:ph idx="12" type="sldNum"/>
          </p:nvPr>
        </p:nvSpPr>
        <p:spPr>
          <a:xfrm>
            <a:off x="6658200" y="4735800"/>
            <a:ext cx="2025000" cy="237600"/>
          </a:xfrm>
          <a:prstGeom prst="rect">
            <a:avLst/>
          </a:prstGeom>
          <a:noFill/>
          <a:ln>
            <a:noFill/>
          </a:ln>
        </p:spPr>
        <p:txBody>
          <a:bodyPr anchorCtr="0" anchor="ctr" bIns="34275" lIns="68575" spcFirstLastPara="1" rIns="68575" wrap="square" tIns="34275">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p:cSld name="Content">
    <p:spTree>
      <p:nvGrpSpPr>
        <p:cNvPr id="112" name="Shape 112"/>
        <p:cNvGrpSpPr/>
        <p:nvPr/>
      </p:nvGrpSpPr>
      <p:grpSpPr>
        <a:xfrm>
          <a:off x="0" y="0"/>
          <a:ext cx="0" cy="0"/>
          <a:chOff x="0" y="0"/>
          <a:chExt cx="0" cy="0"/>
        </a:xfrm>
      </p:grpSpPr>
      <p:sp>
        <p:nvSpPr>
          <p:cNvPr id="113" name="Google Shape;113;p23"/>
          <p:cNvSpPr txBox="1"/>
          <p:nvPr>
            <p:ph idx="10" type="dt"/>
          </p:nvPr>
        </p:nvSpPr>
        <p:spPr>
          <a:xfrm>
            <a:off x="459000" y="4735800"/>
            <a:ext cx="2025000" cy="237600"/>
          </a:xfrm>
          <a:prstGeom prst="rect">
            <a:avLst/>
          </a:prstGeom>
          <a:noFill/>
          <a:ln>
            <a:noFill/>
          </a:ln>
        </p:spPr>
        <p:txBody>
          <a:bodyPr anchorCtr="0" anchor="ctr" bIns="34275" lIns="68575" spcFirstLastPara="1" rIns="68575" wrap="square" tIns="34275">
            <a:norm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14" name="Google Shape;114;p23"/>
          <p:cNvSpPr txBox="1"/>
          <p:nvPr>
            <p:ph idx="11" type="ftr"/>
          </p:nvPr>
        </p:nvSpPr>
        <p:spPr>
          <a:xfrm>
            <a:off x="3087000" y="4735800"/>
            <a:ext cx="2970000" cy="237600"/>
          </a:xfrm>
          <a:prstGeom prst="rect">
            <a:avLst/>
          </a:prstGeom>
          <a:noFill/>
          <a:ln>
            <a:noFill/>
          </a:ln>
        </p:spPr>
        <p:txBody>
          <a:bodyPr anchorCtr="0" anchor="ctr" bIns="34275" lIns="68575" spcFirstLastPara="1" rIns="68575" wrap="square" tIns="34275">
            <a:norm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15" name="Google Shape;115;p23"/>
          <p:cNvSpPr txBox="1"/>
          <p:nvPr>
            <p:ph idx="12" type="sldNum"/>
          </p:nvPr>
        </p:nvSpPr>
        <p:spPr>
          <a:xfrm>
            <a:off x="6658200" y="4735800"/>
            <a:ext cx="2025000" cy="237600"/>
          </a:xfrm>
          <a:prstGeom prst="rect">
            <a:avLst/>
          </a:prstGeom>
          <a:noFill/>
          <a:ln>
            <a:noFill/>
          </a:ln>
        </p:spPr>
        <p:txBody>
          <a:bodyPr anchorCtr="0" anchor="ctr" bIns="34275" lIns="68575" spcFirstLastPara="1" rIns="68575" wrap="square" tIns="34275">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16" name="Google Shape;116;p23"/>
          <p:cNvSpPr txBox="1"/>
          <p:nvPr>
            <p:ph idx="1" type="body"/>
          </p:nvPr>
        </p:nvSpPr>
        <p:spPr>
          <a:xfrm>
            <a:off x="456300" y="580500"/>
            <a:ext cx="8229600" cy="4112100"/>
          </a:xfrm>
          <a:prstGeom prst="rect">
            <a:avLst/>
          </a:prstGeom>
          <a:noFill/>
          <a:ln>
            <a:noFill/>
          </a:ln>
        </p:spPr>
        <p:txBody>
          <a:bodyPr anchorCtr="0" anchor="t" bIns="35100" lIns="67500" spcFirstLastPara="1" rIns="67500" wrap="square" tIns="35100">
            <a:normAutofit/>
          </a:bodyPr>
          <a:lstStyle>
            <a:lvl1pPr indent="-317500" lvl="0" marL="457200" algn="l">
              <a:lnSpc>
                <a:spcPct val="130000"/>
              </a:lnSpc>
              <a:spcBef>
                <a:spcPts val="0"/>
              </a:spcBef>
              <a:spcAft>
                <a:spcPts val="0"/>
              </a:spcAft>
              <a:buClr>
                <a:srgbClr val="595959"/>
              </a:buClr>
              <a:buSzPts val="1400"/>
              <a:buChar char="●"/>
              <a:defRPr/>
            </a:lvl1pPr>
            <a:lvl2pPr indent="-317500" lvl="1" marL="914400" algn="l">
              <a:lnSpc>
                <a:spcPct val="120000"/>
              </a:lnSpc>
              <a:spcBef>
                <a:spcPts val="800"/>
              </a:spcBef>
              <a:spcAft>
                <a:spcPts val="0"/>
              </a:spcAft>
              <a:buClr>
                <a:srgbClr val="595959"/>
              </a:buClr>
              <a:buSzPts val="1400"/>
              <a:buChar char="●"/>
              <a:defRPr/>
            </a:lvl2pPr>
            <a:lvl3pPr indent="-317500" lvl="2" marL="1371600" algn="l">
              <a:lnSpc>
                <a:spcPct val="120000"/>
              </a:lnSpc>
              <a:spcBef>
                <a:spcPts val="500"/>
              </a:spcBef>
              <a:spcAft>
                <a:spcPts val="0"/>
              </a:spcAft>
              <a:buClr>
                <a:srgbClr val="595959"/>
              </a:buClr>
              <a:buSzPts val="1400"/>
              <a:buChar char="●"/>
              <a:defRPr/>
            </a:lvl3pPr>
            <a:lvl4pPr indent="-317500" lvl="3" marL="1828800" algn="l">
              <a:lnSpc>
                <a:spcPct val="120000"/>
              </a:lnSpc>
              <a:spcBef>
                <a:spcPts val="500"/>
              </a:spcBef>
              <a:spcAft>
                <a:spcPts val="0"/>
              </a:spcAft>
              <a:buClr>
                <a:srgbClr val="595959"/>
              </a:buClr>
              <a:buSzPts val="1400"/>
              <a:buChar char="•"/>
              <a:defRPr/>
            </a:lvl4pPr>
            <a:lvl5pPr indent="-317500" lvl="4" marL="2286000" algn="l">
              <a:lnSpc>
                <a:spcPct val="120000"/>
              </a:lnSpc>
              <a:spcBef>
                <a:spcPts val="200"/>
              </a:spcBef>
              <a:spcAft>
                <a:spcPts val="0"/>
              </a:spcAft>
              <a:buClr>
                <a:srgbClr val="595959"/>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Last Slide">
  <p:cSld name="Last Slide">
    <p:spTree>
      <p:nvGrpSpPr>
        <p:cNvPr id="117" name="Shape 117"/>
        <p:cNvGrpSpPr/>
        <p:nvPr/>
      </p:nvGrpSpPr>
      <p:grpSpPr>
        <a:xfrm>
          <a:off x="0" y="0"/>
          <a:ext cx="0" cy="0"/>
          <a:chOff x="0" y="0"/>
          <a:chExt cx="0" cy="0"/>
        </a:xfrm>
      </p:grpSpPr>
      <p:sp>
        <p:nvSpPr>
          <p:cNvPr id="118" name="Google Shape;118;p24"/>
          <p:cNvSpPr txBox="1"/>
          <p:nvPr>
            <p:ph idx="10" type="dt"/>
          </p:nvPr>
        </p:nvSpPr>
        <p:spPr>
          <a:xfrm>
            <a:off x="459000" y="4735800"/>
            <a:ext cx="2025000" cy="237600"/>
          </a:xfrm>
          <a:prstGeom prst="rect">
            <a:avLst/>
          </a:prstGeom>
          <a:noFill/>
          <a:ln>
            <a:noFill/>
          </a:ln>
        </p:spPr>
        <p:txBody>
          <a:bodyPr anchorCtr="0" anchor="ctr" bIns="34275" lIns="68575" spcFirstLastPara="1" rIns="68575" wrap="square" tIns="34275">
            <a:norm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19" name="Google Shape;119;p24"/>
          <p:cNvSpPr txBox="1"/>
          <p:nvPr>
            <p:ph idx="11" type="ftr"/>
          </p:nvPr>
        </p:nvSpPr>
        <p:spPr>
          <a:xfrm>
            <a:off x="3087000" y="4735800"/>
            <a:ext cx="2970000" cy="237600"/>
          </a:xfrm>
          <a:prstGeom prst="rect">
            <a:avLst/>
          </a:prstGeom>
          <a:noFill/>
          <a:ln>
            <a:noFill/>
          </a:ln>
        </p:spPr>
        <p:txBody>
          <a:bodyPr anchorCtr="0" anchor="ctr" bIns="34275" lIns="68575" spcFirstLastPara="1" rIns="68575" wrap="square" tIns="34275">
            <a:norm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20" name="Google Shape;120;p24"/>
          <p:cNvSpPr txBox="1"/>
          <p:nvPr>
            <p:ph idx="12" type="sldNum"/>
          </p:nvPr>
        </p:nvSpPr>
        <p:spPr>
          <a:xfrm>
            <a:off x="6658200" y="4735800"/>
            <a:ext cx="2025000" cy="237600"/>
          </a:xfrm>
          <a:prstGeom prst="rect">
            <a:avLst/>
          </a:prstGeom>
          <a:noFill/>
          <a:ln>
            <a:noFill/>
          </a:ln>
        </p:spPr>
        <p:txBody>
          <a:bodyPr anchorCtr="0" anchor="ctr" bIns="34275" lIns="68575" spcFirstLastPara="1" rIns="68575" wrap="square" tIns="34275">
            <a:norm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121" name="Google Shape;121;p24"/>
          <p:cNvSpPr txBox="1"/>
          <p:nvPr>
            <p:ph type="title"/>
          </p:nvPr>
        </p:nvSpPr>
        <p:spPr>
          <a:xfrm>
            <a:off x="899100" y="1863000"/>
            <a:ext cx="7349400" cy="764100"/>
          </a:xfrm>
          <a:prstGeom prst="rect">
            <a:avLst/>
          </a:prstGeom>
          <a:noFill/>
          <a:ln>
            <a:noFill/>
          </a:ln>
        </p:spPr>
        <p:txBody>
          <a:bodyPr anchorCtr="0" anchor="t" bIns="35100" lIns="67500" spcFirstLastPara="1" rIns="67500" wrap="square" tIns="35100">
            <a:normAutofit/>
          </a:bodyPr>
          <a:lstStyle>
            <a:lvl1pPr lvl="0" algn="ctr">
              <a:lnSpc>
                <a:spcPct val="100000"/>
              </a:lnSpc>
              <a:spcBef>
                <a:spcPts val="0"/>
              </a:spcBef>
              <a:spcAft>
                <a:spcPts val="0"/>
              </a:spcAft>
              <a:buClr>
                <a:srgbClr val="262626"/>
              </a:buClr>
              <a:buSzPts val="4500"/>
              <a:buFont typeface="Arial"/>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22" name="Google Shape;122;p24"/>
          <p:cNvSpPr txBox="1"/>
          <p:nvPr>
            <p:ph idx="1" type="body"/>
          </p:nvPr>
        </p:nvSpPr>
        <p:spPr>
          <a:xfrm>
            <a:off x="899100" y="2670300"/>
            <a:ext cx="7349400" cy="353700"/>
          </a:xfrm>
          <a:prstGeom prst="rect">
            <a:avLst/>
          </a:prstGeom>
          <a:noFill/>
          <a:ln>
            <a:noFill/>
          </a:ln>
        </p:spPr>
        <p:txBody>
          <a:bodyPr anchorCtr="0" anchor="t" bIns="35100" lIns="67500" spcFirstLastPara="1" rIns="67500" wrap="square" tIns="35100">
            <a:normAutofit/>
          </a:bodyPr>
          <a:lstStyle>
            <a:lvl1pPr indent="-228600" lvl="0" marL="457200" algn="ctr">
              <a:lnSpc>
                <a:spcPct val="110000"/>
              </a:lnSpc>
              <a:spcBef>
                <a:spcPts val="0"/>
              </a:spcBef>
              <a:spcAft>
                <a:spcPts val="0"/>
              </a:spcAft>
              <a:buClr>
                <a:srgbClr val="595959"/>
              </a:buClr>
              <a:buSzPts val="1800"/>
              <a:buNone/>
              <a:defRPr sz="1800"/>
            </a:lvl1pPr>
            <a:lvl2pPr indent="-317500" lvl="1" marL="914400" algn="l">
              <a:lnSpc>
                <a:spcPct val="120000"/>
              </a:lnSpc>
              <a:spcBef>
                <a:spcPts val="800"/>
              </a:spcBef>
              <a:spcAft>
                <a:spcPts val="0"/>
              </a:spcAft>
              <a:buClr>
                <a:srgbClr val="595959"/>
              </a:buClr>
              <a:buSzPts val="1400"/>
              <a:buChar char="●"/>
              <a:defRPr/>
            </a:lvl2pPr>
            <a:lvl3pPr indent="-317500" lvl="2" marL="1371600" algn="l">
              <a:lnSpc>
                <a:spcPct val="120000"/>
              </a:lnSpc>
              <a:spcBef>
                <a:spcPts val="500"/>
              </a:spcBef>
              <a:spcAft>
                <a:spcPts val="0"/>
              </a:spcAft>
              <a:buClr>
                <a:srgbClr val="595959"/>
              </a:buClr>
              <a:buSzPts val="1400"/>
              <a:buChar char="●"/>
              <a:defRPr/>
            </a:lvl3pPr>
            <a:lvl4pPr indent="-317500" lvl="3" marL="1828800" algn="l">
              <a:lnSpc>
                <a:spcPct val="120000"/>
              </a:lnSpc>
              <a:spcBef>
                <a:spcPts val="500"/>
              </a:spcBef>
              <a:spcAft>
                <a:spcPts val="0"/>
              </a:spcAft>
              <a:buClr>
                <a:srgbClr val="595959"/>
              </a:buClr>
              <a:buSzPts val="1400"/>
              <a:buChar char="•"/>
              <a:defRPr/>
            </a:lvl4pPr>
            <a:lvl5pPr indent="-317500" lvl="4" marL="2286000" algn="l">
              <a:lnSpc>
                <a:spcPct val="120000"/>
              </a:lnSpc>
              <a:spcBef>
                <a:spcPts val="200"/>
              </a:spcBef>
              <a:spcAft>
                <a:spcPts val="0"/>
              </a:spcAft>
              <a:buClr>
                <a:srgbClr val="595959"/>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29" name="Shape 129"/>
        <p:cNvGrpSpPr/>
        <p:nvPr/>
      </p:nvGrpSpPr>
      <p:grpSpPr>
        <a:xfrm>
          <a:off x="0" y="0"/>
          <a:ext cx="0" cy="0"/>
          <a:chOff x="0" y="0"/>
          <a:chExt cx="0" cy="0"/>
        </a:xfrm>
      </p:grpSpPr>
      <p:sp>
        <p:nvSpPr>
          <p:cNvPr id="130" name="Google Shape;130;p26"/>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31" name="Google Shape;131;p26"/>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32" name="Google Shape;132;p26"/>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33" name="Shape 133"/>
        <p:cNvGrpSpPr/>
        <p:nvPr/>
      </p:nvGrpSpPr>
      <p:grpSpPr>
        <a:xfrm>
          <a:off x="0" y="0"/>
          <a:ext cx="0" cy="0"/>
          <a:chOff x="0" y="0"/>
          <a:chExt cx="0" cy="0"/>
        </a:xfrm>
      </p:grpSpPr>
      <p:sp>
        <p:nvSpPr>
          <p:cNvPr id="134" name="Google Shape;134;p27"/>
          <p:cNvSpPr txBox="1"/>
          <p:nvPr>
            <p:ph type="ctrTitle"/>
          </p:nvPr>
        </p:nvSpPr>
        <p:spPr>
          <a:xfrm>
            <a:off x="1143000" y="841772"/>
            <a:ext cx="6858000" cy="1790700"/>
          </a:xfrm>
          <a:prstGeom prst="rect">
            <a:avLst/>
          </a:prstGeom>
          <a:noFill/>
          <a:ln>
            <a:noFill/>
          </a:ln>
        </p:spPr>
        <p:txBody>
          <a:bodyPr anchorCtr="0" anchor="b" bIns="34275" lIns="68575" spcFirstLastPara="1" rIns="68575" wrap="square" tIns="34275">
            <a:normAutofit/>
          </a:bodyPr>
          <a:lstStyle>
            <a:lvl1pPr lvl="0" algn="ctr">
              <a:lnSpc>
                <a:spcPct val="90000"/>
              </a:lnSpc>
              <a:spcBef>
                <a:spcPts val="0"/>
              </a:spcBef>
              <a:spcAft>
                <a:spcPts val="0"/>
              </a:spcAft>
              <a:buClr>
                <a:schemeClr val="dk1"/>
              </a:buClr>
              <a:buSzPts val="4500"/>
              <a:buFont typeface="Play"/>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35" name="Google Shape;135;p27"/>
          <p:cNvSpPr txBox="1"/>
          <p:nvPr>
            <p:ph idx="1" type="subTitle"/>
          </p:nvPr>
        </p:nvSpPr>
        <p:spPr>
          <a:xfrm>
            <a:off x="1143000" y="2701528"/>
            <a:ext cx="6858000" cy="1241821"/>
          </a:xfrm>
          <a:prstGeom prst="rect">
            <a:avLst/>
          </a:prstGeom>
          <a:noFill/>
          <a:ln>
            <a:noFill/>
          </a:ln>
        </p:spPr>
        <p:txBody>
          <a:bodyPr anchorCtr="0" anchor="t" bIns="34275" lIns="68575" spcFirstLastPara="1" rIns="68575" wrap="square" tIns="34275">
            <a:normAutofit/>
          </a:bodyPr>
          <a:lstStyle>
            <a:lvl1pPr lvl="0" algn="ctr">
              <a:lnSpc>
                <a:spcPct val="90000"/>
              </a:lnSpc>
              <a:spcBef>
                <a:spcPts val="800"/>
              </a:spcBef>
              <a:spcAft>
                <a:spcPts val="0"/>
              </a:spcAft>
              <a:buClr>
                <a:schemeClr val="dk1"/>
              </a:buClr>
              <a:buSzPts val="1800"/>
              <a:buNone/>
              <a:defRPr sz="1800"/>
            </a:lvl1pPr>
            <a:lvl2pPr lvl="1" algn="ctr">
              <a:lnSpc>
                <a:spcPct val="90000"/>
              </a:lnSpc>
              <a:spcBef>
                <a:spcPts val="400"/>
              </a:spcBef>
              <a:spcAft>
                <a:spcPts val="0"/>
              </a:spcAft>
              <a:buClr>
                <a:schemeClr val="dk1"/>
              </a:buClr>
              <a:buSzPts val="1500"/>
              <a:buNone/>
              <a:defRPr sz="1500"/>
            </a:lvl2pPr>
            <a:lvl3pPr lvl="2" algn="ctr">
              <a:lnSpc>
                <a:spcPct val="90000"/>
              </a:lnSpc>
              <a:spcBef>
                <a:spcPts val="400"/>
              </a:spcBef>
              <a:spcAft>
                <a:spcPts val="0"/>
              </a:spcAft>
              <a:buClr>
                <a:schemeClr val="dk1"/>
              </a:buClr>
              <a:buSzPts val="1400"/>
              <a:buNone/>
              <a:defRPr sz="1400"/>
            </a:lvl3pPr>
            <a:lvl4pPr lvl="3" algn="ctr">
              <a:lnSpc>
                <a:spcPct val="90000"/>
              </a:lnSpc>
              <a:spcBef>
                <a:spcPts val="400"/>
              </a:spcBef>
              <a:spcAft>
                <a:spcPts val="0"/>
              </a:spcAft>
              <a:buClr>
                <a:schemeClr val="dk1"/>
              </a:buClr>
              <a:buSzPts val="1200"/>
              <a:buNone/>
              <a:defRPr sz="1200"/>
            </a:lvl4pPr>
            <a:lvl5pPr lvl="4" algn="ctr">
              <a:lnSpc>
                <a:spcPct val="90000"/>
              </a:lnSpc>
              <a:spcBef>
                <a:spcPts val="400"/>
              </a:spcBef>
              <a:spcAft>
                <a:spcPts val="0"/>
              </a:spcAft>
              <a:buClr>
                <a:schemeClr val="dk1"/>
              </a:buClr>
              <a:buSzPts val="1200"/>
              <a:buNone/>
              <a:defRPr sz="1200"/>
            </a:lvl5pPr>
            <a:lvl6pPr lvl="5" algn="ctr">
              <a:lnSpc>
                <a:spcPct val="90000"/>
              </a:lnSpc>
              <a:spcBef>
                <a:spcPts val="4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p:txBody>
      </p:sp>
      <p:sp>
        <p:nvSpPr>
          <p:cNvPr id="136" name="Google Shape;136;p27"/>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37" name="Google Shape;137;p27"/>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38" name="Google Shape;138;p27"/>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39" name="Shape 139"/>
        <p:cNvGrpSpPr/>
        <p:nvPr/>
      </p:nvGrpSpPr>
      <p:grpSpPr>
        <a:xfrm>
          <a:off x="0" y="0"/>
          <a:ext cx="0" cy="0"/>
          <a:chOff x="0" y="0"/>
          <a:chExt cx="0" cy="0"/>
        </a:xfrm>
      </p:grpSpPr>
      <p:sp>
        <p:nvSpPr>
          <p:cNvPr id="140" name="Google Shape;140;p28"/>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41" name="Google Shape;141;p28"/>
          <p:cNvSpPr txBox="1"/>
          <p:nvPr>
            <p:ph idx="1" type="body"/>
          </p:nvPr>
        </p:nvSpPr>
        <p:spPr>
          <a:xfrm>
            <a:off x="628650" y="1369219"/>
            <a:ext cx="7886700" cy="3263504"/>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42" name="Google Shape;142;p28"/>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43" name="Google Shape;143;p28"/>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44" name="Google Shape;144;p28"/>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45" name="Shape 145"/>
        <p:cNvGrpSpPr/>
        <p:nvPr/>
      </p:nvGrpSpPr>
      <p:grpSpPr>
        <a:xfrm>
          <a:off x="0" y="0"/>
          <a:ext cx="0" cy="0"/>
          <a:chOff x="0" y="0"/>
          <a:chExt cx="0" cy="0"/>
        </a:xfrm>
      </p:grpSpPr>
      <p:sp>
        <p:nvSpPr>
          <p:cNvPr id="146" name="Google Shape;146;p29"/>
          <p:cNvSpPr txBox="1"/>
          <p:nvPr>
            <p:ph type="title"/>
          </p:nvPr>
        </p:nvSpPr>
        <p:spPr>
          <a:xfrm>
            <a:off x="623888" y="1282304"/>
            <a:ext cx="7886700" cy="2139553"/>
          </a:xfrm>
          <a:prstGeom prst="rect">
            <a:avLst/>
          </a:prstGeom>
          <a:noFill/>
          <a:ln>
            <a:noFill/>
          </a:ln>
        </p:spPr>
        <p:txBody>
          <a:bodyPr anchorCtr="0" anchor="b" bIns="34275" lIns="68575" spcFirstLastPara="1" rIns="68575" wrap="square" tIns="34275">
            <a:normAutofit/>
          </a:bodyPr>
          <a:lstStyle>
            <a:lvl1pPr lvl="0" algn="l">
              <a:lnSpc>
                <a:spcPct val="90000"/>
              </a:lnSpc>
              <a:spcBef>
                <a:spcPts val="0"/>
              </a:spcBef>
              <a:spcAft>
                <a:spcPts val="0"/>
              </a:spcAft>
              <a:buClr>
                <a:schemeClr val="dk1"/>
              </a:buClr>
              <a:buSzPts val="4500"/>
              <a:buFont typeface="Play"/>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47" name="Google Shape;147;p29"/>
          <p:cNvSpPr txBox="1"/>
          <p:nvPr>
            <p:ph idx="1" type="body"/>
          </p:nvPr>
        </p:nvSpPr>
        <p:spPr>
          <a:xfrm>
            <a:off x="623888" y="3442097"/>
            <a:ext cx="7886700" cy="1125140"/>
          </a:xfrm>
          <a:prstGeom prst="rect">
            <a:avLst/>
          </a:prstGeom>
          <a:noFill/>
          <a:ln>
            <a:noFill/>
          </a:ln>
        </p:spPr>
        <p:txBody>
          <a:bodyPr anchorCtr="0" anchor="t" bIns="34275" lIns="68575" spcFirstLastPara="1" rIns="68575" wrap="square" tIns="34275">
            <a:normAutofit/>
          </a:bodyPr>
          <a:lstStyle>
            <a:lvl1pPr indent="-228600" lvl="0" marL="457200" algn="l">
              <a:lnSpc>
                <a:spcPct val="90000"/>
              </a:lnSpc>
              <a:spcBef>
                <a:spcPts val="800"/>
              </a:spcBef>
              <a:spcAft>
                <a:spcPts val="0"/>
              </a:spcAft>
              <a:buClr>
                <a:srgbClr val="757575"/>
              </a:buClr>
              <a:buSzPts val="1800"/>
              <a:buNone/>
              <a:defRPr sz="1800">
                <a:solidFill>
                  <a:srgbClr val="757575"/>
                </a:solidFill>
              </a:defRPr>
            </a:lvl1pPr>
            <a:lvl2pPr indent="-228600" lvl="1" marL="914400" algn="l">
              <a:lnSpc>
                <a:spcPct val="90000"/>
              </a:lnSpc>
              <a:spcBef>
                <a:spcPts val="400"/>
              </a:spcBef>
              <a:spcAft>
                <a:spcPts val="0"/>
              </a:spcAft>
              <a:buClr>
                <a:srgbClr val="757575"/>
              </a:buClr>
              <a:buSzPts val="1500"/>
              <a:buNone/>
              <a:defRPr sz="1500">
                <a:solidFill>
                  <a:srgbClr val="757575"/>
                </a:solidFill>
              </a:defRPr>
            </a:lvl2pPr>
            <a:lvl3pPr indent="-228600" lvl="2" marL="1371600" algn="l">
              <a:lnSpc>
                <a:spcPct val="90000"/>
              </a:lnSpc>
              <a:spcBef>
                <a:spcPts val="400"/>
              </a:spcBef>
              <a:spcAft>
                <a:spcPts val="0"/>
              </a:spcAft>
              <a:buClr>
                <a:srgbClr val="757575"/>
              </a:buClr>
              <a:buSzPts val="1400"/>
              <a:buNone/>
              <a:defRPr sz="1400">
                <a:solidFill>
                  <a:srgbClr val="757575"/>
                </a:solidFill>
              </a:defRPr>
            </a:lvl3pPr>
            <a:lvl4pPr indent="-228600" lvl="3" marL="1828800" algn="l">
              <a:lnSpc>
                <a:spcPct val="90000"/>
              </a:lnSpc>
              <a:spcBef>
                <a:spcPts val="400"/>
              </a:spcBef>
              <a:spcAft>
                <a:spcPts val="0"/>
              </a:spcAft>
              <a:buClr>
                <a:srgbClr val="757575"/>
              </a:buClr>
              <a:buSzPts val="1200"/>
              <a:buNone/>
              <a:defRPr sz="1200">
                <a:solidFill>
                  <a:srgbClr val="757575"/>
                </a:solidFill>
              </a:defRPr>
            </a:lvl4pPr>
            <a:lvl5pPr indent="-228600" lvl="4" marL="2286000" algn="l">
              <a:lnSpc>
                <a:spcPct val="90000"/>
              </a:lnSpc>
              <a:spcBef>
                <a:spcPts val="400"/>
              </a:spcBef>
              <a:spcAft>
                <a:spcPts val="0"/>
              </a:spcAft>
              <a:buClr>
                <a:srgbClr val="757575"/>
              </a:buClr>
              <a:buSzPts val="1200"/>
              <a:buNone/>
              <a:defRPr sz="1200">
                <a:solidFill>
                  <a:srgbClr val="757575"/>
                </a:solidFill>
              </a:defRPr>
            </a:lvl5pPr>
            <a:lvl6pPr indent="-228600" lvl="5" marL="2743200" algn="l">
              <a:lnSpc>
                <a:spcPct val="90000"/>
              </a:lnSpc>
              <a:spcBef>
                <a:spcPts val="400"/>
              </a:spcBef>
              <a:spcAft>
                <a:spcPts val="0"/>
              </a:spcAft>
              <a:buClr>
                <a:srgbClr val="757575"/>
              </a:buClr>
              <a:buSzPts val="1200"/>
              <a:buNone/>
              <a:defRPr sz="1200">
                <a:solidFill>
                  <a:srgbClr val="757575"/>
                </a:solidFill>
              </a:defRPr>
            </a:lvl6pPr>
            <a:lvl7pPr indent="-228600" lvl="6" marL="3200400" algn="l">
              <a:lnSpc>
                <a:spcPct val="90000"/>
              </a:lnSpc>
              <a:spcBef>
                <a:spcPts val="400"/>
              </a:spcBef>
              <a:spcAft>
                <a:spcPts val="0"/>
              </a:spcAft>
              <a:buClr>
                <a:srgbClr val="757575"/>
              </a:buClr>
              <a:buSzPts val="1200"/>
              <a:buNone/>
              <a:defRPr sz="1200">
                <a:solidFill>
                  <a:srgbClr val="757575"/>
                </a:solidFill>
              </a:defRPr>
            </a:lvl7pPr>
            <a:lvl8pPr indent="-228600" lvl="7" marL="3657600" algn="l">
              <a:lnSpc>
                <a:spcPct val="90000"/>
              </a:lnSpc>
              <a:spcBef>
                <a:spcPts val="400"/>
              </a:spcBef>
              <a:spcAft>
                <a:spcPts val="0"/>
              </a:spcAft>
              <a:buClr>
                <a:srgbClr val="757575"/>
              </a:buClr>
              <a:buSzPts val="1200"/>
              <a:buNone/>
              <a:defRPr sz="1200">
                <a:solidFill>
                  <a:srgbClr val="757575"/>
                </a:solidFill>
              </a:defRPr>
            </a:lvl8pPr>
            <a:lvl9pPr indent="-228600" lvl="8" marL="4114800" algn="l">
              <a:lnSpc>
                <a:spcPct val="90000"/>
              </a:lnSpc>
              <a:spcBef>
                <a:spcPts val="400"/>
              </a:spcBef>
              <a:spcAft>
                <a:spcPts val="0"/>
              </a:spcAft>
              <a:buClr>
                <a:srgbClr val="757575"/>
              </a:buClr>
              <a:buSzPts val="1200"/>
              <a:buNone/>
              <a:defRPr sz="1200">
                <a:solidFill>
                  <a:srgbClr val="757575"/>
                </a:solidFill>
              </a:defRPr>
            </a:lvl9pPr>
          </a:lstStyle>
          <a:p/>
        </p:txBody>
      </p:sp>
      <p:sp>
        <p:nvSpPr>
          <p:cNvPr id="148" name="Google Shape;148;p29"/>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49" name="Google Shape;149;p29"/>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50" name="Google Shape;150;p29"/>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151" name="Shape 151"/>
        <p:cNvGrpSpPr/>
        <p:nvPr/>
      </p:nvGrpSpPr>
      <p:grpSpPr>
        <a:xfrm>
          <a:off x="0" y="0"/>
          <a:ext cx="0" cy="0"/>
          <a:chOff x="0" y="0"/>
          <a:chExt cx="0" cy="0"/>
        </a:xfrm>
      </p:grpSpPr>
      <p:sp>
        <p:nvSpPr>
          <p:cNvPr id="152" name="Google Shape;152;p30"/>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53" name="Google Shape;153;p30"/>
          <p:cNvSpPr txBox="1"/>
          <p:nvPr>
            <p:ph idx="1" type="body"/>
          </p:nvPr>
        </p:nvSpPr>
        <p:spPr>
          <a:xfrm>
            <a:off x="628650" y="1369219"/>
            <a:ext cx="3886200" cy="3263504"/>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54" name="Google Shape;154;p30"/>
          <p:cNvSpPr txBox="1"/>
          <p:nvPr>
            <p:ph idx="2" type="body"/>
          </p:nvPr>
        </p:nvSpPr>
        <p:spPr>
          <a:xfrm>
            <a:off x="4629150" y="1369219"/>
            <a:ext cx="3886200" cy="3263504"/>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55" name="Google Shape;155;p30"/>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56" name="Google Shape;156;p30"/>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57" name="Google Shape;157;p30"/>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158" name="Shape 158"/>
        <p:cNvGrpSpPr/>
        <p:nvPr/>
      </p:nvGrpSpPr>
      <p:grpSpPr>
        <a:xfrm>
          <a:off x="0" y="0"/>
          <a:ext cx="0" cy="0"/>
          <a:chOff x="0" y="0"/>
          <a:chExt cx="0" cy="0"/>
        </a:xfrm>
      </p:grpSpPr>
      <p:sp>
        <p:nvSpPr>
          <p:cNvPr id="159" name="Google Shape;159;p31"/>
          <p:cNvSpPr txBox="1"/>
          <p:nvPr>
            <p:ph type="title"/>
          </p:nvPr>
        </p:nvSpPr>
        <p:spPr>
          <a:xfrm>
            <a:off x="629841"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60" name="Google Shape;160;p31"/>
          <p:cNvSpPr txBox="1"/>
          <p:nvPr>
            <p:ph idx="1" type="body"/>
          </p:nvPr>
        </p:nvSpPr>
        <p:spPr>
          <a:xfrm>
            <a:off x="629841" y="1260872"/>
            <a:ext cx="3868340" cy="617934"/>
          </a:xfrm>
          <a:prstGeom prst="rect">
            <a:avLst/>
          </a:prstGeom>
          <a:noFill/>
          <a:ln>
            <a:noFill/>
          </a:ln>
        </p:spPr>
        <p:txBody>
          <a:bodyPr anchorCtr="0" anchor="b"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800"/>
              <a:buNone/>
              <a:defRPr b="1" sz="1800"/>
            </a:lvl1pPr>
            <a:lvl2pPr indent="-228600" lvl="1" marL="914400" algn="l">
              <a:lnSpc>
                <a:spcPct val="90000"/>
              </a:lnSpc>
              <a:spcBef>
                <a:spcPts val="400"/>
              </a:spcBef>
              <a:spcAft>
                <a:spcPts val="0"/>
              </a:spcAft>
              <a:buClr>
                <a:schemeClr val="dk1"/>
              </a:buClr>
              <a:buSzPts val="1500"/>
              <a:buNone/>
              <a:defRPr b="1" sz="1500"/>
            </a:lvl2pPr>
            <a:lvl3pPr indent="-228600" lvl="2" marL="1371600" algn="l">
              <a:lnSpc>
                <a:spcPct val="90000"/>
              </a:lnSpc>
              <a:spcBef>
                <a:spcPts val="400"/>
              </a:spcBef>
              <a:spcAft>
                <a:spcPts val="0"/>
              </a:spcAft>
              <a:buClr>
                <a:schemeClr val="dk1"/>
              </a:buClr>
              <a:buSzPts val="1400"/>
              <a:buNone/>
              <a:defRPr b="1" sz="1400"/>
            </a:lvl3pPr>
            <a:lvl4pPr indent="-228600" lvl="3" marL="1828800" algn="l">
              <a:lnSpc>
                <a:spcPct val="90000"/>
              </a:lnSpc>
              <a:spcBef>
                <a:spcPts val="400"/>
              </a:spcBef>
              <a:spcAft>
                <a:spcPts val="0"/>
              </a:spcAft>
              <a:buClr>
                <a:schemeClr val="dk1"/>
              </a:buClr>
              <a:buSzPts val="1200"/>
              <a:buNone/>
              <a:defRPr b="1" sz="1200"/>
            </a:lvl4pPr>
            <a:lvl5pPr indent="-228600" lvl="4" marL="2286000" algn="l">
              <a:lnSpc>
                <a:spcPct val="90000"/>
              </a:lnSpc>
              <a:spcBef>
                <a:spcPts val="400"/>
              </a:spcBef>
              <a:spcAft>
                <a:spcPts val="0"/>
              </a:spcAft>
              <a:buClr>
                <a:schemeClr val="dk1"/>
              </a:buClr>
              <a:buSzPts val="1200"/>
              <a:buNone/>
              <a:defRPr b="1" sz="1200"/>
            </a:lvl5pPr>
            <a:lvl6pPr indent="-228600" lvl="5" marL="2743200" algn="l">
              <a:lnSpc>
                <a:spcPct val="90000"/>
              </a:lnSpc>
              <a:spcBef>
                <a:spcPts val="400"/>
              </a:spcBef>
              <a:spcAft>
                <a:spcPts val="0"/>
              </a:spcAft>
              <a:buClr>
                <a:schemeClr val="dk1"/>
              </a:buClr>
              <a:buSzPts val="1200"/>
              <a:buNone/>
              <a:defRPr b="1" sz="1200"/>
            </a:lvl6pPr>
            <a:lvl7pPr indent="-228600" lvl="6" marL="3200400" algn="l">
              <a:lnSpc>
                <a:spcPct val="90000"/>
              </a:lnSpc>
              <a:spcBef>
                <a:spcPts val="400"/>
              </a:spcBef>
              <a:spcAft>
                <a:spcPts val="0"/>
              </a:spcAft>
              <a:buClr>
                <a:schemeClr val="dk1"/>
              </a:buClr>
              <a:buSzPts val="1200"/>
              <a:buNone/>
              <a:defRPr b="1" sz="1200"/>
            </a:lvl7pPr>
            <a:lvl8pPr indent="-228600" lvl="7" marL="3657600" algn="l">
              <a:lnSpc>
                <a:spcPct val="90000"/>
              </a:lnSpc>
              <a:spcBef>
                <a:spcPts val="400"/>
              </a:spcBef>
              <a:spcAft>
                <a:spcPts val="0"/>
              </a:spcAft>
              <a:buClr>
                <a:schemeClr val="dk1"/>
              </a:buClr>
              <a:buSzPts val="1200"/>
              <a:buNone/>
              <a:defRPr b="1" sz="1200"/>
            </a:lvl8pPr>
            <a:lvl9pPr indent="-228600" lvl="8" marL="4114800" algn="l">
              <a:lnSpc>
                <a:spcPct val="90000"/>
              </a:lnSpc>
              <a:spcBef>
                <a:spcPts val="400"/>
              </a:spcBef>
              <a:spcAft>
                <a:spcPts val="0"/>
              </a:spcAft>
              <a:buClr>
                <a:schemeClr val="dk1"/>
              </a:buClr>
              <a:buSzPts val="1200"/>
              <a:buNone/>
              <a:defRPr b="1" sz="1200"/>
            </a:lvl9pPr>
          </a:lstStyle>
          <a:p/>
        </p:txBody>
      </p:sp>
      <p:sp>
        <p:nvSpPr>
          <p:cNvPr id="161" name="Google Shape;161;p31"/>
          <p:cNvSpPr txBox="1"/>
          <p:nvPr>
            <p:ph idx="2" type="body"/>
          </p:nvPr>
        </p:nvSpPr>
        <p:spPr>
          <a:xfrm>
            <a:off x="629841" y="1878806"/>
            <a:ext cx="3868340" cy="2763441"/>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62" name="Google Shape;162;p31"/>
          <p:cNvSpPr txBox="1"/>
          <p:nvPr>
            <p:ph idx="3" type="body"/>
          </p:nvPr>
        </p:nvSpPr>
        <p:spPr>
          <a:xfrm>
            <a:off x="4629150" y="1260872"/>
            <a:ext cx="3887391" cy="617934"/>
          </a:xfrm>
          <a:prstGeom prst="rect">
            <a:avLst/>
          </a:prstGeom>
          <a:noFill/>
          <a:ln>
            <a:noFill/>
          </a:ln>
        </p:spPr>
        <p:txBody>
          <a:bodyPr anchorCtr="0" anchor="b"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800"/>
              <a:buNone/>
              <a:defRPr b="1" sz="1800"/>
            </a:lvl1pPr>
            <a:lvl2pPr indent="-228600" lvl="1" marL="914400" algn="l">
              <a:lnSpc>
                <a:spcPct val="90000"/>
              </a:lnSpc>
              <a:spcBef>
                <a:spcPts val="400"/>
              </a:spcBef>
              <a:spcAft>
                <a:spcPts val="0"/>
              </a:spcAft>
              <a:buClr>
                <a:schemeClr val="dk1"/>
              </a:buClr>
              <a:buSzPts val="1500"/>
              <a:buNone/>
              <a:defRPr b="1" sz="1500"/>
            </a:lvl2pPr>
            <a:lvl3pPr indent="-228600" lvl="2" marL="1371600" algn="l">
              <a:lnSpc>
                <a:spcPct val="90000"/>
              </a:lnSpc>
              <a:spcBef>
                <a:spcPts val="400"/>
              </a:spcBef>
              <a:spcAft>
                <a:spcPts val="0"/>
              </a:spcAft>
              <a:buClr>
                <a:schemeClr val="dk1"/>
              </a:buClr>
              <a:buSzPts val="1400"/>
              <a:buNone/>
              <a:defRPr b="1" sz="1400"/>
            </a:lvl3pPr>
            <a:lvl4pPr indent="-228600" lvl="3" marL="1828800" algn="l">
              <a:lnSpc>
                <a:spcPct val="90000"/>
              </a:lnSpc>
              <a:spcBef>
                <a:spcPts val="400"/>
              </a:spcBef>
              <a:spcAft>
                <a:spcPts val="0"/>
              </a:spcAft>
              <a:buClr>
                <a:schemeClr val="dk1"/>
              </a:buClr>
              <a:buSzPts val="1200"/>
              <a:buNone/>
              <a:defRPr b="1" sz="1200"/>
            </a:lvl4pPr>
            <a:lvl5pPr indent="-228600" lvl="4" marL="2286000" algn="l">
              <a:lnSpc>
                <a:spcPct val="90000"/>
              </a:lnSpc>
              <a:spcBef>
                <a:spcPts val="400"/>
              </a:spcBef>
              <a:spcAft>
                <a:spcPts val="0"/>
              </a:spcAft>
              <a:buClr>
                <a:schemeClr val="dk1"/>
              </a:buClr>
              <a:buSzPts val="1200"/>
              <a:buNone/>
              <a:defRPr b="1" sz="1200"/>
            </a:lvl5pPr>
            <a:lvl6pPr indent="-228600" lvl="5" marL="2743200" algn="l">
              <a:lnSpc>
                <a:spcPct val="90000"/>
              </a:lnSpc>
              <a:spcBef>
                <a:spcPts val="400"/>
              </a:spcBef>
              <a:spcAft>
                <a:spcPts val="0"/>
              </a:spcAft>
              <a:buClr>
                <a:schemeClr val="dk1"/>
              </a:buClr>
              <a:buSzPts val="1200"/>
              <a:buNone/>
              <a:defRPr b="1" sz="1200"/>
            </a:lvl6pPr>
            <a:lvl7pPr indent="-228600" lvl="6" marL="3200400" algn="l">
              <a:lnSpc>
                <a:spcPct val="90000"/>
              </a:lnSpc>
              <a:spcBef>
                <a:spcPts val="400"/>
              </a:spcBef>
              <a:spcAft>
                <a:spcPts val="0"/>
              </a:spcAft>
              <a:buClr>
                <a:schemeClr val="dk1"/>
              </a:buClr>
              <a:buSzPts val="1200"/>
              <a:buNone/>
              <a:defRPr b="1" sz="1200"/>
            </a:lvl7pPr>
            <a:lvl8pPr indent="-228600" lvl="7" marL="3657600" algn="l">
              <a:lnSpc>
                <a:spcPct val="90000"/>
              </a:lnSpc>
              <a:spcBef>
                <a:spcPts val="400"/>
              </a:spcBef>
              <a:spcAft>
                <a:spcPts val="0"/>
              </a:spcAft>
              <a:buClr>
                <a:schemeClr val="dk1"/>
              </a:buClr>
              <a:buSzPts val="1200"/>
              <a:buNone/>
              <a:defRPr b="1" sz="1200"/>
            </a:lvl8pPr>
            <a:lvl9pPr indent="-228600" lvl="8" marL="4114800" algn="l">
              <a:lnSpc>
                <a:spcPct val="90000"/>
              </a:lnSpc>
              <a:spcBef>
                <a:spcPts val="400"/>
              </a:spcBef>
              <a:spcAft>
                <a:spcPts val="0"/>
              </a:spcAft>
              <a:buClr>
                <a:schemeClr val="dk1"/>
              </a:buClr>
              <a:buSzPts val="1200"/>
              <a:buNone/>
              <a:defRPr b="1" sz="1200"/>
            </a:lvl9pPr>
          </a:lstStyle>
          <a:p/>
        </p:txBody>
      </p:sp>
      <p:sp>
        <p:nvSpPr>
          <p:cNvPr id="163" name="Google Shape;163;p31"/>
          <p:cNvSpPr txBox="1"/>
          <p:nvPr>
            <p:ph idx="4" type="body"/>
          </p:nvPr>
        </p:nvSpPr>
        <p:spPr>
          <a:xfrm>
            <a:off x="4629150" y="1878806"/>
            <a:ext cx="3887391" cy="2763441"/>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64" name="Google Shape;164;p31"/>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65" name="Google Shape;165;p31"/>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66" name="Google Shape;166;p31"/>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67" name="Shape 167"/>
        <p:cNvGrpSpPr/>
        <p:nvPr/>
      </p:nvGrpSpPr>
      <p:grpSpPr>
        <a:xfrm>
          <a:off x="0" y="0"/>
          <a:ext cx="0" cy="0"/>
          <a:chOff x="0" y="0"/>
          <a:chExt cx="0" cy="0"/>
        </a:xfrm>
      </p:grpSpPr>
      <p:sp>
        <p:nvSpPr>
          <p:cNvPr id="168" name="Google Shape;168;p32"/>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69" name="Google Shape;169;p32"/>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70" name="Google Shape;170;p32"/>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71" name="Google Shape;171;p32"/>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172" name="Shape 172"/>
        <p:cNvGrpSpPr/>
        <p:nvPr/>
      </p:nvGrpSpPr>
      <p:grpSpPr>
        <a:xfrm>
          <a:off x="0" y="0"/>
          <a:ext cx="0" cy="0"/>
          <a:chOff x="0" y="0"/>
          <a:chExt cx="0" cy="0"/>
        </a:xfrm>
      </p:grpSpPr>
      <p:sp>
        <p:nvSpPr>
          <p:cNvPr id="173" name="Google Shape;173;p33"/>
          <p:cNvSpPr txBox="1"/>
          <p:nvPr>
            <p:ph type="title"/>
          </p:nvPr>
        </p:nvSpPr>
        <p:spPr>
          <a:xfrm>
            <a:off x="629841" y="342900"/>
            <a:ext cx="2949178" cy="1200150"/>
          </a:xfrm>
          <a:prstGeom prst="rect">
            <a:avLst/>
          </a:prstGeom>
          <a:noFill/>
          <a:ln>
            <a:noFill/>
          </a:ln>
        </p:spPr>
        <p:txBody>
          <a:bodyPr anchorCtr="0" anchor="b" bIns="34275" lIns="68575" spcFirstLastPara="1" rIns="68575" wrap="square" tIns="34275">
            <a:normAutofit/>
          </a:bodyPr>
          <a:lstStyle>
            <a:lvl1pPr lvl="0" algn="l">
              <a:lnSpc>
                <a:spcPct val="90000"/>
              </a:lnSpc>
              <a:spcBef>
                <a:spcPts val="0"/>
              </a:spcBef>
              <a:spcAft>
                <a:spcPts val="0"/>
              </a:spcAft>
              <a:buClr>
                <a:schemeClr val="dk1"/>
              </a:buClr>
              <a:buSzPts val="2400"/>
              <a:buFont typeface="Play"/>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74" name="Google Shape;174;p33"/>
          <p:cNvSpPr txBox="1"/>
          <p:nvPr>
            <p:ph idx="1" type="body"/>
          </p:nvPr>
        </p:nvSpPr>
        <p:spPr>
          <a:xfrm>
            <a:off x="3887391" y="740569"/>
            <a:ext cx="4629150" cy="3655219"/>
          </a:xfrm>
          <a:prstGeom prst="rect">
            <a:avLst/>
          </a:prstGeom>
          <a:noFill/>
          <a:ln>
            <a:noFill/>
          </a:ln>
        </p:spPr>
        <p:txBody>
          <a:bodyPr anchorCtr="0" anchor="t" bIns="34275" lIns="68575" spcFirstLastPara="1" rIns="68575" wrap="square" tIns="34275">
            <a:normAutofit/>
          </a:bodyPr>
          <a:lstStyle>
            <a:lvl1pPr indent="-381000" lvl="0" marL="457200" algn="l">
              <a:lnSpc>
                <a:spcPct val="90000"/>
              </a:lnSpc>
              <a:spcBef>
                <a:spcPts val="800"/>
              </a:spcBef>
              <a:spcAft>
                <a:spcPts val="0"/>
              </a:spcAft>
              <a:buClr>
                <a:schemeClr val="dk1"/>
              </a:buClr>
              <a:buSzPts val="2400"/>
              <a:buChar char="•"/>
              <a:defRPr sz="2400"/>
            </a:lvl1pPr>
            <a:lvl2pPr indent="-361950" lvl="1" marL="914400" algn="l">
              <a:lnSpc>
                <a:spcPct val="90000"/>
              </a:lnSpc>
              <a:spcBef>
                <a:spcPts val="400"/>
              </a:spcBef>
              <a:spcAft>
                <a:spcPts val="0"/>
              </a:spcAft>
              <a:buClr>
                <a:schemeClr val="dk1"/>
              </a:buClr>
              <a:buSzPts val="2100"/>
              <a:buChar char="•"/>
              <a:defRPr sz="2100"/>
            </a:lvl2pPr>
            <a:lvl3pPr indent="-342900" lvl="2" marL="1371600" algn="l">
              <a:lnSpc>
                <a:spcPct val="90000"/>
              </a:lnSpc>
              <a:spcBef>
                <a:spcPts val="400"/>
              </a:spcBef>
              <a:spcAft>
                <a:spcPts val="0"/>
              </a:spcAft>
              <a:buClr>
                <a:schemeClr val="dk1"/>
              </a:buClr>
              <a:buSzPts val="1800"/>
              <a:buChar char="•"/>
              <a:defRPr sz="1800"/>
            </a:lvl3pPr>
            <a:lvl4pPr indent="-323850" lvl="3" marL="1828800" algn="l">
              <a:lnSpc>
                <a:spcPct val="90000"/>
              </a:lnSpc>
              <a:spcBef>
                <a:spcPts val="400"/>
              </a:spcBef>
              <a:spcAft>
                <a:spcPts val="0"/>
              </a:spcAft>
              <a:buClr>
                <a:schemeClr val="dk1"/>
              </a:buClr>
              <a:buSzPts val="1500"/>
              <a:buChar char="•"/>
              <a:defRPr sz="1500"/>
            </a:lvl4pPr>
            <a:lvl5pPr indent="-323850" lvl="4" marL="2286000" algn="l">
              <a:lnSpc>
                <a:spcPct val="90000"/>
              </a:lnSpc>
              <a:spcBef>
                <a:spcPts val="400"/>
              </a:spcBef>
              <a:spcAft>
                <a:spcPts val="0"/>
              </a:spcAft>
              <a:buClr>
                <a:schemeClr val="dk1"/>
              </a:buClr>
              <a:buSzPts val="1500"/>
              <a:buChar char="•"/>
              <a:defRPr sz="1500"/>
            </a:lvl5pPr>
            <a:lvl6pPr indent="-323850" lvl="5" marL="2743200" algn="l">
              <a:lnSpc>
                <a:spcPct val="90000"/>
              </a:lnSpc>
              <a:spcBef>
                <a:spcPts val="400"/>
              </a:spcBef>
              <a:spcAft>
                <a:spcPts val="0"/>
              </a:spcAft>
              <a:buClr>
                <a:schemeClr val="dk1"/>
              </a:buClr>
              <a:buSzPts val="1500"/>
              <a:buChar char="•"/>
              <a:defRPr sz="1500"/>
            </a:lvl6pPr>
            <a:lvl7pPr indent="-323850" lvl="6" marL="3200400" algn="l">
              <a:lnSpc>
                <a:spcPct val="90000"/>
              </a:lnSpc>
              <a:spcBef>
                <a:spcPts val="400"/>
              </a:spcBef>
              <a:spcAft>
                <a:spcPts val="0"/>
              </a:spcAft>
              <a:buClr>
                <a:schemeClr val="dk1"/>
              </a:buClr>
              <a:buSzPts val="1500"/>
              <a:buChar char="•"/>
              <a:defRPr sz="1500"/>
            </a:lvl7pPr>
            <a:lvl8pPr indent="-323850" lvl="7" marL="3657600" algn="l">
              <a:lnSpc>
                <a:spcPct val="90000"/>
              </a:lnSpc>
              <a:spcBef>
                <a:spcPts val="400"/>
              </a:spcBef>
              <a:spcAft>
                <a:spcPts val="0"/>
              </a:spcAft>
              <a:buClr>
                <a:schemeClr val="dk1"/>
              </a:buClr>
              <a:buSzPts val="1500"/>
              <a:buChar char="•"/>
              <a:defRPr sz="1500"/>
            </a:lvl8pPr>
            <a:lvl9pPr indent="-323850" lvl="8" marL="4114800" algn="l">
              <a:lnSpc>
                <a:spcPct val="90000"/>
              </a:lnSpc>
              <a:spcBef>
                <a:spcPts val="400"/>
              </a:spcBef>
              <a:spcAft>
                <a:spcPts val="0"/>
              </a:spcAft>
              <a:buClr>
                <a:schemeClr val="dk1"/>
              </a:buClr>
              <a:buSzPts val="1500"/>
              <a:buChar char="•"/>
              <a:defRPr sz="1500"/>
            </a:lvl9pPr>
          </a:lstStyle>
          <a:p/>
        </p:txBody>
      </p:sp>
      <p:sp>
        <p:nvSpPr>
          <p:cNvPr id="175" name="Google Shape;175;p33"/>
          <p:cNvSpPr txBox="1"/>
          <p:nvPr>
            <p:ph idx="2" type="body"/>
          </p:nvPr>
        </p:nvSpPr>
        <p:spPr>
          <a:xfrm>
            <a:off x="629841" y="1543050"/>
            <a:ext cx="2949178" cy="2858691"/>
          </a:xfrm>
          <a:prstGeom prst="rect">
            <a:avLst/>
          </a:prstGeom>
          <a:noFill/>
          <a:ln>
            <a:noFill/>
          </a:ln>
        </p:spPr>
        <p:txBody>
          <a:bodyPr anchorCtr="0" anchor="t"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200"/>
              <a:buNone/>
              <a:defRPr sz="1200"/>
            </a:lvl1pPr>
            <a:lvl2pPr indent="-228600" lvl="1" marL="914400" algn="l">
              <a:lnSpc>
                <a:spcPct val="90000"/>
              </a:lnSpc>
              <a:spcBef>
                <a:spcPts val="400"/>
              </a:spcBef>
              <a:spcAft>
                <a:spcPts val="0"/>
              </a:spcAft>
              <a:buClr>
                <a:schemeClr val="dk1"/>
              </a:buClr>
              <a:buSzPts val="1100"/>
              <a:buNone/>
              <a:defRPr sz="1100"/>
            </a:lvl2pPr>
            <a:lvl3pPr indent="-228600" lvl="2" marL="1371600" algn="l">
              <a:lnSpc>
                <a:spcPct val="90000"/>
              </a:lnSpc>
              <a:spcBef>
                <a:spcPts val="400"/>
              </a:spcBef>
              <a:spcAft>
                <a:spcPts val="0"/>
              </a:spcAft>
              <a:buClr>
                <a:schemeClr val="dk1"/>
              </a:buClr>
              <a:buSzPts val="900"/>
              <a:buNone/>
              <a:defRPr sz="900"/>
            </a:lvl3pPr>
            <a:lvl4pPr indent="-228600" lvl="3" marL="1828800" algn="l">
              <a:lnSpc>
                <a:spcPct val="90000"/>
              </a:lnSpc>
              <a:spcBef>
                <a:spcPts val="400"/>
              </a:spcBef>
              <a:spcAft>
                <a:spcPts val="0"/>
              </a:spcAft>
              <a:buClr>
                <a:schemeClr val="dk1"/>
              </a:buClr>
              <a:buSzPts val="800"/>
              <a:buNone/>
              <a:defRPr sz="800"/>
            </a:lvl4pPr>
            <a:lvl5pPr indent="-228600" lvl="4" marL="2286000" algn="l">
              <a:lnSpc>
                <a:spcPct val="90000"/>
              </a:lnSpc>
              <a:spcBef>
                <a:spcPts val="400"/>
              </a:spcBef>
              <a:spcAft>
                <a:spcPts val="0"/>
              </a:spcAft>
              <a:buClr>
                <a:schemeClr val="dk1"/>
              </a:buClr>
              <a:buSzPts val="800"/>
              <a:buNone/>
              <a:defRPr sz="800"/>
            </a:lvl5pPr>
            <a:lvl6pPr indent="-228600" lvl="5" marL="2743200" algn="l">
              <a:lnSpc>
                <a:spcPct val="90000"/>
              </a:lnSpc>
              <a:spcBef>
                <a:spcPts val="400"/>
              </a:spcBef>
              <a:spcAft>
                <a:spcPts val="0"/>
              </a:spcAft>
              <a:buClr>
                <a:schemeClr val="dk1"/>
              </a:buClr>
              <a:buSzPts val="800"/>
              <a:buNone/>
              <a:defRPr sz="800"/>
            </a:lvl6pPr>
            <a:lvl7pPr indent="-228600" lvl="6" marL="3200400" algn="l">
              <a:lnSpc>
                <a:spcPct val="90000"/>
              </a:lnSpc>
              <a:spcBef>
                <a:spcPts val="400"/>
              </a:spcBef>
              <a:spcAft>
                <a:spcPts val="0"/>
              </a:spcAft>
              <a:buClr>
                <a:schemeClr val="dk1"/>
              </a:buClr>
              <a:buSzPts val="800"/>
              <a:buNone/>
              <a:defRPr sz="800"/>
            </a:lvl7pPr>
            <a:lvl8pPr indent="-228600" lvl="7" marL="3657600" algn="l">
              <a:lnSpc>
                <a:spcPct val="90000"/>
              </a:lnSpc>
              <a:spcBef>
                <a:spcPts val="400"/>
              </a:spcBef>
              <a:spcAft>
                <a:spcPts val="0"/>
              </a:spcAft>
              <a:buClr>
                <a:schemeClr val="dk1"/>
              </a:buClr>
              <a:buSzPts val="800"/>
              <a:buNone/>
              <a:defRPr sz="800"/>
            </a:lvl8pPr>
            <a:lvl9pPr indent="-228600" lvl="8" marL="4114800" algn="l">
              <a:lnSpc>
                <a:spcPct val="90000"/>
              </a:lnSpc>
              <a:spcBef>
                <a:spcPts val="400"/>
              </a:spcBef>
              <a:spcAft>
                <a:spcPts val="0"/>
              </a:spcAft>
              <a:buClr>
                <a:schemeClr val="dk1"/>
              </a:buClr>
              <a:buSzPts val="800"/>
              <a:buNone/>
              <a:defRPr sz="800"/>
            </a:lvl9pPr>
          </a:lstStyle>
          <a:p/>
        </p:txBody>
      </p:sp>
      <p:sp>
        <p:nvSpPr>
          <p:cNvPr id="176" name="Google Shape;176;p33"/>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77" name="Google Shape;177;p33"/>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78" name="Google Shape;178;p33"/>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179" name="Shape 179"/>
        <p:cNvGrpSpPr/>
        <p:nvPr/>
      </p:nvGrpSpPr>
      <p:grpSpPr>
        <a:xfrm>
          <a:off x="0" y="0"/>
          <a:ext cx="0" cy="0"/>
          <a:chOff x="0" y="0"/>
          <a:chExt cx="0" cy="0"/>
        </a:xfrm>
      </p:grpSpPr>
      <p:sp>
        <p:nvSpPr>
          <p:cNvPr id="180" name="Google Shape;180;p34"/>
          <p:cNvSpPr txBox="1"/>
          <p:nvPr>
            <p:ph type="title"/>
          </p:nvPr>
        </p:nvSpPr>
        <p:spPr>
          <a:xfrm>
            <a:off x="629841" y="342900"/>
            <a:ext cx="2949178" cy="1200150"/>
          </a:xfrm>
          <a:prstGeom prst="rect">
            <a:avLst/>
          </a:prstGeom>
          <a:noFill/>
          <a:ln>
            <a:noFill/>
          </a:ln>
        </p:spPr>
        <p:txBody>
          <a:bodyPr anchorCtr="0" anchor="b" bIns="34275" lIns="68575" spcFirstLastPara="1" rIns="68575" wrap="square" tIns="34275">
            <a:normAutofit/>
          </a:bodyPr>
          <a:lstStyle>
            <a:lvl1pPr lvl="0" algn="l">
              <a:lnSpc>
                <a:spcPct val="90000"/>
              </a:lnSpc>
              <a:spcBef>
                <a:spcPts val="0"/>
              </a:spcBef>
              <a:spcAft>
                <a:spcPts val="0"/>
              </a:spcAft>
              <a:buClr>
                <a:schemeClr val="dk1"/>
              </a:buClr>
              <a:buSzPts val="2400"/>
              <a:buFont typeface="Play"/>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81" name="Google Shape;181;p34"/>
          <p:cNvSpPr/>
          <p:nvPr>
            <p:ph idx="2" type="pic"/>
          </p:nvPr>
        </p:nvSpPr>
        <p:spPr>
          <a:xfrm>
            <a:off x="3887391" y="740569"/>
            <a:ext cx="4629150" cy="3655219"/>
          </a:xfrm>
          <a:prstGeom prst="rect">
            <a:avLst/>
          </a:prstGeom>
          <a:noFill/>
          <a:ln>
            <a:noFill/>
          </a:ln>
        </p:spPr>
      </p:sp>
      <p:sp>
        <p:nvSpPr>
          <p:cNvPr id="182" name="Google Shape;182;p34"/>
          <p:cNvSpPr txBox="1"/>
          <p:nvPr>
            <p:ph idx="1" type="body"/>
          </p:nvPr>
        </p:nvSpPr>
        <p:spPr>
          <a:xfrm>
            <a:off x="629841" y="1543050"/>
            <a:ext cx="2949178" cy="2858691"/>
          </a:xfrm>
          <a:prstGeom prst="rect">
            <a:avLst/>
          </a:prstGeom>
          <a:noFill/>
          <a:ln>
            <a:noFill/>
          </a:ln>
        </p:spPr>
        <p:txBody>
          <a:bodyPr anchorCtr="0" anchor="t" bIns="34275" lIns="68575" spcFirstLastPara="1" rIns="68575" wrap="square" tIns="34275">
            <a:normAutofit/>
          </a:bodyPr>
          <a:lstStyle>
            <a:lvl1pPr indent="-228600" lvl="0" marL="457200" algn="l">
              <a:lnSpc>
                <a:spcPct val="90000"/>
              </a:lnSpc>
              <a:spcBef>
                <a:spcPts val="800"/>
              </a:spcBef>
              <a:spcAft>
                <a:spcPts val="0"/>
              </a:spcAft>
              <a:buClr>
                <a:schemeClr val="dk1"/>
              </a:buClr>
              <a:buSzPts val="1200"/>
              <a:buNone/>
              <a:defRPr sz="1200"/>
            </a:lvl1pPr>
            <a:lvl2pPr indent="-228600" lvl="1" marL="914400" algn="l">
              <a:lnSpc>
                <a:spcPct val="90000"/>
              </a:lnSpc>
              <a:spcBef>
                <a:spcPts val="400"/>
              </a:spcBef>
              <a:spcAft>
                <a:spcPts val="0"/>
              </a:spcAft>
              <a:buClr>
                <a:schemeClr val="dk1"/>
              </a:buClr>
              <a:buSzPts val="1100"/>
              <a:buNone/>
              <a:defRPr sz="1100"/>
            </a:lvl2pPr>
            <a:lvl3pPr indent="-228600" lvl="2" marL="1371600" algn="l">
              <a:lnSpc>
                <a:spcPct val="90000"/>
              </a:lnSpc>
              <a:spcBef>
                <a:spcPts val="400"/>
              </a:spcBef>
              <a:spcAft>
                <a:spcPts val="0"/>
              </a:spcAft>
              <a:buClr>
                <a:schemeClr val="dk1"/>
              </a:buClr>
              <a:buSzPts val="900"/>
              <a:buNone/>
              <a:defRPr sz="900"/>
            </a:lvl3pPr>
            <a:lvl4pPr indent="-228600" lvl="3" marL="1828800" algn="l">
              <a:lnSpc>
                <a:spcPct val="90000"/>
              </a:lnSpc>
              <a:spcBef>
                <a:spcPts val="400"/>
              </a:spcBef>
              <a:spcAft>
                <a:spcPts val="0"/>
              </a:spcAft>
              <a:buClr>
                <a:schemeClr val="dk1"/>
              </a:buClr>
              <a:buSzPts val="800"/>
              <a:buNone/>
              <a:defRPr sz="800"/>
            </a:lvl4pPr>
            <a:lvl5pPr indent="-228600" lvl="4" marL="2286000" algn="l">
              <a:lnSpc>
                <a:spcPct val="90000"/>
              </a:lnSpc>
              <a:spcBef>
                <a:spcPts val="400"/>
              </a:spcBef>
              <a:spcAft>
                <a:spcPts val="0"/>
              </a:spcAft>
              <a:buClr>
                <a:schemeClr val="dk1"/>
              </a:buClr>
              <a:buSzPts val="800"/>
              <a:buNone/>
              <a:defRPr sz="800"/>
            </a:lvl5pPr>
            <a:lvl6pPr indent="-228600" lvl="5" marL="2743200" algn="l">
              <a:lnSpc>
                <a:spcPct val="90000"/>
              </a:lnSpc>
              <a:spcBef>
                <a:spcPts val="400"/>
              </a:spcBef>
              <a:spcAft>
                <a:spcPts val="0"/>
              </a:spcAft>
              <a:buClr>
                <a:schemeClr val="dk1"/>
              </a:buClr>
              <a:buSzPts val="800"/>
              <a:buNone/>
              <a:defRPr sz="800"/>
            </a:lvl6pPr>
            <a:lvl7pPr indent="-228600" lvl="6" marL="3200400" algn="l">
              <a:lnSpc>
                <a:spcPct val="90000"/>
              </a:lnSpc>
              <a:spcBef>
                <a:spcPts val="400"/>
              </a:spcBef>
              <a:spcAft>
                <a:spcPts val="0"/>
              </a:spcAft>
              <a:buClr>
                <a:schemeClr val="dk1"/>
              </a:buClr>
              <a:buSzPts val="800"/>
              <a:buNone/>
              <a:defRPr sz="800"/>
            </a:lvl7pPr>
            <a:lvl8pPr indent="-228600" lvl="7" marL="3657600" algn="l">
              <a:lnSpc>
                <a:spcPct val="90000"/>
              </a:lnSpc>
              <a:spcBef>
                <a:spcPts val="400"/>
              </a:spcBef>
              <a:spcAft>
                <a:spcPts val="0"/>
              </a:spcAft>
              <a:buClr>
                <a:schemeClr val="dk1"/>
              </a:buClr>
              <a:buSzPts val="800"/>
              <a:buNone/>
              <a:defRPr sz="800"/>
            </a:lvl8pPr>
            <a:lvl9pPr indent="-228600" lvl="8" marL="4114800" algn="l">
              <a:lnSpc>
                <a:spcPct val="90000"/>
              </a:lnSpc>
              <a:spcBef>
                <a:spcPts val="400"/>
              </a:spcBef>
              <a:spcAft>
                <a:spcPts val="0"/>
              </a:spcAft>
              <a:buClr>
                <a:schemeClr val="dk1"/>
              </a:buClr>
              <a:buSzPts val="800"/>
              <a:buNone/>
              <a:defRPr sz="800"/>
            </a:lvl9pPr>
          </a:lstStyle>
          <a:p/>
        </p:txBody>
      </p:sp>
      <p:sp>
        <p:nvSpPr>
          <p:cNvPr id="183" name="Google Shape;183;p34"/>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84" name="Google Shape;184;p34"/>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85" name="Google Shape;185;p34"/>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86" name="Shape 186"/>
        <p:cNvGrpSpPr/>
        <p:nvPr/>
      </p:nvGrpSpPr>
      <p:grpSpPr>
        <a:xfrm>
          <a:off x="0" y="0"/>
          <a:ext cx="0" cy="0"/>
          <a:chOff x="0" y="0"/>
          <a:chExt cx="0" cy="0"/>
        </a:xfrm>
      </p:grpSpPr>
      <p:sp>
        <p:nvSpPr>
          <p:cNvPr id="187" name="Google Shape;187;p35"/>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88" name="Google Shape;188;p35"/>
          <p:cNvSpPr txBox="1"/>
          <p:nvPr>
            <p:ph idx="1" type="body"/>
          </p:nvPr>
        </p:nvSpPr>
        <p:spPr>
          <a:xfrm rot="5400000">
            <a:off x="2940248" y="-942379"/>
            <a:ext cx="3263504" cy="7886700"/>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89" name="Google Shape;189;p35"/>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90" name="Google Shape;190;p35"/>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91" name="Google Shape;191;p35"/>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92" name="Shape 192"/>
        <p:cNvGrpSpPr/>
        <p:nvPr/>
      </p:nvGrpSpPr>
      <p:grpSpPr>
        <a:xfrm>
          <a:off x="0" y="0"/>
          <a:ext cx="0" cy="0"/>
          <a:chOff x="0" y="0"/>
          <a:chExt cx="0" cy="0"/>
        </a:xfrm>
      </p:grpSpPr>
      <p:sp>
        <p:nvSpPr>
          <p:cNvPr id="193" name="Google Shape;193;p36"/>
          <p:cNvSpPr txBox="1"/>
          <p:nvPr>
            <p:ph type="title"/>
          </p:nvPr>
        </p:nvSpPr>
        <p:spPr>
          <a:xfrm rot="5400000">
            <a:off x="5350073" y="1467445"/>
            <a:ext cx="4358879" cy="1971675"/>
          </a:xfrm>
          <a:prstGeom prst="rect">
            <a:avLst/>
          </a:prstGeom>
          <a:noFill/>
          <a:ln>
            <a:noFill/>
          </a:ln>
        </p:spPr>
        <p:txBody>
          <a:bodyPr anchorCtr="0" anchor="ctr" bIns="34275" lIns="68575" spcFirstLastPara="1" rIns="68575" wrap="square" tIns="34275">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p:txBody>
      </p:sp>
      <p:sp>
        <p:nvSpPr>
          <p:cNvPr id="194" name="Google Shape;194;p36"/>
          <p:cNvSpPr txBox="1"/>
          <p:nvPr>
            <p:ph idx="1" type="body"/>
          </p:nvPr>
        </p:nvSpPr>
        <p:spPr>
          <a:xfrm rot="5400000">
            <a:off x="1349573" y="-447080"/>
            <a:ext cx="4358879" cy="5800725"/>
          </a:xfrm>
          <a:prstGeom prst="rect">
            <a:avLst/>
          </a:prstGeom>
          <a:noFill/>
          <a:ln>
            <a:noFill/>
          </a:ln>
        </p:spPr>
        <p:txBody>
          <a:bodyPr anchorCtr="0" anchor="t" bIns="34275" lIns="68575" spcFirstLastPara="1" rIns="68575" wrap="square" tIns="34275">
            <a:normAutofit/>
          </a:bodyPr>
          <a:lstStyle>
            <a:lvl1pPr indent="-317500" lvl="0" marL="457200" algn="l">
              <a:lnSpc>
                <a:spcPct val="90000"/>
              </a:lnSpc>
              <a:spcBef>
                <a:spcPts val="800"/>
              </a:spcBef>
              <a:spcAft>
                <a:spcPts val="0"/>
              </a:spcAft>
              <a:buClr>
                <a:schemeClr val="dk1"/>
              </a:buClr>
              <a:buSzPts val="1400"/>
              <a:buChar char="•"/>
              <a:defRPr/>
            </a:lvl1pPr>
            <a:lvl2pPr indent="-317500" lvl="1" marL="914400" algn="l">
              <a:lnSpc>
                <a:spcPct val="90000"/>
              </a:lnSpc>
              <a:spcBef>
                <a:spcPts val="400"/>
              </a:spcBef>
              <a:spcAft>
                <a:spcPts val="0"/>
              </a:spcAft>
              <a:buClr>
                <a:schemeClr val="dk1"/>
              </a:buClr>
              <a:buSzPts val="1400"/>
              <a:buChar char="•"/>
              <a:defRPr/>
            </a:lvl2pPr>
            <a:lvl3pPr indent="-317500" lvl="2" marL="1371600" algn="l">
              <a:lnSpc>
                <a:spcPct val="90000"/>
              </a:lnSpc>
              <a:spcBef>
                <a:spcPts val="400"/>
              </a:spcBef>
              <a:spcAft>
                <a:spcPts val="0"/>
              </a:spcAft>
              <a:buClr>
                <a:schemeClr val="dk1"/>
              </a:buClr>
              <a:buSzPts val="1400"/>
              <a:buChar char="•"/>
              <a:defRPr/>
            </a:lvl3pPr>
            <a:lvl4pPr indent="-317500" lvl="3" marL="1828800" algn="l">
              <a:lnSpc>
                <a:spcPct val="90000"/>
              </a:lnSpc>
              <a:spcBef>
                <a:spcPts val="400"/>
              </a:spcBef>
              <a:spcAft>
                <a:spcPts val="0"/>
              </a:spcAft>
              <a:buClr>
                <a:schemeClr val="dk1"/>
              </a:buClr>
              <a:buSzPts val="1400"/>
              <a:buChar char="•"/>
              <a:defRPr/>
            </a:lvl4pPr>
            <a:lvl5pPr indent="-317500" lvl="4" marL="2286000" algn="l">
              <a:lnSpc>
                <a:spcPct val="90000"/>
              </a:lnSpc>
              <a:spcBef>
                <a:spcPts val="400"/>
              </a:spcBef>
              <a:spcAft>
                <a:spcPts val="0"/>
              </a:spcAft>
              <a:buClr>
                <a:schemeClr val="dk1"/>
              </a:buClr>
              <a:buSzPts val="1400"/>
              <a:buChar char="•"/>
              <a:defRPr/>
            </a:lvl5pPr>
            <a:lvl6pPr indent="-317500" lvl="5" marL="2743200" algn="l">
              <a:lnSpc>
                <a:spcPct val="90000"/>
              </a:lnSpc>
              <a:spcBef>
                <a:spcPts val="400"/>
              </a:spcBef>
              <a:spcAft>
                <a:spcPts val="0"/>
              </a:spcAft>
              <a:buClr>
                <a:schemeClr val="dk1"/>
              </a:buClr>
              <a:buSzPts val="1400"/>
              <a:buChar char="•"/>
              <a:defRPr/>
            </a:lvl6pPr>
            <a:lvl7pPr indent="-317500" lvl="6" marL="3200400" algn="l">
              <a:lnSpc>
                <a:spcPct val="90000"/>
              </a:lnSpc>
              <a:spcBef>
                <a:spcPts val="400"/>
              </a:spcBef>
              <a:spcAft>
                <a:spcPts val="0"/>
              </a:spcAft>
              <a:buClr>
                <a:schemeClr val="dk1"/>
              </a:buClr>
              <a:buSzPts val="1400"/>
              <a:buChar char="•"/>
              <a:defRPr/>
            </a:lvl7pPr>
            <a:lvl8pPr indent="-317500" lvl="7" marL="3657600" algn="l">
              <a:lnSpc>
                <a:spcPct val="90000"/>
              </a:lnSpc>
              <a:spcBef>
                <a:spcPts val="400"/>
              </a:spcBef>
              <a:spcAft>
                <a:spcPts val="0"/>
              </a:spcAft>
              <a:buClr>
                <a:schemeClr val="dk1"/>
              </a:buClr>
              <a:buSzPts val="1400"/>
              <a:buChar char="•"/>
              <a:defRPr/>
            </a:lvl8pPr>
            <a:lvl9pPr indent="-317500" lvl="8" marL="4114800" algn="l">
              <a:lnSpc>
                <a:spcPct val="90000"/>
              </a:lnSpc>
              <a:spcBef>
                <a:spcPts val="400"/>
              </a:spcBef>
              <a:spcAft>
                <a:spcPts val="0"/>
              </a:spcAft>
              <a:buClr>
                <a:schemeClr val="dk1"/>
              </a:buClr>
              <a:buSzPts val="1400"/>
              <a:buChar char="•"/>
              <a:defRPr/>
            </a:lvl9pPr>
          </a:lstStyle>
          <a:p/>
        </p:txBody>
      </p:sp>
      <p:sp>
        <p:nvSpPr>
          <p:cNvPr id="195" name="Google Shape;195;p36"/>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96" name="Google Shape;196;p36"/>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p:txBody>
      </p:sp>
      <p:sp>
        <p:nvSpPr>
          <p:cNvPr id="197" name="Google Shape;197;p36"/>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02" name="Shape 202"/>
        <p:cNvGrpSpPr/>
        <p:nvPr/>
      </p:nvGrpSpPr>
      <p:grpSpPr>
        <a:xfrm>
          <a:off x="0" y="0"/>
          <a:ext cx="0" cy="0"/>
          <a:chOff x="0" y="0"/>
          <a:chExt cx="0" cy="0"/>
        </a:xfrm>
      </p:grpSpPr>
      <p:sp>
        <p:nvSpPr>
          <p:cNvPr id="203" name="Google Shape;203;p38"/>
          <p:cNvSpPr/>
          <p:nvPr/>
        </p:nvSpPr>
        <p:spPr>
          <a:xfrm>
            <a:off x="1524800" y="672606"/>
            <a:ext cx="1081625" cy="1124950"/>
          </a:xfrm>
          <a:custGeom>
            <a:rect b="b" l="l" r="r" t="t"/>
            <a:pathLst>
              <a:path extrusionOk="0" h="44998" w="43265">
                <a:moveTo>
                  <a:pt x="0" y="44998"/>
                </a:moveTo>
                <a:lnTo>
                  <a:pt x="0" y="0"/>
                </a:lnTo>
                <a:lnTo>
                  <a:pt x="43265" y="0"/>
                </a:lnTo>
              </a:path>
            </a:pathLst>
          </a:custGeom>
          <a:noFill/>
          <a:ln cap="flat" cmpd="sng" w="28575">
            <a:solidFill>
              <a:schemeClr val="accent5"/>
            </a:solidFill>
            <a:prstDash val="solid"/>
            <a:miter lim="8000"/>
            <a:headEnd len="sm" w="sm" type="none"/>
            <a:tailEnd len="sm" w="sm" type="none"/>
          </a:ln>
        </p:spPr>
      </p:sp>
      <p:sp>
        <p:nvSpPr>
          <p:cNvPr id="204" name="Google Shape;204;p38"/>
          <p:cNvSpPr/>
          <p:nvPr/>
        </p:nvSpPr>
        <p:spPr>
          <a:xfrm rot="10800000">
            <a:off x="6537563" y="3342925"/>
            <a:ext cx="1081625" cy="1124950"/>
          </a:xfrm>
          <a:custGeom>
            <a:rect b="b" l="l" r="r" t="t"/>
            <a:pathLst>
              <a:path extrusionOk="0" h="44998" w="43265">
                <a:moveTo>
                  <a:pt x="0" y="44998"/>
                </a:moveTo>
                <a:lnTo>
                  <a:pt x="0" y="0"/>
                </a:lnTo>
                <a:lnTo>
                  <a:pt x="43265" y="0"/>
                </a:lnTo>
              </a:path>
            </a:pathLst>
          </a:custGeom>
          <a:noFill/>
          <a:ln cap="flat" cmpd="sng" w="28575">
            <a:solidFill>
              <a:schemeClr val="accent5"/>
            </a:solidFill>
            <a:prstDash val="solid"/>
            <a:miter lim="8000"/>
            <a:headEnd len="sm" w="sm" type="none"/>
            <a:tailEnd len="sm" w="sm" type="none"/>
          </a:ln>
        </p:spPr>
      </p:sp>
      <p:cxnSp>
        <p:nvCxnSpPr>
          <p:cNvPr id="205" name="Google Shape;205;p38"/>
          <p:cNvCxnSpPr/>
          <p:nvPr/>
        </p:nvCxnSpPr>
        <p:spPr>
          <a:xfrm>
            <a:off x="4359602" y="2817464"/>
            <a:ext cx="424800" cy="0"/>
          </a:xfrm>
          <a:prstGeom prst="straightConnector1">
            <a:avLst/>
          </a:prstGeom>
          <a:noFill/>
          <a:ln cap="flat" cmpd="sng" w="38100">
            <a:solidFill>
              <a:schemeClr val="accent4"/>
            </a:solidFill>
            <a:prstDash val="solid"/>
            <a:round/>
            <a:headEnd len="sm" w="sm" type="none"/>
            <a:tailEnd len="sm" w="sm" type="none"/>
          </a:ln>
        </p:spPr>
      </p:cxnSp>
      <p:sp>
        <p:nvSpPr>
          <p:cNvPr id="206" name="Google Shape;206;p38"/>
          <p:cNvSpPr txBox="1"/>
          <p:nvPr>
            <p:ph type="ctrTitle"/>
          </p:nvPr>
        </p:nvSpPr>
        <p:spPr>
          <a:xfrm>
            <a:off x="1680302" y="1188925"/>
            <a:ext cx="5783400" cy="1457400"/>
          </a:xfrm>
          <a:prstGeom prst="rect">
            <a:avLst/>
          </a:prstGeom>
        </p:spPr>
        <p:txBody>
          <a:bodyPr anchorCtr="0" anchor="b" bIns="91425" lIns="91425" spcFirstLastPara="1" rIns="91425" wrap="square" tIns="91425">
            <a:noAutofit/>
          </a:bodyPr>
          <a:lstStyle>
            <a:lvl1pPr lvl="0" algn="ctr">
              <a:spcBef>
                <a:spcPts val="0"/>
              </a:spcBef>
              <a:spcAft>
                <a:spcPts val="0"/>
              </a:spcAft>
              <a:buSzPts val="4000"/>
              <a:buNone/>
              <a:defRPr sz="4000"/>
            </a:lvl1pPr>
            <a:lvl2pPr lvl="1" algn="ctr">
              <a:spcBef>
                <a:spcPts val="0"/>
              </a:spcBef>
              <a:spcAft>
                <a:spcPts val="0"/>
              </a:spcAft>
              <a:buSzPts val="4000"/>
              <a:buNone/>
              <a:defRPr sz="4000"/>
            </a:lvl2pPr>
            <a:lvl3pPr lvl="2" algn="ctr">
              <a:spcBef>
                <a:spcPts val="0"/>
              </a:spcBef>
              <a:spcAft>
                <a:spcPts val="0"/>
              </a:spcAft>
              <a:buSzPts val="4000"/>
              <a:buNone/>
              <a:defRPr sz="4000"/>
            </a:lvl3pPr>
            <a:lvl4pPr lvl="3" algn="ctr">
              <a:spcBef>
                <a:spcPts val="0"/>
              </a:spcBef>
              <a:spcAft>
                <a:spcPts val="0"/>
              </a:spcAft>
              <a:buSzPts val="4000"/>
              <a:buNone/>
              <a:defRPr sz="4000"/>
            </a:lvl4pPr>
            <a:lvl5pPr lvl="4" algn="ctr">
              <a:spcBef>
                <a:spcPts val="0"/>
              </a:spcBef>
              <a:spcAft>
                <a:spcPts val="0"/>
              </a:spcAft>
              <a:buSzPts val="4000"/>
              <a:buNone/>
              <a:defRPr sz="4000"/>
            </a:lvl5pPr>
            <a:lvl6pPr lvl="5" algn="ctr">
              <a:spcBef>
                <a:spcPts val="0"/>
              </a:spcBef>
              <a:spcAft>
                <a:spcPts val="0"/>
              </a:spcAft>
              <a:buSzPts val="4000"/>
              <a:buNone/>
              <a:defRPr sz="4000"/>
            </a:lvl6pPr>
            <a:lvl7pPr lvl="6" algn="ctr">
              <a:spcBef>
                <a:spcPts val="0"/>
              </a:spcBef>
              <a:spcAft>
                <a:spcPts val="0"/>
              </a:spcAft>
              <a:buSzPts val="4000"/>
              <a:buNone/>
              <a:defRPr sz="4000"/>
            </a:lvl7pPr>
            <a:lvl8pPr lvl="7" algn="ctr">
              <a:spcBef>
                <a:spcPts val="0"/>
              </a:spcBef>
              <a:spcAft>
                <a:spcPts val="0"/>
              </a:spcAft>
              <a:buSzPts val="4000"/>
              <a:buNone/>
              <a:defRPr sz="4000"/>
            </a:lvl8pPr>
            <a:lvl9pPr lvl="8" algn="ctr">
              <a:spcBef>
                <a:spcPts val="0"/>
              </a:spcBef>
              <a:spcAft>
                <a:spcPts val="0"/>
              </a:spcAft>
              <a:buSzPts val="4000"/>
              <a:buNone/>
              <a:defRPr sz="4000"/>
            </a:lvl9pPr>
          </a:lstStyle>
          <a:p/>
        </p:txBody>
      </p:sp>
      <p:sp>
        <p:nvSpPr>
          <p:cNvPr id="207" name="Google Shape;207;p38"/>
          <p:cNvSpPr txBox="1"/>
          <p:nvPr>
            <p:ph idx="1" type="subTitle"/>
          </p:nvPr>
        </p:nvSpPr>
        <p:spPr>
          <a:xfrm>
            <a:off x="1680302" y="3049450"/>
            <a:ext cx="5783400" cy="9090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1pPr>
            <a:lvl2pPr lvl="1"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2pPr>
            <a:lvl3pPr lvl="2"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3pPr>
            <a:lvl4pPr lvl="3"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4pPr>
            <a:lvl5pPr lvl="4"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5pPr>
            <a:lvl6pPr lvl="5"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6pPr>
            <a:lvl7pPr lvl="6"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7pPr>
            <a:lvl8pPr lvl="7"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8pPr>
            <a:lvl9pPr lvl="8" algn="ctr">
              <a:lnSpc>
                <a:spcPct val="100000"/>
              </a:lnSpc>
              <a:spcBef>
                <a:spcPts val="0"/>
              </a:spcBef>
              <a:spcAft>
                <a:spcPts val="0"/>
              </a:spcAft>
              <a:buClr>
                <a:schemeClr val="accent5"/>
              </a:buClr>
              <a:buSzPts val="2400"/>
              <a:buFont typeface="Roboto Slab"/>
              <a:buNone/>
              <a:defRPr sz="2400">
                <a:solidFill>
                  <a:schemeClr val="accent5"/>
                </a:solidFill>
                <a:latin typeface="Roboto Slab"/>
                <a:ea typeface="Roboto Slab"/>
                <a:cs typeface="Roboto Slab"/>
                <a:sym typeface="Roboto Slab"/>
              </a:defRPr>
            </a:lvl9pPr>
          </a:lstStyle>
          <a:p/>
        </p:txBody>
      </p:sp>
      <p:sp>
        <p:nvSpPr>
          <p:cNvPr id="208" name="Google Shape;208;p3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09" name="Shape 209"/>
        <p:cNvGrpSpPr/>
        <p:nvPr/>
      </p:nvGrpSpPr>
      <p:grpSpPr>
        <a:xfrm>
          <a:off x="0" y="0"/>
          <a:ext cx="0" cy="0"/>
          <a:chOff x="0" y="0"/>
          <a:chExt cx="0" cy="0"/>
        </a:xfrm>
      </p:grpSpPr>
      <p:cxnSp>
        <p:nvCxnSpPr>
          <p:cNvPr id="210" name="Google Shape;210;p39"/>
          <p:cNvCxnSpPr/>
          <p:nvPr/>
        </p:nvCxnSpPr>
        <p:spPr>
          <a:xfrm>
            <a:off x="4359602" y="2817464"/>
            <a:ext cx="424800" cy="0"/>
          </a:xfrm>
          <a:prstGeom prst="straightConnector1">
            <a:avLst/>
          </a:prstGeom>
          <a:noFill/>
          <a:ln cap="flat" cmpd="sng" w="38100">
            <a:solidFill>
              <a:schemeClr val="accent4"/>
            </a:solidFill>
            <a:prstDash val="solid"/>
            <a:round/>
            <a:headEnd len="sm" w="sm" type="none"/>
            <a:tailEnd len="sm" w="sm" type="none"/>
          </a:ln>
        </p:spPr>
      </p:cxnSp>
      <p:sp>
        <p:nvSpPr>
          <p:cNvPr id="211" name="Google Shape;211;p39"/>
          <p:cNvSpPr txBox="1"/>
          <p:nvPr>
            <p:ph type="title"/>
          </p:nvPr>
        </p:nvSpPr>
        <p:spPr>
          <a:xfrm>
            <a:off x="480750" y="1764950"/>
            <a:ext cx="8222100" cy="907500"/>
          </a:xfrm>
          <a:prstGeom prst="rect">
            <a:avLst/>
          </a:prstGeom>
        </p:spPr>
        <p:txBody>
          <a:bodyPr anchorCtr="0" anchor="b" bIns="91425" lIns="91425" spcFirstLastPara="1" rIns="91425" wrap="square" tIns="91425">
            <a:noAutofit/>
          </a:bodyPr>
          <a:lstStyle>
            <a:lvl1pPr lvl="0" algn="ctr">
              <a:spcBef>
                <a:spcPts val="0"/>
              </a:spcBef>
              <a:spcAft>
                <a:spcPts val="0"/>
              </a:spcAft>
              <a:buSzPts val="4800"/>
              <a:buNone/>
              <a:defRPr sz="48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p:txBody>
      </p:sp>
      <p:sp>
        <p:nvSpPr>
          <p:cNvPr id="212" name="Google Shape;212;p3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13" name="Shape 213"/>
        <p:cNvGrpSpPr/>
        <p:nvPr/>
      </p:nvGrpSpPr>
      <p:grpSpPr>
        <a:xfrm>
          <a:off x="0" y="0"/>
          <a:ext cx="0" cy="0"/>
          <a:chOff x="0" y="0"/>
          <a:chExt cx="0" cy="0"/>
        </a:xfrm>
      </p:grpSpPr>
      <p:cxnSp>
        <p:nvCxnSpPr>
          <p:cNvPr id="214" name="Google Shape;214;p40"/>
          <p:cNvCxnSpPr/>
          <p:nvPr/>
        </p:nvCxnSpPr>
        <p:spPr>
          <a:xfrm>
            <a:off x="492563" y="1260284"/>
            <a:ext cx="424800" cy="0"/>
          </a:xfrm>
          <a:prstGeom prst="straightConnector1">
            <a:avLst/>
          </a:prstGeom>
          <a:noFill/>
          <a:ln cap="flat" cmpd="sng" w="38100">
            <a:solidFill>
              <a:schemeClr val="accent4"/>
            </a:solidFill>
            <a:prstDash val="solid"/>
            <a:round/>
            <a:headEnd len="sm" w="sm" type="none"/>
            <a:tailEnd len="sm" w="sm" type="none"/>
          </a:ln>
        </p:spPr>
      </p:cxnSp>
      <p:sp>
        <p:nvSpPr>
          <p:cNvPr id="215" name="Google Shape;215;p40"/>
          <p:cNvSpPr txBox="1"/>
          <p:nvPr>
            <p:ph type="title"/>
          </p:nvPr>
        </p:nvSpPr>
        <p:spPr>
          <a:xfrm>
            <a:off x="387900" y="458025"/>
            <a:ext cx="8368200" cy="686100"/>
          </a:xfrm>
          <a:prstGeom prst="rect">
            <a:avLst/>
          </a:prstGeom>
        </p:spPr>
        <p:txBody>
          <a:bodyPr anchorCtr="0" anchor="b"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16" name="Google Shape;216;p40"/>
          <p:cNvSpPr txBox="1"/>
          <p:nvPr>
            <p:ph idx="1" type="body"/>
          </p:nvPr>
        </p:nvSpPr>
        <p:spPr>
          <a:xfrm>
            <a:off x="387900" y="1489824"/>
            <a:ext cx="8368200" cy="30789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17" name="Google Shape;217;p4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18" name="Shape 218"/>
        <p:cNvGrpSpPr/>
        <p:nvPr/>
      </p:nvGrpSpPr>
      <p:grpSpPr>
        <a:xfrm>
          <a:off x="0" y="0"/>
          <a:ext cx="0" cy="0"/>
          <a:chOff x="0" y="0"/>
          <a:chExt cx="0" cy="0"/>
        </a:xfrm>
      </p:grpSpPr>
      <p:cxnSp>
        <p:nvCxnSpPr>
          <p:cNvPr id="219" name="Google Shape;219;p41"/>
          <p:cNvCxnSpPr/>
          <p:nvPr/>
        </p:nvCxnSpPr>
        <p:spPr>
          <a:xfrm>
            <a:off x="492563" y="1260284"/>
            <a:ext cx="424800" cy="0"/>
          </a:xfrm>
          <a:prstGeom prst="straightConnector1">
            <a:avLst/>
          </a:prstGeom>
          <a:noFill/>
          <a:ln cap="flat" cmpd="sng" w="38100">
            <a:solidFill>
              <a:schemeClr val="accent4"/>
            </a:solidFill>
            <a:prstDash val="solid"/>
            <a:round/>
            <a:headEnd len="sm" w="sm" type="none"/>
            <a:tailEnd len="sm" w="sm" type="none"/>
          </a:ln>
        </p:spPr>
      </p:cxnSp>
      <p:sp>
        <p:nvSpPr>
          <p:cNvPr id="220" name="Google Shape;220;p41"/>
          <p:cNvSpPr txBox="1"/>
          <p:nvPr>
            <p:ph type="title"/>
          </p:nvPr>
        </p:nvSpPr>
        <p:spPr>
          <a:xfrm>
            <a:off x="387900" y="458025"/>
            <a:ext cx="8368200" cy="686100"/>
          </a:xfrm>
          <a:prstGeom prst="rect">
            <a:avLst/>
          </a:prstGeom>
        </p:spPr>
        <p:txBody>
          <a:bodyPr anchorCtr="0" anchor="b"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21" name="Google Shape;221;p41"/>
          <p:cNvSpPr txBox="1"/>
          <p:nvPr>
            <p:ph idx="1" type="body"/>
          </p:nvPr>
        </p:nvSpPr>
        <p:spPr>
          <a:xfrm>
            <a:off x="387900" y="1489825"/>
            <a:ext cx="3999900" cy="30789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22" name="Google Shape;222;p41"/>
          <p:cNvSpPr txBox="1"/>
          <p:nvPr>
            <p:ph idx="2" type="body"/>
          </p:nvPr>
        </p:nvSpPr>
        <p:spPr>
          <a:xfrm>
            <a:off x="4756200" y="1489825"/>
            <a:ext cx="3999900" cy="30789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23" name="Google Shape;223;p4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24" name="Shape 224"/>
        <p:cNvGrpSpPr/>
        <p:nvPr/>
      </p:nvGrpSpPr>
      <p:grpSpPr>
        <a:xfrm>
          <a:off x="0" y="0"/>
          <a:ext cx="0" cy="0"/>
          <a:chOff x="0" y="0"/>
          <a:chExt cx="0" cy="0"/>
        </a:xfrm>
      </p:grpSpPr>
      <p:sp>
        <p:nvSpPr>
          <p:cNvPr id="225" name="Google Shape;225;p42"/>
          <p:cNvSpPr txBox="1"/>
          <p:nvPr>
            <p:ph type="title"/>
          </p:nvPr>
        </p:nvSpPr>
        <p:spPr>
          <a:xfrm>
            <a:off x="387900" y="458025"/>
            <a:ext cx="8368200" cy="686100"/>
          </a:xfrm>
          <a:prstGeom prst="rect">
            <a:avLst/>
          </a:prstGeom>
        </p:spPr>
        <p:txBody>
          <a:bodyPr anchorCtr="0" anchor="b" bIns="91425" lIns="91425" spcFirstLastPara="1" rIns="91425" wrap="square" tIns="91425">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26" name="Google Shape;226;p4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27" name="Shape 227"/>
        <p:cNvGrpSpPr/>
        <p:nvPr/>
      </p:nvGrpSpPr>
      <p:grpSpPr>
        <a:xfrm>
          <a:off x="0" y="0"/>
          <a:ext cx="0" cy="0"/>
          <a:chOff x="0" y="0"/>
          <a:chExt cx="0" cy="0"/>
        </a:xfrm>
      </p:grpSpPr>
      <p:cxnSp>
        <p:nvCxnSpPr>
          <p:cNvPr id="228" name="Google Shape;228;p43"/>
          <p:cNvCxnSpPr/>
          <p:nvPr/>
        </p:nvCxnSpPr>
        <p:spPr>
          <a:xfrm>
            <a:off x="489218" y="1412277"/>
            <a:ext cx="331500" cy="0"/>
          </a:xfrm>
          <a:prstGeom prst="straightConnector1">
            <a:avLst/>
          </a:prstGeom>
          <a:noFill/>
          <a:ln cap="flat" cmpd="sng" w="38100">
            <a:solidFill>
              <a:schemeClr val="accent4"/>
            </a:solidFill>
            <a:prstDash val="solid"/>
            <a:round/>
            <a:headEnd len="sm" w="sm" type="none"/>
            <a:tailEnd len="sm" w="sm" type="none"/>
          </a:ln>
        </p:spPr>
      </p:cxnSp>
      <p:sp>
        <p:nvSpPr>
          <p:cNvPr id="229" name="Google Shape;229;p43"/>
          <p:cNvSpPr txBox="1"/>
          <p:nvPr>
            <p:ph type="title"/>
          </p:nvPr>
        </p:nvSpPr>
        <p:spPr>
          <a:xfrm>
            <a:off x="387900" y="555600"/>
            <a:ext cx="2808000" cy="7557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230" name="Google Shape;230;p43"/>
          <p:cNvSpPr txBox="1"/>
          <p:nvPr>
            <p:ph idx="1" type="body"/>
          </p:nvPr>
        </p:nvSpPr>
        <p:spPr>
          <a:xfrm>
            <a:off x="387900" y="1594025"/>
            <a:ext cx="2808000" cy="26811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31" name="Google Shape;231;p4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232" name="Shape 232"/>
        <p:cNvGrpSpPr/>
        <p:nvPr/>
      </p:nvGrpSpPr>
      <p:grpSpPr>
        <a:xfrm>
          <a:off x="0" y="0"/>
          <a:ext cx="0" cy="0"/>
          <a:chOff x="0" y="0"/>
          <a:chExt cx="0" cy="0"/>
        </a:xfrm>
      </p:grpSpPr>
      <p:sp>
        <p:nvSpPr>
          <p:cNvPr id="233" name="Google Shape;233;p44"/>
          <p:cNvSpPr txBox="1"/>
          <p:nvPr>
            <p:ph type="title"/>
          </p:nvPr>
        </p:nvSpPr>
        <p:spPr>
          <a:xfrm>
            <a:off x="490250" y="526350"/>
            <a:ext cx="5618700" cy="4090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234" name="Google Shape;234;p4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235" name="Shape 235"/>
        <p:cNvGrpSpPr/>
        <p:nvPr/>
      </p:nvGrpSpPr>
      <p:grpSpPr>
        <a:xfrm>
          <a:off x="0" y="0"/>
          <a:ext cx="0" cy="0"/>
          <a:chOff x="0" y="0"/>
          <a:chExt cx="0" cy="0"/>
        </a:xfrm>
      </p:grpSpPr>
      <p:sp>
        <p:nvSpPr>
          <p:cNvPr id="236" name="Google Shape;236;p45"/>
          <p:cNvSpPr/>
          <p:nvPr/>
        </p:nvSpPr>
        <p:spPr>
          <a:xfrm>
            <a:off x="4572000" y="-75"/>
            <a:ext cx="4572000" cy="51435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237" name="Google Shape;237;p45"/>
          <p:cNvCxnSpPr/>
          <p:nvPr/>
        </p:nvCxnSpPr>
        <p:spPr>
          <a:xfrm>
            <a:off x="5029675" y="4495503"/>
            <a:ext cx="540900" cy="0"/>
          </a:xfrm>
          <a:prstGeom prst="straightConnector1">
            <a:avLst/>
          </a:prstGeom>
          <a:noFill/>
          <a:ln cap="flat" cmpd="sng" w="38100">
            <a:solidFill>
              <a:schemeClr val="accent5"/>
            </a:solidFill>
            <a:prstDash val="solid"/>
            <a:round/>
            <a:headEnd len="sm" w="sm" type="none"/>
            <a:tailEnd len="sm" w="sm" type="none"/>
          </a:ln>
        </p:spPr>
      </p:cxnSp>
      <p:sp>
        <p:nvSpPr>
          <p:cNvPr id="238" name="Google Shape;238;p45"/>
          <p:cNvSpPr txBox="1"/>
          <p:nvPr>
            <p:ph type="title"/>
          </p:nvPr>
        </p:nvSpPr>
        <p:spPr>
          <a:xfrm>
            <a:off x="265500" y="1209075"/>
            <a:ext cx="4045200" cy="1506300"/>
          </a:xfrm>
          <a:prstGeom prst="rect">
            <a:avLst/>
          </a:prstGeom>
        </p:spPr>
        <p:txBody>
          <a:bodyPr anchorCtr="0" anchor="b" bIns="91425" lIns="91425" spcFirstLastPara="1" rIns="91425" wrap="square" tIns="91425">
            <a:no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p:txBody>
      </p:sp>
      <p:sp>
        <p:nvSpPr>
          <p:cNvPr id="239" name="Google Shape;239;p45"/>
          <p:cNvSpPr txBox="1"/>
          <p:nvPr>
            <p:ph idx="1" type="subTitle"/>
          </p:nvPr>
        </p:nvSpPr>
        <p:spPr>
          <a:xfrm>
            <a:off x="265500" y="2769001"/>
            <a:ext cx="4045200" cy="13455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Clr>
                <a:schemeClr val="accent5"/>
              </a:buClr>
              <a:buSzPts val="2100"/>
              <a:buNone/>
              <a:defRPr sz="2100">
                <a:solidFill>
                  <a:schemeClr val="accent5"/>
                </a:solidFill>
              </a:defRPr>
            </a:lvl1pPr>
            <a:lvl2pPr lvl="1" algn="ctr">
              <a:lnSpc>
                <a:spcPct val="100000"/>
              </a:lnSpc>
              <a:spcBef>
                <a:spcPts val="0"/>
              </a:spcBef>
              <a:spcAft>
                <a:spcPts val="0"/>
              </a:spcAft>
              <a:buClr>
                <a:schemeClr val="accent5"/>
              </a:buClr>
              <a:buSzPts val="2100"/>
              <a:buNone/>
              <a:defRPr sz="2100">
                <a:solidFill>
                  <a:schemeClr val="accent5"/>
                </a:solidFill>
              </a:defRPr>
            </a:lvl2pPr>
            <a:lvl3pPr lvl="2" algn="ctr">
              <a:lnSpc>
                <a:spcPct val="100000"/>
              </a:lnSpc>
              <a:spcBef>
                <a:spcPts val="0"/>
              </a:spcBef>
              <a:spcAft>
                <a:spcPts val="0"/>
              </a:spcAft>
              <a:buClr>
                <a:schemeClr val="accent5"/>
              </a:buClr>
              <a:buSzPts val="2100"/>
              <a:buNone/>
              <a:defRPr sz="2100">
                <a:solidFill>
                  <a:schemeClr val="accent5"/>
                </a:solidFill>
              </a:defRPr>
            </a:lvl3pPr>
            <a:lvl4pPr lvl="3" algn="ctr">
              <a:lnSpc>
                <a:spcPct val="100000"/>
              </a:lnSpc>
              <a:spcBef>
                <a:spcPts val="0"/>
              </a:spcBef>
              <a:spcAft>
                <a:spcPts val="0"/>
              </a:spcAft>
              <a:buClr>
                <a:schemeClr val="accent5"/>
              </a:buClr>
              <a:buSzPts val="2100"/>
              <a:buNone/>
              <a:defRPr sz="2100">
                <a:solidFill>
                  <a:schemeClr val="accent5"/>
                </a:solidFill>
              </a:defRPr>
            </a:lvl4pPr>
            <a:lvl5pPr lvl="4" algn="ctr">
              <a:lnSpc>
                <a:spcPct val="100000"/>
              </a:lnSpc>
              <a:spcBef>
                <a:spcPts val="0"/>
              </a:spcBef>
              <a:spcAft>
                <a:spcPts val="0"/>
              </a:spcAft>
              <a:buClr>
                <a:schemeClr val="accent5"/>
              </a:buClr>
              <a:buSzPts val="2100"/>
              <a:buNone/>
              <a:defRPr sz="2100">
                <a:solidFill>
                  <a:schemeClr val="accent5"/>
                </a:solidFill>
              </a:defRPr>
            </a:lvl5pPr>
            <a:lvl6pPr lvl="5" algn="ctr">
              <a:lnSpc>
                <a:spcPct val="100000"/>
              </a:lnSpc>
              <a:spcBef>
                <a:spcPts val="0"/>
              </a:spcBef>
              <a:spcAft>
                <a:spcPts val="0"/>
              </a:spcAft>
              <a:buClr>
                <a:schemeClr val="accent5"/>
              </a:buClr>
              <a:buSzPts val="2100"/>
              <a:buNone/>
              <a:defRPr sz="2100">
                <a:solidFill>
                  <a:schemeClr val="accent5"/>
                </a:solidFill>
              </a:defRPr>
            </a:lvl6pPr>
            <a:lvl7pPr lvl="6" algn="ctr">
              <a:lnSpc>
                <a:spcPct val="100000"/>
              </a:lnSpc>
              <a:spcBef>
                <a:spcPts val="0"/>
              </a:spcBef>
              <a:spcAft>
                <a:spcPts val="0"/>
              </a:spcAft>
              <a:buClr>
                <a:schemeClr val="accent5"/>
              </a:buClr>
              <a:buSzPts val="2100"/>
              <a:buNone/>
              <a:defRPr sz="2100">
                <a:solidFill>
                  <a:schemeClr val="accent5"/>
                </a:solidFill>
              </a:defRPr>
            </a:lvl7pPr>
            <a:lvl8pPr lvl="7" algn="ctr">
              <a:lnSpc>
                <a:spcPct val="100000"/>
              </a:lnSpc>
              <a:spcBef>
                <a:spcPts val="0"/>
              </a:spcBef>
              <a:spcAft>
                <a:spcPts val="0"/>
              </a:spcAft>
              <a:buClr>
                <a:schemeClr val="accent5"/>
              </a:buClr>
              <a:buSzPts val="2100"/>
              <a:buNone/>
              <a:defRPr sz="2100">
                <a:solidFill>
                  <a:schemeClr val="accent5"/>
                </a:solidFill>
              </a:defRPr>
            </a:lvl8pPr>
            <a:lvl9pPr lvl="8" algn="ctr">
              <a:lnSpc>
                <a:spcPct val="100000"/>
              </a:lnSpc>
              <a:spcBef>
                <a:spcPts val="0"/>
              </a:spcBef>
              <a:spcAft>
                <a:spcPts val="0"/>
              </a:spcAft>
              <a:buClr>
                <a:schemeClr val="accent5"/>
              </a:buClr>
              <a:buSzPts val="2100"/>
              <a:buNone/>
              <a:defRPr sz="2100">
                <a:solidFill>
                  <a:schemeClr val="accent5"/>
                </a:solidFill>
              </a:defRPr>
            </a:lvl9pPr>
          </a:lstStyle>
          <a:p/>
        </p:txBody>
      </p:sp>
      <p:sp>
        <p:nvSpPr>
          <p:cNvPr id="240" name="Google Shape;240;p45"/>
          <p:cNvSpPr txBox="1"/>
          <p:nvPr>
            <p:ph idx="2" type="body"/>
          </p:nvPr>
        </p:nvSpPr>
        <p:spPr>
          <a:xfrm>
            <a:off x="4939500" y="724200"/>
            <a:ext cx="3837000" cy="36951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41" name="Google Shape;241;p4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242" name="Shape 242"/>
        <p:cNvGrpSpPr/>
        <p:nvPr/>
      </p:nvGrpSpPr>
      <p:grpSpPr>
        <a:xfrm>
          <a:off x="0" y="0"/>
          <a:ext cx="0" cy="0"/>
          <a:chOff x="0" y="0"/>
          <a:chExt cx="0" cy="0"/>
        </a:xfrm>
      </p:grpSpPr>
      <p:sp>
        <p:nvSpPr>
          <p:cNvPr id="243" name="Google Shape;243;p46"/>
          <p:cNvSpPr txBox="1"/>
          <p:nvPr>
            <p:ph idx="1" type="body"/>
          </p:nvPr>
        </p:nvSpPr>
        <p:spPr>
          <a:xfrm>
            <a:off x="319500" y="4233725"/>
            <a:ext cx="5998800" cy="5988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800"/>
              <a:buFont typeface="Roboto Slab"/>
              <a:buNone/>
              <a:defRPr>
                <a:latin typeface="Roboto Slab"/>
                <a:ea typeface="Roboto Slab"/>
                <a:cs typeface="Roboto Slab"/>
                <a:sym typeface="Roboto Slab"/>
              </a:defRPr>
            </a:lvl1pPr>
          </a:lstStyle>
          <a:p/>
        </p:txBody>
      </p:sp>
      <p:sp>
        <p:nvSpPr>
          <p:cNvPr id="244" name="Google Shape;244;p4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245" name="Shape 245"/>
        <p:cNvGrpSpPr/>
        <p:nvPr/>
      </p:nvGrpSpPr>
      <p:grpSpPr>
        <a:xfrm>
          <a:off x="0" y="0"/>
          <a:ext cx="0" cy="0"/>
          <a:chOff x="0" y="0"/>
          <a:chExt cx="0" cy="0"/>
        </a:xfrm>
      </p:grpSpPr>
      <p:sp>
        <p:nvSpPr>
          <p:cNvPr id="246" name="Google Shape;246;p47"/>
          <p:cNvSpPr/>
          <p:nvPr/>
        </p:nvSpPr>
        <p:spPr>
          <a:xfrm>
            <a:off x="150" y="5076825"/>
            <a:ext cx="9143700" cy="666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 name="Google Shape;247;p47"/>
          <p:cNvSpPr txBox="1"/>
          <p:nvPr>
            <p:ph hasCustomPrompt="1" type="title"/>
          </p:nvPr>
        </p:nvSpPr>
        <p:spPr>
          <a:xfrm>
            <a:off x="387900" y="1152450"/>
            <a:ext cx="8368200" cy="15384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accent5"/>
              </a:buClr>
              <a:buSzPts val="13000"/>
              <a:buNone/>
              <a:defRPr sz="13000">
                <a:solidFill>
                  <a:schemeClr val="accent5"/>
                </a:solidFill>
              </a:defRPr>
            </a:lvl1pPr>
            <a:lvl2pPr lvl="1" algn="ctr">
              <a:spcBef>
                <a:spcPts val="0"/>
              </a:spcBef>
              <a:spcAft>
                <a:spcPts val="0"/>
              </a:spcAft>
              <a:buClr>
                <a:schemeClr val="accent5"/>
              </a:buClr>
              <a:buSzPts val="13000"/>
              <a:buNone/>
              <a:defRPr sz="13000">
                <a:solidFill>
                  <a:schemeClr val="accent5"/>
                </a:solidFill>
              </a:defRPr>
            </a:lvl2pPr>
            <a:lvl3pPr lvl="2" algn="ctr">
              <a:spcBef>
                <a:spcPts val="0"/>
              </a:spcBef>
              <a:spcAft>
                <a:spcPts val="0"/>
              </a:spcAft>
              <a:buClr>
                <a:schemeClr val="accent5"/>
              </a:buClr>
              <a:buSzPts val="13000"/>
              <a:buNone/>
              <a:defRPr sz="13000">
                <a:solidFill>
                  <a:schemeClr val="accent5"/>
                </a:solidFill>
              </a:defRPr>
            </a:lvl3pPr>
            <a:lvl4pPr lvl="3" algn="ctr">
              <a:spcBef>
                <a:spcPts val="0"/>
              </a:spcBef>
              <a:spcAft>
                <a:spcPts val="0"/>
              </a:spcAft>
              <a:buClr>
                <a:schemeClr val="accent5"/>
              </a:buClr>
              <a:buSzPts val="13000"/>
              <a:buNone/>
              <a:defRPr sz="13000">
                <a:solidFill>
                  <a:schemeClr val="accent5"/>
                </a:solidFill>
              </a:defRPr>
            </a:lvl4pPr>
            <a:lvl5pPr lvl="4" algn="ctr">
              <a:spcBef>
                <a:spcPts val="0"/>
              </a:spcBef>
              <a:spcAft>
                <a:spcPts val="0"/>
              </a:spcAft>
              <a:buClr>
                <a:schemeClr val="accent5"/>
              </a:buClr>
              <a:buSzPts val="13000"/>
              <a:buNone/>
              <a:defRPr sz="13000">
                <a:solidFill>
                  <a:schemeClr val="accent5"/>
                </a:solidFill>
              </a:defRPr>
            </a:lvl5pPr>
            <a:lvl6pPr lvl="5" algn="ctr">
              <a:spcBef>
                <a:spcPts val="0"/>
              </a:spcBef>
              <a:spcAft>
                <a:spcPts val="0"/>
              </a:spcAft>
              <a:buClr>
                <a:schemeClr val="accent5"/>
              </a:buClr>
              <a:buSzPts val="13000"/>
              <a:buNone/>
              <a:defRPr sz="13000">
                <a:solidFill>
                  <a:schemeClr val="accent5"/>
                </a:solidFill>
              </a:defRPr>
            </a:lvl6pPr>
            <a:lvl7pPr lvl="6" algn="ctr">
              <a:spcBef>
                <a:spcPts val="0"/>
              </a:spcBef>
              <a:spcAft>
                <a:spcPts val="0"/>
              </a:spcAft>
              <a:buClr>
                <a:schemeClr val="accent5"/>
              </a:buClr>
              <a:buSzPts val="13000"/>
              <a:buNone/>
              <a:defRPr sz="13000">
                <a:solidFill>
                  <a:schemeClr val="accent5"/>
                </a:solidFill>
              </a:defRPr>
            </a:lvl7pPr>
            <a:lvl8pPr lvl="7" algn="ctr">
              <a:spcBef>
                <a:spcPts val="0"/>
              </a:spcBef>
              <a:spcAft>
                <a:spcPts val="0"/>
              </a:spcAft>
              <a:buClr>
                <a:schemeClr val="accent5"/>
              </a:buClr>
              <a:buSzPts val="13000"/>
              <a:buNone/>
              <a:defRPr sz="13000">
                <a:solidFill>
                  <a:schemeClr val="accent5"/>
                </a:solidFill>
              </a:defRPr>
            </a:lvl8pPr>
            <a:lvl9pPr lvl="8" algn="ctr">
              <a:spcBef>
                <a:spcPts val="0"/>
              </a:spcBef>
              <a:spcAft>
                <a:spcPts val="0"/>
              </a:spcAft>
              <a:buClr>
                <a:schemeClr val="accent5"/>
              </a:buClr>
              <a:buSzPts val="13000"/>
              <a:buNone/>
              <a:defRPr sz="13000">
                <a:solidFill>
                  <a:schemeClr val="accent5"/>
                </a:solidFill>
              </a:defRPr>
            </a:lvl9pPr>
          </a:lstStyle>
          <a:p>
            <a:r>
              <a:t>xx%</a:t>
            </a:r>
          </a:p>
        </p:txBody>
      </p:sp>
      <p:sp>
        <p:nvSpPr>
          <p:cNvPr id="248" name="Google Shape;248;p47"/>
          <p:cNvSpPr txBox="1"/>
          <p:nvPr>
            <p:ph idx="1" type="body"/>
          </p:nvPr>
        </p:nvSpPr>
        <p:spPr>
          <a:xfrm>
            <a:off x="387900" y="2919450"/>
            <a:ext cx="8368200" cy="10716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249" name="Google Shape;249;p4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50" name="Shape 250"/>
        <p:cNvGrpSpPr/>
        <p:nvPr/>
      </p:nvGrpSpPr>
      <p:grpSpPr>
        <a:xfrm>
          <a:off x="0" y="0"/>
          <a:ext cx="0" cy="0"/>
          <a:chOff x="0" y="0"/>
          <a:chExt cx="0" cy="0"/>
        </a:xfrm>
      </p:grpSpPr>
      <p:sp>
        <p:nvSpPr>
          <p:cNvPr id="251" name="Google Shape;251;p4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3.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2" Type="http://schemas.openxmlformats.org/officeDocument/2006/relationships/theme" Target="../theme/theme1.xml"/><Relationship Id="rId9" Type="http://schemas.openxmlformats.org/officeDocument/2006/relationships/slideLayout" Target="../slideLayouts/slideLayout20.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s>
</file>

<file path=ppt/slideMasters/_rels/slideMaster3.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slideLayout" Target="../slideLayouts/slideLayout24.xml"/><Relationship Id="rId3" Type="http://schemas.openxmlformats.org/officeDocument/2006/relationships/slideLayout" Target="../slideLayouts/slideLayout25.xml"/><Relationship Id="rId4" Type="http://schemas.openxmlformats.org/officeDocument/2006/relationships/slideLayout" Target="../slideLayouts/slideLayout26.xml"/><Relationship Id="rId11" Type="http://schemas.openxmlformats.org/officeDocument/2006/relationships/slideLayout" Target="../slideLayouts/slideLayout33.xml"/><Relationship Id="rId10" Type="http://schemas.openxmlformats.org/officeDocument/2006/relationships/slideLayout" Target="../slideLayouts/slideLayout32.xml"/><Relationship Id="rId12" Type="http://schemas.openxmlformats.org/officeDocument/2006/relationships/theme" Target="../theme/theme4.xml"/><Relationship Id="rId9" Type="http://schemas.openxmlformats.org/officeDocument/2006/relationships/slideLayout" Target="../slideLayouts/slideLayout31.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s>
</file>

<file path=ppt/slideMasters/_rels/slideMaster4.xml.rels><?xml version="1.0" encoding="UTF-8" standalone="yes"?><Relationships xmlns="http://schemas.openxmlformats.org/package/2006/relationships"><Relationship Id="rId1" Type="http://schemas.openxmlformats.org/officeDocument/2006/relationships/slideLayout" Target="../slideLayouts/slideLayout34.xml"/><Relationship Id="rId2" Type="http://schemas.openxmlformats.org/officeDocument/2006/relationships/slideLayout" Target="../slideLayouts/slideLayout35.xml"/><Relationship Id="rId3" Type="http://schemas.openxmlformats.org/officeDocument/2006/relationships/slideLayout" Target="../slideLayouts/slideLayout36.xml"/><Relationship Id="rId4" Type="http://schemas.openxmlformats.org/officeDocument/2006/relationships/slideLayout" Target="../slideLayouts/slideLayout37.xml"/><Relationship Id="rId11" Type="http://schemas.openxmlformats.org/officeDocument/2006/relationships/slideLayout" Target="../slideLayouts/slideLayout44.xml"/><Relationship Id="rId10" Type="http://schemas.openxmlformats.org/officeDocument/2006/relationships/slideLayout" Target="../slideLayouts/slideLayout43.xml"/><Relationship Id="rId12" Type="http://schemas.openxmlformats.org/officeDocument/2006/relationships/theme" Target="../theme/theme2.xml"/><Relationship Id="rId9" Type="http://schemas.openxmlformats.org/officeDocument/2006/relationships/slideLayout" Target="../slideLayouts/slideLayout42.xml"/><Relationship Id="rId5" Type="http://schemas.openxmlformats.org/officeDocument/2006/relationships/slideLayout" Target="../slideLayouts/slideLayout38.xml"/><Relationship Id="rId6" Type="http://schemas.openxmlformats.org/officeDocument/2006/relationships/slideLayout" Target="../slideLayouts/slideLayout39.xml"/><Relationship Id="rId7" Type="http://schemas.openxmlformats.org/officeDocument/2006/relationships/slideLayout" Target="../slideLayouts/slideLayout40.xml"/><Relationship Id="rId8"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0" name="Shape 50"/>
        <p:cNvGrpSpPr/>
        <p:nvPr/>
      </p:nvGrpSpPr>
      <p:grpSpPr>
        <a:xfrm>
          <a:off x="0" y="0"/>
          <a:ext cx="0" cy="0"/>
          <a:chOff x="0" y="0"/>
          <a:chExt cx="0" cy="0"/>
        </a:xfrm>
      </p:grpSpPr>
      <p:sp>
        <p:nvSpPr>
          <p:cNvPr id="51" name="Google Shape;51;p13"/>
          <p:cNvSpPr txBox="1"/>
          <p:nvPr>
            <p:ph type="title"/>
          </p:nvPr>
        </p:nvSpPr>
        <p:spPr>
          <a:xfrm>
            <a:off x="456300" y="456300"/>
            <a:ext cx="8226900" cy="529200"/>
          </a:xfrm>
          <a:prstGeom prst="rect">
            <a:avLst/>
          </a:prstGeom>
          <a:noFill/>
          <a:ln>
            <a:noFill/>
          </a:ln>
        </p:spPr>
        <p:txBody>
          <a:bodyPr anchorCtr="0" anchor="ctr" bIns="35225" lIns="67625" spcFirstLastPara="1" rIns="67625" wrap="square" tIns="35225">
            <a:normAutofit/>
          </a:bodyPr>
          <a:lstStyle>
            <a:lvl1pPr lvl="0" marR="0" rtl="0" algn="l">
              <a:lnSpc>
                <a:spcPct val="100000"/>
              </a:lnSpc>
              <a:spcBef>
                <a:spcPts val="0"/>
              </a:spcBef>
              <a:spcAft>
                <a:spcPts val="0"/>
              </a:spcAft>
              <a:buClr>
                <a:srgbClr val="262626"/>
              </a:buClr>
              <a:buSzPts val="2700"/>
              <a:buFont typeface="Arial"/>
              <a:buNone/>
              <a:defRPr b="0" i="0" sz="2700" u="none" cap="none" strike="noStrike">
                <a:solidFill>
                  <a:srgbClr val="262626"/>
                </a:solidFill>
                <a:latin typeface="Arial"/>
                <a:ea typeface="Arial"/>
                <a:cs typeface="Arial"/>
                <a:sym typeface="Arial"/>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p:txBody>
      </p:sp>
      <p:sp>
        <p:nvSpPr>
          <p:cNvPr id="52" name="Google Shape;52;p13"/>
          <p:cNvSpPr txBox="1"/>
          <p:nvPr>
            <p:ph idx="1" type="body"/>
          </p:nvPr>
        </p:nvSpPr>
        <p:spPr>
          <a:xfrm>
            <a:off x="456300" y="1117800"/>
            <a:ext cx="8226900" cy="3569400"/>
          </a:xfrm>
          <a:prstGeom prst="rect">
            <a:avLst/>
          </a:prstGeom>
          <a:noFill/>
          <a:ln>
            <a:noFill/>
          </a:ln>
        </p:spPr>
        <p:txBody>
          <a:bodyPr anchorCtr="0" anchor="t" bIns="35100" lIns="67500" spcFirstLastPara="1" rIns="67500" wrap="square" tIns="35100">
            <a:normAutofit/>
          </a:bodyPr>
          <a:lstStyle>
            <a:lvl1pPr indent="-317500" lvl="0" marL="457200" marR="0" rtl="0" algn="l">
              <a:lnSpc>
                <a:spcPct val="130000"/>
              </a:lnSpc>
              <a:spcBef>
                <a:spcPts val="0"/>
              </a:spcBef>
              <a:spcAft>
                <a:spcPts val="0"/>
              </a:spcAft>
              <a:buClr>
                <a:srgbClr val="595959"/>
              </a:buClr>
              <a:buSzPts val="1400"/>
              <a:buFont typeface="Arial"/>
              <a:buChar char="●"/>
              <a:defRPr b="0" i="0" sz="1400" u="none" cap="none" strike="noStrike">
                <a:solidFill>
                  <a:srgbClr val="595959"/>
                </a:solidFill>
                <a:latin typeface="Arial"/>
                <a:ea typeface="Arial"/>
                <a:cs typeface="Arial"/>
                <a:sym typeface="Arial"/>
              </a:defRPr>
            </a:lvl1pPr>
            <a:lvl2pPr indent="-304800" lvl="1" marL="914400" marR="0" rtl="0" algn="l">
              <a:lnSpc>
                <a:spcPct val="120000"/>
              </a:lnSpc>
              <a:spcBef>
                <a:spcPts val="800"/>
              </a:spcBef>
              <a:spcAft>
                <a:spcPts val="0"/>
              </a:spcAft>
              <a:buClr>
                <a:srgbClr val="595959"/>
              </a:buClr>
              <a:buSzPts val="1200"/>
              <a:buFont typeface="Arial"/>
              <a:buChar char="●"/>
              <a:defRPr b="0" i="0" sz="1200" u="none" cap="none" strike="noStrike">
                <a:solidFill>
                  <a:srgbClr val="595959"/>
                </a:solidFill>
                <a:latin typeface="Arial"/>
                <a:ea typeface="Arial"/>
                <a:cs typeface="Arial"/>
                <a:sym typeface="Arial"/>
              </a:defRPr>
            </a:lvl2pPr>
            <a:lvl3pPr indent="-304800" lvl="2" marL="1371600" marR="0" rtl="0" algn="l">
              <a:lnSpc>
                <a:spcPct val="120000"/>
              </a:lnSpc>
              <a:spcBef>
                <a:spcPts val="500"/>
              </a:spcBef>
              <a:spcAft>
                <a:spcPts val="0"/>
              </a:spcAft>
              <a:buClr>
                <a:srgbClr val="595959"/>
              </a:buClr>
              <a:buSzPts val="1200"/>
              <a:buFont typeface="Arial"/>
              <a:buChar char="●"/>
              <a:defRPr b="0" i="0" sz="1200" u="none" cap="none" strike="noStrike">
                <a:solidFill>
                  <a:srgbClr val="595959"/>
                </a:solidFill>
                <a:latin typeface="Arial"/>
                <a:ea typeface="Arial"/>
                <a:cs typeface="Arial"/>
                <a:sym typeface="Arial"/>
              </a:defRPr>
            </a:lvl3pPr>
            <a:lvl4pPr indent="-298450" lvl="3" marL="1828800" marR="0" rtl="0" algn="l">
              <a:lnSpc>
                <a:spcPct val="120000"/>
              </a:lnSpc>
              <a:spcBef>
                <a:spcPts val="500"/>
              </a:spcBef>
              <a:spcAft>
                <a:spcPts val="0"/>
              </a:spcAft>
              <a:buClr>
                <a:srgbClr val="595959"/>
              </a:buClr>
              <a:buSzPts val="1100"/>
              <a:buFont typeface="Noto Sans Symbols"/>
              <a:buChar char="•"/>
              <a:defRPr b="0" i="0" sz="1100" u="none" cap="none" strike="noStrike">
                <a:solidFill>
                  <a:srgbClr val="595959"/>
                </a:solidFill>
                <a:latin typeface="Arial"/>
                <a:ea typeface="Arial"/>
                <a:cs typeface="Arial"/>
                <a:sym typeface="Arial"/>
              </a:defRPr>
            </a:lvl4pPr>
            <a:lvl5pPr indent="-298450" lvl="4" marL="2286000" marR="0" rtl="0" algn="l">
              <a:lnSpc>
                <a:spcPct val="120000"/>
              </a:lnSpc>
              <a:spcBef>
                <a:spcPts val="200"/>
              </a:spcBef>
              <a:spcAft>
                <a:spcPts val="0"/>
              </a:spcAft>
              <a:buClr>
                <a:srgbClr val="595959"/>
              </a:buClr>
              <a:buSzPts val="1100"/>
              <a:buFont typeface="Arial"/>
              <a:buChar char="•"/>
              <a:defRPr b="0" i="0" sz="1100" u="none" cap="none" strike="noStrike">
                <a:solidFill>
                  <a:srgbClr val="595959"/>
                </a:solidFill>
                <a:latin typeface="Arial"/>
                <a:ea typeface="Arial"/>
                <a:cs typeface="Arial"/>
                <a:sym typeface="Arial"/>
              </a:defRPr>
            </a:lvl5pPr>
            <a:lvl6pPr indent="-317500" lvl="5" marL="27432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6pPr>
            <a:lvl7pPr indent="-317500" lvl="6" marL="32004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7pPr>
            <a:lvl8pPr indent="-317500" lvl="7" marL="36576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8pPr>
            <a:lvl9pPr indent="-317500" lvl="8" marL="41148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9pPr>
          </a:lstStyle>
          <a:p/>
        </p:txBody>
      </p:sp>
      <p:sp>
        <p:nvSpPr>
          <p:cNvPr id="53" name="Google Shape;53;p13"/>
          <p:cNvSpPr txBox="1"/>
          <p:nvPr>
            <p:ph idx="10" type="dt"/>
          </p:nvPr>
        </p:nvSpPr>
        <p:spPr>
          <a:xfrm>
            <a:off x="459000" y="4735800"/>
            <a:ext cx="2025000" cy="237600"/>
          </a:xfrm>
          <a:prstGeom prst="rect">
            <a:avLst/>
          </a:prstGeom>
          <a:noFill/>
          <a:ln>
            <a:noFill/>
          </a:ln>
        </p:spPr>
        <p:txBody>
          <a:bodyPr anchorCtr="0" anchor="ctr" bIns="34275" lIns="68575" spcFirstLastPara="1" rIns="68575" wrap="square" tIns="34275">
            <a:normAutofit/>
          </a:bodyPr>
          <a:lstStyle>
            <a:lvl1pPr lvl="0" marR="0" rtl="0" algn="l">
              <a:spcBef>
                <a:spcPts val="0"/>
              </a:spcBef>
              <a:spcAft>
                <a:spcPts val="0"/>
              </a:spcAft>
              <a:buSzPts val="1100"/>
              <a:buNone/>
              <a:defRPr b="0" i="0" sz="800" u="none" cap="none" strike="noStrike">
                <a:solidFill>
                  <a:srgbClr val="888888"/>
                </a:solidFill>
                <a:latin typeface="Arial"/>
                <a:ea typeface="Arial"/>
                <a:cs typeface="Arial"/>
                <a:sym typeface="Arial"/>
              </a:defRPr>
            </a:lvl1pPr>
            <a:lvl2pPr lvl="1" marR="0" rtl="0" algn="l">
              <a:spcBef>
                <a:spcPts val="0"/>
              </a:spcBef>
              <a:spcAft>
                <a:spcPts val="0"/>
              </a:spcAft>
              <a:buSzPts val="1100"/>
              <a:buNone/>
              <a:defRPr b="0" i="0" sz="1400" u="none" cap="none" strike="noStrike">
                <a:solidFill>
                  <a:schemeClr val="dk1"/>
                </a:solidFill>
                <a:latin typeface="Arial"/>
                <a:ea typeface="Arial"/>
                <a:cs typeface="Arial"/>
                <a:sym typeface="Arial"/>
              </a:defRPr>
            </a:lvl2pPr>
            <a:lvl3pPr lvl="2" marR="0" rtl="0" algn="l">
              <a:spcBef>
                <a:spcPts val="0"/>
              </a:spcBef>
              <a:spcAft>
                <a:spcPts val="0"/>
              </a:spcAft>
              <a:buSzPts val="1100"/>
              <a:buNone/>
              <a:defRPr b="0" i="0" sz="1400" u="none" cap="none" strike="noStrike">
                <a:solidFill>
                  <a:schemeClr val="dk1"/>
                </a:solidFill>
                <a:latin typeface="Arial"/>
                <a:ea typeface="Arial"/>
                <a:cs typeface="Arial"/>
                <a:sym typeface="Arial"/>
              </a:defRPr>
            </a:lvl3pPr>
            <a:lvl4pPr lvl="3" marR="0" rtl="0" algn="l">
              <a:spcBef>
                <a:spcPts val="0"/>
              </a:spcBef>
              <a:spcAft>
                <a:spcPts val="0"/>
              </a:spcAft>
              <a:buSzPts val="1100"/>
              <a:buNone/>
              <a:defRPr b="0" i="0" sz="1400" u="none" cap="none" strike="noStrike">
                <a:solidFill>
                  <a:schemeClr val="dk1"/>
                </a:solidFill>
                <a:latin typeface="Arial"/>
                <a:ea typeface="Arial"/>
                <a:cs typeface="Arial"/>
                <a:sym typeface="Arial"/>
              </a:defRPr>
            </a:lvl4pPr>
            <a:lvl5pPr lvl="4" marR="0" rtl="0" algn="l">
              <a:spcBef>
                <a:spcPts val="0"/>
              </a:spcBef>
              <a:spcAft>
                <a:spcPts val="0"/>
              </a:spcAft>
              <a:buSzPts val="1100"/>
              <a:buNone/>
              <a:defRPr b="0" i="0" sz="1400" u="none" cap="none" strike="noStrike">
                <a:solidFill>
                  <a:schemeClr val="dk1"/>
                </a:solidFill>
                <a:latin typeface="Arial"/>
                <a:ea typeface="Arial"/>
                <a:cs typeface="Arial"/>
                <a:sym typeface="Arial"/>
              </a:defRPr>
            </a:lvl5pPr>
            <a:lvl6pPr lvl="5" marR="0" rtl="0" algn="l">
              <a:spcBef>
                <a:spcPts val="0"/>
              </a:spcBef>
              <a:spcAft>
                <a:spcPts val="0"/>
              </a:spcAft>
              <a:buSzPts val="1100"/>
              <a:buNone/>
              <a:defRPr b="0" i="0" sz="1400" u="none" cap="none" strike="noStrike">
                <a:solidFill>
                  <a:schemeClr val="dk1"/>
                </a:solidFill>
                <a:latin typeface="Arial"/>
                <a:ea typeface="Arial"/>
                <a:cs typeface="Arial"/>
                <a:sym typeface="Arial"/>
              </a:defRPr>
            </a:lvl6pPr>
            <a:lvl7pPr lvl="6" marR="0" rtl="0" algn="l">
              <a:spcBef>
                <a:spcPts val="0"/>
              </a:spcBef>
              <a:spcAft>
                <a:spcPts val="0"/>
              </a:spcAft>
              <a:buSzPts val="1100"/>
              <a:buNone/>
              <a:defRPr b="0" i="0" sz="1400" u="none" cap="none" strike="noStrike">
                <a:solidFill>
                  <a:schemeClr val="dk1"/>
                </a:solidFill>
                <a:latin typeface="Arial"/>
                <a:ea typeface="Arial"/>
                <a:cs typeface="Arial"/>
                <a:sym typeface="Arial"/>
              </a:defRPr>
            </a:lvl7pPr>
            <a:lvl8pPr lvl="7" marR="0" rtl="0" algn="l">
              <a:spcBef>
                <a:spcPts val="0"/>
              </a:spcBef>
              <a:spcAft>
                <a:spcPts val="0"/>
              </a:spcAft>
              <a:buSzPts val="1100"/>
              <a:buNone/>
              <a:defRPr b="0" i="0" sz="1400" u="none" cap="none" strike="noStrike">
                <a:solidFill>
                  <a:schemeClr val="dk1"/>
                </a:solidFill>
                <a:latin typeface="Arial"/>
                <a:ea typeface="Arial"/>
                <a:cs typeface="Arial"/>
                <a:sym typeface="Arial"/>
              </a:defRPr>
            </a:lvl8pPr>
            <a:lvl9pPr lvl="8" marR="0" rtl="0" algn="l">
              <a:spcBef>
                <a:spcPts val="0"/>
              </a:spcBef>
              <a:spcAft>
                <a:spcPts val="0"/>
              </a:spcAft>
              <a:buSzPts val="1100"/>
              <a:buNone/>
              <a:defRPr b="0" i="0" sz="1400" u="none" cap="none" strike="noStrike">
                <a:solidFill>
                  <a:schemeClr val="dk1"/>
                </a:solidFill>
                <a:latin typeface="Arial"/>
                <a:ea typeface="Arial"/>
                <a:cs typeface="Arial"/>
                <a:sym typeface="Arial"/>
              </a:defRPr>
            </a:lvl9pPr>
          </a:lstStyle>
          <a:p/>
        </p:txBody>
      </p:sp>
      <p:sp>
        <p:nvSpPr>
          <p:cNvPr id="54" name="Google Shape;54;p13"/>
          <p:cNvSpPr txBox="1"/>
          <p:nvPr>
            <p:ph idx="11" type="ftr"/>
          </p:nvPr>
        </p:nvSpPr>
        <p:spPr>
          <a:xfrm>
            <a:off x="3087000" y="4735800"/>
            <a:ext cx="2970000" cy="237600"/>
          </a:xfrm>
          <a:prstGeom prst="rect">
            <a:avLst/>
          </a:prstGeom>
          <a:noFill/>
          <a:ln>
            <a:noFill/>
          </a:ln>
        </p:spPr>
        <p:txBody>
          <a:bodyPr anchorCtr="0" anchor="ctr" bIns="34275" lIns="68575" spcFirstLastPara="1" rIns="68575" wrap="square" tIns="34275">
            <a:normAutofit/>
          </a:bodyPr>
          <a:lstStyle>
            <a:lvl1pPr lvl="0" marR="0" rtl="0" algn="ctr">
              <a:spcBef>
                <a:spcPts val="0"/>
              </a:spcBef>
              <a:spcAft>
                <a:spcPts val="0"/>
              </a:spcAft>
              <a:buSzPts val="1100"/>
              <a:buNone/>
              <a:defRPr b="0" i="0" sz="800" u="none" cap="none" strike="noStrike">
                <a:solidFill>
                  <a:srgbClr val="888888"/>
                </a:solidFill>
                <a:latin typeface="Arial"/>
                <a:ea typeface="Arial"/>
                <a:cs typeface="Arial"/>
                <a:sym typeface="Arial"/>
              </a:defRPr>
            </a:lvl1pPr>
            <a:lvl2pPr lvl="1" marR="0" rtl="0" algn="l">
              <a:spcBef>
                <a:spcPts val="0"/>
              </a:spcBef>
              <a:spcAft>
                <a:spcPts val="0"/>
              </a:spcAft>
              <a:buSzPts val="1100"/>
              <a:buNone/>
              <a:defRPr b="0" i="0" sz="1400" u="none" cap="none" strike="noStrike">
                <a:solidFill>
                  <a:schemeClr val="dk1"/>
                </a:solidFill>
                <a:latin typeface="Arial"/>
                <a:ea typeface="Arial"/>
                <a:cs typeface="Arial"/>
                <a:sym typeface="Arial"/>
              </a:defRPr>
            </a:lvl2pPr>
            <a:lvl3pPr lvl="2" marR="0" rtl="0" algn="l">
              <a:spcBef>
                <a:spcPts val="0"/>
              </a:spcBef>
              <a:spcAft>
                <a:spcPts val="0"/>
              </a:spcAft>
              <a:buSzPts val="1100"/>
              <a:buNone/>
              <a:defRPr b="0" i="0" sz="1400" u="none" cap="none" strike="noStrike">
                <a:solidFill>
                  <a:schemeClr val="dk1"/>
                </a:solidFill>
                <a:latin typeface="Arial"/>
                <a:ea typeface="Arial"/>
                <a:cs typeface="Arial"/>
                <a:sym typeface="Arial"/>
              </a:defRPr>
            </a:lvl3pPr>
            <a:lvl4pPr lvl="3" marR="0" rtl="0" algn="l">
              <a:spcBef>
                <a:spcPts val="0"/>
              </a:spcBef>
              <a:spcAft>
                <a:spcPts val="0"/>
              </a:spcAft>
              <a:buSzPts val="1100"/>
              <a:buNone/>
              <a:defRPr b="0" i="0" sz="1400" u="none" cap="none" strike="noStrike">
                <a:solidFill>
                  <a:schemeClr val="dk1"/>
                </a:solidFill>
                <a:latin typeface="Arial"/>
                <a:ea typeface="Arial"/>
                <a:cs typeface="Arial"/>
                <a:sym typeface="Arial"/>
              </a:defRPr>
            </a:lvl4pPr>
            <a:lvl5pPr lvl="4" marR="0" rtl="0" algn="l">
              <a:spcBef>
                <a:spcPts val="0"/>
              </a:spcBef>
              <a:spcAft>
                <a:spcPts val="0"/>
              </a:spcAft>
              <a:buSzPts val="1100"/>
              <a:buNone/>
              <a:defRPr b="0" i="0" sz="1400" u="none" cap="none" strike="noStrike">
                <a:solidFill>
                  <a:schemeClr val="dk1"/>
                </a:solidFill>
                <a:latin typeface="Arial"/>
                <a:ea typeface="Arial"/>
                <a:cs typeface="Arial"/>
                <a:sym typeface="Arial"/>
              </a:defRPr>
            </a:lvl5pPr>
            <a:lvl6pPr lvl="5" marR="0" rtl="0" algn="l">
              <a:spcBef>
                <a:spcPts val="0"/>
              </a:spcBef>
              <a:spcAft>
                <a:spcPts val="0"/>
              </a:spcAft>
              <a:buSzPts val="1100"/>
              <a:buNone/>
              <a:defRPr b="0" i="0" sz="1400" u="none" cap="none" strike="noStrike">
                <a:solidFill>
                  <a:schemeClr val="dk1"/>
                </a:solidFill>
                <a:latin typeface="Arial"/>
                <a:ea typeface="Arial"/>
                <a:cs typeface="Arial"/>
                <a:sym typeface="Arial"/>
              </a:defRPr>
            </a:lvl6pPr>
            <a:lvl7pPr lvl="6" marR="0" rtl="0" algn="l">
              <a:spcBef>
                <a:spcPts val="0"/>
              </a:spcBef>
              <a:spcAft>
                <a:spcPts val="0"/>
              </a:spcAft>
              <a:buSzPts val="1100"/>
              <a:buNone/>
              <a:defRPr b="0" i="0" sz="1400" u="none" cap="none" strike="noStrike">
                <a:solidFill>
                  <a:schemeClr val="dk1"/>
                </a:solidFill>
                <a:latin typeface="Arial"/>
                <a:ea typeface="Arial"/>
                <a:cs typeface="Arial"/>
                <a:sym typeface="Arial"/>
              </a:defRPr>
            </a:lvl7pPr>
            <a:lvl8pPr lvl="7" marR="0" rtl="0" algn="l">
              <a:spcBef>
                <a:spcPts val="0"/>
              </a:spcBef>
              <a:spcAft>
                <a:spcPts val="0"/>
              </a:spcAft>
              <a:buSzPts val="1100"/>
              <a:buNone/>
              <a:defRPr b="0" i="0" sz="1400" u="none" cap="none" strike="noStrike">
                <a:solidFill>
                  <a:schemeClr val="dk1"/>
                </a:solidFill>
                <a:latin typeface="Arial"/>
                <a:ea typeface="Arial"/>
                <a:cs typeface="Arial"/>
                <a:sym typeface="Arial"/>
              </a:defRPr>
            </a:lvl8pPr>
            <a:lvl9pPr lvl="8" marR="0" rtl="0" algn="l">
              <a:spcBef>
                <a:spcPts val="0"/>
              </a:spcBef>
              <a:spcAft>
                <a:spcPts val="0"/>
              </a:spcAft>
              <a:buSzPts val="1100"/>
              <a:buNone/>
              <a:defRPr b="0" i="0" sz="1400" u="none" cap="none" strike="noStrike">
                <a:solidFill>
                  <a:schemeClr val="dk1"/>
                </a:solidFill>
                <a:latin typeface="Arial"/>
                <a:ea typeface="Arial"/>
                <a:cs typeface="Arial"/>
                <a:sym typeface="Arial"/>
              </a:defRPr>
            </a:lvl9pPr>
          </a:lstStyle>
          <a:p/>
        </p:txBody>
      </p:sp>
      <p:sp>
        <p:nvSpPr>
          <p:cNvPr id="55" name="Google Shape;55;p13"/>
          <p:cNvSpPr txBox="1"/>
          <p:nvPr>
            <p:ph idx="12" type="sldNum"/>
          </p:nvPr>
        </p:nvSpPr>
        <p:spPr>
          <a:xfrm>
            <a:off x="6658200" y="4735800"/>
            <a:ext cx="2025000" cy="237600"/>
          </a:xfrm>
          <a:prstGeom prst="rect">
            <a:avLst/>
          </a:prstGeom>
          <a:noFill/>
          <a:ln>
            <a:noFill/>
          </a:ln>
        </p:spPr>
        <p:txBody>
          <a:bodyPr anchorCtr="0" anchor="ctr" bIns="34275" lIns="68575" spcFirstLastPara="1" rIns="68575" wrap="square" tIns="34275">
            <a:normAutofit/>
          </a:bodyPr>
          <a:lstStyle>
            <a:lvl1pPr indent="0" lvl="0" marL="0" marR="0" rtl="0" algn="r">
              <a:spcBef>
                <a:spcPts val="0"/>
              </a:spcBef>
              <a:buNone/>
              <a:defRPr b="0" i="0" sz="800" u="none" cap="none" strike="noStrike">
                <a:solidFill>
                  <a:srgbClr val="888888"/>
                </a:solidFill>
                <a:latin typeface="Arial"/>
                <a:ea typeface="Arial"/>
                <a:cs typeface="Arial"/>
                <a:sym typeface="Arial"/>
              </a:defRPr>
            </a:lvl1pPr>
            <a:lvl2pPr indent="0" lvl="1" marL="0" marR="0" rtl="0" algn="r">
              <a:spcBef>
                <a:spcPts val="0"/>
              </a:spcBef>
              <a:buNone/>
              <a:defRPr b="0" i="0" sz="800" u="none" cap="none" strike="noStrike">
                <a:solidFill>
                  <a:srgbClr val="888888"/>
                </a:solidFill>
                <a:latin typeface="Arial"/>
                <a:ea typeface="Arial"/>
                <a:cs typeface="Arial"/>
                <a:sym typeface="Arial"/>
              </a:defRPr>
            </a:lvl2pPr>
            <a:lvl3pPr indent="0" lvl="2" marL="0" marR="0" rtl="0" algn="r">
              <a:spcBef>
                <a:spcPts val="0"/>
              </a:spcBef>
              <a:buNone/>
              <a:defRPr b="0" i="0" sz="800" u="none" cap="none" strike="noStrike">
                <a:solidFill>
                  <a:srgbClr val="888888"/>
                </a:solidFill>
                <a:latin typeface="Arial"/>
                <a:ea typeface="Arial"/>
                <a:cs typeface="Arial"/>
                <a:sym typeface="Arial"/>
              </a:defRPr>
            </a:lvl3pPr>
            <a:lvl4pPr indent="0" lvl="3" marL="0" marR="0" rtl="0" algn="r">
              <a:spcBef>
                <a:spcPts val="0"/>
              </a:spcBef>
              <a:buNone/>
              <a:defRPr b="0" i="0" sz="800" u="none" cap="none" strike="noStrike">
                <a:solidFill>
                  <a:srgbClr val="888888"/>
                </a:solidFill>
                <a:latin typeface="Arial"/>
                <a:ea typeface="Arial"/>
                <a:cs typeface="Arial"/>
                <a:sym typeface="Arial"/>
              </a:defRPr>
            </a:lvl4pPr>
            <a:lvl5pPr indent="0" lvl="4" marL="0" marR="0" rtl="0" algn="r">
              <a:spcBef>
                <a:spcPts val="0"/>
              </a:spcBef>
              <a:buNone/>
              <a:defRPr b="0" i="0" sz="800" u="none" cap="none" strike="noStrike">
                <a:solidFill>
                  <a:srgbClr val="888888"/>
                </a:solidFill>
                <a:latin typeface="Arial"/>
                <a:ea typeface="Arial"/>
                <a:cs typeface="Arial"/>
                <a:sym typeface="Arial"/>
              </a:defRPr>
            </a:lvl5pPr>
            <a:lvl6pPr indent="0" lvl="5" marL="0" marR="0" rtl="0" algn="r">
              <a:spcBef>
                <a:spcPts val="0"/>
              </a:spcBef>
              <a:buNone/>
              <a:defRPr b="0" i="0" sz="800" u="none" cap="none" strike="noStrike">
                <a:solidFill>
                  <a:srgbClr val="888888"/>
                </a:solidFill>
                <a:latin typeface="Arial"/>
                <a:ea typeface="Arial"/>
                <a:cs typeface="Arial"/>
                <a:sym typeface="Arial"/>
              </a:defRPr>
            </a:lvl6pPr>
            <a:lvl7pPr indent="0" lvl="6" marL="0" marR="0" rtl="0" algn="r">
              <a:spcBef>
                <a:spcPts val="0"/>
              </a:spcBef>
              <a:buNone/>
              <a:defRPr b="0" i="0" sz="800" u="none" cap="none" strike="noStrike">
                <a:solidFill>
                  <a:srgbClr val="888888"/>
                </a:solidFill>
                <a:latin typeface="Arial"/>
                <a:ea typeface="Arial"/>
                <a:cs typeface="Arial"/>
                <a:sym typeface="Arial"/>
              </a:defRPr>
            </a:lvl7pPr>
            <a:lvl8pPr indent="0" lvl="7" marL="0" marR="0" rtl="0" algn="r">
              <a:spcBef>
                <a:spcPts val="0"/>
              </a:spcBef>
              <a:buNone/>
              <a:defRPr b="0" i="0" sz="800" u="none" cap="none" strike="noStrike">
                <a:solidFill>
                  <a:srgbClr val="888888"/>
                </a:solidFill>
                <a:latin typeface="Arial"/>
                <a:ea typeface="Arial"/>
                <a:cs typeface="Arial"/>
                <a:sym typeface="Arial"/>
              </a:defRPr>
            </a:lvl8pPr>
            <a:lvl9pPr indent="0" lvl="8" marL="0" marR="0" rtl="0" algn="r">
              <a:spcBef>
                <a:spcPts val="0"/>
              </a:spcBef>
              <a:buNone/>
              <a:defRPr b="0" i="0" sz="800" u="none" cap="none" strike="noStrike">
                <a:solidFill>
                  <a:srgbClr val="888888"/>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23" name="Shape 123"/>
        <p:cNvGrpSpPr/>
        <p:nvPr/>
      </p:nvGrpSpPr>
      <p:grpSpPr>
        <a:xfrm>
          <a:off x="0" y="0"/>
          <a:ext cx="0" cy="0"/>
          <a:chOff x="0" y="0"/>
          <a:chExt cx="0" cy="0"/>
        </a:xfrm>
      </p:grpSpPr>
      <p:sp>
        <p:nvSpPr>
          <p:cNvPr id="124" name="Google Shape;124;p25"/>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lvl1pPr lvl="0" marR="0" rtl="0" algn="l">
              <a:lnSpc>
                <a:spcPct val="90000"/>
              </a:lnSpc>
              <a:spcBef>
                <a:spcPts val="0"/>
              </a:spcBef>
              <a:spcAft>
                <a:spcPts val="0"/>
              </a:spcAft>
              <a:buClr>
                <a:schemeClr val="dk1"/>
              </a:buClr>
              <a:buSzPts val="3300"/>
              <a:buFont typeface="Play"/>
              <a:buNone/>
              <a:defRPr b="0" i="0" sz="3300" u="none" cap="none" strike="noStrike">
                <a:solidFill>
                  <a:schemeClr val="dk1"/>
                </a:solidFill>
                <a:latin typeface="Play"/>
                <a:ea typeface="Play"/>
                <a:cs typeface="Play"/>
                <a:sym typeface="Play"/>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p:txBody>
      </p:sp>
      <p:sp>
        <p:nvSpPr>
          <p:cNvPr id="125" name="Google Shape;125;p25"/>
          <p:cNvSpPr txBox="1"/>
          <p:nvPr>
            <p:ph idx="1" type="body"/>
          </p:nvPr>
        </p:nvSpPr>
        <p:spPr>
          <a:xfrm>
            <a:off x="628650" y="1369219"/>
            <a:ext cx="7886700" cy="3263504"/>
          </a:xfrm>
          <a:prstGeom prst="rect">
            <a:avLst/>
          </a:prstGeom>
          <a:noFill/>
          <a:ln>
            <a:noFill/>
          </a:ln>
        </p:spPr>
        <p:txBody>
          <a:bodyPr anchorCtr="0" anchor="t" bIns="34275" lIns="68575" spcFirstLastPara="1" rIns="68575" wrap="square" tIns="34275">
            <a:normAutofit/>
          </a:bodyPr>
          <a:lstStyle>
            <a:lvl1pPr indent="-361950" lvl="0" marL="457200" marR="0" rtl="0" algn="l">
              <a:lnSpc>
                <a:spcPct val="90000"/>
              </a:lnSpc>
              <a:spcBef>
                <a:spcPts val="800"/>
              </a:spcBef>
              <a:spcAft>
                <a:spcPts val="0"/>
              </a:spcAft>
              <a:buClr>
                <a:schemeClr val="dk1"/>
              </a:buClr>
              <a:buSzPts val="2100"/>
              <a:buFont typeface="Arial"/>
              <a:buChar char="•"/>
              <a:defRPr b="0" i="0" sz="2100" u="none" cap="none" strike="noStrike">
                <a:solidFill>
                  <a:schemeClr val="dk1"/>
                </a:solidFill>
                <a:latin typeface="Arial"/>
                <a:ea typeface="Arial"/>
                <a:cs typeface="Arial"/>
                <a:sym typeface="Arial"/>
              </a:defRPr>
            </a:lvl1pPr>
            <a:lvl2pPr indent="-342900" lvl="1" marL="914400" marR="0" rtl="0" algn="l">
              <a:lnSpc>
                <a:spcPct val="90000"/>
              </a:lnSpc>
              <a:spcBef>
                <a:spcPts val="4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2pPr>
            <a:lvl3pPr indent="-323850" lvl="2" marL="1371600" marR="0" rtl="0" algn="l">
              <a:lnSpc>
                <a:spcPct val="90000"/>
              </a:lnSpc>
              <a:spcBef>
                <a:spcPts val="400"/>
              </a:spcBef>
              <a:spcAft>
                <a:spcPts val="0"/>
              </a:spcAft>
              <a:buClr>
                <a:schemeClr val="dk1"/>
              </a:buClr>
              <a:buSzPts val="1500"/>
              <a:buFont typeface="Arial"/>
              <a:buChar char="•"/>
              <a:defRPr b="0" i="0" sz="1500" u="none" cap="none" strike="noStrike">
                <a:solidFill>
                  <a:schemeClr val="dk1"/>
                </a:solidFill>
                <a:latin typeface="Arial"/>
                <a:ea typeface="Arial"/>
                <a:cs typeface="Arial"/>
                <a:sym typeface="Arial"/>
              </a:defRPr>
            </a:lvl3pPr>
            <a:lvl4pPr indent="-317500" lvl="3" marL="18288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4pPr>
            <a:lvl5pPr indent="-317500" lvl="4" marL="22860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5pPr>
            <a:lvl6pPr indent="-317500" lvl="5" marL="27432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6pPr>
            <a:lvl7pPr indent="-317500" lvl="6" marL="32004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7pPr>
            <a:lvl8pPr indent="-317500" lvl="7" marL="36576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8pPr>
            <a:lvl9pPr indent="-317500" lvl="8" marL="4114800" marR="0" rtl="0" algn="l">
              <a:lnSpc>
                <a:spcPct val="90000"/>
              </a:lnSpc>
              <a:spcBef>
                <a:spcPts val="400"/>
              </a:spcBef>
              <a:spcAft>
                <a:spcPts val="0"/>
              </a:spcAft>
              <a:buClr>
                <a:schemeClr val="dk1"/>
              </a:buClr>
              <a:buSzPts val="1400"/>
              <a:buFont typeface="Arial"/>
              <a:buChar char="•"/>
              <a:defRPr b="0" i="0" sz="1400" u="none" cap="none" strike="noStrike">
                <a:solidFill>
                  <a:schemeClr val="dk1"/>
                </a:solidFill>
                <a:latin typeface="Arial"/>
                <a:ea typeface="Arial"/>
                <a:cs typeface="Arial"/>
                <a:sym typeface="Arial"/>
              </a:defRPr>
            </a:lvl9pPr>
          </a:lstStyle>
          <a:p/>
        </p:txBody>
      </p:sp>
      <p:sp>
        <p:nvSpPr>
          <p:cNvPr id="126" name="Google Shape;126;p25"/>
          <p:cNvSpPr txBox="1"/>
          <p:nvPr>
            <p:ph idx="10" type="dt"/>
          </p:nvPr>
        </p:nvSpPr>
        <p:spPr>
          <a:xfrm>
            <a:off x="628650" y="4767263"/>
            <a:ext cx="2057400" cy="273844"/>
          </a:xfrm>
          <a:prstGeom prst="rect">
            <a:avLst/>
          </a:prstGeom>
          <a:noFill/>
          <a:ln>
            <a:noFill/>
          </a:ln>
        </p:spPr>
        <p:txBody>
          <a:bodyPr anchorCtr="0" anchor="ctr" bIns="34275" lIns="68575" spcFirstLastPara="1" rIns="68575" wrap="square" tIns="34275">
            <a:noAutofit/>
          </a:bodyPr>
          <a:lstStyle>
            <a:lvl1pPr lvl="0" marR="0" rtl="0" algn="l">
              <a:spcBef>
                <a:spcPts val="0"/>
              </a:spcBef>
              <a:spcAft>
                <a:spcPts val="0"/>
              </a:spcAft>
              <a:buSzPts val="1100"/>
              <a:buNone/>
              <a:defRPr b="0" i="0" sz="900" u="none" cap="none" strike="noStrike">
                <a:solidFill>
                  <a:srgbClr val="757575"/>
                </a:solidFill>
                <a:latin typeface="Arial"/>
                <a:ea typeface="Arial"/>
                <a:cs typeface="Arial"/>
                <a:sym typeface="Arial"/>
              </a:defRPr>
            </a:lvl1pPr>
            <a:lvl2pPr lvl="1" marR="0" rtl="0" algn="l">
              <a:spcBef>
                <a:spcPts val="0"/>
              </a:spcBef>
              <a:spcAft>
                <a:spcPts val="0"/>
              </a:spcAft>
              <a:buSzPts val="1100"/>
              <a:buNone/>
              <a:defRPr b="0" i="0" sz="1400" u="none" cap="none" strike="noStrike">
                <a:solidFill>
                  <a:schemeClr val="dk1"/>
                </a:solidFill>
                <a:latin typeface="Arial"/>
                <a:ea typeface="Arial"/>
                <a:cs typeface="Arial"/>
                <a:sym typeface="Arial"/>
              </a:defRPr>
            </a:lvl2pPr>
            <a:lvl3pPr lvl="2" marR="0" rtl="0" algn="l">
              <a:spcBef>
                <a:spcPts val="0"/>
              </a:spcBef>
              <a:spcAft>
                <a:spcPts val="0"/>
              </a:spcAft>
              <a:buSzPts val="1100"/>
              <a:buNone/>
              <a:defRPr b="0" i="0" sz="1400" u="none" cap="none" strike="noStrike">
                <a:solidFill>
                  <a:schemeClr val="dk1"/>
                </a:solidFill>
                <a:latin typeface="Arial"/>
                <a:ea typeface="Arial"/>
                <a:cs typeface="Arial"/>
                <a:sym typeface="Arial"/>
              </a:defRPr>
            </a:lvl3pPr>
            <a:lvl4pPr lvl="3" marR="0" rtl="0" algn="l">
              <a:spcBef>
                <a:spcPts val="0"/>
              </a:spcBef>
              <a:spcAft>
                <a:spcPts val="0"/>
              </a:spcAft>
              <a:buSzPts val="1100"/>
              <a:buNone/>
              <a:defRPr b="0" i="0" sz="1400" u="none" cap="none" strike="noStrike">
                <a:solidFill>
                  <a:schemeClr val="dk1"/>
                </a:solidFill>
                <a:latin typeface="Arial"/>
                <a:ea typeface="Arial"/>
                <a:cs typeface="Arial"/>
                <a:sym typeface="Arial"/>
              </a:defRPr>
            </a:lvl4pPr>
            <a:lvl5pPr lvl="4" marR="0" rtl="0" algn="l">
              <a:spcBef>
                <a:spcPts val="0"/>
              </a:spcBef>
              <a:spcAft>
                <a:spcPts val="0"/>
              </a:spcAft>
              <a:buSzPts val="1100"/>
              <a:buNone/>
              <a:defRPr b="0" i="0" sz="1400" u="none" cap="none" strike="noStrike">
                <a:solidFill>
                  <a:schemeClr val="dk1"/>
                </a:solidFill>
                <a:latin typeface="Arial"/>
                <a:ea typeface="Arial"/>
                <a:cs typeface="Arial"/>
                <a:sym typeface="Arial"/>
              </a:defRPr>
            </a:lvl5pPr>
            <a:lvl6pPr lvl="5" marR="0" rtl="0" algn="l">
              <a:spcBef>
                <a:spcPts val="0"/>
              </a:spcBef>
              <a:spcAft>
                <a:spcPts val="0"/>
              </a:spcAft>
              <a:buSzPts val="1100"/>
              <a:buNone/>
              <a:defRPr b="0" i="0" sz="1400" u="none" cap="none" strike="noStrike">
                <a:solidFill>
                  <a:schemeClr val="dk1"/>
                </a:solidFill>
                <a:latin typeface="Arial"/>
                <a:ea typeface="Arial"/>
                <a:cs typeface="Arial"/>
                <a:sym typeface="Arial"/>
              </a:defRPr>
            </a:lvl6pPr>
            <a:lvl7pPr lvl="6" marR="0" rtl="0" algn="l">
              <a:spcBef>
                <a:spcPts val="0"/>
              </a:spcBef>
              <a:spcAft>
                <a:spcPts val="0"/>
              </a:spcAft>
              <a:buSzPts val="1100"/>
              <a:buNone/>
              <a:defRPr b="0" i="0" sz="1400" u="none" cap="none" strike="noStrike">
                <a:solidFill>
                  <a:schemeClr val="dk1"/>
                </a:solidFill>
                <a:latin typeface="Arial"/>
                <a:ea typeface="Arial"/>
                <a:cs typeface="Arial"/>
                <a:sym typeface="Arial"/>
              </a:defRPr>
            </a:lvl7pPr>
            <a:lvl8pPr lvl="7" marR="0" rtl="0" algn="l">
              <a:spcBef>
                <a:spcPts val="0"/>
              </a:spcBef>
              <a:spcAft>
                <a:spcPts val="0"/>
              </a:spcAft>
              <a:buSzPts val="1100"/>
              <a:buNone/>
              <a:defRPr b="0" i="0" sz="1400" u="none" cap="none" strike="noStrike">
                <a:solidFill>
                  <a:schemeClr val="dk1"/>
                </a:solidFill>
                <a:latin typeface="Arial"/>
                <a:ea typeface="Arial"/>
                <a:cs typeface="Arial"/>
                <a:sym typeface="Arial"/>
              </a:defRPr>
            </a:lvl8pPr>
            <a:lvl9pPr lvl="8" marR="0" rtl="0" algn="l">
              <a:spcBef>
                <a:spcPts val="0"/>
              </a:spcBef>
              <a:spcAft>
                <a:spcPts val="0"/>
              </a:spcAft>
              <a:buSzPts val="1100"/>
              <a:buNone/>
              <a:defRPr b="0" i="0" sz="1400" u="none" cap="none" strike="noStrike">
                <a:solidFill>
                  <a:schemeClr val="dk1"/>
                </a:solidFill>
                <a:latin typeface="Arial"/>
                <a:ea typeface="Arial"/>
                <a:cs typeface="Arial"/>
                <a:sym typeface="Arial"/>
              </a:defRPr>
            </a:lvl9pPr>
          </a:lstStyle>
          <a:p/>
        </p:txBody>
      </p:sp>
      <p:sp>
        <p:nvSpPr>
          <p:cNvPr id="127" name="Google Shape;127;p25"/>
          <p:cNvSpPr txBox="1"/>
          <p:nvPr>
            <p:ph idx="11" type="ftr"/>
          </p:nvPr>
        </p:nvSpPr>
        <p:spPr>
          <a:xfrm>
            <a:off x="3028950" y="4767263"/>
            <a:ext cx="3086100" cy="273844"/>
          </a:xfrm>
          <a:prstGeom prst="rect">
            <a:avLst/>
          </a:prstGeom>
          <a:noFill/>
          <a:ln>
            <a:noFill/>
          </a:ln>
        </p:spPr>
        <p:txBody>
          <a:bodyPr anchorCtr="0" anchor="ctr" bIns="34275" lIns="68575" spcFirstLastPara="1" rIns="68575" wrap="square" tIns="34275">
            <a:noAutofit/>
          </a:bodyPr>
          <a:lstStyle>
            <a:lvl1pPr lvl="0" marR="0" rtl="0" algn="ctr">
              <a:spcBef>
                <a:spcPts val="0"/>
              </a:spcBef>
              <a:spcAft>
                <a:spcPts val="0"/>
              </a:spcAft>
              <a:buSzPts val="1100"/>
              <a:buNone/>
              <a:defRPr b="0" i="0" sz="900" u="none" cap="none" strike="noStrike">
                <a:solidFill>
                  <a:srgbClr val="757575"/>
                </a:solidFill>
                <a:latin typeface="Arial"/>
                <a:ea typeface="Arial"/>
                <a:cs typeface="Arial"/>
                <a:sym typeface="Arial"/>
              </a:defRPr>
            </a:lvl1pPr>
            <a:lvl2pPr lvl="1" marR="0" rtl="0" algn="l">
              <a:spcBef>
                <a:spcPts val="0"/>
              </a:spcBef>
              <a:spcAft>
                <a:spcPts val="0"/>
              </a:spcAft>
              <a:buSzPts val="1100"/>
              <a:buNone/>
              <a:defRPr b="0" i="0" sz="1400" u="none" cap="none" strike="noStrike">
                <a:solidFill>
                  <a:schemeClr val="dk1"/>
                </a:solidFill>
                <a:latin typeface="Arial"/>
                <a:ea typeface="Arial"/>
                <a:cs typeface="Arial"/>
                <a:sym typeface="Arial"/>
              </a:defRPr>
            </a:lvl2pPr>
            <a:lvl3pPr lvl="2" marR="0" rtl="0" algn="l">
              <a:spcBef>
                <a:spcPts val="0"/>
              </a:spcBef>
              <a:spcAft>
                <a:spcPts val="0"/>
              </a:spcAft>
              <a:buSzPts val="1100"/>
              <a:buNone/>
              <a:defRPr b="0" i="0" sz="1400" u="none" cap="none" strike="noStrike">
                <a:solidFill>
                  <a:schemeClr val="dk1"/>
                </a:solidFill>
                <a:latin typeface="Arial"/>
                <a:ea typeface="Arial"/>
                <a:cs typeface="Arial"/>
                <a:sym typeface="Arial"/>
              </a:defRPr>
            </a:lvl3pPr>
            <a:lvl4pPr lvl="3" marR="0" rtl="0" algn="l">
              <a:spcBef>
                <a:spcPts val="0"/>
              </a:spcBef>
              <a:spcAft>
                <a:spcPts val="0"/>
              </a:spcAft>
              <a:buSzPts val="1100"/>
              <a:buNone/>
              <a:defRPr b="0" i="0" sz="1400" u="none" cap="none" strike="noStrike">
                <a:solidFill>
                  <a:schemeClr val="dk1"/>
                </a:solidFill>
                <a:latin typeface="Arial"/>
                <a:ea typeface="Arial"/>
                <a:cs typeface="Arial"/>
                <a:sym typeface="Arial"/>
              </a:defRPr>
            </a:lvl4pPr>
            <a:lvl5pPr lvl="4" marR="0" rtl="0" algn="l">
              <a:spcBef>
                <a:spcPts val="0"/>
              </a:spcBef>
              <a:spcAft>
                <a:spcPts val="0"/>
              </a:spcAft>
              <a:buSzPts val="1100"/>
              <a:buNone/>
              <a:defRPr b="0" i="0" sz="1400" u="none" cap="none" strike="noStrike">
                <a:solidFill>
                  <a:schemeClr val="dk1"/>
                </a:solidFill>
                <a:latin typeface="Arial"/>
                <a:ea typeface="Arial"/>
                <a:cs typeface="Arial"/>
                <a:sym typeface="Arial"/>
              </a:defRPr>
            </a:lvl5pPr>
            <a:lvl6pPr lvl="5" marR="0" rtl="0" algn="l">
              <a:spcBef>
                <a:spcPts val="0"/>
              </a:spcBef>
              <a:spcAft>
                <a:spcPts val="0"/>
              </a:spcAft>
              <a:buSzPts val="1100"/>
              <a:buNone/>
              <a:defRPr b="0" i="0" sz="1400" u="none" cap="none" strike="noStrike">
                <a:solidFill>
                  <a:schemeClr val="dk1"/>
                </a:solidFill>
                <a:latin typeface="Arial"/>
                <a:ea typeface="Arial"/>
                <a:cs typeface="Arial"/>
                <a:sym typeface="Arial"/>
              </a:defRPr>
            </a:lvl6pPr>
            <a:lvl7pPr lvl="6" marR="0" rtl="0" algn="l">
              <a:spcBef>
                <a:spcPts val="0"/>
              </a:spcBef>
              <a:spcAft>
                <a:spcPts val="0"/>
              </a:spcAft>
              <a:buSzPts val="1100"/>
              <a:buNone/>
              <a:defRPr b="0" i="0" sz="1400" u="none" cap="none" strike="noStrike">
                <a:solidFill>
                  <a:schemeClr val="dk1"/>
                </a:solidFill>
                <a:latin typeface="Arial"/>
                <a:ea typeface="Arial"/>
                <a:cs typeface="Arial"/>
                <a:sym typeface="Arial"/>
              </a:defRPr>
            </a:lvl7pPr>
            <a:lvl8pPr lvl="7" marR="0" rtl="0" algn="l">
              <a:spcBef>
                <a:spcPts val="0"/>
              </a:spcBef>
              <a:spcAft>
                <a:spcPts val="0"/>
              </a:spcAft>
              <a:buSzPts val="1100"/>
              <a:buNone/>
              <a:defRPr b="0" i="0" sz="1400" u="none" cap="none" strike="noStrike">
                <a:solidFill>
                  <a:schemeClr val="dk1"/>
                </a:solidFill>
                <a:latin typeface="Arial"/>
                <a:ea typeface="Arial"/>
                <a:cs typeface="Arial"/>
                <a:sym typeface="Arial"/>
              </a:defRPr>
            </a:lvl8pPr>
            <a:lvl9pPr lvl="8" marR="0" rtl="0" algn="l">
              <a:spcBef>
                <a:spcPts val="0"/>
              </a:spcBef>
              <a:spcAft>
                <a:spcPts val="0"/>
              </a:spcAft>
              <a:buSzPts val="1100"/>
              <a:buNone/>
              <a:defRPr b="0" i="0" sz="1400" u="none" cap="none" strike="noStrike">
                <a:solidFill>
                  <a:schemeClr val="dk1"/>
                </a:solidFill>
                <a:latin typeface="Arial"/>
                <a:ea typeface="Arial"/>
                <a:cs typeface="Arial"/>
                <a:sym typeface="Arial"/>
              </a:defRPr>
            </a:lvl9pPr>
          </a:lstStyle>
          <a:p/>
        </p:txBody>
      </p:sp>
      <p:sp>
        <p:nvSpPr>
          <p:cNvPr id="128" name="Google Shape;128;p25"/>
          <p:cNvSpPr txBox="1"/>
          <p:nvPr>
            <p:ph idx="12" type="sldNum"/>
          </p:nvPr>
        </p:nvSpPr>
        <p:spPr>
          <a:xfrm>
            <a:off x="6457950" y="4767263"/>
            <a:ext cx="2057400" cy="273844"/>
          </a:xfrm>
          <a:prstGeom prst="rect">
            <a:avLst/>
          </a:prstGeom>
          <a:noFill/>
          <a:ln>
            <a:noFill/>
          </a:ln>
        </p:spPr>
        <p:txBody>
          <a:bodyPr anchorCtr="0" anchor="ctr" bIns="34275" lIns="68575" spcFirstLastPara="1" rIns="68575" wrap="square" tIns="34275">
            <a:noAutofit/>
          </a:bodyPr>
          <a:lstStyle>
            <a:lvl1pPr indent="0" lvl="0" marL="0" marR="0" rtl="0" algn="r">
              <a:spcBef>
                <a:spcPts val="0"/>
              </a:spcBef>
              <a:buNone/>
              <a:defRPr b="0" i="0" sz="900" u="none" cap="none" strike="noStrike">
                <a:solidFill>
                  <a:srgbClr val="757575"/>
                </a:solidFill>
                <a:latin typeface="Arial"/>
                <a:ea typeface="Arial"/>
                <a:cs typeface="Arial"/>
                <a:sym typeface="Arial"/>
              </a:defRPr>
            </a:lvl1pPr>
            <a:lvl2pPr indent="0" lvl="1" marL="0" marR="0" rtl="0" algn="r">
              <a:spcBef>
                <a:spcPts val="0"/>
              </a:spcBef>
              <a:buNone/>
              <a:defRPr b="0" i="0" sz="900" u="none" cap="none" strike="noStrike">
                <a:solidFill>
                  <a:srgbClr val="757575"/>
                </a:solidFill>
                <a:latin typeface="Arial"/>
                <a:ea typeface="Arial"/>
                <a:cs typeface="Arial"/>
                <a:sym typeface="Arial"/>
              </a:defRPr>
            </a:lvl2pPr>
            <a:lvl3pPr indent="0" lvl="2" marL="0" marR="0" rtl="0" algn="r">
              <a:spcBef>
                <a:spcPts val="0"/>
              </a:spcBef>
              <a:buNone/>
              <a:defRPr b="0" i="0" sz="900" u="none" cap="none" strike="noStrike">
                <a:solidFill>
                  <a:srgbClr val="757575"/>
                </a:solidFill>
                <a:latin typeface="Arial"/>
                <a:ea typeface="Arial"/>
                <a:cs typeface="Arial"/>
                <a:sym typeface="Arial"/>
              </a:defRPr>
            </a:lvl3pPr>
            <a:lvl4pPr indent="0" lvl="3" marL="0" marR="0" rtl="0" algn="r">
              <a:spcBef>
                <a:spcPts val="0"/>
              </a:spcBef>
              <a:buNone/>
              <a:defRPr b="0" i="0" sz="900" u="none" cap="none" strike="noStrike">
                <a:solidFill>
                  <a:srgbClr val="757575"/>
                </a:solidFill>
                <a:latin typeface="Arial"/>
                <a:ea typeface="Arial"/>
                <a:cs typeface="Arial"/>
                <a:sym typeface="Arial"/>
              </a:defRPr>
            </a:lvl4pPr>
            <a:lvl5pPr indent="0" lvl="4" marL="0" marR="0" rtl="0" algn="r">
              <a:spcBef>
                <a:spcPts val="0"/>
              </a:spcBef>
              <a:buNone/>
              <a:defRPr b="0" i="0" sz="900" u="none" cap="none" strike="noStrike">
                <a:solidFill>
                  <a:srgbClr val="757575"/>
                </a:solidFill>
                <a:latin typeface="Arial"/>
                <a:ea typeface="Arial"/>
                <a:cs typeface="Arial"/>
                <a:sym typeface="Arial"/>
              </a:defRPr>
            </a:lvl5pPr>
            <a:lvl6pPr indent="0" lvl="5" marL="0" marR="0" rtl="0" algn="r">
              <a:spcBef>
                <a:spcPts val="0"/>
              </a:spcBef>
              <a:buNone/>
              <a:defRPr b="0" i="0" sz="900" u="none" cap="none" strike="noStrike">
                <a:solidFill>
                  <a:srgbClr val="757575"/>
                </a:solidFill>
                <a:latin typeface="Arial"/>
                <a:ea typeface="Arial"/>
                <a:cs typeface="Arial"/>
                <a:sym typeface="Arial"/>
              </a:defRPr>
            </a:lvl6pPr>
            <a:lvl7pPr indent="0" lvl="6" marL="0" marR="0" rtl="0" algn="r">
              <a:spcBef>
                <a:spcPts val="0"/>
              </a:spcBef>
              <a:buNone/>
              <a:defRPr b="0" i="0" sz="900" u="none" cap="none" strike="noStrike">
                <a:solidFill>
                  <a:srgbClr val="757575"/>
                </a:solidFill>
                <a:latin typeface="Arial"/>
                <a:ea typeface="Arial"/>
                <a:cs typeface="Arial"/>
                <a:sym typeface="Arial"/>
              </a:defRPr>
            </a:lvl7pPr>
            <a:lvl8pPr indent="0" lvl="7" marL="0" marR="0" rtl="0" algn="r">
              <a:spcBef>
                <a:spcPts val="0"/>
              </a:spcBef>
              <a:buNone/>
              <a:defRPr b="0" i="0" sz="900" u="none" cap="none" strike="noStrike">
                <a:solidFill>
                  <a:srgbClr val="757575"/>
                </a:solidFill>
                <a:latin typeface="Arial"/>
                <a:ea typeface="Arial"/>
                <a:cs typeface="Arial"/>
                <a:sym typeface="Arial"/>
              </a:defRPr>
            </a:lvl8pPr>
            <a:lvl9pPr indent="0" lvl="8" marL="0" marR="0" rtl="0" algn="r">
              <a:spcBef>
                <a:spcPts val="0"/>
              </a:spcBef>
              <a:buNone/>
              <a:defRPr b="0" i="0" sz="9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marina">
    <p:bg>
      <p:bgPr>
        <a:solidFill>
          <a:schemeClr val="lt1"/>
        </a:solidFill>
      </p:bgPr>
    </p:bg>
    <p:spTree>
      <p:nvGrpSpPr>
        <p:cNvPr id="198" name="Shape 198"/>
        <p:cNvGrpSpPr/>
        <p:nvPr/>
      </p:nvGrpSpPr>
      <p:grpSpPr>
        <a:xfrm>
          <a:off x="0" y="0"/>
          <a:ext cx="0" cy="0"/>
          <a:chOff x="0" y="0"/>
          <a:chExt cx="0" cy="0"/>
        </a:xfrm>
      </p:grpSpPr>
      <p:sp>
        <p:nvSpPr>
          <p:cNvPr id="199" name="Google Shape;199;p37"/>
          <p:cNvSpPr txBox="1"/>
          <p:nvPr>
            <p:ph type="title"/>
          </p:nvPr>
        </p:nvSpPr>
        <p:spPr>
          <a:xfrm>
            <a:off x="387900" y="458025"/>
            <a:ext cx="8368200" cy="686100"/>
          </a:xfrm>
          <a:prstGeom prst="rect">
            <a:avLst/>
          </a:prstGeom>
          <a:noFill/>
          <a:ln>
            <a:noFill/>
          </a:ln>
        </p:spPr>
        <p:txBody>
          <a:bodyPr anchorCtr="0" anchor="b" bIns="91425" lIns="91425" spcFirstLastPara="1" rIns="91425" wrap="square" tIns="91425">
            <a:noAutofit/>
          </a:bodyPr>
          <a:lstStyle>
            <a:lvl1pPr lvl="0">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1pPr>
            <a:lvl2pPr lvl="1">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2pPr>
            <a:lvl3pPr lvl="2">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3pPr>
            <a:lvl4pPr lvl="3">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4pPr>
            <a:lvl5pPr lvl="4">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5pPr>
            <a:lvl6pPr lvl="5">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6pPr>
            <a:lvl7pPr lvl="6">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7pPr>
            <a:lvl8pPr lvl="7">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8pPr>
            <a:lvl9pPr lvl="8">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9pPr>
          </a:lstStyle>
          <a:p/>
        </p:txBody>
      </p:sp>
      <p:sp>
        <p:nvSpPr>
          <p:cNvPr id="200" name="Google Shape;200;p37"/>
          <p:cNvSpPr txBox="1"/>
          <p:nvPr>
            <p:ph idx="1" type="body"/>
          </p:nvPr>
        </p:nvSpPr>
        <p:spPr>
          <a:xfrm>
            <a:off x="387900" y="1489824"/>
            <a:ext cx="8368200" cy="30789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dk1"/>
              </a:buClr>
              <a:buSzPts val="1800"/>
              <a:buFont typeface="Roboto"/>
              <a:buChar char="●"/>
              <a:defRPr sz="1800">
                <a:solidFill>
                  <a:schemeClr val="dk1"/>
                </a:solidFill>
                <a:latin typeface="Roboto"/>
                <a:ea typeface="Roboto"/>
                <a:cs typeface="Roboto"/>
                <a:sym typeface="Roboto"/>
              </a:defRPr>
            </a:lvl1pPr>
            <a:lvl2pPr indent="-317500" lvl="1" marL="9144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2pPr>
            <a:lvl3pPr indent="-317500" lvl="2" marL="13716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3pPr>
            <a:lvl4pPr indent="-317500" lvl="3" marL="18288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4pPr>
            <a:lvl5pPr indent="-317500" lvl="4" marL="22860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5pPr>
            <a:lvl6pPr indent="-317500" lvl="5" marL="27432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6pPr>
            <a:lvl7pPr indent="-317500" lvl="6" marL="32004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7pPr>
            <a:lvl8pPr indent="-317500" lvl="7" marL="36576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8pPr>
            <a:lvl9pPr indent="-317500" lvl="8" marL="4114800">
              <a:lnSpc>
                <a:spcPct val="115000"/>
              </a:lnSpc>
              <a:spcBef>
                <a:spcPts val="1600"/>
              </a:spcBef>
              <a:spcAft>
                <a:spcPts val="1600"/>
              </a:spcAft>
              <a:buClr>
                <a:schemeClr val="dk1"/>
              </a:buClr>
              <a:buSzPts val="1400"/>
              <a:buFont typeface="Roboto"/>
              <a:buChar char="■"/>
              <a:defRPr>
                <a:solidFill>
                  <a:schemeClr val="dk1"/>
                </a:solidFill>
                <a:latin typeface="Roboto"/>
                <a:ea typeface="Roboto"/>
                <a:cs typeface="Roboto"/>
                <a:sym typeface="Roboto"/>
              </a:defRPr>
            </a:lvl9pPr>
          </a:lstStyle>
          <a:p/>
        </p:txBody>
      </p:sp>
      <p:sp>
        <p:nvSpPr>
          <p:cNvPr id="201" name="Google Shape;201;p37"/>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1"/>
                </a:solidFill>
                <a:latin typeface="Roboto"/>
                <a:ea typeface="Roboto"/>
                <a:cs typeface="Roboto"/>
                <a:sym typeface="Roboto"/>
              </a:defRPr>
            </a:lvl1pPr>
            <a:lvl2pPr lvl="1" algn="r">
              <a:buNone/>
              <a:defRPr sz="1000">
                <a:solidFill>
                  <a:schemeClr val="dk1"/>
                </a:solidFill>
                <a:latin typeface="Roboto"/>
                <a:ea typeface="Roboto"/>
                <a:cs typeface="Roboto"/>
                <a:sym typeface="Roboto"/>
              </a:defRPr>
            </a:lvl2pPr>
            <a:lvl3pPr lvl="2" algn="r">
              <a:buNone/>
              <a:defRPr sz="1000">
                <a:solidFill>
                  <a:schemeClr val="dk1"/>
                </a:solidFill>
                <a:latin typeface="Roboto"/>
                <a:ea typeface="Roboto"/>
                <a:cs typeface="Roboto"/>
                <a:sym typeface="Roboto"/>
              </a:defRPr>
            </a:lvl3pPr>
            <a:lvl4pPr lvl="3" algn="r">
              <a:buNone/>
              <a:defRPr sz="1000">
                <a:solidFill>
                  <a:schemeClr val="dk1"/>
                </a:solidFill>
                <a:latin typeface="Roboto"/>
                <a:ea typeface="Roboto"/>
                <a:cs typeface="Roboto"/>
                <a:sym typeface="Roboto"/>
              </a:defRPr>
            </a:lvl4pPr>
            <a:lvl5pPr lvl="4" algn="r">
              <a:buNone/>
              <a:defRPr sz="1000">
                <a:solidFill>
                  <a:schemeClr val="dk1"/>
                </a:solidFill>
                <a:latin typeface="Roboto"/>
                <a:ea typeface="Roboto"/>
                <a:cs typeface="Roboto"/>
                <a:sym typeface="Roboto"/>
              </a:defRPr>
            </a:lvl5pPr>
            <a:lvl6pPr lvl="5" algn="r">
              <a:buNone/>
              <a:defRPr sz="1000">
                <a:solidFill>
                  <a:schemeClr val="dk1"/>
                </a:solidFill>
                <a:latin typeface="Roboto"/>
                <a:ea typeface="Roboto"/>
                <a:cs typeface="Roboto"/>
                <a:sym typeface="Roboto"/>
              </a:defRPr>
            </a:lvl6pPr>
            <a:lvl7pPr lvl="6" algn="r">
              <a:buNone/>
              <a:defRPr sz="1000">
                <a:solidFill>
                  <a:schemeClr val="dk1"/>
                </a:solidFill>
                <a:latin typeface="Roboto"/>
                <a:ea typeface="Roboto"/>
                <a:cs typeface="Roboto"/>
                <a:sym typeface="Roboto"/>
              </a:defRPr>
            </a:lvl7pPr>
            <a:lvl8pPr lvl="7" algn="r">
              <a:buNone/>
              <a:defRPr sz="1000">
                <a:solidFill>
                  <a:schemeClr val="dk1"/>
                </a:solidFill>
                <a:latin typeface="Roboto"/>
                <a:ea typeface="Roboto"/>
                <a:cs typeface="Roboto"/>
                <a:sym typeface="Roboto"/>
              </a:defRPr>
            </a:lvl8pPr>
            <a:lvl9pPr lvl="8" algn="r">
              <a:buNone/>
              <a:defRPr sz="1000">
                <a:solidFill>
                  <a:schemeClr val="dk1"/>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8.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2.jpg"/><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12.xml"/><Relationship Id="rId3" Type="http://schemas.openxmlformats.org/officeDocument/2006/relationships/image" Target="../media/image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4.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1.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1.xml"/><Relationship Id="rId2" Type="http://schemas.openxmlformats.org/officeDocument/2006/relationships/notesSlide" Target="../notesSlides/notesSlide20.xml"/><Relationship Id="rId3" Type="http://schemas.openxmlformats.org/officeDocument/2006/relationships/image" Target="../media/image10.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6.xml"/><Relationship Id="rId2" Type="http://schemas.openxmlformats.org/officeDocument/2006/relationships/notesSlide" Target="../notesSlides/notesSlide21.xml"/><Relationship Id="rId3" Type="http://schemas.openxmlformats.org/officeDocument/2006/relationships/image" Target="../media/image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1.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0.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4.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1.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4.xml"/><Relationship Id="rId2" Type="http://schemas.openxmlformats.org/officeDocument/2006/relationships/notesSlide" Target="../notesSlides/notesSlide26.xml"/><Relationship Id="rId3" Type="http://schemas.openxmlformats.org/officeDocument/2006/relationships/image" Target="../media/image13.png"/><Relationship Id="rId4" Type="http://schemas.openxmlformats.org/officeDocument/2006/relationships/image" Target="../media/image7.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27.xml"/><Relationship Id="rId3" Type="http://schemas.openxmlformats.org/officeDocument/2006/relationships/image" Target="../media/image12.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28.xml"/><Relationship Id="rId3" Type="http://schemas.openxmlformats.org/officeDocument/2006/relationships/image" Target="../media/image11.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29.xml"/><Relationship Id="rId3" Type="http://schemas.openxmlformats.org/officeDocument/2006/relationships/image" Target="../media/image14.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2.xml"/><Relationship Id="rId3" Type="http://schemas.openxmlformats.org/officeDocument/2006/relationships/image" Target="../media/image2.jp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3.xml"/><Relationship Id="rId3" Type="http://schemas.openxmlformats.org/officeDocument/2006/relationships/image" Target="../media/image6.jp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3.xml"/><Relationship Id="rId2" Type="http://schemas.openxmlformats.org/officeDocument/2006/relationships/notesSlide" Target="../notesSlides/notesSlide3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5" name="Shape 255"/>
        <p:cNvGrpSpPr/>
        <p:nvPr/>
      </p:nvGrpSpPr>
      <p:grpSpPr>
        <a:xfrm>
          <a:off x="0" y="0"/>
          <a:ext cx="0" cy="0"/>
          <a:chOff x="0" y="0"/>
          <a:chExt cx="0" cy="0"/>
        </a:xfrm>
      </p:grpSpPr>
      <p:sp>
        <p:nvSpPr>
          <p:cNvPr id="256" name="Google Shape;256;p49"/>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t/>
            </a:r>
            <a:endParaRPr/>
          </a:p>
        </p:txBody>
      </p:sp>
      <p:sp>
        <p:nvSpPr>
          <p:cNvPr id="257" name="Google Shape;257;p49"/>
          <p:cNvSpPr txBox="1"/>
          <p:nvPr>
            <p:ph idx="1" type="subTitle"/>
          </p:nvPr>
        </p:nvSpPr>
        <p:spPr>
          <a:xfrm>
            <a:off x="311700" y="2834125"/>
            <a:ext cx="8520600" cy="14475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sz="2000">
              <a:solidFill>
                <a:schemeClr val="dk1"/>
              </a:solidFill>
              <a:highlight>
                <a:srgbClr val="F5F5F5"/>
              </a:highlight>
            </a:endParaRPr>
          </a:p>
          <a:p>
            <a:pPr indent="0" lvl="0" marL="0" rtl="0" algn="ctr">
              <a:spcBef>
                <a:spcPts val="0"/>
              </a:spcBef>
              <a:spcAft>
                <a:spcPts val="0"/>
              </a:spcAft>
              <a:buNone/>
            </a:pPr>
            <a:r>
              <a:t/>
            </a:r>
            <a:endParaRPr sz="2000">
              <a:solidFill>
                <a:schemeClr val="dk1"/>
              </a:solidFill>
              <a:highlight>
                <a:srgbClr val="F5F5F5"/>
              </a:highlight>
            </a:endParaRPr>
          </a:p>
          <a:p>
            <a:pPr indent="0" lvl="0" marL="0" rtl="0" algn="l">
              <a:spcBef>
                <a:spcPts val="0"/>
              </a:spcBef>
              <a:spcAft>
                <a:spcPts val="0"/>
              </a:spcAft>
              <a:buNone/>
            </a:pPr>
            <a:r>
              <a:rPr lang="en-GB" sz="2000">
                <a:solidFill>
                  <a:schemeClr val="dk1"/>
                </a:solidFill>
                <a:highlight>
                  <a:srgbClr val="F5F5F5"/>
                </a:highlight>
              </a:rPr>
              <a:t>Certificate of higher Education Skills for Workplace (Heath &amp; Social Care)​</a:t>
            </a:r>
            <a:r>
              <a:rPr lang="en-GB" sz="1100">
                <a:solidFill>
                  <a:schemeClr val="dk1"/>
                </a:solidFill>
              </a:rPr>
              <a:t> </a:t>
            </a:r>
            <a:endParaRPr/>
          </a:p>
        </p:txBody>
      </p:sp>
      <p:pic>
        <p:nvPicPr>
          <p:cNvPr descr="Doctor of Philosophy (PhD) | Swansea 4 Years Full-time and up to 8 Years  Part-time | University of Wales Trinity Saint David" id="258" name="Google Shape;258;p49"/>
          <p:cNvPicPr preferRelativeResize="0"/>
          <p:nvPr/>
        </p:nvPicPr>
        <p:blipFill>
          <a:blip r:embed="rId3">
            <a:alphaModFix/>
          </a:blip>
          <a:stretch>
            <a:fillRect/>
          </a:stretch>
        </p:blipFill>
        <p:spPr>
          <a:xfrm>
            <a:off x="152400" y="255725"/>
            <a:ext cx="9144000" cy="2316025"/>
          </a:xfrm>
          <a:prstGeom prst="rect">
            <a:avLst/>
          </a:prstGeom>
          <a:noFill/>
          <a:ln>
            <a:noFill/>
          </a:ln>
        </p:spPr>
      </p:pic>
      <p:sp>
        <p:nvSpPr>
          <p:cNvPr id="259" name="Google Shape;259;p49"/>
          <p:cNvSpPr txBox="1"/>
          <p:nvPr/>
        </p:nvSpPr>
        <p:spPr>
          <a:xfrm>
            <a:off x="304800" y="329250"/>
            <a:ext cx="3000000" cy="14475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1200">
                <a:latin typeface="Times New Roman"/>
                <a:ea typeface="Times New Roman"/>
                <a:cs typeface="Times New Roman"/>
                <a:sym typeface="Times New Roman"/>
              </a:rPr>
              <a:t> </a:t>
            </a:r>
            <a:r>
              <a:rPr lang="en-GB" sz="1100"/>
              <a:t>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3" name="Shape 263"/>
        <p:cNvGrpSpPr/>
        <p:nvPr/>
      </p:nvGrpSpPr>
      <p:grpSpPr>
        <a:xfrm>
          <a:off x="0" y="0"/>
          <a:ext cx="0" cy="0"/>
          <a:chOff x="0" y="0"/>
          <a:chExt cx="0" cy="0"/>
        </a:xfrm>
      </p:grpSpPr>
      <p:sp>
        <p:nvSpPr>
          <p:cNvPr id="264" name="Google Shape;264;p50"/>
          <p:cNvSpPr txBox="1"/>
          <p:nvPr>
            <p:ph type="title"/>
          </p:nvPr>
        </p:nvSpPr>
        <p:spPr>
          <a:xfrm>
            <a:off x="311700" y="445025"/>
            <a:ext cx="8520600" cy="1153200"/>
          </a:xfrm>
          <a:prstGeom prst="rect">
            <a:avLst/>
          </a:prstGeom>
        </p:spPr>
        <p:txBody>
          <a:bodyPr anchorCtr="0" anchor="t" bIns="91425" lIns="91425" spcFirstLastPara="1" rIns="91425" wrap="square" tIns="91425">
            <a:normAutofit fontScale="90000"/>
          </a:bodyPr>
          <a:lstStyle/>
          <a:p>
            <a:pPr indent="0" lvl="0" marL="0" rtl="0" algn="l">
              <a:lnSpc>
                <a:spcPct val="115000"/>
              </a:lnSpc>
              <a:spcBef>
                <a:spcPts val="0"/>
              </a:spcBef>
              <a:spcAft>
                <a:spcPts val="0"/>
              </a:spcAft>
              <a:buClr>
                <a:schemeClr val="dk1"/>
              </a:buClr>
              <a:buSzPct val="50000"/>
              <a:buFont typeface="Arial"/>
              <a:buNone/>
            </a:pPr>
            <a:r>
              <a:rPr lang="en-GB" sz="2200">
                <a:solidFill>
                  <a:srgbClr val="1A1A1A"/>
                </a:solidFill>
                <a:highlight>
                  <a:srgbClr val="F5F5F5"/>
                </a:highlight>
                <a:latin typeface="Calibri"/>
                <a:ea typeface="Calibri"/>
                <a:cs typeface="Calibri"/>
                <a:sym typeface="Calibri"/>
              </a:rPr>
              <a:t>Digital Skills and Research Methods</a:t>
            </a:r>
            <a:r>
              <a:rPr lang="en-GB" sz="2200">
                <a:highlight>
                  <a:srgbClr val="F5F5F5"/>
                </a:highlight>
                <a:latin typeface="Calibri"/>
                <a:ea typeface="Calibri"/>
                <a:cs typeface="Calibri"/>
                <a:sym typeface="Calibri"/>
              </a:rPr>
              <a:t>​</a:t>
            </a:r>
            <a:endParaRPr sz="2200">
              <a:highlight>
                <a:srgbClr val="F5F5F5"/>
              </a:highlight>
              <a:latin typeface="Calibri"/>
              <a:ea typeface="Calibri"/>
              <a:cs typeface="Calibri"/>
              <a:sym typeface="Calibri"/>
            </a:endParaRPr>
          </a:p>
          <a:p>
            <a:pPr indent="0" lvl="0" marL="0" rtl="0" algn="l">
              <a:lnSpc>
                <a:spcPct val="115000"/>
              </a:lnSpc>
              <a:spcBef>
                <a:spcPts val="0"/>
              </a:spcBef>
              <a:spcAft>
                <a:spcPts val="0"/>
              </a:spcAft>
              <a:buClr>
                <a:schemeClr val="dk1"/>
              </a:buClr>
              <a:buSzPct val="50000"/>
              <a:buFont typeface="Arial"/>
              <a:buNone/>
            </a:pPr>
            <a:r>
              <a:rPr lang="en-GB" sz="2200">
                <a:solidFill>
                  <a:srgbClr val="1A1A1A"/>
                </a:solidFill>
                <a:highlight>
                  <a:srgbClr val="F5F5F5"/>
                </a:highlight>
                <a:latin typeface="Calibri"/>
                <a:ea typeface="Calibri"/>
                <a:cs typeface="Calibri"/>
                <a:sym typeface="Calibri"/>
              </a:rPr>
              <a:t>LCHS4007</a:t>
            </a:r>
            <a:r>
              <a:rPr lang="en-GB" sz="2200">
                <a:highlight>
                  <a:srgbClr val="F5F5F5"/>
                </a:highlight>
                <a:latin typeface="Calibri"/>
                <a:ea typeface="Calibri"/>
                <a:cs typeface="Calibri"/>
                <a:sym typeface="Calibri"/>
              </a:rPr>
              <a:t>​</a:t>
            </a:r>
            <a:endParaRPr sz="2200">
              <a:highlight>
                <a:srgbClr val="F5F5F5"/>
              </a:highlight>
              <a:latin typeface="Calibri"/>
              <a:ea typeface="Calibri"/>
              <a:cs typeface="Calibri"/>
              <a:sym typeface="Calibri"/>
            </a:endParaRPr>
          </a:p>
          <a:p>
            <a:pPr indent="0" lvl="0" marL="0" rtl="0" algn="l">
              <a:spcBef>
                <a:spcPts val="0"/>
              </a:spcBef>
              <a:spcAft>
                <a:spcPts val="0"/>
              </a:spcAft>
              <a:buNone/>
            </a:pPr>
            <a:r>
              <a:t/>
            </a:r>
            <a:endParaRPr/>
          </a:p>
        </p:txBody>
      </p:sp>
      <p:sp>
        <p:nvSpPr>
          <p:cNvPr id="265" name="Google Shape;265;p50"/>
          <p:cNvSpPr txBox="1"/>
          <p:nvPr>
            <p:ph idx="1" type="body"/>
          </p:nvPr>
        </p:nvSpPr>
        <p:spPr>
          <a:xfrm>
            <a:off x="311700" y="1152475"/>
            <a:ext cx="8520600" cy="3798300"/>
          </a:xfrm>
          <a:prstGeom prst="rect">
            <a:avLst/>
          </a:prstGeom>
        </p:spPr>
        <p:txBody>
          <a:bodyPr anchorCtr="0" anchor="t" bIns="91425" lIns="91425" spcFirstLastPara="1" rIns="91425" wrap="square" tIns="91425">
            <a:normAutofit fontScale="25000" lnSpcReduction="20000"/>
          </a:bodyPr>
          <a:lstStyle/>
          <a:p>
            <a:pPr indent="0" lvl="0" marL="0" rtl="0" algn="l">
              <a:spcBef>
                <a:spcPts val="0"/>
              </a:spcBef>
              <a:spcAft>
                <a:spcPts val="0"/>
              </a:spcAft>
              <a:buNone/>
            </a:pPr>
            <a:r>
              <a:rPr lang="en-GB" sz="5750">
                <a:solidFill>
                  <a:schemeClr val="dk1"/>
                </a:solidFill>
              </a:rPr>
              <a:t>Lecturer : Kwame Assa-Agyei (Module Leader)</a:t>
            </a:r>
            <a:endParaRPr sz="5750">
              <a:solidFill>
                <a:schemeClr val="dk1"/>
              </a:solidFill>
            </a:endParaRPr>
          </a:p>
          <a:p>
            <a:pPr indent="0" lvl="0" marL="0" rtl="0" algn="l">
              <a:spcBef>
                <a:spcPts val="800"/>
              </a:spcBef>
              <a:spcAft>
                <a:spcPts val="0"/>
              </a:spcAft>
              <a:buNone/>
            </a:pPr>
            <a:r>
              <a:rPr lang="en-GB" sz="5750">
                <a:solidFill>
                  <a:schemeClr val="dk1"/>
                </a:solidFill>
              </a:rPr>
              <a:t>Professor:  DR Redhwan Alamri</a:t>
            </a:r>
            <a:endParaRPr sz="5750">
              <a:solidFill>
                <a:schemeClr val="dk1"/>
              </a:solidFill>
            </a:endParaRPr>
          </a:p>
          <a:p>
            <a:pPr indent="0" lvl="0" marL="0" rtl="0" algn="l">
              <a:spcBef>
                <a:spcPts val="800"/>
              </a:spcBef>
              <a:spcAft>
                <a:spcPts val="0"/>
              </a:spcAft>
              <a:buNone/>
            </a:pPr>
            <a:r>
              <a:rPr lang="en-GB" sz="5750">
                <a:solidFill>
                  <a:schemeClr val="dk1"/>
                </a:solidFill>
              </a:rPr>
              <a:t>Case Study: Riverdale Nursing Home</a:t>
            </a:r>
            <a:endParaRPr sz="5750">
              <a:solidFill>
                <a:schemeClr val="dk1"/>
              </a:solidFill>
            </a:endParaRPr>
          </a:p>
          <a:p>
            <a:pPr indent="0" lvl="0" marL="0" rtl="0" algn="l">
              <a:spcBef>
                <a:spcPts val="800"/>
              </a:spcBef>
              <a:spcAft>
                <a:spcPts val="0"/>
              </a:spcAft>
              <a:buNone/>
            </a:pPr>
            <a:r>
              <a:t/>
            </a:r>
            <a:endParaRPr sz="5750">
              <a:solidFill>
                <a:schemeClr val="dk1"/>
              </a:solidFill>
            </a:endParaRPr>
          </a:p>
          <a:p>
            <a:pPr indent="0" lvl="0" marL="0" rtl="0" algn="l">
              <a:spcBef>
                <a:spcPts val="800"/>
              </a:spcBef>
              <a:spcAft>
                <a:spcPts val="0"/>
              </a:spcAft>
              <a:buNone/>
            </a:pPr>
            <a:r>
              <a:rPr lang="en-GB" sz="5750">
                <a:solidFill>
                  <a:schemeClr val="dk1"/>
                </a:solidFill>
              </a:rPr>
              <a:t>Our group presentation by:</a:t>
            </a:r>
            <a:endParaRPr sz="5750">
              <a:solidFill>
                <a:schemeClr val="dk1"/>
              </a:solidFill>
            </a:endParaRPr>
          </a:p>
          <a:p>
            <a:pPr indent="0" lvl="0" marL="0" rtl="0" algn="l">
              <a:spcBef>
                <a:spcPts val="800"/>
              </a:spcBef>
              <a:spcAft>
                <a:spcPts val="0"/>
              </a:spcAft>
              <a:buNone/>
            </a:pPr>
            <a:r>
              <a:t/>
            </a:r>
            <a:endParaRPr sz="5750">
              <a:solidFill>
                <a:schemeClr val="dk1"/>
              </a:solidFill>
            </a:endParaRPr>
          </a:p>
          <a:p>
            <a:pPr indent="0" lvl="0" marL="0" rtl="0" algn="l">
              <a:spcBef>
                <a:spcPts val="800"/>
              </a:spcBef>
              <a:spcAft>
                <a:spcPts val="0"/>
              </a:spcAft>
              <a:buClr>
                <a:schemeClr val="dk1"/>
              </a:buClr>
              <a:buSzPts val="275"/>
              <a:buFont typeface="Arial"/>
              <a:buNone/>
            </a:pPr>
            <a:r>
              <a:rPr lang="en-GB" sz="5750">
                <a:solidFill>
                  <a:schemeClr val="dk1"/>
                </a:solidFill>
              </a:rPr>
              <a:t>Martha Lango Kamarah 2538784 presenting Staff Communication.</a:t>
            </a:r>
            <a:endParaRPr sz="5750">
              <a:solidFill>
                <a:schemeClr val="dk1"/>
              </a:solidFill>
            </a:endParaRPr>
          </a:p>
          <a:p>
            <a:pPr indent="0" lvl="0" marL="0" rtl="0" algn="l">
              <a:spcBef>
                <a:spcPts val="800"/>
              </a:spcBef>
              <a:spcAft>
                <a:spcPts val="0"/>
              </a:spcAft>
              <a:buClr>
                <a:schemeClr val="dk1"/>
              </a:buClr>
              <a:buSzPts val="275"/>
              <a:buFont typeface="Arial"/>
              <a:buNone/>
            </a:pPr>
            <a:r>
              <a:rPr lang="en-GB" sz="5750">
                <a:solidFill>
                  <a:schemeClr val="dk1"/>
                </a:solidFill>
              </a:rPr>
              <a:t>Pamela Wills Brown 2543779 presenting Secure File Storage and Sharing.</a:t>
            </a:r>
            <a:endParaRPr sz="5750">
              <a:solidFill>
                <a:schemeClr val="dk1"/>
              </a:solidFill>
            </a:endParaRPr>
          </a:p>
          <a:p>
            <a:pPr indent="0" lvl="0" marL="0" rtl="0" algn="l">
              <a:spcBef>
                <a:spcPts val="800"/>
              </a:spcBef>
              <a:spcAft>
                <a:spcPts val="0"/>
              </a:spcAft>
              <a:buClr>
                <a:schemeClr val="dk1"/>
              </a:buClr>
              <a:buSzPts val="275"/>
              <a:buFont typeface="Arial"/>
              <a:buNone/>
            </a:pPr>
            <a:r>
              <a:rPr lang="en-GB" sz="5750">
                <a:solidFill>
                  <a:schemeClr val="dk1"/>
                </a:solidFill>
              </a:rPr>
              <a:t>Ingrid Villarejo Gutierrez 2542113 presenting Writing Care-Related Documents/Care Documentation.</a:t>
            </a:r>
            <a:endParaRPr sz="5750">
              <a:solidFill>
                <a:schemeClr val="dk1"/>
              </a:solidFill>
            </a:endParaRPr>
          </a:p>
          <a:p>
            <a:pPr indent="0" lvl="0" marL="0" rtl="0" algn="l">
              <a:spcBef>
                <a:spcPts val="800"/>
              </a:spcBef>
              <a:spcAft>
                <a:spcPts val="0"/>
              </a:spcAft>
              <a:buClr>
                <a:schemeClr val="dk1"/>
              </a:buClr>
              <a:buSzPts val="275"/>
              <a:buFont typeface="Arial"/>
              <a:buNone/>
            </a:pPr>
            <a:r>
              <a:rPr lang="en-GB" sz="5750">
                <a:solidFill>
                  <a:schemeClr val="dk1"/>
                </a:solidFill>
              </a:rPr>
              <a:t>Carolina Pena Herrmandez 2541580 presenting Staff Scheduling/rotas.</a:t>
            </a:r>
            <a:endParaRPr sz="5750">
              <a:solidFill>
                <a:schemeClr val="dk1"/>
              </a:solidFill>
            </a:endParaRPr>
          </a:p>
          <a:p>
            <a:pPr indent="0" lvl="0" marL="0" rtl="0" algn="l">
              <a:spcBef>
                <a:spcPts val="800"/>
              </a:spcBef>
              <a:spcAft>
                <a:spcPts val="0"/>
              </a:spcAft>
              <a:buClr>
                <a:schemeClr val="dk1"/>
              </a:buClr>
              <a:buSzPts val="275"/>
              <a:buFont typeface="Arial"/>
              <a:buNone/>
            </a:pPr>
            <a:r>
              <a:rPr lang="en-GB" sz="5750">
                <a:solidFill>
                  <a:schemeClr val="dk1"/>
                </a:solidFill>
              </a:rPr>
              <a:t>Veronica Marta Martin 2542920 presenting Staff Training.</a:t>
            </a:r>
            <a:endParaRPr sz="5750">
              <a:solidFill>
                <a:schemeClr val="dk1"/>
              </a:solidFill>
            </a:endParaRPr>
          </a:p>
          <a:p>
            <a:pPr indent="0" lvl="0" marL="0" rtl="0" algn="l">
              <a:spcBef>
                <a:spcPts val="800"/>
              </a:spcBef>
              <a:spcAft>
                <a:spcPts val="1200"/>
              </a:spcAft>
              <a:buNone/>
            </a:pPr>
            <a:r>
              <a:t/>
            </a:r>
            <a:endParaRPr sz="575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9" name="Shape 269"/>
        <p:cNvGrpSpPr/>
        <p:nvPr/>
      </p:nvGrpSpPr>
      <p:grpSpPr>
        <a:xfrm>
          <a:off x="0" y="0"/>
          <a:ext cx="0" cy="0"/>
          <a:chOff x="0" y="0"/>
          <a:chExt cx="0" cy="0"/>
        </a:xfrm>
      </p:grpSpPr>
      <p:sp>
        <p:nvSpPr>
          <p:cNvPr id="270" name="Google Shape;270;p51"/>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271" name="Google Shape;271;p51"/>
          <p:cNvSpPr txBox="1"/>
          <p:nvPr>
            <p:ph idx="1" type="body"/>
          </p:nvPr>
        </p:nvSpPr>
        <p:spPr>
          <a:xfrm>
            <a:off x="311700" y="2571750"/>
            <a:ext cx="8520600" cy="19971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pic>
        <p:nvPicPr>
          <p:cNvPr id="272" name="Google Shape;272;p51"/>
          <p:cNvPicPr preferRelativeResize="0"/>
          <p:nvPr/>
        </p:nvPicPr>
        <p:blipFill>
          <a:blip r:embed="rId3">
            <a:alphaModFix/>
          </a:blip>
          <a:stretch>
            <a:fillRect/>
          </a:stretch>
        </p:blipFill>
        <p:spPr>
          <a:xfrm>
            <a:off x="152400" y="152400"/>
            <a:ext cx="8953500" cy="1957261"/>
          </a:xfrm>
          <a:prstGeom prst="rect">
            <a:avLst/>
          </a:prstGeom>
          <a:noFill/>
          <a:ln>
            <a:noFill/>
          </a:ln>
        </p:spPr>
      </p:pic>
      <p:sp>
        <p:nvSpPr>
          <p:cNvPr id="273" name="Google Shape;273;p51"/>
          <p:cNvSpPr txBox="1"/>
          <p:nvPr/>
        </p:nvSpPr>
        <p:spPr>
          <a:xfrm>
            <a:off x="304800" y="247586"/>
            <a:ext cx="3000000" cy="1873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1200">
                <a:latin typeface="Times New Roman"/>
                <a:ea typeface="Times New Roman"/>
                <a:cs typeface="Times New Roman"/>
                <a:sym typeface="Times New Roman"/>
              </a:rPr>
              <a:t> </a:t>
            </a:r>
            <a:r>
              <a:rPr lang="en-GB" sz="1100"/>
              <a:t> </a:t>
            </a:r>
            <a:endParaRPr/>
          </a:p>
        </p:txBody>
      </p:sp>
      <p:pic>
        <p:nvPicPr>
          <p:cNvPr id="274" name="Google Shape;274;p51"/>
          <p:cNvPicPr preferRelativeResize="0"/>
          <p:nvPr/>
        </p:nvPicPr>
        <p:blipFill>
          <a:blip r:embed="rId4">
            <a:alphaModFix/>
          </a:blip>
          <a:stretch>
            <a:fillRect/>
          </a:stretch>
        </p:blipFill>
        <p:spPr>
          <a:xfrm>
            <a:off x="152400" y="2571750"/>
            <a:ext cx="8953500" cy="2321850"/>
          </a:xfrm>
          <a:prstGeom prst="rect">
            <a:avLst/>
          </a:prstGeom>
          <a:noFill/>
          <a:ln>
            <a:noFill/>
          </a:ln>
        </p:spPr>
      </p:pic>
      <p:sp>
        <p:nvSpPr>
          <p:cNvPr id="275" name="Google Shape;275;p51"/>
          <p:cNvSpPr txBox="1"/>
          <p:nvPr/>
        </p:nvSpPr>
        <p:spPr>
          <a:xfrm>
            <a:off x="304800" y="2640904"/>
            <a:ext cx="3000000" cy="13614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1200">
                <a:latin typeface="Times New Roman"/>
                <a:ea typeface="Times New Roman"/>
                <a:cs typeface="Times New Roman"/>
                <a:sym typeface="Times New Roman"/>
              </a:rPr>
              <a:t> </a:t>
            </a:r>
            <a:r>
              <a:rPr lang="en-GB" sz="1100"/>
              <a:t>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9" name="Shape 279"/>
        <p:cNvGrpSpPr/>
        <p:nvPr/>
      </p:nvGrpSpPr>
      <p:grpSpPr>
        <a:xfrm>
          <a:off x="0" y="0"/>
          <a:ext cx="0" cy="0"/>
          <a:chOff x="0" y="0"/>
          <a:chExt cx="0" cy="0"/>
        </a:xfrm>
      </p:grpSpPr>
      <p:sp>
        <p:nvSpPr>
          <p:cNvPr id="280" name="Google Shape;280;p52"/>
          <p:cNvSpPr txBox="1"/>
          <p:nvPr>
            <p:ph type="title"/>
          </p:nvPr>
        </p:nvSpPr>
        <p:spPr>
          <a:xfrm>
            <a:off x="311700" y="445025"/>
            <a:ext cx="4260300" cy="961500"/>
          </a:xfrm>
          <a:prstGeom prst="rect">
            <a:avLst/>
          </a:prstGeom>
        </p:spPr>
        <p:txBody>
          <a:bodyPr anchorCtr="0" anchor="t" bIns="91425" lIns="91425" spcFirstLastPara="1" rIns="91425" wrap="square" tIns="91425">
            <a:normAutofit fontScale="90000"/>
          </a:bodyPr>
          <a:lstStyle/>
          <a:p>
            <a:pPr indent="0" lvl="0" marL="0" rtl="0" algn="ctr">
              <a:lnSpc>
                <a:spcPct val="110000"/>
              </a:lnSpc>
              <a:spcBef>
                <a:spcPts val="0"/>
              </a:spcBef>
              <a:spcAft>
                <a:spcPts val="0"/>
              </a:spcAft>
              <a:buClr>
                <a:schemeClr val="dk1"/>
              </a:buClr>
              <a:buSzPct val="45833"/>
              <a:buFont typeface="Arial"/>
              <a:buNone/>
            </a:pPr>
            <a:r>
              <a:rPr b="1" lang="en-GB" sz="2400">
                <a:solidFill>
                  <a:schemeClr val="dk2"/>
                </a:solidFill>
              </a:rPr>
              <a:t>WORKPLACETASK:</a:t>
            </a:r>
            <a:r>
              <a:rPr lang="en-GB" sz="2400">
                <a:solidFill>
                  <a:schemeClr val="dk2"/>
                </a:solidFill>
              </a:rPr>
              <a:t> (STAFF COMMUNICATION)</a:t>
            </a:r>
            <a:endParaRPr sz="2400">
              <a:solidFill>
                <a:schemeClr val="dk2"/>
              </a:solidFill>
            </a:endParaRPr>
          </a:p>
          <a:p>
            <a:pPr indent="0" lvl="0" marL="0" rtl="0" algn="l">
              <a:spcBef>
                <a:spcPts val="1000"/>
              </a:spcBef>
              <a:spcAft>
                <a:spcPts val="0"/>
              </a:spcAft>
              <a:buNone/>
            </a:pPr>
            <a:r>
              <a:t/>
            </a:r>
            <a:endParaRPr/>
          </a:p>
        </p:txBody>
      </p:sp>
      <p:sp>
        <p:nvSpPr>
          <p:cNvPr id="281" name="Google Shape;281;p52"/>
          <p:cNvSpPr txBox="1"/>
          <p:nvPr>
            <p:ph idx="1" type="body"/>
          </p:nvPr>
        </p:nvSpPr>
        <p:spPr>
          <a:xfrm>
            <a:off x="311700" y="1563400"/>
            <a:ext cx="4994400" cy="3005400"/>
          </a:xfrm>
          <a:prstGeom prst="rect">
            <a:avLst/>
          </a:prstGeom>
        </p:spPr>
        <p:txBody>
          <a:bodyPr anchorCtr="0" anchor="t" bIns="91425" lIns="91425" spcFirstLastPara="1" rIns="91425" wrap="square" tIns="91425">
            <a:normAutofit lnSpcReduction="10000"/>
          </a:bodyPr>
          <a:lstStyle/>
          <a:p>
            <a:pPr indent="0" lvl="0" marL="0" rtl="0" algn="ctr">
              <a:lnSpc>
                <a:spcPct val="110000"/>
              </a:lnSpc>
              <a:spcBef>
                <a:spcPts val="0"/>
              </a:spcBef>
              <a:spcAft>
                <a:spcPts val="0"/>
              </a:spcAft>
              <a:buNone/>
            </a:pPr>
            <a:r>
              <a:rPr b="1" lang="en-GB" sz="2400"/>
              <a:t>TOOL:</a:t>
            </a:r>
            <a:r>
              <a:rPr lang="en-GB" sz="2400"/>
              <a:t> MICROSOFT OUTLOOK</a:t>
            </a:r>
            <a:endParaRPr sz="2400"/>
          </a:p>
          <a:p>
            <a:pPr indent="0" lvl="0" marL="0" rtl="0" algn="ctr">
              <a:lnSpc>
                <a:spcPct val="110000"/>
              </a:lnSpc>
              <a:spcBef>
                <a:spcPts val="1000"/>
              </a:spcBef>
              <a:spcAft>
                <a:spcPts val="0"/>
              </a:spcAft>
              <a:buClr>
                <a:schemeClr val="dk1"/>
              </a:buClr>
              <a:buSzPts val="1100"/>
              <a:buFont typeface="Arial"/>
              <a:buNone/>
            </a:pPr>
            <a:r>
              <a:t/>
            </a:r>
            <a:endParaRPr sz="2400"/>
          </a:p>
          <a:p>
            <a:pPr indent="0" lvl="0" marL="0" rtl="0" algn="ctr">
              <a:lnSpc>
                <a:spcPct val="110000"/>
              </a:lnSpc>
              <a:spcBef>
                <a:spcPts val="1000"/>
              </a:spcBef>
              <a:spcAft>
                <a:spcPts val="0"/>
              </a:spcAft>
              <a:buNone/>
            </a:pPr>
            <a:r>
              <a:rPr b="1" lang="en-GB" sz="2400"/>
              <a:t>MARTHA LANGO KAMARAH</a:t>
            </a:r>
            <a:endParaRPr b="1" sz="2400"/>
          </a:p>
          <a:p>
            <a:pPr indent="0" lvl="0" marL="0" rtl="0" algn="l">
              <a:spcBef>
                <a:spcPts val="1000"/>
              </a:spcBef>
              <a:spcAft>
                <a:spcPts val="0"/>
              </a:spcAft>
              <a:buClr>
                <a:schemeClr val="dk1"/>
              </a:buClr>
              <a:buSzPts val="1100"/>
              <a:buFont typeface="Arial"/>
              <a:buNone/>
            </a:pPr>
            <a:r>
              <a:rPr lang="en-GB" sz="2326">
                <a:solidFill>
                  <a:schemeClr val="dk1"/>
                </a:solidFill>
              </a:rPr>
              <a:t>                      </a:t>
            </a:r>
            <a:r>
              <a:rPr lang="en-GB" sz="2326">
                <a:solidFill>
                  <a:schemeClr val="dk1"/>
                </a:solidFill>
              </a:rPr>
              <a:t>2538784</a:t>
            </a:r>
            <a:endParaRPr b="1" sz="100"/>
          </a:p>
          <a:p>
            <a:pPr indent="0" lvl="0" marL="0" rtl="0" algn="ctr">
              <a:lnSpc>
                <a:spcPct val="110000"/>
              </a:lnSpc>
              <a:spcBef>
                <a:spcPts val="800"/>
              </a:spcBef>
              <a:spcAft>
                <a:spcPts val="0"/>
              </a:spcAft>
              <a:buClr>
                <a:schemeClr val="dk1"/>
              </a:buClr>
              <a:buSzPts val="1100"/>
              <a:buFont typeface="Arial"/>
              <a:buNone/>
            </a:pPr>
            <a:r>
              <a:rPr b="1" lang="en-GB" sz="2400"/>
              <a:t>MODULE CODE: LCHS4007</a:t>
            </a:r>
            <a:endParaRPr b="1" sz="2400"/>
          </a:p>
          <a:p>
            <a:pPr indent="0" lvl="0" marL="0" rtl="0" algn="l">
              <a:spcBef>
                <a:spcPts val="1000"/>
              </a:spcBef>
              <a:spcAft>
                <a:spcPts val="1200"/>
              </a:spcAft>
              <a:buNone/>
            </a:pPr>
            <a:r>
              <a:t/>
            </a:r>
            <a:endParaRPr/>
          </a:p>
        </p:txBody>
      </p:sp>
      <p:pic>
        <p:nvPicPr>
          <p:cNvPr id="282" name="Google Shape;282;p52"/>
          <p:cNvPicPr preferRelativeResize="0"/>
          <p:nvPr/>
        </p:nvPicPr>
        <p:blipFill>
          <a:blip r:embed="rId3">
            <a:alphaModFix/>
          </a:blip>
          <a:stretch>
            <a:fillRect/>
          </a:stretch>
        </p:blipFill>
        <p:spPr>
          <a:xfrm>
            <a:off x="5458500" y="152400"/>
            <a:ext cx="3533100" cy="39740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6" name="Shape 286"/>
        <p:cNvGrpSpPr/>
        <p:nvPr/>
      </p:nvGrpSpPr>
      <p:grpSpPr>
        <a:xfrm>
          <a:off x="0" y="0"/>
          <a:ext cx="0" cy="0"/>
          <a:chOff x="0" y="0"/>
          <a:chExt cx="0" cy="0"/>
        </a:xfrm>
      </p:grpSpPr>
      <p:sp>
        <p:nvSpPr>
          <p:cNvPr id="287" name="Google Shape;287;p53"/>
          <p:cNvSpPr txBox="1"/>
          <p:nvPr>
            <p:ph type="title"/>
          </p:nvPr>
        </p:nvSpPr>
        <p:spPr>
          <a:xfrm>
            <a:off x="456300" y="456300"/>
            <a:ext cx="8226900" cy="529200"/>
          </a:xfrm>
          <a:prstGeom prst="rect">
            <a:avLst/>
          </a:prstGeom>
          <a:noFill/>
          <a:ln>
            <a:noFill/>
          </a:ln>
        </p:spPr>
        <p:txBody>
          <a:bodyPr anchorCtr="0" anchor="ctr" bIns="35100" lIns="67500" spcFirstLastPara="1" rIns="67500" wrap="square" tIns="35100">
            <a:normAutofit/>
          </a:bodyPr>
          <a:lstStyle/>
          <a:p>
            <a:pPr indent="0" lvl="0" marL="0" rtl="0" algn="l">
              <a:lnSpc>
                <a:spcPct val="100000"/>
              </a:lnSpc>
              <a:spcBef>
                <a:spcPts val="0"/>
              </a:spcBef>
              <a:spcAft>
                <a:spcPts val="0"/>
              </a:spcAft>
              <a:buClr>
                <a:srgbClr val="262626"/>
              </a:buClr>
              <a:buSzPts val="2700"/>
              <a:buFont typeface="Arial"/>
              <a:buNone/>
            </a:pPr>
            <a:r>
              <a:rPr b="1" lang="en-GB"/>
              <a:t>TABLE OF CONTENT</a:t>
            </a:r>
            <a:endParaRPr/>
          </a:p>
        </p:txBody>
      </p:sp>
      <p:sp>
        <p:nvSpPr>
          <p:cNvPr id="288" name="Google Shape;288;p53"/>
          <p:cNvSpPr txBox="1"/>
          <p:nvPr>
            <p:ph idx="1" type="body"/>
          </p:nvPr>
        </p:nvSpPr>
        <p:spPr>
          <a:xfrm>
            <a:off x="456300" y="1117800"/>
            <a:ext cx="8226900" cy="3569400"/>
          </a:xfrm>
          <a:prstGeom prst="rect">
            <a:avLst/>
          </a:prstGeom>
          <a:noFill/>
          <a:ln>
            <a:noFill/>
          </a:ln>
        </p:spPr>
        <p:txBody>
          <a:bodyPr anchorCtr="0" anchor="t" bIns="35100" lIns="67500" spcFirstLastPara="1" rIns="67500" wrap="square" tIns="35100">
            <a:normAutofit/>
          </a:bodyPr>
          <a:lstStyle/>
          <a:p>
            <a:pPr indent="-177800" lvl="0" marL="177800" rtl="0" algn="l">
              <a:lnSpc>
                <a:spcPct val="130000"/>
              </a:lnSpc>
              <a:spcBef>
                <a:spcPts val="0"/>
              </a:spcBef>
              <a:spcAft>
                <a:spcPts val="0"/>
              </a:spcAft>
              <a:buClr>
                <a:srgbClr val="595959"/>
              </a:buClr>
              <a:buSzPts val="1800"/>
              <a:buChar char="●"/>
            </a:pPr>
            <a:r>
              <a:rPr lang="en-GB" sz="1800"/>
              <a:t>STAFF COMMUNICATION</a:t>
            </a:r>
            <a:endParaRPr/>
          </a:p>
          <a:p>
            <a:pPr indent="-177800" lvl="0" marL="177800" rtl="0" algn="l">
              <a:lnSpc>
                <a:spcPct val="130000"/>
              </a:lnSpc>
              <a:spcBef>
                <a:spcPts val="800"/>
              </a:spcBef>
              <a:spcAft>
                <a:spcPts val="0"/>
              </a:spcAft>
              <a:buClr>
                <a:srgbClr val="595959"/>
              </a:buClr>
              <a:buSzPts val="1800"/>
              <a:buChar char="●"/>
            </a:pPr>
            <a:r>
              <a:rPr lang="en-GB" sz="1800"/>
              <a:t>MICROSOFT OUTLOOK</a:t>
            </a:r>
            <a:endParaRPr/>
          </a:p>
          <a:p>
            <a:pPr indent="-177800" lvl="0" marL="177800" rtl="0" algn="l">
              <a:lnSpc>
                <a:spcPct val="130000"/>
              </a:lnSpc>
              <a:spcBef>
                <a:spcPts val="800"/>
              </a:spcBef>
              <a:spcAft>
                <a:spcPts val="0"/>
              </a:spcAft>
              <a:buClr>
                <a:srgbClr val="595959"/>
              </a:buClr>
              <a:buSzPts val="1800"/>
              <a:buChar char="●"/>
            </a:pPr>
            <a:r>
              <a:rPr lang="en-GB" sz="1800"/>
              <a:t>WHY IS THE TOOL SUITABLE FOR THE TASK</a:t>
            </a:r>
            <a:endParaRPr/>
          </a:p>
          <a:p>
            <a:pPr indent="-177800" lvl="0" marL="177800" rtl="0" algn="l">
              <a:lnSpc>
                <a:spcPct val="130000"/>
              </a:lnSpc>
              <a:spcBef>
                <a:spcPts val="800"/>
              </a:spcBef>
              <a:spcAft>
                <a:spcPts val="0"/>
              </a:spcAft>
              <a:buClr>
                <a:srgbClr val="595959"/>
              </a:buClr>
              <a:buSzPts val="1800"/>
              <a:buChar char="●"/>
            </a:pPr>
            <a:r>
              <a:rPr lang="en-GB" sz="1800"/>
              <a:t>HOW IT IMPROVES EFFICIENCY OR COMMUNICATION (NURSING HOME)</a:t>
            </a:r>
            <a:endParaRPr/>
          </a:p>
          <a:p>
            <a:pPr indent="-177800" lvl="0" marL="177800" rtl="0" algn="l">
              <a:lnSpc>
                <a:spcPct val="130000"/>
              </a:lnSpc>
              <a:spcBef>
                <a:spcPts val="800"/>
              </a:spcBef>
              <a:spcAft>
                <a:spcPts val="0"/>
              </a:spcAft>
              <a:buClr>
                <a:srgbClr val="595959"/>
              </a:buClr>
              <a:buSzPts val="1800"/>
              <a:buChar char="●"/>
            </a:pPr>
            <a:r>
              <a:rPr lang="en-GB" sz="1800"/>
              <a:t>ADVANTAGES AND LIMITATIONS OF USING THE TOOL</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2" name="Shape 292"/>
        <p:cNvGrpSpPr/>
        <p:nvPr/>
      </p:nvGrpSpPr>
      <p:grpSpPr>
        <a:xfrm>
          <a:off x="0" y="0"/>
          <a:ext cx="0" cy="0"/>
          <a:chOff x="0" y="0"/>
          <a:chExt cx="0" cy="0"/>
        </a:xfrm>
      </p:grpSpPr>
      <p:sp>
        <p:nvSpPr>
          <p:cNvPr id="293" name="Google Shape;293;p54"/>
          <p:cNvSpPr txBox="1"/>
          <p:nvPr>
            <p:ph type="title"/>
          </p:nvPr>
        </p:nvSpPr>
        <p:spPr>
          <a:xfrm>
            <a:off x="456300" y="456300"/>
            <a:ext cx="8226900" cy="529200"/>
          </a:xfrm>
          <a:prstGeom prst="rect">
            <a:avLst/>
          </a:prstGeom>
          <a:noFill/>
          <a:ln>
            <a:noFill/>
          </a:ln>
        </p:spPr>
        <p:txBody>
          <a:bodyPr anchorCtr="0" anchor="ctr" bIns="35100" lIns="67500" spcFirstLastPara="1" rIns="67500" wrap="square" tIns="35100">
            <a:normAutofit/>
          </a:bodyPr>
          <a:lstStyle/>
          <a:p>
            <a:pPr indent="0" lvl="0" marL="0" rtl="0" algn="l">
              <a:lnSpc>
                <a:spcPct val="100000"/>
              </a:lnSpc>
              <a:spcBef>
                <a:spcPts val="0"/>
              </a:spcBef>
              <a:spcAft>
                <a:spcPts val="0"/>
              </a:spcAft>
              <a:buClr>
                <a:srgbClr val="262626"/>
              </a:buClr>
              <a:buSzPts val="2700"/>
              <a:buFont typeface="Arial"/>
              <a:buNone/>
            </a:pPr>
            <a:r>
              <a:rPr b="1" lang="en-GB"/>
              <a:t>STAFF COMMUNICATION</a:t>
            </a:r>
            <a:endParaRPr/>
          </a:p>
        </p:txBody>
      </p:sp>
      <p:sp>
        <p:nvSpPr>
          <p:cNvPr id="294" name="Google Shape;294;p54"/>
          <p:cNvSpPr txBox="1"/>
          <p:nvPr>
            <p:ph idx="1" type="body"/>
          </p:nvPr>
        </p:nvSpPr>
        <p:spPr>
          <a:xfrm>
            <a:off x="456300" y="1117800"/>
            <a:ext cx="8226900" cy="3569400"/>
          </a:xfrm>
          <a:prstGeom prst="rect">
            <a:avLst/>
          </a:prstGeom>
          <a:noFill/>
          <a:ln>
            <a:noFill/>
          </a:ln>
        </p:spPr>
        <p:txBody>
          <a:bodyPr anchorCtr="0" anchor="t" bIns="35100" lIns="67500" spcFirstLastPara="1" rIns="67500" wrap="square" tIns="35100">
            <a:normAutofit lnSpcReduction="10000"/>
          </a:bodyPr>
          <a:lstStyle/>
          <a:p>
            <a:pPr indent="0" lvl="0" marL="0" rtl="0" algn="l">
              <a:lnSpc>
                <a:spcPct val="130000"/>
              </a:lnSpc>
              <a:spcBef>
                <a:spcPts val="0"/>
              </a:spcBef>
              <a:spcAft>
                <a:spcPts val="0"/>
              </a:spcAft>
              <a:buClr>
                <a:srgbClr val="595959"/>
              </a:buClr>
              <a:buSzPts val="1800"/>
              <a:buNone/>
            </a:pPr>
            <a:r>
              <a:rPr lang="en-GB" sz="1800"/>
              <a:t>Staff communication promotes the exchange of </a:t>
            </a:r>
            <a:endParaRPr/>
          </a:p>
          <a:p>
            <a:pPr indent="-177800" lvl="0" marL="177800" rtl="0" algn="l">
              <a:lnSpc>
                <a:spcPct val="130000"/>
              </a:lnSpc>
              <a:spcBef>
                <a:spcPts val="800"/>
              </a:spcBef>
              <a:spcAft>
                <a:spcPts val="0"/>
              </a:spcAft>
              <a:buClr>
                <a:srgbClr val="595959"/>
              </a:buClr>
              <a:buSzPts val="1800"/>
              <a:buChar char="●"/>
            </a:pPr>
            <a:r>
              <a:rPr lang="en-GB" sz="1800"/>
              <a:t>information, ideas, feedback, and feelings between employees and management within an organization</a:t>
            </a:r>
            <a:endParaRPr/>
          </a:p>
          <a:p>
            <a:pPr indent="-177800" lvl="0" marL="177800" rtl="0" algn="l">
              <a:lnSpc>
                <a:spcPct val="130000"/>
              </a:lnSpc>
              <a:spcBef>
                <a:spcPts val="800"/>
              </a:spcBef>
              <a:spcAft>
                <a:spcPts val="0"/>
              </a:spcAft>
              <a:buClr>
                <a:srgbClr val="595959"/>
              </a:buClr>
              <a:buSzPts val="1800"/>
              <a:buChar char="●"/>
            </a:pPr>
            <a:r>
              <a:rPr lang="en-GB" sz="1800"/>
              <a:t>Staff communication plays a key role in organisations</a:t>
            </a:r>
            <a:endParaRPr/>
          </a:p>
          <a:p>
            <a:pPr indent="-177800" lvl="0" marL="177800" rtl="0" algn="l">
              <a:lnSpc>
                <a:spcPct val="130000"/>
              </a:lnSpc>
              <a:spcBef>
                <a:spcPts val="800"/>
              </a:spcBef>
              <a:spcAft>
                <a:spcPts val="0"/>
              </a:spcAft>
              <a:buClr>
                <a:srgbClr val="595959"/>
              </a:buClr>
              <a:buSzPts val="1800"/>
              <a:buChar char="●"/>
            </a:pPr>
            <a:r>
              <a:rPr lang="en-GB" sz="1800"/>
              <a:t>The role it plays support collaboration, build trust, enhance employee engagement, and improve organizational performance.</a:t>
            </a:r>
            <a:endParaRPr/>
          </a:p>
          <a:p>
            <a:pPr indent="0" lvl="0" marL="0" rtl="0" algn="l">
              <a:lnSpc>
                <a:spcPct val="130000"/>
              </a:lnSpc>
              <a:spcBef>
                <a:spcPts val="800"/>
              </a:spcBef>
              <a:spcAft>
                <a:spcPts val="0"/>
              </a:spcAft>
              <a:buClr>
                <a:srgbClr val="595959"/>
              </a:buClr>
              <a:buSzPts val="1800"/>
              <a:buNone/>
            </a:pPr>
            <a:r>
              <a:rPr lang="en-GB" sz="1800"/>
              <a:t>IBM. (2024) What is employee communication and why is it important? Available at: https://www.ibm.com/think/topics/employee-communication (Accessed: 4 July 2026).</a:t>
            </a:r>
            <a:endParaRPr sz="1800"/>
          </a:p>
          <a:p>
            <a:pPr indent="0" lvl="0" marL="0" rtl="0" algn="l">
              <a:lnSpc>
                <a:spcPct val="130000"/>
              </a:lnSpc>
              <a:spcBef>
                <a:spcPts val="800"/>
              </a:spcBef>
              <a:spcAft>
                <a:spcPts val="0"/>
              </a:spcAft>
              <a:buClr>
                <a:srgbClr val="595959"/>
              </a:buClr>
              <a:buSzPts val="1800"/>
              <a:buNone/>
            </a:pPr>
            <a:r>
              <a:t/>
            </a:r>
            <a:endParaRPr sz="18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8" name="Shape 298"/>
        <p:cNvGrpSpPr/>
        <p:nvPr/>
      </p:nvGrpSpPr>
      <p:grpSpPr>
        <a:xfrm>
          <a:off x="0" y="0"/>
          <a:ext cx="0" cy="0"/>
          <a:chOff x="0" y="0"/>
          <a:chExt cx="0" cy="0"/>
        </a:xfrm>
      </p:grpSpPr>
      <p:sp>
        <p:nvSpPr>
          <p:cNvPr id="299" name="Google Shape;299;p55"/>
          <p:cNvSpPr txBox="1"/>
          <p:nvPr>
            <p:ph type="title"/>
          </p:nvPr>
        </p:nvSpPr>
        <p:spPr>
          <a:xfrm>
            <a:off x="456300" y="456300"/>
            <a:ext cx="8226900" cy="529200"/>
          </a:xfrm>
          <a:prstGeom prst="rect">
            <a:avLst/>
          </a:prstGeom>
          <a:noFill/>
          <a:ln>
            <a:noFill/>
          </a:ln>
        </p:spPr>
        <p:txBody>
          <a:bodyPr anchorCtr="0" anchor="ctr" bIns="35100" lIns="67500" spcFirstLastPara="1" rIns="67500" wrap="square" tIns="35100">
            <a:normAutofit/>
          </a:bodyPr>
          <a:lstStyle/>
          <a:p>
            <a:pPr indent="0" lvl="0" marL="0" rtl="0" algn="l">
              <a:lnSpc>
                <a:spcPct val="100000"/>
              </a:lnSpc>
              <a:spcBef>
                <a:spcPts val="0"/>
              </a:spcBef>
              <a:spcAft>
                <a:spcPts val="0"/>
              </a:spcAft>
              <a:buClr>
                <a:srgbClr val="262626"/>
              </a:buClr>
              <a:buSzPts val="2700"/>
              <a:buFont typeface="Arial"/>
              <a:buNone/>
            </a:pPr>
            <a:r>
              <a:rPr b="1" lang="en-GB"/>
              <a:t>MICROSOFT OUTLOOK</a:t>
            </a:r>
            <a:endParaRPr/>
          </a:p>
        </p:txBody>
      </p:sp>
      <p:sp>
        <p:nvSpPr>
          <p:cNvPr id="300" name="Google Shape;300;p55"/>
          <p:cNvSpPr txBox="1"/>
          <p:nvPr>
            <p:ph idx="1" type="body"/>
          </p:nvPr>
        </p:nvSpPr>
        <p:spPr>
          <a:xfrm>
            <a:off x="456300" y="1117800"/>
            <a:ext cx="8226900" cy="3569400"/>
          </a:xfrm>
          <a:prstGeom prst="rect">
            <a:avLst/>
          </a:prstGeom>
          <a:noFill/>
          <a:ln>
            <a:noFill/>
          </a:ln>
        </p:spPr>
        <p:txBody>
          <a:bodyPr anchorCtr="0" anchor="t" bIns="35100" lIns="67500" spcFirstLastPara="1" rIns="67500" wrap="square" tIns="35100">
            <a:normAutofit/>
          </a:bodyPr>
          <a:lstStyle/>
          <a:p>
            <a:pPr indent="-177800" lvl="0" marL="177800" rtl="0" algn="l">
              <a:lnSpc>
                <a:spcPct val="130000"/>
              </a:lnSpc>
              <a:spcBef>
                <a:spcPts val="0"/>
              </a:spcBef>
              <a:spcAft>
                <a:spcPts val="0"/>
              </a:spcAft>
              <a:buClr>
                <a:srgbClr val="595959"/>
              </a:buClr>
              <a:buSzPts val="1800"/>
              <a:buChar char="●"/>
            </a:pPr>
            <a:r>
              <a:rPr lang="en-GB" sz="1800"/>
              <a:t>Microsoft Outlook is an information management application  </a:t>
            </a:r>
            <a:endParaRPr/>
          </a:p>
          <a:p>
            <a:pPr indent="-177800" lvl="0" marL="177800" rtl="0" algn="l">
              <a:lnSpc>
                <a:spcPct val="130000"/>
              </a:lnSpc>
              <a:spcBef>
                <a:spcPts val="800"/>
              </a:spcBef>
              <a:spcAft>
                <a:spcPts val="0"/>
              </a:spcAft>
              <a:buClr>
                <a:srgbClr val="595959"/>
              </a:buClr>
              <a:buSzPts val="1800"/>
              <a:buChar char="●"/>
            </a:pPr>
            <a:r>
              <a:rPr lang="en-GB" sz="1800"/>
              <a:t>It integrates email, calendar, contacts, tasks, and scheduling functions into a single platform, enabling users to communicate and manage personal and organizational information efficiently.</a:t>
            </a:r>
            <a:endParaRPr/>
          </a:p>
          <a:p>
            <a:pPr indent="0" lvl="0" marL="0" rtl="0" algn="l">
              <a:lnSpc>
                <a:spcPct val="130000"/>
              </a:lnSpc>
              <a:spcBef>
                <a:spcPts val="800"/>
              </a:spcBef>
              <a:spcAft>
                <a:spcPts val="0"/>
              </a:spcAft>
              <a:buClr>
                <a:srgbClr val="595959"/>
              </a:buClr>
              <a:buSzPts val="1800"/>
              <a:buNone/>
            </a:pPr>
            <a:r>
              <a:rPr lang="en-GB" sz="1800"/>
              <a:t>Microsoft. (2025) Deployment overview for the new Outlook for Windows. Available at: https://learn.microsoft.com/en-us/microsoft-365-apps/outlook/get-started/deployment-new-outlook (Accessed: 4 July 2026).</a:t>
            </a:r>
            <a:endParaRPr sz="1800"/>
          </a:p>
          <a:p>
            <a:pPr indent="-63500" lvl="0" marL="177800" rtl="0" algn="l">
              <a:lnSpc>
                <a:spcPct val="130000"/>
              </a:lnSpc>
              <a:spcBef>
                <a:spcPts val="800"/>
              </a:spcBef>
              <a:spcAft>
                <a:spcPts val="0"/>
              </a:spcAft>
              <a:buClr>
                <a:srgbClr val="595959"/>
              </a:buClr>
              <a:buSzPts val="1800"/>
              <a:buNone/>
            </a:pPr>
            <a:r>
              <a:t/>
            </a:r>
            <a:endParaRPr sz="1800"/>
          </a:p>
          <a:p>
            <a:pPr indent="-63500" lvl="0" marL="177800" rtl="0" algn="l">
              <a:lnSpc>
                <a:spcPct val="130000"/>
              </a:lnSpc>
              <a:spcBef>
                <a:spcPts val="800"/>
              </a:spcBef>
              <a:spcAft>
                <a:spcPts val="0"/>
              </a:spcAft>
              <a:buClr>
                <a:srgbClr val="595959"/>
              </a:buClr>
              <a:buSzPts val="1800"/>
              <a:buNone/>
            </a:pPr>
            <a:r>
              <a:t/>
            </a:r>
            <a:endParaRPr sz="18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4" name="Shape 304"/>
        <p:cNvGrpSpPr/>
        <p:nvPr/>
      </p:nvGrpSpPr>
      <p:grpSpPr>
        <a:xfrm>
          <a:off x="0" y="0"/>
          <a:ext cx="0" cy="0"/>
          <a:chOff x="0" y="0"/>
          <a:chExt cx="0" cy="0"/>
        </a:xfrm>
      </p:grpSpPr>
      <p:sp>
        <p:nvSpPr>
          <p:cNvPr id="305" name="Google Shape;305;p56"/>
          <p:cNvSpPr txBox="1"/>
          <p:nvPr>
            <p:ph type="title"/>
          </p:nvPr>
        </p:nvSpPr>
        <p:spPr>
          <a:xfrm>
            <a:off x="456247" y="178594"/>
            <a:ext cx="8226742" cy="381000"/>
          </a:xfrm>
          <a:prstGeom prst="rect">
            <a:avLst/>
          </a:prstGeom>
          <a:noFill/>
          <a:ln>
            <a:noFill/>
          </a:ln>
        </p:spPr>
        <p:txBody>
          <a:bodyPr anchorCtr="0" anchor="ctr" bIns="35100" lIns="67500" spcFirstLastPara="1" rIns="67500" wrap="square" tIns="35100">
            <a:normAutofit fontScale="90000"/>
          </a:bodyPr>
          <a:lstStyle/>
          <a:p>
            <a:pPr indent="0" lvl="0" marL="0" rtl="0" algn="l">
              <a:lnSpc>
                <a:spcPct val="100000"/>
              </a:lnSpc>
              <a:spcBef>
                <a:spcPts val="0"/>
              </a:spcBef>
              <a:spcAft>
                <a:spcPts val="0"/>
              </a:spcAft>
              <a:buClr>
                <a:srgbClr val="262626"/>
              </a:buClr>
              <a:buSzPct val="100000"/>
              <a:buFont typeface="Arial"/>
              <a:buNone/>
            </a:pPr>
            <a:r>
              <a:rPr b="1" lang="en-GB"/>
              <a:t>WHY IS THE TOOL SUITABLE FOR THE TASK</a:t>
            </a:r>
            <a:endParaRPr/>
          </a:p>
        </p:txBody>
      </p:sp>
      <p:sp>
        <p:nvSpPr>
          <p:cNvPr id="306" name="Google Shape;306;p56"/>
          <p:cNvSpPr txBox="1"/>
          <p:nvPr>
            <p:ph idx="1" type="body"/>
          </p:nvPr>
        </p:nvSpPr>
        <p:spPr>
          <a:xfrm>
            <a:off x="456247" y="560070"/>
            <a:ext cx="8227219" cy="4644390"/>
          </a:xfrm>
          <a:prstGeom prst="rect">
            <a:avLst/>
          </a:prstGeom>
          <a:noFill/>
          <a:ln>
            <a:noFill/>
          </a:ln>
        </p:spPr>
        <p:txBody>
          <a:bodyPr anchorCtr="0" anchor="t" bIns="35100" lIns="67500" spcFirstLastPara="1" rIns="67500" wrap="square" tIns="35100">
            <a:noAutofit/>
          </a:bodyPr>
          <a:lstStyle/>
          <a:p>
            <a:pPr indent="-171450" lvl="0" marL="177800" rtl="0" algn="l">
              <a:lnSpc>
                <a:spcPct val="130000"/>
              </a:lnSpc>
              <a:spcBef>
                <a:spcPts val="0"/>
              </a:spcBef>
              <a:spcAft>
                <a:spcPts val="0"/>
              </a:spcAft>
              <a:buClr>
                <a:srgbClr val="595959"/>
              </a:buClr>
              <a:buSzPts val="1500"/>
              <a:buChar char="●"/>
            </a:pPr>
            <a:r>
              <a:rPr lang="en-GB" sz="1500"/>
              <a:t>It provides a secure and professional communication platform. The platform promotes fast communication and response to resident needs </a:t>
            </a:r>
            <a:endParaRPr/>
          </a:p>
          <a:p>
            <a:pPr indent="-171450" lvl="0" marL="177800" rtl="0" algn="l">
              <a:lnSpc>
                <a:spcPct val="130000"/>
              </a:lnSpc>
              <a:spcBef>
                <a:spcPts val="800"/>
              </a:spcBef>
              <a:spcAft>
                <a:spcPts val="0"/>
              </a:spcAft>
              <a:buClr>
                <a:srgbClr val="595959"/>
              </a:buClr>
              <a:buSzPts val="1500"/>
              <a:buChar char="●"/>
            </a:pPr>
            <a:r>
              <a:rPr lang="en-GB" sz="1500"/>
              <a:t>Supports coordination amongst staffs by letting them create meeting reminders, medication reviews, and documentation deadlines </a:t>
            </a:r>
            <a:endParaRPr/>
          </a:p>
          <a:p>
            <a:pPr indent="-171450" lvl="0" marL="177800" rtl="0" algn="l">
              <a:lnSpc>
                <a:spcPct val="130000"/>
              </a:lnSpc>
              <a:spcBef>
                <a:spcPts val="800"/>
              </a:spcBef>
              <a:spcAft>
                <a:spcPts val="0"/>
              </a:spcAft>
              <a:buClr>
                <a:srgbClr val="595959"/>
              </a:buClr>
              <a:buSzPts val="1500"/>
              <a:buChar char="●"/>
            </a:pPr>
            <a:r>
              <a:rPr lang="en-GB" sz="1500"/>
              <a:t>The platform is easily accessible for staffs and managers to communicate whilst working. Policies, care documents, and reports are shared in a simple and efficient manner</a:t>
            </a:r>
            <a:endParaRPr/>
          </a:p>
          <a:p>
            <a:pPr indent="-171450" lvl="0" marL="177800" rtl="0" algn="l">
              <a:lnSpc>
                <a:spcPct val="130000"/>
              </a:lnSpc>
              <a:spcBef>
                <a:spcPts val="800"/>
              </a:spcBef>
              <a:spcAft>
                <a:spcPts val="0"/>
              </a:spcAft>
              <a:buClr>
                <a:srgbClr val="595959"/>
              </a:buClr>
              <a:buSzPts val="1500"/>
              <a:buChar char="●"/>
            </a:pPr>
            <a:r>
              <a:rPr lang="en-GB" sz="1500"/>
              <a:t>Organisational data protection and health care privacy policies are important to organisations like nursing homes. This is achieved by integrating with Microsoft365</a:t>
            </a:r>
            <a:endParaRPr/>
          </a:p>
          <a:p>
            <a:pPr indent="-171450" lvl="0" marL="177800" rtl="0" algn="l">
              <a:lnSpc>
                <a:spcPct val="130000"/>
              </a:lnSpc>
              <a:spcBef>
                <a:spcPts val="800"/>
              </a:spcBef>
              <a:spcAft>
                <a:spcPts val="0"/>
              </a:spcAft>
              <a:buClr>
                <a:srgbClr val="595959"/>
              </a:buClr>
              <a:buSzPts val="1500"/>
              <a:buChar char="●"/>
            </a:pPr>
            <a:r>
              <a:rPr lang="en-GB" sz="1500"/>
              <a:t>It helps with reliable documentation by storing data for future reference</a:t>
            </a:r>
            <a:endParaRPr/>
          </a:p>
          <a:p>
            <a:pPr indent="0" lvl="0" marL="0" rtl="0" algn="l">
              <a:lnSpc>
                <a:spcPct val="130000"/>
              </a:lnSpc>
              <a:spcBef>
                <a:spcPts val="800"/>
              </a:spcBef>
              <a:spcAft>
                <a:spcPts val="0"/>
              </a:spcAft>
              <a:buClr>
                <a:srgbClr val="595959"/>
              </a:buClr>
              <a:buSzPts val="1500"/>
              <a:buNone/>
            </a:pPr>
            <a:r>
              <a:rPr lang="en-GB" sz="1500"/>
              <a:t>World Health Organization (2021) Global strategy on digital health 2020–2025. Geneva: World Health Organization. Available at: https://www.who.int/publications/i/item/9789240020924 (Accessed: 4 July 2026).</a:t>
            </a:r>
            <a:endParaRPr sz="1500"/>
          </a:p>
          <a:p>
            <a:pPr indent="0" lvl="0" marL="0" rtl="0" algn="l">
              <a:lnSpc>
                <a:spcPct val="130000"/>
              </a:lnSpc>
              <a:spcBef>
                <a:spcPts val="800"/>
              </a:spcBef>
              <a:spcAft>
                <a:spcPts val="0"/>
              </a:spcAft>
              <a:buClr>
                <a:srgbClr val="595959"/>
              </a:buClr>
              <a:buSzPts val="1500"/>
              <a:buNone/>
            </a:pPr>
            <a:r>
              <a:t/>
            </a:r>
            <a:endParaRPr sz="1500"/>
          </a:p>
          <a:p>
            <a:pPr indent="-76200" lvl="0" marL="177800" rtl="0" algn="l">
              <a:lnSpc>
                <a:spcPct val="130000"/>
              </a:lnSpc>
              <a:spcBef>
                <a:spcPts val="800"/>
              </a:spcBef>
              <a:spcAft>
                <a:spcPts val="0"/>
              </a:spcAft>
              <a:buClr>
                <a:srgbClr val="595959"/>
              </a:buClr>
              <a:buSzPts val="1500"/>
              <a:buNone/>
            </a:pPr>
            <a:r>
              <a:t/>
            </a:r>
            <a:endParaRPr sz="15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0" name="Shape 310"/>
        <p:cNvGrpSpPr/>
        <p:nvPr/>
      </p:nvGrpSpPr>
      <p:grpSpPr>
        <a:xfrm>
          <a:off x="0" y="0"/>
          <a:ext cx="0" cy="0"/>
          <a:chOff x="0" y="0"/>
          <a:chExt cx="0" cy="0"/>
        </a:xfrm>
      </p:grpSpPr>
      <p:sp>
        <p:nvSpPr>
          <p:cNvPr id="311" name="Google Shape;311;p57"/>
          <p:cNvSpPr txBox="1"/>
          <p:nvPr>
            <p:ph type="title"/>
          </p:nvPr>
        </p:nvSpPr>
        <p:spPr>
          <a:xfrm>
            <a:off x="456247" y="93821"/>
            <a:ext cx="8226742" cy="804863"/>
          </a:xfrm>
          <a:prstGeom prst="rect">
            <a:avLst/>
          </a:prstGeom>
          <a:noFill/>
          <a:ln>
            <a:noFill/>
          </a:ln>
        </p:spPr>
        <p:txBody>
          <a:bodyPr anchorCtr="0" anchor="ctr" bIns="35100" lIns="67500" spcFirstLastPara="1" rIns="67500" wrap="square" tIns="35100">
            <a:normAutofit fontScale="90000"/>
          </a:bodyPr>
          <a:lstStyle/>
          <a:p>
            <a:pPr indent="0" lvl="0" marL="0" rtl="0" algn="l">
              <a:lnSpc>
                <a:spcPct val="100000"/>
              </a:lnSpc>
              <a:spcBef>
                <a:spcPts val="0"/>
              </a:spcBef>
              <a:spcAft>
                <a:spcPts val="0"/>
              </a:spcAft>
              <a:buClr>
                <a:srgbClr val="262626"/>
              </a:buClr>
              <a:buSzPct val="100000"/>
              <a:buFont typeface="Arial"/>
              <a:buNone/>
            </a:pPr>
            <a:r>
              <a:rPr lang="en-GB"/>
              <a:t>HOW IT IMPROVES EFFICIENCY OR COMMUNICATION (NURSING HOME)</a:t>
            </a:r>
            <a:endParaRPr/>
          </a:p>
        </p:txBody>
      </p:sp>
      <p:sp>
        <p:nvSpPr>
          <p:cNvPr id="312" name="Google Shape;312;p57"/>
          <p:cNvSpPr txBox="1"/>
          <p:nvPr>
            <p:ph idx="1" type="body"/>
          </p:nvPr>
        </p:nvSpPr>
        <p:spPr>
          <a:xfrm>
            <a:off x="456247" y="968216"/>
            <a:ext cx="8226742" cy="4238149"/>
          </a:xfrm>
          <a:prstGeom prst="rect">
            <a:avLst/>
          </a:prstGeom>
          <a:noFill/>
          <a:ln>
            <a:noFill/>
          </a:ln>
        </p:spPr>
        <p:txBody>
          <a:bodyPr anchorCtr="0" anchor="t" bIns="35100" lIns="67500" spcFirstLastPara="1" rIns="67500" wrap="square" tIns="35100">
            <a:noAutofit/>
          </a:bodyPr>
          <a:lstStyle/>
          <a:p>
            <a:pPr indent="0" lvl="0" marL="0" rtl="0" algn="l">
              <a:lnSpc>
                <a:spcPct val="130000"/>
              </a:lnSpc>
              <a:spcBef>
                <a:spcPts val="0"/>
              </a:spcBef>
              <a:spcAft>
                <a:spcPts val="0"/>
              </a:spcAft>
              <a:buClr>
                <a:srgbClr val="595959"/>
              </a:buClr>
              <a:buSzPts val="1500"/>
              <a:buNone/>
            </a:pPr>
            <a:r>
              <a:rPr lang="en-GB" sz="1500"/>
              <a:t>Nursing homes are efficiently run on fast, accurate communication. Outlook improves communication through a structured manner</a:t>
            </a:r>
            <a:endParaRPr/>
          </a:p>
          <a:p>
            <a:pPr indent="-171450" lvl="0" marL="177800" rtl="0" algn="l">
              <a:lnSpc>
                <a:spcPct val="130000"/>
              </a:lnSpc>
              <a:spcBef>
                <a:spcPts val="800"/>
              </a:spcBef>
              <a:spcAft>
                <a:spcPts val="0"/>
              </a:spcAft>
              <a:buClr>
                <a:srgbClr val="595959"/>
              </a:buClr>
              <a:buSzPts val="1500"/>
              <a:buChar char="●"/>
            </a:pPr>
            <a:r>
              <a:rPr lang="en-GB" sz="1500"/>
              <a:t>Better coordination across shifts</a:t>
            </a:r>
            <a:endParaRPr/>
          </a:p>
          <a:p>
            <a:pPr indent="-171450" lvl="0" marL="177800" rtl="0" algn="l">
              <a:lnSpc>
                <a:spcPct val="130000"/>
              </a:lnSpc>
              <a:spcBef>
                <a:spcPts val="800"/>
              </a:spcBef>
              <a:spcAft>
                <a:spcPts val="0"/>
              </a:spcAft>
              <a:buClr>
                <a:srgbClr val="595959"/>
              </a:buClr>
              <a:buSzPts val="1500"/>
              <a:buChar char="●"/>
            </a:pPr>
            <a:r>
              <a:rPr lang="en-GB" sz="1500"/>
              <a:t>Better efficiency in scheduling</a:t>
            </a:r>
            <a:endParaRPr/>
          </a:p>
          <a:p>
            <a:pPr indent="-171450" lvl="0" marL="177800" rtl="0" algn="l">
              <a:lnSpc>
                <a:spcPct val="130000"/>
              </a:lnSpc>
              <a:spcBef>
                <a:spcPts val="800"/>
              </a:spcBef>
              <a:spcAft>
                <a:spcPts val="0"/>
              </a:spcAft>
              <a:buClr>
                <a:srgbClr val="595959"/>
              </a:buClr>
              <a:buSzPts val="1500"/>
              <a:buChar char="●"/>
            </a:pPr>
            <a:r>
              <a:rPr lang="en-GB" sz="1500"/>
              <a:t>Helps with task management and accountability amongst staffs and managers</a:t>
            </a:r>
            <a:endParaRPr/>
          </a:p>
          <a:p>
            <a:pPr indent="-171450" lvl="0" marL="177800" rtl="0" algn="l">
              <a:lnSpc>
                <a:spcPct val="130000"/>
              </a:lnSpc>
              <a:spcBef>
                <a:spcPts val="800"/>
              </a:spcBef>
              <a:spcAft>
                <a:spcPts val="0"/>
              </a:spcAft>
              <a:buClr>
                <a:srgbClr val="595959"/>
              </a:buClr>
              <a:buSzPts val="1500"/>
              <a:buChar char="●"/>
            </a:pPr>
            <a:r>
              <a:rPr lang="en-GB" sz="1500"/>
              <a:t>Promotes better and faster decision-making</a:t>
            </a:r>
            <a:endParaRPr/>
          </a:p>
          <a:p>
            <a:pPr indent="-171450" lvl="0" marL="177800" rtl="0" algn="l">
              <a:lnSpc>
                <a:spcPct val="130000"/>
              </a:lnSpc>
              <a:spcBef>
                <a:spcPts val="800"/>
              </a:spcBef>
              <a:spcAft>
                <a:spcPts val="0"/>
              </a:spcAft>
              <a:buClr>
                <a:srgbClr val="595959"/>
              </a:buClr>
              <a:buSzPts val="1500"/>
              <a:buChar char="●"/>
            </a:pPr>
            <a:r>
              <a:rPr lang="en-GB" sz="1500"/>
              <a:t>It reduces errors in communication and promotes collaboration between teams</a:t>
            </a:r>
            <a:endParaRPr/>
          </a:p>
          <a:p>
            <a:pPr indent="0" lvl="0" marL="0" rtl="0" algn="l">
              <a:lnSpc>
                <a:spcPct val="130000"/>
              </a:lnSpc>
              <a:spcBef>
                <a:spcPts val="800"/>
              </a:spcBef>
              <a:spcAft>
                <a:spcPts val="0"/>
              </a:spcAft>
              <a:buClr>
                <a:srgbClr val="595959"/>
              </a:buClr>
              <a:buSzPts val="1500"/>
              <a:buNone/>
            </a:pPr>
            <a:r>
              <a:rPr lang="en-GB" sz="1500"/>
              <a:t>NHS England (2022) Digital transformation in health and social care. Available at: https://www.england.nhs.uk/digitaltechnology/ (Accessed: 4 July 2026).</a:t>
            </a:r>
            <a:endParaRPr sz="1500"/>
          </a:p>
          <a:p>
            <a:pPr indent="0" lvl="0" marL="0" rtl="0" algn="l">
              <a:lnSpc>
                <a:spcPct val="130000"/>
              </a:lnSpc>
              <a:spcBef>
                <a:spcPts val="800"/>
              </a:spcBef>
              <a:spcAft>
                <a:spcPts val="0"/>
              </a:spcAft>
              <a:buClr>
                <a:srgbClr val="595959"/>
              </a:buClr>
              <a:buSzPts val="1500"/>
              <a:buNone/>
            </a:pPr>
            <a:r>
              <a:t/>
            </a:r>
            <a:endParaRPr sz="150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6" name="Shape 316"/>
        <p:cNvGrpSpPr/>
        <p:nvPr/>
      </p:nvGrpSpPr>
      <p:grpSpPr>
        <a:xfrm>
          <a:off x="0" y="0"/>
          <a:ext cx="0" cy="0"/>
          <a:chOff x="0" y="0"/>
          <a:chExt cx="0" cy="0"/>
        </a:xfrm>
      </p:grpSpPr>
      <p:sp>
        <p:nvSpPr>
          <p:cNvPr id="317" name="Google Shape;317;p58"/>
          <p:cNvSpPr txBox="1"/>
          <p:nvPr>
            <p:ph type="title"/>
          </p:nvPr>
        </p:nvSpPr>
        <p:spPr>
          <a:xfrm>
            <a:off x="456247" y="330041"/>
            <a:ext cx="8226742" cy="788194"/>
          </a:xfrm>
          <a:prstGeom prst="rect">
            <a:avLst/>
          </a:prstGeom>
          <a:noFill/>
          <a:ln>
            <a:noFill/>
          </a:ln>
        </p:spPr>
        <p:txBody>
          <a:bodyPr anchorCtr="0" anchor="ctr" bIns="35100" lIns="67500" spcFirstLastPara="1" rIns="67500" wrap="square" tIns="35100">
            <a:normAutofit fontScale="90000"/>
          </a:bodyPr>
          <a:lstStyle/>
          <a:p>
            <a:pPr indent="0" lvl="0" marL="0" rtl="0" algn="l">
              <a:lnSpc>
                <a:spcPct val="100000"/>
              </a:lnSpc>
              <a:spcBef>
                <a:spcPts val="0"/>
              </a:spcBef>
              <a:spcAft>
                <a:spcPts val="0"/>
              </a:spcAft>
              <a:buClr>
                <a:srgbClr val="262626"/>
              </a:buClr>
              <a:buSzPct val="100000"/>
              <a:buFont typeface="Arial"/>
              <a:buNone/>
            </a:pPr>
            <a:r>
              <a:rPr b="1" lang="en-GB"/>
              <a:t>ADVANTAGES AND LIMITATIONS OF USING THE TOOL</a:t>
            </a:r>
            <a:endParaRPr b="1"/>
          </a:p>
        </p:txBody>
      </p:sp>
      <p:sp>
        <p:nvSpPr>
          <p:cNvPr id="318" name="Google Shape;318;p58"/>
          <p:cNvSpPr txBox="1"/>
          <p:nvPr>
            <p:ph idx="1" type="body"/>
          </p:nvPr>
        </p:nvSpPr>
        <p:spPr>
          <a:xfrm>
            <a:off x="456247" y="1117759"/>
            <a:ext cx="8226742" cy="3960495"/>
          </a:xfrm>
          <a:prstGeom prst="rect">
            <a:avLst/>
          </a:prstGeom>
          <a:noFill/>
          <a:ln>
            <a:noFill/>
          </a:ln>
        </p:spPr>
        <p:txBody>
          <a:bodyPr anchorCtr="0" anchor="t" bIns="35100" lIns="67500" spcFirstLastPara="1" rIns="67500" wrap="square" tIns="35100">
            <a:normAutofit lnSpcReduction="20000"/>
          </a:bodyPr>
          <a:lstStyle/>
          <a:p>
            <a:pPr indent="0" lvl="0" marL="0" rtl="0" algn="l">
              <a:lnSpc>
                <a:spcPct val="130000"/>
              </a:lnSpc>
              <a:spcBef>
                <a:spcPts val="0"/>
              </a:spcBef>
              <a:spcAft>
                <a:spcPts val="0"/>
              </a:spcAft>
              <a:buClr>
                <a:srgbClr val="595959"/>
              </a:buClr>
              <a:buSzPts val="1400"/>
              <a:buNone/>
            </a:pPr>
            <a:r>
              <a:rPr b="1" lang="en-GB"/>
              <a:t>ADVANTAGES</a:t>
            </a:r>
            <a:endParaRPr/>
          </a:p>
          <a:p>
            <a:pPr indent="-177800" lvl="0" marL="177800" rtl="0" algn="l">
              <a:lnSpc>
                <a:spcPct val="130000"/>
              </a:lnSpc>
              <a:spcBef>
                <a:spcPts val="800"/>
              </a:spcBef>
              <a:spcAft>
                <a:spcPts val="0"/>
              </a:spcAft>
              <a:buClr>
                <a:srgbClr val="595959"/>
              </a:buClr>
              <a:buSzPts val="1400"/>
              <a:buChar char="●"/>
            </a:pPr>
            <a:r>
              <a:rPr lang="en-GB"/>
              <a:t>Offers improved communication efficiency</a:t>
            </a:r>
            <a:endParaRPr/>
          </a:p>
          <a:p>
            <a:pPr indent="-177800" lvl="0" marL="177800" rtl="0" algn="l">
              <a:lnSpc>
                <a:spcPct val="130000"/>
              </a:lnSpc>
              <a:spcBef>
                <a:spcPts val="800"/>
              </a:spcBef>
              <a:spcAft>
                <a:spcPts val="0"/>
              </a:spcAft>
              <a:buClr>
                <a:srgbClr val="595959"/>
              </a:buClr>
              <a:buSzPts val="1400"/>
              <a:buChar char="●"/>
            </a:pPr>
            <a:r>
              <a:rPr lang="en-GB"/>
              <a:t>Provides better coordination of care</a:t>
            </a:r>
            <a:endParaRPr/>
          </a:p>
          <a:p>
            <a:pPr indent="-177800" lvl="0" marL="177800" rtl="0" algn="l">
              <a:lnSpc>
                <a:spcPct val="130000"/>
              </a:lnSpc>
              <a:spcBef>
                <a:spcPts val="800"/>
              </a:spcBef>
              <a:spcAft>
                <a:spcPts val="0"/>
              </a:spcAft>
              <a:buClr>
                <a:srgbClr val="595959"/>
              </a:buClr>
              <a:buSzPts val="1400"/>
              <a:buChar char="●"/>
            </a:pPr>
            <a:r>
              <a:rPr lang="en-GB"/>
              <a:t>Supports continuity of care through shift handover corrdination and care plans</a:t>
            </a:r>
            <a:endParaRPr/>
          </a:p>
          <a:p>
            <a:pPr indent="0" lvl="0" marL="0" rtl="0" algn="l">
              <a:lnSpc>
                <a:spcPct val="130000"/>
              </a:lnSpc>
              <a:spcBef>
                <a:spcPts val="800"/>
              </a:spcBef>
              <a:spcAft>
                <a:spcPts val="0"/>
              </a:spcAft>
              <a:buClr>
                <a:srgbClr val="595959"/>
              </a:buClr>
              <a:buSzPts val="1400"/>
              <a:buNone/>
            </a:pPr>
            <a:r>
              <a:rPr b="1" lang="en-GB"/>
              <a:t>LIMITATIONS</a:t>
            </a:r>
            <a:endParaRPr/>
          </a:p>
          <a:p>
            <a:pPr indent="-177800" lvl="0" marL="177800" rtl="0" algn="l">
              <a:lnSpc>
                <a:spcPct val="130000"/>
              </a:lnSpc>
              <a:spcBef>
                <a:spcPts val="800"/>
              </a:spcBef>
              <a:spcAft>
                <a:spcPts val="0"/>
              </a:spcAft>
              <a:buClr>
                <a:srgbClr val="595959"/>
              </a:buClr>
              <a:buSzPts val="1400"/>
              <a:buChar char="●"/>
            </a:pPr>
            <a:r>
              <a:rPr lang="en-GB"/>
              <a:t>Risk of technical issues and downtime</a:t>
            </a:r>
            <a:endParaRPr/>
          </a:p>
          <a:p>
            <a:pPr indent="-177800" lvl="0" marL="177800" rtl="0" algn="l">
              <a:lnSpc>
                <a:spcPct val="130000"/>
              </a:lnSpc>
              <a:spcBef>
                <a:spcPts val="800"/>
              </a:spcBef>
              <a:spcAft>
                <a:spcPts val="0"/>
              </a:spcAft>
              <a:buClr>
                <a:srgbClr val="595959"/>
              </a:buClr>
              <a:buSzPts val="1400"/>
              <a:buChar char="●"/>
            </a:pPr>
            <a:r>
              <a:rPr lang="en-GB"/>
              <a:t>Threat privacy and security risks being exposed</a:t>
            </a:r>
            <a:endParaRPr/>
          </a:p>
          <a:p>
            <a:pPr indent="-177800" lvl="0" marL="177800" rtl="0" algn="l">
              <a:lnSpc>
                <a:spcPct val="130000"/>
              </a:lnSpc>
              <a:spcBef>
                <a:spcPts val="800"/>
              </a:spcBef>
              <a:spcAft>
                <a:spcPts val="0"/>
              </a:spcAft>
              <a:buClr>
                <a:srgbClr val="595959"/>
              </a:buClr>
              <a:buSzPts val="1400"/>
              <a:buChar char="●"/>
            </a:pPr>
            <a:r>
              <a:rPr lang="en-GB"/>
              <a:t>Requires regular staff engagement to be effective</a:t>
            </a:r>
            <a:endParaRPr/>
          </a:p>
          <a:p>
            <a:pPr indent="-177800" lvl="0" marL="177800" rtl="0" algn="l">
              <a:lnSpc>
                <a:spcPct val="130000"/>
              </a:lnSpc>
              <a:spcBef>
                <a:spcPts val="800"/>
              </a:spcBef>
              <a:spcAft>
                <a:spcPts val="0"/>
              </a:spcAft>
              <a:buClr>
                <a:srgbClr val="595959"/>
              </a:buClr>
              <a:buSzPts val="1400"/>
              <a:buChar char="●"/>
            </a:pPr>
            <a:r>
              <a:rPr lang="en-GB"/>
              <a:t>Largely depends on proper use across teams to avoid communication gaps</a:t>
            </a:r>
            <a:endParaRPr/>
          </a:p>
          <a:p>
            <a:pPr indent="0" lvl="0" marL="0" rtl="0" algn="l">
              <a:lnSpc>
                <a:spcPct val="130000"/>
              </a:lnSpc>
              <a:spcBef>
                <a:spcPts val="800"/>
              </a:spcBef>
              <a:spcAft>
                <a:spcPts val="0"/>
              </a:spcAft>
              <a:buClr>
                <a:srgbClr val="595959"/>
              </a:buClr>
              <a:buSzPts val="1400"/>
              <a:buNone/>
            </a:pPr>
            <a:r>
              <a:rPr lang="en-GB"/>
              <a:t>World Health Organization (2021) Global strategy on digital health 2020–2025. Geneva: World Health Organization. Available at: https://www.who.int/publications/i/item/9789240020924 (Accessed: 4 July 2026).</a:t>
            </a:r>
            <a:endParaRPr/>
          </a:p>
          <a:p>
            <a:pPr indent="0" lvl="0" marL="0" rtl="0" algn="l">
              <a:lnSpc>
                <a:spcPct val="130000"/>
              </a:lnSpc>
              <a:spcBef>
                <a:spcPts val="800"/>
              </a:spcBef>
              <a:spcAft>
                <a:spcPts val="0"/>
              </a:spcAft>
              <a:buClr>
                <a:srgbClr val="595959"/>
              </a:buClr>
              <a:buSzPts val="1400"/>
              <a:buNone/>
            </a:pPr>
            <a:r>
              <a:t/>
            </a:r>
            <a:endParaRPr/>
          </a:p>
          <a:p>
            <a:pPr indent="0" lvl="0" marL="0" rtl="0" algn="l">
              <a:lnSpc>
                <a:spcPct val="130000"/>
              </a:lnSpc>
              <a:spcBef>
                <a:spcPts val="800"/>
              </a:spcBef>
              <a:spcAft>
                <a:spcPts val="0"/>
              </a:spcAft>
              <a:buClr>
                <a:srgbClr val="595959"/>
              </a:buClr>
              <a:buSzPts val="1400"/>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2" name="Shape 322"/>
        <p:cNvGrpSpPr/>
        <p:nvPr/>
      </p:nvGrpSpPr>
      <p:grpSpPr>
        <a:xfrm>
          <a:off x="0" y="0"/>
          <a:ext cx="0" cy="0"/>
          <a:chOff x="0" y="0"/>
          <a:chExt cx="0" cy="0"/>
        </a:xfrm>
      </p:grpSpPr>
      <p:sp>
        <p:nvSpPr>
          <p:cNvPr id="323" name="Google Shape;323;p59"/>
          <p:cNvSpPr txBox="1"/>
          <p:nvPr/>
        </p:nvSpPr>
        <p:spPr>
          <a:xfrm>
            <a:off x="563750" y="697050"/>
            <a:ext cx="5021400" cy="3621300"/>
          </a:xfrm>
          <a:prstGeom prst="rect">
            <a:avLst/>
          </a:prstGeom>
          <a:noFill/>
          <a:ln>
            <a:noFill/>
          </a:ln>
        </p:spPr>
        <p:txBody>
          <a:bodyPr anchorCtr="0" anchor="t" bIns="34275" lIns="68575" spcFirstLastPara="1" rIns="68575" wrap="square" tIns="34275">
            <a:spAutoFit/>
          </a:bodyPr>
          <a:lstStyle/>
          <a:p>
            <a:pPr indent="0" lvl="0" marL="0" marR="0" rtl="0" algn="l">
              <a:lnSpc>
                <a:spcPct val="107000"/>
              </a:lnSpc>
              <a:spcBef>
                <a:spcPts val="0"/>
              </a:spcBef>
              <a:spcAft>
                <a:spcPts val="0"/>
              </a:spcAft>
              <a:buClr>
                <a:schemeClr val="dk1"/>
              </a:buClr>
              <a:buSzPts val="2100"/>
              <a:buFont typeface="Arial"/>
              <a:buNone/>
            </a:pPr>
            <a:r>
              <a:rPr b="0" i="0" lang="en-GB" sz="2100" u="none" cap="none" strike="noStrike">
                <a:solidFill>
                  <a:schemeClr val="dk1"/>
                </a:solidFill>
                <a:latin typeface="Arial"/>
                <a:ea typeface="Arial"/>
                <a:cs typeface="Arial"/>
                <a:sym typeface="Arial"/>
              </a:rPr>
              <a:t>MODULE CODE:  LCHS4007_LON</a:t>
            </a:r>
            <a:endParaRPr sz="1100"/>
          </a:p>
          <a:p>
            <a:pPr indent="0" lvl="0" marL="0" marR="0" rtl="0" algn="l">
              <a:lnSpc>
                <a:spcPct val="107000"/>
              </a:lnSpc>
              <a:spcBef>
                <a:spcPts val="600"/>
              </a:spcBef>
              <a:spcAft>
                <a:spcPts val="0"/>
              </a:spcAft>
              <a:buClr>
                <a:schemeClr val="dk1"/>
              </a:buClr>
              <a:buSzPts val="2100"/>
              <a:buFont typeface="Arial"/>
              <a:buNone/>
            </a:pPr>
            <a:r>
              <a:rPr b="0" i="0" lang="en-GB" sz="2100" u="none" cap="none" strike="noStrike">
                <a:solidFill>
                  <a:schemeClr val="dk1"/>
                </a:solidFill>
                <a:latin typeface="Arial"/>
                <a:ea typeface="Arial"/>
                <a:cs typeface="Arial"/>
                <a:sym typeface="Arial"/>
              </a:rPr>
              <a:t> </a:t>
            </a:r>
            <a:endParaRPr sz="1100"/>
          </a:p>
          <a:p>
            <a:pPr indent="0" lvl="0" marL="0" marR="0" rtl="0" algn="l">
              <a:lnSpc>
                <a:spcPct val="107000"/>
              </a:lnSpc>
              <a:spcBef>
                <a:spcPts val="600"/>
              </a:spcBef>
              <a:spcAft>
                <a:spcPts val="0"/>
              </a:spcAft>
              <a:buClr>
                <a:schemeClr val="dk1"/>
              </a:buClr>
              <a:buSzPts val="2100"/>
              <a:buFont typeface="Arial"/>
              <a:buNone/>
            </a:pPr>
            <a:r>
              <a:rPr b="0" i="0" lang="en-GB" sz="2100" u="none" cap="none" strike="noStrike">
                <a:solidFill>
                  <a:schemeClr val="dk1"/>
                </a:solidFill>
                <a:latin typeface="Arial"/>
                <a:ea typeface="Arial"/>
                <a:cs typeface="Arial"/>
                <a:sym typeface="Arial"/>
              </a:rPr>
              <a:t>DIGITAL SKILLS AND RESEA</a:t>
            </a:r>
            <a:r>
              <a:rPr lang="en-GB" sz="2100">
                <a:solidFill>
                  <a:schemeClr val="dk1"/>
                </a:solidFill>
              </a:rPr>
              <a:t>R</a:t>
            </a:r>
            <a:r>
              <a:rPr b="0" i="0" lang="en-GB" sz="2100" u="none" cap="none" strike="noStrike">
                <a:solidFill>
                  <a:schemeClr val="dk1"/>
                </a:solidFill>
                <a:latin typeface="Arial"/>
                <a:ea typeface="Arial"/>
                <a:cs typeface="Arial"/>
                <a:sym typeface="Arial"/>
              </a:rPr>
              <a:t>CH METHODS</a:t>
            </a:r>
            <a:endParaRPr sz="1100"/>
          </a:p>
          <a:p>
            <a:pPr indent="0" lvl="0" marL="0" marR="0" rtl="0" algn="l">
              <a:lnSpc>
                <a:spcPct val="107000"/>
              </a:lnSpc>
              <a:spcBef>
                <a:spcPts val="600"/>
              </a:spcBef>
              <a:spcAft>
                <a:spcPts val="0"/>
              </a:spcAft>
              <a:buClr>
                <a:schemeClr val="dk1"/>
              </a:buClr>
              <a:buSzPts val="2100"/>
              <a:buFont typeface="Arial"/>
              <a:buNone/>
            </a:pPr>
            <a:r>
              <a:rPr b="0" i="0" lang="en-GB" sz="2100" u="none" cap="none" strike="noStrike">
                <a:solidFill>
                  <a:schemeClr val="dk1"/>
                </a:solidFill>
                <a:latin typeface="Arial"/>
                <a:ea typeface="Arial"/>
                <a:cs typeface="Arial"/>
                <a:sym typeface="Arial"/>
              </a:rPr>
              <a:t> </a:t>
            </a:r>
            <a:endParaRPr sz="1100"/>
          </a:p>
          <a:p>
            <a:pPr indent="0" lvl="0" marL="0" marR="0" rtl="0" algn="l">
              <a:lnSpc>
                <a:spcPct val="107000"/>
              </a:lnSpc>
              <a:spcBef>
                <a:spcPts val="600"/>
              </a:spcBef>
              <a:spcAft>
                <a:spcPts val="0"/>
              </a:spcAft>
              <a:buClr>
                <a:schemeClr val="dk1"/>
              </a:buClr>
              <a:buSzPts val="2100"/>
              <a:buFont typeface="Arial"/>
              <a:buNone/>
            </a:pPr>
            <a:r>
              <a:rPr b="0" i="0" lang="en-GB" sz="2100" u="none" cap="none" strike="noStrike">
                <a:solidFill>
                  <a:schemeClr val="dk1"/>
                </a:solidFill>
                <a:latin typeface="Arial"/>
                <a:ea typeface="Arial"/>
                <a:cs typeface="Arial"/>
                <a:sym typeface="Arial"/>
              </a:rPr>
              <a:t>PAMELA WILLIS-BROWN: 2543779</a:t>
            </a:r>
            <a:endParaRPr sz="1100"/>
          </a:p>
          <a:p>
            <a:pPr indent="0" lvl="0" marL="0" marR="0" rtl="0" algn="l">
              <a:lnSpc>
                <a:spcPct val="107000"/>
              </a:lnSpc>
              <a:spcBef>
                <a:spcPts val="600"/>
              </a:spcBef>
              <a:spcAft>
                <a:spcPts val="0"/>
              </a:spcAft>
              <a:buClr>
                <a:schemeClr val="dk1"/>
              </a:buClr>
              <a:buSzPts val="2100"/>
              <a:buFont typeface="Arial"/>
              <a:buNone/>
            </a:pPr>
            <a:r>
              <a:rPr b="0" i="0" lang="en-GB" sz="2100" u="none" cap="none" strike="noStrike">
                <a:solidFill>
                  <a:schemeClr val="dk1"/>
                </a:solidFill>
                <a:latin typeface="Arial"/>
                <a:ea typeface="Arial"/>
                <a:cs typeface="Arial"/>
                <a:sym typeface="Arial"/>
              </a:rPr>
              <a:t> </a:t>
            </a:r>
            <a:endParaRPr sz="1100"/>
          </a:p>
          <a:p>
            <a:pPr indent="0" lvl="0" marL="0" marR="0" rtl="0" algn="l">
              <a:lnSpc>
                <a:spcPct val="107000"/>
              </a:lnSpc>
              <a:spcBef>
                <a:spcPts val="600"/>
              </a:spcBef>
              <a:spcAft>
                <a:spcPts val="0"/>
              </a:spcAft>
              <a:buClr>
                <a:schemeClr val="dk1"/>
              </a:buClr>
              <a:buSzPts val="2100"/>
              <a:buFont typeface="Arial"/>
              <a:buNone/>
            </a:pPr>
            <a:r>
              <a:rPr b="0" i="0" lang="en-GB" sz="2100" u="none" cap="none" strike="noStrike">
                <a:solidFill>
                  <a:schemeClr val="dk1"/>
                </a:solidFill>
                <a:latin typeface="Arial"/>
                <a:ea typeface="Arial"/>
                <a:cs typeface="Arial"/>
                <a:sym typeface="Arial"/>
              </a:rPr>
              <a:t>MODULE LEADER/LECTURER: KWAME ASSA-AGYEL</a:t>
            </a:r>
            <a:endParaRPr sz="110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7" name="Shape 327"/>
        <p:cNvGrpSpPr/>
        <p:nvPr/>
      </p:nvGrpSpPr>
      <p:grpSpPr>
        <a:xfrm>
          <a:off x="0" y="0"/>
          <a:ext cx="0" cy="0"/>
          <a:chOff x="0" y="0"/>
          <a:chExt cx="0" cy="0"/>
        </a:xfrm>
      </p:grpSpPr>
      <p:sp>
        <p:nvSpPr>
          <p:cNvPr id="328" name="Google Shape;328;p60"/>
          <p:cNvSpPr txBox="1"/>
          <p:nvPr>
            <p:ph type="ctrTitle"/>
          </p:nvPr>
        </p:nvSpPr>
        <p:spPr>
          <a:xfrm>
            <a:off x="284775" y="1057750"/>
            <a:ext cx="5213100" cy="3086100"/>
          </a:xfrm>
          <a:prstGeom prst="rect">
            <a:avLst/>
          </a:prstGeom>
          <a:noFill/>
          <a:ln>
            <a:noFill/>
          </a:ln>
        </p:spPr>
        <p:txBody>
          <a:bodyPr anchorCtr="0" anchor="b" bIns="34275" lIns="68575" spcFirstLastPara="1" rIns="68575" wrap="square" tIns="34275">
            <a:noAutofit/>
          </a:bodyPr>
          <a:lstStyle/>
          <a:p>
            <a:pPr indent="0" lvl="0" marL="0" rtl="0" algn="ctr">
              <a:lnSpc>
                <a:spcPct val="90000"/>
              </a:lnSpc>
              <a:spcBef>
                <a:spcPts val="0"/>
              </a:spcBef>
              <a:spcAft>
                <a:spcPts val="0"/>
              </a:spcAft>
              <a:buClr>
                <a:schemeClr val="dk1"/>
              </a:buClr>
              <a:buSzPts val="6000"/>
              <a:buFont typeface="Arial"/>
              <a:buNone/>
            </a:pPr>
            <a:r>
              <a:t/>
            </a:r>
            <a:endParaRPr sz="3900">
              <a:latin typeface="Arial"/>
              <a:ea typeface="Arial"/>
              <a:cs typeface="Arial"/>
              <a:sym typeface="Arial"/>
            </a:endParaRPr>
          </a:p>
          <a:p>
            <a:pPr indent="0" lvl="0" marL="0" rtl="0" algn="ctr">
              <a:lnSpc>
                <a:spcPct val="90000"/>
              </a:lnSpc>
              <a:spcBef>
                <a:spcPts val="0"/>
              </a:spcBef>
              <a:spcAft>
                <a:spcPts val="0"/>
              </a:spcAft>
              <a:buClr>
                <a:schemeClr val="dk1"/>
              </a:buClr>
              <a:buSzPts val="6000"/>
              <a:buFont typeface="Arial"/>
              <a:buNone/>
            </a:pPr>
            <a:r>
              <a:t/>
            </a:r>
            <a:endParaRPr sz="3900">
              <a:latin typeface="Arial"/>
              <a:ea typeface="Arial"/>
              <a:cs typeface="Arial"/>
              <a:sym typeface="Arial"/>
            </a:endParaRPr>
          </a:p>
        </p:txBody>
      </p:sp>
      <p:sp>
        <p:nvSpPr>
          <p:cNvPr id="329" name="Google Shape;329;p60"/>
          <p:cNvSpPr txBox="1"/>
          <p:nvPr>
            <p:ph idx="1" type="subTitle"/>
          </p:nvPr>
        </p:nvSpPr>
        <p:spPr>
          <a:xfrm>
            <a:off x="600675" y="1284400"/>
            <a:ext cx="5507700" cy="2423700"/>
          </a:xfrm>
          <a:prstGeom prst="rect">
            <a:avLst/>
          </a:prstGeom>
          <a:noFill/>
          <a:ln>
            <a:noFill/>
          </a:ln>
        </p:spPr>
        <p:txBody>
          <a:bodyPr anchorCtr="0" anchor="t" bIns="34275" lIns="68575" spcFirstLastPara="1" rIns="68575" wrap="square" tIns="34275">
            <a:normAutofit/>
          </a:bodyPr>
          <a:lstStyle/>
          <a:p>
            <a:pPr indent="0" lvl="0" marL="0" rtl="0" algn="ctr">
              <a:spcBef>
                <a:spcPts val="0"/>
              </a:spcBef>
              <a:spcAft>
                <a:spcPts val="0"/>
              </a:spcAft>
              <a:buNone/>
            </a:pPr>
            <a:r>
              <a:rPr lang="en-GB" sz="3900"/>
              <a:t>Work task:</a:t>
            </a:r>
            <a:endParaRPr sz="3900"/>
          </a:p>
          <a:p>
            <a:pPr indent="0" lvl="0" marL="0" rtl="0" algn="ctr">
              <a:spcBef>
                <a:spcPts val="0"/>
              </a:spcBef>
              <a:spcAft>
                <a:spcPts val="0"/>
              </a:spcAft>
              <a:buClr>
                <a:schemeClr val="dk1"/>
              </a:buClr>
              <a:buSzPts val="6000"/>
              <a:buFont typeface="Arial"/>
              <a:buNone/>
            </a:pPr>
            <a:r>
              <a:rPr lang="en-GB" sz="3900"/>
              <a:t>Secure  File Storage and  Sharing </a:t>
            </a:r>
            <a:endParaRPr/>
          </a:p>
        </p:txBody>
      </p:sp>
      <p:pic>
        <p:nvPicPr>
          <p:cNvPr id="330" name="Google Shape;330;p60"/>
          <p:cNvPicPr preferRelativeResize="0"/>
          <p:nvPr/>
        </p:nvPicPr>
        <p:blipFill>
          <a:blip r:embed="rId3">
            <a:alphaModFix/>
          </a:blip>
          <a:stretch>
            <a:fillRect/>
          </a:stretch>
        </p:blipFill>
        <p:spPr>
          <a:xfrm>
            <a:off x="5899050" y="152400"/>
            <a:ext cx="3092549" cy="383454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4" name="Shape 334"/>
        <p:cNvGrpSpPr/>
        <p:nvPr/>
      </p:nvGrpSpPr>
      <p:grpSpPr>
        <a:xfrm>
          <a:off x="0" y="0"/>
          <a:ext cx="0" cy="0"/>
          <a:chOff x="0" y="0"/>
          <a:chExt cx="0" cy="0"/>
        </a:xfrm>
      </p:grpSpPr>
      <p:sp>
        <p:nvSpPr>
          <p:cNvPr id="335" name="Google Shape;335;p61"/>
          <p:cNvSpPr txBox="1"/>
          <p:nvPr/>
        </p:nvSpPr>
        <p:spPr>
          <a:xfrm>
            <a:off x="807850" y="738111"/>
            <a:ext cx="8142300" cy="6003300"/>
          </a:xfrm>
          <a:prstGeom prst="rect">
            <a:avLst/>
          </a:prstGeom>
          <a:noFill/>
          <a:ln>
            <a:noFill/>
          </a:ln>
        </p:spPr>
        <p:txBody>
          <a:bodyPr anchorCtr="0" anchor="t" bIns="34275" lIns="68575" spcFirstLastPara="1" rIns="68575" wrap="square" tIns="34275">
            <a:spAutoFit/>
          </a:bodyPr>
          <a:lstStyle/>
          <a:p>
            <a:pPr indent="0" lvl="0" marL="0" marR="0" rtl="0" algn="l">
              <a:lnSpc>
                <a:spcPct val="107000"/>
              </a:lnSpc>
              <a:spcBef>
                <a:spcPts val="0"/>
              </a:spcBef>
              <a:spcAft>
                <a:spcPts val="0"/>
              </a:spcAft>
              <a:buClr>
                <a:schemeClr val="dk1"/>
              </a:buClr>
              <a:buSzPts val="2100"/>
              <a:buFont typeface="Arial"/>
              <a:buNone/>
            </a:pPr>
            <a:r>
              <a:t/>
            </a:r>
            <a:endParaRPr b="1" sz="2100">
              <a:solidFill>
                <a:schemeClr val="dk1"/>
              </a:solidFill>
            </a:endParaRPr>
          </a:p>
          <a:p>
            <a:pPr indent="0" lvl="0" marL="0" marR="0" rtl="0" algn="l">
              <a:lnSpc>
                <a:spcPct val="107000"/>
              </a:lnSpc>
              <a:spcBef>
                <a:spcPts val="0"/>
              </a:spcBef>
              <a:spcAft>
                <a:spcPts val="0"/>
              </a:spcAft>
              <a:buClr>
                <a:schemeClr val="dk1"/>
              </a:buClr>
              <a:buSzPts val="2100"/>
              <a:buFont typeface="Arial"/>
              <a:buNone/>
            </a:pPr>
            <a:r>
              <a:rPr b="1" i="0" lang="en-GB" sz="2100" u="none" cap="none" strike="noStrike">
                <a:solidFill>
                  <a:schemeClr val="dk1"/>
                </a:solidFill>
                <a:latin typeface="Arial"/>
                <a:ea typeface="Arial"/>
                <a:cs typeface="Arial"/>
                <a:sym typeface="Arial"/>
              </a:rPr>
              <a:t>WHY SHAREPOINT FOR RIVERDALE?</a:t>
            </a:r>
            <a:endParaRPr b="1" i="0" sz="2100" u="none" cap="none" strike="noStrike">
              <a:solidFill>
                <a:schemeClr val="dk1"/>
              </a:solidFill>
              <a:latin typeface="Arial"/>
              <a:ea typeface="Arial"/>
              <a:cs typeface="Arial"/>
              <a:sym typeface="Arial"/>
            </a:endParaRPr>
          </a:p>
          <a:p>
            <a:pPr indent="0" lvl="0" marL="0" marR="0" rtl="0" algn="l">
              <a:lnSpc>
                <a:spcPct val="107000"/>
              </a:lnSpc>
              <a:spcBef>
                <a:spcPts val="0"/>
              </a:spcBef>
              <a:spcAft>
                <a:spcPts val="0"/>
              </a:spcAft>
              <a:buClr>
                <a:schemeClr val="dk1"/>
              </a:buClr>
              <a:buSzPts val="2100"/>
              <a:buFont typeface="Arial"/>
              <a:buNone/>
            </a:pPr>
            <a:r>
              <a:t/>
            </a:r>
            <a:endParaRPr b="1" sz="2100">
              <a:solidFill>
                <a:schemeClr val="dk1"/>
              </a:solidFill>
            </a:endParaRPr>
          </a:p>
          <a:p>
            <a:pPr indent="-247650" lvl="0" marL="254000" marR="0" rtl="0" algn="l">
              <a:lnSpc>
                <a:spcPct val="107000"/>
              </a:lnSpc>
              <a:spcBef>
                <a:spcPts val="600"/>
              </a:spcBef>
              <a:spcAft>
                <a:spcPts val="0"/>
              </a:spcAft>
              <a:buClr>
                <a:schemeClr val="dk1"/>
              </a:buClr>
              <a:buSzPts val="2100"/>
              <a:buFont typeface="Noto Sans Symbols"/>
              <a:buChar char="∙"/>
            </a:pPr>
            <a:r>
              <a:rPr b="1" i="0" lang="en-GB" sz="2100" u="none" cap="none" strike="noStrike">
                <a:solidFill>
                  <a:schemeClr val="dk1"/>
                </a:solidFill>
                <a:latin typeface="Arial"/>
                <a:ea typeface="Arial"/>
                <a:cs typeface="Arial"/>
                <a:sym typeface="Arial"/>
              </a:rPr>
              <a:t>PROVIDES SECURE USER FRIENDLY SYSTEMS.</a:t>
            </a:r>
            <a:endParaRPr b="0" i="0" sz="2100" u="none" cap="none" strike="noStrike">
              <a:solidFill>
                <a:schemeClr val="dk1"/>
              </a:solidFill>
              <a:latin typeface="Arial"/>
              <a:ea typeface="Arial"/>
              <a:cs typeface="Arial"/>
              <a:sym typeface="Arial"/>
            </a:endParaRPr>
          </a:p>
          <a:p>
            <a:pPr indent="0" lvl="0" marL="342900" marR="0" rtl="0" algn="l">
              <a:lnSpc>
                <a:spcPct val="107000"/>
              </a:lnSpc>
              <a:spcBef>
                <a:spcPts val="0"/>
              </a:spcBef>
              <a:spcAft>
                <a:spcPts val="0"/>
              </a:spcAft>
              <a:buClr>
                <a:schemeClr val="dk1"/>
              </a:buClr>
              <a:buSzPts val="2100"/>
              <a:buFont typeface="Arial"/>
              <a:buNone/>
            </a:pPr>
            <a:r>
              <a:rPr b="0" i="1" lang="en-GB" sz="2100" u="none" cap="none" strike="noStrike">
                <a:solidFill>
                  <a:schemeClr val="dk1"/>
                </a:solidFill>
                <a:latin typeface="Arial"/>
                <a:ea typeface="Arial"/>
                <a:cs typeface="Arial"/>
                <a:sym typeface="Arial"/>
              </a:rPr>
              <a:t>Designed to facilitate </a:t>
            </a:r>
            <a:endParaRPr b="0" i="0" sz="2100" u="none" cap="none" strike="noStrike">
              <a:solidFill>
                <a:schemeClr val="dk1"/>
              </a:solidFill>
              <a:latin typeface="Arial"/>
              <a:ea typeface="Arial"/>
              <a:cs typeface="Arial"/>
              <a:sym typeface="Arial"/>
            </a:endParaRPr>
          </a:p>
          <a:p>
            <a:pPr indent="0" lvl="0" marL="342900" marR="0" rtl="0" algn="l">
              <a:lnSpc>
                <a:spcPct val="107000"/>
              </a:lnSpc>
              <a:spcBef>
                <a:spcPts val="0"/>
              </a:spcBef>
              <a:spcAft>
                <a:spcPts val="0"/>
              </a:spcAft>
              <a:buClr>
                <a:schemeClr val="dk1"/>
              </a:buClr>
              <a:buSzPts val="2100"/>
              <a:buFont typeface="Arial"/>
              <a:buNone/>
            </a:pPr>
            <a:r>
              <a:rPr b="0" i="1" lang="en-GB" sz="2100" u="none" cap="none" strike="noStrike">
                <a:solidFill>
                  <a:schemeClr val="dk1"/>
                </a:solidFill>
                <a:latin typeface="Arial"/>
                <a:ea typeface="Arial"/>
                <a:cs typeface="Arial"/>
                <a:sym typeface="Arial"/>
              </a:rPr>
              <a:t>The needs of Riverdale staff team, </a:t>
            </a:r>
            <a:endParaRPr b="0" i="0" sz="2100" u="none" cap="none" strike="noStrike">
              <a:solidFill>
                <a:schemeClr val="dk1"/>
              </a:solidFill>
              <a:latin typeface="Arial"/>
              <a:ea typeface="Arial"/>
              <a:cs typeface="Arial"/>
              <a:sym typeface="Arial"/>
            </a:endParaRPr>
          </a:p>
          <a:p>
            <a:pPr indent="0" lvl="0" marL="342900" marR="0" rtl="0" algn="l">
              <a:lnSpc>
                <a:spcPct val="107000"/>
              </a:lnSpc>
              <a:spcBef>
                <a:spcPts val="0"/>
              </a:spcBef>
              <a:spcAft>
                <a:spcPts val="0"/>
              </a:spcAft>
              <a:buClr>
                <a:schemeClr val="dk1"/>
              </a:buClr>
              <a:buSzPts val="2100"/>
              <a:buFont typeface="Arial"/>
              <a:buNone/>
            </a:pPr>
            <a:r>
              <a:rPr b="0" i="1" lang="en-GB" sz="2100" u="none" cap="none" strike="noStrike">
                <a:solidFill>
                  <a:schemeClr val="dk1"/>
                </a:solidFill>
                <a:latin typeface="Arial"/>
                <a:ea typeface="Arial"/>
                <a:cs typeface="Arial"/>
                <a:sym typeface="Arial"/>
              </a:rPr>
              <a:t>Increasing staff productivity and efficient service delivery. </a:t>
            </a:r>
            <a:endParaRPr b="0" i="0" sz="2100" u="none" cap="none" strike="noStrike">
              <a:solidFill>
                <a:schemeClr val="dk1"/>
              </a:solidFill>
              <a:latin typeface="Arial"/>
              <a:ea typeface="Arial"/>
              <a:cs typeface="Arial"/>
              <a:sym typeface="Arial"/>
            </a:endParaRPr>
          </a:p>
          <a:p>
            <a:pPr indent="0" lvl="0" marL="342900" marR="0" rtl="0" algn="l">
              <a:lnSpc>
                <a:spcPct val="107000"/>
              </a:lnSpc>
              <a:spcBef>
                <a:spcPts val="0"/>
              </a:spcBef>
              <a:spcAft>
                <a:spcPts val="0"/>
              </a:spcAft>
              <a:buClr>
                <a:schemeClr val="dk1"/>
              </a:buClr>
              <a:buSzPts val="2100"/>
              <a:buFont typeface="Arial"/>
              <a:buNone/>
            </a:pPr>
            <a:r>
              <a:rPr b="0" i="1" lang="en-GB" sz="2100" u="none" cap="none" strike="noStrike">
                <a:solidFill>
                  <a:schemeClr val="dk1"/>
                </a:solidFill>
                <a:latin typeface="Arial"/>
                <a:ea typeface="Arial"/>
                <a:cs typeface="Arial"/>
                <a:sym typeface="Arial"/>
              </a:rPr>
              <a:t> </a:t>
            </a:r>
            <a:endParaRPr b="0" i="1" sz="2100" u="none" cap="none" strike="noStrike">
              <a:solidFill>
                <a:schemeClr val="dk1"/>
              </a:solidFill>
              <a:latin typeface="Arial"/>
              <a:ea typeface="Arial"/>
              <a:cs typeface="Arial"/>
              <a:sym typeface="Arial"/>
            </a:endParaRPr>
          </a:p>
          <a:p>
            <a:pPr indent="0" lvl="0" marL="342900" marR="0" rtl="0" algn="l">
              <a:lnSpc>
                <a:spcPct val="107000"/>
              </a:lnSpc>
              <a:spcBef>
                <a:spcPts val="0"/>
              </a:spcBef>
              <a:spcAft>
                <a:spcPts val="0"/>
              </a:spcAft>
              <a:buClr>
                <a:schemeClr val="dk1"/>
              </a:buClr>
              <a:buSzPts val="2100"/>
              <a:buFont typeface="Arial"/>
              <a:buNone/>
            </a:pPr>
            <a:r>
              <a:t/>
            </a:r>
            <a:endParaRPr i="1" sz="2100">
              <a:solidFill>
                <a:schemeClr val="dk1"/>
              </a:solidFill>
            </a:endParaRPr>
          </a:p>
          <a:p>
            <a:pPr indent="-247650" lvl="0" marL="254000" marR="0" rtl="0" algn="l">
              <a:lnSpc>
                <a:spcPct val="107000"/>
              </a:lnSpc>
              <a:spcBef>
                <a:spcPts val="0"/>
              </a:spcBef>
              <a:spcAft>
                <a:spcPts val="0"/>
              </a:spcAft>
              <a:buClr>
                <a:schemeClr val="dk1"/>
              </a:buClr>
              <a:buSzPts val="2100"/>
              <a:buFont typeface="Noto Sans Symbols"/>
              <a:buChar char="∙"/>
            </a:pPr>
            <a:r>
              <a:rPr b="1" i="0" lang="en-GB" sz="2100" u="none" cap="none" strike="noStrike">
                <a:solidFill>
                  <a:schemeClr val="dk1"/>
                </a:solidFill>
                <a:latin typeface="Arial"/>
                <a:ea typeface="Arial"/>
                <a:cs typeface="Arial"/>
                <a:sym typeface="Arial"/>
              </a:rPr>
              <a:t>CENTRALISED AND UP TO DATE FILE STORAGE AND DOCUMENT SHARING. </a:t>
            </a:r>
            <a:r>
              <a:rPr b="0" i="1" lang="en-GB" sz="2100" u="none" cap="none" strike="noStrike">
                <a:solidFill>
                  <a:schemeClr val="dk1"/>
                </a:solidFill>
                <a:latin typeface="Arial"/>
                <a:ea typeface="Arial"/>
                <a:cs typeface="Arial"/>
                <a:sym typeface="Arial"/>
              </a:rPr>
              <a:t>This is essential in regards to the delivery of care and complex care plans for the elderly residents.</a:t>
            </a:r>
            <a:endParaRPr b="0" i="0" sz="2100" u="none" cap="none" strike="noStrike">
              <a:solidFill>
                <a:schemeClr val="dk1"/>
              </a:solidFill>
              <a:latin typeface="Arial"/>
              <a:ea typeface="Arial"/>
              <a:cs typeface="Arial"/>
              <a:sym typeface="Arial"/>
            </a:endParaRPr>
          </a:p>
          <a:p>
            <a:pPr indent="0" lvl="0" marL="342900" marR="0" rtl="0" algn="l">
              <a:lnSpc>
                <a:spcPct val="107000"/>
              </a:lnSpc>
              <a:spcBef>
                <a:spcPts val="0"/>
              </a:spcBef>
              <a:spcAft>
                <a:spcPts val="0"/>
              </a:spcAft>
              <a:buClr>
                <a:schemeClr val="dk1"/>
              </a:buClr>
              <a:buSzPts val="2100"/>
              <a:buFont typeface="Arial"/>
              <a:buNone/>
            </a:pPr>
            <a:r>
              <a:rPr b="0" i="1" lang="en-GB" sz="2100" u="none" cap="none" strike="noStrike">
                <a:solidFill>
                  <a:schemeClr val="dk1"/>
                </a:solidFill>
                <a:latin typeface="Arial"/>
                <a:ea typeface="Arial"/>
                <a:cs typeface="Arial"/>
                <a:sym typeface="Arial"/>
              </a:rPr>
              <a:t> </a:t>
            </a:r>
            <a:endParaRPr b="0" i="0" sz="2100" u="none" cap="none" strike="noStrike">
              <a:solidFill>
                <a:schemeClr val="dk1"/>
              </a:solidFill>
              <a:latin typeface="Arial"/>
              <a:ea typeface="Arial"/>
              <a:cs typeface="Arial"/>
              <a:sym typeface="Arial"/>
            </a:endParaRPr>
          </a:p>
          <a:p>
            <a:pPr indent="0" lvl="0" marL="342900" marR="0" rtl="0" algn="l">
              <a:lnSpc>
                <a:spcPct val="107000"/>
              </a:lnSpc>
              <a:spcBef>
                <a:spcPts val="0"/>
              </a:spcBef>
              <a:spcAft>
                <a:spcPts val="0"/>
              </a:spcAft>
              <a:buClr>
                <a:schemeClr val="dk1"/>
              </a:buClr>
              <a:buSzPts val="2100"/>
              <a:buFont typeface="Arial"/>
              <a:buNone/>
            </a:pPr>
            <a:r>
              <a:rPr b="0" i="1" lang="en-GB" sz="2100" u="none" cap="none" strike="noStrike">
                <a:solidFill>
                  <a:schemeClr val="dk1"/>
                </a:solidFill>
                <a:latin typeface="Arial"/>
                <a:ea typeface="Arial"/>
                <a:cs typeface="Arial"/>
                <a:sym typeface="Arial"/>
              </a:rPr>
              <a:t> </a:t>
            </a:r>
            <a:endParaRPr b="0" i="0" sz="2100" u="none" cap="none" strike="noStrike">
              <a:solidFill>
                <a:schemeClr val="dk1"/>
              </a:solidFill>
              <a:latin typeface="Arial"/>
              <a:ea typeface="Arial"/>
              <a:cs typeface="Arial"/>
              <a:sym typeface="Arial"/>
            </a:endParaRPr>
          </a:p>
          <a:p>
            <a:pPr indent="0" lvl="0" marL="342900" marR="0" rtl="0" algn="l">
              <a:lnSpc>
                <a:spcPct val="107000"/>
              </a:lnSpc>
              <a:spcBef>
                <a:spcPts val="0"/>
              </a:spcBef>
              <a:spcAft>
                <a:spcPts val="0"/>
              </a:spcAft>
              <a:buClr>
                <a:schemeClr val="dk1"/>
              </a:buClr>
              <a:buSzPts val="2100"/>
              <a:buFont typeface="Arial"/>
              <a:buNone/>
            </a:pPr>
            <a:r>
              <a:rPr b="0" i="1" lang="en-GB" sz="2100" u="none" cap="none" strike="noStrike">
                <a:solidFill>
                  <a:schemeClr val="dk1"/>
                </a:solidFill>
                <a:latin typeface="Arial"/>
                <a:ea typeface="Arial"/>
                <a:cs typeface="Arial"/>
                <a:sym typeface="Arial"/>
              </a:rPr>
              <a:t> </a:t>
            </a:r>
            <a:endParaRPr b="0" i="0" sz="2100" u="none" cap="none" strike="noStrike">
              <a:solidFill>
                <a:schemeClr val="dk1"/>
              </a:solidFill>
              <a:latin typeface="Arial"/>
              <a:ea typeface="Arial"/>
              <a:cs typeface="Arial"/>
              <a:sym typeface="Arial"/>
            </a:endParaRPr>
          </a:p>
          <a:p>
            <a:pPr indent="0" lvl="0" marL="342900" marR="0" rtl="0" algn="l">
              <a:lnSpc>
                <a:spcPct val="107000"/>
              </a:lnSpc>
              <a:spcBef>
                <a:spcPts val="0"/>
              </a:spcBef>
              <a:spcAft>
                <a:spcPts val="0"/>
              </a:spcAft>
              <a:buClr>
                <a:schemeClr val="dk1"/>
              </a:buClr>
              <a:buSzPts val="2100"/>
              <a:buFont typeface="Arial"/>
              <a:buNone/>
            </a:pPr>
            <a:r>
              <a:rPr b="0" i="1" lang="en-GB" sz="2100" u="none" cap="none" strike="noStrike">
                <a:solidFill>
                  <a:schemeClr val="dk1"/>
                </a:solidFill>
                <a:latin typeface="Arial"/>
                <a:ea typeface="Arial"/>
                <a:cs typeface="Arial"/>
                <a:sym typeface="Arial"/>
              </a:rPr>
              <a:t> </a:t>
            </a:r>
            <a:endParaRPr b="0" i="0" sz="2100" u="none" cap="none" strike="noStrike">
              <a:solidFill>
                <a:schemeClr val="dk1"/>
              </a:solidFill>
              <a:latin typeface="Arial"/>
              <a:ea typeface="Arial"/>
              <a:cs typeface="Arial"/>
              <a:sym typeface="Arial"/>
            </a:endParaRPr>
          </a:p>
          <a:p>
            <a:pPr indent="0" lvl="0" marL="342900" marR="0" rtl="0" algn="l">
              <a:lnSpc>
                <a:spcPct val="107000"/>
              </a:lnSpc>
              <a:spcBef>
                <a:spcPts val="0"/>
              </a:spcBef>
              <a:spcAft>
                <a:spcPts val="0"/>
              </a:spcAft>
              <a:buClr>
                <a:schemeClr val="dk1"/>
              </a:buClr>
              <a:buSzPts val="2100"/>
              <a:buFont typeface="Arial"/>
              <a:buNone/>
            </a:pPr>
            <a:r>
              <a:rPr b="1" i="0" lang="en-GB" sz="2100" u="none" cap="none" strike="noStrike">
                <a:solidFill>
                  <a:schemeClr val="dk1"/>
                </a:solidFill>
                <a:latin typeface="Arial"/>
                <a:ea typeface="Arial"/>
                <a:cs typeface="Arial"/>
                <a:sym typeface="Arial"/>
              </a:rPr>
              <a:t> </a:t>
            </a:r>
            <a:endParaRPr b="0" i="0" sz="2100" u="none" cap="none" strike="noStrike">
              <a:solidFill>
                <a:schemeClr val="dk1"/>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9" name="Shape 339"/>
        <p:cNvGrpSpPr/>
        <p:nvPr/>
      </p:nvGrpSpPr>
      <p:grpSpPr>
        <a:xfrm>
          <a:off x="0" y="0"/>
          <a:ext cx="0" cy="0"/>
          <a:chOff x="0" y="0"/>
          <a:chExt cx="0" cy="0"/>
        </a:xfrm>
      </p:grpSpPr>
      <p:sp>
        <p:nvSpPr>
          <p:cNvPr id="340" name="Google Shape;340;p62"/>
          <p:cNvSpPr txBox="1"/>
          <p:nvPr/>
        </p:nvSpPr>
        <p:spPr>
          <a:xfrm>
            <a:off x="738125" y="918275"/>
            <a:ext cx="8299200" cy="3060900"/>
          </a:xfrm>
          <a:prstGeom prst="rect">
            <a:avLst/>
          </a:prstGeom>
          <a:noFill/>
          <a:ln>
            <a:noFill/>
          </a:ln>
        </p:spPr>
        <p:txBody>
          <a:bodyPr anchorCtr="0" anchor="t" bIns="34275" lIns="68575" spcFirstLastPara="1" rIns="68575" wrap="square" tIns="34275">
            <a:spAutoFit/>
          </a:bodyPr>
          <a:lstStyle/>
          <a:p>
            <a:pPr indent="0" lvl="0" marL="0" marR="0" rtl="0" algn="l">
              <a:lnSpc>
                <a:spcPct val="107000"/>
              </a:lnSpc>
              <a:spcBef>
                <a:spcPts val="0"/>
              </a:spcBef>
              <a:spcAft>
                <a:spcPts val="0"/>
              </a:spcAft>
              <a:buClr>
                <a:schemeClr val="dk1"/>
              </a:buClr>
              <a:buSzPts val="2400"/>
              <a:buFont typeface="Arial"/>
              <a:buNone/>
            </a:pPr>
            <a:r>
              <a:t/>
            </a:r>
            <a:endParaRPr b="1" sz="1800">
              <a:solidFill>
                <a:schemeClr val="dk1"/>
              </a:solidFill>
              <a:latin typeface="Times New Roman"/>
              <a:ea typeface="Times New Roman"/>
              <a:cs typeface="Times New Roman"/>
              <a:sym typeface="Times New Roman"/>
            </a:endParaRPr>
          </a:p>
          <a:p>
            <a:pPr indent="0" lvl="0" marL="0" marR="0" rtl="0" algn="l">
              <a:lnSpc>
                <a:spcPct val="107000"/>
              </a:lnSpc>
              <a:spcBef>
                <a:spcPts val="0"/>
              </a:spcBef>
              <a:spcAft>
                <a:spcPts val="0"/>
              </a:spcAft>
              <a:buClr>
                <a:schemeClr val="dk1"/>
              </a:buClr>
              <a:buSzPts val="2400"/>
              <a:buFont typeface="Arial"/>
              <a:buNone/>
            </a:pPr>
            <a:r>
              <a:t/>
            </a:r>
            <a:endParaRPr b="1" sz="1800">
              <a:solidFill>
                <a:schemeClr val="dk1"/>
              </a:solidFill>
              <a:latin typeface="Times New Roman"/>
              <a:ea typeface="Times New Roman"/>
              <a:cs typeface="Times New Roman"/>
              <a:sym typeface="Times New Roman"/>
            </a:endParaRPr>
          </a:p>
          <a:p>
            <a:pPr indent="0" lvl="0" marL="0" marR="0" rtl="0" algn="l">
              <a:lnSpc>
                <a:spcPct val="107000"/>
              </a:lnSpc>
              <a:spcBef>
                <a:spcPts val="0"/>
              </a:spcBef>
              <a:spcAft>
                <a:spcPts val="0"/>
              </a:spcAft>
              <a:buClr>
                <a:schemeClr val="dk1"/>
              </a:buClr>
              <a:buSzPts val="2400"/>
              <a:buFont typeface="Arial"/>
              <a:buNone/>
            </a:pPr>
            <a:r>
              <a:rPr b="1" i="0" lang="en-GB" sz="2000" u="none" cap="none" strike="noStrike">
                <a:solidFill>
                  <a:schemeClr val="dk1"/>
                </a:solidFill>
                <a:latin typeface="Times New Roman"/>
                <a:ea typeface="Times New Roman"/>
                <a:cs typeface="Times New Roman"/>
                <a:sym typeface="Times New Roman"/>
              </a:rPr>
              <a:t>Although Microsoft 365 has a few tools that provide adequate functions, such as </a:t>
            </a:r>
            <a:r>
              <a:rPr b="1" i="0" lang="en-GB" sz="2000" u="sng" cap="none" strike="noStrike">
                <a:solidFill>
                  <a:srgbClr val="EE0000"/>
                </a:solidFill>
                <a:latin typeface="Times New Roman"/>
                <a:ea typeface="Times New Roman"/>
                <a:cs typeface="Times New Roman"/>
                <a:sym typeface="Times New Roman"/>
              </a:rPr>
              <a:t>ONE DRIVE</a:t>
            </a:r>
            <a:r>
              <a:rPr b="1" i="0" lang="en-GB" sz="2000" u="none" cap="none" strike="noStrike">
                <a:solidFill>
                  <a:srgbClr val="EE0000"/>
                </a:solidFill>
                <a:latin typeface="Times New Roman"/>
                <a:ea typeface="Times New Roman"/>
                <a:cs typeface="Times New Roman"/>
                <a:sym typeface="Times New Roman"/>
              </a:rPr>
              <a:t> </a:t>
            </a:r>
            <a:r>
              <a:rPr b="1" i="0" lang="en-GB" sz="2000" u="none" cap="none" strike="noStrike">
                <a:solidFill>
                  <a:schemeClr val="dk1"/>
                </a:solidFill>
                <a:latin typeface="Times New Roman"/>
                <a:ea typeface="Times New Roman"/>
                <a:cs typeface="Times New Roman"/>
                <a:sym typeface="Times New Roman"/>
              </a:rPr>
              <a:t>and </a:t>
            </a:r>
            <a:r>
              <a:rPr b="1" i="0" lang="en-GB" sz="2000" u="sng" cap="none" strike="noStrike">
                <a:solidFill>
                  <a:srgbClr val="C00000"/>
                </a:solidFill>
                <a:latin typeface="Times New Roman"/>
                <a:ea typeface="Times New Roman"/>
                <a:cs typeface="Times New Roman"/>
                <a:sym typeface="Times New Roman"/>
              </a:rPr>
              <a:t>TEAMS</a:t>
            </a:r>
            <a:r>
              <a:rPr b="1" i="0" lang="en-GB" sz="2000" u="none" cap="none" strike="noStrike">
                <a:solidFill>
                  <a:schemeClr val="dk1"/>
                </a:solidFill>
                <a:latin typeface="Times New Roman"/>
                <a:ea typeface="Times New Roman"/>
                <a:cs typeface="Times New Roman"/>
                <a:sym typeface="Times New Roman"/>
              </a:rPr>
              <a:t>, </a:t>
            </a:r>
            <a:endParaRPr b="1" i="0" sz="2000" u="none" cap="none" strike="noStrike">
              <a:solidFill>
                <a:schemeClr val="dk1"/>
              </a:solidFill>
              <a:latin typeface="Times New Roman"/>
              <a:ea typeface="Times New Roman"/>
              <a:cs typeface="Times New Roman"/>
              <a:sym typeface="Times New Roman"/>
            </a:endParaRPr>
          </a:p>
          <a:p>
            <a:pPr indent="0" lvl="0" marL="0" marR="0" rtl="0" algn="l">
              <a:lnSpc>
                <a:spcPct val="107000"/>
              </a:lnSpc>
              <a:spcBef>
                <a:spcPts val="0"/>
              </a:spcBef>
              <a:spcAft>
                <a:spcPts val="0"/>
              </a:spcAft>
              <a:buClr>
                <a:schemeClr val="dk1"/>
              </a:buClr>
              <a:buSzPts val="2400"/>
              <a:buFont typeface="Arial"/>
              <a:buNone/>
            </a:pPr>
            <a:r>
              <a:rPr b="1" i="0" lang="en-GB" sz="2000" u="none" cap="none" strike="noStrike">
                <a:solidFill>
                  <a:schemeClr val="dk1"/>
                </a:solidFill>
                <a:latin typeface="Times New Roman"/>
                <a:ea typeface="Times New Roman"/>
                <a:cs typeface="Times New Roman"/>
                <a:sym typeface="Times New Roman"/>
              </a:rPr>
              <a:t>When it comes to the issue of secure file storage and sharing for Riverdale Nursing home, </a:t>
            </a:r>
            <a:r>
              <a:rPr b="1" i="0" lang="en-GB" sz="2000" u="sng" cap="none" strike="noStrike">
                <a:solidFill>
                  <a:srgbClr val="0E2841"/>
                </a:solidFill>
                <a:latin typeface="Times New Roman"/>
                <a:ea typeface="Times New Roman"/>
                <a:cs typeface="Times New Roman"/>
                <a:sym typeface="Times New Roman"/>
              </a:rPr>
              <a:t>SHAREPOINT</a:t>
            </a:r>
            <a:r>
              <a:rPr b="1" i="0" lang="en-GB" sz="2000" u="none" cap="none" strike="noStrike">
                <a:solidFill>
                  <a:schemeClr val="dk1"/>
                </a:solidFill>
                <a:latin typeface="Times New Roman"/>
                <a:ea typeface="Times New Roman"/>
                <a:cs typeface="Times New Roman"/>
                <a:sym typeface="Times New Roman"/>
              </a:rPr>
              <a:t> is the one that meets their needs.</a:t>
            </a:r>
            <a:endParaRPr b="1" i="0" sz="2000" u="none" cap="none" strike="noStrike">
              <a:solidFill>
                <a:schemeClr val="dk1"/>
              </a:solidFill>
              <a:latin typeface="Times New Roman"/>
              <a:ea typeface="Times New Roman"/>
              <a:cs typeface="Times New Roman"/>
              <a:sym typeface="Times New Roman"/>
            </a:endParaRPr>
          </a:p>
          <a:p>
            <a:pPr indent="0" lvl="0" marL="0" marR="0" rtl="0" algn="l">
              <a:lnSpc>
                <a:spcPct val="107000"/>
              </a:lnSpc>
              <a:spcBef>
                <a:spcPts val="600"/>
              </a:spcBef>
              <a:spcAft>
                <a:spcPts val="0"/>
              </a:spcAft>
              <a:buClr>
                <a:schemeClr val="dk1"/>
              </a:buClr>
              <a:buSzPts val="600"/>
              <a:buFont typeface="Arial"/>
              <a:buNone/>
            </a:pPr>
            <a:r>
              <a:rPr b="0" i="0" lang="en-GB" sz="800" u="none" cap="none" strike="noStrike">
                <a:solidFill>
                  <a:schemeClr val="dk1"/>
                </a:solidFill>
                <a:latin typeface="Arial"/>
                <a:ea typeface="Arial"/>
                <a:cs typeface="Arial"/>
                <a:sym typeface="Arial"/>
              </a:rPr>
              <a:t> </a:t>
            </a:r>
            <a:endParaRPr b="1" sz="1300"/>
          </a:p>
          <a:p>
            <a:pPr indent="0" lvl="0" marL="0" marR="0" rtl="0" algn="l">
              <a:lnSpc>
                <a:spcPct val="107000"/>
              </a:lnSpc>
              <a:spcBef>
                <a:spcPts val="600"/>
              </a:spcBef>
              <a:spcAft>
                <a:spcPts val="0"/>
              </a:spcAft>
              <a:buClr>
                <a:schemeClr val="dk1"/>
              </a:buClr>
              <a:buSzPts val="600"/>
              <a:buFont typeface="Arial"/>
              <a:buNone/>
            </a:pPr>
            <a:r>
              <a:rPr b="0" i="0" lang="en-GB" sz="600" u="none" cap="none" strike="noStrike">
                <a:solidFill>
                  <a:schemeClr val="dk1"/>
                </a:solidFill>
                <a:latin typeface="Arial"/>
                <a:ea typeface="Arial"/>
                <a:cs typeface="Arial"/>
                <a:sym typeface="Arial"/>
              </a:rPr>
              <a:t> </a:t>
            </a:r>
            <a:endParaRPr sz="1100"/>
          </a:p>
          <a:p>
            <a:pPr indent="0" lvl="0" marL="0" marR="0" rtl="0" algn="l">
              <a:lnSpc>
                <a:spcPct val="107000"/>
              </a:lnSpc>
              <a:spcBef>
                <a:spcPts val="600"/>
              </a:spcBef>
              <a:spcAft>
                <a:spcPts val="0"/>
              </a:spcAft>
              <a:buClr>
                <a:schemeClr val="dk1"/>
              </a:buClr>
              <a:buSzPts val="600"/>
              <a:buFont typeface="Arial"/>
              <a:buNone/>
            </a:pPr>
            <a:r>
              <a:rPr b="0" i="0" lang="en-GB" sz="600" u="none" cap="none" strike="noStrike">
                <a:solidFill>
                  <a:schemeClr val="dk1"/>
                </a:solidFill>
                <a:latin typeface="Arial"/>
                <a:ea typeface="Arial"/>
                <a:cs typeface="Arial"/>
                <a:sym typeface="Arial"/>
              </a:rPr>
              <a:t> </a:t>
            </a:r>
            <a:endParaRPr sz="1100"/>
          </a:p>
          <a:p>
            <a:pPr indent="0" lvl="0" marL="0" marR="0" rtl="0" algn="l">
              <a:lnSpc>
                <a:spcPct val="107000"/>
              </a:lnSpc>
              <a:spcBef>
                <a:spcPts val="600"/>
              </a:spcBef>
              <a:spcAft>
                <a:spcPts val="0"/>
              </a:spcAft>
              <a:buClr>
                <a:schemeClr val="dk1"/>
              </a:buClr>
              <a:buSzPts val="600"/>
              <a:buFont typeface="Arial"/>
              <a:buNone/>
            </a:pPr>
            <a:r>
              <a:rPr b="0" i="0" lang="en-GB" sz="600" u="none" cap="none" strike="noStrike">
                <a:solidFill>
                  <a:schemeClr val="dk1"/>
                </a:solidFill>
                <a:latin typeface="Arial"/>
                <a:ea typeface="Arial"/>
                <a:cs typeface="Arial"/>
                <a:sym typeface="Arial"/>
              </a:rPr>
              <a:t> </a:t>
            </a:r>
            <a:endParaRPr sz="1100"/>
          </a:p>
          <a:p>
            <a:pPr indent="0" lvl="0" marL="0" marR="0" rtl="0" algn="l">
              <a:lnSpc>
                <a:spcPct val="107000"/>
              </a:lnSpc>
              <a:spcBef>
                <a:spcPts val="600"/>
              </a:spcBef>
              <a:spcAft>
                <a:spcPts val="0"/>
              </a:spcAft>
              <a:buClr>
                <a:schemeClr val="dk1"/>
              </a:buClr>
              <a:buSzPts val="600"/>
              <a:buFont typeface="Arial"/>
              <a:buNone/>
            </a:pPr>
            <a:r>
              <a:rPr b="0" i="0" lang="en-GB" sz="600" u="none" cap="none" strike="noStrike">
                <a:solidFill>
                  <a:schemeClr val="dk1"/>
                </a:solidFill>
                <a:latin typeface="Arial"/>
                <a:ea typeface="Arial"/>
                <a:cs typeface="Arial"/>
                <a:sym typeface="Arial"/>
              </a:rPr>
              <a:t> </a:t>
            </a:r>
            <a:endParaRPr sz="1100"/>
          </a:p>
          <a:p>
            <a:pPr indent="0" lvl="0" marL="0" marR="0" rtl="0" algn="l">
              <a:lnSpc>
                <a:spcPct val="107000"/>
              </a:lnSpc>
              <a:spcBef>
                <a:spcPts val="600"/>
              </a:spcBef>
              <a:spcAft>
                <a:spcPts val="0"/>
              </a:spcAft>
              <a:buClr>
                <a:schemeClr val="dk1"/>
              </a:buClr>
              <a:buSzPts val="600"/>
              <a:buFont typeface="Arial"/>
              <a:buNone/>
            </a:pPr>
            <a:r>
              <a:rPr b="0" i="0" lang="en-GB" sz="600" u="none" cap="none" strike="noStrike">
                <a:solidFill>
                  <a:schemeClr val="dk1"/>
                </a:solidFill>
                <a:latin typeface="Arial"/>
                <a:ea typeface="Arial"/>
                <a:cs typeface="Arial"/>
                <a:sym typeface="Arial"/>
              </a:rPr>
              <a:t> </a:t>
            </a:r>
            <a:endParaRPr sz="110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4" name="Shape 344"/>
        <p:cNvGrpSpPr/>
        <p:nvPr/>
      </p:nvGrpSpPr>
      <p:grpSpPr>
        <a:xfrm>
          <a:off x="0" y="0"/>
          <a:ext cx="0" cy="0"/>
          <a:chOff x="0" y="0"/>
          <a:chExt cx="0" cy="0"/>
        </a:xfrm>
      </p:grpSpPr>
      <p:sp>
        <p:nvSpPr>
          <p:cNvPr id="345" name="Google Shape;345;p63"/>
          <p:cNvSpPr txBox="1"/>
          <p:nvPr/>
        </p:nvSpPr>
        <p:spPr>
          <a:xfrm>
            <a:off x="616050" y="738100"/>
            <a:ext cx="8369100" cy="2615100"/>
          </a:xfrm>
          <a:prstGeom prst="rect">
            <a:avLst/>
          </a:prstGeom>
          <a:noFill/>
          <a:ln>
            <a:noFill/>
          </a:ln>
        </p:spPr>
        <p:txBody>
          <a:bodyPr anchorCtr="0" anchor="t" bIns="34275" lIns="68575" spcFirstLastPara="1" rIns="68575" wrap="square" tIns="34275">
            <a:spAutoFit/>
          </a:bodyPr>
          <a:lstStyle/>
          <a:p>
            <a:pPr indent="0" lvl="0" marL="0" marR="0" rtl="0" algn="l">
              <a:lnSpc>
                <a:spcPct val="107000"/>
              </a:lnSpc>
              <a:spcBef>
                <a:spcPts val="0"/>
              </a:spcBef>
              <a:spcAft>
                <a:spcPts val="0"/>
              </a:spcAft>
              <a:buNone/>
            </a:pPr>
            <a:r>
              <a:t/>
            </a:r>
            <a:endParaRPr b="1" sz="2000">
              <a:solidFill>
                <a:schemeClr val="dk1"/>
              </a:solidFill>
              <a:latin typeface="Times New Roman"/>
              <a:ea typeface="Times New Roman"/>
              <a:cs typeface="Times New Roman"/>
              <a:sym typeface="Times New Roman"/>
            </a:endParaRPr>
          </a:p>
          <a:p>
            <a:pPr indent="0" lvl="0" marL="0" marR="0" rtl="0" algn="l">
              <a:lnSpc>
                <a:spcPct val="107000"/>
              </a:lnSpc>
              <a:spcBef>
                <a:spcPts val="0"/>
              </a:spcBef>
              <a:spcAft>
                <a:spcPts val="0"/>
              </a:spcAft>
              <a:buNone/>
            </a:pPr>
            <a:r>
              <a:rPr b="1" i="0" lang="en-GB" sz="2000" u="none" cap="none" strike="noStrike">
                <a:solidFill>
                  <a:schemeClr val="dk1"/>
                </a:solidFill>
                <a:latin typeface="Times New Roman"/>
                <a:ea typeface="Times New Roman"/>
                <a:cs typeface="Times New Roman"/>
                <a:sym typeface="Times New Roman"/>
              </a:rPr>
              <a:t>SECURE DATA AND CLINICAL RECORD   SHARING BETWEEN MANAGEMENT, STAFF TEAM AND PRACTITIONERS.</a:t>
            </a:r>
            <a:endParaRPr b="1" i="0" sz="2000" u="none" cap="none" strike="noStrike">
              <a:solidFill>
                <a:schemeClr val="dk1"/>
              </a:solidFill>
              <a:latin typeface="Times New Roman"/>
              <a:ea typeface="Times New Roman"/>
              <a:cs typeface="Times New Roman"/>
              <a:sym typeface="Times New Roman"/>
            </a:endParaRPr>
          </a:p>
          <a:p>
            <a:pPr indent="0" lvl="0" marL="0" marR="0" rtl="0" algn="l">
              <a:lnSpc>
                <a:spcPct val="107000"/>
              </a:lnSpc>
              <a:spcBef>
                <a:spcPts val="0"/>
              </a:spcBef>
              <a:spcAft>
                <a:spcPts val="0"/>
              </a:spcAft>
              <a:buNone/>
            </a:pPr>
            <a:r>
              <a:t/>
            </a:r>
            <a:endParaRPr b="1" sz="2000">
              <a:solidFill>
                <a:schemeClr val="dk1"/>
              </a:solidFill>
              <a:latin typeface="Times New Roman"/>
              <a:ea typeface="Times New Roman"/>
              <a:cs typeface="Times New Roman"/>
              <a:sym typeface="Times New Roman"/>
            </a:endParaRPr>
          </a:p>
          <a:p>
            <a:pPr indent="0" lvl="0" marL="0" marR="0" rtl="0" algn="l">
              <a:lnSpc>
                <a:spcPct val="107000"/>
              </a:lnSpc>
              <a:spcBef>
                <a:spcPts val="600"/>
              </a:spcBef>
              <a:spcAft>
                <a:spcPts val="0"/>
              </a:spcAft>
              <a:buNone/>
            </a:pPr>
            <a:r>
              <a:rPr b="1" i="0" lang="en-GB" sz="2000" u="none" cap="none" strike="noStrike">
                <a:solidFill>
                  <a:schemeClr val="dk1"/>
                </a:solidFill>
                <a:latin typeface="Times New Roman"/>
                <a:ea typeface="Times New Roman"/>
                <a:cs typeface="Times New Roman"/>
                <a:sym typeface="Times New Roman"/>
              </a:rPr>
              <a:t> </a:t>
            </a:r>
            <a:r>
              <a:rPr i="1" lang="en-GB" sz="2000" u="none" cap="none" strike="noStrike">
                <a:solidFill>
                  <a:schemeClr val="dk1"/>
                </a:solidFill>
                <a:latin typeface="Times New Roman"/>
                <a:ea typeface="Times New Roman"/>
                <a:cs typeface="Times New Roman"/>
                <a:sym typeface="Times New Roman"/>
              </a:rPr>
              <a:t>Enabling collaborations, problem solving troubleshooting. Alongside adjustments and updates in real time.</a:t>
            </a:r>
            <a:endParaRPr i="0" sz="2000" u="none" cap="none" strike="noStrike">
              <a:solidFill>
                <a:schemeClr val="dk1"/>
              </a:solidFill>
              <a:latin typeface="Times New Roman"/>
              <a:ea typeface="Times New Roman"/>
              <a:cs typeface="Times New Roman"/>
              <a:sym typeface="Times New Roman"/>
            </a:endParaRPr>
          </a:p>
          <a:p>
            <a:pPr indent="0" lvl="0" marL="177800" marR="0" rtl="0" algn="l">
              <a:lnSpc>
                <a:spcPct val="107000"/>
              </a:lnSpc>
              <a:spcBef>
                <a:spcPts val="600"/>
              </a:spcBef>
              <a:spcAft>
                <a:spcPts val="0"/>
              </a:spcAft>
              <a:buClr>
                <a:schemeClr val="dk1"/>
              </a:buClr>
              <a:buSzPts val="2700"/>
              <a:buFont typeface="Arial"/>
              <a:buNone/>
            </a:pPr>
            <a:r>
              <a:rPr b="1" i="0" lang="en-GB" sz="2700" u="none" cap="none" strike="noStrike">
                <a:solidFill>
                  <a:schemeClr val="dk1"/>
                </a:solidFill>
                <a:latin typeface="Arial"/>
                <a:ea typeface="Arial"/>
                <a:cs typeface="Arial"/>
                <a:sym typeface="Arial"/>
              </a:rPr>
              <a:t>  </a:t>
            </a:r>
            <a:endParaRPr b="0" i="0" sz="2700" u="none" cap="none" strike="noStrike">
              <a:solidFill>
                <a:schemeClr val="dk1"/>
              </a:solidFill>
              <a:latin typeface="Arial"/>
              <a:ea typeface="Arial"/>
              <a:cs typeface="Arial"/>
              <a:sym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9" name="Shape 349"/>
        <p:cNvGrpSpPr/>
        <p:nvPr/>
      </p:nvGrpSpPr>
      <p:grpSpPr>
        <a:xfrm>
          <a:off x="0" y="0"/>
          <a:ext cx="0" cy="0"/>
          <a:chOff x="0" y="0"/>
          <a:chExt cx="0" cy="0"/>
        </a:xfrm>
      </p:grpSpPr>
      <p:sp>
        <p:nvSpPr>
          <p:cNvPr id="350" name="Google Shape;350;p64"/>
          <p:cNvSpPr/>
          <p:nvPr/>
        </p:nvSpPr>
        <p:spPr>
          <a:xfrm>
            <a:off x="2708813" y="261534"/>
            <a:ext cx="2940319" cy="1604074"/>
          </a:xfrm>
          <a:prstGeom prst="rect">
            <a:avLst/>
          </a:prstGeom>
          <a:solidFill>
            <a:srgbClr val="156082"/>
          </a:solidFill>
          <a:ln cap="flat" cmpd="sng" w="12700">
            <a:solidFill>
              <a:srgbClr val="082836"/>
            </a:solidFill>
            <a:prstDash val="solid"/>
            <a:miter lim="8000"/>
            <a:headEnd len="sm" w="sm" type="none"/>
            <a:tailEnd len="sm" w="sm" type="none"/>
          </a:ln>
        </p:spPr>
        <p:txBody>
          <a:bodyPr anchorCtr="0" anchor="ctr" bIns="34275" lIns="68575" spcFirstLastPara="1" rIns="68575" wrap="square" tIns="34275">
            <a:noAutofit/>
          </a:bodyPr>
          <a:lstStyle/>
          <a:p>
            <a:pPr indent="0" lvl="0" marL="0" marR="0" rtl="0" algn="ctr">
              <a:lnSpc>
                <a:spcPct val="107000"/>
              </a:lnSpc>
              <a:spcBef>
                <a:spcPts val="0"/>
              </a:spcBef>
              <a:spcAft>
                <a:spcPts val="0"/>
              </a:spcAft>
              <a:buClr>
                <a:schemeClr val="dk1"/>
              </a:buClr>
              <a:buSzPts val="2000"/>
              <a:buFont typeface="Arial"/>
              <a:buNone/>
            </a:pPr>
            <a:r>
              <a:rPr b="0" i="0" lang="en-GB" sz="2000" u="none" cap="none" strike="noStrike">
                <a:solidFill>
                  <a:schemeClr val="lt1"/>
                </a:solidFill>
                <a:latin typeface="Arial"/>
                <a:ea typeface="Arial"/>
                <a:cs typeface="Arial"/>
                <a:sym typeface="Arial"/>
              </a:rPr>
              <a:t>SHAREPOINT</a:t>
            </a:r>
            <a:endParaRPr b="0" i="0" sz="800" u="none" cap="none" strike="noStrike">
              <a:solidFill>
                <a:schemeClr val="lt1"/>
              </a:solidFill>
              <a:latin typeface="Arial"/>
              <a:ea typeface="Arial"/>
              <a:cs typeface="Arial"/>
              <a:sym typeface="Arial"/>
            </a:endParaRPr>
          </a:p>
          <a:p>
            <a:pPr indent="0" lvl="0" marL="0" marR="0" rtl="0" algn="ctr">
              <a:lnSpc>
                <a:spcPct val="107000"/>
              </a:lnSpc>
              <a:spcBef>
                <a:spcPts val="600"/>
              </a:spcBef>
              <a:spcAft>
                <a:spcPts val="0"/>
              </a:spcAft>
              <a:buClr>
                <a:schemeClr val="dk1"/>
              </a:buClr>
              <a:buSzPts val="2000"/>
              <a:buFont typeface="Arial"/>
              <a:buNone/>
            </a:pPr>
            <a:r>
              <a:rPr b="0" i="0" lang="en-GB" sz="2000" u="none" cap="none" strike="noStrike">
                <a:solidFill>
                  <a:schemeClr val="lt1"/>
                </a:solidFill>
                <a:latin typeface="Arial"/>
                <a:ea typeface="Arial"/>
                <a:cs typeface="Arial"/>
                <a:sym typeface="Arial"/>
              </a:rPr>
              <a:t>DUEL PLATFORMS</a:t>
            </a:r>
            <a:endParaRPr b="0" i="0" sz="800" u="none" cap="none" strike="noStrike">
              <a:solidFill>
                <a:schemeClr val="lt1"/>
              </a:solidFill>
              <a:latin typeface="Arial"/>
              <a:ea typeface="Arial"/>
              <a:cs typeface="Arial"/>
              <a:sym typeface="Arial"/>
            </a:endParaRPr>
          </a:p>
        </p:txBody>
      </p:sp>
      <p:sp>
        <p:nvSpPr>
          <p:cNvPr id="351" name="Google Shape;351;p64"/>
          <p:cNvSpPr/>
          <p:nvPr/>
        </p:nvSpPr>
        <p:spPr>
          <a:xfrm>
            <a:off x="453326" y="2127143"/>
            <a:ext cx="2592092" cy="895027"/>
          </a:xfrm>
          <a:prstGeom prst="rect">
            <a:avLst/>
          </a:prstGeom>
          <a:solidFill>
            <a:schemeClr val="accent1"/>
          </a:solidFill>
          <a:ln cap="flat" cmpd="sng" w="19050">
            <a:solidFill>
              <a:srgbClr val="082836"/>
            </a:solidFill>
            <a:prstDash val="solid"/>
            <a:miter lim="8000"/>
            <a:headEnd len="sm" w="sm" type="none"/>
            <a:tailEnd len="sm" w="sm" type="none"/>
          </a:ln>
        </p:spPr>
        <p:txBody>
          <a:bodyPr anchorCtr="0" anchor="ctr" bIns="34275" lIns="68575" spcFirstLastPara="1" rIns="68575" wrap="square" tIns="34275">
            <a:noAutofit/>
          </a:bodyPr>
          <a:lstStyle/>
          <a:p>
            <a:pPr indent="0" lvl="0" marL="0" marR="0" rtl="0" algn="ctr">
              <a:spcBef>
                <a:spcPts val="0"/>
              </a:spcBef>
              <a:spcAft>
                <a:spcPts val="0"/>
              </a:spcAft>
              <a:buNone/>
            </a:pPr>
            <a:r>
              <a:rPr b="0" i="0" lang="en-GB" sz="2700" u="none" cap="none" strike="noStrike">
                <a:solidFill>
                  <a:schemeClr val="lt1"/>
                </a:solidFill>
                <a:latin typeface="Arial"/>
                <a:ea typeface="Arial"/>
                <a:cs typeface="Arial"/>
                <a:sym typeface="Arial"/>
              </a:rPr>
              <a:t>TEAM SITE</a:t>
            </a:r>
            <a:endParaRPr sz="1100">
              <a:solidFill>
                <a:schemeClr val="lt1"/>
              </a:solidFill>
            </a:endParaRPr>
          </a:p>
        </p:txBody>
      </p:sp>
      <p:sp>
        <p:nvSpPr>
          <p:cNvPr id="352" name="Google Shape;352;p64"/>
          <p:cNvSpPr/>
          <p:nvPr/>
        </p:nvSpPr>
        <p:spPr>
          <a:xfrm>
            <a:off x="5649132" y="2127143"/>
            <a:ext cx="2592091" cy="895027"/>
          </a:xfrm>
          <a:prstGeom prst="rect">
            <a:avLst/>
          </a:prstGeom>
          <a:solidFill>
            <a:schemeClr val="accent1"/>
          </a:solidFill>
          <a:ln cap="flat" cmpd="sng" w="19050">
            <a:solidFill>
              <a:srgbClr val="082836"/>
            </a:solidFill>
            <a:prstDash val="solid"/>
            <a:miter lim="8000"/>
            <a:headEnd len="sm" w="sm" type="none"/>
            <a:tailEnd len="sm" w="sm" type="none"/>
          </a:ln>
        </p:spPr>
        <p:txBody>
          <a:bodyPr anchorCtr="0" anchor="ctr" bIns="34275" lIns="68575" spcFirstLastPara="1" rIns="68575" wrap="square" tIns="34275">
            <a:noAutofit/>
          </a:bodyPr>
          <a:lstStyle/>
          <a:p>
            <a:pPr indent="0" lvl="0" marL="0" marR="0" rtl="0" algn="ctr">
              <a:spcBef>
                <a:spcPts val="0"/>
              </a:spcBef>
              <a:spcAft>
                <a:spcPts val="0"/>
              </a:spcAft>
              <a:buNone/>
            </a:pPr>
            <a:r>
              <a:rPr b="0" i="0" lang="en-GB" sz="2700" u="none" cap="none" strike="noStrike">
                <a:solidFill>
                  <a:schemeClr val="lt1"/>
                </a:solidFill>
                <a:latin typeface="Arial"/>
                <a:ea typeface="Arial"/>
                <a:cs typeface="Arial"/>
                <a:sym typeface="Arial"/>
              </a:rPr>
              <a:t>COMMUNITY SITE</a:t>
            </a:r>
            <a:endParaRPr sz="1100">
              <a:solidFill>
                <a:schemeClr val="lt1"/>
              </a:solidFill>
            </a:endParaRPr>
          </a:p>
        </p:txBody>
      </p:sp>
      <p:sp>
        <p:nvSpPr>
          <p:cNvPr id="353" name="Google Shape;353;p64"/>
          <p:cNvSpPr txBox="1"/>
          <p:nvPr/>
        </p:nvSpPr>
        <p:spPr>
          <a:xfrm>
            <a:off x="453327" y="3277893"/>
            <a:ext cx="2683365" cy="1938992"/>
          </a:xfrm>
          <a:prstGeom prst="rect">
            <a:avLst/>
          </a:prstGeom>
          <a:noFill/>
          <a:ln>
            <a:noFill/>
          </a:ln>
        </p:spPr>
        <p:txBody>
          <a:bodyPr anchorCtr="0" anchor="t" bIns="34275" lIns="68575" spcFirstLastPara="1" rIns="68575" wrap="square" tIns="34275">
            <a:spAutoFit/>
          </a:bodyPr>
          <a:lstStyle/>
          <a:p>
            <a:pPr indent="0" lvl="0" marL="0" marR="0" rtl="0" algn="l">
              <a:spcBef>
                <a:spcPts val="0"/>
              </a:spcBef>
              <a:spcAft>
                <a:spcPts val="0"/>
              </a:spcAft>
              <a:buNone/>
            </a:pPr>
            <a:r>
              <a:rPr b="0" i="0" lang="en-GB" sz="1400" u="none" cap="none" strike="noStrike">
                <a:solidFill>
                  <a:schemeClr val="dk1"/>
                </a:solidFill>
                <a:latin typeface="Arial"/>
                <a:ea typeface="Arial"/>
                <a:cs typeface="Arial"/>
                <a:sym typeface="Arial"/>
              </a:rPr>
              <a:t>Allows Riverdale Nursing home to share up to date information across the team. </a:t>
            </a:r>
            <a:endParaRPr sz="1100"/>
          </a:p>
          <a:p>
            <a:pPr indent="0" lvl="0" marL="0" marR="0" rtl="0" algn="l">
              <a:spcBef>
                <a:spcPts val="0"/>
              </a:spcBef>
              <a:spcAft>
                <a:spcPts val="0"/>
              </a:spcAft>
              <a:buNone/>
            </a:pPr>
            <a:r>
              <a:rPr lang="en-GB" sz="1400">
                <a:solidFill>
                  <a:schemeClr val="dk1"/>
                </a:solidFill>
                <a:latin typeface="Arial"/>
                <a:ea typeface="Arial"/>
                <a:cs typeface="Arial"/>
                <a:sym typeface="Arial"/>
              </a:rPr>
              <a:t> </a:t>
            </a:r>
            <a:endParaRPr sz="1100"/>
          </a:p>
          <a:p>
            <a:pPr indent="0" lvl="0" marL="0" marR="0" rtl="0" algn="l">
              <a:spcBef>
                <a:spcPts val="0"/>
              </a:spcBef>
              <a:spcAft>
                <a:spcPts val="0"/>
              </a:spcAft>
              <a:buNone/>
            </a:pPr>
            <a:r>
              <a:rPr lang="en-GB" sz="1400">
                <a:solidFill>
                  <a:schemeClr val="dk1"/>
                </a:solidFill>
                <a:latin typeface="Arial"/>
                <a:ea typeface="Arial"/>
                <a:cs typeface="Arial"/>
                <a:sym typeface="Arial"/>
              </a:rPr>
              <a:t>The Teams digital interactions are secure and encrypted with additional privacy features available if required.</a:t>
            </a:r>
            <a:endParaRPr sz="1100"/>
          </a:p>
          <a:p>
            <a:pPr indent="0" lvl="0" marL="0" marR="0" rtl="0" algn="l">
              <a:spcBef>
                <a:spcPts val="0"/>
              </a:spcBef>
              <a:spcAft>
                <a:spcPts val="0"/>
              </a:spcAft>
              <a:buNone/>
            </a:pPr>
            <a:r>
              <a:t/>
            </a:r>
            <a:endParaRPr sz="1400">
              <a:solidFill>
                <a:schemeClr val="dk1"/>
              </a:solidFill>
              <a:latin typeface="Arial"/>
              <a:ea typeface="Arial"/>
              <a:cs typeface="Arial"/>
              <a:sym typeface="Arial"/>
            </a:endParaRPr>
          </a:p>
        </p:txBody>
      </p:sp>
      <p:sp>
        <p:nvSpPr>
          <p:cNvPr id="354" name="Google Shape;354;p64"/>
          <p:cNvSpPr txBox="1"/>
          <p:nvPr/>
        </p:nvSpPr>
        <p:spPr>
          <a:xfrm>
            <a:off x="6007310" y="3429000"/>
            <a:ext cx="2154835" cy="1731243"/>
          </a:xfrm>
          <a:prstGeom prst="rect">
            <a:avLst/>
          </a:prstGeom>
          <a:noFill/>
          <a:ln>
            <a:noFill/>
          </a:ln>
        </p:spPr>
        <p:txBody>
          <a:bodyPr anchorCtr="0" anchor="t" bIns="34275" lIns="68575" spcFirstLastPara="1" rIns="68575" wrap="square" tIns="34275">
            <a:spAutoFit/>
          </a:bodyPr>
          <a:lstStyle/>
          <a:p>
            <a:pPr indent="0" lvl="0" marL="0" marR="0" rtl="0" algn="l">
              <a:spcBef>
                <a:spcPts val="0"/>
              </a:spcBef>
              <a:spcAft>
                <a:spcPts val="0"/>
              </a:spcAft>
              <a:buNone/>
            </a:pPr>
            <a:r>
              <a:rPr lang="en-GB" sz="1400">
                <a:solidFill>
                  <a:schemeClr val="dk1"/>
                </a:solidFill>
                <a:latin typeface="Arial"/>
                <a:ea typeface="Arial"/>
                <a:cs typeface="Arial"/>
                <a:sym typeface="Arial"/>
              </a:rPr>
              <a:t>This is a one way communication and information platform.</a:t>
            </a:r>
            <a:endParaRPr sz="1100"/>
          </a:p>
          <a:p>
            <a:pPr indent="0" lvl="0" marL="0" marR="0" rtl="0" algn="l">
              <a:spcBef>
                <a:spcPts val="0"/>
              </a:spcBef>
              <a:spcAft>
                <a:spcPts val="0"/>
              </a:spcAft>
              <a:buNone/>
            </a:pPr>
            <a:r>
              <a:t/>
            </a:r>
            <a:endParaRPr sz="1400">
              <a:solidFill>
                <a:schemeClr val="dk1"/>
              </a:solidFill>
              <a:latin typeface="Arial"/>
              <a:ea typeface="Arial"/>
              <a:cs typeface="Arial"/>
              <a:sym typeface="Arial"/>
            </a:endParaRPr>
          </a:p>
          <a:p>
            <a:pPr indent="0" lvl="0" marL="0" marR="0" rtl="0" algn="l">
              <a:spcBef>
                <a:spcPts val="0"/>
              </a:spcBef>
              <a:spcAft>
                <a:spcPts val="0"/>
              </a:spcAft>
              <a:buNone/>
            </a:pPr>
            <a:r>
              <a:rPr lang="en-GB" sz="1400">
                <a:solidFill>
                  <a:schemeClr val="dk1"/>
                </a:solidFill>
                <a:latin typeface="Arial"/>
                <a:ea typeface="Arial"/>
                <a:cs typeface="Arial"/>
                <a:sym typeface="Arial"/>
              </a:rPr>
              <a:t>Used to share company news, events announcements and articles. </a:t>
            </a:r>
            <a:endParaRPr sz="1100"/>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8" name="Shape 358"/>
        <p:cNvGrpSpPr/>
        <p:nvPr/>
      </p:nvGrpSpPr>
      <p:grpSpPr>
        <a:xfrm>
          <a:off x="0" y="0"/>
          <a:ext cx="0" cy="0"/>
          <a:chOff x="0" y="0"/>
          <a:chExt cx="0" cy="0"/>
        </a:xfrm>
      </p:grpSpPr>
      <p:sp>
        <p:nvSpPr>
          <p:cNvPr id="359" name="Google Shape;359;p65"/>
          <p:cNvSpPr txBox="1"/>
          <p:nvPr/>
        </p:nvSpPr>
        <p:spPr>
          <a:xfrm>
            <a:off x="1441351" y="906650"/>
            <a:ext cx="7073100" cy="377100"/>
          </a:xfrm>
          <a:prstGeom prst="rect">
            <a:avLst/>
          </a:prstGeom>
          <a:noFill/>
          <a:ln>
            <a:noFill/>
          </a:ln>
        </p:spPr>
        <p:txBody>
          <a:bodyPr anchorCtr="0" anchor="t" bIns="34275" lIns="68575" spcFirstLastPara="1" rIns="68575" wrap="square" tIns="34275">
            <a:spAutoFit/>
          </a:bodyPr>
          <a:lstStyle/>
          <a:p>
            <a:pPr indent="0" lvl="0" marL="0" marR="0" rtl="0" algn="l">
              <a:spcBef>
                <a:spcPts val="0"/>
              </a:spcBef>
              <a:spcAft>
                <a:spcPts val="0"/>
              </a:spcAft>
              <a:buNone/>
            </a:pPr>
            <a:r>
              <a:rPr lang="en-GB" sz="2000">
                <a:solidFill>
                  <a:schemeClr val="dk1"/>
                </a:solidFill>
                <a:latin typeface="Times New Roman"/>
                <a:ea typeface="Times New Roman"/>
                <a:cs typeface="Times New Roman"/>
                <a:sym typeface="Times New Roman"/>
              </a:rPr>
              <a:t>STEPS TO ENSURE SECURE USAGE OF SHAREPOINT TOOL</a:t>
            </a:r>
            <a:endParaRPr sz="2000">
              <a:latin typeface="Times New Roman"/>
              <a:ea typeface="Times New Roman"/>
              <a:cs typeface="Times New Roman"/>
              <a:sym typeface="Times New Roman"/>
            </a:endParaRPr>
          </a:p>
        </p:txBody>
      </p:sp>
      <p:sp>
        <p:nvSpPr>
          <p:cNvPr id="360" name="Google Shape;360;p65"/>
          <p:cNvSpPr txBox="1"/>
          <p:nvPr/>
        </p:nvSpPr>
        <p:spPr>
          <a:xfrm>
            <a:off x="1441350" y="1929550"/>
            <a:ext cx="7352100" cy="2430300"/>
          </a:xfrm>
          <a:prstGeom prst="rect">
            <a:avLst/>
          </a:prstGeom>
          <a:noFill/>
          <a:ln>
            <a:noFill/>
          </a:ln>
        </p:spPr>
        <p:txBody>
          <a:bodyPr anchorCtr="0" anchor="t" bIns="34275" lIns="68575" spcFirstLastPara="1" rIns="68575" wrap="square" tIns="34275">
            <a:spAutoFit/>
          </a:bodyPr>
          <a:lstStyle/>
          <a:p>
            <a:pPr indent="-279400" lvl="0" marL="254000" marR="0" rtl="0" algn="l">
              <a:lnSpc>
                <a:spcPct val="107000"/>
              </a:lnSpc>
              <a:spcBef>
                <a:spcPts val="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Never distribute link unless the data is already entirely public.</a:t>
            </a:r>
            <a:endParaRPr sz="2000">
              <a:latin typeface="Times New Roman"/>
              <a:ea typeface="Times New Roman"/>
              <a:cs typeface="Times New Roman"/>
              <a:sym typeface="Times New Roman"/>
            </a:endParaRPr>
          </a:p>
          <a:p>
            <a:pPr indent="0" lvl="0" marL="0" marR="0" rtl="0" algn="l">
              <a:lnSpc>
                <a:spcPct val="107000"/>
              </a:lnSpc>
              <a:spcBef>
                <a:spcPts val="600"/>
              </a:spcBef>
              <a:spcAft>
                <a:spcPts val="0"/>
              </a:spcAft>
              <a:buClr>
                <a:schemeClr val="dk1"/>
              </a:buClr>
              <a:buSzPts val="1500"/>
              <a:buFont typeface="Arial"/>
              <a:buNone/>
            </a:pPr>
            <a:r>
              <a:rPr lang="en-GB" sz="2000">
                <a:solidFill>
                  <a:schemeClr val="dk1"/>
                </a:solidFill>
                <a:latin typeface="Times New Roman"/>
                <a:ea typeface="Times New Roman"/>
                <a:cs typeface="Times New Roman"/>
                <a:sym typeface="Times New Roman"/>
              </a:rPr>
              <a:t> </a:t>
            </a:r>
            <a:endParaRPr sz="2000">
              <a:latin typeface="Times New Roman"/>
              <a:ea typeface="Times New Roman"/>
              <a:cs typeface="Times New Roman"/>
              <a:sym typeface="Times New Roman"/>
            </a:endParaRPr>
          </a:p>
          <a:p>
            <a:pPr indent="-279400" lvl="0" marL="254000" marR="0" rtl="0" algn="l">
              <a:lnSpc>
                <a:spcPct val="107000"/>
              </a:lnSpc>
              <a:spcBef>
                <a:spcPts val="60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Have a “People you choose” perimeter to validate external users </a:t>
            </a:r>
            <a:endParaRPr sz="2000">
              <a:latin typeface="Times New Roman"/>
              <a:ea typeface="Times New Roman"/>
              <a:cs typeface="Times New Roman"/>
              <a:sym typeface="Times New Roman"/>
            </a:endParaRPr>
          </a:p>
          <a:p>
            <a:pPr indent="0" lvl="0" marL="342900" marR="0" rtl="0" algn="l">
              <a:lnSpc>
                <a:spcPct val="107000"/>
              </a:lnSpc>
              <a:spcBef>
                <a:spcPts val="0"/>
              </a:spcBef>
              <a:spcAft>
                <a:spcPts val="0"/>
              </a:spcAft>
              <a:buClr>
                <a:schemeClr val="dk1"/>
              </a:buClr>
              <a:buSzPts val="1500"/>
              <a:buFont typeface="Arial"/>
              <a:buNone/>
            </a:pPr>
            <a:r>
              <a:rPr lang="en-GB" sz="2000">
                <a:solidFill>
                  <a:schemeClr val="dk1"/>
                </a:solidFill>
                <a:latin typeface="Times New Roman"/>
                <a:ea typeface="Times New Roman"/>
                <a:cs typeface="Times New Roman"/>
                <a:sym typeface="Times New Roman"/>
              </a:rPr>
              <a:t>Via an Email Passcode or account login.</a:t>
            </a:r>
            <a:endParaRPr sz="2000">
              <a:latin typeface="Times New Roman"/>
              <a:ea typeface="Times New Roman"/>
              <a:cs typeface="Times New Roman"/>
              <a:sym typeface="Times New Roman"/>
            </a:endParaRPr>
          </a:p>
          <a:p>
            <a:pPr indent="0" lvl="0" marL="342900" marR="0" rtl="0" algn="l">
              <a:lnSpc>
                <a:spcPct val="107000"/>
              </a:lnSpc>
              <a:spcBef>
                <a:spcPts val="0"/>
              </a:spcBef>
              <a:spcAft>
                <a:spcPts val="0"/>
              </a:spcAft>
              <a:buClr>
                <a:schemeClr val="dk1"/>
              </a:buClr>
              <a:buSzPts val="1500"/>
              <a:buFont typeface="Arial"/>
              <a:buNone/>
            </a:pPr>
            <a:r>
              <a:rPr lang="en-GB" sz="2000">
                <a:solidFill>
                  <a:schemeClr val="dk1"/>
                </a:solidFill>
                <a:latin typeface="Times New Roman"/>
                <a:ea typeface="Times New Roman"/>
                <a:cs typeface="Times New Roman"/>
                <a:sym typeface="Times New Roman"/>
              </a:rPr>
              <a:t> </a:t>
            </a:r>
            <a:endParaRPr sz="2000">
              <a:latin typeface="Times New Roman"/>
              <a:ea typeface="Times New Roman"/>
              <a:cs typeface="Times New Roman"/>
              <a:sym typeface="Times New Roman"/>
            </a:endParaRPr>
          </a:p>
          <a:p>
            <a:pPr indent="-279400" lvl="0" marL="254000" marR="0" rtl="0" algn="l">
              <a:lnSpc>
                <a:spcPct val="107000"/>
              </a:lnSpc>
              <a:spcBef>
                <a:spcPts val="0"/>
              </a:spcBef>
              <a:spcAft>
                <a:spcPts val="0"/>
              </a:spcAft>
              <a:buClr>
                <a:schemeClr val="dk1"/>
              </a:buClr>
              <a:buSzPts val="2000"/>
              <a:buFont typeface="Times New Roman"/>
              <a:buChar char="∙"/>
            </a:pPr>
            <a:r>
              <a:rPr lang="en-GB" sz="2000">
                <a:solidFill>
                  <a:schemeClr val="dk1"/>
                </a:solidFill>
                <a:latin typeface="Times New Roman"/>
                <a:ea typeface="Times New Roman"/>
                <a:cs typeface="Times New Roman"/>
                <a:sym typeface="Times New Roman"/>
              </a:rPr>
              <a:t>To ensure limited rights, apply a “View only Permission”</a:t>
            </a:r>
            <a:endParaRPr sz="2000">
              <a:latin typeface="Times New Roman"/>
              <a:ea typeface="Times New Roman"/>
              <a:cs typeface="Times New Roman"/>
              <a:sym typeface="Times New Roman"/>
            </a:endParaRPr>
          </a:p>
          <a:p>
            <a:pPr indent="0" lvl="0" marL="342900" marR="0" rtl="0" algn="l">
              <a:lnSpc>
                <a:spcPct val="107000"/>
              </a:lnSpc>
              <a:spcBef>
                <a:spcPts val="0"/>
              </a:spcBef>
              <a:spcAft>
                <a:spcPts val="0"/>
              </a:spcAft>
              <a:buClr>
                <a:schemeClr val="dk1"/>
              </a:buClr>
              <a:buSzPts val="1500"/>
              <a:buFont typeface="Arial"/>
              <a:buNone/>
            </a:pPr>
            <a:r>
              <a:rPr lang="en-GB" sz="1500">
                <a:solidFill>
                  <a:schemeClr val="dk1"/>
                </a:solidFill>
                <a:latin typeface="Arial"/>
                <a:ea typeface="Arial"/>
                <a:cs typeface="Arial"/>
                <a:sym typeface="Arial"/>
              </a:rPr>
              <a:t> </a:t>
            </a:r>
            <a:endParaRPr sz="1100"/>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364" name="Shape 364"/>
        <p:cNvGrpSpPr/>
        <p:nvPr/>
      </p:nvGrpSpPr>
      <p:grpSpPr>
        <a:xfrm>
          <a:off x="0" y="0"/>
          <a:ext cx="0" cy="0"/>
          <a:chOff x="0" y="0"/>
          <a:chExt cx="0" cy="0"/>
        </a:xfrm>
      </p:grpSpPr>
      <p:sp>
        <p:nvSpPr>
          <p:cNvPr id="365" name="Google Shape;365;p66"/>
          <p:cNvSpPr txBox="1"/>
          <p:nvPr>
            <p:ph type="ctrTitle"/>
          </p:nvPr>
        </p:nvSpPr>
        <p:spPr>
          <a:xfrm>
            <a:off x="1680300" y="1470850"/>
            <a:ext cx="5783400" cy="1037700"/>
          </a:xfrm>
          <a:prstGeom prst="rect">
            <a:avLst/>
          </a:prstGeom>
        </p:spPr>
        <p:txBody>
          <a:bodyPr anchorCtr="0" anchor="b" bIns="91425" lIns="91425" spcFirstLastPara="1" rIns="91425" wrap="square" tIns="91425">
            <a:noAutofit/>
          </a:bodyPr>
          <a:lstStyle/>
          <a:p>
            <a:pPr indent="0" lvl="0" marL="0" rtl="0" algn="ctr">
              <a:lnSpc>
                <a:spcPct val="115000"/>
              </a:lnSpc>
              <a:spcBef>
                <a:spcPts val="0"/>
              </a:spcBef>
              <a:spcAft>
                <a:spcPts val="0"/>
              </a:spcAft>
              <a:buNone/>
            </a:pPr>
            <a:r>
              <a:rPr b="1" lang="en-GB" sz="2300">
                <a:latin typeface="Times New Roman"/>
                <a:ea typeface="Times New Roman"/>
                <a:cs typeface="Times New Roman"/>
                <a:sym typeface="Times New Roman"/>
              </a:rPr>
              <a:t>WRITING</a:t>
            </a:r>
            <a:endParaRPr b="1" sz="2300">
              <a:latin typeface="Times New Roman"/>
              <a:ea typeface="Times New Roman"/>
              <a:cs typeface="Times New Roman"/>
              <a:sym typeface="Times New Roman"/>
            </a:endParaRPr>
          </a:p>
          <a:p>
            <a:pPr indent="0" lvl="0" marL="0" rtl="0" algn="ctr">
              <a:lnSpc>
                <a:spcPct val="115000"/>
              </a:lnSpc>
              <a:spcBef>
                <a:spcPts val="0"/>
              </a:spcBef>
              <a:spcAft>
                <a:spcPts val="0"/>
              </a:spcAft>
              <a:buNone/>
            </a:pPr>
            <a:r>
              <a:t/>
            </a:r>
            <a:endParaRPr b="1" sz="2300">
              <a:solidFill>
                <a:srgbClr val="3E3E3E"/>
              </a:solidFill>
              <a:latin typeface="Times New Roman"/>
              <a:ea typeface="Times New Roman"/>
              <a:cs typeface="Times New Roman"/>
              <a:sym typeface="Times New Roman"/>
            </a:endParaRPr>
          </a:p>
          <a:p>
            <a:pPr indent="0" lvl="0" marL="0" rtl="0" algn="ctr">
              <a:lnSpc>
                <a:spcPct val="115000"/>
              </a:lnSpc>
              <a:spcBef>
                <a:spcPts val="0"/>
              </a:spcBef>
              <a:spcAft>
                <a:spcPts val="0"/>
              </a:spcAft>
              <a:buNone/>
            </a:pPr>
            <a:r>
              <a:t/>
            </a:r>
            <a:endParaRPr b="1" sz="2300">
              <a:solidFill>
                <a:srgbClr val="3E3E3E"/>
              </a:solidFill>
              <a:latin typeface="Times New Roman"/>
              <a:ea typeface="Times New Roman"/>
              <a:cs typeface="Times New Roman"/>
              <a:sym typeface="Times New Roman"/>
            </a:endParaRPr>
          </a:p>
          <a:p>
            <a:pPr indent="0" lvl="0" marL="0" rtl="0" algn="ctr">
              <a:lnSpc>
                <a:spcPct val="115000"/>
              </a:lnSpc>
              <a:spcBef>
                <a:spcPts val="0"/>
              </a:spcBef>
              <a:spcAft>
                <a:spcPts val="0"/>
              </a:spcAft>
              <a:buNone/>
            </a:pPr>
            <a:r>
              <a:t/>
            </a:r>
            <a:endParaRPr b="1" sz="2300">
              <a:solidFill>
                <a:srgbClr val="3E3E3E"/>
              </a:solidFill>
              <a:latin typeface="Times New Roman"/>
              <a:ea typeface="Times New Roman"/>
              <a:cs typeface="Times New Roman"/>
              <a:sym typeface="Times New Roman"/>
            </a:endParaRPr>
          </a:p>
          <a:p>
            <a:pPr indent="0" lvl="0" marL="0" rtl="0" algn="l">
              <a:lnSpc>
                <a:spcPct val="115000"/>
              </a:lnSpc>
              <a:spcBef>
                <a:spcPts val="0"/>
              </a:spcBef>
              <a:spcAft>
                <a:spcPts val="0"/>
              </a:spcAft>
              <a:buNone/>
            </a:pPr>
            <a:r>
              <a:t/>
            </a:r>
            <a:endParaRPr b="1" sz="2300">
              <a:solidFill>
                <a:srgbClr val="3E3E3E"/>
              </a:solidFill>
              <a:latin typeface="Times New Roman"/>
              <a:ea typeface="Times New Roman"/>
              <a:cs typeface="Times New Roman"/>
              <a:sym typeface="Times New Roman"/>
            </a:endParaRPr>
          </a:p>
          <a:p>
            <a:pPr indent="0" lvl="0" marL="0" rtl="0" algn="ctr">
              <a:lnSpc>
                <a:spcPct val="115000"/>
              </a:lnSpc>
              <a:spcBef>
                <a:spcPts val="0"/>
              </a:spcBef>
              <a:spcAft>
                <a:spcPts val="0"/>
              </a:spcAft>
              <a:buNone/>
            </a:pPr>
            <a:r>
              <a:rPr b="1" lang="en-GB" sz="2300">
                <a:solidFill>
                  <a:srgbClr val="3E3E3E"/>
                </a:solidFill>
                <a:latin typeface="Times New Roman"/>
                <a:ea typeface="Times New Roman"/>
                <a:cs typeface="Times New Roman"/>
                <a:sym typeface="Times New Roman"/>
              </a:rPr>
              <a:t>WRITING CARE - RELATED DOCUMENT/ CARE DOCUMENTATION</a:t>
            </a:r>
            <a:endParaRPr sz="5100"/>
          </a:p>
        </p:txBody>
      </p:sp>
      <p:sp>
        <p:nvSpPr>
          <p:cNvPr id="366" name="Google Shape;366;p66"/>
          <p:cNvSpPr txBox="1"/>
          <p:nvPr>
            <p:ph idx="1" type="subTitle"/>
          </p:nvPr>
        </p:nvSpPr>
        <p:spPr>
          <a:xfrm>
            <a:off x="1680300" y="3049450"/>
            <a:ext cx="5783400" cy="12165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GB"/>
              <a:t>Tatiana Villarejo</a:t>
            </a:r>
            <a:endParaRPr/>
          </a:p>
          <a:p>
            <a:pPr indent="0" lvl="0" marL="0" rtl="0" algn="ctr">
              <a:spcBef>
                <a:spcPts val="0"/>
              </a:spcBef>
              <a:spcAft>
                <a:spcPts val="0"/>
              </a:spcAft>
              <a:buNone/>
            </a:pPr>
            <a:r>
              <a:rPr lang="en-GB"/>
              <a:t>2542113</a:t>
            </a:r>
            <a:endParaRPr/>
          </a:p>
          <a:p>
            <a:pPr indent="0" lvl="0" marL="0" rtl="0" algn="ctr">
              <a:spcBef>
                <a:spcPts val="0"/>
              </a:spcBef>
              <a:spcAft>
                <a:spcPts val="0"/>
              </a:spcAft>
              <a:buNone/>
            </a:pPr>
            <a:r>
              <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370" name="Shape 370"/>
        <p:cNvGrpSpPr/>
        <p:nvPr/>
      </p:nvGrpSpPr>
      <p:grpSpPr>
        <a:xfrm>
          <a:off x="0" y="0"/>
          <a:ext cx="0" cy="0"/>
          <a:chOff x="0" y="0"/>
          <a:chExt cx="0" cy="0"/>
        </a:xfrm>
      </p:grpSpPr>
      <p:sp>
        <p:nvSpPr>
          <p:cNvPr id="371" name="Google Shape;371;p67"/>
          <p:cNvSpPr txBox="1"/>
          <p:nvPr>
            <p:ph type="title"/>
          </p:nvPr>
        </p:nvSpPr>
        <p:spPr>
          <a:xfrm>
            <a:off x="265500" y="1818600"/>
            <a:ext cx="4045200" cy="1506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solidFill>
                  <a:srgbClr val="1A1A1A"/>
                </a:solidFill>
              </a:rPr>
              <a:t>workplace tasks </a:t>
            </a:r>
            <a:endParaRPr>
              <a:solidFill>
                <a:srgbClr val="1A1A1A"/>
              </a:solidFill>
            </a:endParaRPr>
          </a:p>
        </p:txBody>
      </p:sp>
      <p:sp>
        <p:nvSpPr>
          <p:cNvPr id="372" name="Google Shape;372;p67"/>
          <p:cNvSpPr txBox="1"/>
          <p:nvPr>
            <p:ph idx="2" type="body"/>
          </p:nvPr>
        </p:nvSpPr>
        <p:spPr>
          <a:xfrm>
            <a:off x="4827000" y="1343025"/>
            <a:ext cx="3837000" cy="2562900"/>
          </a:xfrm>
          <a:prstGeom prst="rect">
            <a:avLst/>
          </a:prstGeom>
        </p:spPr>
        <p:txBody>
          <a:bodyPr anchorCtr="0" anchor="ctr" bIns="91425" lIns="91425" spcFirstLastPara="1" rIns="91425" wrap="square" tIns="91425">
            <a:noAutofit/>
          </a:bodyPr>
          <a:lstStyle/>
          <a:p>
            <a:pPr indent="0" lvl="0" marL="0" rtl="0" algn="l">
              <a:lnSpc>
                <a:spcPct val="115000"/>
              </a:lnSpc>
              <a:spcBef>
                <a:spcPts val="1200"/>
              </a:spcBef>
              <a:spcAft>
                <a:spcPts val="0"/>
              </a:spcAft>
              <a:buNone/>
            </a:pPr>
            <a:r>
              <a:rPr lang="en-GB" sz="1200">
                <a:latin typeface="Times New Roman"/>
                <a:ea typeface="Times New Roman"/>
                <a:cs typeface="Times New Roman"/>
                <a:sym typeface="Times New Roman"/>
              </a:rPr>
              <a:t>In Riverdale nursing home , the task of </a:t>
            </a:r>
            <a:r>
              <a:rPr b="1" lang="en-GB" sz="1200">
                <a:latin typeface="Times New Roman"/>
                <a:ea typeface="Times New Roman"/>
                <a:cs typeface="Times New Roman"/>
                <a:sym typeface="Times New Roman"/>
              </a:rPr>
              <a:t>writing care-related documents</a:t>
            </a:r>
            <a:r>
              <a:rPr lang="en-GB" sz="1200">
                <a:latin typeface="Times New Roman"/>
                <a:ea typeface="Times New Roman"/>
                <a:cs typeface="Times New Roman"/>
                <a:sym typeface="Times New Roman"/>
              </a:rPr>
              <a:t> or </a:t>
            </a:r>
            <a:r>
              <a:rPr b="1" lang="en-GB" sz="1200">
                <a:latin typeface="Times New Roman"/>
                <a:ea typeface="Times New Roman"/>
                <a:cs typeface="Times New Roman"/>
                <a:sym typeface="Times New Roman"/>
              </a:rPr>
              <a:t>care documentation</a:t>
            </a:r>
            <a:r>
              <a:rPr lang="en-GB" sz="1200">
                <a:latin typeface="Times New Roman"/>
                <a:ea typeface="Times New Roman"/>
                <a:cs typeface="Times New Roman"/>
                <a:sym typeface="Times New Roman"/>
              </a:rPr>
              <a:t> refers to recording in writing all information related to the care of residents. It is an essential part of the role because it ensures that the entire care team is aware of each resident's condition and helps provide safe, consistent, and continuous care.</a:t>
            </a:r>
            <a:endParaRPr sz="1200">
              <a:latin typeface="Times New Roman"/>
              <a:ea typeface="Times New Roman"/>
              <a:cs typeface="Times New Roman"/>
              <a:sym typeface="Times New Roman"/>
            </a:endParaRPr>
          </a:p>
          <a:p>
            <a:pPr indent="0" lvl="0" marL="0" rtl="0" algn="l">
              <a:lnSpc>
                <a:spcPct val="115000"/>
              </a:lnSpc>
              <a:spcBef>
                <a:spcPts val="1200"/>
              </a:spcBef>
              <a:spcAft>
                <a:spcPts val="0"/>
              </a:spcAft>
              <a:buNone/>
            </a:pPr>
            <a:r>
              <a:rPr lang="en-GB" sz="1200">
                <a:latin typeface="Times New Roman"/>
                <a:ea typeface="Times New Roman"/>
                <a:cs typeface="Times New Roman"/>
                <a:sym typeface="Times New Roman"/>
              </a:rPr>
              <a:t>In a practical case, this task may involve: </a:t>
            </a:r>
            <a:endParaRPr sz="1200">
              <a:latin typeface="Times New Roman"/>
              <a:ea typeface="Times New Roman"/>
              <a:cs typeface="Times New Roman"/>
              <a:sym typeface="Times New Roman"/>
            </a:endParaRPr>
          </a:p>
          <a:p>
            <a:pPr indent="-304800" lvl="0" marL="457200" rtl="0" algn="l">
              <a:lnSpc>
                <a:spcPct val="115000"/>
              </a:lnSpc>
              <a:spcBef>
                <a:spcPts val="1200"/>
              </a:spcBef>
              <a:spcAft>
                <a:spcPts val="0"/>
              </a:spcAft>
              <a:buSzPts val="1200"/>
              <a:buFont typeface="Times New Roman"/>
              <a:buAutoNum type="arabicPeriod"/>
            </a:pPr>
            <a:r>
              <a:rPr b="1" lang="en-GB" sz="1200">
                <a:latin typeface="Times New Roman"/>
                <a:ea typeface="Times New Roman"/>
                <a:cs typeface="Times New Roman"/>
                <a:sym typeface="Times New Roman"/>
              </a:rPr>
              <a:t>Recording daily observations</a:t>
            </a:r>
            <a:r>
              <a:rPr lang="en-GB" sz="1200">
                <a:latin typeface="Times New Roman"/>
                <a:ea typeface="Times New Roman"/>
                <a:cs typeface="Times New Roman"/>
                <a:sym typeface="Times New Roman"/>
              </a:rPr>
              <a:t>.</a:t>
            </a:r>
            <a:endParaRPr sz="1200">
              <a:latin typeface="Times New Roman"/>
              <a:ea typeface="Times New Roman"/>
              <a:cs typeface="Times New Roman"/>
              <a:sym typeface="Times New Roman"/>
            </a:endParaRPr>
          </a:p>
          <a:p>
            <a:pPr indent="-304800" lvl="0" marL="457200" rtl="0" algn="l">
              <a:lnSpc>
                <a:spcPct val="115000"/>
              </a:lnSpc>
              <a:spcBef>
                <a:spcPts val="1200"/>
              </a:spcBef>
              <a:spcAft>
                <a:spcPts val="0"/>
              </a:spcAft>
              <a:buSzPts val="1200"/>
              <a:buFont typeface="Times New Roman"/>
              <a:buAutoNum type="arabicPeriod"/>
            </a:pPr>
            <a:r>
              <a:rPr b="1" lang="en-GB" sz="1200">
                <a:latin typeface="Times New Roman"/>
                <a:ea typeface="Times New Roman"/>
                <a:cs typeface="Times New Roman"/>
                <a:sym typeface="Times New Roman"/>
              </a:rPr>
              <a:t>Documenting the care provided</a:t>
            </a:r>
            <a:endParaRPr b="1" sz="1200">
              <a:latin typeface="Times New Roman"/>
              <a:ea typeface="Times New Roman"/>
              <a:cs typeface="Times New Roman"/>
              <a:sym typeface="Times New Roman"/>
            </a:endParaRPr>
          </a:p>
          <a:p>
            <a:pPr indent="-304800" lvl="0" marL="457200" rtl="0" algn="l">
              <a:lnSpc>
                <a:spcPct val="115000"/>
              </a:lnSpc>
              <a:spcBef>
                <a:spcPts val="1200"/>
              </a:spcBef>
              <a:spcAft>
                <a:spcPts val="0"/>
              </a:spcAft>
              <a:buSzPts val="1200"/>
              <a:buFont typeface="Times New Roman"/>
              <a:buAutoNum type="arabicPeriod"/>
            </a:pPr>
            <a:r>
              <a:rPr b="1" lang="en-GB" sz="1200">
                <a:latin typeface="Times New Roman"/>
                <a:ea typeface="Times New Roman"/>
                <a:cs typeface="Times New Roman"/>
                <a:sym typeface="Times New Roman"/>
              </a:rPr>
              <a:t>Recording incidents or accidents</a:t>
            </a:r>
            <a:endParaRPr b="1" sz="1200">
              <a:latin typeface="Times New Roman"/>
              <a:ea typeface="Times New Roman"/>
              <a:cs typeface="Times New Roman"/>
              <a:sym typeface="Times New Roman"/>
            </a:endParaRPr>
          </a:p>
          <a:p>
            <a:pPr indent="-304800" lvl="0" marL="457200" rtl="0" algn="l">
              <a:lnSpc>
                <a:spcPct val="115000"/>
              </a:lnSpc>
              <a:spcBef>
                <a:spcPts val="1200"/>
              </a:spcBef>
              <a:spcAft>
                <a:spcPts val="0"/>
              </a:spcAft>
              <a:buSzPts val="1200"/>
              <a:buFont typeface="Times New Roman"/>
              <a:buAutoNum type="arabicPeriod"/>
            </a:pPr>
            <a:r>
              <a:rPr b="1" lang="en-GB" sz="1200">
                <a:latin typeface="Times New Roman"/>
                <a:ea typeface="Times New Roman"/>
                <a:cs typeface="Times New Roman"/>
                <a:sym typeface="Times New Roman"/>
              </a:rPr>
              <a:t>Documenting the administration of medication</a:t>
            </a:r>
            <a:endParaRPr b="1" sz="1200">
              <a:latin typeface="Times New Roman"/>
              <a:ea typeface="Times New Roman"/>
              <a:cs typeface="Times New Roman"/>
              <a:sym typeface="Times New Roman"/>
            </a:endParaRPr>
          </a:p>
          <a:p>
            <a:pPr indent="-304800" lvl="0" marL="457200" rtl="0" algn="l">
              <a:lnSpc>
                <a:spcPct val="115000"/>
              </a:lnSpc>
              <a:spcBef>
                <a:spcPts val="1200"/>
              </a:spcBef>
              <a:spcAft>
                <a:spcPts val="0"/>
              </a:spcAft>
              <a:buSzPts val="1200"/>
              <a:buFont typeface="Times New Roman"/>
              <a:buAutoNum type="arabicPeriod"/>
            </a:pPr>
            <a:r>
              <a:rPr b="1" lang="en-GB" sz="1200">
                <a:latin typeface="Times New Roman"/>
                <a:ea typeface="Times New Roman"/>
                <a:cs typeface="Times New Roman"/>
                <a:sym typeface="Times New Roman"/>
              </a:rPr>
              <a:t>Reporting significant changes</a:t>
            </a:r>
            <a:endParaRPr b="1" sz="1200">
              <a:latin typeface="Times New Roman"/>
              <a:ea typeface="Times New Roman"/>
              <a:cs typeface="Times New Roman"/>
              <a:sym typeface="Times New Roman"/>
            </a:endParaRPr>
          </a:p>
          <a:p>
            <a:pPr indent="0" lvl="0" marL="0" rtl="0" algn="l">
              <a:lnSpc>
                <a:spcPct val="115000"/>
              </a:lnSpc>
              <a:spcBef>
                <a:spcPts val="1200"/>
              </a:spcBef>
              <a:spcAft>
                <a:spcPts val="0"/>
              </a:spcAft>
              <a:buNone/>
            </a:pPr>
            <a:r>
              <a:t/>
            </a:r>
            <a:endParaRPr sz="1200">
              <a:latin typeface="Times New Roman"/>
              <a:ea typeface="Times New Roman"/>
              <a:cs typeface="Times New Roman"/>
              <a:sym typeface="Times New Roman"/>
            </a:endParaRPr>
          </a:p>
          <a:p>
            <a:pPr indent="0" lvl="0" marL="0" rtl="0" algn="l">
              <a:spcBef>
                <a:spcPts val="1200"/>
              </a:spcBef>
              <a:spcAft>
                <a:spcPts val="1600"/>
              </a:spcAft>
              <a:buNone/>
            </a:pPr>
            <a:r>
              <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376" name="Shape 376"/>
        <p:cNvGrpSpPr/>
        <p:nvPr/>
      </p:nvGrpSpPr>
      <p:grpSpPr>
        <a:xfrm>
          <a:off x="0" y="0"/>
          <a:ext cx="0" cy="0"/>
          <a:chOff x="0" y="0"/>
          <a:chExt cx="0" cy="0"/>
        </a:xfrm>
      </p:grpSpPr>
      <p:sp>
        <p:nvSpPr>
          <p:cNvPr id="377" name="Google Shape;377;p68"/>
          <p:cNvSpPr txBox="1"/>
          <p:nvPr>
            <p:ph idx="2" type="body"/>
          </p:nvPr>
        </p:nvSpPr>
        <p:spPr>
          <a:xfrm>
            <a:off x="4939500" y="724200"/>
            <a:ext cx="3837000" cy="3695100"/>
          </a:xfrm>
          <a:prstGeom prst="rect">
            <a:avLst/>
          </a:prstGeom>
        </p:spPr>
        <p:txBody>
          <a:bodyPr anchorCtr="0" anchor="ctr" bIns="91425" lIns="91425" spcFirstLastPara="1" rIns="91425" wrap="square" tIns="91425">
            <a:noAutofit/>
          </a:bodyPr>
          <a:lstStyle/>
          <a:p>
            <a:pPr indent="0" lvl="0" marL="457200" rtl="0" algn="l">
              <a:lnSpc>
                <a:spcPct val="115000"/>
              </a:lnSpc>
              <a:spcBef>
                <a:spcPts val="1200"/>
              </a:spcBef>
              <a:spcAft>
                <a:spcPts val="0"/>
              </a:spcAft>
              <a:buNone/>
            </a:pPr>
            <a:r>
              <a:rPr lang="en-GB" sz="1200">
                <a:latin typeface="Times New Roman"/>
                <a:ea typeface="Times New Roman"/>
                <a:cs typeface="Times New Roman"/>
                <a:sym typeface="Times New Roman"/>
              </a:rPr>
              <a:t>Is a widely used word processing program developed by Microsoft. It allows users to create, edit, format, and share documents such as letters, CVs, reports, and academic assignments. It is available for computers, tablets, and mobile phones, as well as in an online version. </a:t>
            </a:r>
            <a:endParaRPr sz="1400">
              <a:latin typeface="Times New Roman"/>
              <a:ea typeface="Times New Roman"/>
              <a:cs typeface="Times New Roman"/>
              <a:sym typeface="Times New Roman"/>
            </a:endParaRPr>
          </a:p>
          <a:p>
            <a:pPr indent="0" lvl="0" marL="0" rtl="0" algn="l">
              <a:spcBef>
                <a:spcPts val="1200"/>
              </a:spcBef>
              <a:spcAft>
                <a:spcPts val="1600"/>
              </a:spcAft>
              <a:buClr>
                <a:schemeClr val="dk2"/>
              </a:buClr>
              <a:buSzPts val="1100"/>
              <a:buNone/>
            </a:pPr>
            <a:r>
              <a:t/>
            </a:r>
            <a:endParaRPr/>
          </a:p>
        </p:txBody>
      </p:sp>
      <p:sp>
        <p:nvSpPr>
          <p:cNvPr id="378" name="Google Shape;378;p68"/>
          <p:cNvSpPr txBox="1"/>
          <p:nvPr>
            <p:ph type="title"/>
          </p:nvPr>
        </p:nvSpPr>
        <p:spPr>
          <a:xfrm>
            <a:off x="277350" y="976850"/>
            <a:ext cx="4045200" cy="13182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GB">
                <a:solidFill>
                  <a:srgbClr val="1A1A1A"/>
                </a:solidFill>
              </a:rPr>
              <a:t>Tool selected</a:t>
            </a:r>
            <a:endParaRPr>
              <a:solidFill>
                <a:srgbClr val="1A1A1A"/>
              </a:solidFill>
            </a:endParaRPr>
          </a:p>
        </p:txBody>
      </p:sp>
      <p:pic>
        <p:nvPicPr>
          <p:cNvPr id="379" name="Google Shape;379;p68"/>
          <p:cNvPicPr preferRelativeResize="0"/>
          <p:nvPr/>
        </p:nvPicPr>
        <p:blipFill>
          <a:blip r:embed="rId3">
            <a:alphaModFix/>
          </a:blip>
          <a:stretch>
            <a:fillRect/>
          </a:stretch>
        </p:blipFill>
        <p:spPr>
          <a:xfrm>
            <a:off x="1273176" y="2258950"/>
            <a:ext cx="1866876" cy="1921324"/>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383" name="Shape 383"/>
        <p:cNvGrpSpPr/>
        <p:nvPr/>
      </p:nvGrpSpPr>
      <p:grpSpPr>
        <a:xfrm>
          <a:off x="0" y="0"/>
          <a:ext cx="0" cy="0"/>
          <a:chOff x="0" y="0"/>
          <a:chExt cx="0" cy="0"/>
        </a:xfrm>
      </p:grpSpPr>
      <p:sp>
        <p:nvSpPr>
          <p:cNvPr id="384" name="Google Shape;384;p69"/>
          <p:cNvSpPr txBox="1"/>
          <p:nvPr>
            <p:ph type="title"/>
          </p:nvPr>
        </p:nvSpPr>
        <p:spPr>
          <a:xfrm>
            <a:off x="487175" y="458025"/>
            <a:ext cx="8368200" cy="6861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GB">
                <a:solidFill>
                  <a:srgbClr val="1A1A1A"/>
                </a:solidFill>
              </a:rPr>
              <a:t>Why this tool is suitable for the task?</a:t>
            </a:r>
            <a:endParaRPr>
              <a:solidFill>
                <a:srgbClr val="1A1A1A"/>
              </a:solidFill>
            </a:endParaRPr>
          </a:p>
        </p:txBody>
      </p:sp>
      <p:sp>
        <p:nvSpPr>
          <p:cNvPr id="385" name="Google Shape;385;p69"/>
          <p:cNvSpPr txBox="1"/>
          <p:nvPr>
            <p:ph idx="1" type="body"/>
          </p:nvPr>
        </p:nvSpPr>
        <p:spPr>
          <a:xfrm>
            <a:off x="387900" y="1489825"/>
            <a:ext cx="6512400" cy="30789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a:solidFill>
                  <a:srgbClr val="1A1A1A"/>
                </a:solidFill>
              </a:rPr>
              <a:t>Based on the needs identified for the care home, Microsoft Word is the most suitable option for writing care-related documents and care documentation. Its features allow essential information about residents to be recorded and stored digitally, making it easily accessible to members of staff.</a:t>
            </a:r>
            <a:endParaRPr>
              <a:solidFill>
                <a:srgbClr val="1A1A1A"/>
              </a:solidFill>
            </a:endParaRPr>
          </a:p>
          <a:p>
            <a:pPr indent="0" lvl="0" marL="0" rtl="0" algn="l">
              <a:spcBef>
                <a:spcPts val="1600"/>
              </a:spcBef>
              <a:spcAft>
                <a:spcPts val="1600"/>
              </a:spcAft>
              <a:buNone/>
            </a:pPr>
            <a:r>
              <a:rPr lang="en-GB">
                <a:solidFill>
                  <a:srgbClr val="1A1A1A"/>
                </a:solidFill>
              </a:rPr>
              <a:t>This improves the efficiency of storing and sharing important information about each resident, helping to ensure personalised, appropriate, and consistent care.</a:t>
            </a:r>
            <a:endParaRPr>
              <a:solidFill>
                <a:srgbClr val="1A1A1A"/>
              </a:solidFill>
            </a:endParaRPr>
          </a:p>
        </p:txBody>
      </p:sp>
      <p:pic>
        <p:nvPicPr>
          <p:cNvPr id="386" name="Google Shape;386;p69"/>
          <p:cNvPicPr preferRelativeResize="0"/>
          <p:nvPr/>
        </p:nvPicPr>
        <p:blipFill>
          <a:blip r:embed="rId3">
            <a:alphaModFix/>
          </a:blip>
          <a:stretch>
            <a:fillRect/>
          </a:stretch>
        </p:blipFill>
        <p:spPr>
          <a:xfrm>
            <a:off x="6838875" y="3305575"/>
            <a:ext cx="2076525" cy="1609324"/>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390" name="Shape 390"/>
        <p:cNvGrpSpPr/>
        <p:nvPr/>
      </p:nvGrpSpPr>
      <p:grpSpPr>
        <a:xfrm>
          <a:off x="0" y="0"/>
          <a:ext cx="0" cy="0"/>
          <a:chOff x="0" y="0"/>
          <a:chExt cx="0" cy="0"/>
        </a:xfrm>
      </p:grpSpPr>
      <p:sp>
        <p:nvSpPr>
          <p:cNvPr id="391" name="Google Shape;391;p70"/>
          <p:cNvSpPr txBox="1"/>
          <p:nvPr>
            <p:ph idx="2" type="body"/>
          </p:nvPr>
        </p:nvSpPr>
        <p:spPr>
          <a:xfrm>
            <a:off x="4887175" y="1592375"/>
            <a:ext cx="3837000" cy="2100900"/>
          </a:xfrm>
          <a:prstGeom prst="rect">
            <a:avLst/>
          </a:prstGeom>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rPr i="1" lang="en-GB" sz="1200">
                <a:latin typeface="Times New Roman"/>
                <a:ea typeface="Times New Roman"/>
                <a:cs typeface="Times New Roman"/>
                <a:sym typeface="Times New Roman"/>
              </a:rPr>
              <a:t>“ One of the biggest benefits of the digital revolution has been the ability to store and access data. Healthcare professionals can now retrieve patient data from anywhere. “( The Impact of Digital Technology on Healthcare - 20 Feb 2020 )</a:t>
            </a:r>
            <a:endParaRPr i="1" sz="1200">
              <a:latin typeface="Times New Roman"/>
              <a:ea typeface="Times New Roman"/>
              <a:cs typeface="Times New Roman"/>
              <a:sym typeface="Times New Roman"/>
            </a:endParaRPr>
          </a:p>
          <a:p>
            <a:pPr indent="0" lvl="0" marL="0" rtl="0" algn="l">
              <a:lnSpc>
                <a:spcPct val="115000"/>
              </a:lnSpc>
              <a:spcBef>
                <a:spcPts val="0"/>
              </a:spcBef>
              <a:spcAft>
                <a:spcPts val="0"/>
              </a:spcAft>
              <a:buNone/>
            </a:pPr>
            <a:r>
              <a:t/>
            </a:r>
            <a:endParaRPr sz="1200">
              <a:latin typeface="Times New Roman"/>
              <a:ea typeface="Times New Roman"/>
              <a:cs typeface="Times New Roman"/>
              <a:sym typeface="Times New Roman"/>
            </a:endParaRPr>
          </a:p>
          <a:p>
            <a:pPr indent="0" lvl="0" marL="0" rtl="0" algn="l">
              <a:lnSpc>
                <a:spcPct val="115000"/>
              </a:lnSpc>
              <a:spcBef>
                <a:spcPts val="0"/>
              </a:spcBef>
              <a:spcAft>
                <a:spcPts val="0"/>
              </a:spcAft>
              <a:buNone/>
            </a:pPr>
            <a:r>
              <a:rPr lang="en-GB" sz="1200">
                <a:latin typeface="Times New Roman"/>
                <a:ea typeface="Times New Roman"/>
                <a:cs typeface="Times New Roman"/>
                <a:sym typeface="Times New Roman"/>
              </a:rPr>
              <a:t>Microsoft Word improves efficiency and communication in a care home by making it easier to create, edit, and organise documents such as care records, reports, and staff notices. This helps staff share information clearly and accurately, reduces administrative errors, and saves time, allowing them to focus more on providing high-quality care for residents. </a:t>
            </a:r>
            <a:endParaRPr sz="1200">
              <a:latin typeface="Times New Roman"/>
              <a:ea typeface="Times New Roman"/>
              <a:cs typeface="Times New Roman"/>
              <a:sym typeface="Times New Roman"/>
            </a:endParaRPr>
          </a:p>
          <a:p>
            <a:pPr indent="0" lvl="0" marL="0" rtl="0" algn="l">
              <a:lnSpc>
                <a:spcPct val="115000"/>
              </a:lnSpc>
              <a:spcBef>
                <a:spcPts val="0"/>
              </a:spcBef>
              <a:spcAft>
                <a:spcPts val="0"/>
              </a:spcAft>
              <a:buNone/>
            </a:pPr>
            <a:r>
              <a:t/>
            </a:r>
            <a:endParaRPr i="1" sz="1200">
              <a:solidFill>
                <a:srgbClr val="3E3E3E"/>
              </a:solidFill>
              <a:highlight>
                <a:srgbClr val="FFFFFF"/>
              </a:highlight>
              <a:latin typeface="Times New Roman"/>
              <a:ea typeface="Times New Roman"/>
              <a:cs typeface="Times New Roman"/>
              <a:sym typeface="Times New Roman"/>
            </a:endParaRPr>
          </a:p>
        </p:txBody>
      </p:sp>
      <p:sp>
        <p:nvSpPr>
          <p:cNvPr id="392" name="Google Shape;392;p70"/>
          <p:cNvSpPr txBox="1"/>
          <p:nvPr>
            <p:ph type="title"/>
          </p:nvPr>
        </p:nvSpPr>
        <p:spPr>
          <a:xfrm>
            <a:off x="265500" y="1818600"/>
            <a:ext cx="4045200" cy="1506300"/>
          </a:xfrm>
          <a:prstGeom prst="rect">
            <a:avLst/>
          </a:prstGeom>
        </p:spPr>
        <p:txBody>
          <a:bodyPr anchorCtr="0" anchor="ctr" bIns="91425" lIns="91425" spcFirstLastPara="1" rIns="91425" wrap="square" tIns="91425">
            <a:noAutofit/>
          </a:bodyPr>
          <a:lstStyle/>
          <a:p>
            <a:pPr indent="0" lvl="0" marL="0" rtl="0" algn="ctr">
              <a:spcBef>
                <a:spcPts val="0"/>
              </a:spcBef>
              <a:spcAft>
                <a:spcPts val="0"/>
              </a:spcAft>
              <a:buNone/>
            </a:pPr>
            <a:r>
              <a:rPr lang="en-GB">
                <a:solidFill>
                  <a:srgbClr val="1A1A1A"/>
                </a:solidFill>
              </a:rPr>
              <a:t>How it improves efficiency or communication</a:t>
            </a:r>
            <a:endParaRPr>
              <a:solidFill>
                <a:srgbClr val="1A1A1A"/>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396" name="Shape 396"/>
        <p:cNvGrpSpPr/>
        <p:nvPr/>
      </p:nvGrpSpPr>
      <p:grpSpPr>
        <a:xfrm>
          <a:off x="0" y="0"/>
          <a:ext cx="0" cy="0"/>
          <a:chOff x="0" y="0"/>
          <a:chExt cx="0" cy="0"/>
        </a:xfrm>
      </p:grpSpPr>
      <p:sp>
        <p:nvSpPr>
          <p:cNvPr id="397" name="Google Shape;397;p71"/>
          <p:cNvSpPr txBox="1"/>
          <p:nvPr>
            <p:ph type="title"/>
          </p:nvPr>
        </p:nvSpPr>
        <p:spPr>
          <a:xfrm>
            <a:off x="490250" y="526350"/>
            <a:ext cx="7590300" cy="4090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solidFill>
                  <a:srgbClr val="1A1A1A"/>
                </a:solidFill>
              </a:rPr>
              <a:t>Advantages and limitations of Microsoft Word</a:t>
            </a:r>
            <a:r>
              <a:rPr lang="en-GB"/>
              <a:t>.</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401" name="Shape 401"/>
        <p:cNvGrpSpPr/>
        <p:nvPr/>
      </p:nvGrpSpPr>
      <p:grpSpPr>
        <a:xfrm>
          <a:off x="0" y="0"/>
          <a:ext cx="0" cy="0"/>
          <a:chOff x="0" y="0"/>
          <a:chExt cx="0" cy="0"/>
        </a:xfrm>
      </p:grpSpPr>
      <p:sp>
        <p:nvSpPr>
          <p:cNvPr id="402" name="Google Shape;402;p72"/>
          <p:cNvSpPr txBox="1"/>
          <p:nvPr>
            <p:ph idx="4294967295" type="body"/>
          </p:nvPr>
        </p:nvSpPr>
        <p:spPr>
          <a:xfrm>
            <a:off x="311700" y="632651"/>
            <a:ext cx="3853200" cy="524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2400">
                <a:highlight>
                  <a:schemeClr val="lt1"/>
                </a:highlight>
              </a:rPr>
              <a:t>Advantages</a:t>
            </a:r>
            <a:endParaRPr sz="2400">
              <a:highlight>
                <a:schemeClr val="lt1"/>
              </a:highlight>
            </a:endParaRPr>
          </a:p>
          <a:p>
            <a:pPr indent="0" lvl="0" marL="0" rtl="0" algn="l">
              <a:spcBef>
                <a:spcPts val="1600"/>
              </a:spcBef>
              <a:spcAft>
                <a:spcPts val="1600"/>
              </a:spcAft>
              <a:buNone/>
            </a:pPr>
            <a:r>
              <a:t/>
            </a:r>
            <a:endParaRPr sz="2400">
              <a:solidFill>
                <a:schemeClr val="accent5"/>
              </a:solidFill>
            </a:endParaRPr>
          </a:p>
        </p:txBody>
      </p:sp>
      <p:cxnSp>
        <p:nvCxnSpPr>
          <p:cNvPr id="403" name="Google Shape;403;p72"/>
          <p:cNvCxnSpPr/>
          <p:nvPr/>
        </p:nvCxnSpPr>
        <p:spPr>
          <a:xfrm>
            <a:off x="402600" y="1249308"/>
            <a:ext cx="1960200" cy="12600"/>
          </a:xfrm>
          <a:prstGeom prst="straightConnector1">
            <a:avLst/>
          </a:prstGeom>
          <a:noFill/>
          <a:ln cap="flat" cmpd="sng" w="9525">
            <a:solidFill>
              <a:schemeClr val="lt2"/>
            </a:solidFill>
            <a:prstDash val="solid"/>
            <a:round/>
            <a:headEnd len="sm" w="sm" type="none"/>
            <a:tailEnd len="sm" w="sm" type="none"/>
          </a:ln>
        </p:spPr>
      </p:cxnSp>
      <p:sp>
        <p:nvSpPr>
          <p:cNvPr id="404" name="Google Shape;404;p72"/>
          <p:cNvSpPr txBox="1"/>
          <p:nvPr>
            <p:ph idx="4294967295" type="body"/>
          </p:nvPr>
        </p:nvSpPr>
        <p:spPr>
          <a:xfrm>
            <a:off x="271525" y="1354155"/>
            <a:ext cx="3853200" cy="2753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200"/>
              <a:t>Microsoft Word is useful in a nursing home because it al</a:t>
            </a:r>
            <a:r>
              <a:rPr lang="en-GB" sz="1200">
                <a:solidFill>
                  <a:srgbClr val="1A1A1A"/>
                </a:solidFill>
              </a:rPr>
              <a:t>lows staff to create, edit, format, and organise care-related documents in a clear and professional way. It can be used to record residents’ daily observations, care provided, incidents, medication information, and any important changes that need to be reported to the care team (Microsoft, n.d.).</a:t>
            </a:r>
            <a:endParaRPr sz="1200">
              <a:solidFill>
                <a:srgbClr val="1A1A1A"/>
              </a:solidFill>
            </a:endParaRPr>
          </a:p>
          <a:p>
            <a:pPr indent="0" lvl="0" marL="0" rtl="0" algn="l">
              <a:spcBef>
                <a:spcPts val="1600"/>
              </a:spcBef>
              <a:spcAft>
                <a:spcPts val="0"/>
              </a:spcAft>
              <a:buNone/>
            </a:pPr>
            <a:r>
              <a:rPr lang="en-GB" sz="1200">
                <a:solidFill>
                  <a:srgbClr val="1A1A1A"/>
                </a:solidFill>
              </a:rPr>
              <a:t>It also allows documents to be saved digitally, which can make information easier to store, access, and share with authorised members of staff. This supports better communication and helps provide safe, consistent, and continuous care. According to NHSX (2021), health and care records should be managed properly to support safe and effective c</a:t>
            </a:r>
            <a:r>
              <a:rPr lang="en-GB" sz="1200"/>
              <a:t>are.</a:t>
            </a:r>
            <a:endParaRPr sz="1200"/>
          </a:p>
          <a:p>
            <a:pPr indent="0" lvl="0" marL="0" rtl="0" algn="l">
              <a:spcBef>
                <a:spcPts val="1600"/>
              </a:spcBef>
              <a:spcAft>
                <a:spcPts val="1600"/>
              </a:spcAft>
              <a:buNone/>
            </a:pPr>
            <a:r>
              <a:t/>
            </a:r>
            <a:endParaRPr sz="1400"/>
          </a:p>
        </p:txBody>
      </p:sp>
      <p:sp>
        <p:nvSpPr>
          <p:cNvPr id="405" name="Google Shape;405;p72"/>
          <p:cNvSpPr txBox="1"/>
          <p:nvPr>
            <p:ph idx="4294967295" type="body"/>
          </p:nvPr>
        </p:nvSpPr>
        <p:spPr>
          <a:xfrm>
            <a:off x="4905750" y="724894"/>
            <a:ext cx="3853200" cy="5244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GB" sz="2400">
                <a:highlight>
                  <a:schemeClr val="lt1"/>
                </a:highlight>
              </a:rPr>
              <a:t>Disadvantages</a:t>
            </a:r>
            <a:endParaRPr sz="2400">
              <a:highlight>
                <a:schemeClr val="lt1"/>
              </a:highlight>
            </a:endParaRPr>
          </a:p>
        </p:txBody>
      </p:sp>
      <p:cxnSp>
        <p:nvCxnSpPr>
          <p:cNvPr id="406" name="Google Shape;406;p72"/>
          <p:cNvCxnSpPr/>
          <p:nvPr/>
        </p:nvCxnSpPr>
        <p:spPr>
          <a:xfrm>
            <a:off x="5020750" y="1261908"/>
            <a:ext cx="1537200" cy="7800"/>
          </a:xfrm>
          <a:prstGeom prst="straightConnector1">
            <a:avLst/>
          </a:prstGeom>
          <a:noFill/>
          <a:ln cap="flat" cmpd="sng" w="9525">
            <a:solidFill>
              <a:schemeClr val="lt2"/>
            </a:solidFill>
            <a:prstDash val="solid"/>
            <a:round/>
            <a:headEnd len="sm" w="sm" type="none"/>
            <a:tailEnd len="sm" w="sm" type="none"/>
          </a:ln>
        </p:spPr>
      </p:cxnSp>
      <p:sp>
        <p:nvSpPr>
          <p:cNvPr id="407" name="Google Shape;407;p72"/>
          <p:cNvSpPr txBox="1"/>
          <p:nvPr>
            <p:ph idx="4294967295" type="body"/>
          </p:nvPr>
        </p:nvSpPr>
        <p:spPr>
          <a:xfrm>
            <a:off x="4873600" y="1426080"/>
            <a:ext cx="3853200" cy="2753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GB" sz="1200"/>
              <a:t>One disadvantage is that Microsoft Word is not sp</a:t>
            </a:r>
            <a:r>
              <a:rPr lang="en-GB" sz="1200">
                <a:solidFill>
                  <a:srgbClr val="1A1A1A"/>
                </a:solidFill>
              </a:rPr>
              <a:t>ecifically designed for healthcare or nursing home documentation. It does not automatically include specialist features such as care alerts, medication tracking, electronic care plans, or automatic reminders.</a:t>
            </a:r>
            <a:endParaRPr sz="1200">
              <a:solidFill>
                <a:srgbClr val="1A1A1A"/>
              </a:solidFill>
            </a:endParaRPr>
          </a:p>
          <a:p>
            <a:pPr indent="0" lvl="0" marL="0" rtl="0" algn="l">
              <a:spcBef>
                <a:spcPts val="1600"/>
              </a:spcBef>
              <a:spcAft>
                <a:spcPts val="0"/>
              </a:spcAft>
              <a:buNone/>
            </a:pPr>
            <a:r>
              <a:rPr lang="en-GB" sz="1200">
                <a:solidFill>
                  <a:srgbClr val="1A1A1A"/>
                </a:solidFill>
              </a:rPr>
              <a:t>Another disadvantage is the risk of confidentiality and record-keeping problems. Care documents may contain sensitive information about residents, so if they are saved in the wrong place, shared with the wrong person, or edited without control, residents’ privacy and safety could be at risk</a:t>
            </a:r>
            <a:r>
              <a:rPr lang="en-GB" sz="1400">
                <a:solidFill>
                  <a:srgbClr val="1A1A1A"/>
                </a:solidFill>
              </a:rPr>
              <a:t>.</a:t>
            </a:r>
            <a:endParaRPr sz="1400">
              <a:solidFill>
                <a:srgbClr val="1A1A1A"/>
              </a:solidFill>
            </a:endParaRPr>
          </a:p>
          <a:p>
            <a:pPr indent="0" lvl="0" marL="0" rtl="0" algn="l">
              <a:spcBef>
                <a:spcPts val="1600"/>
              </a:spcBef>
              <a:spcAft>
                <a:spcPts val="0"/>
              </a:spcAft>
              <a:buNone/>
            </a:pPr>
            <a:r>
              <a:t/>
            </a:r>
            <a:endParaRPr sz="1400">
              <a:solidFill>
                <a:srgbClr val="1A1A1A"/>
              </a:solidFill>
            </a:endParaRPr>
          </a:p>
          <a:p>
            <a:pPr indent="0" lvl="0" marL="0" rtl="0" algn="l">
              <a:spcBef>
                <a:spcPts val="1600"/>
              </a:spcBef>
              <a:spcAft>
                <a:spcPts val="1600"/>
              </a:spcAft>
              <a:buNone/>
            </a:pPr>
            <a:r>
              <a:t/>
            </a:r>
            <a:endParaRPr sz="1400">
              <a:solidFill>
                <a:srgbClr val="1A1A1A"/>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411" name="Shape 411"/>
        <p:cNvGrpSpPr/>
        <p:nvPr/>
      </p:nvGrpSpPr>
      <p:grpSpPr>
        <a:xfrm>
          <a:off x="0" y="0"/>
          <a:ext cx="0" cy="0"/>
          <a:chOff x="0" y="0"/>
          <a:chExt cx="0" cy="0"/>
        </a:xfrm>
      </p:grpSpPr>
      <p:sp>
        <p:nvSpPr>
          <p:cNvPr id="412" name="Google Shape;412;p73"/>
          <p:cNvSpPr txBox="1"/>
          <p:nvPr>
            <p:ph type="title"/>
          </p:nvPr>
        </p:nvSpPr>
        <p:spPr>
          <a:xfrm>
            <a:off x="265500" y="1818600"/>
            <a:ext cx="4045200" cy="15063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GB">
                <a:solidFill>
                  <a:schemeClr val="lt1"/>
                </a:solidFill>
              </a:rPr>
              <a:t>workplace tasks</a:t>
            </a:r>
            <a:r>
              <a:rPr lang="en-GB"/>
              <a:t> </a:t>
            </a:r>
            <a:endParaRPr/>
          </a:p>
        </p:txBody>
      </p:sp>
      <p:sp>
        <p:nvSpPr>
          <p:cNvPr id="413" name="Google Shape;413;p73"/>
          <p:cNvSpPr txBox="1"/>
          <p:nvPr>
            <p:ph idx="2" type="body"/>
          </p:nvPr>
        </p:nvSpPr>
        <p:spPr>
          <a:xfrm>
            <a:off x="4827000" y="1343025"/>
            <a:ext cx="3837000" cy="2562900"/>
          </a:xfrm>
          <a:prstGeom prst="rect">
            <a:avLst/>
          </a:prstGeom>
        </p:spPr>
        <p:txBody>
          <a:bodyPr anchorCtr="0" anchor="ctr" bIns="91425" lIns="91425" spcFirstLastPara="1" rIns="91425" wrap="square" tIns="91425">
            <a:noAutofit/>
          </a:bodyPr>
          <a:lstStyle/>
          <a:p>
            <a:pPr indent="0" lvl="0" marL="0" rtl="0" algn="l">
              <a:lnSpc>
                <a:spcPct val="115000"/>
              </a:lnSpc>
              <a:spcBef>
                <a:spcPts val="1200"/>
              </a:spcBef>
              <a:spcAft>
                <a:spcPts val="0"/>
              </a:spcAft>
              <a:buNone/>
            </a:pPr>
            <a:r>
              <a:rPr lang="en-GB" sz="1200">
                <a:latin typeface="Times New Roman"/>
                <a:ea typeface="Times New Roman"/>
                <a:cs typeface="Times New Roman"/>
                <a:sym typeface="Times New Roman"/>
              </a:rPr>
              <a:t>In Riverdale nursing home , the task of </a:t>
            </a:r>
            <a:r>
              <a:rPr b="1" lang="en-GB" sz="1200">
                <a:latin typeface="Times New Roman"/>
                <a:ea typeface="Times New Roman"/>
                <a:cs typeface="Times New Roman"/>
                <a:sym typeface="Times New Roman"/>
              </a:rPr>
              <a:t>writing care-related documents</a:t>
            </a:r>
            <a:r>
              <a:rPr lang="en-GB" sz="1200">
                <a:latin typeface="Times New Roman"/>
                <a:ea typeface="Times New Roman"/>
                <a:cs typeface="Times New Roman"/>
                <a:sym typeface="Times New Roman"/>
              </a:rPr>
              <a:t> or </a:t>
            </a:r>
            <a:r>
              <a:rPr b="1" lang="en-GB" sz="1200">
                <a:latin typeface="Times New Roman"/>
                <a:ea typeface="Times New Roman"/>
                <a:cs typeface="Times New Roman"/>
                <a:sym typeface="Times New Roman"/>
              </a:rPr>
              <a:t>care documentation</a:t>
            </a:r>
            <a:r>
              <a:rPr lang="en-GB" sz="1200">
                <a:latin typeface="Times New Roman"/>
                <a:ea typeface="Times New Roman"/>
                <a:cs typeface="Times New Roman"/>
                <a:sym typeface="Times New Roman"/>
              </a:rPr>
              <a:t> refers to recording in writing all information related to the care of residents. It is an essential part of the role because it ensures that the entire care team is aware of each resident's condition and helps provide safe, consistent, and continuous care.</a:t>
            </a:r>
            <a:endParaRPr sz="1200">
              <a:latin typeface="Times New Roman"/>
              <a:ea typeface="Times New Roman"/>
              <a:cs typeface="Times New Roman"/>
              <a:sym typeface="Times New Roman"/>
            </a:endParaRPr>
          </a:p>
          <a:p>
            <a:pPr indent="0" lvl="0" marL="0" rtl="0" algn="l">
              <a:lnSpc>
                <a:spcPct val="115000"/>
              </a:lnSpc>
              <a:spcBef>
                <a:spcPts val="1200"/>
              </a:spcBef>
              <a:spcAft>
                <a:spcPts val="0"/>
              </a:spcAft>
              <a:buNone/>
            </a:pPr>
            <a:r>
              <a:rPr lang="en-GB" sz="1200">
                <a:latin typeface="Times New Roman"/>
                <a:ea typeface="Times New Roman"/>
                <a:cs typeface="Times New Roman"/>
                <a:sym typeface="Times New Roman"/>
              </a:rPr>
              <a:t>In a practical case, this task may involve: </a:t>
            </a:r>
            <a:endParaRPr sz="1200">
              <a:latin typeface="Times New Roman"/>
              <a:ea typeface="Times New Roman"/>
              <a:cs typeface="Times New Roman"/>
              <a:sym typeface="Times New Roman"/>
            </a:endParaRPr>
          </a:p>
          <a:p>
            <a:pPr indent="-304800" lvl="0" marL="457200" rtl="0" algn="l">
              <a:lnSpc>
                <a:spcPct val="115000"/>
              </a:lnSpc>
              <a:spcBef>
                <a:spcPts val="1200"/>
              </a:spcBef>
              <a:spcAft>
                <a:spcPts val="0"/>
              </a:spcAft>
              <a:buSzPts val="1200"/>
              <a:buFont typeface="Times New Roman"/>
              <a:buAutoNum type="arabicPeriod"/>
            </a:pPr>
            <a:r>
              <a:rPr b="1" lang="en-GB" sz="1200">
                <a:latin typeface="Times New Roman"/>
                <a:ea typeface="Times New Roman"/>
                <a:cs typeface="Times New Roman"/>
                <a:sym typeface="Times New Roman"/>
              </a:rPr>
              <a:t>Recording daily observations</a:t>
            </a:r>
            <a:r>
              <a:rPr lang="en-GB" sz="1200">
                <a:latin typeface="Times New Roman"/>
                <a:ea typeface="Times New Roman"/>
                <a:cs typeface="Times New Roman"/>
                <a:sym typeface="Times New Roman"/>
              </a:rPr>
              <a:t>.</a:t>
            </a:r>
            <a:endParaRPr sz="1200">
              <a:latin typeface="Times New Roman"/>
              <a:ea typeface="Times New Roman"/>
              <a:cs typeface="Times New Roman"/>
              <a:sym typeface="Times New Roman"/>
            </a:endParaRPr>
          </a:p>
          <a:p>
            <a:pPr indent="-304800" lvl="0" marL="457200" rtl="0" algn="l">
              <a:lnSpc>
                <a:spcPct val="115000"/>
              </a:lnSpc>
              <a:spcBef>
                <a:spcPts val="1200"/>
              </a:spcBef>
              <a:spcAft>
                <a:spcPts val="0"/>
              </a:spcAft>
              <a:buSzPts val="1200"/>
              <a:buFont typeface="Times New Roman"/>
              <a:buAutoNum type="arabicPeriod"/>
            </a:pPr>
            <a:r>
              <a:rPr b="1" lang="en-GB" sz="1200">
                <a:latin typeface="Times New Roman"/>
                <a:ea typeface="Times New Roman"/>
                <a:cs typeface="Times New Roman"/>
                <a:sym typeface="Times New Roman"/>
              </a:rPr>
              <a:t>Documenting the care provided</a:t>
            </a:r>
            <a:endParaRPr b="1" sz="1200">
              <a:latin typeface="Times New Roman"/>
              <a:ea typeface="Times New Roman"/>
              <a:cs typeface="Times New Roman"/>
              <a:sym typeface="Times New Roman"/>
            </a:endParaRPr>
          </a:p>
          <a:p>
            <a:pPr indent="-304800" lvl="0" marL="457200" rtl="0" algn="l">
              <a:lnSpc>
                <a:spcPct val="115000"/>
              </a:lnSpc>
              <a:spcBef>
                <a:spcPts val="1200"/>
              </a:spcBef>
              <a:spcAft>
                <a:spcPts val="0"/>
              </a:spcAft>
              <a:buSzPts val="1200"/>
              <a:buFont typeface="Times New Roman"/>
              <a:buAutoNum type="arabicPeriod"/>
            </a:pPr>
            <a:r>
              <a:rPr b="1" lang="en-GB" sz="1200">
                <a:latin typeface="Times New Roman"/>
                <a:ea typeface="Times New Roman"/>
                <a:cs typeface="Times New Roman"/>
                <a:sym typeface="Times New Roman"/>
              </a:rPr>
              <a:t>,Recording incidents or accidents</a:t>
            </a:r>
            <a:endParaRPr b="1" sz="1200">
              <a:latin typeface="Times New Roman"/>
              <a:ea typeface="Times New Roman"/>
              <a:cs typeface="Times New Roman"/>
              <a:sym typeface="Times New Roman"/>
            </a:endParaRPr>
          </a:p>
          <a:p>
            <a:pPr indent="-304800" lvl="0" marL="457200" rtl="0" algn="l">
              <a:lnSpc>
                <a:spcPct val="115000"/>
              </a:lnSpc>
              <a:spcBef>
                <a:spcPts val="1200"/>
              </a:spcBef>
              <a:spcAft>
                <a:spcPts val="0"/>
              </a:spcAft>
              <a:buSzPts val="1200"/>
              <a:buFont typeface="Times New Roman"/>
              <a:buAutoNum type="arabicPeriod"/>
            </a:pPr>
            <a:r>
              <a:rPr b="1" lang="en-GB" sz="1200">
                <a:latin typeface="Times New Roman"/>
                <a:ea typeface="Times New Roman"/>
                <a:cs typeface="Times New Roman"/>
                <a:sym typeface="Times New Roman"/>
              </a:rPr>
              <a:t>Documenting the administration of medication</a:t>
            </a:r>
            <a:endParaRPr b="1" sz="1200">
              <a:latin typeface="Times New Roman"/>
              <a:ea typeface="Times New Roman"/>
              <a:cs typeface="Times New Roman"/>
              <a:sym typeface="Times New Roman"/>
            </a:endParaRPr>
          </a:p>
          <a:p>
            <a:pPr indent="-304800" lvl="0" marL="457200" rtl="0" algn="l">
              <a:lnSpc>
                <a:spcPct val="115000"/>
              </a:lnSpc>
              <a:spcBef>
                <a:spcPts val="1200"/>
              </a:spcBef>
              <a:spcAft>
                <a:spcPts val="0"/>
              </a:spcAft>
              <a:buSzPts val="1200"/>
              <a:buFont typeface="Times New Roman"/>
              <a:buAutoNum type="arabicPeriod"/>
            </a:pPr>
            <a:r>
              <a:rPr b="1" lang="en-GB" sz="1200">
                <a:latin typeface="Times New Roman"/>
                <a:ea typeface="Times New Roman"/>
                <a:cs typeface="Times New Roman"/>
                <a:sym typeface="Times New Roman"/>
              </a:rPr>
              <a:t>Reporting significant changes</a:t>
            </a:r>
            <a:endParaRPr b="1" sz="1200">
              <a:latin typeface="Times New Roman"/>
              <a:ea typeface="Times New Roman"/>
              <a:cs typeface="Times New Roman"/>
              <a:sym typeface="Times New Roman"/>
            </a:endParaRPr>
          </a:p>
          <a:p>
            <a:pPr indent="0" lvl="0" marL="0" rtl="0" algn="l">
              <a:lnSpc>
                <a:spcPct val="115000"/>
              </a:lnSpc>
              <a:spcBef>
                <a:spcPts val="1200"/>
              </a:spcBef>
              <a:spcAft>
                <a:spcPts val="0"/>
              </a:spcAft>
              <a:buNone/>
            </a:pPr>
            <a:r>
              <a:t/>
            </a:r>
            <a:endParaRPr sz="1200">
              <a:latin typeface="Times New Roman"/>
              <a:ea typeface="Times New Roman"/>
              <a:cs typeface="Times New Roman"/>
              <a:sym typeface="Times New Roman"/>
            </a:endParaRPr>
          </a:p>
          <a:p>
            <a:pPr indent="0" lvl="0" marL="0" rtl="0" algn="l">
              <a:spcBef>
                <a:spcPts val="1200"/>
              </a:spcBef>
              <a:spcAft>
                <a:spcPts val="1600"/>
              </a:spcAft>
              <a:buNone/>
            </a:pPr>
            <a:r>
              <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17" name="Shape 417"/>
        <p:cNvGrpSpPr/>
        <p:nvPr/>
      </p:nvGrpSpPr>
      <p:grpSpPr>
        <a:xfrm>
          <a:off x="0" y="0"/>
          <a:ext cx="0" cy="0"/>
          <a:chOff x="0" y="0"/>
          <a:chExt cx="0" cy="0"/>
        </a:xfrm>
      </p:grpSpPr>
      <p:sp>
        <p:nvSpPr>
          <p:cNvPr id="418" name="Google Shape;418;p74"/>
          <p:cNvSpPr/>
          <p:nvPr/>
        </p:nvSpPr>
        <p:spPr>
          <a:xfrm>
            <a:off x="0" y="0"/>
            <a:ext cx="9141714" cy="5143500"/>
          </a:xfrm>
          <a:prstGeom prst="rect">
            <a:avLst/>
          </a:prstGeom>
          <a:solidFill>
            <a:schemeClr val="lt1"/>
          </a:solidFill>
          <a:ln>
            <a:noFill/>
          </a:ln>
        </p:spPr>
        <p:txBody>
          <a:bodyPr anchorCtr="0" anchor="ctr" bIns="34275" lIns="68575" spcFirstLastPara="1" rIns="68575" wrap="square" tIns="34275">
            <a:noAutofit/>
          </a:bodyPr>
          <a:lstStyle/>
          <a:p>
            <a:pPr indent="0" lvl="0" marL="0" marR="0" rtl="0" algn="ctr">
              <a:spcBef>
                <a:spcPts val="0"/>
              </a:spcBef>
              <a:spcAft>
                <a:spcPts val="0"/>
              </a:spcAft>
              <a:buNone/>
            </a:pPr>
            <a:r>
              <a:t/>
            </a:r>
            <a:endParaRPr b="0" i="0" sz="1400" u="none" cap="none" strike="noStrike">
              <a:solidFill>
                <a:schemeClr val="lt1"/>
              </a:solidFill>
              <a:latin typeface="Arial"/>
              <a:ea typeface="Arial"/>
              <a:cs typeface="Arial"/>
              <a:sym typeface="Arial"/>
            </a:endParaRPr>
          </a:p>
        </p:txBody>
      </p:sp>
      <p:pic>
        <p:nvPicPr>
          <p:cNvPr id="419" name="Google Shape;419;p74"/>
          <p:cNvPicPr preferRelativeResize="0"/>
          <p:nvPr/>
        </p:nvPicPr>
        <p:blipFill rotWithShape="1">
          <a:blip r:embed="rId3">
            <a:alphaModFix/>
          </a:blip>
          <a:srcRect b="7334" l="0" r="-2" t="7334"/>
          <a:stretch/>
        </p:blipFill>
        <p:spPr>
          <a:xfrm>
            <a:off x="-3" y="-3"/>
            <a:ext cx="5650980" cy="5143488"/>
          </a:xfrm>
          <a:custGeom>
            <a:rect b="b" l="l" r="r" t="t"/>
            <a:pathLst>
              <a:path extrusionOk="0" h="6857984" w="7534640">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a:noFill/>
          <a:ln>
            <a:noFill/>
          </a:ln>
        </p:spPr>
      </p:pic>
      <p:sp>
        <p:nvSpPr>
          <p:cNvPr id="420" name="Google Shape;420;p74"/>
          <p:cNvSpPr txBox="1"/>
          <p:nvPr>
            <p:ph type="ctrTitle"/>
          </p:nvPr>
        </p:nvSpPr>
        <p:spPr>
          <a:xfrm>
            <a:off x="4329850" y="2907950"/>
            <a:ext cx="4620300" cy="1009200"/>
          </a:xfrm>
          <a:prstGeom prst="rect">
            <a:avLst/>
          </a:prstGeom>
          <a:noFill/>
          <a:ln>
            <a:noFill/>
          </a:ln>
        </p:spPr>
        <p:txBody>
          <a:bodyPr anchorCtr="0" anchor="b" bIns="34275" lIns="68575" spcFirstLastPara="1" rIns="68575" wrap="square" tIns="34275">
            <a:normAutofit fontScale="90000"/>
          </a:bodyPr>
          <a:lstStyle/>
          <a:p>
            <a:pPr indent="0" lvl="0" marL="0" rtl="0" algn="l">
              <a:lnSpc>
                <a:spcPct val="90000"/>
              </a:lnSpc>
              <a:spcBef>
                <a:spcPts val="0"/>
              </a:spcBef>
              <a:spcAft>
                <a:spcPts val="0"/>
              </a:spcAft>
              <a:buClr>
                <a:schemeClr val="dk1"/>
              </a:buClr>
              <a:buSzPct val="100000"/>
              <a:buFont typeface="Play"/>
              <a:buNone/>
            </a:pPr>
            <a:r>
              <a:rPr lang="en-GB" sz="3300"/>
              <a:t> Staff Scheduling Rota by </a:t>
            </a:r>
            <a:endParaRPr sz="3300"/>
          </a:p>
          <a:p>
            <a:pPr indent="0" lvl="0" marL="0" rtl="0" algn="l">
              <a:lnSpc>
                <a:spcPct val="90000"/>
              </a:lnSpc>
              <a:spcBef>
                <a:spcPts val="0"/>
              </a:spcBef>
              <a:spcAft>
                <a:spcPts val="0"/>
              </a:spcAft>
              <a:buClr>
                <a:schemeClr val="dk1"/>
              </a:buClr>
              <a:buSzPct val="150000"/>
              <a:buFont typeface="Play"/>
              <a:buNone/>
            </a:pPr>
            <a:r>
              <a:rPr lang="en-GB" sz="2200">
                <a:latin typeface="Arial"/>
                <a:ea typeface="Arial"/>
                <a:cs typeface="Arial"/>
                <a:sym typeface="Arial"/>
              </a:rPr>
              <a:t>Carolina Pena </a:t>
            </a:r>
            <a:r>
              <a:rPr lang="en-GB" sz="2306">
                <a:latin typeface="Arial"/>
                <a:ea typeface="Arial"/>
                <a:cs typeface="Arial"/>
                <a:sym typeface="Arial"/>
              </a:rPr>
              <a:t>Herrmandez </a:t>
            </a:r>
            <a:r>
              <a:rPr lang="en-GB" sz="2200">
                <a:latin typeface="Arial"/>
                <a:ea typeface="Arial"/>
                <a:cs typeface="Arial"/>
                <a:sym typeface="Arial"/>
              </a:rPr>
              <a:t>2541580 </a:t>
            </a:r>
            <a:endParaRPr sz="2200"/>
          </a:p>
        </p:txBody>
      </p:sp>
      <p:pic>
        <p:nvPicPr>
          <p:cNvPr id="421" name="Google Shape;421;p74"/>
          <p:cNvPicPr preferRelativeResize="0"/>
          <p:nvPr/>
        </p:nvPicPr>
        <p:blipFill rotWithShape="1">
          <a:blip r:embed="rId4">
            <a:alphaModFix/>
          </a:blip>
          <a:srcRect b="14568" l="0" r="-1" t="0"/>
          <a:stretch/>
        </p:blipFill>
        <p:spPr>
          <a:xfrm>
            <a:off x="5740156" y="5"/>
            <a:ext cx="3403847" cy="2907935"/>
          </a:xfrm>
          <a:custGeom>
            <a:rect b="b" l="l" r="r" t="t"/>
            <a:pathLst>
              <a:path extrusionOk="0" h="3877247" w="4538463">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5" name="Shape 425"/>
        <p:cNvGrpSpPr/>
        <p:nvPr/>
      </p:nvGrpSpPr>
      <p:grpSpPr>
        <a:xfrm>
          <a:off x="0" y="0"/>
          <a:ext cx="0" cy="0"/>
          <a:chOff x="0" y="0"/>
          <a:chExt cx="0" cy="0"/>
        </a:xfrm>
      </p:grpSpPr>
      <p:sp>
        <p:nvSpPr>
          <p:cNvPr id="426" name="Google Shape;426;p75"/>
          <p:cNvSpPr txBox="1"/>
          <p:nvPr>
            <p:ph idx="1" type="body"/>
          </p:nvPr>
        </p:nvSpPr>
        <p:spPr>
          <a:xfrm>
            <a:off x="887513" y="1431726"/>
            <a:ext cx="7015200" cy="994200"/>
          </a:xfrm>
          <a:prstGeom prst="rect">
            <a:avLst/>
          </a:prstGeom>
          <a:noFill/>
          <a:ln>
            <a:noFill/>
          </a:ln>
        </p:spPr>
        <p:txBody>
          <a:bodyPr anchorCtr="0" anchor="t" bIns="34275" lIns="68575" spcFirstLastPara="1" rIns="68575" wrap="square" tIns="34275">
            <a:normAutofit/>
          </a:bodyPr>
          <a:lstStyle/>
          <a:p>
            <a:pPr indent="0" lvl="0" marL="0" rtl="0" algn="l">
              <a:lnSpc>
                <a:spcPct val="90000"/>
              </a:lnSpc>
              <a:spcBef>
                <a:spcPts val="0"/>
              </a:spcBef>
              <a:spcAft>
                <a:spcPts val="0"/>
              </a:spcAft>
              <a:buClr>
                <a:schemeClr val="dk1"/>
              </a:buClr>
              <a:buSzPts val="2100"/>
              <a:buNone/>
            </a:pPr>
            <a:r>
              <a:rPr lang="en-GB" sz="2000"/>
              <a:t>Is how the planning and organizing of employees’ work shifts is done to ensure the smooth running of business activities.</a:t>
            </a:r>
            <a:endParaRPr sz="2000"/>
          </a:p>
        </p:txBody>
      </p:sp>
      <p:sp>
        <p:nvSpPr>
          <p:cNvPr id="427" name="Google Shape;427;p75"/>
          <p:cNvSpPr txBox="1"/>
          <p:nvPr>
            <p:ph type="title"/>
          </p:nvPr>
        </p:nvSpPr>
        <p:spPr>
          <a:xfrm>
            <a:off x="628650" y="273844"/>
            <a:ext cx="7886700" cy="994172"/>
          </a:xfrm>
          <a:prstGeom prst="rect">
            <a:avLst/>
          </a:prstGeom>
          <a:noFill/>
          <a:ln>
            <a:noFill/>
          </a:ln>
        </p:spPr>
        <p:txBody>
          <a:bodyPr anchorCtr="0" anchor="ctr" bIns="34275" lIns="68575" spcFirstLastPara="1" rIns="68575" wrap="square" tIns="34275">
            <a:normAutofit/>
          </a:bodyPr>
          <a:lstStyle/>
          <a:p>
            <a:pPr indent="0" lvl="0" marL="0" rtl="0" algn="l">
              <a:lnSpc>
                <a:spcPct val="90000"/>
              </a:lnSpc>
              <a:spcBef>
                <a:spcPts val="0"/>
              </a:spcBef>
              <a:spcAft>
                <a:spcPts val="0"/>
              </a:spcAft>
              <a:buClr>
                <a:schemeClr val="dk1"/>
              </a:buClr>
              <a:buSzPts val="3300"/>
              <a:buFont typeface="Play"/>
              <a:buNone/>
            </a:pPr>
            <a:r>
              <a:rPr lang="en-GB" sz="2000"/>
              <a:t>What Is Staff Scheduling?</a:t>
            </a:r>
            <a:endParaRPr sz="2000"/>
          </a:p>
        </p:txBody>
      </p:sp>
      <p:pic>
        <p:nvPicPr>
          <p:cNvPr id="428" name="Google Shape;428;p75"/>
          <p:cNvPicPr preferRelativeResize="0"/>
          <p:nvPr/>
        </p:nvPicPr>
        <p:blipFill rotWithShape="1">
          <a:blip r:embed="rId3">
            <a:alphaModFix/>
          </a:blip>
          <a:srcRect b="0" l="0" r="0" t="0"/>
          <a:stretch/>
        </p:blipFill>
        <p:spPr>
          <a:xfrm>
            <a:off x="3661172" y="2589608"/>
            <a:ext cx="1607344" cy="1607344"/>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32" name="Shape 432"/>
        <p:cNvGrpSpPr/>
        <p:nvPr/>
      </p:nvGrpSpPr>
      <p:grpSpPr>
        <a:xfrm>
          <a:off x="0" y="0"/>
          <a:ext cx="0" cy="0"/>
          <a:chOff x="0" y="0"/>
          <a:chExt cx="0" cy="0"/>
        </a:xfrm>
      </p:grpSpPr>
      <p:sp>
        <p:nvSpPr>
          <p:cNvPr id="433" name="Google Shape;433;p76"/>
          <p:cNvSpPr txBox="1"/>
          <p:nvPr>
            <p:ph type="title"/>
          </p:nvPr>
        </p:nvSpPr>
        <p:spPr>
          <a:xfrm>
            <a:off x="628650" y="278927"/>
            <a:ext cx="7886700" cy="994200"/>
          </a:xfrm>
          <a:prstGeom prst="rect">
            <a:avLst/>
          </a:prstGeom>
          <a:noFill/>
          <a:ln>
            <a:noFill/>
          </a:ln>
        </p:spPr>
        <p:txBody>
          <a:bodyPr anchorCtr="0" anchor="ctr" bIns="34275" lIns="68575" spcFirstLastPara="1" rIns="68575" wrap="square" tIns="34275">
            <a:normAutofit/>
          </a:bodyPr>
          <a:lstStyle/>
          <a:p>
            <a:pPr indent="0" lvl="0" marL="0" rtl="0" algn="ctr">
              <a:lnSpc>
                <a:spcPct val="90000"/>
              </a:lnSpc>
              <a:spcBef>
                <a:spcPts val="0"/>
              </a:spcBef>
              <a:spcAft>
                <a:spcPts val="0"/>
              </a:spcAft>
              <a:buClr>
                <a:schemeClr val="dk1"/>
              </a:buClr>
              <a:buSzPts val="3300"/>
              <a:buFont typeface="Play"/>
              <a:buNone/>
            </a:pPr>
            <a:r>
              <a:rPr lang="en-GB" sz="2000"/>
              <a:t>Select Microsoft 365 Tool</a:t>
            </a:r>
            <a:endParaRPr sz="2000"/>
          </a:p>
        </p:txBody>
      </p:sp>
      <p:sp>
        <p:nvSpPr>
          <p:cNvPr id="434" name="Google Shape;434;p76"/>
          <p:cNvSpPr txBox="1"/>
          <p:nvPr>
            <p:ph idx="1" type="body"/>
          </p:nvPr>
        </p:nvSpPr>
        <p:spPr>
          <a:xfrm>
            <a:off x="834765" y="1944974"/>
            <a:ext cx="4078262" cy="1826926"/>
          </a:xfrm>
          <a:prstGeom prst="rect">
            <a:avLst/>
          </a:prstGeom>
          <a:noFill/>
          <a:ln>
            <a:noFill/>
          </a:ln>
        </p:spPr>
        <p:txBody>
          <a:bodyPr anchorCtr="0" anchor="t" bIns="34275" lIns="68575" spcFirstLastPara="1" rIns="68575" wrap="square" tIns="34275">
            <a:noAutofit/>
          </a:bodyPr>
          <a:lstStyle/>
          <a:p>
            <a:pPr indent="-231299" lvl="0" marL="177800" rtl="0" algn="l">
              <a:lnSpc>
                <a:spcPct val="90000"/>
              </a:lnSpc>
              <a:spcBef>
                <a:spcPts val="0"/>
              </a:spcBef>
              <a:spcAft>
                <a:spcPts val="0"/>
              </a:spcAft>
              <a:buClr>
                <a:schemeClr val="dk1"/>
              </a:buClr>
              <a:buSzPts val="2843"/>
              <a:buChar char="•"/>
            </a:pPr>
            <a:r>
              <a:rPr lang="en-GB" sz="1918"/>
              <a:t>Create staff rotas</a:t>
            </a:r>
            <a:endParaRPr sz="1918"/>
          </a:p>
          <a:p>
            <a:pPr indent="-231299" lvl="0" marL="177800" rtl="0" algn="l">
              <a:lnSpc>
                <a:spcPct val="90000"/>
              </a:lnSpc>
              <a:spcBef>
                <a:spcPts val="800"/>
              </a:spcBef>
              <a:spcAft>
                <a:spcPts val="0"/>
              </a:spcAft>
              <a:buClr>
                <a:schemeClr val="dk1"/>
              </a:buClr>
              <a:buSzPts val="2843"/>
              <a:buChar char="•"/>
            </a:pPr>
            <a:r>
              <a:rPr lang="en-GB" sz="1918"/>
              <a:t>Record working hours</a:t>
            </a:r>
            <a:endParaRPr sz="1918"/>
          </a:p>
          <a:p>
            <a:pPr indent="-231299" lvl="0" marL="177800" rtl="0" algn="l">
              <a:lnSpc>
                <a:spcPct val="90000"/>
              </a:lnSpc>
              <a:spcBef>
                <a:spcPts val="800"/>
              </a:spcBef>
              <a:spcAft>
                <a:spcPts val="0"/>
              </a:spcAft>
              <a:buClr>
                <a:schemeClr val="dk1"/>
              </a:buClr>
              <a:buSzPts val="2843"/>
              <a:buChar char="•"/>
            </a:pPr>
            <a:r>
              <a:rPr lang="en-GB" sz="1918"/>
              <a:t>Track annual leave and absences</a:t>
            </a:r>
            <a:endParaRPr sz="1918"/>
          </a:p>
          <a:p>
            <a:pPr indent="-231299" lvl="0" marL="177800" rtl="0" algn="l">
              <a:lnSpc>
                <a:spcPct val="90000"/>
              </a:lnSpc>
              <a:spcBef>
                <a:spcPts val="800"/>
              </a:spcBef>
              <a:spcAft>
                <a:spcPts val="0"/>
              </a:spcAft>
              <a:buClr>
                <a:schemeClr val="dk1"/>
              </a:buClr>
              <a:buSzPts val="2843"/>
              <a:buChar char="•"/>
            </a:pPr>
            <a:r>
              <a:rPr lang="en-GB" sz="1918"/>
              <a:t>Monitor shifts coverage  </a:t>
            </a:r>
            <a:endParaRPr sz="1918"/>
          </a:p>
          <a:p>
            <a:pPr indent="-231299" lvl="0" marL="177800" rtl="0" algn="l">
              <a:lnSpc>
                <a:spcPct val="90000"/>
              </a:lnSpc>
              <a:spcBef>
                <a:spcPts val="800"/>
              </a:spcBef>
              <a:spcAft>
                <a:spcPts val="0"/>
              </a:spcAft>
              <a:buClr>
                <a:schemeClr val="dk1"/>
              </a:buClr>
              <a:buSzPts val="2843"/>
              <a:buChar char="•"/>
            </a:pPr>
            <a:r>
              <a:rPr lang="en-GB" sz="1918"/>
              <a:t>(microsoft2025)</a:t>
            </a:r>
            <a:endParaRPr sz="1918"/>
          </a:p>
        </p:txBody>
      </p:sp>
      <p:pic>
        <p:nvPicPr>
          <p:cNvPr id="435" name="Google Shape;435;p76"/>
          <p:cNvPicPr preferRelativeResize="0"/>
          <p:nvPr/>
        </p:nvPicPr>
        <p:blipFill rotWithShape="1">
          <a:blip r:embed="rId3">
            <a:alphaModFix/>
          </a:blip>
          <a:srcRect b="0" l="0" r="0" t="0"/>
          <a:stretch/>
        </p:blipFill>
        <p:spPr>
          <a:xfrm>
            <a:off x="4913027" y="1944974"/>
            <a:ext cx="3247868" cy="1826926"/>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39" name="Shape 439"/>
        <p:cNvGrpSpPr/>
        <p:nvPr/>
      </p:nvGrpSpPr>
      <p:grpSpPr>
        <a:xfrm>
          <a:off x="0" y="0"/>
          <a:ext cx="0" cy="0"/>
          <a:chOff x="0" y="0"/>
          <a:chExt cx="0" cy="0"/>
        </a:xfrm>
      </p:grpSpPr>
      <p:sp>
        <p:nvSpPr>
          <p:cNvPr id="440" name="Google Shape;440;p77"/>
          <p:cNvSpPr txBox="1"/>
          <p:nvPr>
            <p:ph type="title"/>
          </p:nvPr>
        </p:nvSpPr>
        <p:spPr>
          <a:xfrm>
            <a:off x="657525" y="552126"/>
            <a:ext cx="3585900" cy="558000"/>
          </a:xfrm>
          <a:prstGeom prst="rect">
            <a:avLst/>
          </a:prstGeom>
          <a:noFill/>
          <a:ln>
            <a:noFill/>
          </a:ln>
        </p:spPr>
        <p:txBody>
          <a:bodyPr anchorCtr="0" anchor="b" bIns="34275" lIns="68575" spcFirstLastPara="1" rIns="68575" wrap="square" tIns="34275">
            <a:normAutofit/>
          </a:bodyPr>
          <a:lstStyle/>
          <a:p>
            <a:pPr indent="0" lvl="0" marL="0" rtl="0" algn="l">
              <a:lnSpc>
                <a:spcPct val="90000"/>
              </a:lnSpc>
              <a:spcBef>
                <a:spcPts val="0"/>
              </a:spcBef>
              <a:spcAft>
                <a:spcPts val="0"/>
              </a:spcAft>
              <a:buClr>
                <a:schemeClr val="dk1"/>
              </a:buClr>
              <a:buSzPts val="2400"/>
              <a:buFont typeface="Play"/>
              <a:buNone/>
            </a:pPr>
            <a:r>
              <a:rPr lang="en-GB" sz="2400"/>
              <a:t>Why excel is suitable?</a:t>
            </a:r>
            <a:endParaRPr sz="1100"/>
          </a:p>
        </p:txBody>
      </p:sp>
      <p:sp>
        <p:nvSpPr>
          <p:cNvPr id="441" name="Google Shape;441;p77"/>
          <p:cNvSpPr txBox="1"/>
          <p:nvPr>
            <p:ph idx="1" type="body"/>
          </p:nvPr>
        </p:nvSpPr>
        <p:spPr>
          <a:xfrm>
            <a:off x="185200" y="1338198"/>
            <a:ext cx="4179600" cy="2788200"/>
          </a:xfrm>
          <a:prstGeom prst="rect">
            <a:avLst/>
          </a:prstGeom>
          <a:noFill/>
          <a:ln>
            <a:noFill/>
          </a:ln>
        </p:spPr>
        <p:txBody>
          <a:bodyPr anchorCtr="0" anchor="t" bIns="34275" lIns="68575" spcFirstLastPara="1" rIns="68575" wrap="square" tIns="34275">
            <a:noAutofit/>
          </a:bodyPr>
          <a:lstStyle/>
          <a:p>
            <a:pPr indent="-203200" lvl="0" marL="177800" rtl="0" algn="l">
              <a:lnSpc>
                <a:spcPct val="90000"/>
              </a:lnSpc>
              <a:spcBef>
                <a:spcPts val="0"/>
              </a:spcBef>
              <a:spcAft>
                <a:spcPts val="0"/>
              </a:spcAft>
              <a:buClr>
                <a:schemeClr val="dk1"/>
              </a:buClr>
              <a:buSzPts val="2000"/>
              <a:buChar char="•"/>
            </a:pPr>
            <a:r>
              <a:rPr lang="en-GB" sz="2000"/>
              <a:t>Organize spreadsheets</a:t>
            </a:r>
            <a:endParaRPr sz="2000"/>
          </a:p>
          <a:p>
            <a:pPr indent="-203200" lvl="0" marL="177800" rtl="0" algn="l">
              <a:lnSpc>
                <a:spcPct val="90000"/>
              </a:lnSpc>
              <a:spcBef>
                <a:spcPts val="800"/>
              </a:spcBef>
              <a:spcAft>
                <a:spcPts val="0"/>
              </a:spcAft>
              <a:buClr>
                <a:schemeClr val="dk1"/>
              </a:buClr>
              <a:buSzPts val="2000"/>
              <a:buChar char="•"/>
            </a:pPr>
            <a:r>
              <a:rPr lang="en-GB" sz="2000"/>
              <a:t> Create pivot tables and paragraphs </a:t>
            </a:r>
            <a:endParaRPr sz="2000"/>
          </a:p>
          <a:p>
            <a:pPr indent="-203200" lvl="0" marL="177800" rtl="0" algn="l">
              <a:lnSpc>
                <a:spcPct val="90000"/>
              </a:lnSpc>
              <a:spcBef>
                <a:spcPts val="800"/>
              </a:spcBef>
              <a:spcAft>
                <a:spcPts val="0"/>
              </a:spcAft>
              <a:buClr>
                <a:schemeClr val="dk1"/>
              </a:buClr>
              <a:buSzPts val="2000"/>
              <a:buChar char="•"/>
            </a:pPr>
            <a:r>
              <a:rPr lang="en-GB" sz="2000"/>
              <a:t>Calculate data in a spreadsheet</a:t>
            </a:r>
            <a:endParaRPr sz="2000"/>
          </a:p>
          <a:p>
            <a:pPr indent="-203200" lvl="0" marL="177800" rtl="0" algn="l">
              <a:lnSpc>
                <a:spcPct val="90000"/>
              </a:lnSpc>
              <a:spcBef>
                <a:spcPts val="800"/>
              </a:spcBef>
              <a:spcAft>
                <a:spcPts val="0"/>
              </a:spcAft>
              <a:buClr>
                <a:schemeClr val="dk1"/>
              </a:buClr>
              <a:buSzPts val="2000"/>
              <a:buChar char="•"/>
            </a:pPr>
            <a:r>
              <a:rPr lang="en-GB" sz="2000"/>
              <a:t>Visualize complex data sets</a:t>
            </a:r>
            <a:endParaRPr sz="2000"/>
          </a:p>
          <a:p>
            <a:pPr indent="-76200" lvl="0" marL="177800" rtl="0" algn="l">
              <a:lnSpc>
                <a:spcPct val="90000"/>
              </a:lnSpc>
              <a:spcBef>
                <a:spcPts val="800"/>
              </a:spcBef>
              <a:spcAft>
                <a:spcPts val="0"/>
              </a:spcAft>
              <a:buClr>
                <a:schemeClr val="dk1"/>
              </a:buClr>
              <a:buSzPts val="1500"/>
              <a:buNone/>
            </a:pPr>
            <a:r>
              <a:t/>
            </a:r>
            <a:endParaRPr sz="2000"/>
          </a:p>
          <a:p>
            <a:pPr indent="0" lvl="0" marL="0" rtl="0" algn="l">
              <a:lnSpc>
                <a:spcPct val="90000"/>
              </a:lnSpc>
              <a:spcBef>
                <a:spcPts val="800"/>
              </a:spcBef>
              <a:spcAft>
                <a:spcPts val="0"/>
              </a:spcAft>
              <a:buClr>
                <a:schemeClr val="dk1"/>
              </a:buClr>
              <a:buSzPts val="1500"/>
              <a:buNone/>
            </a:pPr>
            <a:r>
              <a:rPr lang="en-GB" sz="2000"/>
              <a:t>Coursera Staff (May 29, 2026)</a:t>
            </a:r>
            <a:endParaRPr sz="2000"/>
          </a:p>
        </p:txBody>
      </p:sp>
      <p:pic>
        <p:nvPicPr>
          <p:cNvPr id="442" name="Google Shape;442;p77"/>
          <p:cNvPicPr preferRelativeResize="0"/>
          <p:nvPr/>
        </p:nvPicPr>
        <p:blipFill rotWithShape="1">
          <a:blip r:embed="rId3">
            <a:alphaModFix/>
          </a:blip>
          <a:srcRect b="0" l="0" r="0" t="0"/>
          <a:stretch/>
        </p:blipFill>
        <p:spPr>
          <a:xfrm>
            <a:off x="4572001" y="843157"/>
            <a:ext cx="3989297" cy="3400874"/>
          </a:xfrm>
          <a:prstGeom prst="rect">
            <a:avLst/>
          </a:prstGeom>
          <a:noFill/>
          <a:ln>
            <a:noFill/>
          </a:ln>
        </p:spPr>
      </p:pic>
      <p:grpSp>
        <p:nvGrpSpPr>
          <p:cNvPr id="443" name="Google Shape;443;p77"/>
          <p:cNvGrpSpPr/>
          <p:nvPr/>
        </p:nvGrpSpPr>
        <p:grpSpPr>
          <a:xfrm>
            <a:off x="-3768" y="5053289"/>
            <a:ext cx="9155400" cy="92522"/>
            <a:chOff x="-5025" y="6737718"/>
            <a:chExt cx="12207200" cy="123363"/>
          </a:xfrm>
        </p:grpSpPr>
        <p:sp>
          <p:nvSpPr>
            <p:cNvPr id="444" name="Google Shape;444;p77"/>
            <p:cNvSpPr/>
            <p:nvPr/>
          </p:nvSpPr>
          <p:spPr>
            <a:xfrm flipH="1" rot="5400000">
              <a:off x="6036894" y="695800"/>
              <a:ext cx="123362" cy="12207199"/>
            </a:xfrm>
            <a:prstGeom prst="rect">
              <a:avLst/>
            </a:prstGeom>
            <a:gradFill>
              <a:gsLst>
                <a:gs pos="0">
                  <a:schemeClr val="accent5"/>
                </a:gs>
                <a:gs pos="100000">
                  <a:schemeClr val="accent2"/>
                </a:gs>
              </a:gsLst>
              <a:lin ang="1800000" scaled="0"/>
            </a:gradFill>
            <a:ln>
              <a:noFill/>
            </a:ln>
          </p:spPr>
          <p:txBody>
            <a:bodyPr anchorCtr="0" anchor="ctr" bIns="34275" lIns="68575" spcFirstLastPara="1" rIns="68575" wrap="square" tIns="34275">
              <a:noAutofit/>
            </a:bodyPr>
            <a:lstStyle/>
            <a:p>
              <a:pPr indent="0" lvl="0" marL="0" marR="0" rtl="0" algn="ctr">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445" name="Google Shape;445;p77"/>
            <p:cNvSpPr/>
            <p:nvPr/>
          </p:nvSpPr>
          <p:spPr>
            <a:xfrm rot="-5400000">
              <a:off x="9176406" y="3835311"/>
              <a:ext cx="123362" cy="5928176"/>
            </a:xfrm>
            <a:prstGeom prst="rect">
              <a:avLst/>
            </a:prstGeom>
            <a:gradFill>
              <a:gsLst>
                <a:gs pos="0">
                  <a:srgbClr val="A02B93">
                    <a:alpha val="0"/>
                  </a:srgbClr>
                </a:gs>
                <a:gs pos="19000">
                  <a:srgbClr val="A02B93">
                    <a:alpha val="0"/>
                  </a:srgbClr>
                </a:gs>
                <a:gs pos="100000">
                  <a:srgbClr val="D86CCC"/>
                </a:gs>
              </a:gsLst>
              <a:lin ang="600000" scaled="0"/>
            </a:gradFill>
            <a:ln>
              <a:noFill/>
            </a:ln>
          </p:spPr>
          <p:txBody>
            <a:bodyPr anchorCtr="0" anchor="ctr" bIns="34275" lIns="68575" spcFirstLastPara="1" rIns="68575" wrap="square" tIns="34275">
              <a:noAutofit/>
            </a:bodyPr>
            <a:lstStyle/>
            <a:p>
              <a:pPr indent="0" lvl="0" marL="0" marR="0" rtl="0" algn="ctr">
                <a:spcBef>
                  <a:spcPts val="0"/>
                </a:spcBef>
                <a:spcAft>
                  <a:spcPts val="0"/>
                </a:spcAft>
                <a:buNone/>
              </a:pPr>
              <a:r>
                <a:t/>
              </a:r>
              <a:endParaRPr b="0" i="0" sz="1400" u="none" cap="none" strike="noStrike">
                <a:solidFill>
                  <a:schemeClr val="lt1"/>
                </a:solidFill>
                <a:latin typeface="Arial"/>
                <a:ea typeface="Arial"/>
                <a:cs typeface="Arial"/>
                <a:sym typeface="Arial"/>
              </a:endParaRPr>
            </a:p>
          </p:txBody>
        </p:sp>
      </p:gr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9" name="Shape 449"/>
        <p:cNvGrpSpPr/>
        <p:nvPr/>
      </p:nvGrpSpPr>
      <p:grpSpPr>
        <a:xfrm>
          <a:off x="0" y="0"/>
          <a:ext cx="0" cy="0"/>
          <a:chOff x="0" y="0"/>
          <a:chExt cx="0" cy="0"/>
        </a:xfrm>
      </p:grpSpPr>
      <p:graphicFrame>
        <p:nvGraphicFramePr>
          <p:cNvPr id="450" name="Google Shape;450;p78"/>
          <p:cNvGraphicFramePr/>
          <p:nvPr/>
        </p:nvGraphicFramePr>
        <p:xfrm>
          <a:off x="524050" y="1072767"/>
          <a:ext cx="3000000" cy="3000000"/>
        </p:xfrm>
        <a:graphic>
          <a:graphicData uri="http://schemas.openxmlformats.org/drawingml/2006/table">
            <a:tbl>
              <a:tblPr bandRow="1" firstRow="1">
                <a:noFill/>
                <a:tableStyleId>{5B117966-6187-4D03-9104-C93C3F1B02B4}</a:tableStyleId>
              </a:tblPr>
              <a:tblGrid>
                <a:gridCol w="3774425"/>
                <a:gridCol w="3173175"/>
              </a:tblGrid>
              <a:tr h="576050">
                <a:tc>
                  <a:txBody>
                    <a:bodyPr/>
                    <a:lstStyle/>
                    <a:p>
                      <a:pPr indent="0" lvl="0" marL="0" marR="0" rtl="0" algn="l">
                        <a:spcBef>
                          <a:spcPts val="0"/>
                        </a:spcBef>
                        <a:spcAft>
                          <a:spcPts val="0"/>
                        </a:spcAft>
                        <a:buNone/>
                      </a:pPr>
                      <a:r>
                        <a:rPr lang="en-GB" sz="1400" u="none" cap="none" strike="noStrike"/>
                        <a:t>Advantages</a:t>
                      </a:r>
                      <a:endParaRPr sz="1100"/>
                    </a:p>
                  </a:txBody>
                  <a:tcPr marT="34300" marB="34300" marR="68600" marL="68600"/>
                </a:tc>
                <a:tc>
                  <a:txBody>
                    <a:bodyPr/>
                    <a:lstStyle/>
                    <a:p>
                      <a:pPr indent="0" lvl="0" marL="0" marR="0" rtl="0" algn="l">
                        <a:spcBef>
                          <a:spcPts val="0"/>
                        </a:spcBef>
                        <a:spcAft>
                          <a:spcPts val="0"/>
                        </a:spcAft>
                        <a:buNone/>
                      </a:pPr>
                      <a:r>
                        <a:rPr lang="en-GB" sz="1400"/>
                        <a:t>Disadvatages</a:t>
                      </a:r>
                      <a:endParaRPr sz="1400"/>
                    </a:p>
                  </a:txBody>
                  <a:tcPr marT="34300" marB="34300" marR="68600" marL="68600"/>
                </a:tc>
              </a:tr>
              <a:tr h="678175">
                <a:tc>
                  <a:txBody>
                    <a:bodyPr/>
                    <a:lstStyle/>
                    <a:p>
                      <a:pPr indent="0" lvl="0" marL="0" marR="0" rtl="0" algn="l">
                        <a:spcBef>
                          <a:spcPts val="0"/>
                        </a:spcBef>
                        <a:spcAft>
                          <a:spcPts val="0"/>
                        </a:spcAft>
                        <a:buNone/>
                      </a:pPr>
                      <a:r>
                        <a:rPr lang="en-GB" sz="2000"/>
                        <a:t>Simple, easy to learn and get started</a:t>
                      </a:r>
                      <a:endParaRPr sz="2000"/>
                    </a:p>
                  </a:txBody>
                  <a:tcPr marT="34300" marB="34300" marR="68600" marL="68600"/>
                </a:tc>
                <a:tc>
                  <a:txBody>
                    <a:bodyPr/>
                    <a:lstStyle/>
                    <a:p>
                      <a:pPr indent="0" lvl="0" marL="0" marR="0" rtl="0" algn="l">
                        <a:spcBef>
                          <a:spcPts val="0"/>
                        </a:spcBef>
                        <a:spcAft>
                          <a:spcPts val="0"/>
                        </a:spcAft>
                        <a:buNone/>
                      </a:pPr>
                      <a:r>
                        <a:rPr lang="en-GB" sz="2000"/>
                        <a:t>Difficult to reproduce the analysis process</a:t>
                      </a:r>
                      <a:endParaRPr sz="2000"/>
                    </a:p>
                  </a:txBody>
                  <a:tcPr marT="34300" marB="34300" marR="68600" marL="68600"/>
                </a:tc>
              </a:tr>
              <a:tr h="982975">
                <a:tc>
                  <a:txBody>
                    <a:bodyPr/>
                    <a:lstStyle/>
                    <a:p>
                      <a:pPr indent="0" lvl="0" marL="0" marR="0" rtl="0" algn="l">
                        <a:spcBef>
                          <a:spcPts val="0"/>
                        </a:spcBef>
                        <a:spcAft>
                          <a:spcPts val="0"/>
                        </a:spcAft>
                        <a:buNone/>
                      </a:pPr>
                      <a:r>
                        <a:rPr lang="en-GB" sz="2000"/>
                        <a:t>High interactivity, allowing for obtaining calculation results in real time</a:t>
                      </a:r>
                      <a:endParaRPr sz="2000"/>
                    </a:p>
                  </a:txBody>
                  <a:tcPr marT="34300" marB="34300" marR="68600" marL="68600"/>
                </a:tc>
                <a:tc>
                  <a:txBody>
                    <a:bodyPr/>
                    <a:lstStyle/>
                    <a:p>
                      <a:pPr indent="0" lvl="0" marL="0" marR="0" rtl="0" algn="l">
                        <a:spcBef>
                          <a:spcPts val="0"/>
                        </a:spcBef>
                        <a:spcAft>
                          <a:spcPts val="0"/>
                        </a:spcAft>
                        <a:buNone/>
                      </a:pPr>
                      <a:r>
                        <a:rPr lang="en-GB" sz="2000"/>
                        <a:t>Cumbersome to solve complex problems</a:t>
                      </a:r>
                      <a:endParaRPr sz="2000"/>
                    </a:p>
                  </a:txBody>
                  <a:tcPr marT="34300" marB="34300" marR="68600" marL="68600"/>
                </a:tc>
              </a:tr>
              <a:tr h="678175">
                <a:tc>
                  <a:txBody>
                    <a:bodyPr/>
                    <a:lstStyle/>
                    <a:p>
                      <a:pPr indent="0" lvl="0" marL="0" marR="0" rtl="0" algn="l">
                        <a:spcBef>
                          <a:spcPts val="0"/>
                        </a:spcBef>
                        <a:spcAft>
                          <a:spcPts val="0"/>
                        </a:spcAft>
                        <a:buNone/>
                      </a:pPr>
                      <a:r>
                        <a:rPr lang="en-GB" sz="2000"/>
                        <a:t>High interactivity, particularly user-friendly for Excel users</a:t>
                      </a:r>
                      <a:endParaRPr sz="2000"/>
                    </a:p>
                  </a:txBody>
                  <a:tcPr marT="34300" marB="34300" marR="68600" marL="68600"/>
                </a:tc>
                <a:tc>
                  <a:txBody>
                    <a:bodyPr/>
                    <a:lstStyle/>
                    <a:p>
                      <a:pPr indent="0" lvl="0" marL="0" marR="0" rtl="0" algn="l">
                        <a:spcBef>
                          <a:spcPts val="0"/>
                        </a:spcBef>
                        <a:spcAft>
                          <a:spcPts val="0"/>
                        </a:spcAft>
                        <a:buNone/>
                      </a:pPr>
                      <a:r>
                        <a:rPr lang="en-GB" sz="2000"/>
                        <a:t>Frustrated when facing big data</a:t>
                      </a:r>
                      <a:endParaRPr sz="2000"/>
                    </a:p>
                  </a:txBody>
                  <a:tcPr marT="34300" marB="34300" marR="68600" marL="68600"/>
                </a:tc>
              </a:tr>
              <a:tr h="982975">
                <a:tc>
                  <a:txBody>
                    <a:bodyPr/>
                    <a:lstStyle/>
                    <a:p>
                      <a:pPr indent="0" lvl="0" marL="0" marR="0" rtl="0" algn="l">
                        <a:spcBef>
                          <a:spcPts val="0"/>
                        </a:spcBef>
                        <a:spcAft>
                          <a:spcPts val="0"/>
                        </a:spcAft>
                        <a:buNone/>
                      </a:pPr>
                      <a:r>
                        <a:rPr lang="en-GB" sz="2000"/>
                        <a:t>Enabling the recording of the analysis process and allowing its reproduction at any time</a:t>
                      </a:r>
                      <a:endParaRPr sz="2000"/>
                    </a:p>
                  </a:txBody>
                  <a:tcPr marT="34300" marB="34300" marR="68600" marL="68600"/>
                </a:tc>
                <a:tc>
                  <a:txBody>
                    <a:bodyPr/>
                    <a:lstStyle/>
                    <a:p>
                      <a:pPr indent="0" lvl="0" marL="0" marR="0" rtl="0" algn="l">
                        <a:spcBef>
                          <a:spcPts val="0"/>
                        </a:spcBef>
                        <a:spcAft>
                          <a:spcPts val="0"/>
                        </a:spcAft>
                        <a:buNone/>
                      </a:pPr>
                      <a:r>
                        <a:rPr lang="en-GB" sz="2000"/>
                        <a:t>(Dec 22, 2025)</a:t>
                      </a:r>
                      <a:endParaRPr sz="2000"/>
                    </a:p>
                  </a:txBody>
                  <a:tcPr marT="34300" marB="34300" marR="68600" marL="68600"/>
                </a:tc>
              </a:tr>
            </a:tbl>
          </a:graphicData>
        </a:graphic>
      </p:graphicFrame>
      <p:sp>
        <p:nvSpPr>
          <p:cNvPr id="451" name="Google Shape;451;p78"/>
          <p:cNvSpPr txBox="1"/>
          <p:nvPr/>
        </p:nvSpPr>
        <p:spPr>
          <a:xfrm>
            <a:off x="0" y="308025"/>
            <a:ext cx="8183100" cy="492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2000">
                <a:solidFill>
                  <a:schemeClr val="dk1"/>
                </a:solidFill>
              </a:rPr>
              <a:t>                              </a:t>
            </a:r>
            <a:r>
              <a:rPr lang="en-GB" sz="2000">
                <a:solidFill>
                  <a:schemeClr val="dk1"/>
                </a:solidFill>
              </a:rPr>
              <a:t>Advantages and disadvantage </a:t>
            </a:r>
            <a:endParaRPr sz="2000"/>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5" name="Shape 455"/>
        <p:cNvGrpSpPr/>
        <p:nvPr/>
      </p:nvGrpSpPr>
      <p:grpSpPr>
        <a:xfrm>
          <a:off x="0" y="0"/>
          <a:ext cx="0" cy="0"/>
          <a:chOff x="0" y="0"/>
          <a:chExt cx="0" cy="0"/>
        </a:xfrm>
      </p:grpSpPr>
      <p:graphicFrame>
        <p:nvGraphicFramePr>
          <p:cNvPr id="456" name="Google Shape;456;p79"/>
          <p:cNvGraphicFramePr/>
          <p:nvPr/>
        </p:nvGraphicFramePr>
        <p:xfrm>
          <a:off x="628649" y="353536"/>
          <a:ext cx="3000000" cy="3000000"/>
        </p:xfrm>
        <a:graphic>
          <a:graphicData uri="http://schemas.openxmlformats.org/drawingml/2006/table">
            <a:tbl>
              <a:tblPr bandRow="1" firstRow="1">
                <a:noFill/>
                <a:tableStyleId>{1E56CF1D-97F3-4940-AFE2-BB2D33C09BAA}</a:tableStyleId>
              </a:tblPr>
              <a:tblGrid>
                <a:gridCol w="3900000"/>
                <a:gridCol w="3900000"/>
              </a:tblGrid>
              <a:tr h="449000">
                <a:tc>
                  <a:txBody>
                    <a:bodyPr/>
                    <a:lstStyle/>
                    <a:p>
                      <a:pPr indent="0" lvl="0" marL="0" marR="0" rtl="0" algn="ctr">
                        <a:spcBef>
                          <a:spcPts val="0"/>
                        </a:spcBef>
                        <a:spcAft>
                          <a:spcPts val="0"/>
                        </a:spcAft>
                        <a:buNone/>
                      </a:pPr>
                      <a:r>
                        <a:rPr lang="en-GB" sz="2700">
                          <a:latin typeface="Arial"/>
                          <a:ea typeface="Arial"/>
                          <a:cs typeface="Arial"/>
                          <a:sym typeface="Arial"/>
                        </a:rPr>
                        <a:t>Recommendation</a:t>
                      </a:r>
                      <a:endParaRPr sz="1100"/>
                    </a:p>
                  </a:txBody>
                  <a:tcPr marT="34300" marB="34300" marR="68600" marL="68600"/>
                </a:tc>
                <a:tc>
                  <a:txBody>
                    <a:bodyPr/>
                    <a:lstStyle/>
                    <a:p>
                      <a:pPr indent="0" lvl="0" marL="0" marR="0" rtl="0" algn="ctr">
                        <a:spcBef>
                          <a:spcPts val="0"/>
                        </a:spcBef>
                        <a:spcAft>
                          <a:spcPts val="0"/>
                        </a:spcAft>
                        <a:buNone/>
                      </a:pPr>
                      <a:r>
                        <a:rPr lang="en-GB" sz="2700">
                          <a:latin typeface="Arial"/>
                          <a:ea typeface="Arial"/>
                          <a:cs typeface="Arial"/>
                          <a:sym typeface="Arial"/>
                        </a:rPr>
                        <a:t>Conclusion</a:t>
                      </a:r>
                      <a:endParaRPr sz="1100"/>
                    </a:p>
                  </a:txBody>
                  <a:tcPr marT="34300" marB="34300" marR="68600" marL="68600"/>
                </a:tc>
              </a:tr>
              <a:tr h="2059650">
                <a:tc>
                  <a:txBody>
                    <a:bodyPr/>
                    <a:lstStyle/>
                    <a:p>
                      <a:pPr indent="0" lvl="0" marL="0" marR="0" rtl="0" algn="l">
                        <a:spcBef>
                          <a:spcPts val="0"/>
                        </a:spcBef>
                        <a:spcAft>
                          <a:spcPts val="0"/>
                        </a:spcAft>
                        <a:buNone/>
                      </a:pPr>
                      <a:r>
                        <a:t/>
                      </a:r>
                      <a:endParaRPr sz="2000"/>
                    </a:p>
                    <a:p>
                      <a:pPr indent="0" lvl="0" marL="0" marR="0" rtl="0" algn="l">
                        <a:spcBef>
                          <a:spcPts val="0"/>
                        </a:spcBef>
                        <a:spcAft>
                          <a:spcPts val="0"/>
                        </a:spcAft>
                        <a:buNone/>
                      </a:pPr>
                      <a:r>
                        <a:rPr lang="en-GB" sz="2000"/>
                        <a:t>Microsoft excel is the most suitable Microsoft 365 tool for staff scheduling at Riversdale Nursing Home.</a:t>
                      </a:r>
                      <a:endParaRPr sz="2000"/>
                    </a:p>
                  </a:txBody>
                  <a:tcPr marT="34300" marB="34300" marR="68600" marL="68600"/>
                </a:tc>
                <a:tc>
                  <a:txBody>
                    <a:bodyPr/>
                    <a:lstStyle/>
                    <a:p>
                      <a:pPr indent="0" lvl="0" marL="0" marR="0" rtl="0" algn="l">
                        <a:spcBef>
                          <a:spcPts val="0"/>
                        </a:spcBef>
                        <a:spcAft>
                          <a:spcPts val="0"/>
                        </a:spcAft>
                        <a:buNone/>
                      </a:pPr>
                      <a:r>
                        <a:t/>
                      </a:r>
                      <a:endParaRPr sz="2000"/>
                    </a:p>
                    <a:p>
                      <a:pPr indent="0" lvl="0" marL="0" marR="0" rtl="0" algn="l">
                        <a:spcBef>
                          <a:spcPts val="0"/>
                        </a:spcBef>
                        <a:spcAft>
                          <a:spcPts val="0"/>
                        </a:spcAft>
                        <a:buNone/>
                      </a:pPr>
                      <a:r>
                        <a:rPr lang="en-GB" sz="2000"/>
                        <a:t>Using excel for staff scheduling will improve efficiency, support workforce planning and contribute to better communication across the nursing home.</a:t>
                      </a:r>
                      <a:endParaRPr sz="2000"/>
                    </a:p>
                  </a:txBody>
                  <a:tcPr marT="34300" marB="34300" marR="68600" marL="68600"/>
                </a:tc>
              </a:tr>
              <a:tr h="1774575">
                <a:tc>
                  <a:txBody>
                    <a:bodyPr/>
                    <a:lstStyle/>
                    <a:p>
                      <a:pPr indent="0" lvl="0" marL="0" marR="0" rtl="0" algn="l">
                        <a:spcBef>
                          <a:spcPts val="0"/>
                        </a:spcBef>
                        <a:spcAft>
                          <a:spcPts val="0"/>
                        </a:spcAft>
                        <a:buNone/>
                      </a:pPr>
                      <a:r>
                        <a:t/>
                      </a:r>
                      <a:endParaRPr sz="2000"/>
                    </a:p>
                    <a:p>
                      <a:pPr indent="0" lvl="0" marL="0" marR="0" rtl="0" algn="l">
                        <a:spcBef>
                          <a:spcPts val="0"/>
                        </a:spcBef>
                        <a:spcAft>
                          <a:spcPts val="0"/>
                        </a:spcAft>
                        <a:buNone/>
                      </a:pPr>
                      <a:r>
                        <a:rPr lang="en-GB" sz="2000"/>
                        <a:t>It helps managers organize shifts efficiently, reduce errors and ensure that sufficient staff are available to provide safe and effective care for residents.</a:t>
                      </a:r>
                      <a:endParaRPr sz="2000"/>
                    </a:p>
                  </a:txBody>
                  <a:tcPr marT="34300" marB="34300" marR="68600" marL="68600"/>
                </a:tc>
                <a:tc>
                  <a:txBody>
                    <a:bodyPr/>
                    <a:lstStyle/>
                    <a:p>
                      <a:pPr indent="0" lvl="0" marL="0" marR="0" rtl="0" algn="l">
                        <a:spcBef>
                          <a:spcPts val="0"/>
                        </a:spcBef>
                        <a:spcAft>
                          <a:spcPts val="0"/>
                        </a:spcAft>
                        <a:buNone/>
                      </a:pPr>
                      <a:r>
                        <a:t/>
                      </a:r>
                      <a:endParaRPr sz="2000"/>
                    </a:p>
                  </a:txBody>
                  <a:tcPr marT="34300" marB="34300" marR="68600" marL="68600"/>
                </a:tc>
              </a:tr>
            </a:tbl>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0" name="Shape 460"/>
        <p:cNvGrpSpPr/>
        <p:nvPr/>
      </p:nvGrpSpPr>
      <p:grpSpPr>
        <a:xfrm>
          <a:off x="0" y="0"/>
          <a:ext cx="0" cy="0"/>
          <a:chOff x="0" y="0"/>
          <a:chExt cx="0" cy="0"/>
        </a:xfrm>
      </p:grpSpPr>
      <p:pic>
        <p:nvPicPr>
          <p:cNvPr id="461" name="Google Shape;461;p80"/>
          <p:cNvPicPr preferRelativeResize="0"/>
          <p:nvPr/>
        </p:nvPicPr>
        <p:blipFill>
          <a:blip r:embed="rId3">
            <a:alphaModFix/>
          </a:blip>
          <a:stretch>
            <a:fillRect/>
          </a:stretch>
        </p:blipFill>
        <p:spPr>
          <a:xfrm>
            <a:off x="91700" y="185975"/>
            <a:ext cx="8960599" cy="1447150"/>
          </a:xfrm>
          <a:prstGeom prst="rect">
            <a:avLst/>
          </a:prstGeom>
          <a:noFill/>
          <a:ln>
            <a:noFill/>
          </a:ln>
        </p:spPr>
      </p:pic>
      <p:sp>
        <p:nvSpPr>
          <p:cNvPr id="462" name="Google Shape;462;p80"/>
          <p:cNvSpPr txBox="1"/>
          <p:nvPr/>
        </p:nvSpPr>
        <p:spPr>
          <a:xfrm>
            <a:off x="0" y="1737750"/>
            <a:ext cx="8653800" cy="33129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GB" sz="2900">
                <a:solidFill>
                  <a:srgbClr val="1A1A1A"/>
                </a:solidFill>
                <a:highlight>
                  <a:schemeClr val="lt1"/>
                </a:highlight>
                <a:latin typeface="Calibri"/>
                <a:ea typeface="Calibri"/>
                <a:cs typeface="Calibri"/>
                <a:sym typeface="Calibri"/>
              </a:rPr>
              <a:t>D</a:t>
            </a:r>
            <a:r>
              <a:rPr lang="en-GB" sz="2700">
                <a:solidFill>
                  <a:srgbClr val="1A1A1A"/>
                </a:solidFill>
                <a:highlight>
                  <a:schemeClr val="lt1"/>
                </a:highlight>
                <a:latin typeface="Calibri"/>
                <a:ea typeface="Calibri"/>
                <a:cs typeface="Calibri"/>
                <a:sym typeface="Calibri"/>
              </a:rPr>
              <a:t>igital Skills and Research Methods</a:t>
            </a:r>
            <a:r>
              <a:rPr lang="en-GB" sz="2700">
                <a:solidFill>
                  <a:schemeClr val="dk1"/>
                </a:solidFill>
                <a:highlight>
                  <a:schemeClr val="lt1"/>
                </a:highlight>
                <a:latin typeface="Calibri"/>
                <a:ea typeface="Calibri"/>
                <a:cs typeface="Calibri"/>
                <a:sym typeface="Calibri"/>
              </a:rPr>
              <a:t>​</a:t>
            </a:r>
            <a:endParaRPr sz="2700">
              <a:solidFill>
                <a:schemeClr val="dk1"/>
              </a:solidFill>
              <a:highlight>
                <a:schemeClr val="lt1"/>
              </a:highlight>
              <a:latin typeface="Calibri"/>
              <a:ea typeface="Calibri"/>
              <a:cs typeface="Calibri"/>
              <a:sym typeface="Calibri"/>
            </a:endParaRPr>
          </a:p>
          <a:p>
            <a:pPr indent="0" lvl="0" marL="0" rtl="0" algn="l">
              <a:lnSpc>
                <a:spcPct val="115000"/>
              </a:lnSpc>
              <a:spcBef>
                <a:spcPts val="0"/>
              </a:spcBef>
              <a:spcAft>
                <a:spcPts val="0"/>
              </a:spcAft>
              <a:buNone/>
            </a:pPr>
            <a:r>
              <a:rPr lang="en-GB" sz="2700">
                <a:solidFill>
                  <a:srgbClr val="1A1A1A"/>
                </a:solidFill>
                <a:highlight>
                  <a:schemeClr val="lt1"/>
                </a:highlight>
                <a:latin typeface="Calibri"/>
                <a:ea typeface="Calibri"/>
                <a:cs typeface="Calibri"/>
                <a:sym typeface="Calibri"/>
              </a:rPr>
              <a:t>LCHS4007</a:t>
            </a:r>
            <a:r>
              <a:rPr lang="en-GB" sz="2700">
                <a:solidFill>
                  <a:schemeClr val="dk1"/>
                </a:solidFill>
                <a:highlight>
                  <a:schemeClr val="lt1"/>
                </a:highlight>
                <a:latin typeface="Calibri"/>
                <a:ea typeface="Calibri"/>
                <a:cs typeface="Calibri"/>
                <a:sym typeface="Calibri"/>
              </a:rPr>
              <a:t>​</a:t>
            </a:r>
            <a:r>
              <a:rPr lang="en-GB" sz="700">
                <a:solidFill>
                  <a:schemeClr val="dk1"/>
                </a:solidFill>
                <a:highlight>
                  <a:schemeClr val="lt1"/>
                </a:highlight>
                <a:latin typeface="Times New Roman"/>
                <a:ea typeface="Times New Roman"/>
                <a:cs typeface="Times New Roman"/>
                <a:sym typeface="Times New Roman"/>
              </a:rPr>
              <a:t>​</a:t>
            </a:r>
            <a:endParaRPr sz="700">
              <a:solidFill>
                <a:schemeClr val="dk1"/>
              </a:solidFill>
              <a:highlight>
                <a:schemeClr val="lt1"/>
              </a:highlight>
              <a:latin typeface="Times New Roman"/>
              <a:ea typeface="Times New Roman"/>
              <a:cs typeface="Times New Roman"/>
              <a:sym typeface="Times New Roman"/>
            </a:endParaRPr>
          </a:p>
          <a:p>
            <a:pPr indent="-114300" lvl="0" marL="114300" rtl="0" algn="just">
              <a:lnSpc>
                <a:spcPct val="115000"/>
              </a:lnSpc>
              <a:spcBef>
                <a:spcPts val="0"/>
              </a:spcBef>
              <a:spcAft>
                <a:spcPts val="0"/>
              </a:spcAft>
              <a:buNone/>
            </a:pPr>
            <a:r>
              <a:rPr lang="en-GB" sz="2000">
                <a:solidFill>
                  <a:schemeClr val="dk1"/>
                </a:solidFill>
                <a:highlight>
                  <a:schemeClr val="lt1"/>
                </a:highlight>
                <a:latin typeface="Times New Roman"/>
                <a:ea typeface="Times New Roman"/>
                <a:cs typeface="Times New Roman"/>
                <a:sym typeface="Times New Roman"/>
              </a:rPr>
              <a:t>Lecturer : Kwame Assa-Agyei (Module Leader)​</a:t>
            </a:r>
            <a:endParaRPr sz="2000">
              <a:solidFill>
                <a:schemeClr val="dk1"/>
              </a:solidFill>
              <a:highlight>
                <a:schemeClr val="lt1"/>
              </a:highlight>
              <a:latin typeface="Times New Roman"/>
              <a:ea typeface="Times New Roman"/>
              <a:cs typeface="Times New Roman"/>
              <a:sym typeface="Times New Roman"/>
            </a:endParaRPr>
          </a:p>
          <a:p>
            <a:pPr indent="-114300" lvl="0" marL="114300" rtl="0" algn="just">
              <a:lnSpc>
                <a:spcPct val="115000"/>
              </a:lnSpc>
              <a:spcBef>
                <a:spcPts val="0"/>
              </a:spcBef>
              <a:spcAft>
                <a:spcPts val="0"/>
              </a:spcAft>
              <a:buNone/>
            </a:pPr>
            <a:r>
              <a:rPr lang="en-GB" sz="2000">
                <a:solidFill>
                  <a:schemeClr val="dk1"/>
                </a:solidFill>
                <a:highlight>
                  <a:schemeClr val="lt1"/>
                </a:highlight>
                <a:latin typeface="Times New Roman"/>
                <a:ea typeface="Times New Roman"/>
                <a:cs typeface="Times New Roman"/>
                <a:sym typeface="Times New Roman"/>
              </a:rPr>
              <a:t>Professor:  DR Redhwan Alamri​</a:t>
            </a:r>
            <a:endParaRPr sz="2000">
              <a:solidFill>
                <a:schemeClr val="dk1"/>
              </a:solidFill>
              <a:highlight>
                <a:schemeClr val="lt1"/>
              </a:highlight>
              <a:latin typeface="Times New Roman"/>
              <a:ea typeface="Times New Roman"/>
              <a:cs typeface="Times New Roman"/>
              <a:sym typeface="Times New Roman"/>
            </a:endParaRPr>
          </a:p>
          <a:p>
            <a:pPr indent="-114300" lvl="0" marL="114300" rtl="0" algn="just">
              <a:lnSpc>
                <a:spcPct val="115000"/>
              </a:lnSpc>
              <a:spcBef>
                <a:spcPts val="0"/>
              </a:spcBef>
              <a:spcAft>
                <a:spcPts val="0"/>
              </a:spcAft>
              <a:buNone/>
            </a:pPr>
            <a:r>
              <a:rPr lang="en-GB" sz="2000">
                <a:solidFill>
                  <a:schemeClr val="dk1"/>
                </a:solidFill>
                <a:highlight>
                  <a:schemeClr val="lt1"/>
                </a:highlight>
                <a:latin typeface="Times New Roman"/>
                <a:ea typeface="Times New Roman"/>
                <a:cs typeface="Times New Roman"/>
                <a:sym typeface="Times New Roman"/>
              </a:rPr>
              <a:t>Case Study: Riverdale nursing home​</a:t>
            </a:r>
            <a:endParaRPr sz="2000">
              <a:solidFill>
                <a:schemeClr val="dk1"/>
              </a:solidFill>
              <a:highlight>
                <a:schemeClr val="lt1"/>
              </a:highlight>
              <a:latin typeface="Times New Roman"/>
              <a:ea typeface="Times New Roman"/>
              <a:cs typeface="Times New Roman"/>
              <a:sym typeface="Times New Roman"/>
            </a:endParaRPr>
          </a:p>
          <a:p>
            <a:pPr indent="0" lvl="0" marL="0" rtl="0" algn="just">
              <a:lnSpc>
                <a:spcPct val="115000"/>
              </a:lnSpc>
              <a:spcBef>
                <a:spcPts val="0"/>
              </a:spcBef>
              <a:spcAft>
                <a:spcPts val="0"/>
              </a:spcAft>
              <a:buNone/>
            </a:pPr>
            <a:r>
              <a:rPr lang="en-GB" sz="2000">
                <a:solidFill>
                  <a:schemeClr val="dk1"/>
                </a:solidFill>
                <a:highlight>
                  <a:schemeClr val="lt1"/>
                </a:highlight>
                <a:latin typeface="Times New Roman"/>
                <a:ea typeface="Times New Roman"/>
                <a:cs typeface="Times New Roman"/>
                <a:sym typeface="Times New Roman"/>
              </a:rPr>
              <a:t>Presented by Veronica Marta Martin (student ID 2542920)​</a:t>
            </a:r>
            <a:endParaRPr sz="2000">
              <a:solidFill>
                <a:schemeClr val="dk1"/>
              </a:solidFill>
              <a:highlight>
                <a:schemeClr val="lt1"/>
              </a:highlight>
              <a:latin typeface="Times New Roman"/>
              <a:ea typeface="Times New Roman"/>
              <a:cs typeface="Times New Roman"/>
              <a:sym typeface="Times New Roman"/>
            </a:endParaRPr>
          </a:p>
          <a:p>
            <a:pPr indent="0" lvl="0" marL="0" rtl="0" algn="just">
              <a:lnSpc>
                <a:spcPct val="115000"/>
              </a:lnSpc>
              <a:spcBef>
                <a:spcPts val="0"/>
              </a:spcBef>
              <a:spcAft>
                <a:spcPts val="0"/>
              </a:spcAft>
              <a:buNone/>
            </a:pPr>
            <a:r>
              <a:rPr lang="en-GB" sz="2000">
                <a:solidFill>
                  <a:schemeClr val="dk1"/>
                </a:solidFill>
                <a:highlight>
                  <a:schemeClr val="lt1"/>
                </a:highlight>
                <a:latin typeface="Times New Roman"/>
                <a:ea typeface="Times New Roman"/>
                <a:cs typeface="Times New Roman"/>
                <a:sym typeface="Times New Roman"/>
              </a:rPr>
              <a:t>Case Study: Riverdale nursing home​</a:t>
            </a:r>
            <a:endParaRPr sz="2000">
              <a:solidFill>
                <a:schemeClr val="dk1"/>
              </a:solidFill>
              <a:highlight>
                <a:schemeClr val="lt1"/>
              </a:highlight>
              <a:latin typeface="Times New Roman"/>
              <a:ea typeface="Times New Roman"/>
              <a:cs typeface="Times New Roman"/>
              <a:sym typeface="Times New Roman"/>
            </a:endParaRPr>
          </a:p>
          <a:p>
            <a:pPr indent="0" lvl="0" marL="0" rtl="0" algn="just">
              <a:lnSpc>
                <a:spcPct val="115000"/>
              </a:lnSpc>
              <a:spcBef>
                <a:spcPts val="0"/>
              </a:spcBef>
              <a:spcAft>
                <a:spcPts val="0"/>
              </a:spcAft>
              <a:buNone/>
            </a:pPr>
            <a:r>
              <a:rPr lang="en-GB" sz="2000">
                <a:solidFill>
                  <a:schemeClr val="dk1"/>
                </a:solidFill>
                <a:highlight>
                  <a:schemeClr val="lt1"/>
                </a:highlight>
                <a:latin typeface="Times New Roman"/>
                <a:ea typeface="Times New Roman"/>
                <a:cs typeface="Times New Roman"/>
                <a:sym typeface="Times New Roman"/>
              </a:rPr>
              <a:t>​Workplace Task: STAFF TRAINING</a:t>
            </a:r>
            <a:endParaRPr sz="2000">
              <a:solidFill>
                <a:schemeClr val="dk1"/>
              </a:solidFill>
              <a:highlight>
                <a:schemeClr val="lt1"/>
              </a:highlight>
              <a:latin typeface="Times New Roman"/>
              <a:ea typeface="Times New Roman"/>
              <a:cs typeface="Times New Roman"/>
              <a:sym typeface="Times New Roman"/>
            </a:endParaRPr>
          </a:p>
          <a:p>
            <a:pPr indent="0" lvl="0" marL="0" rtl="0" algn="just">
              <a:lnSpc>
                <a:spcPct val="115000"/>
              </a:lnSpc>
              <a:spcBef>
                <a:spcPts val="0"/>
              </a:spcBef>
              <a:spcAft>
                <a:spcPts val="0"/>
              </a:spcAft>
              <a:buNone/>
            </a:pPr>
            <a:r>
              <a:rPr lang="en-GB" sz="2000">
                <a:solidFill>
                  <a:schemeClr val="dk1"/>
                </a:solidFill>
                <a:highlight>
                  <a:srgbClr val="F5F5F5"/>
                </a:highlight>
                <a:latin typeface="Times New Roman"/>
                <a:ea typeface="Times New Roman"/>
                <a:cs typeface="Times New Roman"/>
                <a:sym typeface="Times New Roman"/>
              </a:rPr>
              <a:t> ​</a:t>
            </a:r>
            <a:endParaRPr sz="2000">
              <a:solidFill>
                <a:schemeClr val="dk1"/>
              </a:solidFill>
              <a:highlight>
                <a:srgbClr val="F5F5F5"/>
              </a:highlight>
              <a:latin typeface="Times New Roman"/>
              <a:ea typeface="Times New Roman"/>
              <a:cs typeface="Times New Roman"/>
              <a:sym typeface="Times New Roman"/>
            </a:endParaRPr>
          </a:p>
          <a:p>
            <a:pPr indent="0" lvl="0" marL="0" rtl="0" algn="just">
              <a:lnSpc>
                <a:spcPct val="115000"/>
              </a:lnSpc>
              <a:spcBef>
                <a:spcPts val="0"/>
              </a:spcBef>
              <a:spcAft>
                <a:spcPts val="0"/>
              </a:spcAft>
              <a:buNone/>
            </a:pPr>
            <a:r>
              <a:rPr lang="en-GB" sz="2000">
                <a:solidFill>
                  <a:schemeClr val="dk1"/>
                </a:solidFill>
                <a:highlight>
                  <a:srgbClr val="F5F5F5"/>
                </a:highlight>
                <a:latin typeface="Times New Roman"/>
                <a:ea typeface="Times New Roman"/>
                <a:cs typeface="Times New Roman"/>
                <a:sym typeface="Times New Roman"/>
              </a:rPr>
              <a:t> ​</a:t>
            </a:r>
            <a:endParaRPr sz="2000">
              <a:solidFill>
                <a:schemeClr val="dk1"/>
              </a:solidFill>
              <a:highlight>
                <a:srgbClr val="F5F5F5"/>
              </a:highlight>
              <a:latin typeface="Times New Roman"/>
              <a:ea typeface="Times New Roman"/>
              <a:cs typeface="Times New Roman"/>
              <a:sym typeface="Times New Roman"/>
            </a:endParaRPr>
          </a:p>
          <a:p>
            <a:pPr indent="-114300" lvl="0" marL="114300" rtl="0" algn="just">
              <a:lnSpc>
                <a:spcPct val="115000"/>
              </a:lnSpc>
              <a:spcBef>
                <a:spcPts val="0"/>
              </a:spcBef>
              <a:spcAft>
                <a:spcPts val="0"/>
              </a:spcAft>
              <a:buNone/>
            </a:pPr>
            <a:r>
              <a:t/>
            </a:r>
            <a:endParaRPr sz="2000">
              <a:solidFill>
                <a:schemeClr val="dk1"/>
              </a:solidFill>
              <a:highlight>
                <a:srgbClr val="F5F5F5"/>
              </a:highlight>
              <a:latin typeface="Times New Roman"/>
              <a:ea typeface="Times New Roman"/>
              <a:cs typeface="Times New Roman"/>
              <a:sym typeface="Times New Roman"/>
            </a:endParaRPr>
          </a:p>
          <a:p>
            <a:pPr indent="-114300" lvl="0" marL="114300" rtl="0" algn="just">
              <a:lnSpc>
                <a:spcPct val="115000"/>
              </a:lnSpc>
              <a:spcBef>
                <a:spcPts val="0"/>
              </a:spcBef>
              <a:spcAft>
                <a:spcPts val="0"/>
              </a:spcAft>
              <a:buNone/>
            </a:pPr>
            <a:r>
              <a:rPr lang="en-GB" sz="2000">
                <a:solidFill>
                  <a:schemeClr val="dk1"/>
                </a:solidFill>
                <a:highlight>
                  <a:srgbClr val="F5F5F5"/>
                </a:highlight>
                <a:latin typeface="Times New Roman"/>
                <a:ea typeface="Times New Roman"/>
                <a:cs typeface="Times New Roman"/>
                <a:sym typeface="Times New Roman"/>
              </a:rPr>
              <a:t>​</a:t>
            </a:r>
            <a:endParaRPr sz="2000">
              <a:solidFill>
                <a:schemeClr val="dk1"/>
              </a:solidFill>
              <a:highlight>
                <a:srgbClr val="F5F5F5"/>
              </a:highlight>
              <a:latin typeface="Times New Roman"/>
              <a:ea typeface="Times New Roman"/>
              <a:cs typeface="Times New Roman"/>
              <a:sym typeface="Times New Roman"/>
            </a:endParaRPr>
          </a:p>
          <a:p>
            <a:pPr indent="0" lvl="0" marL="0" rtl="0" algn="just">
              <a:lnSpc>
                <a:spcPct val="115000"/>
              </a:lnSpc>
              <a:spcBef>
                <a:spcPts val="0"/>
              </a:spcBef>
              <a:spcAft>
                <a:spcPts val="0"/>
              </a:spcAft>
              <a:buNone/>
            </a:pPr>
            <a:r>
              <a:t/>
            </a:r>
            <a:endParaRPr sz="2000">
              <a:solidFill>
                <a:schemeClr val="dk1"/>
              </a:solidFill>
              <a:highlight>
                <a:srgbClr val="F5F5F5"/>
              </a:highlight>
              <a:latin typeface="Times New Roman"/>
              <a:ea typeface="Times New Roman"/>
              <a:cs typeface="Times New Roman"/>
              <a:sym typeface="Times New Roman"/>
            </a:endParaRPr>
          </a:p>
          <a:p>
            <a:pPr indent="-114300" lvl="0" marL="114300" rtl="0" algn="just">
              <a:lnSpc>
                <a:spcPct val="115000"/>
              </a:lnSpc>
              <a:spcBef>
                <a:spcPts val="0"/>
              </a:spcBef>
              <a:spcAft>
                <a:spcPts val="0"/>
              </a:spcAft>
              <a:buNone/>
            </a:pPr>
            <a:r>
              <a:rPr lang="en-GB" sz="2000">
                <a:solidFill>
                  <a:schemeClr val="dk1"/>
                </a:solidFill>
                <a:highlight>
                  <a:srgbClr val="F5F5F5"/>
                </a:highlight>
                <a:latin typeface="Times New Roman"/>
                <a:ea typeface="Times New Roman"/>
                <a:cs typeface="Times New Roman"/>
                <a:sym typeface="Times New Roman"/>
              </a:rPr>
              <a:t>​</a:t>
            </a:r>
            <a:endParaRPr sz="2000">
              <a:solidFill>
                <a:schemeClr val="dk1"/>
              </a:solidFill>
              <a:highlight>
                <a:srgbClr val="F5F5F5"/>
              </a:highlight>
              <a:latin typeface="Times New Roman"/>
              <a:ea typeface="Times New Roman"/>
              <a:cs typeface="Times New Roman"/>
              <a:sym typeface="Times New Roman"/>
            </a:endParaRPr>
          </a:p>
          <a:p>
            <a:pPr indent="-114300" lvl="0" marL="114300" rtl="0" algn="just">
              <a:lnSpc>
                <a:spcPct val="115000"/>
              </a:lnSpc>
              <a:spcBef>
                <a:spcPts val="0"/>
              </a:spcBef>
              <a:spcAft>
                <a:spcPts val="0"/>
              </a:spcAft>
              <a:buNone/>
            </a:pPr>
            <a:r>
              <a:rPr lang="en-GB" sz="2000">
                <a:solidFill>
                  <a:schemeClr val="dk1"/>
                </a:solidFill>
                <a:highlight>
                  <a:srgbClr val="F5F5F5"/>
                </a:highlight>
                <a:latin typeface="Times New Roman"/>
                <a:ea typeface="Times New Roman"/>
                <a:cs typeface="Times New Roman"/>
                <a:sym typeface="Times New Roman"/>
              </a:rPr>
              <a:t> Workplace Task: STAFF TRAINING ​</a:t>
            </a:r>
            <a:endParaRPr sz="2000">
              <a:solidFill>
                <a:schemeClr val="dk1"/>
              </a:solidFill>
              <a:highlight>
                <a:srgbClr val="F5F5F5"/>
              </a:highlight>
              <a:latin typeface="Times New Roman"/>
              <a:ea typeface="Times New Roman"/>
              <a:cs typeface="Times New Roman"/>
              <a:sym typeface="Times New Roman"/>
            </a:endParaRPr>
          </a:p>
          <a:p>
            <a:pPr indent="-114300" lvl="0" marL="114300" rtl="0" algn="just">
              <a:lnSpc>
                <a:spcPct val="115000"/>
              </a:lnSpc>
              <a:spcBef>
                <a:spcPts val="0"/>
              </a:spcBef>
              <a:spcAft>
                <a:spcPts val="0"/>
              </a:spcAft>
              <a:buClr>
                <a:schemeClr val="dk1"/>
              </a:buClr>
              <a:buSzPts val="1100"/>
              <a:buFont typeface="Arial"/>
              <a:buNone/>
            </a:pPr>
            <a:r>
              <a:t/>
            </a:r>
            <a:endParaRPr sz="1900">
              <a:solidFill>
                <a:schemeClr val="dk1"/>
              </a:solidFill>
              <a:highlight>
                <a:srgbClr val="F5F5F5"/>
              </a:highlight>
              <a:latin typeface="Times New Roman"/>
              <a:ea typeface="Times New Roman"/>
              <a:cs typeface="Times New Roman"/>
              <a:sym typeface="Times New Roman"/>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6" name="Shape 466"/>
        <p:cNvGrpSpPr/>
        <p:nvPr/>
      </p:nvGrpSpPr>
      <p:grpSpPr>
        <a:xfrm>
          <a:off x="0" y="0"/>
          <a:ext cx="0" cy="0"/>
          <a:chOff x="0" y="0"/>
          <a:chExt cx="0" cy="0"/>
        </a:xfrm>
      </p:grpSpPr>
      <p:sp>
        <p:nvSpPr>
          <p:cNvPr id="467" name="Google Shape;467;p81"/>
          <p:cNvSpPr txBox="1"/>
          <p:nvPr/>
        </p:nvSpPr>
        <p:spPr>
          <a:xfrm>
            <a:off x="0" y="0"/>
            <a:ext cx="5567700" cy="1169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3200">
              <a:solidFill>
                <a:schemeClr val="dk1"/>
              </a:solidFill>
              <a:highlight>
                <a:srgbClr val="F5F5F5"/>
              </a:highlight>
            </a:endParaRPr>
          </a:p>
          <a:p>
            <a:pPr indent="0" lvl="0" marL="0" rtl="0" algn="l">
              <a:spcBef>
                <a:spcPts val="0"/>
              </a:spcBef>
              <a:spcAft>
                <a:spcPts val="0"/>
              </a:spcAft>
              <a:buNone/>
            </a:pPr>
            <a:r>
              <a:rPr lang="en-GB" sz="3200">
                <a:solidFill>
                  <a:schemeClr val="dk1"/>
                </a:solidFill>
                <a:highlight>
                  <a:schemeClr val="lt1"/>
                </a:highlight>
              </a:rPr>
              <a:t>Why do we do staff training :​</a:t>
            </a:r>
            <a:r>
              <a:rPr lang="en-GB" sz="1100">
                <a:solidFill>
                  <a:schemeClr val="dk1"/>
                </a:solidFill>
                <a:highlight>
                  <a:schemeClr val="lt1"/>
                </a:highlight>
              </a:rPr>
              <a:t> </a:t>
            </a:r>
            <a:endParaRPr>
              <a:highlight>
                <a:schemeClr val="lt1"/>
              </a:highlight>
            </a:endParaRPr>
          </a:p>
        </p:txBody>
      </p:sp>
      <p:sp>
        <p:nvSpPr>
          <p:cNvPr id="468" name="Google Shape;468;p81"/>
          <p:cNvSpPr txBox="1"/>
          <p:nvPr/>
        </p:nvSpPr>
        <p:spPr>
          <a:xfrm>
            <a:off x="0" y="1685450"/>
            <a:ext cx="5689800" cy="2555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2200">
                <a:solidFill>
                  <a:schemeClr val="dk1"/>
                </a:solidFill>
                <a:highlight>
                  <a:schemeClr val="lt1"/>
                </a:highlight>
              </a:rPr>
              <a:t>Training is a mandatory program for staff member to train and develop  they skill to provide safe place to work, It is a legal requirement designed to protect both vulnerable residents and workers. Training is a ongoing development and need regular updates.​</a:t>
            </a:r>
            <a:r>
              <a:rPr lang="en-GB" sz="1100">
                <a:solidFill>
                  <a:schemeClr val="dk1"/>
                </a:solidFill>
                <a:highlight>
                  <a:schemeClr val="lt1"/>
                </a:highlight>
              </a:rPr>
              <a:t> [11]</a:t>
            </a:r>
            <a:endParaRPr>
              <a:highlight>
                <a:schemeClr val="lt1"/>
              </a:highlight>
            </a:endParaRPr>
          </a:p>
        </p:txBody>
      </p:sp>
      <p:pic>
        <p:nvPicPr>
          <p:cNvPr id="469" name="Google Shape;469;p81"/>
          <p:cNvPicPr preferRelativeResize="0"/>
          <p:nvPr/>
        </p:nvPicPr>
        <p:blipFill>
          <a:blip r:embed="rId3">
            <a:alphaModFix/>
          </a:blip>
          <a:stretch>
            <a:fillRect/>
          </a:stretch>
        </p:blipFill>
        <p:spPr>
          <a:xfrm>
            <a:off x="5567700" y="435900"/>
            <a:ext cx="3469750" cy="4271725"/>
          </a:xfrm>
          <a:prstGeom prst="rect">
            <a:avLst/>
          </a:prstGeom>
          <a:noFill/>
          <a:ln>
            <a:noFill/>
          </a:ln>
        </p:spPr>
      </p:pic>
      <p:sp>
        <p:nvSpPr>
          <p:cNvPr id="470" name="Google Shape;470;p81"/>
          <p:cNvSpPr txBox="1"/>
          <p:nvPr/>
        </p:nvSpPr>
        <p:spPr>
          <a:xfrm>
            <a:off x="6721320" y="556645"/>
            <a:ext cx="2457900" cy="24915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sz="1200">
                <a:latin typeface="Times New Roman"/>
                <a:ea typeface="Times New Roman"/>
                <a:cs typeface="Times New Roman"/>
                <a:sym typeface="Times New Roman"/>
              </a:rPr>
              <a:t> </a:t>
            </a:r>
            <a:r>
              <a:rPr lang="en-GB" sz="1100"/>
              <a:t> </a:t>
            </a:r>
            <a:endParaRPr/>
          </a:p>
        </p:txBody>
      </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74" name="Shape 474"/>
        <p:cNvGrpSpPr/>
        <p:nvPr/>
      </p:nvGrpSpPr>
      <p:grpSpPr>
        <a:xfrm>
          <a:off x="0" y="0"/>
          <a:ext cx="0" cy="0"/>
          <a:chOff x="0" y="0"/>
          <a:chExt cx="0" cy="0"/>
        </a:xfrm>
      </p:grpSpPr>
      <p:sp>
        <p:nvSpPr>
          <p:cNvPr id="475" name="Google Shape;475;p82"/>
          <p:cNvSpPr txBox="1"/>
          <p:nvPr/>
        </p:nvSpPr>
        <p:spPr>
          <a:xfrm>
            <a:off x="0" y="0"/>
            <a:ext cx="3000000" cy="985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2400">
              <a:solidFill>
                <a:schemeClr val="dk1"/>
              </a:solidFill>
              <a:highlight>
                <a:srgbClr val="F5F5F5"/>
              </a:highlight>
            </a:endParaRPr>
          </a:p>
          <a:p>
            <a:pPr indent="0" lvl="0" marL="0" rtl="0" algn="l">
              <a:spcBef>
                <a:spcPts val="0"/>
              </a:spcBef>
              <a:spcAft>
                <a:spcPts val="0"/>
              </a:spcAft>
              <a:buNone/>
            </a:pPr>
            <a:r>
              <a:rPr lang="en-GB" sz="2800">
                <a:solidFill>
                  <a:schemeClr val="dk1"/>
                </a:solidFill>
                <a:highlight>
                  <a:schemeClr val="lt1"/>
                </a:highlight>
                <a:latin typeface="Times New Roman"/>
                <a:ea typeface="Times New Roman"/>
                <a:cs typeface="Times New Roman"/>
                <a:sym typeface="Times New Roman"/>
              </a:rPr>
              <a:t>Goal of training:​</a:t>
            </a:r>
            <a:r>
              <a:rPr lang="en-GB" sz="2000">
                <a:solidFill>
                  <a:schemeClr val="dk1"/>
                </a:solidFill>
                <a:highlight>
                  <a:schemeClr val="lt1"/>
                </a:highlight>
                <a:latin typeface="Times New Roman"/>
                <a:ea typeface="Times New Roman"/>
                <a:cs typeface="Times New Roman"/>
                <a:sym typeface="Times New Roman"/>
              </a:rPr>
              <a:t> </a:t>
            </a:r>
            <a:endParaRPr sz="2000">
              <a:highlight>
                <a:schemeClr val="lt1"/>
              </a:highlight>
              <a:latin typeface="Times New Roman"/>
              <a:ea typeface="Times New Roman"/>
              <a:cs typeface="Times New Roman"/>
              <a:sym typeface="Times New Roman"/>
            </a:endParaRPr>
          </a:p>
        </p:txBody>
      </p:sp>
      <p:sp>
        <p:nvSpPr>
          <p:cNvPr id="476" name="Google Shape;476;p82"/>
          <p:cNvSpPr txBox="1"/>
          <p:nvPr/>
        </p:nvSpPr>
        <p:spPr>
          <a:xfrm>
            <a:off x="0" y="1650575"/>
            <a:ext cx="9682500" cy="2158800"/>
          </a:xfrm>
          <a:prstGeom prst="rect">
            <a:avLst/>
          </a:prstGeom>
          <a:noFill/>
          <a:ln>
            <a:noFill/>
          </a:ln>
        </p:spPr>
        <p:txBody>
          <a:bodyPr anchorCtr="0" anchor="t" bIns="91425" lIns="91425" spcFirstLastPara="1" rIns="91425" wrap="square" tIns="91425">
            <a:spAutoFit/>
          </a:bodyPr>
          <a:lstStyle/>
          <a:p>
            <a:pPr indent="-349250" lvl="0" marL="571500" rtl="0" algn="l">
              <a:lnSpc>
                <a:spcPct val="115000"/>
              </a:lnSpc>
              <a:spcBef>
                <a:spcPts val="0"/>
              </a:spcBef>
              <a:spcAft>
                <a:spcPts val="0"/>
              </a:spcAft>
              <a:buClr>
                <a:schemeClr val="dk1"/>
              </a:buClr>
              <a:buSzPts val="1900"/>
              <a:buFont typeface="Arial"/>
              <a:buChar char="●"/>
            </a:pPr>
            <a:r>
              <a:rPr lang="en-GB" sz="1900">
                <a:solidFill>
                  <a:schemeClr val="dk1"/>
                </a:solidFill>
                <a:highlight>
                  <a:schemeClr val="lt1"/>
                </a:highlight>
              </a:rPr>
              <a:t>The goal is to set a good standard for all staff  members working for the nursing home.​</a:t>
            </a:r>
            <a:endParaRPr sz="1900">
              <a:solidFill>
                <a:schemeClr val="dk1"/>
              </a:solidFill>
              <a:highlight>
                <a:schemeClr val="lt1"/>
              </a:highlight>
            </a:endParaRPr>
          </a:p>
          <a:p>
            <a:pPr indent="-349250" lvl="0" marL="571500" rtl="0" algn="l">
              <a:lnSpc>
                <a:spcPct val="115000"/>
              </a:lnSpc>
              <a:spcBef>
                <a:spcPts val="0"/>
              </a:spcBef>
              <a:spcAft>
                <a:spcPts val="0"/>
              </a:spcAft>
              <a:buClr>
                <a:schemeClr val="dk1"/>
              </a:buClr>
              <a:buSzPts val="1900"/>
              <a:buFont typeface="Arial"/>
              <a:buChar char="●"/>
            </a:pPr>
            <a:r>
              <a:rPr lang="en-GB" sz="1900">
                <a:solidFill>
                  <a:schemeClr val="dk1"/>
                </a:solidFill>
                <a:highlight>
                  <a:schemeClr val="lt1"/>
                </a:highlight>
              </a:rPr>
              <a:t>To ameliorate trainning in between the management and staff members.​</a:t>
            </a:r>
            <a:endParaRPr sz="1900">
              <a:solidFill>
                <a:schemeClr val="dk1"/>
              </a:solidFill>
              <a:highlight>
                <a:schemeClr val="lt1"/>
              </a:highlight>
            </a:endParaRPr>
          </a:p>
          <a:p>
            <a:pPr indent="-349250" lvl="0" marL="571500" rtl="0" algn="l">
              <a:lnSpc>
                <a:spcPct val="115000"/>
              </a:lnSpc>
              <a:spcBef>
                <a:spcPts val="0"/>
              </a:spcBef>
              <a:spcAft>
                <a:spcPts val="0"/>
              </a:spcAft>
              <a:buClr>
                <a:schemeClr val="dk1"/>
              </a:buClr>
              <a:buSzPts val="1900"/>
              <a:buFont typeface="Arial"/>
              <a:buChar char="●"/>
            </a:pPr>
            <a:r>
              <a:rPr lang="en-GB" sz="1900">
                <a:solidFill>
                  <a:schemeClr val="dk1"/>
                </a:solidFill>
                <a:highlight>
                  <a:schemeClr val="lt1"/>
                </a:highlight>
              </a:rPr>
              <a:t>Keep real time training and updates.​</a:t>
            </a:r>
            <a:endParaRPr sz="1900">
              <a:solidFill>
                <a:schemeClr val="dk1"/>
              </a:solidFill>
              <a:highlight>
                <a:schemeClr val="lt1"/>
              </a:highlight>
            </a:endParaRPr>
          </a:p>
          <a:p>
            <a:pPr indent="-349250" lvl="0" marL="571500" rtl="0" algn="l">
              <a:lnSpc>
                <a:spcPct val="115000"/>
              </a:lnSpc>
              <a:spcBef>
                <a:spcPts val="0"/>
              </a:spcBef>
              <a:spcAft>
                <a:spcPts val="0"/>
              </a:spcAft>
              <a:buClr>
                <a:schemeClr val="dk1"/>
              </a:buClr>
              <a:buSzPts val="1900"/>
              <a:buFont typeface="Arial"/>
              <a:buChar char="●"/>
            </a:pPr>
            <a:r>
              <a:rPr lang="en-GB" sz="1900">
                <a:solidFill>
                  <a:schemeClr val="dk1"/>
                </a:solidFill>
                <a:highlight>
                  <a:schemeClr val="lt1"/>
                </a:highlight>
              </a:rPr>
              <a:t>Delegation of tasks in between management and staff members.​</a:t>
            </a:r>
            <a:endParaRPr sz="1900">
              <a:solidFill>
                <a:schemeClr val="dk1"/>
              </a:solidFill>
              <a:highlight>
                <a:schemeClr val="lt1"/>
              </a:highlight>
            </a:endParaRPr>
          </a:p>
          <a:p>
            <a:pPr indent="-349250" lvl="0" marL="571500" rtl="0" algn="l">
              <a:lnSpc>
                <a:spcPct val="115000"/>
              </a:lnSpc>
              <a:spcBef>
                <a:spcPts val="0"/>
              </a:spcBef>
              <a:spcAft>
                <a:spcPts val="0"/>
              </a:spcAft>
              <a:buClr>
                <a:schemeClr val="dk1"/>
              </a:buClr>
              <a:buSzPts val="1900"/>
              <a:buFont typeface="Arial"/>
              <a:buChar char="●"/>
            </a:pPr>
            <a:r>
              <a:rPr lang="en-GB" sz="1900">
                <a:solidFill>
                  <a:schemeClr val="dk1"/>
                </a:solidFill>
                <a:highlight>
                  <a:schemeClr val="lt1"/>
                </a:highlight>
              </a:rPr>
              <a:t>Handover at end of shifts for the next Shift .​</a:t>
            </a:r>
            <a:endParaRPr sz="1900">
              <a:solidFill>
                <a:schemeClr val="dk1"/>
              </a:solidFill>
              <a:highlight>
                <a:schemeClr val="lt1"/>
              </a:highlight>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0" name="Shape 480"/>
        <p:cNvGrpSpPr/>
        <p:nvPr/>
      </p:nvGrpSpPr>
      <p:grpSpPr>
        <a:xfrm>
          <a:off x="0" y="0"/>
          <a:ext cx="0" cy="0"/>
          <a:chOff x="0" y="0"/>
          <a:chExt cx="0" cy="0"/>
        </a:xfrm>
      </p:grpSpPr>
      <p:sp>
        <p:nvSpPr>
          <p:cNvPr id="481" name="Google Shape;481;p83"/>
          <p:cNvSpPr txBox="1"/>
          <p:nvPr/>
        </p:nvSpPr>
        <p:spPr>
          <a:xfrm>
            <a:off x="0" y="0"/>
            <a:ext cx="3000000" cy="492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2000">
                <a:solidFill>
                  <a:schemeClr val="dk1"/>
                </a:solidFill>
                <a:highlight>
                  <a:schemeClr val="lt1"/>
                </a:highlight>
                <a:latin typeface="Times New Roman"/>
                <a:ea typeface="Times New Roman"/>
                <a:cs typeface="Times New Roman"/>
                <a:sym typeface="Times New Roman"/>
              </a:rPr>
              <a:t>Training topic:​ </a:t>
            </a:r>
            <a:endParaRPr sz="2000">
              <a:highlight>
                <a:schemeClr val="lt1"/>
              </a:highlight>
              <a:latin typeface="Times New Roman"/>
              <a:ea typeface="Times New Roman"/>
              <a:cs typeface="Times New Roman"/>
              <a:sym typeface="Times New Roman"/>
            </a:endParaRPr>
          </a:p>
        </p:txBody>
      </p:sp>
      <p:sp>
        <p:nvSpPr>
          <p:cNvPr id="482" name="Google Shape;482;p83"/>
          <p:cNvSpPr txBox="1"/>
          <p:nvPr/>
        </p:nvSpPr>
        <p:spPr>
          <a:xfrm>
            <a:off x="0" y="492600"/>
            <a:ext cx="9144000" cy="4590900"/>
          </a:xfrm>
          <a:prstGeom prst="rect">
            <a:avLst/>
          </a:prstGeom>
          <a:noFill/>
          <a:ln>
            <a:noFill/>
          </a:ln>
        </p:spPr>
        <p:txBody>
          <a:bodyPr anchorCtr="0" anchor="t" bIns="91425" lIns="91425" spcFirstLastPara="1" rIns="91425" wrap="square" tIns="91425">
            <a:spAutoFit/>
          </a:bodyPr>
          <a:lstStyle/>
          <a:p>
            <a:pPr indent="-269875" lvl="0" marL="571500" rtl="0" algn="l">
              <a:lnSpc>
                <a:spcPct val="115000"/>
              </a:lnSpc>
              <a:spcBef>
                <a:spcPts val="0"/>
              </a:spcBef>
              <a:spcAft>
                <a:spcPts val="0"/>
              </a:spcAft>
              <a:buClr>
                <a:schemeClr val="dk1"/>
              </a:buClr>
              <a:buSzPts val="650"/>
              <a:buFont typeface="Arial"/>
              <a:buChar char="●"/>
            </a:pPr>
            <a:r>
              <a:rPr lang="en-GB" sz="1600">
                <a:solidFill>
                  <a:schemeClr val="dk1"/>
                </a:solidFill>
                <a:highlight>
                  <a:schemeClr val="lt1"/>
                </a:highlight>
              </a:rPr>
              <a:t>Food hygiene: Mandatory if staff are involved in the handling or preparation of food. </a:t>
            </a:r>
            <a:r>
              <a:rPr lang="en-GB" sz="1100">
                <a:solidFill>
                  <a:schemeClr val="dk1"/>
                </a:solidFill>
                <a:highlight>
                  <a:schemeClr val="lt2"/>
                </a:highlight>
              </a:rPr>
              <a:t>(GOV.UK, 2025)</a:t>
            </a:r>
            <a:r>
              <a:rPr lang="en-GB" sz="1000">
                <a:solidFill>
                  <a:schemeClr val="dk1"/>
                </a:solidFill>
                <a:highlight>
                  <a:schemeClr val="lt2"/>
                </a:highlight>
              </a:rPr>
              <a:t>​[12-13]</a:t>
            </a:r>
            <a:endParaRPr sz="1000">
              <a:solidFill>
                <a:schemeClr val="dk1"/>
              </a:solidFill>
              <a:highlight>
                <a:schemeClr val="lt2"/>
              </a:highlight>
            </a:endParaRPr>
          </a:p>
          <a:p>
            <a:pPr indent="-269875" lvl="0" marL="571500" rtl="0" algn="l">
              <a:lnSpc>
                <a:spcPct val="115000"/>
              </a:lnSpc>
              <a:spcBef>
                <a:spcPts val="0"/>
              </a:spcBef>
              <a:spcAft>
                <a:spcPts val="0"/>
              </a:spcAft>
              <a:buClr>
                <a:schemeClr val="dk1"/>
              </a:buClr>
              <a:buSzPts val="650"/>
              <a:buFont typeface="Arial"/>
              <a:buChar char="●"/>
            </a:pPr>
            <a:r>
              <a:rPr lang="en-GB" sz="1600">
                <a:solidFill>
                  <a:schemeClr val="dk1"/>
                </a:solidFill>
                <a:highlight>
                  <a:schemeClr val="lt1"/>
                </a:highlight>
              </a:rPr>
              <a:t>Health and safety: Fire safety, risk assessments, safety practices to protect both staff and residents. </a:t>
            </a:r>
            <a:r>
              <a:rPr lang="en-GB" sz="1100">
                <a:solidFill>
                  <a:schemeClr val="dk1"/>
                </a:solidFill>
                <a:highlight>
                  <a:schemeClr val="lt2"/>
                </a:highlight>
              </a:rPr>
              <a:t>(GOV.UK, 1974)​[14]</a:t>
            </a:r>
            <a:endParaRPr sz="1100">
              <a:solidFill>
                <a:schemeClr val="dk1"/>
              </a:solidFill>
              <a:highlight>
                <a:schemeClr val="lt2"/>
              </a:highlight>
            </a:endParaRPr>
          </a:p>
          <a:p>
            <a:pPr indent="-269875" lvl="0" marL="571500" rtl="0" algn="l">
              <a:lnSpc>
                <a:spcPct val="115000"/>
              </a:lnSpc>
              <a:spcBef>
                <a:spcPts val="0"/>
              </a:spcBef>
              <a:spcAft>
                <a:spcPts val="0"/>
              </a:spcAft>
              <a:buClr>
                <a:schemeClr val="dk1"/>
              </a:buClr>
              <a:buSzPts val="650"/>
              <a:buFont typeface="Arial"/>
              <a:buChar char="●"/>
            </a:pPr>
            <a:r>
              <a:rPr lang="en-GB" sz="1600">
                <a:solidFill>
                  <a:schemeClr val="dk1"/>
                </a:solidFill>
                <a:highlight>
                  <a:schemeClr val="lt1"/>
                </a:highlight>
              </a:rPr>
              <a:t>Manual handling (Assisting and Moving): Safe patient lifting techniques to prevent muscular injuries to both staff and residents. </a:t>
            </a:r>
            <a:r>
              <a:rPr lang="en-GB" sz="1100">
                <a:solidFill>
                  <a:schemeClr val="dk1"/>
                </a:solidFill>
                <a:highlight>
                  <a:schemeClr val="lt2"/>
                </a:highlight>
              </a:rPr>
              <a:t>(GOV.UK,1992.)​</a:t>
            </a:r>
            <a:endParaRPr sz="1100">
              <a:solidFill>
                <a:schemeClr val="dk1"/>
              </a:solidFill>
              <a:highlight>
                <a:schemeClr val="lt2"/>
              </a:highlight>
            </a:endParaRPr>
          </a:p>
          <a:p>
            <a:pPr indent="-269875" lvl="0" marL="571500" rtl="0" algn="l">
              <a:lnSpc>
                <a:spcPct val="115000"/>
              </a:lnSpc>
              <a:spcBef>
                <a:spcPts val="0"/>
              </a:spcBef>
              <a:spcAft>
                <a:spcPts val="0"/>
              </a:spcAft>
              <a:buClr>
                <a:schemeClr val="dk1"/>
              </a:buClr>
              <a:buSzPts val="650"/>
              <a:buFont typeface="Arial"/>
              <a:buChar char="●"/>
            </a:pPr>
            <a:r>
              <a:rPr lang="en-GB" sz="1600">
                <a:solidFill>
                  <a:schemeClr val="dk1"/>
                </a:solidFill>
                <a:highlight>
                  <a:schemeClr val="lt1"/>
                </a:highlight>
              </a:rPr>
              <a:t>First Aid and Basic Life Support: Immediate responses to medical emergencies, , including CPR </a:t>
            </a:r>
            <a:r>
              <a:rPr lang="en-GB" sz="1100">
                <a:solidFill>
                  <a:schemeClr val="dk1"/>
                </a:solidFill>
                <a:highlight>
                  <a:schemeClr val="lt2"/>
                </a:highlight>
              </a:rPr>
              <a:t>(@StJohnAmbulance, 2024)​</a:t>
            </a:r>
            <a:endParaRPr sz="1100">
              <a:solidFill>
                <a:schemeClr val="dk1"/>
              </a:solidFill>
              <a:highlight>
                <a:schemeClr val="lt2"/>
              </a:highlight>
            </a:endParaRPr>
          </a:p>
          <a:p>
            <a:pPr indent="-269875" lvl="0" marL="571500" rtl="0" algn="l">
              <a:lnSpc>
                <a:spcPct val="115000"/>
              </a:lnSpc>
              <a:spcBef>
                <a:spcPts val="0"/>
              </a:spcBef>
              <a:spcAft>
                <a:spcPts val="0"/>
              </a:spcAft>
              <a:buClr>
                <a:schemeClr val="dk1"/>
              </a:buClr>
              <a:buSzPts val="650"/>
              <a:buFont typeface="Arial"/>
              <a:buChar char="●"/>
            </a:pPr>
            <a:r>
              <a:rPr lang="en-GB" sz="1600">
                <a:solidFill>
                  <a:schemeClr val="dk1"/>
                </a:solidFill>
                <a:highlight>
                  <a:schemeClr val="lt1"/>
                </a:highlight>
              </a:rPr>
              <a:t>Fire safety: Includes fire prevention, evacuation procedures, and how to use fire-fighting equipment </a:t>
            </a:r>
            <a:r>
              <a:rPr lang="en-GB" sz="1100">
                <a:solidFill>
                  <a:schemeClr val="dk1"/>
                </a:solidFill>
                <a:highlight>
                  <a:schemeClr val="lt2"/>
                </a:highlight>
              </a:rPr>
              <a:t>(UK Government, 2021)</a:t>
            </a:r>
            <a:r>
              <a:rPr lang="en-GB" sz="1600">
                <a:solidFill>
                  <a:schemeClr val="dk1"/>
                </a:solidFill>
                <a:highlight>
                  <a:schemeClr val="lt1"/>
                </a:highlight>
              </a:rPr>
              <a:t>​</a:t>
            </a:r>
            <a:r>
              <a:rPr lang="en-GB" sz="1100">
                <a:solidFill>
                  <a:schemeClr val="dk1"/>
                </a:solidFill>
                <a:highlight>
                  <a:schemeClr val="lt1"/>
                </a:highlight>
              </a:rPr>
              <a:t>[16]</a:t>
            </a:r>
            <a:endParaRPr sz="1100">
              <a:solidFill>
                <a:schemeClr val="dk1"/>
              </a:solidFill>
              <a:highlight>
                <a:schemeClr val="lt1"/>
              </a:highlight>
            </a:endParaRPr>
          </a:p>
          <a:p>
            <a:pPr indent="-269875" lvl="0" marL="571500" rtl="0" algn="l">
              <a:lnSpc>
                <a:spcPct val="115000"/>
              </a:lnSpc>
              <a:spcBef>
                <a:spcPts val="0"/>
              </a:spcBef>
              <a:spcAft>
                <a:spcPts val="0"/>
              </a:spcAft>
              <a:buClr>
                <a:schemeClr val="dk1"/>
              </a:buClr>
              <a:buSzPts val="650"/>
              <a:buFont typeface="Arial"/>
              <a:buChar char="●"/>
            </a:pPr>
            <a:r>
              <a:rPr lang="en-GB" sz="1600">
                <a:solidFill>
                  <a:schemeClr val="dk1"/>
                </a:solidFill>
                <a:highlight>
                  <a:schemeClr val="lt1"/>
                </a:highlight>
              </a:rPr>
              <a:t>Equality, Diversity, and Human Rights: Ensures care is inclusive, person-centred, and non-discrimination </a:t>
            </a:r>
            <a:r>
              <a:rPr lang="en-GB" sz="1100">
                <a:solidFill>
                  <a:schemeClr val="dk1"/>
                </a:solidFill>
                <a:highlight>
                  <a:schemeClr val="lt2"/>
                </a:highlight>
              </a:rPr>
              <a:t>(UK Government, 2021)​</a:t>
            </a:r>
            <a:endParaRPr sz="1100">
              <a:solidFill>
                <a:schemeClr val="dk1"/>
              </a:solidFill>
              <a:highlight>
                <a:schemeClr val="lt2"/>
              </a:highlight>
            </a:endParaRPr>
          </a:p>
          <a:p>
            <a:pPr indent="-269875" lvl="0" marL="571500" rtl="0" algn="l">
              <a:lnSpc>
                <a:spcPct val="115000"/>
              </a:lnSpc>
              <a:spcBef>
                <a:spcPts val="0"/>
              </a:spcBef>
              <a:spcAft>
                <a:spcPts val="0"/>
              </a:spcAft>
              <a:buClr>
                <a:schemeClr val="dk1"/>
              </a:buClr>
              <a:buSzPts val="650"/>
              <a:buFont typeface="Arial"/>
              <a:buChar char="●"/>
            </a:pPr>
            <a:r>
              <a:rPr lang="en-GB" sz="1600">
                <a:solidFill>
                  <a:schemeClr val="dk1"/>
                </a:solidFill>
                <a:highlight>
                  <a:schemeClr val="lt1"/>
                </a:highlight>
              </a:rPr>
              <a:t>Infection Prevention and Control (IPC): Covers proper hand hygiene, PPE use, and waste management. </a:t>
            </a:r>
            <a:r>
              <a:rPr lang="en-GB" sz="1100">
                <a:solidFill>
                  <a:schemeClr val="dk1"/>
                </a:solidFill>
                <a:highlight>
                  <a:schemeClr val="lt2"/>
                </a:highlight>
              </a:rPr>
              <a:t>(Department of Health and Social Care 2024)</a:t>
            </a:r>
            <a:r>
              <a:rPr lang="en-GB" sz="1600">
                <a:solidFill>
                  <a:schemeClr val="dk1"/>
                </a:solidFill>
                <a:highlight>
                  <a:schemeClr val="lt1"/>
                </a:highlight>
              </a:rPr>
              <a:t>.</a:t>
            </a:r>
            <a:r>
              <a:rPr lang="en-GB" sz="1100">
                <a:solidFill>
                  <a:schemeClr val="dk1"/>
                </a:solidFill>
                <a:highlight>
                  <a:schemeClr val="lt1"/>
                </a:highlight>
              </a:rPr>
              <a:t>[15]​</a:t>
            </a:r>
            <a:endParaRPr sz="1100">
              <a:solidFill>
                <a:schemeClr val="dk1"/>
              </a:solidFill>
              <a:highlight>
                <a:schemeClr val="lt1"/>
              </a:highlight>
            </a:endParaRPr>
          </a:p>
          <a:p>
            <a:pPr indent="-269875" lvl="0" marL="571500" rtl="0" algn="l">
              <a:lnSpc>
                <a:spcPct val="115000"/>
              </a:lnSpc>
              <a:spcBef>
                <a:spcPts val="0"/>
              </a:spcBef>
              <a:spcAft>
                <a:spcPts val="0"/>
              </a:spcAft>
              <a:buClr>
                <a:schemeClr val="dk1"/>
              </a:buClr>
              <a:buSzPts val="650"/>
              <a:buFont typeface="Arial"/>
              <a:buChar char="●"/>
            </a:pPr>
            <a:r>
              <a:rPr lang="en-GB" sz="1600">
                <a:solidFill>
                  <a:schemeClr val="dk1"/>
                </a:solidFill>
                <a:highlight>
                  <a:schemeClr val="lt1"/>
                </a:highlight>
              </a:rPr>
              <a:t>Eating and drinking safety: Supporting people with communication, chewing and swallowing difficulties </a:t>
            </a:r>
            <a:r>
              <a:rPr lang="en-GB" sz="1100">
                <a:solidFill>
                  <a:schemeClr val="dk1"/>
                </a:solidFill>
                <a:highlight>
                  <a:schemeClr val="lt2"/>
                </a:highlight>
              </a:rPr>
              <a:t>(Alzheimer’s Society 1984)​</a:t>
            </a:r>
            <a:endParaRPr sz="1100">
              <a:solidFill>
                <a:schemeClr val="dk1"/>
              </a:solidFill>
              <a:highlight>
                <a:schemeClr val="lt2"/>
              </a:highlight>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6" name="Shape 486"/>
        <p:cNvGrpSpPr/>
        <p:nvPr/>
      </p:nvGrpSpPr>
      <p:grpSpPr>
        <a:xfrm>
          <a:off x="0" y="0"/>
          <a:ext cx="0" cy="0"/>
          <a:chOff x="0" y="0"/>
          <a:chExt cx="0" cy="0"/>
        </a:xfrm>
      </p:grpSpPr>
      <p:sp>
        <p:nvSpPr>
          <p:cNvPr id="487" name="Google Shape;487;p84"/>
          <p:cNvSpPr txBox="1"/>
          <p:nvPr/>
        </p:nvSpPr>
        <p:spPr>
          <a:xfrm>
            <a:off x="0" y="0"/>
            <a:ext cx="8454900" cy="1046700"/>
          </a:xfrm>
          <a:prstGeom prst="rect">
            <a:avLst/>
          </a:prstGeom>
          <a:noFill/>
          <a:ln>
            <a:noFill/>
          </a:ln>
        </p:spPr>
        <p:txBody>
          <a:bodyPr anchorCtr="0" anchor="t" bIns="91425" lIns="91425" spcFirstLastPara="1" rIns="91425" wrap="square" tIns="91425">
            <a:spAutoFit/>
          </a:bodyPr>
          <a:lstStyle/>
          <a:p>
            <a:pPr indent="-114300" lvl="0" marL="0" rtl="0" algn="l">
              <a:lnSpc>
                <a:spcPct val="56250"/>
              </a:lnSpc>
              <a:spcBef>
                <a:spcPts val="0"/>
              </a:spcBef>
              <a:spcAft>
                <a:spcPts val="0"/>
              </a:spcAft>
              <a:buNone/>
            </a:pPr>
            <a:r>
              <a:rPr lang="en-GB" sz="2800">
                <a:solidFill>
                  <a:schemeClr val="dk1"/>
                </a:solidFill>
                <a:highlight>
                  <a:srgbClr val="F5F5F5"/>
                </a:highlight>
              </a:rPr>
              <a:t>​</a:t>
            </a:r>
            <a:endParaRPr sz="2800">
              <a:solidFill>
                <a:schemeClr val="dk1"/>
              </a:solidFill>
              <a:highlight>
                <a:srgbClr val="F5F5F5"/>
              </a:highlight>
            </a:endParaRPr>
          </a:p>
          <a:p>
            <a:pPr indent="0" lvl="0" marL="0" rtl="0" algn="l">
              <a:spcBef>
                <a:spcPts val="0"/>
              </a:spcBef>
              <a:spcAft>
                <a:spcPts val="0"/>
              </a:spcAft>
              <a:buNone/>
            </a:pPr>
            <a:r>
              <a:rPr lang="en-GB" sz="2800">
                <a:solidFill>
                  <a:schemeClr val="dk1"/>
                </a:solidFill>
                <a:highlight>
                  <a:schemeClr val="lt1"/>
                </a:highlight>
              </a:rPr>
              <a:t>Chosen tools for this Assessment are:</a:t>
            </a:r>
            <a:r>
              <a:rPr lang="en-GB" sz="1100">
                <a:solidFill>
                  <a:schemeClr val="dk1"/>
                </a:solidFill>
                <a:highlight>
                  <a:schemeClr val="lt1"/>
                </a:highlight>
              </a:rPr>
              <a:t> </a:t>
            </a:r>
            <a:endParaRPr>
              <a:highlight>
                <a:schemeClr val="lt1"/>
              </a:highlight>
            </a:endParaRPr>
          </a:p>
        </p:txBody>
      </p:sp>
      <p:sp>
        <p:nvSpPr>
          <p:cNvPr id="488" name="Google Shape;488;p84"/>
          <p:cNvSpPr txBox="1"/>
          <p:nvPr/>
        </p:nvSpPr>
        <p:spPr>
          <a:xfrm>
            <a:off x="0" y="1046700"/>
            <a:ext cx="8898000" cy="2616600"/>
          </a:xfrm>
          <a:prstGeom prst="rect">
            <a:avLst/>
          </a:prstGeom>
          <a:noFill/>
          <a:ln>
            <a:noFill/>
          </a:ln>
        </p:spPr>
        <p:txBody>
          <a:bodyPr anchorCtr="0" anchor="t" bIns="91425" lIns="91425" spcFirstLastPara="1" rIns="91425" wrap="square" tIns="91425">
            <a:spAutoFit/>
          </a:bodyPr>
          <a:lstStyle/>
          <a:p>
            <a:pPr indent="0" lvl="0" marL="457200" rtl="0" algn="l">
              <a:lnSpc>
                <a:spcPct val="115000"/>
              </a:lnSpc>
              <a:spcBef>
                <a:spcPts val="0"/>
              </a:spcBef>
              <a:spcAft>
                <a:spcPts val="0"/>
              </a:spcAft>
              <a:buNone/>
            </a:pPr>
            <a:r>
              <a:t/>
            </a:r>
            <a:endParaRPr sz="2000">
              <a:solidFill>
                <a:schemeClr val="dk1"/>
              </a:solidFill>
              <a:highlight>
                <a:srgbClr val="F5F5F5"/>
              </a:highlight>
              <a:latin typeface="Times New Roman"/>
              <a:ea typeface="Times New Roman"/>
              <a:cs typeface="Times New Roman"/>
              <a:sym typeface="Times New Roman"/>
            </a:endParaRPr>
          </a:p>
          <a:p>
            <a:pPr indent="-355600" lvl="0" marL="571500" rtl="0" algn="l">
              <a:lnSpc>
                <a:spcPct val="115000"/>
              </a:lnSpc>
              <a:spcBef>
                <a:spcPts val="0"/>
              </a:spcBef>
              <a:spcAft>
                <a:spcPts val="0"/>
              </a:spcAft>
              <a:buClr>
                <a:schemeClr val="dk1"/>
              </a:buClr>
              <a:buSzPts val="2000"/>
              <a:buFont typeface="Times New Roman"/>
              <a:buChar char="●"/>
            </a:pPr>
            <a:r>
              <a:rPr lang="en-GB" sz="2000">
                <a:solidFill>
                  <a:schemeClr val="dk1"/>
                </a:solidFill>
                <a:highlight>
                  <a:schemeClr val="lt1"/>
                </a:highlight>
                <a:latin typeface="Times New Roman"/>
                <a:ea typeface="Times New Roman"/>
                <a:cs typeface="Times New Roman"/>
                <a:sym typeface="Times New Roman"/>
              </a:rPr>
              <a:t>Microsoft Teams: video meeting to hold meetings/ improve teamwork / reduce missed messages ​</a:t>
            </a:r>
            <a:endParaRPr sz="2000">
              <a:solidFill>
                <a:schemeClr val="dk1"/>
              </a:solidFill>
              <a:highlight>
                <a:schemeClr val="lt1"/>
              </a:highlight>
              <a:latin typeface="Times New Roman"/>
              <a:ea typeface="Times New Roman"/>
              <a:cs typeface="Times New Roman"/>
              <a:sym typeface="Times New Roman"/>
            </a:endParaRPr>
          </a:p>
          <a:p>
            <a:pPr indent="-355600" lvl="0" marL="571500" rtl="0" algn="l">
              <a:lnSpc>
                <a:spcPct val="115000"/>
              </a:lnSpc>
              <a:spcBef>
                <a:spcPts val="0"/>
              </a:spcBef>
              <a:spcAft>
                <a:spcPts val="0"/>
              </a:spcAft>
              <a:buClr>
                <a:schemeClr val="dk1"/>
              </a:buClr>
              <a:buSzPts val="2000"/>
              <a:buFont typeface="Times New Roman"/>
              <a:buChar char="●"/>
            </a:pPr>
            <a:r>
              <a:rPr lang="en-GB" sz="2000">
                <a:solidFill>
                  <a:schemeClr val="dk1"/>
                </a:solidFill>
                <a:highlight>
                  <a:schemeClr val="lt1"/>
                </a:highlight>
                <a:latin typeface="Times New Roman"/>
                <a:ea typeface="Times New Roman"/>
                <a:cs typeface="Times New Roman"/>
                <a:sym typeface="Times New Roman"/>
              </a:rPr>
              <a:t>Outlook: send emails to invite on training, meeting links, reminder​</a:t>
            </a:r>
            <a:endParaRPr sz="2000">
              <a:solidFill>
                <a:schemeClr val="dk1"/>
              </a:solidFill>
              <a:highlight>
                <a:schemeClr val="lt1"/>
              </a:highlight>
              <a:latin typeface="Times New Roman"/>
              <a:ea typeface="Times New Roman"/>
              <a:cs typeface="Times New Roman"/>
              <a:sym typeface="Times New Roman"/>
            </a:endParaRPr>
          </a:p>
          <a:p>
            <a:pPr indent="-355600" lvl="0" marL="571500" rtl="0" algn="l">
              <a:lnSpc>
                <a:spcPct val="115000"/>
              </a:lnSpc>
              <a:spcBef>
                <a:spcPts val="0"/>
              </a:spcBef>
              <a:spcAft>
                <a:spcPts val="0"/>
              </a:spcAft>
              <a:buClr>
                <a:schemeClr val="dk1"/>
              </a:buClr>
              <a:buSzPts val="2000"/>
              <a:buFont typeface="Times New Roman"/>
              <a:buChar char="●"/>
            </a:pPr>
            <a:r>
              <a:rPr lang="en-GB" sz="2000">
                <a:solidFill>
                  <a:schemeClr val="dk1"/>
                </a:solidFill>
                <a:highlight>
                  <a:schemeClr val="lt1"/>
                </a:highlight>
                <a:latin typeface="Times New Roman"/>
                <a:ea typeface="Times New Roman"/>
                <a:cs typeface="Times New Roman"/>
                <a:sym typeface="Times New Roman"/>
              </a:rPr>
              <a:t>OneDrive: to staff to access files, save all training lessons​</a:t>
            </a:r>
            <a:endParaRPr sz="2000">
              <a:solidFill>
                <a:schemeClr val="dk1"/>
              </a:solidFill>
              <a:highlight>
                <a:schemeClr val="lt1"/>
              </a:highlight>
              <a:latin typeface="Times New Roman"/>
              <a:ea typeface="Times New Roman"/>
              <a:cs typeface="Times New Roman"/>
              <a:sym typeface="Times New Roman"/>
            </a:endParaRPr>
          </a:p>
          <a:p>
            <a:pPr indent="-355600" lvl="0" marL="571500" rtl="0" algn="l">
              <a:lnSpc>
                <a:spcPct val="115000"/>
              </a:lnSpc>
              <a:spcBef>
                <a:spcPts val="0"/>
              </a:spcBef>
              <a:spcAft>
                <a:spcPts val="0"/>
              </a:spcAft>
              <a:buClr>
                <a:schemeClr val="dk1"/>
              </a:buClr>
              <a:buSzPts val="2000"/>
              <a:buFont typeface="Times New Roman"/>
              <a:buChar char="●"/>
            </a:pPr>
            <a:r>
              <a:rPr lang="en-GB" sz="2000">
                <a:solidFill>
                  <a:schemeClr val="dk1"/>
                </a:solidFill>
                <a:highlight>
                  <a:schemeClr val="lt1"/>
                </a:highlight>
                <a:latin typeface="Times New Roman"/>
                <a:ea typeface="Times New Roman"/>
                <a:cs typeface="Times New Roman"/>
                <a:sym typeface="Times New Roman"/>
              </a:rPr>
              <a:t>Word: write all training session, keep training record, keep attendance​</a:t>
            </a:r>
            <a:endParaRPr sz="2000">
              <a:solidFill>
                <a:schemeClr val="dk1"/>
              </a:solidFill>
              <a:highlight>
                <a:schemeClr val="lt1"/>
              </a:highlight>
              <a:latin typeface="Times New Roman"/>
              <a:ea typeface="Times New Roman"/>
              <a:cs typeface="Times New Roman"/>
              <a:sym typeface="Times New Roman"/>
            </a:endParaRPr>
          </a:p>
          <a:p>
            <a:pPr indent="-355600" lvl="0" marL="571500" rtl="0" algn="l">
              <a:lnSpc>
                <a:spcPct val="115000"/>
              </a:lnSpc>
              <a:spcBef>
                <a:spcPts val="0"/>
              </a:spcBef>
              <a:spcAft>
                <a:spcPts val="0"/>
              </a:spcAft>
              <a:buClr>
                <a:schemeClr val="dk1"/>
              </a:buClr>
              <a:buSzPts val="2000"/>
              <a:buFont typeface="Times New Roman"/>
              <a:buChar char="●"/>
            </a:pPr>
            <a:r>
              <a:rPr lang="en-GB" sz="2000">
                <a:solidFill>
                  <a:schemeClr val="dk1"/>
                </a:solidFill>
                <a:highlight>
                  <a:schemeClr val="lt1"/>
                </a:highlight>
                <a:latin typeface="Times New Roman"/>
                <a:ea typeface="Times New Roman"/>
                <a:cs typeface="Times New Roman"/>
                <a:sym typeface="Times New Roman"/>
              </a:rPr>
              <a:t>PowerPoint : training presentation</a:t>
            </a:r>
            <a:r>
              <a:rPr lang="en-GB" sz="2000">
                <a:solidFill>
                  <a:schemeClr val="dk1"/>
                </a:solidFill>
                <a:highlight>
                  <a:srgbClr val="F5F5F5"/>
                </a:highlight>
                <a:latin typeface="Times New Roman"/>
                <a:ea typeface="Times New Roman"/>
                <a:cs typeface="Times New Roman"/>
                <a:sym typeface="Times New Roman"/>
              </a:rPr>
              <a:t>​</a:t>
            </a:r>
            <a:endParaRPr sz="2000">
              <a:solidFill>
                <a:schemeClr val="dk1"/>
              </a:solidFill>
              <a:highlight>
                <a:srgbClr val="F5F5F5"/>
              </a:highlight>
              <a:latin typeface="Times New Roman"/>
              <a:ea typeface="Times New Roman"/>
              <a:cs typeface="Times New Roman"/>
              <a:sym typeface="Times New Roman"/>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2" name="Shape 492"/>
        <p:cNvGrpSpPr/>
        <p:nvPr/>
      </p:nvGrpSpPr>
      <p:grpSpPr>
        <a:xfrm>
          <a:off x="0" y="0"/>
          <a:ext cx="0" cy="0"/>
          <a:chOff x="0" y="0"/>
          <a:chExt cx="0" cy="0"/>
        </a:xfrm>
      </p:grpSpPr>
      <p:sp>
        <p:nvSpPr>
          <p:cNvPr id="493" name="Google Shape;493;p85"/>
          <p:cNvSpPr txBox="1"/>
          <p:nvPr/>
        </p:nvSpPr>
        <p:spPr>
          <a:xfrm>
            <a:off x="88200" y="0"/>
            <a:ext cx="8984100" cy="8619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3500">
                <a:solidFill>
                  <a:schemeClr val="dk1"/>
                </a:solidFill>
                <a:highlight>
                  <a:schemeClr val="lt1"/>
                </a:highlight>
                <a:latin typeface="Times New Roman"/>
                <a:ea typeface="Times New Roman"/>
                <a:cs typeface="Times New Roman"/>
                <a:sym typeface="Times New Roman"/>
              </a:rPr>
              <a:t>Advantages and Limitations of Microsoft 365:</a:t>
            </a:r>
            <a:r>
              <a:rPr lang="en-GB" sz="4400">
                <a:solidFill>
                  <a:schemeClr val="dk1"/>
                </a:solidFill>
                <a:highlight>
                  <a:schemeClr val="lt1"/>
                </a:highlight>
                <a:latin typeface="Times New Roman"/>
                <a:ea typeface="Times New Roman"/>
                <a:cs typeface="Times New Roman"/>
                <a:sym typeface="Times New Roman"/>
              </a:rPr>
              <a:t>​</a:t>
            </a:r>
            <a:r>
              <a:rPr lang="en-GB" sz="1100">
                <a:solidFill>
                  <a:schemeClr val="dk1"/>
                </a:solidFill>
                <a:highlight>
                  <a:schemeClr val="lt1"/>
                </a:highlight>
                <a:latin typeface="Times New Roman"/>
                <a:ea typeface="Times New Roman"/>
                <a:cs typeface="Times New Roman"/>
                <a:sym typeface="Times New Roman"/>
              </a:rPr>
              <a:t> </a:t>
            </a:r>
            <a:endParaRPr>
              <a:highlight>
                <a:schemeClr val="lt1"/>
              </a:highlight>
              <a:latin typeface="Times New Roman"/>
              <a:ea typeface="Times New Roman"/>
              <a:cs typeface="Times New Roman"/>
              <a:sym typeface="Times New Roman"/>
            </a:endParaRPr>
          </a:p>
        </p:txBody>
      </p:sp>
      <p:sp>
        <p:nvSpPr>
          <p:cNvPr id="494" name="Google Shape;494;p85"/>
          <p:cNvSpPr txBox="1"/>
          <p:nvPr/>
        </p:nvSpPr>
        <p:spPr>
          <a:xfrm>
            <a:off x="0" y="999525"/>
            <a:ext cx="9266400" cy="36789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t/>
            </a:r>
            <a:endParaRPr sz="2000">
              <a:solidFill>
                <a:schemeClr val="dk1"/>
              </a:solidFill>
              <a:highlight>
                <a:srgbClr val="F5F5F5"/>
              </a:highlight>
            </a:endParaRPr>
          </a:p>
          <a:p>
            <a:pPr indent="-266700" lvl="0" marL="571500" rtl="0" algn="l">
              <a:lnSpc>
                <a:spcPct val="115000"/>
              </a:lnSpc>
              <a:spcBef>
                <a:spcPts val="0"/>
              </a:spcBef>
              <a:spcAft>
                <a:spcPts val="0"/>
              </a:spcAft>
              <a:buClr>
                <a:schemeClr val="dk1"/>
              </a:buClr>
              <a:buSzPts val="600"/>
              <a:buFont typeface="Arial"/>
              <a:buChar char="●"/>
            </a:pPr>
            <a:r>
              <a:rPr lang="en-GB" sz="2000">
                <a:solidFill>
                  <a:schemeClr val="dk1"/>
                </a:solidFill>
                <a:highlight>
                  <a:schemeClr val="lt1"/>
                </a:highlight>
              </a:rPr>
              <a:t>Advantages of Microsoft 365:​</a:t>
            </a:r>
            <a:endParaRPr sz="2000">
              <a:solidFill>
                <a:schemeClr val="dk1"/>
              </a:solidFill>
              <a:highlight>
                <a:schemeClr val="lt1"/>
              </a:highlight>
            </a:endParaRPr>
          </a:p>
          <a:p>
            <a:pPr indent="-266700" lvl="0" marL="571500" rtl="0" algn="l">
              <a:lnSpc>
                <a:spcPct val="115000"/>
              </a:lnSpc>
              <a:spcBef>
                <a:spcPts val="0"/>
              </a:spcBef>
              <a:spcAft>
                <a:spcPts val="0"/>
              </a:spcAft>
              <a:buClr>
                <a:schemeClr val="dk1"/>
              </a:buClr>
              <a:buSzPts val="600"/>
              <a:buFont typeface="Arial"/>
              <a:buChar char="●"/>
            </a:pPr>
            <a:r>
              <a:rPr lang="en-GB" sz="2000">
                <a:solidFill>
                  <a:schemeClr val="dk1"/>
                </a:solidFill>
                <a:highlight>
                  <a:schemeClr val="lt1"/>
                </a:highlight>
              </a:rPr>
              <a:t>Meeting online to help member of staff that can’t attend in person to the meeting.​</a:t>
            </a:r>
            <a:endParaRPr sz="2000">
              <a:solidFill>
                <a:schemeClr val="dk1"/>
              </a:solidFill>
              <a:highlight>
                <a:schemeClr val="lt1"/>
              </a:highlight>
            </a:endParaRPr>
          </a:p>
          <a:p>
            <a:pPr indent="-266700" lvl="0" marL="571500" rtl="0" algn="l">
              <a:lnSpc>
                <a:spcPct val="115000"/>
              </a:lnSpc>
              <a:spcBef>
                <a:spcPts val="0"/>
              </a:spcBef>
              <a:spcAft>
                <a:spcPts val="0"/>
              </a:spcAft>
              <a:buClr>
                <a:schemeClr val="dk1"/>
              </a:buClr>
              <a:buSzPts val="600"/>
              <a:buFont typeface="Arial"/>
              <a:buChar char="●"/>
            </a:pPr>
            <a:r>
              <a:rPr lang="en-GB" sz="2000">
                <a:solidFill>
                  <a:schemeClr val="dk1"/>
                </a:solidFill>
                <a:highlight>
                  <a:schemeClr val="lt1"/>
                </a:highlight>
              </a:rPr>
              <a:t>Be in contact in between management team and members of staff​</a:t>
            </a:r>
            <a:endParaRPr sz="2000">
              <a:solidFill>
                <a:schemeClr val="dk1"/>
              </a:solidFill>
              <a:highlight>
                <a:schemeClr val="lt1"/>
              </a:highlight>
            </a:endParaRPr>
          </a:p>
          <a:p>
            <a:pPr indent="0" lvl="0" marL="0" rtl="0" algn="l">
              <a:lnSpc>
                <a:spcPct val="115000"/>
              </a:lnSpc>
              <a:spcBef>
                <a:spcPts val="0"/>
              </a:spcBef>
              <a:spcAft>
                <a:spcPts val="0"/>
              </a:spcAft>
              <a:buNone/>
            </a:pPr>
            <a:r>
              <a:rPr lang="en-GB" sz="2000">
                <a:solidFill>
                  <a:schemeClr val="dk1"/>
                </a:solidFill>
                <a:highlight>
                  <a:schemeClr val="lt1"/>
                </a:highlight>
              </a:rPr>
              <a:t>​</a:t>
            </a:r>
            <a:endParaRPr sz="2000">
              <a:solidFill>
                <a:schemeClr val="dk1"/>
              </a:solidFill>
              <a:highlight>
                <a:schemeClr val="lt1"/>
              </a:highlight>
            </a:endParaRPr>
          </a:p>
          <a:p>
            <a:pPr indent="-266700" lvl="0" marL="571500" rtl="0" algn="l">
              <a:lnSpc>
                <a:spcPct val="115000"/>
              </a:lnSpc>
              <a:spcBef>
                <a:spcPts val="0"/>
              </a:spcBef>
              <a:spcAft>
                <a:spcPts val="0"/>
              </a:spcAft>
              <a:buClr>
                <a:schemeClr val="dk1"/>
              </a:buClr>
              <a:buSzPts val="600"/>
              <a:buFont typeface="Arial"/>
              <a:buChar char="●"/>
            </a:pPr>
            <a:r>
              <a:rPr lang="en-GB" sz="2000">
                <a:solidFill>
                  <a:schemeClr val="dk1"/>
                </a:solidFill>
                <a:highlight>
                  <a:schemeClr val="lt1"/>
                </a:highlight>
              </a:rPr>
              <a:t>Limitations of Microsoft 365:​</a:t>
            </a:r>
            <a:endParaRPr sz="2000">
              <a:solidFill>
                <a:schemeClr val="dk1"/>
              </a:solidFill>
              <a:highlight>
                <a:schemeClr val="lt1"/>
              </a:highlight>
            </a:endParaRPr>
          </a:p>
          <a:p>
            <a:pPr indent="-266700" lvl="0" marL="571500" rtl="0" algn="l">
              <a:lnSpc>
                <a:spcPct val="115000"/>
              </a:lnSpc>
              <a:spcBef>
                <a:spcPts val="0"/>
              </a:spcBef>
              <a:spcAft>
                <a:spcPts val="0"/>
              </a:spcAft>
              <a:buClr>
                <a:schemeClr val="dk1"/>
              </a:buClr>
              <a:buSzPts val="600"/>
              <a:buFont typeface="Arial"/>
              <a:buChar char="●"/>
            </a:pPr>
            <a:r>
              <a:rPr lang="en-GB" sz="2000">
                <a:solidFill>
                  <a:schemeClr val="dk1"/>
                </a:solidFill>
                <a:highlight>
                  <a:schemeClr val="lt1"/>
                </a:highlight>
              </a:rPr>
              <a:t>Without internet access no work or content will be able to be done.​</a:t>
            </a:r>
            <a:endParaRPr sz="2000">
              <a:solidFill>
                <a:schemeClr val="dk1"/>
              </a:solidFill>
              <a:highlight>
                <a:schemeClr val="lt1"/>
              </a:highlight>
            </a:endParaRPr>
          </a:p>
          <a:p>
            <a:pPr indent="-266700" lvl="0" marL="571500" rtl="0" algn="l">
              <a:lnSpc>
                <a:spcPct val="115000"/>
              </a:lnSpc>
              <a:spcBef>
                <a:spcPts val="0"/>
              </a:spcBef>
              <a:spcAft>
                <a:spcPts val="0"/>
              </a:spcAft>
              <a:buClr>
                <a:schemeClr val="dk1"/>
              </a:buClr>
              <a:buSzPts val="600"/>
              <a:buFont typeface="Arial"/>
              <a:buChar char="●"/>
            </a:pPr>
            <a:r>
              <a:rPr lang="en-GB" sz="2000">
                <a:solidFill>
                  <a:schemeClr val="dk1"/>
                </a:solidFill>
                <a:highlight>
                  <a:schemeClr val="lt1"/>
                </a:highlight>
              </a:rPr>
              <a:t>Not enough training not knowledge or training for staff.​</a:t>
            </a:r>
            <a:endParaRPr sz="2000">
              <a:solidFill>
                <a:schemeClr val="dk1"/>
              </a:solidFill>
              <a:highlight>
                <a:schemeClr val="lt1"/>
              </a:highlight>
            </a:endParaRPr>
          </a:p>
          <a:p>
            <a:pPr indent="-266700" lvl="0" marL="571500" rtl="0" algn="l">
              <a:lnSpc>
                <a:spcPct val="115000"/>
              </a:lnSpc>
              <a:spcBef>
                <a:spcPts val="0"/>
              </a:spcBef>
              <a:spcAft>
                <a:spcPts val="0"/>
              </a:spcAft>
              <a:buClr>
                <a:schemeClr val="dk1"/>
              </a:buClr>
              <a:buSzPts val="600"/>
              <a:buFont typeface="Arial"/>
              <a:buChar char="●"/>
            </a:pPr>
            <a:r>
              <a:rPr lang="en-GB" sz="2000">
                <a:solidFill>
                  <a:schemeClr val="dk1"/>
                </a:solidFill>
                <a:highlight>
                  <a:schemeClr val="lt1"/>
                </a:highlight>
              </a:rPr>
              <a:t>Upgrade phone or newer software​</a:t>
            </a:r>
            <a:endParaRPr sz="2000">
              <a:solidFill>
                <a:schemeClr val="dk1"/>
              </a:solidFill>
              <a:highlight>
                <a:schemeClr val="lt1"/>
              </a:highlight>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98" name="Shape 498"/>
        <p:cNvGrpSpPr/>
        <p:nvPr/>
      </p:nvGrpSpPr>
      <p:grpSpPr>
        <a:xfrm>
          <a:off x="0" y="0"/>
          <a:ext cx="0" cy="0"/>
          <a:chOff x="0" y="0"/>
          <a:chExt cx="0" cy="0"/>
        </a:xfrm>
      </p:grpSpPr>
      <p:sp>
        <p:nvSpPr>
          <p:cNvPr id="499" name="Google Shape;499;p86"/>
          <p:cNvSpPr txBox="1"/>
          <p:nvPr/>
        </p:nvSpPr>
        <p:spPr>
          <a:xfrm>
            <a:off x="0" y="122050"/>
            <a:ext cx="66204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2800">
              <a:solidFill>
                <a:schemeClr val="dk1"/>
              </a:solidFill>
              <a:highlight>
                <a:schemeClr val="lt1"/>
              </a:highlight>
              <a:latin typeface="Times New Roman"/>
              <a:ea typeface="Times New Roman"/>
              <a:cs typeface="Times New Roman"/>
              <a:sym typeface="Times New Roman"/>
            </a:endParaRPr>
          </a:p>
        </p:txBody>
      </p:sp>
      <p:sp>
        <p:nvSpPr>
          <p:cNvPr id="500" name="Google Shape;500;p86"/>
          <p:cNvSpPr txBox="1"/>
          <p:nvPr/>
        </p:nvSpPr>
        <p:spPr>
          <a:xfrm>
            <a:off x="543575" y="582250"/>
            <a:ext cx="8164200" cy="4137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GB" sz="2000">
                <a:solidFill>
                  <a:schemeClr val="dk1"/>
                </a:solidFill>
                <a:highlight>
                  <a:schemeClr val="lt1"/>
                </a:highlight>
                <a:latin typeface="Times New Roman"/>
                <a:ea typeface="Times New Roman"/>
                <a:cs typeface="Times New Roman"/>
                <a:sym typeface="Times New Roman"/>
              </a:rPr>
              <a:t>References:​</a:t>
            </a:r>
            <a:r>
              <a:rPr lang="en-GB" sz="2800">
                <a:solidFill>
                  <a:schemeClr val="dk1"/>
                </a:solidFill>
                <a:highlight>
                  <a:schemeClr val="lt1"/>
                </a:highlight>
                <a:latin typeface="Times New Roman"/>
                <a:ea typeface="Times New Roman"/>
                <a:cs typeface="Times New Roman"/>
                <a:sym typeface="Times New Roman"/>
              </a:rPr>
              <a:t> </a:t>
            </a:r>
            <a:endParaRPr sz="1500">
              <a:solidFill>
                <a:schemeClr val="dk1"/>
              </a:solidFill>
            </a:endParaRPr>
          </a:p>
          <a:p>
            <a:pPr indent="0" lvl="0" marL="457200" rtl="0" algn="just">
              <a:lnSpc>
                <a:spcPct val="115000"/>
              </a:lnSpc>
              <a:spcBef>
                <a:spcPts val="0"/>
              </a:spcBef>
              <a:spcAft>
                <a:spcPts val="0"/>
              </a:spcAft>
              <a:buNone/>
            </a:pPr>
            <a:r>
              <a:rPr lang="en-GB" sz="900">
                <a:solidFill>
                  <a:schemeClr val="lt1"/>
                </a:solidFill>
                <a:latin typeface="Roboto"/>
                <a:ea typeface="Roboto"/>
                <a:cs typeface="Roboto"/>
                <a:sym typeface="Roboto"/>
              </a:rPr>
              <a:t>Microsoft. (n.d.). Create a document in Word. Available at: Microsoft Support website.</a:t>
            </a:r>
            <a:endParaRPr sz="900">
              <a:solidFill>
                <a:schemeClr val="lt1"/>
              </a:solidFill>
              <a:latin typeface="Roboto"/>
              <a:ea typeface="Roboto"/>
              <a:cs typeface="Roboto"/>
              <a:sym typeface="Roboto"/>
            </a:endParaRPr>
          </a:p>
          <a:p>
            <a:pPr indent="-317500" lvl="0" marL="457200" rtl="0" algn="just">
              <a:lnSpc>
                <a:spcPct val="150000"/>
              </a:lnSpc>
              <a:spcBef>
                <a:spcPts val="1600"/>
              </a:spcBef>
              <a:spcAft>
                <a:spcPts val="0"/>
              </a:spcAft>
              <a:buClr>
                <a:schemeClr val="dk1"/>
              </a:buClr>
              <a:buSzPts val="1400"/>
              <a:buFont typeface="Times New Roman"/>
              <a:buAutoNum type="arabicPeriod"/>
            </a:pPr>
            <a:r>
              <a:rPr lang="en-GB" sz="700">
                <a:solidFill>
                  <a:schemeClr val="dk1"/>
                </a:solidFill>
                <a:latin typeface="Times New Roman"/>
                <a:ea typeface="Times New Roman"/>
                <a:cs typeface="Times New Roman"/>
                <a:sym typeface="Times New Roman"/>
              </a:rPr>
              <a:t> </a:t>
            </a:r>
            <a:r>
              <a:rPr lang="en-GB" sz="1100">
                <a:solidFill>
                  <a:schemeClr val="dk1"/>
                </a:solidFill>
                <a:latin typeface="Times New Roman"/>
                <a:ea typeface="Times New Roman"/>
                <a:cs typeface="Times New Roman"/>
                <a:sym typeface="Times New Roman"/>
              </a:rPr>
              <a:t>Data and clinical record sharing. ( version 1.3 02 Feb 2026)</a:t>
            </a:r>
            <a:endParaRPr sz="1100">
              <a:solidFill>
                <a:schemeClr val="dk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dk1"/>
              </a:buClr>
              <a:buSzPts val="1100"/>
              <a:buFont typeface="Times New Roman"/>
              <a:buAutoNum type="arabicPeriod"/>
            </a:pPr>
            <a:r>
              <a:rPr lang="en-GB" sz="1100">
                <a:solidFill>
                  <a:schemeClr val="dk1"/>
                </a:solidFill>
                <a:latin typeface="Times New Roman"/>
                <a:ea typeface="Times New Roman"/>
                <a:cs typeface="Times New Roman"/>
                <a:sym typeface="Times New Roman"/>
              </a:rPr>
              <a:t>Chole Dervin, Injio (Posted 9/12/25)</a:t>
            </a:r>
            <a:endParaRPr sz="1100">
              <a:solidFill>
                <a:schemeClr val="dk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dk1"/>
              </a:buClr>
              <a:buSzPts val="1100"/>
              <a:buFont typeface="Times New Roman"/>
              <a:buAutoNum type="arabicPeriod"/>
            </a:pPr>
            <a:r>
              <a:rPr lang="en-GB" sz="1100">
                <a:solidFill>
                  <a:schemeClr val="dk1"/>
                </a:solidFill>
                <a:latin typeface="Times New Roman"/>
                <a:ea typeface="Times New Roman"/>
                <a:cs typeface="Times New Roman"/>
                <a:sym typeface="Times New Roman"/>
              </a:rPr>
              <a:t>https://youtu.be/Ue5jixtuJNg?is=YOVKL6rSC6WRHcUe</a:t>
            </a:r>
            <a:endParaRPr sz="1100">
              <a:solidFill>
                <a:schemeClr val="dk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dk1"/>
              </a:buClr>
              <a:buSzPts val="1100"/>
              <a:buFont typeface="Times New Roman"/>
              <a:buAutoNum type="arabicPeriod"/>
            </a:pPr>
            <a:r>
              <a:rPr lang="en-GB" sz="1100">
                <a:solidFill>
                  <a:schemeClr val="dk1"/>
                </a:solidFill>
                <a:latin typeface="Times New Roman"/>
                <a:ea typeface="Times New Roman"/>
                <a:cs typeface="Times New Roman"/>
                <a:sym typeface="Times New Roman"/>
              </a:rPr>
              <a:t>https://tufts.edu/guides/microsoft-sharepoint-online-collaboration-platform/types-sharepoint-sites-communication-and</a:t>
            </a:r>
            <a:endParaRPr sz="1100">
              <a:solidFill>
                <a:schemeClr val="dk1"/>
              </a:solidFill>
              <a:latin typeface="Times New Roman"/>
              <a:ea typeface="Times New Roman"/>
              <a:cs typeface="Times New Roman"/>
              <a:sym typeface="Times New Roman"/>
            </a:endParaRPr>
          </a:p>
          <a:p>
            <a:pPr indent="-317500" lvl="0" marL="457200" rtl="0" algn="l">
              <a:lnSpc>
                <a:spcPct val="150000"/>
              </a:lnSpc>
              <a:spcBef>
                <a:spcPts val="0"/>
              </a:spcBef>
              <a:spcAft>
                <a:spcPts val="0"/>
              </a:spcAft>
              <a:buClr>
                <a:schemeClr val="dk1"/>
              </a:buClr>
              <a:buSzPts val="1400"/>
              <a:buFont typeface="Times New Roman"/>
              <a:buAutoNum type="arabicPeriod"/>
            </a:pPr>
            <a:r>
              <a:rPr lang="en-GB" sz="700">
                <a:solidFill>
                  <a:schemeClr val="dk1"/>
                </a:solidFill>
                <a:latin typeface="Times New Roman"/>
                <a:ea typeface="Times New Roman"/>
                <a:cs typeface="Times New Roman"/>
                <a:sym typeface="Times New Roman"/>
              </a:rPr>
              <a:t> </a:t>
            </a:r>
            <a:r>
              <a:rPr lang="en-GB" sz="1100">
                <a:solidFill>
                  <a:schemeClr val="dk1"/>
                </a:solidFill>
                <a:latin typeface="Times New Roman"/>
                <a:ea typeface="Times New Roman"/>
                <a:cs typeface="Times New Roman"/>
                <a:sym typeface="Times New Roman"/>
              </a:rPr>
              <a:t>URL: https://support.microsoft.com/en-us/office/create-a-document-in-word-aafc163a-3a06-45a9-b451-cb7250dcbaa1</a:t>
            </a:r>
            <a:endParaRPr sz="1100">
              <a:solidFill>
                <a:schemeClr val="dk1"/>
              </a:solidFill>
              <a:latin typeface="Times New Roman"/>
              <a:ea typeface="Times New Roman"/>
              <a:cs typeface="Times New Roman"/>
              <a:sym typeface="Times New Roman"/>
            </a:endParaRPr>
          </a:p>
          <a:p>
            <a:pPr indent="-298450" lvl="0" marL="457200" rtl="0" algn="l">
              <a:lnSpc>
                <a:spcPct val="150000"/>
              </a:lnSpc>
              <a:spcBef>
                <a:spcPts val="0"/>
              </a:spcBef>
              <a:spcAft>
                <a:spcPts val="0"/>
              </a:spcAft>
              <a:buClr>
                <a:schemeClr val="dk1"/>
              </a:buClr>
              <a:buSzPts val="1100"/>
              <a:buFont typeface="Times New Roman"/>
              <a:buAutoNum type="arabicPeriod"/>
            </a:pPr>
            <a:r>
              <a:rPr lang="en-GB" sz="1100">
                <a:solidFill>
                  <a:schemeClr val="dk1"/>
                </a:solidFill>
                <a:latin typeface="Times New Roman"/>
                <a:ea typeface="Times New Roman"/>
                <a:cs typeface="Times New Roman"/>
                <a:sym typeface="Times New Roman"/>
              </a:rPr>
              <a:t>NHSX. (2021). Records Management Code of Practice for Health and Social Care 2021. Available at: NHS England Transformation Directorate website.</a:t>
            </a:r>
            <a:endParaRPr sz="1100">
              <a:solidFill>
                <a:schemeClr val="dk1"/>
              </a:solidFill>
              <a:latin typeface="Times New Roman"/>
              <a:ea typeface="Times New Roman"/>
              <a:cs typeface="Times New Roman"/>
              <a:sym typeface="Times New Roman"/>
            </a:endParaRPr>
          </a:p>
          <a:p>
            <a:pPr indent="-317500" lvl="0" marL="457200" rtl="0" algn="l">
              <a:lnSpc>
                <a:spcPct val="150000"/>
              </a:lnSpc>
              <a:spcBef>
                <a:spcPts val="0"/>
              </a:spcBef>
              <a:spcAft>
                <a:spcPts val="0"/>
              </a:spcAft>
              <a:buClr>
                <a:schemeClr val="dk1"/>
              </a:buClr>
              <a:buSzPts val="1400"/>
              <a:buFont typeface="Times New Roman"/>
              <a:buAutoNum type="arabicPeriod"/>
            </a:pPr>
            <a:r>
              <a:rPr lang="en-GB" sz="700">
                <a:solidFill>
                  <a:schemeClr val="dk1"/>
                </a:solidFill>
                <a:latin typeface="Times New Roman"/>
                <a:ea typeface="Times New Roman"/>
                <a:cs typeface="Times New Roman"/>
                <a:sym typeface="Times New Roman"/>
              </a:rPr>
              <a:t> </a:t>
            </a:r>
            <a:r>
              <a:rPr lang="en-GB" sz="1100">
                <a:solidFill>
                  <a:schemeClr val="dk1"/>
                </a:solidFill>
                <a:latin typeface="Times New Roman"/>
                <a:ea typeface="Times New Roman"/>
                <a:cs typeface="Times New Roman"/>
                <a:sym typeface="Times New Roman"/>
              </a:rPr>
              <a:t>URL: https://transform.england.nhs.uk/media/documents/NHSX_Records_Management_CoP_V7.pdf</a:t>
            </a:r>
            <a:endParaRPr sz="1100">
              <a:solidFill>
                <a:schemeClr val="dk1"/>
              </a:solidFill>
              <a:latin typeface="Times New Roman"/>
              <a:ea typeface="Times New Roman"/>
              <a:cs typeface="Times New Roman"/>
              <a:sym typeface="Times New Roman"/>
            </a:endParaRPr>
          </a:p>
          <a:p>
            <a:pPr indent="-317500" lvl="0" marL="457200" rtl="0" algn="just">
              <a:lnSpc>
                <a:spcPct val="150000"/>
              </a:lnSpc>
              <a:spcBef>
                <a:spcPts val="0"/>
              </a:spcBef>
              <a:spcAft>
                <a:spcPts val="0"/>
              </a:spcAft>
              <a:buClr>
                <a:schemeClr val="dk1"/>
              </a:buClr>
              <a:buSzPts val="1400"/>
              <a:buFont typeface="Times New Roman"/>
              <a:buAutoNum type="arabicPeriod"/>
            </a:pPr>
            <a:r>
              <a:rPr lang="en-GB" sz="700">
                <a:solidFill>
                  <a:schemeClr val="dk1"/>
                </a:solidFill>
                <a:latin typeface="Times New Roman"/>
                <a:ea typeface="Times New Roman"/>
                <a:cs typeface="Times New Roman"/>
                <a:sym typeface="Times New Roman"/>
              </a:rPr>
              <a:t> </a:t>
            </a:r>
            <a:r>
              <a:rPr lang="en-GB" sz="1100">
                <a:solidFill>
                  <a:schemeClr val="dk1"/>
                </a:solidFill>
                <a:latin typeface="Times New Roman"/>
                <a:ea typeface="Times New Roman"/>
                <a:cs typeface="Times New Roman"/>
                <a:sym typeface="Times New Roman"/>
              </a:rPr>
              <a:t>Coursera Staff (May 29, 2026) What Is Excel? Formulas, Functions, and More https://www.coursera.org/articles/what-is-excel</a:t>
            </a:r>
            <a:endParaRPr sz="1100">
              <a:solidFill>
                <a:schemeClr val="dk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dk1"/>
              </a:buClr>
              <a:buSzPts val="1100"/>
              <a:buFont typeface="Times New Roman"/>
              <a:buAutoNum type="arabicPeriod"/>
            </a:pPr>
            <a:r>
              <a:rPr lang="en-GB" sz="1100">
                <a:solidFill>
                  <a:schemeClr val="dk1"/>
                </a:solidFill>
                <a:latin typeface="Times New Roman"/>
                <a:ea typeface="Times New Roman"/>
                <a:cs typeface="Times New Roman"/>
                <a:sym typeface="Times New Roman"/>
              </a:rPr>
              <a:t>Medium(Dec 22, 2025)Excel’s Advantages and Disadvantages in Data Analysis https://medium.com/@Scudata/excels-advantages-and-disadvantages-in-data-analysis-79f95f8b0134</a:t>
            </a:r>
            <a:endParaRPr sz="11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None/>
            </a:pPr>
            <a:r>
              <a:t/>
            </a:r>
            <a:endParaRPr sz="1100">
              <a:solidFill>
                <a:schemeClr val="dk1"/>
              </a:solidFill>
              <a:latin typeface="Times New Roman"/>
              <a:ea typeface="Times New Roman"/>
              <a:cs typeface="Times New Roman"/>
              <a:sym typeface="Times New Roman"/>
            </a:endParaRPr>
          </a:p>
          <a:p>
            <a:pPr indent="0" lvl="0" marL="457200" rtl="0" algn="just">
              <a:lnSpc>
                <a:spcPct val="115000"/>
              </a:lnSpc>
              <a:spcBef>
                <a:spcPts val="800"/>
              </a:spcBef>
              <a:spcAft>
                <a:spcPts val="1600"/>
              </a:spcAft>
              <a:buNone/>
            </a:pPr>
            <a:r>
              <a:rPr lang="en-GB" sz="900">
                <a:solidFill>
                  <a:schemeClr val="lt1"/>
                </a:solidFill>
                <a:latin typeface="Roboto"/>
                <a:ea typeface="Roboto"/>
                <a:cs typeface="Roboto"/>
                <a:sym typeface="Roboto"/>
              </a:rPr>
              <a:t>URL: https://transform.england.nhs.uk/media/documents/NHSX_Records_Management_CoP_V7</a:t>
            </a:r>
            <a:endParaRPr sz="1500">
              <a:solidFill>
                <a:schemeClr val="dk1"/>
              </a:solidFill>
            </a:endParaRPr>
          </a:p>
        </p:txBody>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4" name="Shape 504"/>
        <p:cNvGrpSpPr/>
        <p:nvPr/>
      </p:nvGrpSpPr>
      <p:grpSpPr>
        <a:xfrm>
          <a:off x="0" y="0"/>
          <a:ext cx="0" cy="0"/>
          <a:chOff x="0" y="0"/>
          <a:chExt cx="0" cy="0"/>
        </a:xfrm>
      </p:grpSpPr>
      <p:sp>
        <p:nvSpPr>
          <p:cNvPr id="505" name="Google Shape;505;p87"/>
          <p:cNvSpPr txBox="1"/>
          <p:nvPr/>
        </p:nvSpPr>
        <p:spPr>
          <a:xfrm>
            <a:off x="0" y="0"/>
            <a:ext cx="8067000" cy="400200"/>
          </a:xfrm>
          <a:prstGeom prst="rect">
            <a:avLst/>
          </a:prstGeom>
          <a:noFill/>
          <a:ln>
            <a:noFill/>
          </a:ln>
        </p:spPr>
        <p:txBody>
          <a:bodyPr anchorCtr="0" anchor="t" bIns="91425" lIns="91425" spcFirstLastPara="1" rIns="91425" wrap="square" tIns="91425">
            <a:spAutoFit/>
          </a:bodyPr>
          <a:lstStyle/>
          <a:p>
            <a:pPr indent="-269875" lvl="0" marL="571500" rtl="0" algn="l">
              <a:lnSpc>
                <a:spcPct val="115000"/>
              </a:lnSpc>
              <a:spcBef>
                <a:spcPts val="0"/>
              </a:spcBef>
              <a:spcAft>
                <a:spcPts val="0"/>
              </a:spcAft>
              <a:buClr>
                <a:schemeClr val="dk1"/>
              </a:buClr>
              <a:buSzPts val="650"/>
              <a:buFont typeface="Arial"/>
              <a:buChar char="●"/>
            </a:pPr>
            <a:r>
              <a:t/>
            </a:r>
            <a:endParaRPr>
              <a:highlight>
                <a:schemeClr val="lt1"/>
              </a:highlight>
            </a:endParaRPr>
          </a:p>
        </p:txBody>
      </p:sp>
      <p:sp>
        <p:nvSpPr>
          <p:cNvPr id="506" name="Google Shape;506;p87"/>
          <p:cNvSpPr txBox="1"/>
          <p:nvPr/>
        </p:nvSpPr>
        <p:spPr>
          <a:xfrm>
            <a:off x="63150" y="135350"/>
            <a:ext cx="8563500" cy="697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2000">
                <a:solidFill>
                  <a:schemeClr val="dk1"/>
                </a:solidFill>
                <a:highlight>
                  <a:schemeClr val="lt1"/>
                </a:highlight>
                <a:latin typeface="Times New Roman"/>
                <a:ea typeface="Times New Roman"/>
                <a:cs typeface="Times New Roman"/>
                <a:sym typeface="Times New Roman"/>
              </a:rPr>
              <a:t>References:</a:t>
            </a:r>
            <a:endParaRPr sz="2000">
              <a:solidFill>
                <a:schemeClr val="dk1"/>
              </a:solidFill>
              <a:highlight>
                <a:schemeClr val="lt1"/>
              </a:highlight>
              <a:latin typeface="Times New Roman"/>
              <a:ea typeface="Times New Roman"/>
              <a:cs typeface="Times New Roman"/>
              <a:sym typeface="Times New Roman"/>
            </a:endParaRPr>
          </a:p>
          <a:p>
            <a:pPr indent="0" lvl="0" marL="0" rtl="0" algn="l">
              <a:spcBef>
                <a:spcPts val="0"/>
              </a:spcBef>
              <a:spcAft>
                <a:spcPts val="0"/>
              </a:spcAft>
              <a:buNone/>
            </a:pPr>
            <a:r>
              <a:t/>
            </a:r>
            <a:endParaRPr sz="2000">
              <a:solidFill>
                <a:schemeClr val="dk1"/>
              </a:solidFill>
              <a:highlight>
                <a:schemeClr val="lt1"/>
              </a:highlight>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dk1"/>
              </a:buClr>
              <a:buSzPts val="1100"/>
              <a:buFont typeface="Times New Roman"/>
              <a:buAutoNum type="arabicPeriod" startAt="10"/>
            </a:pPr>
            <a:r>
              <a:rPr lang="en-GB" sz="1100">
                <a:solidFill>
                  <a:schemeClr val="dk1"/>
                </a:solidFill>
                <a:latin typeface="Times New Roman"/>
                <a:ea typeface="Times New Roman"/>
                <a:cs typeface="Times New Roman"/>
                <a:sym typeface="Times New Roman"/>
              </a:rPr>
              <a:t>Globy (2026) https://gogloby.com/glossary/staff-scheduling/</a:t>
            </a:r>
            <a:endParaRPr sz="1100">
              <a:solidFill>
                <a:schemeClr val="dk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dk1"/>
              </a:buClr>
              <a:buSzPts val="1100"/>
              <a:buFont typeface="Times New Roman"/>
              <a:buAutoNum type="arabicPeriod" startAt="10"/>
            </a:pPr>
            <a:r>
              <a:rPr lang="en-GB" sz="1100">
                <a:solidFill>
                  <a:schemeClr val="dk1"/>
                </a:solidFill>
                <a:latin typeface="Times New Roman"/>
                <a:ea typeface="Times New Roman"/>
                <a:cs typeface="Times New Roman"/>
                <a:sym typeface="Times New Roman"/>
              </a:rPr>
              <a:t>Albert, A. (2026). Care skills: What training is mandatory in care homes? [online] carehome.co.uk. Available at: https://www.carehome.co.uk/advice/care-skills-what-training-is-mandatory-in-care-homes [Accessed 07 July 2026].​</a:t>
            </a:r>
            <a:endParaRPr sz="1100">
              <a:solidFill>
                <a:schemeClr val="dk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dk1"/>
              </a:buClr>
              <a:buSzPts val="1100"/>
              <a:buFont typeface="Times New Roman"/>
              <a:buAutoNum type="arabicPeriod" startAt="10"/>
            </a:pPr>
            <a:r>
              <a:rPr lang="en-GB" sz="1100">
                <a:solidFill>
                  <a:schemeClr val="dk1"/>
                </a:solidFill>
                <a:latin typeface="Times New Roman"/>
                <a:ea typeface="Times New Roman"/>
                <a:cs typeface="Times New Roman"/>
                <a:sym typeface="Times New Roman"/>
              </a:rPr>
              <a:t>Logistation.Gov:https://www.legislation.gov.uk/ukpga/1990/16/contents(Accessed: 07/07/26).​</a:t>
            </a:r>
            <a:endParaRPr sz="1100">
              <a:solidFill>
                <a:schemeClr val="dk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dk1"/>
              </a:buClr>
              <a:buSzPts val="1100"/>
              <a:buFont typeface="Times New Roman"/>
              <a:buAutoNum type="arabicPeriod" startAt="10"/>
            </a:pPr>
            <a:r>
              <a:rPr lang="en-GB" sz="1100">
                <a:solidFill>
                  <a:schemeClr val="dk1"/>
                </a:solidFill>
                <a:latin typeface="Times New Roman"/>
                <a:ea typeface="Times New Roman"/>
                <a:cs typeface="Times New Roman"/>
                <a:sym typeface="Times New Roman"/>
              </a:rPr>
              <a:t>GOV.UK (2025). Food Safety Act 1990. [online] Legislation.gov.uk. Available at: https://www.legislation.gov.uk/ukpga/1990/16/contents [Accessed 07 July 2026].​</a:t>
            </a:r>
            <a:endParaRPr sz="1100">
              <a:solidFill>
                <a:schemeClr val="dk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dk1"/>
              </a:buClr>
              <a:buSzPts val="1100"/>
              <a:buFont typeface="Times New Roman"/>
              <a:buAutoNum type="arabicPeriod" startAt="10"/>
            </a:pPr>
            <a:r>
              <a:rPr lang="en-GB" sz="1100">
                <a:solidFill>
                  <a:schemeClr val="dk1"/>
                </a:solidFill>
                <a:latin typeface="Times New Roman"/>
                <a:ea typeface="Times New Roman"/>
                <a:cs typeface="Times New Roman"/>
                <a:sym typeface="Times New Roman"/>
              </a:rPr>
              <a:t>GOV.UK (1974). Health and Safety at Work etc. Act 1974. [online] legislation.gov.uk. Available at: https://www.legislation.gov.uk/ukpga/1974/37/contents [Accessed 07 July 2026]​</a:t>
            </a:r>
            <a:endParaRPr sz="1100">
              <a:solidFill>
                <a:schemeClr val="dk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dk1"/>
              </a:buClr>
              <a:buSzPts val="1100"/>
              <a:buFont typeface="Times New Roman"/>
              <a:buAutoNum type="arabicPeriod" startAt="10"/>
            </a:pPr>
            <a:r>
              <a:rPr lang="en-GB" sz="1100">
                <a:solidFill>
                  <a:schemeClr val="dk1"/>
                </a:solidFill>
                <a:latin typeface="Times New Roman"/>
                <a:ea typeface="Times New Roman"/>
                <a:cs typeface="Times New Roman"/>
                <a:sym typeface="Times New Roman"/>
              </a:rPr>
              <a:t>Department of Health and Social Care (2024). Infection prevention and control: resource for adult social care. [online] GOV.UK. Available at: https://www.gov.uk/government/publications/infection-prevention-and-control-in-adult-social-care-settings/infection-prevention-and-control-resource-for-adult-social-care [Accessed 07 July 2026].​</a:t>
            </a:r>
            <a:endParaRPr sz="1100">
              <a:solidFill>
                <a:schemeClr val="dk1"/>
              </a:solidFill>
              <a:latin typeface="Times New Roman"/>
              <a:ea typeface="Times New Roman"/>
              <a:cs typeface="Times New Roman"/>
              <a:sym typeface="Times New Roman"/>
            </a:endParaRPr>
          </a:p>
          <a:p>
            <a:pPr indent="-298450" lvl="0" marL="457200" rtl="0" algn="just">
              <a:lnSpc>
                <a:spcPct val="150000"/>
              </a:lnSpc>
              <a:spcBef>
                <a:spcPts val="0"/>
              </a:spcBef>
              <a:spcAft>
                <a:spcPts val="0"/>
              </a:spcAft>
              <a:buClr>
                <a:schemeClr val="dk1"/>
              </a:buClr>
              <a:buSzPts val="1100"/>
              <a:buFont typeface="Times New Roman"/>
              <a:buAutoNum type="arabicPeriod" startAt="10"/>
            </a:pPr>
            <a:r>
              <a:rPr lang="en-GB" sz="1100">
                <a:solidFill>
                  <a:schemeClr val="dk1"/>
                </a:solidFill>
                <a:latin typeface="Times New Roman"/>
                <a:ea typeface="Times New Roman"/>
                <a:cs typeface="Times New Roman"/>
                <a:sym typeface="Times New Roman"/>
              </a:rPr>
              <a:t>GOV.UK (2012). Fire safety in the workplace. [online] GOV.UK. Available at: https://www.gov.uk/workplace-fire-safety-your-responsibilities/fire-safety-and-evacuation-plans [Accessed 07 July 2026].​</a:t>
            </a:r>
            <a:endParaRPr sz="1100">
              <a:solidFill>
                <a:schemeClr val="dk1"/>
              </a:solidFill>
              <a:latin typeface="Times New Roman"/>
              <a:ea typeface="Times New Roman"/>
              <a:cs typeface="Times New Roman"/>
              <a:sym typeface="Times New Roman"/>
            </a:endParaRPr>
          </a:p>
          <a:p>
            <a:pPr indent="-228600" lvl="0" marL="406400" rtl="0" algn="just">
              <a:lnSpc>
                <a:spcPct val="150000"/>
              </a:lnSpc>
              <a:spcBef>
                <a:spcPts val="800"/>
              </a:spcBef>
              <a:spcAft>
                <a:spcPts val="0"/>
              </a:spcAft>
              <a:buNone/>
            </a:pPr>
            <a:r>
              <a:t/>
            </a:r>
            <a:endParaRPr sz="1100">
              <a:solidFill>
                <a:schemeClr val="dk1"/>
              </a:solidFill>
              <a:latin typeface="Times New Roman"/>
              <a:ea typeface="Times New Roman"/>
              <a:cs typeface="Times New Roman"/>
              <a:sym typeface="Times New Roman"/>
            </a:endParaRPr>
          </a:p>
          <a:p>
            <a:pPr indent="0" lvl="0" marL="0" rtl="0" algn="l">
              <a:spcBef>
                <a:spcPts val="800"/>
              </a:spcBef>
              <a:spcAft>
                <a:spcPts val="0"/>
              </a:spcAft>
              <a:buNone/>
            </a:pPr>
            <a:r>
              <a:t/>
            </a:r>
            <a:endParaRPr sz="2000">
              <a:solidFill>
                <a:schemeClr val="dk1"/>
              </a:solidFill>
              <a:highlight>
                <a:schemeClr val="lt1"/>
              </a:highlight>
              <a:latin typeface="Times New Roman"/>
              <a:ea typeface="Times New Roman"/>
              <a:cs typeface="Times New Roman"/>
              <a:sym typeface="Times New Roman"/>
            </a:endParaRPr>
          </a:p>
          <a:p>
            <a:pPr indent="0" lvl="0" marL="0" rtl="0" algn="l">
              <a:spcBef>
                <a:spcPts val="0"/>
              </a:spcBef>
              <a:spcAft>
                <a:spcPts val="0"/>
              </a:spcAft>
              <a:buNone/>
            </a:pPr>
            <a:r>
              <a:t/>
            </a:r>
            <a:endParaRPr sz="2000">
              <a:solidFill>
                <a:schemeClr val="dk1"/>
              </a:solidFill>
              <a:highlight>
                <a:schemeClr val="lt1"/>
              </a:highlight>
              <a:latin typeface="Times New Roman"/>
              <a:ea typeface="Times New Roman"/>
              <a:cs typeface="Times New Roman"/>
              <a:sym typeface="Times New Roman"/>
            </a:endParaRPr>
          </a:p>
          <a:p>
            <a:pPr indent="0" lvl="0" marL="0" rtl="0" algn="l">
              <a:spcBef>
                <a:spcPts val="0"/>
              </a:spcBef>
              <a:spcAft>
                <a:spcPts val="0"/>
              </a:spcAft>
              <a:buNone/>
            </a:pPr>
            <a:r>
              <a:t/>
            </a:r>
            <a:endParaRPr sz="2000">
              <a:solidFill>
                <a:schemeClr val="dk1"/>
              </a:solidFill>
              <a:highlight>
                <a:schemeClr val="lt1"/>
              </a:highlight>
              <a:latin typeface="Times New Roman"/>
              <a:ea typeface="Times New Roman"/>
              <a:cs typeface="Times New Roman"/>
              <a:sym typeface="Times New Roman"/>
            </a:endParaRPr>
          </a:p>
          <a:p>
            <a:pPr indent="0" lvl="0" marL="0" rtl="0" algn="l">
              <a:spcBef>
                <a:spcPts val="0"/>
              </a:spcBef>
              <a:spcAft>
                <a:spcPts val="0"/>
              </a:spcAft>
              <a:buNone/>
            </a:pPr>
            <a:r>
              <a:t/>
            </a:r>
            <a:endParaRPr sz="2000">
              <a:solidFill>
                <a:schemeClr val="dk1"/>
              </a:solidFill>
              <a:highlight>
                <a:schemeClr val="lt1"/>
              </a:highlight>
              <a:latin typeface="Times New Roman"/>
              <a:ea typeface="Times New Roman"/>
              <a:cs typeface="Times New Roman"/>
              <a:sym typeface="Times New Roman"/>
            </a:endParaRPr>
          </a:p>
          <a:p>
            <a:pPr indent="0" lvl="0" marL="0" rtl="0" algn="l">
              <a:spcBef>
                <a:spcPts val="0"/>
              </a:spcBef>
              <a:spcAft>
                <a:spcPts val="0"/>
              </a:spcAft>
              <a:buNone/>
            </a:pPr>
            <a:r>
              <a:t/>
            </a:r>
            <a:endParaRPr sz="2000">
              <a:solidFill>
                <a:schemeClr val="dk1"/>
              </a:solidFill>
              <a:highlight>
                <a:schemeClr val="lt1"/>
              </a:highlight>
              <a:latin typeface="Times New Roman"/>
              <a:ea typeface="Times New Roman"/>
              <a:cs typeface="Times New Roman"/>
              <a:sym typeface="Times New Roman"/>
            </a:endParaRPr>
          </a:p>
          <a:p>
            <a:pPr indent="0" lvl="0" marL="0" rtl="0" algn="l">
              <a:spcBef>
                <a:spcPts val="0"/>
              </a:spcBef>
              <a:spcAft>
                <a:spcPts val="0"/>
              </a:spcAft>
              <a:buNone/>
            </a:pPr>
            <a:r>
              <a:t/>
            </a:r>
            <a:endParaRPr sz="2000">
              <a:solidFill>
                <a:schemeClr val="dk1"/>
              </a:solidFill>
              <a:highlight>
                <a:schemeClr val="lt1"/>
              </a:highlight>
              <a:latin typeface="Times New Roman"/>
              <a:ea typeface="Times New Roman"/>
              <a:cs typeface="Times New Roman"/>
              <a:sym typeface="Times New Roman"/>
            </a:endParaRPr>
          </a:p>
          <a:p>
            <a:pPr indent="0" lvl="0" marL="0" rtl="0" algn="l">
              <a:spcBef>
                <a:spcPts val="0"/>
              </a:spcBef>
              <a:spcAft>
                <a:spcPts val="0"/>
              </a:spcAft>
              <a:buNone/>
            </a:pPr>
            <a:r>
              <a:t/>
            </a:r>
            <a:endParaRPr sz="2000">
              <a:solidFill>
                <a:schemeClr val="dk1"/>
              </a:solidFill>
              <a:highlight>
                <a:schemeClr val="lt1"/>
              </a:highlight>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xmlns:r="http://schemas.openxmlformats.org/officeDocument/2006/relationships"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Marina">
  <a:themeElements>
    <a:clrScheme name="Marina">
      <a:dk1>
        <a:srgbClr val="FFFFFF"/>
      </a:dk1>
      <a:lt1>
        <a:srgbClr val="00517C"/>
      </a:lt1>
      <a:dk2>
        <a:srgbClr val="004065"/>
      </a:dk2>
      <a:lt2>
        <a:srgbClr val="CFD8DC"/>
      </a:lt2>
      <a:accent1>
        <a:srgbClr val="0277BD"/>
      </a:accent1>
      <a:accent2>
        <a:srgbClr val="558B2F"/>
      </a:accent2>
      <a:accent3>
        <a:srgbClr val="009688"/>
      </a:accent3>
      <a:accent4>
        <a:srgbClr val="039BE5"/>
      </a:accent4>
      <a:accent5>
        <a:srgbClr val="8BC34A"/>
      </a:accent5>
      <a:accent6>
        <a:srgbClr val="FFEB38"/>
      </a:accent6>
      <a:hlink>
        <a:srgbClr val="8BC34A"/>
      </a:hlink>
      <a:folHlink>
        <a:srgbClr val="8BC34A"/>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