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87A77F-B117-C0F3-E115-03CAA32438B5}" v="112" dt="2023-09-28T19:27:55.280"/>
    <p1510:client id="{488F266B-74E1-40DA-9A82-21F9B15AD985}" v="652" dt="2023-09-28T19:06:01.0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image" Target="../media/image3.pn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image" Target="../media/image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78E8795-D6C9-48F2-A161-841DDD680E9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accent2_2" csCatId="accent2" phldr="1"/>
      <dgm:spPr/>
      <dgm:t>
        <a:bodyPr/>
        <a:lstStyle/>
        <a:p>
          <a:endParaRPr lang="en-US"/>
        </a:p>
      </dgm:t>
    </dgm:pt>
    <dgm:pt modelId="{B480A025-162A-44A0-A658-83F873443C66}">
      <dgm:prSet/>
      <dgm:spPr/>
      <dgm:t>
        <a:bodyPr/>
        <a:lstStyle/>
        <a:p>
          <a:r>
            <a:rPr lang="en-GB" dirty="0">
              <a:latin typeface="Arial"/>
              <a:cs typeface="Arial"/>
            </a:rPr>
            <a:t>Nod, </a:t>
          </a:r>
          <a:r>
            <a:rPr lang="en-GB" dirty="0" err="1">
              <a:latin typeface="Arial"/>
              <a:cs typeface="Arial"/>
            </a:rPr>
            <a:t>ffocws</a:t>
          </a:r>
          <a:r>
            <a:rPr lang="en-GB" dirty="0">
              <a:latin typeface="Arial"/>
              <a:cs typeface="Arial"/>
            </a:rPr>
            <a:t> a </a:t>
          </a:r>
          <a:r>
            <a:rPr lang="en-GB" dirty="0" err="1">
              <a:latin typeface="Arial"/>
              <a:cs typeface="Arial"/>
            </a:rPr>
            <a:t>dealltwriaeth</a:t>
          </a:r>
          <a:r>
            <a:rPr lang="en-GB" dirty="0">
              <a:latin typeface="Arial"/>
              <a:cs typeface="Arial"/>
            </a:rPr>
            <a:t> o </a:t>
          </a:r>
          <a:r>
            <a:rPr lang="en-GB" dirty="0" err="1">
              <a:latin typeface="Arial"/>
              <a:cs typeface="Arial"/>
            </a:rPr>
            <a:t>ddigwyddiad</a:t>
          </a:r>
          <a:r>
            <a:rPr lang="en-GB" dirty="0">
              <a:latin typeface="Arial"/>
              <a:cs typeface="Arial"/>
            </a:rPr>
            <a:t> </a:t>
          </a:r>
          <a:r>
            <a:rPr lang="en-GB" dirty="0" err="1">
              <a:latin typeface="Arial"/>
              <a:cs typeface="Arial"/>
            </a:rPr>
            <a:t>critigol</a:t>
          </a:r>
          <a:endParaRPr lang="en-US" dirty="0" err="1">
            <a:latin typeface="Arial"/>
            <a:cs typeface="Arial"/>
          </a:endParaRPr>
        </a:p>
      </dgm:t>
    </dgm:pt>
    <dgm:pt modelId="{EE6D1D6B-512E-473E-9D3E-62FBF98341A3}" type="parTrans" cxnId="{6DD236B4-459B-4471-801E-B5E8DECB56EE}">
      <dgm:prSet/>
      <dgm:spPr/>
      <dgm:t>
        <a:bodyPr/>
        <a:lstStyle/>
        <a:p>
          <a:endParaRPr lang="en-US"/>
        </a:p>
      </dgm:t>
    </dgm:pt>
    <dgm:pt modelId="{DD109926-788A-4E16-A5AD-EF59FF95AC34}" type="sibTrans" cxnId="{6DD236B4-459B-4471-801E-B5E8DECB56EE}">
      <dgm:prSet/>
      <dgm:spPr/>
      <dgm:t>
        <a:bodyPr/>
        <a:lstStyle/>
        <a:p>
          <a:endParaRPr lang="en-US"/>
        </a:p>
      </dgm:t>
    </dgm:pt>
    <dgm:pt modelId="{CB9DD26F-28E2-4BF1-B88D-ED066C52B842}">
      <dgm:prSet phldr="0"/>
      <dgm:spPr/>
      <dgm:t>
        <a:bodyPr/>
        <a:lstStyle/>
        <a:p>
          <a:r>
            <a:rPr lang="en-GB" dirty="0" err="1">
              <a:latin typeface="Arial"/>
              <a:cs typeface="Arial"/>
            </a:rPr>
            <a:t>Cerddwch</a:t>
          </a:r>
          <a:r>
            <a:rPr lang="en-GB" dirty="0">
              <a:latin typeface="Arial"/>
              <a:cs typeface="Arial"/>
            </a:rPr>
            <a:t> </a:t>
          </a:r>
          <a:r>
            <a:rPr lang="en-GB" dirty="0" err="1">
              <a:latin typeface="Arial"/>
              <a:cs typeface="Arial"/>
            </a:rPr>
            <a:t>ni</a:t>
          </a:r>
          <a:r>
            <a:rPr lang="en-GB" dirty="0">
              <a:latin typeface="Arial"/>
              <a:cs typeface="Arial"/>
            </a:rPr>
            <a:t> </a:t>
          </a:r>
          <a:r>
            <a:rPr lang="en-GB" dirty="0" err="1">
              <a:latin typeface="Arial"/>
              <a:cs typeface="Arial"/>
            </a:rPr>
            <a:t>trwy'r</a:t>
          </a:r>
          <a:r>
            <a:rPr lang="en-GB" dirty="0">
              <a:latin typeface="Arial"/>
              <a:cs typeface="Arial"/>
            </a:rPr>
            <a:t> </a:t>
          </a:r>
          <a:r>
            <a:rPr lang="en-GB" dirty="0" err="1">
              <a:latin typeface="Arial"/>
              <a:cs typeface="Arial"/>
            </a:rPr>
            <a:t>hyn</a:t>
          </a:r>
          <a:r>
            <a:rPr lang="en-GB" dirty="0">
              <a:latin typeface="Arial"/>
              <a:cs typeface="Arial"/>
            </a:rPr>
            <a:t> </a:t>
          </a:r>
          <a:r>
            <a:rPr lang="en-GB" dirty="0" err="1">
              <a:latin typeface="Arial"/>
              <a:cs typeface="Arial"/>
            </a:rPr>
            <a:t>rydych</a:t>
          </a:r>
          <a:r>
            <a:rPr lang="en-GB" dirty="0">
              <a:latin typeface="Arial"/>
              <a:cs typeface="Arial"/>
            </a:rPr>
            <a:t> </a:t>
          </a:r>
          <a:r>
            <a:rPr lang="en-GB" dirty="0" err="1">
              <a:latin typeface="Arial"/>
              <a:cs typeface="Arial"/>
            </a:rPr>
            <a:t>chi'n</a:t>
          </a:r>
          <a:r>
            <a:rPr lang="en-GB" dirty="0">
              <a:latin typeface="Arial"/>
              <a:cs typeface="Arial"/>
            </a:rPr>
            <a:t> </a:t>
          </a:r>
          <a:r>
            <a:rPr lang="en-GB" dirty="0" err="1">
              <a:latin typeface="Arial"/>
              <a:cs typeface="Arial"/>
            </a:rPr>
            <a:t>bwriadu</a:t>
          </a:r>
          <a:r>
            <a:rPr lang="en-GB" dirty="0">
              <a:latin typeface="Arial"/>
              <a:cs typeface="Arial"/>
            </a:rPr>
            <a:t> </a:t>
          </a:r>
          <a:r>
            <a:rPr lang="en-GB" dirty="0" err="1">
              <a:latin typeface="Arial"/>
              <a:cs typeface="Arial"/>
            </a:rPr>
            <a:t>ei</a:t>
          </a:r>
          <a:r>
            <a:rPr lang="en-GB" dirty="0">
              <a:latin typeface="Arial"/>
              <a:cs typeface="Arial"/>
            </a:rPr>
            <a:t> </a:t>
          </a:r>
          <a:r>
            <a:rPr lang="en-GB" dirty="0" err="1">
              <a:latin typeface="Arial"/>
              <a:cs typeface="Arial"/>
            </a:rPr>
            <a:t>archwilio</a:t>
          </a:r>
          <a:r>
            <a:rPr lang="en-GB" dirty="0">
              <a:latin typeface="Arial"/>
              <a:cs typeface="Arial"/>
            </a:rPr>
            <a:t> </a:t>
          </a:r>
          <a:r>
            <a:rPr lang="en-GB" dirty="0" err="1">
              <a:latin typeface="Arial"/>
              <a:cs typeface="Arial"/>
            </a:rPr>
            <a:t>trwy'r</a:t>
          </a:r>
          <a:r>
            <a:rPr lang="en-GB" dirty="0">
              <a:latin typeface="Arial"/>
              <a:cs typeface="Arial"/>
            </a:rPr>
            <a:t> </a:t>
          </a:r>
          <a:r>
            <a:rPr lang="en-GB" dirty="0" err="1">
              <a:latin typeface="Arial"/>
              <a:cs typeface="Arial"/>
            </a:rPr>
            <a:t>traethawd</a:t>
          </a:r>
          <a:endParaRPr lang="en-GB" dirty="0">
            <a:latin typeface="Arial"/>
            <a:cs typeface="Arial"/>
          </a:endParaRPr>
        </a:p>
      </dgm:t>
    </dgm:pt>
    <dgm:pt modelId="{2B5120B7-4448-44DB-AF13-827DA559B8E9}" type="parTrans" cxnId="{F03C6FA7-D85E-4E99-9C51-E50A5926D102}">
      <dgm:prSet/>
      <dgm:spPr/>
    </dgm:pt>
    <dgm:pt modelId="{D28D1403-EEDD-46A8-ADE3-F219E3525A30}" type="sibTrans" cxnId="{F03C6FA7-D85E-4E99-9C51-E50A5926D102}">
      <dgm:prSet/>
      <dgm:spPr/>
    </dgm:pt>
    <dgm:pt modelId="{AAE79F71-ECC5-4421-AF2A-AB01348F2780}">
      <dgm:prSet phldr="0"/>
      <dgm:spPr/>
      <dgm:t>
        <a:bodyPr/>
        <a:lstStyle/>
        <a:p>
          <a:r>
            <a:rPr lang="en-GB" dirty="0" err="1">
              <a:latin typeface="Arial"/>
              <a:cs typeface="Arial"/>
            </a:rPr>
            <a:t>Arddangos</a:t>
          </a:r>
          <a:r>
            <a:rPr lang="en-GB" dirty="0">
              <a:latin typeface="Arial"/>
              <a:cs typeface="Arial"/>
            </a:rPr>
            <a:t> </a:t>
          </a:r>
          <a:r>
            <a:rPr lang="en-GB" dirty="0" err="1">
              <a:latin typeface="Arial"/>
              <a:cs typeface="Arial"/>
            </a:rPr>
            <a:t>eich</a:t>
          </a:r>
          <a:r>
            <a:rPr lang="en-GB" dirty="0">
              <a:latin typeface="Arial"/>
              <a:cs typeface="Arial"/>
            </a:rPr>
            <a:t> </a:t>
          </a:r>
          <a:r>
            <a:rPr lang="en-GB" dirty="0" err="1">
              <a:latin typeface="Arial"/>
              <a:cs typeface="Arial"/>
            </a:rPr>
            <a:t>dealltwriaeth</a:t>
          </a:r>
          <a:r>
            <a:rPr lang="en-GB" dirty="0">
              <a:latin typeface="Arial"/>
              <a:cs typeface="Arial"/>
            </a:rPr>
            <a:t> o </a:t>
          </a:r>
          <a:r>
            <a:rPr lang="en-GB" dirty="0" err="1">
              <a:latin typeface="Arial"/>
              <a:cs typeface="Arial"/>
            </a:rPr>
            <a:t>ddigwyddiad</a:t>
          </a:r>
          <a:r>
            <a:rPr lang="en-GB" dirty="0">
              <a:latin typeface="Arial"/>
              <a:cs typeface="Arial"/>
            </a:rPr>
            <a:t> </a:t>
          </a:r>
          <a:r>
            <a:rPr lang="en-GB" dirty="0" err="1">
              <a:latin typeface="Arial"/>
              <a:cs typeface="Arial"/>
            </a:rPr>
            <a:t>critigol</a:t>
          </a:r>
          <a:r>
            <a:rPr lang="en-GB" dirty="0">
              <a:latin typeface="Arial"/>
              <a:cs typeface="Arial"/>
            </a:rPr>
            <a:t> (</a:t>
          </a:r>
          <a:r>
            <a:rPr lang="en-GB" dirty="0" err="1">
              <a:latin typeface="Arial"/>
              <a:cs typeface="Arial"/>
            </a:rPr>
            <a:t>dealltwriaeth</a:t>
          </a:r>
          <a:r>
            <a:rPr lang="en-GB" dirty="0">
              <a:latin typeface="Arial"/>
              <a:cs typeface="Arial"/>
            </a:rPr>
            <a:t> </a:t>
          </a:r>
          <a:r>
            <a:rPr lang="en-GB" dirty="0" err="1">
              <a:latin typeface="Arial"/>
              <a:cs typeface="Arial"/>
            </a:rPr>
            <a:t>ddamcaniaethol</a:t>
          </a:r>
          <a:r>
            <a:rPr lang="en-GB" dirty="0">
              <a:latin typeface="Arial"/>
              <a:cs typeface="Arial"/>
            </a:rPr>
            <a:t> - </a:t>
          </a:r>
          <a:r>
            <a:rPr lang="en-GB" dirty="0" err="1">
              <a:latin typeface="Arial"/>
              <a:cs typeface="Arial"/>
            </a:rPr>
            <a:t>defnyddio</a:t>
          </a:r>
          <a:r>
            <a:rPr lang="en-GB" dirty="0">
              <a:latin typeface="Arial"/>
              <a:cs typeface="Arial"/>
            </a:rPr>
            <a:t> </a:t>
          </a:r>
          <a:r>
            <a:rPr lang="en-GB" dirty="0" err="1">
              <a:latin typeface="Arial"/>
              <a:cs typeface="Arial"/>
            </a:rPr>
            <a:t>ffynonellau</a:t>
          </a:r>
          <a:r>
            <a:rPr lang="en-GB" dirty="0">
              <a:latin typeface="Arial"/>
              <a:cs typeface="Arial"/>
            </a:rPr>
            <a:t> </a:t>
          </a:r>
          <a:r>
            <a:rPr lang="en-GB" dirty="0" err="1">
              <a:latin typeface="Arial"/>
              <a:cs typeface="Arial"/>
            </a:rPr>
            <a:t>academaidd</a:t>
          </a:r>
          <a:r>
            <a:rPr lang="en-GB" dirty="0">
              <a:latin typeface="Arial"/>
              <a:cs typeface="Arial"/>
            </a:rPr>
            <a:t>).</a:t>
          </a:r>
        </a:p>
      </dgm:t>
    </dgm:pt>
    <dgm:pt modelId="{8587FA09-E466-41E8-BAFB-D4AF74B20724}" type="parTrans" cxnId="{464928A7-8F4C-4C43-9718-E67AEF6389A8}">
      <dgm:prSet/>
      <dgm:spPr/>
    </dgm:pt>
    <dgm:pt modelId="{EECDB183-D257-4555-B830-7A04DD1A1E15}" type="sibTrans" cxnId="{464928A7-8F4C-4C43-9718-E67AEF6389A8}">
      <dgm:prSet/>
      <dgm:spPr/>
    </dgm:pt>
    <dgm:pt modelId="{A89D2A4B-736A-4B11-90A7-FDD293062B31}">
      <dgm:prSet phldr="0"/>
      <dgm:spPr/>
      <dgm:t>
        <a:bodyPr/>
        <a:lstStyle/>
        <a:p>
          <a:r>
            <a:rPr lang="en-GB" dirty="0" err="1">
              <a:latin typeface="Arial"/>
              <a:cs typeface="Arial"/>
            </a:rPr>
            <a:t>Diffiniwch</a:t>
          </a:r>
          <a:r>
            <a:rPr lang="en-GB" dirty="0">
              <a:latin typeface="Arial"/>
              <a:cs typeface="Arial"/>
            </a:rPr>
            <a:t> </a:t>
          </a:r>
          <a:r>
            <a:rPr lang="en-GB" dirty="0" err="1">
              <a:latin typeface="Arial"/>
              <a:cs typeface="Arial"/>
            </a:rPr>
            <a:t>yn</a:t>
          </a:r>
          <a:r>
            <a:rPr lang="en-GB" dirty="0">
              <a:latin typeface="Arial"/>
              <a:cs typeface="Arial"/>
            </a:rPr>
            <a:t> </a:t>
          </a:r>
          <a:r>
            <a:rPr lang="en-GB" dirty="0" err="1">
              <a:latin typeface="Arial"/>
              <a:cs typeface="Arial"/>
            </a:rPr>
            <a:t>glir</a:t>
          </a:r>
          <a:r>
            <a:rPr lang="en-GB" dirty="0">
              <a:latin typeface="Arial"/>
              <a:cs typeface="Arial"/>
            </a:rPr>
            <a:t> </a:t>
          </a:r>
          <a:r>
            <a:rPr lang="en-GB" dirty="0" err="1">
              <a:latin typeface="Arial"/>
              <a:cs typeface="Arial"/>
            </a:rPr>
            <a:t>eich</a:t>
          </a:r>
          <a:r>
            <a:rPr lang="en-GB" dirty="0">
              <a:latin typeface="Arial"/>
              <a:cs typeface="Arial"/>
            </a:rPr>
            <a:t> </a:t>
          </a:r>
          <a:r>
            <a:rPr lang="en-GB" dirty="0" err="1">
              <a:latin typeface="Arial"/>
              <a:cs typeface="Arial"/>
            </a:rPr>
            <a:t>dealltwriaeth</a:t>
          </a:r>
          <a:r>
            <a:rPr lang="en-GB" dirty="0">
              <a:latin typeface="Arial"/>
              <a:cs typeface="Arial"/>
            </a:rPr>
            <a:t> o </a:t>
          </a:r>
          <a:r>
            <a:rPr lang="en-GB" dirty="0" err="1">
              <a:latin typeface="Arial"/>
              <a:cs typeface="Arial"/>
            </a:rPr>
            <a:t>ddigwyddiad</a:t>
          </a:r>
          <a:r>
            <a:rPr lang="en-GB" dirty="0">
              <a:latin typeface="Arial"/>
              <a:cs typeface="Arial"/>
            </a:rPr>
            <a:t> </a:t>
          </a:r>
          <a:r>
            <a:rPr lang="en-GB" dirty="0" err="1">
              <a:latin typeface="Arial"/>
              <a:cs typeface="Arial"/>
            </a:rPr>
            <a:t>critigol</a:t>
          </a:r>
        </a:p>
      </dgm:t>
    </dgm:pt>
    <dgm:pt modelId="{C7066FCB-A0E6-4D4F-B2CB-FCC64601ADA1}" type="parTrans" cxnId="{B102A0F3-F949-4AF8-AA5F-478EA2F38424}">
      <dgm:prSet/>
      <dgm:spPr/>
    </dgm:pt>
    <dgm:pt modelId="{B310B39C-9B45-44E7-83CA-507FD169C0D5}" type="sibTrans" cxnId="{B102A0F3-F949-4AF8-AA5F-478EA2F38424}">
      <dgm:prSet/>
      <dgm:spPr/>
    </dgm:pt>
    <dgm:pt modelId="{99C5CA38-5738-4C14-B0B4-8B1A59E669D3}">
      <dgm:prSet phldr="0"/>
      <dgm:spPr/>
      <dgm:t>
        <a:bodyPr/>
        <a:lstStyle/>
        <a:p>
          <a:pPr rtl="0"/>
          <a:r>
            <a:rPr lang="en-GB" dirty="0" err="1">
              <a:latin typeface="Arial"/>
              <a:cs typeface="Arial"/>
            </a:rPr>
            <a:t>Disgrifiwch</a:t>
          </a:r>
          <a:r>
            <a:rPr lang="en-GB" dirty="0">
              <a:latin typeface="Arial"/>
              <a:cs typeface="Arial"/>
            </a:rPr>
            <a:t> </a:t>
          </a:r>
          <a:r>
            <a:rPr lang="en-GB" dirty="0" err="1">
              <a:latin typeface="Arial"/>
              <a:cs typeface="Arial"/>
            </a:rPr>
            <a:t>yn</a:t>
          </a:r>
          <a:r>
            <a:rPr lang="en-GB" dirty="0">
              <a:latin typeface="Arial"/>
              <a:cs typeface="Arial"/>
            </a:rPr>
            <a:t> </a:t>
          </a:r>
          <a:r>
            <a:rPr lang="en-GB" dirty="0" err="1">
              <a:latin typeface="Arial"/>
              <a:cs typeface="Arial"/>
            </a:rPr>
            <a:t>fyr</a:t>
          </a:r>
          <a:r>
            <a:rPr lang="en-GB" dirty="0">
              <a:latin typeface="Arial"/>
              <a:cs typeface="Arial"/>
            </a:rPr>
            <a:t> y </a:t>
          </a:r>
          <a:r>
            <a:rPr lang="en-GB" dirty="0" err="1">
              <a:latin typeface="Arial"/>
              <a:cs typeface="Arial"/>
            </a:rPr>
            <a:t>dosbarth</a:t>
          </a:r>
          <a:r>
            <a:rPr lang="en-GB" dirty="0">
              <a:latin typeface="Arial"/>
              <a:cs typeface="Arial"/>
            </a:rPr>
            <a:t> y </a:t>
          </a:r>
          <a:r>
            <a:rPr lang="en-GB" dirty="0" err="1">
              <a:latin typeface="Arial"/>
              <a:cs typeface="Arial"/>
            </a:rPr>
            <a:t>gwnaethoch</a:t>
          </a:r>
          <a:r>
            <a:rPr lang="en-GB" dirty="0">
              <a:latin typeface="Arial"/>
              <a:cs typeface="Arial"/>
            </a:rPr>
            <a:t> </a:t>
          </a:r>
          <a:r>
            <a:rPr lang="en-GB" dirty="0" err="1">
              <a:latin typeface="Arial"/>
              <a:cs typeface="Arial"/>
            </a:rPr>
            <a:t>arsylwi</a:t>
          </a:r>
          <a:r>
            <a:rPr lang="en-GB" dirty="0">
              <a:latin typeface="Arial"/>
              <a:cs typeface="Arial"/>
            </a:rPr>
            <a:t> </a:t>
          </a:r>
          <a:r>
            <a:rPr lang="en-GB" dirty="0" err="1">
              <a:latin typeface="Arial"/>
              <a:cs typeface="Arial"/>
            </a:rPr>
            <a:t>arno</a:t>
          </a:r>
        </a:p>
      </dgm:t>
    </dgm:pt>
    <dgm:pt modelId="{82E60744-9DE5-4BA7-AE94-F0C02291301D}" type="parTrans" cxnId="{D604165C-10A0-4F15-8649-1BA309B8F3E1}">
      <dgm:prSet/>
      <dgm:spPr/>
    </dgm:pt>
    <dgm:pt modelId="{094092A0-CDE6-47CA-AD1D-8B1B94A9C987}" type="sibTrans" cxnId="{D604165C-10A0-4F15-8649-1BA309B8F3E1}">
      <dgm:prSet/>
      <dgm:spPr/>
    </dgm:pt>
    <dgm:pt modelId="{89A4ED0E-3F63-4448-B353-60A9CFE88A59}">
      <dgm:prSet phldr="0"/>
      <dgm:spPr/>
      <dgm:t>
        <a:bodyPr/>
        <a:lstStyle/>
        <a:p>
          <a:pPr rtl="0"/>
          <a:r>
            <a:rPr lang="en-GB" dirty="0">
              <a:latin typeface="Arial"/>
              <a:cs typeface="Arial"/>
            </a:rPr>
            <a:t>BETH DDIGWYDDODD - </a:t>
          </a:r>
          <a:r>
            <a:rPr lang="en-GB" dirty="0" err="1">
              <a:latin typeface="Arial"/>
              <a:cs typeface="Arial"/>
            </a:rPr>
            <a:t>disgrifiwch</a:t>
          </a:r>
          <a:r>
            <a:rPr lang="en-GB" dirty="0">
              <a:latin typeface="Arial"/>
              <a:cs typeface="Arial"/>
            </a:rPr>
            <a:t>  (</a:t>
          </a:r>
          <a:r>
            <a:rPr lang="en-GB" dirty="0" err="1">
              <a:latin typeface="Arial"/>
              <a:cs typeface="Arial"/>
            </a:rPr>
            <a:t>os</a:t>
          </a:r>
          <a:r>
            <a:rPr lang="en-GB" dirty="0">
              <a:latin typeface="Arial"/>
              <a:cs typeface="Arial"/>
            </a:rPr>
            <a:t> </a:t>
          </a:r>
          <a:r>
            <a:rPr lang="en-GB" dirty="0" err="1">
              <a:latin typeface="Arial"/>
              <a:cs typeface="Arial"/>
            </a:rPr>
            <a:t>gallwch</a:t>
          </a:r>
          <a:r>
            <a:rPr lang="en-GB" dirty="0">
              <a:latin typeface="Arial"/>
              <a:cs typeface="Arial"/>
            </a:rPr>
            <a:t> </a:t>
          </a:r>
          <a:r>
            <a:rPr lang="en-GB" dirty="0" err="1">
              <a:latin typeface="Arial"/>
              <a:cs typeface="Arial"/>
            </a:rPr>
            <a:t>gysylltu</a:t>
          </a:r>
          <a:r>
            <a:rPr lang="en-GB" dirty="0">
              <a:latin typeface="Arial"/>
              <a:cs typeface="Arial"/>
            </a:rPr>
            <a:t> â </a:t>
          </a:r>
          <a:r>
            <a:rPr lang="en-GB" dirty="0" err="1">
              <a:latin typeface="Arial"/>
              <a:cs typeface="Arial"/>
            </a:rPr>
            <a:t>theori-gret</a:t>
          </a:r>
          <a:r>
            <a:rPr lang="en-GB" dirty="0">
              <a:latin typeface="Arial"/>
              <a:cs typeface="Arial"/>
            </a:rPr>
            <a:t>!)</a:t>
          </a:r>
        </a:p>
      </dgm:t>
    </dgm:pt>
    <dgm:pt modelId="{3ECB7BE0-3929-4075-8C5B-9CBB8CE771D8}" type="parTrans" cxnId="{2316A123-F560-4698-87BA-75F7FC037168}">
      <dgm:prSet/>
      <dgm:spPr/>
    </dgm:pt>
    <dgm:pt modelId="{4E05B02E-E293-4F4D-A825-04599057B248}" type="sibTrans" cxnId="{2316A123-F560-4698-87BA-75F7FC037168}">
      <dgm:prSet/>
      <dgm:spPr/>
    </dgm:pt>
    <dgm:pt modelId="{C87B867C-18F1-4C85-AFA2-55878756F20D}" type="pres">
      <dgm:prSet presAssocID="{478E8795-D6C9-48F2-A161-841DDD680E90}" presName="root" presStyleCnt="0">
        <dgm:presLayoutVars>
          <dgm:dir/>
          <dgm:resizeHandles val="exact"/>
        </dgm:presLayoutVars>
      </dgm:prSet>
      <dgm:spPr/>
    </dgm:pt>
    <dgm:pt modelId="{09BF889D-8D66-48D0-A0AB-D8F95BD17FA1}" type="pres">
      <dgm:prSet presAssocID="{B480A025-162A-44A0-A658-83F873443C66}" presName="compNode" presStyleCnt="0"/>
      <dgm:spPr/>
    </dgm:pt>
    <dgm:pt modelId="{BD7F5ED9-D656-45F4-A26D-E200EC1688C7}" type="pres">
      <dgm:prSet presAssocID="{B480A025-162A-44A0-A658-83F873443C66}" presName="bgRect" presStyleLbl="bgShp" presStyleIdx="0" presStyleCnt="6"/>
      <dgm:spPr/>
    </dgm:pt>
    <dgm:pt modelId="{538026D9-36EF-487D-9E7D-B5F46F427502}" type="pres">
      <dgm:prSet presAssocID="{B480A025-162A-44A0-A658-83F873443C66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75B59FC1-B928-4F1C-B65B-E2858CCB0383}" type="pres">
      <dgm:prSet presAssocID="{B480A025-162A-44A0-A658-83F873443C66}" presName="spaceRect" presStyleCnt="0"/>
      <dgm:spPr/>
    </dgm:pt>
    <dgm:pt modelId="{05A15124-E71B-4850-A57C-8DBE60B5827B}" type="pres">
      <dgm:prSet presAssocID="{B480A025-162A-44A0-A658-83F873443C66}" presName="parTx" presStyleLbl="revTx" presStyleIdx="0" presStyleCnt="6">
        <dgm:presLayoutVars>
          <dgm:chMax val="0"/>
          <dgm:chPref val="0"/>
        </dgm:presLayoutVars>
      </dgm:prSet>
      <dgm:spPr/>
    </dgm:pt>
    <dgm:pt modelId="{7A5D0DC3-4398-468B-813B-891D5AB8CD71}" type="pres">
      <dgm:prSet presAssocID="{DD109926-788A-4E16-A5AD-EF59FF95AC34}" presName="sibTrans" presStyleCnt="0"/>
      <dgm:spPr/>
    </dgm:pt>
    <dgm:pt modelId="{2D0AD886-8BED-4005-A8D1-AA779CC56B82}" type="pres">
      <dgm:prSet presAssocID="{CB9DD26F-28E2-4BF1-B88D-ED066C52B842}" presName="compNode" presStyleCnt="0"/>
      <dgm:spPr/>
    </dgm:pt>
    <dgm:pt modelId="{543307DA-DA5B-4457-90C1-C61E07085EC8}" type="pres">
      <dgm:prSet presAssocID="{CB9DD26F-28E2-4BF1-B88D-ED066C52B842}" presName="bgRect" presStyleLbl="bgShp" presStyleIdx="1" presStyleCnt="6"/>
      <dgm:spPr/>
    </dgm:pt>
    <dgm:pt modelId="{37736391-1098-4F10-9E81-2E0D03FBBA54}" type="pres">
      <dgm:prSet presAssocID="{CB9DD26F-28E2-4BF1-B88D-ED066C52B842}" presName="iconRect" presStyleLbl="node1" presStyleIdx="1" presStyleCnt="6"/>
      <dgm:spPr>
        <a:ln>
          <a:noFill/>
        </a:ln>
      </dgm:spPr>
    </dgm:pt>
    <dgm:pt modelId="{0E4BCCE9-0715-41EB-B241-4FD2C4CFC6B6}" type="pres">
      <dgm:prSet presAssocID="{CB9DD26F-28E2-4BF1-B88D-ED066C52B842}" presName="spaceRect" presStyleCnt="0"/>
      <dgm:spPr/>
    </dgm:pt>
    <dgm:pt modelId="{D7188578-0D03-4ABC-BD6E-6B4CC55E64DD}" type="pres">
      <dgm:prSet presAssocID="{CB9DD26F-28E2-4BF1-B88D-ED066C52B842}" presName="parTx" presStyleLbl="revTx" presStyleIdx="1" presStyleCnt="6">
        <dgm:presLayoutVars>
          <dgm:chMax val="0"/>
          <dgm:chPref val="0"/>
        </dgm:presLayoutVars>
      </dgm:prSet>
      <dgm:spPr/>
    </dgm:pt>
    <dgm:pt modelId="{0F7F2107-37C3-4262-A446-D9B7D02F112A}" type="pres">
      <dgm:prSet presAssocID="{D28D1403-EEDD-46A8-ADE3-F219E3525A30}" presName="sibTrans" presStyleCnt="0"/>
      <dgm:spPr/>
    </dgm:pt>
    <dgm:pt modelId="{A08E36D1-C083-4F87-977D-57628D5D81C1}" type="pres">
      <dgm:prSet presAssocID="{AAE79F71-ECC5-4421-AF2A-AB01348F2780}" presName="compNode" presStyleCnt="0"/>
      <dgm:spPr/>
    </dgm:pt>
    <dgm:pt modelId="{0348AF40-E3E4-4B39-9CE3-6106A96898B5}" type="pres">
      <dgm:prSet presAssocID="{AAE79F71-ECC5-4421-AF2A-AB01348F2780}" presName="bgRect" presStyleLbl="bgShp" presStyleIdx="2" presStyleCnt="6"/>
      <dgm:spPr/>
    </dgm:pt>
    <dgm:pt modelId="{CB9B7777-581A-4938-8513-5CBE5DBE9214}" type="pres">
      <dgm:prSet presAssocID="{AAE79F71-ECC5-4421-AF2A-AB01348F2780}" presName="iconRect" presStyleLbl="node1" presStyleIdx="2" presStyleCnt="6"/>
      <dgm:spPr>
        <a:ln>
          <a:noFill/>
        </a:ln>
      </dgm:spPr>
    </dgm:pt>
    <dgm:pt modelId="{1093B2DC-B139-46A4-90A9-4829AE177BE7}" type="pres">
      <dgm:prSet presAssocID="{AAE79F71-ECC5-4421-AF2A-AB01348F2780}" presName="spaceRect" presStyleCnt="0"/>
      <dgm:spPr/>
    </dgm:pt>
    <dgm:pt modelId="{390FBDA6-CC11-4E9B-A366-5713DE57C1EE}" type="pres">
      <dgm:prSet presAssocID="{AAE79F71-ECC5-4421-AF2A-AB01348F2780}" presName="parTx" presStyleLbl="revTx" presStyleIdx="2" presStyleCnt="6">
        <dgm:presLayoutVars>
          <dgm:chMax val="0"/>
          <dgm:chPref val="0"/>
        </dgm:presLayoutVars>
      </dgm:prSet>
      <dgm:spPr/>
    </dgm:pt>
    <dgm:pt modelId="{DB94671D-E091-4AB7-917D-37AC7B68D2AC}" type="pres">
      <dgm:prSet presAssocID="{EECDB183-D257-4555-B830-7A04DD1A1E15}" presName="sibTrans" presStyleCnt="0"/>
      <dgm:spPr/>
    </dgm:pt>
    <dgm:pt modelId="{BBEE1229-D2EE-4F82-8A84-346AC6F254B9}" type="pres">
      <dgm:prSet presAssocID="{A89D2A4B-736A-4B11-90A7-FDD293062B31}" presName="compNode" presStyleCnt="0"/>
      <dgm:spPr/>
    </dgm:pt>
    <dgm:pt modelId="{C32ACD72-1EE2-4E70-9AD5-32233AFB9BDC}" type="pres">
      <dgm:prSet presAssocID="{A89D2A4B-736A-4B11-90A7-FDD293062B31}" presName="bgRect" presStyleLbl="bgShp" presStyleIdx="3" presStyleCnt="6"/>
      <dgm:spPr/>
    </dgm:pt>
    <dgm:pt modelId="{C83FF2BC-A814-4D2A-AF27-F440EAFE6610}" type="pres">
      <dgm:prSet presAssocID="{A89D2A4B-736A-4B11-90A7-FDD293062B31}" presName="iconRect" presStyleLbl="node1" presStyleIdx="3" presStyleCnt="6"/>
      <dgm:spPr>
        <a:ln>
          <a:noFill/>
        </a:ln>
      </dgm:spPr>
    </dgm:pt>
    <dgm:pt modelId="{6815562F-205F-4BD0-B3B3-BD37E9D40F47}" type="pres">
      <dgm:prSet presAssocID="{A89D2A4B-736A-4B11-90A7-FDD293062B31}" presName="spaceRect" presStyleCnt="0"/>
      <dgm:spPr/>
    </dgm:pt>
    <dgm:pt modelId="{45DFC3B5-F870-4B52-BC87-DF60D6A0AD87}" type="pres">
      <dgm:prSet presAssocID="{A89D2A4B-736A-4B11-90A7-FDD293062B31}" presName="parTx" presStyleLbl="revTx" presStyleIdx="3" presStyleCnt="6">
        <dgm:presLayoutVars>
          <dgm:chMax val="0"/>
          <dgm:chPref val="0"/>
        </dgm:presLayoutVars>
      </dgm:prSet>
      <dgm:spPr/>
    </dgm:pt>
    <dgm:pt modelId="{9DA4FDC6-5A1B-4392-9262-18AED0F75B54}" type="pres">
      <dgm:prSet presAssocID="{B310B39C-9B45-44E7-83CA-507FD169C0D5}" presName="sibTrans" presStyleCnt="0"/>
      <dgm:spPr/>
    </dgm:pt>
    <dgm:pt modelId="{70E651D2-6B44-4258-95B5-BB59866328D2}" type="pres">
      <dgm:prSet presAssocID="{99C5CA38-5738-4C14-B0B4-8B1A59E669D3}" presName="compNode" presStyleCnt="0"/>
      <dgm:spPr/>
    </dgm:pt>
    <dgm:pt modelId="{40D1477E-EFE5-41CD-A5B4-6FD5D4062CE9}" type="pres">
      <dgm:prSet presAssocID="{99C5CA38-5738-4C14-B0B4-8B1A59E669D3}" presName="bgRect" presStyleLbl="bgShp" presStyleIdx="4" presStyleCnt="6"/>
      <dgm:spPr/>
    </dgm:pt>
    <dgm:pt modelId="{C6EBF1DD-F634-4D1D-80CE-39EFC583DE32}" type="pres">
      <dgm:prSet presAssocID="{99C5CA38-5738-4C14-B0B4-8B1A59E669D3}" presName="iconRect" presStyleLbl="node1" presStyleIdx="4" presStyleCnt="6"/>
      <dgm:spPr>
        <a:ln>
          <a:noFill/>
        </a:ln>
      </dgm:spPr>
    </dgm:pt>
    <dgm:pt modelId="{48167A0E-747F-4C4B-BF75-429EFCEB4F47}" type="pres">
      <dgm:prSet presAssocID="{99C5CA38-5738-4C14-B0B4-8B1A59E669D3}" presName="spaceRect" presStyleCnt="0"/>
      <dgm:spPr/>
    </dgm:pt>
    <dgm:pt modelId="{91102273-DB45-46E0-8399-4E564605FA7A}" type="pres">
      <dgm:prSet presAssocID="{99C5CA38-5738-4C14-B0B4-8B1A59E669D3}" presName="parTx" presStyleLbl="revTx" presStyleIdx="4" presStyleCnt="6">
        <dgm:presLayoutVars>
          <dgm:chMax val="0"/>
          <dgm:chPref val="0"/>
        </dgm:presLayoutVars>
      </dgm:prSet>
      <dgm:spPr/>
    </dgm:pt>
    <dgm:pt modelId="{4BE57406-660D-4A04-82B5-DE61B123F230}" type="pres">
      <dgm:prSet presAssocID="{094092A0-CDE6-47CA-AD1D-8B1B94A9C987}" presName="sibTrans" presStyleCnt="0"/>
      <dgm:spPr/>
    </dgm:pt>
    <dgm:pt modelId="{F31E2791-E278-4AA0-B460-A4466775E6B2}" type="pres">
      <dgm:prSet presAssocID="{89A4ED0E-3F63-4448-B353-60A9CFE88A59}" presName="compNode" presStyleCnt="0"/>
      <dgm:spPr/>
    </dgm:pt>
    <dgm:pt modelId="{35DDA29B-D1D0-46B6-864E-A4317B14B9EC}" type="pres">
      <dgm:prSet presAssocID="{89A4ED0E-3F63-4448-B353-60A9CFE88A59}" presName="bgRect" presStyleLbl="bgShp" presStyleIdx="5" presStyleCnt="6"/>
      <dgm:spPr/>
    </dgm:pt>
    <dgm:pt modelId="{9D0ACAB8-000A-4606-ADD2-F2E50BB10539}" type="pres">
      <dgm:prSet presAssocID="{89A4ED0E-3F63-4448-B353-60A9CFE88A59}" presName="iconRect" presStyleLbl="node1" presStyleIdx="5" presStyleCnt="6"/>
      <dgm:spPr>
        <a:ln>
          <a:noFill/>
        </a:ln>
      </dgm:spPr>
    </dgm:pt>
    <dgm:pt modelId="{1DC42B2A-10A5-4B3D-A4DF-54E571071D27}" type="pres">
      <dgm:prSet presAssocID="{89A4ED0E-3F63-4448-B353-60A9CFE88A59}" presName="spaceRect" presStyleCnt="0"/>
      <dgm:spPr/>
    </dgm:pt>
    <dgm:pt modelId="{F054C8D8-900E-4CF1-87A1-75BCECB70FEF}" type="pres">
      <dgm:prSet presAssocID="{89A4ED0E-3F63-4448-B353-60A9CFE88A59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2316A123-F560-4698-87BA-75F7FC037168}" srcId="{478E8795-D6C9-48F2-A161-841DDD680E90}" destId="{89A4ED0E-3F63-4448-B353-60A9CFE88A59}" srcOrd="5" destOrd="0" parTransId="{3ECB7BE0-3929-4075-8C5B-9CBB8CE771D8}" sibTransId="{4E05B02E-E293-4F4D-A825-04599057B248}"/>
    <dgm:cxn modelId="{D604165C-10A0-4F15-8649-1BA309B8F3E1}" srcId="{478E8795-D6C9-48F2-A161-841DDD680E90}" destId="{99C5CA38-5738-4C14-B0B4-8B1A59E669D3}" srcOrd="4" destOrd="0" parTransId="{82E60744-9DE5-4BA7-AE94-F0C02291301D}" sibTransId="{094092A0-CDE6-47CA-AD1D-8B1B94A9C987}"/>
    <dgm:cxn modelId="{01E25664-A77F-4A0B-879F-D1873C2C8FBB}" type="presOf" srcId="{AAE79F71-ECC5-4421-AF2A-AB01348F2780}" destId="{390FBDA6-CC11-4E9B-A366-5713DE57C1EE}" srcOrd="0" destOrd="0" presId="urn:microsoft.com/office/officeart/2018/2/layout/IconVerticalSolidList"/>
    <dgm:cxn modelId="{A5F6F76C-F581-4BB6-9D5A-D65CB85C8416}" type="presOf" srcId="{478E8795-D6C9-48F2-A161-841DDD680E90}" destId="{C87B867C-18F1-4C85-AFA2-55878756F20D}" srcOrd="0" destOrd="0" presId="urn:microsoft.com/office/officeart/2018/2/layout/IconVerticalSolidList"/>
    <dgm:cxn modelId="{DE6C906F-5A40-4755-8705-656CABED5A5F}" type="presOf" srcId="{CB9DD26F-28E2-4BF1-B88D-ED066C52B842}" destId="{D7188578-0D03-4ABC-BD6E-6B4CC55E64DD}" srcOrd="0" destOrd="0" presId="urn:microsoft.com/office/officeart/2018/2/layout/IconVerticalSolidList"/>
    <dgm:cxn modelId="{0EEC919C-B19A-4C6B-9211-045BC05F1F46}" type="presOf" srcId="{B480A025-162A-44A0-A658-83F873443C66}" destId="{05A15124-E71B-4850-A57C-8DBE60B5827B}" srcOrd="0" destOrd="0" presId="urn:microsoft.com/office/officeart/2018/2/layout/IconVerticalSolidList"/>
    <dgm:cxn modelId="{464928A7-8F4C-4C43-9718-E67AEF6389A8}" srcId="{478E8795-D6C9-48F2-A161-841DDD680E90}" destId="{AAE79F71-ECC5-4421-AF2A-AB01348F2780}" srcOrd="2" destOrd="0" parTransId="{8587FA09-E466-41E8-BAFB-D4AF74B20724}" sibTransId="{EECDB183-D257-4555-B830-7A04DD1A1E15}"/>
    <dgm:cxn modelId="{F03C6FA7-D85E-4E99-9C51-E50A5926D102}" srcId="{478E8795-D6C9-48F2-A161-841DDD680E90}" destId="{CB9DD26F-28E2-4BF1-B88D-ED066C52B842}" srcOrd="1" destOrd="0" parTransId="{2B5120B7-4448-44DB-AF13-827DA559B8E9}" sibTransId="{D28D1403-EEDD-46A8-ADE3-F219E3525A30}"/>
    <dgm:cxn modelId="{A90EA2AF-AF44-4528-9B6C-17F52004B098}" type="presOf" srcId="{89A4ED0E-3F63-4448-B353-60A9CFE88A59}" destId="{F054C8D8-900E-4CF1-87A1-75BCECB70FEF}" srcOrd="0" destOrd="0" presId="urn:microsoft.com/office/officeart/2018/2/layout/IconVerticalSolidList"/>
    <dgm:cxn modelId="{6DD236B4-459B-4471-801E-B5E8DECB56EE}" srcId="{478E8795-D6C9-48F2-A161-841DDD680E90}" destId="{B480A025-162A-44A0-A658-83F873443C66}" srcOrd="0" destOrd="0" parTransId="{EE6D1D6B-512E-473E-9D3E-62FBF98341A3}" sibTransId="{DD109926-788A-4E16-A5AD-EF59FF95AC34}"/>
    <dgm:cxn modelId="{5B88A5CF-9B42-408F-A51E-9C3FA9E86E78}" type="presOf" srcId="{99C5CA38-5738-4C14-B0B4-8B1A59E669D3}" destId="{91102273-DB45-46E0-8399-4E564605FA7A}" srcOrd="0" destOrd="0" presId="urn:microsoft.com/office/officeart/2018/2/layout/IconVerticalSolidList"/>
    <dgm:cxn modelId="{C3A243EF-D73E-43B0-ACA9-2AC579D21FD6}" type="presOf" srcId="{A89D2A4B-736A-4B11-90A7-FDD293062B31}" destId="{45DFC3B5-F870-4B52-BC87-DF60D6A0AD87}" srcOrd="0" destOrd="0" presId="urn:microsoft.com/office/officeart/2018/2/layout/IconVerticalSolidList"/>
    <dgm:cxn modelId="{B102A0F3-F949-4AF8-AA5F-478EA2F38424}" srcId="{478E8795-D6C9-48F2-A161-841DDD680E90}" destId="{A89D2A4B-736A-4B11-90A7-FDD293062B31}" srcOrd="3" destOrd="0" parTransId="{C7066FCB-A0E6-4D4F-B2CB-FCC64601ADA1}" sibTransId="{B310B39C-9B45-44E7-83CA-507FD169C0D5}"/>
    <dgm:cxn modelId="{64EDDCDF-938E-4347-9898-F55F69F9A209}" type="presParOf" srcId="{C87B867C-18F1-4C85-AFA2-55878756F20D}" destId="{09BF889D-8D66-48D0-A0AB-D8F95BD17FA1}" srcOrd="0" destOrd="0" presId="urn:microsoft.com/office/officeart/2018/2/layout/IconVerticalSolidList"/>
    <dgm:cxn modelId="{A1D4DAF2-273C-47D9-8F2E-F7ADCE18DCDC}" type="presParOf" srcId="{09BF889D-8D66-48D0-A0AB-D8F95BD17FA1}" destId="{BD7F5ED9-D656-45F4-A26D-E200EC1688C7}" srcOrd="0" destOrd="0" presId="urn:microsoft.com/office/officeart/2018/2/layout/IconVerticalSolidList"/>
    <dgm:cxn modelId="{214B8D57-F3F3-4CCC-BC99-061D66E7AB81}" type="presParOf" srcId="{09BF889D-8D66-48D0-A0AB-D8F95BD17FA1}" destId="{538026D9-36EF-487D-9E7D-B5F46F427502}" srcOrd="1" destOrd="0" presId="urn:microsoft.com/office/officeart/2018/2/layout/IconVerticalSolidList"/>
    <dgm:cxn modelId="{B9AC1B9F-AB7E-4794-875B-28F064F20BB8}" type="presParOf" srcId="{09BF889D-8D66-48D0-A0AB-D8F95BD17FA1}" destId="{75B59FC1-B928-4F1C-B65B-E2858CCB0383}" srcOrd="2" destOrd="0" presId="urn:microsoft.com/office/officeart/2018/2/layout/IconVerticalSolidList"/>
    <dgm:cxn modelId="{31DC39E1-3D96-4040-9293-9011EE932BDF}" type="presParOf" srcId="{09BF889D-8D66-48D0-A0AB-D8F95BD17FA1}" destId="{05A15124-E71B-4850-A57C-8DBE60B5827B}" srcOrd="3" destOrd="0" presId="urn:microsoft.com/office/officeart/2018/2/layout/IconVerticalSolidList"/>
    <dgm:cxn modelId="{91A5180A-380C-4307-BFD9-41F611479C0F}" type="presParOf" srcId="{C87B867C-18F1-4C85-AFA2-55878756F20D}" destId="{7A5D0DC3-4398-468B-813B-891D5AB8CD71}" srcOrd="1" destOrd="0" presId="urn:microsoft.com/office/officeart/2018/2/layout/IconVerticalSolidList"/>
    <dgm:cxn modelId="{49456D50-4D93-4E1B-A8ED-3139A7768C88}" type="presParOf" srcId="{C87B867C-18F1-4C85-AFA2-55878756F20D}" destId="{2D0AD886-8BED-4005-A8D1-AA779CC56B82}" srcOrd="2" destOrd="0" presId="urn:microsoft.com/office/officeart/2018/2/layout/IconVerticalSolidList"/>
    <dgm:cxn modelId="{74F0FAB9-CE3E-4E24-BFB8-FF0E05887334}" type="presParOf" srcId="{2D0AD886-8BED-4005-A8D1-AA779CC56B82}" destId="{543307DA-DA5B-4457-90C1-C61E07085EC8}" srcOrd="0" destOrd="0" presId="urn:microsoft.com/office/officeart/2018/2/layout/IconVerticalSolidList"/>
    <dgm:cxn modelId="{0AD2CA14-4340-44EA-BF21-4498DF8BF17A}" type="presParOf" srcId="{2D0AD886-8BED-4005-A8D1-AA779CC56B82}" destId="{37736391-1098-4F10-9E81-2E0D03FBBA54}" srcOrd="1" destOrd="0" presId="urn:microsoft.com/office/officeart/2018/2/layout/IconVerticalSolidList"/>
    <dgm:cxn modelId="{E99A9C1B-8C15-4CA3-8D48-4A1A7DA201C4}" type="presParOf" srcId="{2D0AD886-8BED-4005-A8D1-AA779CC56B82}" destId="{0E4BCCE9-0715-41EB-B241-4FD2C4CFC6B6}" srcOrd="2" destOrd="0" presId="urn:microsoft.com/office/officeart/2018/2/layout/IconVerticalSolidList"/>
    <dgm:cxn modelId="{AA847FC0-7DDA-4A81-8EF7-72A1321402B7}" type="presParOf" srcId="{2D0AD886-8BED-4005-A8D1-AA779CC56B82}" destId="{D7188578-0D03-4ABC-BD6E-6B4CC55E64DD}" srcOrd="3" destOrd="0" presId="urn:microsoft.com/office/officeart/2018/2/layout/IconVerticalSolidList"/>
    <dgm:cxn modelId="{950F59DE-5CC4-48E8-A818-14B0B446EFF2}" type="presParOf" srcId="{C87B867C-18F1-4C85-AFA2-55878756F20D}" destId="{0F7F2107-37C3-4262-A446-D9B7D02F112A}" srcOrd="3" destOrd="0" presId="urn:microsoft.com/office/officeart/2018/2/layout/IconVerticalSolidList"/>
    <dgm:cxn modelId="{81321169-AD44-41BC-ABB3-867B83212FE9}" type="presParOf" srcId="{C87B867C-18F1-4C85-AFA2-55878756F20D}" destId="{A08E36D1-C083-4F87-977D-57628D5D81C1}" srcOrd="4" destOrd="0" presId="urn:microsoft.com/office/officeart/2018/2/layout/IconVerticalSolidList"/>
    <dgm:cxn modelId="{4F35DFC1-3B68-4100-9097-B5F7311F9469}" type="presParOf" srcId="{A08E36D1-C083-4F87-977D-57628D5D81C1}" destId="{0348AF40-E3E4-4B39-9CE3-6106A96898B5}" srcOrd="0" destOrd="0" presId="urn:microsoft.com/office/officeart/2018/2/layout/IconVerticalSolidList"/>
    <dgm:cxn modelId="{2E69B3DF-EE55-4AFF-AB8D-51055475B2CA}" type="presParOf" srcId="{A08E36D1-C083-4F87-977D-57628D5D81C1}" destId="{CB9B7777-581A-4938-8513-5CBE5DBE9214}" srcOrd="1" destOrd="0" presId="urn:microsoft.com/office/officeart/2018/2/layout/IconVerticalSolidList"/>
    <dgm:cxn modelId="{FDAFF3BA-4F3C-4C82-8634-956E79CCE91D}" type="presParOf" srcId="{A08E36D1-C083-4F87-977D-57628D5D81C1}" destId="{1093B2DC-B139-46A4-90A9-4829AE177BE7}" srcOrd="2" destOrd="0" presId="urn:microsoft.com/office/officeart/2018/2/layout/IconVerticalSolidList"/>
    <dgm:cxn modelId="{BB323F7A-94E9-4012-B525-E27FA09CA3DB}" type="presParOf" srcId="{A08E36D1-C083-4F87-977D-57628D5D81C1}" destId="{390FBDA6-CC11-4E9B-A366-5713DE57C1EE}" srcOrd="3" destOrd="0" presId="urn:microsoft.com/office/officeart/2018/2/layout/IconVerticalSolidList"/>
    <dgm:cxn modelId="{48629E68-B2E5-401C-9034-F3429E1E84EB}" type="presParOf" srcId="{C87B867C-18F1-4C85-AFA2-55878756F20D}" destId="{DB94671D-E091-4AB7-917D-37AC7B68D2AC}" srcOrd="5" destOrd="0" presId="urn:microsoft.com/office/officeart/2018/2/layout/IconVerticalSolidList"/>
    <dgm:cxn modelId="{FBE61F32-7419-485C-8F70-D3432B203F54}" type="presParOf" srcId="{C87B867C-18F1-4C85-AFA2-55878756F20D}" destId="{BBEE1229-D2EE-4F82-8A84-346AC6F254B9}" srcOrd="6" destOrd="0" presId="urn:microsoft.com/office/officeart/2018/2/layout/IconVerticalSolidList"/>
    <dgm:cxn modelId="{1BED4260-0395-4475-8B62-B5A8BDB2562B}" type="presParOf" srcId="{BBEE1229-D2EE-4F82-8A84-346AC6F254B9}" destId="{C32ACD72-1EE2-4E70-9AD5-32233AFB9BDC}" srcOrd="0" destOrd="0" presId="urn:microsoft.com/office/officeart/2018/2/layout/IconVerticalSolidList"/>
    <dgm:cxn modelId="{4B6D4159-EFB4-44C7-9E83-4DC908409F13}" type="presParOf" srcId="{BBEE1229-D2EE-4F82-8A84-346AC6F254B9}" destId="{C83FF2BC-A814-4D2A-AF27-F440EAFE6610}" srcOrd="1" destOrd="0" presId="urn:microsoft.com/office/officeart/2018/2/layout/IconVerticalSolidList"/>
    <dgm:cxn modelId="{02600461-1BD7-4D80-9828-1FA15EC1B03C}" type="presParOf" srcId="{BBEE1229-D2EE-4F82-8A84-346AC6F254B9}" destId="{6815562F-205F-4BD0-B3B3-BD37E9D40F47}" srcOrd="2" destOrd="0" presId="urn:microsoft.com/office/officeart/2018/2/layout/IconVerticalSolidList"/>
    <dgm:cxn modelId="{B41DADEC-E840-426A-90B6-BAFBE5DCC58F}" type="presParOf" srcId="{BBEE1229-D2EE-4F82-8A84-346AC6F254B9}" destId="{45DFC3B5-F870-4B52-BC87-DF60D6A0AD87}" srcOrd="3" destOrd="0" presId="urn:microsoft.com/office/officeart/2018/2/layout/IconVerticalSolidList"/>
    <dgm:cxn modelId="{64AD0594-E577-4AE3-B638-F403E1E6ACD2}" type="presParOf" srcId="{C87B867C-18F1-4C85-AFA2-55878756F20D}" destId="{9DA4FDC6-5A1B-4392-9262-18AED0F75B54}" srcOrd="7" destOrd="0" presId="urn:microsoft.com/office/officeart/2018/2/layout/IconVerticalSolidList"/>
    <dgm:cxn modelId="{A124C142-08AB-40F2-A654-A4720EA33333}" type="presParOf" srcId="{C87B867C-18F1-4C85-AFA2-55878756F20D}" destId="{70E651D2-6B44-4258-95B5-BB59866328D2}" srcOrd="8" destOrd="0" presId="urn:microsoft.com/office/officeart/2018/2/layout/IconVerticalSolidList"/>
    <dgm:cxn modelId="{0DE31F63-18B4-4D58-97ED-0ECC912B88C4}" type="presParOf" srcId="{70E651D2-6B44-4258-95B5-BB59866328D2}" destId="{40D1477E-EFE5-41CD-A5B4-6FD5D4062CE9}" srcOrd="0" destOrd="0" presId="urn:microsoft.com/office/officeart/2018/2/layout/IconVerticalSolidList"/>
    <dgm:cxn modelId="{51A6E4D4-4599-44BC-AC8D-FBB85EFD068B}" type="presParOf" srcId="{70E651D2-6B44-4258-95B5-BB59866328D2}" destId="{C6EBF1DD-F634-4D1D-80CE-39EFC583DE32}" srcOrd="1" destOrd="0" presId="urn:microsoft.com/office/officeart/2018/2/layout/IconVerticalSolidList"/>
    <dgm:cxn modelId="{D1C3BF1E-723B-4129-B1A7-74806DAD8792}" type="presParOf" srcId="{70E651D2-6B44-4258-95B5-BB59866328D2}" destId="{48167A0E-747F-4C4B-BF75-429EFCEB4F47}" srcOrd="2" destOrd="0" presId="urn:microsoft.com/office/officeart/2018/2/layout/IconVerticalSolidList"/>
    <dgm:cxn modelId="{94794B42-F551-49DC-8C86-D2D8053A97AF}" type="presParOf" srcId="{70E651D2-6B44-4258-95B5-BB59866328D2}" destId="{91102273-DB45-46E0-8399-4E564605FA7A}" srcOrd="3" destOrd="0" presId="urn:microsoft.com/office/officeart/2018/2/layout/IconVerticalSolidList"/>
    <dgm:cxn modelId="{C8358F96-BC04-4E65-8A66-E0D676D26918}" type="presParOf" srcId="{C87B867C-18F1-4C85-AFA2-55878756F20D}" destId="{4BE57406-660D-4A04-82B5-DE61B123F230}" srcOrd="9" destOrd="0" presId="urn:microsoft.com/office/officeart/2018/2/layout/IconVerticalSolidList"/>
    <dgm:cxn modelId="{FF3433EB-F270-4D91-B934-9CB59CE5AC50}" type="presParOf" srcId="{C87B867C-18F1-4C85-AFA2-55878756F20D}" destId="{F31E2791-E278-4AA0-B460-A4466775E6B2}" srcOrd="10" destOrd="0" presId="urn:microsoft.com/office/officeart/2018/2/layout/IconVerticalSolidList"/>
    <dgm:cxn modelId="{BC42D573-3039-4F89-ABBA-1C9B667FF092}" type="presParOf" srcId="{F31E2791-E278-4AA0-B460-A4466775E6B2}" destId="{35DDA29B-D1D0-46B6-864E-A4317B14B9EC}" srcOrd="0" destOrd="0" presId="urn:microsoft.com/office/officeart/2018/2/layout/IconVerticalSolidList"/>
    <dgm:cxn modelId="{A847158A-1AFC-41E0-B61B-1C4819F5BF99}" type="presParOf" srcId="{F31E2791-E278-4AA0-B460-A4466775E6B2}" destId="{9D0ACAB8-000A-4606-ADD2-F2E50BB10539}" srcOrd="1" destOrd="0" presId="urn:microsoft.com/office/officeart/2018/2/layout/IconVerticalSolidList"/>
    <dgm:cxn modelId="{1FB55178-BC36-43D7-A1A5-9F103766740E}" type="presParOf" srcId="{F31E2791-E278-4AA0-B460-A4466775E6B2}" destId="{1DC42B2A-10A5-4B3D-A4DF-54E571071D27}" srcOrd="2" destOrd="0" presId="urn:microsoft.com/office/officeart/2018/2/layout/IconVerticalSolidList"/>
    <dgm:cxn modelId="{5D54EE7F-D78B-425D-92DF-8E8CA0F66136}" type="presParOf" srcId="{F31E2791-E278-4AA0-B460-A4466775E6B2}" destId="{F054C8D8-900E-4CF1-87A1-75BCECB70FE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FC8EF4B-9EB2-4E2C-8C43-D6114BDFA61F}" type="doc">
      <dgm:prSet loTypeId="urn:microsoft.com/office/officeart/2005/8/layout/list1" loCatId="list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ACE528A-571D-4777-8477-47957B033E41}">
      <dgm:prSet/>
      <dgm:spPr/>
      <dgm:t>
        <a:bodyPr/>
        <a:lstStyle/>
        <a:p>
          <a:pPr rtl="0"/>
          <a:r>
            <a:rPr lang="en-GB" dirty="0" err="1">
              <a:solidFill>
                <a:schemeClr val="tx1"/>
              </a:solidFill>
              <a:latin typeface="Calibri"/>
              <a:ea typeface="Calibri"/>
              <a:cs typeface="Calibri"/>
            </a:rPr>
            <a:t>Disgrifiwch</a:t>
          </a:r>
          <a:r>
            <a:rPr lang="en-GB" dirty="0">
              <a:solidFill>
                <a:schemeClr val="tx1"/>
              </a:solidFill>
              <a:latin typeface="Calibri"/>
              <a:ea typeface="Calibri"/>
              <a:cs typeface="Calibri"/>
            </a:rPr>
            <a:t> </a:t>
          </a:r>
          <a:r>
            <a:rPr lang="en-GB" dirty="0" err="1">
              <a:solidFill>
                <a:schemeClr val="tx1"/>
              </a:solidFill>
              <a:latin typeface="Calibri"/>
              <a:ea typeface="Calibri"/>
              <a:cs typeface="Calibri"/>
            </a:rPr>
            <a:t>ddysgwr</a:t>
          </a:r>
          <a:r>
            <a:rPr lang="en-GB" dirty="0">
              <a:solidFill>
                <a:schemeClr val="tx1"/>
              </a:solidFill>
              <a:latin typeface="Calibri"/>
              <a:ea typeface="Calibri"/>
              <a:cs typeface="Calibri"/>
            </a:rPr>
            <a:t> </a:t>
          </a:r>
          <a:r>
            <a:rPr lang="en-GB" dirty="0" err="1">
              <a:solidFill>
                <a:schemeClr val="tx1"/>
              </a:solidFill>
              <a:latin typeface="Calibri"/>
              <a:ea typeface="Calibri"/>
              <a:cs typeface="Calibri"/>
            </a:rPr>
            <a:t>unigol</a:t>
          </a:r>
          <a:endParaRPr lang="en-GB" dirty="0">
            <a:solidFill>
              <a:schemeClr val="tx1"/>
            </a:solidFill>
            <a:latin typeface="Calibri"/>
            <a:ea typeface="Calibri"/>
            <a:cs typeface="Calibri"/>
          </a:endParaRPr>
        </a:p>
      </dgm:t>
    </dgm:pt>
    <dgm:pt modelId="{663CBB71-375E-40B5-BD67-44F6F64C13B7}" type="parTrans" cxnId="{916DBE03-45FD-406E-8C23-E9C211D825BE}">
      <dgm:prSet/>
      <dgm:spPr/>
      <dgm:t>
        <a:bodyPr/>
        <a:lstStyle/>
        <a:p>
          <a:endParaRPr lang="en-US"/>
        </a:p>
      </dgm:t>
    </dgm:pt>
    <dgm:pt modelId="{7ED112A7-68F8-4D61-AB02-F1B3A23A13DF}" type="sibTrans" cxnId="{916DBE03-45FD-406E-8C23-E9C211D825BE}">
      <dgm:prSet/>
      <dgm:spPr/>
      <dgm:t>
        <a:bodyPr/>
        <a:lstStyle/>
        <a:p>
          <a:endParaRPr lang="en-US"/>
        </a:p>
      </dgm:t>
    </dgm:pt>
    <dgm:pt modelId="{C5648425-6678-4D0F-85DA-759603D5C764}">
      <dgm:prSet phldr="0"/>
      <dgm:spPr/>
      <dgm:t>
        <a:bodyPr/>
        <a:lstStyle/>
        <a:p>
          <a:pPr rtl="0"/>
          <a:r>
            <a:rPr lang="en-GB" dirty="0" err="1">
              <a:solidFill>
                <a:schemeClr val="tx1"/>
              </a:solidFill>
              <a:latin typeface="Calibri"/>
              <a:ea typeface="Calibri"/>
              <a:cs typeface="Calibri"/>
            </a:rPr>
            <a:t>Grŵp</a:t>
          </a:r>
          <a:r>
            <a:rPr lang="en-GB" dirty="0">
              <a:solidFill>
                <a:schemeClr val="tx1"/>
              </a:solidFill>
              <a:latin typeface="Calibri"/>
              <a:ea typeface="Calibri"/>
              <a:cs typeface="Calibri"/>
            </a:rPr>
            <a:t> o Ddysgwyr</a:t>
          </a:r>
          <a:endParaRPr lang="en-US" dirty="0">
            <a:solidFill>
              <a:schemeClr val="tx1"/>
            </a:solidFill>
            <a:latin typeface="Calibri"/>
            <a:ea typeface="Calibri"/>
            <a:cs typeface="Calibri"/>
          </a:endParaRPr>
        </a:p>
      </dgm:t>
    </dgm:pt>
    <dgm:pt modelId="{D133344C-B04B-4526-A430-3FE7D951F036}" type="parTrans" cxnId="{6496061E-26A8-4ABB-AB5E-2BB118FC31AF}">
      <dgm:prSet/>
      <dgm:spPr/>
    </dgm:pt>
    <dgm:pt modelId="{BF1737A2-9E76-4B6B-95F6-307CDA1E01A3}" type="sibTrans" cxnId="{6496061E-26A8-4ABB-AB5E-2BB118FC31AF}">
      <dgm:prSet/>
      <dgm:spPr/>
    </dgm:pt>
    <dgm:pt modelId="{708DA16E-250A-4789-A238-B931BAC81559}">
      <dgm:prSet phldr="0"/>
      <dgm:spPr/>
      <dgm:t>
        <a:bodyPr/>
        <a:lstStyle/>
        <a:p>
          <a:pPr rtl="0"/>
          <a:r>
            <a:rPr lang="en-GB" dirty="0">
              <a:solidFill>
                <a:schemeClr val="tx1"/>
              </a:solidFill>
              <a:latin typeface="Calibri"/>
              <a:ea typeface="Calibri"/>
              <a:cs typeface="Calibri"/>
            </a:rPr>
            <a:t>NEU</a:t>
          </a:r>
          <a:endParaRPr lang="en-US" dirty="0">
            <a:solidFill>
              <a:schemeClr val="tx1"/>
            </a:solidFill>
            <a:latin typeface="Calibri"/>
            <a:ea typeface="Calibri"/>
            <a:cs typeface="Calibri"/>
          </a:endParaRPr>
        </a:p>
      </dgm:t>
    </dgm:pt>
    <dgm:pt modelId="{CB6E90BC-F876-485E-9139-FFDA38C3AB38}" type="parTrans" cxnId="{11C7EA3F-6533-4FE9-9FB4-8CB837B30F30}">
      <dgm:prSet/>
      <dgm:spPr/>
    </dgm:pt>
    <dgm:pt modelId="{32A2F211-DA06-4F77-A64D-131D337DB48F}" type="sibTrans" cxnId="{11C7EA3F-6533-4FE9-9FB4-8CB837B30F30}">
      <dgm:prSet/>
      <dgm:spPr/>
    </dgm:pt>
    <dgm:pt modelId="{337BDFC6-58BC-4AEF-B86E-06F6A847ABF6}">
      <dgm:prSet phldr="0"/>
      <dgm:spPr/>
      <dgm:t>
        <a:bodyPr/>
        <a:lstStyle/>
        <a:p>
          <a:r>
            <a:rPr lang="en-GB" dirty="0" err="1">
              <a:solidFill>
                <a:schemeClr val="tx1"/>
              </a:solidFill>
              <a:latin typeface="Calibri"/>
              <a:ea typeface="Calibri"/>
              <a:cs typeface="Calibri"/>
            </a:rPr>
            <a:t>Disgrifiwch</a:t>
          </a:r>
          <a:r>
            <a:rPr lang="en-GB" dirty="0">
              <a:solidFill>
                <a:schemeClr val="tx1"/>
              </a:solidFill>
              <a:latin typeface="Calibri"/>
              <a:ea typeface="Calibri"/>
              <a:cs typeface="Calibri"/>
            </a:rPr>
            <a:t> y </a:t>
          </a:r>
          <a:r>
            <a:rPr lang="en-GB" dirty="0" err="1">
              <a:solidFill>
                <a:schemeClr val="tx1"/>
              </a:solidFill>
              <a:latin typeface="Calibri"/>
              <a:ea typeface="Calibri"/>
              <a:cs typeface="Calibri"/>
            </a:rPr>
            <a:t>digwyddiad</a:t>
          </a:r>
          <a:r>
            <a:rPr lang="en-GB" dirty="0">
              <a:solidFill>
                <a:schemeClr val="tx1"/>
              </a:solidFill>
              <a:latin typeface="Calibri"/>
              <a:ea typeface="Calibri"/>
              <a:cs typeface="Calibri"/>
            </a:rPr>
            <a:t> </a:t>
          </a:r>
          <a:r>
            <a:rPr lang="en-GB" dirty="0" err="1">
              <a:solidFill>
                <a:schemeClr val="tx1"/>
              </a:solidFill>
              <a:latin typeface="Calibri"/>
              <a:ea typeface="Calibri"/>
              <a:cs typeface="Calibri"/>
            </a:rPr>
            <a:t>a'r</a:t>
          </a:r>
          <a:r>
            <a:rPr lang="en-GB" dirty="0">
              <a:solidFill>
                <a:schemeClr val="tx1"/>
              </a:solidFill>
              <a:latin typeface="Calibri"/>
              <a:ea typeface="Calibri"/>
              <a:cs typeface="Calibri"/>
            </a:rPr>
            <a:t> </a:t>
          </a:r>
          <a:r>
            <a:rPr lang="en-GB" dirty="0" err="1">
              <a:solidFill>
                <a:schemeClr val="tx1"/>
              </a:solidFill>
              <a:latin typeface="Calibri"/>
              <a:ea typeface="Calibri"/>
              <a:cs typeface="Calibri"/>
            </a:rPr>
            <a:t>cyswllt</a:t>
          </a:r>
          <a:r>
            <a:rPr lang="en-GB" dirty="0">
              <a:solidFill>
                <a:schemeClr val="tx1"/>
              </a:solidFill>
              <a:latin typeface="Calibri"/>
              <a:ea typeface="Calibri"/>
              <a:cs typeface="Calibri"/>
            </a:rPr>
            <a:t> â </a:t>
          </a:r>
          <a:r>
            <a:rPr lang="en-GB" dirty="0" err="1">
              <a:solidFill>
                <a:schemeClr val="tx1"/>
              </a:solidFill>
              <a:latin typeface="Calibri"/>
              <a:ea typeface="Calibri"/>
              <a:cs typeface="Calibri"/>
            </a:rPr>
            <a:t>llenyddiaeth</a:t>
          </a:r>
          <a:endParaRPr lang="en-GB" dirty="0">
            <a:solidFill>
              <a:schemeClr val="tx1"/>
            </a:solidFill>
            <a:latin typeface="Calibri"/>
            <a:ea typeface="Calibri"/>
            <a:cs typeface="Calibri"/>
          </a:endParaRPr>
        </a:p>
      </dgm:t>
    </dgm:pt>
    <dgm:pt modelId="{510A3C01-BAC5-4457-8572-5B99ED17DB41}" type="parTrans" cxnId="{29742C0C-AAC1-4E77-B26D-DDE6266837D6}">
      <dgm:prSet/>
      <dgm:spPr/>
    </dgm:pt>
    <dgm:pt modelId="{3F04EA4A-9272-4142-8A86-DF1F1C413B9F}" type="sibTrans" cxnId="{29742C0C-AAC1-4E77-B26D-DDE6266837D6}">
      <dgm:prSet/>
      <dgm:spPr/>
    </dgm:pt>
    <dgm:pt modelId="{11268C68-8C83-4EBA-AF1E-6B22B03F3FFC}" type="pres">
      <dgm:prSet presAssocID="{AFC8EF4B-9EB2-4E2C-8C43-D6114BDFA61F}" presName="linear" presStyleCnt="0">
        <dgm:presLayoutVars>
          <dgm:dir/>
          <dgm:animLvl val="lvl"/>
          <dgm:resizeHandles val="exact"/>
        </dgm:presLayoutVars>
      </dgm:prSet>
      <dgm:spPr/>
    </dgm:pt>
    <dgm:pt modelId="{011E3D2C-B027-41D9-B6EC-18461C3ABA02}" type="pres">
      <dgm:prSet presAssocID="{DACE528A-571D-4777-8477-47957B033E41}" presName="parentLin" presStyleCnt="0"/>
      <dgm:spPr/>
    </dgm:pt>
    <dgm:pt modelId="{B7EBB827-7243-4A18-969E-1DB11A85299F}" type="pres">
      <dgm:prSet presAssocID="{DACE528A-571D-4777-8477-47957B033E41}" presName="parentLeftMargin" presStyleLbl="node1" presStyleIdx="0" presStyleCnt="4"/>
      <dgm:spPr/>
    </dgm:pt>
    <dgm:pt modelId="{4BCE4D0F-C298-4F70-AC20-A281B53792D7}" type="pres">
      <dgm:prSet presAssocID="{DACE528A-571D-4777-8477-47957B033E4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44682EB-871C-4683-A113-5E8646B0E934}" type="pres">
      <dgm:prSet presAssocID="{DACE528A-571D-4777-8477-47957B033E41}" presName="negativeSpace" presStyleCnt="0"/>
      <dgm:spPr/>
    </dgm:pt>
    <dgm:pt modelId="{8B1E4BC3-9149-4574-8078-4E6A52FA0A0B}" type="pres">
      <dgm:prSet presAssocID="{DACE528A-571D-4777-8477-47957B033E41}" presName="childText" presStyleLbl="conFgAcc1" presStyleIdx="0" presStyleCnt="4">
        <dgm:presLayoutVars>
          <dgm:bulletEnabled val="1"/>
        </dgm:presLayoutVars>
      </dgm:prSet>
      <dgm:spPr/>
    </dgm:pt>
    <dgm:pt modelId="{73576B0A-EBD9-4864-87B2-4CA725EC6473}" type="pres">
      <dgm:prSet presAssocID="{7ED112A7-68F8-4D61-AB02-F1B3A23A13DF}" presName="spaceBetweenRectangles" presStyleCnt="0"/>
      <dgm:spPr/>
    </dgm:pt>
    <dgm:pt modelId="{EE61A090-C0ED-484E-8C6A-E8E381E4BBDF}" type="pres">
      <dgm:prSet presAssocID="{708DA16E-250A-4789-A238-B931BAC81559}" presName="parentLin" presStyleCnt="0"/>
      <dgm:spPr/>
    </dgm:pt>
    <dgm:pt modelId="{639F85D6-FFB1-43FA-9AAD-A24ACD018C34}" type="pres">
      <dgm:prSet presAssocID="{708DA16E-250A-4789-A238-B931BAC81559}" presName="parentLeftMargin" presStyleLbl="node1" presStyleIdx="0" presStyleCnt="4"/>
      <dgm:spPr/>
    </dgm:pt>
    <dgm:pt modelId="{116D4A49-5B6F-41B5-92AA-59A4B66C0374}" type="pres">
      <dgm:prSet presAssocID="{708DA16E-250A-4789-A238-B931BAC8155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4263FB9-D789-4A9B-A43C-843EA9481B79}" type="pres">
      <dgm:prSet presAssocID="{708DA16E-250A-4789-A238-B931BAC81559}" presName="negativeSpace" presStyleCnt="0"/>
      <dgm:spPr/>
    </dgm:pt>
    <dgm:pt modelId="{DE0F379B-6EA3-45D6-A50F-043912FD3E33}" type="pres">
      <dgm:prSet presAssocID="{708DA16E-250A-4789-A238-B931BAC81559}" presName="childText" presStyleLbl="conFgAcc1" presStyleIdx="1" presStyleCnt="4">
        <dgm:presLayoutVars>
          <dgm:bulletEnabled val="1"/>
        </dgm:presLayoutVars>
      </dgm:prSet>
      <dgm:spPr/>
    </dgm:pt>
    <dgm:pt modelId="{F8FBA233-8A66-4D24-9179-86DB90F24CC4}" type="pres">
      <dgm:prSet presAssocID="{32A2F211-DA06-4F77-A64D-131D337DB48F}" presName="spaceBetweenRectangles" presStyleCnt="0"/>
      <dgm:spPr/>
    </dgm:pt>
    <dgm:pt modelId="{367A287D-59F7-42C1-BA95-FE31C449EC78}" type="pres">
      <dgm:prSet presAssocID="{C5648425-6678-4D0F-85DA-759603D5C764}" presName="parentLin" presStyleCnt="0"/>
      <dgm:spPr/>
    </dgm:pt>
    <dgm:pt modelId="{421A7943-0E89-416D-BD7A-25A45DCBD266}" type="pres">
      <dgm:prSet presAssocID="{C5648425-6678-4D0F-85DA-759603D5C764}" presName="parentLeftMargin" presStyleLbl="node1" presStyleIdx="1" presStyleCnt="4"/>
      <dgm:spPr/>
    </dgm:pt>
    <dgm:pt modelId="{837580E4-6C17-4EB8-8A42-BC82576BC679}" type="pres">
      <dgm:prSet presAssocID="{C5648425-6678-4D0F-85DA-759603D5C76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7228CF4-0F7E-44B5-A601-DA0DEEA0D90B}" type="pres">
      <dgm:prSet presAssocID="{C5648425-6678-4D0F-85DA-759603D5C764}" presName="negativeSpace" presStyleCnt="0"/>
      <dgm:spPr/>
    </dgm:pt>
    <dgm:pt modelId="{EE0212BF-B077-4107-89E8-FDDD68E3CA90}" type="pres">
      <dgm:prSet presAssocID="{C5648425-6678-4D0F-85DA-759603D5C764}" presName="childText" presStyleLbl="conFgAcc1" presStyleIdx="2" presStyleCnt="4">
        <dgm:presLayoutVars>
          <dgm:bulletEnabled val="1"/>
        </dgm:presLayoutVars>
      </dgm:prSet>
      <dgm:spPr/>
    </dgm:pt>
    <dgm:pt modelId="{EFDD3F6F-4350-49EB-AC03-2ECF2508225D}" type="pres">
      <dgm:prSet presAssocID="{BF1737A2-9E76-4B6B-95F6-307CDA1E01A3}" presName="spaceBetweenRectangles" presStyleCnt="0"/>
      <dgm:spPr/>
    </dgm:pt>
    <dgm:pt modelId="{F17D4EDC-BB43-4194-8EB6-859EF64947CE}" type="pres">
      <dgm:prSet presAssocID="{337BDFC6-58BC-4AEF-B86E-06F6A847ABF6}" presName="parentLin" presStyleCnt="0"/>
      <dgm:spPr/>
    </dgm:pt>
    <dgm:pt modelId="{7D475C9E-89B3-4BE1-A7B5-91EA7AAEA486}" type="pres">
      <dgm:prSet presAssocID="{337BDFC6-58BC-4AEF-B86E-06F6A847ABF6}" presName="parentLeftMargin" presStyleLbl="node1" presStyleIdx="2" presStyleCnt="4"/>
      <dgm:spPr/>
    </dgm:pt>
    <dgm:pt modelId="{13725765-8B5C-4F90-8B57-6DEC69299276}" type="pres">
      <dgm:prSet presAssocID="{337BDFC6-58BC-4AEF-B86E-06F6A847ABF6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1714AF20-1BF2-4005-96CF-6D43672FDE7B}" type="pres">
      <dgm:prSet presAssocID="{337BDFC6-58BC-4AEF-B86E-06F6A847ABF6}" presName="negativeSpace" presStyleCnt="0"/>
      <dgm:spPr/>
    </dgm:pt>
    <dgm:pt modelId="{81006185-2182-47EB-8937-23633FC0D813}" type="pres">
      <dgm:prSet presAssocID="{337BDFC6-58BC-4AEF-B86E-06F6A847ABF6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916DBE03-45FD-406E-8C23-E9C211D825BE}" srcId="{AFC8EF4B-9EB2-4E2C-8C43-D6114BDFA61F}" destId="{DACE528A-571D-4777-8477-47957B033E41}" srcOrd="0" destOrd="0" parTransId="{663CBB71-375E-40B5-BD67-44F6F64C13B7}" sibTransId="{7ED112A7-68F8-4D61-AB02-F1B3A23A13DF}"/>
    <dgm:cxn modelId="{29742C0C-AAC1-4E77-B26D-DDE6266837D6}" srcId="{AFC8EF4B-9EB2-4E2C-8C43-D6114BDFA61F}" destId="{337BDFC6-58BC-4AEF-B86E-06F6A847ABF6}" srcOrd="3" destOrd="0" parTransId="{510A3C01-BAC5-4457-8572-5B99ED17DB41}" sibTransId="{3F04EA4A-9272-4142-8A86-DF1F1C413B9F}"/>
    <dgm:cxn modelId="{6496061E-26A8-4ABB-AB5E-2BB118FC31AF}" srcId="{AFC8EF4B-9EB2-4E2C-8C43-D6114BDFA61F}" destId="{C5648425-6678-4D0F-85DA-759603D5C764}" srcOrd="2" destOrd="0" parTransId="{D133344C-B04B-4526-A430-3FE7D951F036}" sibTransId="{BF1737A2-9E76-4B6B-95F6-307CDA1E01A3}"/>
    <dgm:cxn modelId="{F0757A22-0BD6-48FE-BD47-15A205F18C73}" type="presOf" srcId="{C5648425-6678-4D0F-85DA-759603D5C764}" destId="{421A7943-0E89-416D-BD7A-25A45DCBD266}" srcOrd="0" destOrd="0" presId="urn:microsoft.com/office/officeart/2005/8/layout/list1"/>
    <dgm:cxn modelId="{BFB38D2B-4C49-4ED8-9FA3-AC823DC62F6C}" type="presOf" srcId="{337BDFC6-58BC-4AEF-B86E-06F6A847ABF6}" destId="{13725765-8B5C-4F90-8B57-6DEC69299276}" srcOrd="1" destOrd="0" presId="urn:microsoft.com/office/officeart/2005/8/layout/list1"/>
    <dgm:cxn modelId="{DE98B131-60E3-4316-9B57-5983FC57CC5A}" type="presOf" srcId="{C5648425-6678-4D0F-85DA-759603D5C764}" destId="{837580E4-6C17-4EB8-8A42-BC82576BC679}" srcOrd="1" destOrd="0" presId="urn:microsoft.com/office/officeart/2005/8/layout/list1"/>
    <dgm:cxn modelId="{B22DD134-6F22-42C4-B009-EE83D4473690}" type="presOf" srcId="{DACE528A-571D-4777-8477-47957B033E41}" destId="{4BCE4D0F-C298-4F70-AC20-A281B53792D7}" srcOrd="1" destOrd="0" presId="urn:microsoft.com/office/officeart/2005/8/layout/list1"/>
    <dgm:cxn modelId="{11C7EA3F-6533-4FE9-9FB4-8CB837B30F30}" srcId="{AFC8EF4B-9EB2-4E2C-8C43-D6114BDFA61F}" destId="{708DA16E-250A-4789-A238-B931BAC81559}" srcOrd="1" destOrd="0" parTransId="{CB6E90BC-F876-485E-9139-FFDA38C3AB38}" sibTransId="{32A2F211-DA06-4F77-A64D-131D337DB48F}"/>
    <dgm:cxn modelId="{C885C093-0BAF-4B30-BDD9-483081D54E36}" type="presOf" srcId="{AFC8EF4B-9EB2-4E2C-8C43-D6114BDFA61F}" destId="{11268C68-8C83-4EBA-AF1E-6B22B03F3FFC}" srcOrd="0" destOrd="0" presId="urn:microsoft.com/office/officeart/2005/8/layout/list1"/>
    <dgm:cxn modelId="{20D7B29D-4C3C-4089-BA76-4EDE830E8417}" type="presOf" srcId="{708DA16E-250A-4789-A238-B931BAC81559}" destId="{116D4A49-5B6F-41B5-92AA-59A4B66C0374}" srcOrd="1" destOrd="0" presId="urn:microsoft.com/office/officeart/2005/8/layout/list1"/>
    <dgm:cxn modelId="{2AF164B1-8979-483C-B033-E0EB367B9BFA}" type="presOf" srcId="{708DA16E-250A-4789-A238-B931BAC81559}" destId="{639F85D6-FFB1-43FA-9AAD-A24ACD018C34}" srcOrd="0" destOrd="0" presId="urn:microsoft.com/office/officeart/2005/8/layout/list1"/>
    <dgm:cxn modelId="{87A9D4DD-6FBF-41AF-BF12-5D184899219A}" type="presOf" srcId="{DACE528A-571D-4777-8477-47957B033E41}" destId="{B7EBB827-7243-4A18-969E-1DB11A85299F}" srcOrd="0" destOrd="0" presId="urn:microsoft.com/office/officeart/2005/8/layout/list1"/>
    <dgm:cxn modelId="{13CD25EE-F494-4554-99DD-251B33E859F5}" type="presOf" srcId="{337BDFC6-58BC-4AEF-B86E-06F6A847ABF6}" destId="{7D475C9E-89B3-4BE1-A7B5-91EA7AAEA486}" srcOrd="0" destOrd="0" presId="urn:microsoft.com/office/officeart/2005/8/layout/list1"/>
    <dgm:cxn modelId="{831B1F7E-6078-4083-ACBC-DA8C362381FE}" type="presParOf" srcId="{11268C68-8C83-4EBA-AF1E-6B22B03F3FFC}" destId="{011E3D2C-B027-41D9-B6EC-18461C3ABA02}" srcOrd="0" destOrd="0" presId="urn:microsoft.com/office/officeart/2005/8/layout/list1"/>
    <dgm:cxn modelId="{B3A38D29-5F92-4ED5-BD68-2C8678DCF8FF}" type="presParOf" srcId="{011E3D2C-B027-41D9-B6EC-18461C3ABA02}" destId="{B7EBB827-7243-4A18-969E-1DB11A85299F}" srcOrd="0" destOrd="0" presId="urn:microsoft.com/office/officeart/2005/8/layout/list1"/>
    <dgm:cxn modelId="{9017A299-074A-4A5B-B14E-4BD24A2C6099}" type="presParOf" srcId="{011E3D2C-B027-41D9-B6EC-18461C3ABA02}" destId="{4BCE4D0F-C298-4F70-AC20-A281B53792D7}" srcOrd="1" destOrd="0" presId="urn:microsoft.com/office/officeart/2005/8/layout/list1"/>
    <dgm:cxn modelId="{A44BCDE0-301A-4707-833B-4B6B4BBBB66F}" type="presParOf" srcId="{11268C68-8C83-4EBA-AF1E-6B22B03F3FFC}" destId="{E44682EB-871C-4683-A113-5E8646B0E934}" srcOrd="1" destOrd="0" presId="urn:microsoft.com/office/officeart/2005/8/layout/list1"/>
    <dgm:cxn modelId="{FEE0905D-0765-4C39-BE3F-764F69EEE7FC}" type="presParOf" srcId="{11268C68-8C83-4EBA-AF1E-6B22B03F3FFC}" destId="{8B1E4BC3-9149-4574-8078-4E6A52FA0A0B}" srcOrd="2" destOrd="0" presId="urn:microsoft.com/office/officeart/2005/8/layout/list1"/>
    <dgm:cxn modelId="{98134E8C-DFB7-4E81-BD84-03B7037B8DCF}" type="presParOf" srcId="{11268C68-8C83-4EBA-AF1E-6B22B03F3FFC}" destId="{73576B0A-EBD9-4864-87B2-4CA725EC6473}" srcOrd="3" destOrd="0" presId="urn:microsoft.com/office/officeart/2005/8/layout/list1"/>
    <dgm:cxn modelId="{924BFD63-F000-42B2-854C-E5D8209055A7}" type="presParOf" srcId="{11268C68-8C83-4EBA-AF1E-6B22B03F3FFC}" destId="{EE61A090-C0ED-484E-8C6A-E8E381E4BBDF}" srcOrd="4" destOrd="0" presId="urn:microsoft.com/office/officeart/2005/8/layout/list1"/>
    <dgm:cxn modelId="{7E6DCE3F-C654-46B9-81D4-B65E8425AA2D}" type="presParOf" srcId="{EE61A090-C0ED-484E-8C6A-E8E381E4BBDF}" destId="{639F85D6-FFB1-43FA-9AAD-A24ACD018C34}" srcOrd="0" destOrd="0" presId="urn:microsoft.com/office/officeart/2005/8/layout/list1"/>
    <dgm:cxn modelId="{B72C56F6-A0BF-438A-B691-58ED2F5D5091}" type="presParOf" srcId="{EE61A090-C0ED-484E-8C6A-E8E381E4BBDF}" destId="{116D4A49-5B6F-41B5-92AA-59A4B66C0374}" srcOrd="1" destOrd="0" presId="urn:microsoft.com/office/officeart/2005/8/layout/list1"/>
    <dgm:cxn modelId="{39EC3706-0ED1-4812-9E65-641F08E2EFDB}" type="presParOf" srcId="{11268C68-8C83-4EBA-AF1E-6B22B03F3FFC}" destId="{54263FB9-D789-4A9B-A43C-843EA9481B79}" srcOrd="5" destOrd="0" presId="urn:microsoft.com/office/officeart/2005/8/layout/list1"/>
    <dgm:cxn modelId="{6E6EAC74-AC5A-4E13-B0A9-75C917FAE7B0}" type="presParOf" srcId="{11268C68-8C83-4EBA-AF1E-6B22B03F3FFC}" destId="{DE0F379B-6EA3-45D6-A50F-043912FD3E33}" srcOrd="6" destOrd="0" presId="urn:microsoft.com/office/officeart/2005/8/layout/list1"/>
    <dgm:cxn modelId="{089ADF25-9583-4859-8204-2B67994F0E0E}" type="presParOf" srcId="{11268C68-8C83-4EBA-AF1E-6B22B03F3FFC}" destId="{F8FBA233-8A66-4D24-9179-86DB90F24CC4}" srcOrd="7" destOrd="0" presId="urn:microsoft.com/office/officeart/2005/8/layout/list1"/>
    <dgm:cxn modelId="{DAA1AC78-F6B8-4AA7-805C-BD73735EF379}" type="presParOf" srcId="{11268C68-8C83-4EBA-AF1E-6B22B03F3FFC}" destId="{367A287D-59F7-42C1-BA95-FE31C449EC78}" srcOrd="8" destOrd="0" presId="urn:microsoft.com/office/officeart/2005/8/layout/list1"/>
    <dgm:cxn modelId="{109666B6-B038-4386-8511-4382E2B897CC}" type="presParOf" srcId="{367A287D-59F7-42C1-BA95-FE31C449EC78}" destId="{421A7943-0E89-416D-BD7A-25A45DCBD266}" srcOrd="0" destOrd="0" presId="urn:microsoft.com/office/officeart/2005/8/layout/list1"/>
    <dgm:cxn modelId="{0981E513-256D-438D-B9DA-D4B72F04F31B}" type="presParOf" srcId="{367A287D-59F7-42C1-BA95-FE31C449EC78}" destId="{837580E4-6C17-4EB8-8A42-BC82576BC679}" srcOrd="1" destOrd="0" presId="urn:microsoft.com/office/officeart/2005/8/layout/list1"/>
    <dgm:cxn modelId="{3C73D642-88C4-4910-A507-87D3C5C9BE07}" type="presParOf" srcId="{11268C68-8C83-4EBA-AF1E-6B22B03F3FFC}" destId="{37228CF4-0F7E-44B5-A601-DA0DEEA0D90B}" srcOrd="9" destOrd="0" presId="urn:microsoft.com/office/officeart/2005/8/layout/list1"/>
    <dgm:cxn modelId="{C12255F9-30AD-4C52-A63C-B094203CC77D}" type="presParOf" srcId="{11268C68-8C83-4EBA-AF1E-6B22B03F3FFC}" destId="{EE0212BF-B077-4107-89E8-FDDD68E3CA90}" srcOrd="10" destOrd="0" presId="urn:microsoft.com/office/officeart/2005/8/layout/list1"/>
    <dgm:cxn modelId="{30772953-FE53-4665-8567-627262FE40D0}" type="presParOf" srcId="{11268C68-8C83-4EBA-AF1E-6B22B03F3FFC}" destId="{EFDD3F6F-4350-49EB-AC03-2ECF2508225D}" srcOrd="11" destOrd="0" presId="urn:microsoft.com/office/officeart/2005/8/layout/list1"/>
    <dgm:cxn modelId="{A0A1E96C-837A-4207-9C92-69F0AD66CDA6}" type="presParOf" srcId="{11268C68-8C83-4EBA-AF1E-6B22B03F3FFC}" destId="{F17D4EDC-BB43-4194-8EB6-859EF64947CE}" srcOrd="12" destOrd="0" presId="urn:microsoft.com/office/officeart/2005/8/layout/list1"/>
    <dgm:cxn modelId="{193B33F7-05C7-40CA-9137-9E3FC9EC066C}" type="presParOf" srcId="{F17D4EDC-BB43-4194-8EB6-859EF64947CE}" destId="{7D475C9E-89B3-4BE1-A7B5-91EA7AAEA486}" srcOrd="0" destOrd="0" presId="urn:microsoft.com/office/officeart/2005/8/layout/list1"/>
    <dgm:cxn modelId="{09B72042-A651-4EC9-AF5C-FDA55102BF8B}" type="presParOf" srcId="{F17D4EDC-BB43-4194-8EB6-859EF64947CE}" destId="{13725765-8B5C-4F90-8B57-6DEC69299276}" srcOrd="1" destOrd="0" presId="urn:microsoft.com/office/officeart/2005/8/layout/list1"/>
    <dgm:cxn modelId="{93386D76-4502-4A9D-B7A5-0C18CE5D9E37}" type="presParOf" srcId="{11268C68-8C83-4EBA-AF1E-6B22B03F3FFC}" destId="{1714AF20-1BF2-4005-96CF-6D43672FDE7B}" srcOrd="13" destOrd="0" presId="urn:microsoft.com/office/officeart/2005/8/layout/list1"/>
    <dgm:cxn modelId="{05D3AD88-C35C-4896-AC25-314055DD1345}" type="presParOf" srcId="{11268C68-8C83-4EBA-AF1E-6B22B03F3FFC}" destId="{81006185-2182-47EB-8937-23633FC0D813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7870C10-5849-4B4A-8F21-74C929D4FCD7}" type="doc">
      <dgm:prSet loTypeId="urn:microsoft.com/office/officeart/2005/8/layout/default" loCatId="list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57B272B-0E32-4271-99A5-19917302FB11}">
      <dgm:prSet/>
      <dgm:spPr/>
      <dgm:t>
        <a:bodyPr/>
        <a:lstStyle/>
        <a:p>
          <a:pPr>
            <a:defRPr cap="all"/>
          </a:pPr>
          <a:r>
            <a:rPr lang="en-GB">
              <a:latin typeface="Calibri"/>
              <a:ea typeface="Calibri"/>
              <a:cs typeface="Calibri"/>
            </a:rPr>
            <a:t>EICH YMATEB</a:t>
          </a:r>
        </a:p>
      </dgm:t>
    </dgm:pt>
    <dgm:pt modelId="{1D64AA8A-0F7F-49FB-BD8D-1868C9817E5C}" type="parTrans" cxnId="{7D463585-8649-463A-947C-5F4E23FCBC02}">
      <dgm:prSet/>
      <dgm:spPr/>
      <dgm:t>
        <a:bodyPr/>
        <a:lstStyle/>
        <a:p>
          <a:endParaRPr lang="en-US"/>
        </a:p>
      </dgm:t>
    </dgm:pt>
    <dgm:pt modelId="{6909C89A-D2F3-49F0-A9E6-8251CB91AC48}" type="sibTrans" cxnId="{7D463585-8649-463A-947C-5F4E23FCBC02}">
      <dgm:prSet/>
      <dgm:spPr/>
      <dgm:t>
        <a:bodyPr/>
        <a:lstStyle/>
        <a:p>
          <a:endParaRPr lang="en-US"/>
        </a:p>
      </dgm:t>
    </dgm:pt>
    <dgm:pt modelId="{76F62ECD-2686-457B-99D2-3DA0E3DD28F8}">
      <dgm:prSet phldr="0"/>
      <dgm:spPr/>
      <dgm:t>
        <a:bodyPr/>
        <a:lstStyle/>
        <a:p>
          <a:pPr>
            <a:defRPr cap="all"/>
          </a:pPr>
          <a:r>
            <a:rPr lang="en-GB" err="1">
              <a:latin typeface="Calibri"/>
              <a:ea typeface="Calibri"/>
              <a:cs typeface="Calibri"/>
            </a:rPr>
            <a:t>Ystyriwch</a:t>
          </a:r>
          <a:r>
            <a:rPr lang="en-GB">
              <a:latin typeface="Calibri"/>
              <a:ea typeface="Calibri"/>
              <a:cs typeface="Calibri"/>
            </a:rPr>
            <a:t> y </a:t>
          </a:r>
          <a:r>
            <a:rPr lang="en-GB" err="1">
              <a:latin typeface="Calibri"/>
              <a:ea typeface="Calibri"/>
              <a:cs typeface="Calibri"/>
            </a:rPr>
            <a:t>Digwyddiad</a:t>
          </a:r>
          <a:r>
            <a:rPr lang="en-GB">
              <a:latin typeface="Calibri"/>
              <a:ea typeface="Calibri"/>
              <a:cs typeface="Calibri"/>
            </a:rPr>
            <a:t> </a:t>
          </a:r>
          <a:r>
            <a:rPr lang="en-GB" err="1">
              <a:latin typeface="Calibri"/>
              <a:ea typeface="Calibri"/>
              <a:cs typeface="Calibri"/>
            </a:rPr>
            <a:t>Tyngedfennol</a:t>
          </a:r>
          <a:r>
            <a:rPr lang="en-GB">
              <a:latin typeface="Calibri"/>
              <a:ea typeface="Calibri"/>
              <a:cs typeface="Calibri"/>
            </a:rPr>
            <a:t> </a:t>
          </a:r>
          <a:r>
            <a:rPr lang="en-GB" err="1">
              <a:latin typeface="Calibri"/>
              <a:ea typeface="Calibri"/>
              <a:cs typeface="Calibri"/>
            </a:rPr>
            <a:t>yr</a:t>
          </a:r>
          <a:r>
            <a:rPr lang="en-GB">
              <a:latin typeface="Calibri"/>
              <a:ea typeface="Calibri"/>
              <a:cs typeface="Calibri"/>
            </a:rPr>
            <a:t> </a:t>
          </a:r>
          <a:r>
            <a:rPr lang="en-GB" err="1">
              <a:latin typeface="Calibri"/>
              <a:ea typeface="Calibri"/>
              <a:cs typeface="Calibri"/>
            </a:rPr>
            <a:t>ydych</a:t>
          </a:r>
          <a:r>
            <a:rPr lang="en-GB">
              <a:latin typeface="Calibri"/>
              <a:ea typeface="Calibri"/>
              <a:cs typeface="Calibri"/>
            </a:rPr>
            <a:t> </a:t>
          </a:r>
          <a:r>
            <a:rPr lang="en-GB" err="1">
              <a:latin typeface="Calibri"/>
              <a:ea typeface="Calibri"/>
              <a:cs typeface="Calibri"/>
            </a:rPr>
            <a:t>wedi</a:t>
          </a:r>
          <a:r>
            <a:rPr lang="en-GB">
              <a:latin typeface="Calibri"/>
              <a:ea typeface="Calibri"/>
              <a:cs typeface="Calibri"/>
            </a:rPr>
            <a:t> </a:t>
          </a:r>
          <a:r>
            <a:rPr lang="en-GB" err="1">
              <a:latin typeface="Calibri"/>
              <a:ea typeface="Calibri"/>
              <a:cs typeface="Calibri"/>
            </a:rPr>
            <a:t>ei</a:t>
          </a:r>
          <a:r>
            <a:rPr lang="en-GB">
              <a:latin typeface="Calibri"/>
              <a:ea typeface="Calibri"/>
              <a:cs typeface="Calibri"/>
            </a:rPr>
            <a:t> </a:t>
          </a:r>
          <a:r>
            <a:rPr lang="en-GB" err="1">
              <a:latin typeface="Calibri"/>
              <a:ea typeface="Calibri"/>
              <a:cs typeface="Calibri"/>
            </a:rPr>
            <a:t>arsylwi</a:t>
          </a:r>
          <a:r>
            <a:rPr lang="en-GB">
              <a:latin typeface="Calibri"/>
              <a:ea typeface="Calibri"/>
              <a:cs typeface="Calibri"/>
            </a:rPr>
            <a:t> </a:t>
          </a:r>
          <a:r>
            <a:rPr lang="en-GB" err="1">
              <a:latin typeface="Calibri"/>
              <a:ea typeface="Calibri"/>
              <a:cs typeface="Calibri"/>
            </a:rPr>
            <a:t>yn</a:t>
          </a:r>
          <a:r>
            <a:rPr lang="en-GB">
              <a:latin typeface="Calibri"/>
              <a:ea typeface="Calibri"/>
              <a:cs typeface="Calibri"/>
            </a:rPr>
            <a:t> </a:t>
          </a:r>
          <a:r>
            <a:rPr lang="en-GB" err="1">
              <a:latin typeface="Calibri"/>
              <a:ea typeface="Calibri"/>
              <a:cs typeface="Calibri"/>
            </a:rPr>
            <a:t>myfyrio</a:t>
          </a:r>
          <a:r>
            <a:rPr lang="en-GB">
              <a:latin typeface="Calibri"/>
              <a:ea typeface="Calibri"/>
              <a:cs typeface="Calibri"/>
            </a:rPr>
            <a:t> </a:t>
          </a:r>
          <a:r>
            <a:rPr lang="en-GB" err="1">
              <a:latin typeface="Calibri"/>
              <a:ea typeface="Calibri"/>
              <a:cs typeface="Calibri"/>
            </a:rPr>
            <a:t>ar</a:t>
          </a:r>
          <a:r>
            <a:rPr lang="en-GB">
              <a:latin typeface="Calibri"/>
              <a:ea typeface="Calibri"/>
              <a:cs typeface="Calibri"/>
            </a:rPr>
            <a:t> y </a:t>
          </a:r>
          <a:r>
            <a:rPr lang="en-GB" err="1">
              <a:latin typeface="Calibri"/>
              <a:ea typeface="Calibri"/>
              <a:cs typeface="Calibri"/>
            </a:rPr>
            <a:t>Dulliau</a:t>
          </a:r>
          <a:r>
            <a:rPr lang="en-GB">
              <a:latin typeface="Calibri"/>
              <a:ea typeface="Calibri"/>
              <a:cs typeface="Calibri"/>
            </a:rPr>
            <a:t> </a:t>
          </a:r>
          <a:r>
            <a:rPr lang="en-GB" err="1">
              <a:latin typeface="Calibri"/>
              <a:ea typeface="Calibri"/>
              <a:cs typeface="Calibri"/>
            </a:rPr>
            <a:t>Addysgu</a:t>
          </a:r>
          <a:r>
            <a:rPr lang="en-GB">
              <a:latin typeface="Calibri"/>
              <a:ea typeface="Calibri"/>
              <a:cs typeface="Calibri"/>
            </a:rPr>
            <a:t> a </a:t>
          </a:r>
          <a:r>
            <a:rPr lang="en-GB" err="1">
              <a:latin typeface="Calibri"/>
              <a:ea typeface="Calibri"/>
              <a:cs typeface="Calibri"/>
            </a:rPr>
            <a:t>Dysgu</a:t>
          </a:r>
          <a:r>
            <a:rPr lang="en-GB">
              <a:latin typeface="Calibri"/>
              <a:ea typeface="Calibri"/>
              <a:cs typeface="Calibri"/>
            </a:rPr>
            <a:t> y </a:t>
          </a:r>
          <a:r>
            <a:rPr lang="en-GB" err="1">
              <a:latin typeface="Calibri"/>
              <a:ea typeface="Calibri"/>
              <a:cs typeface="Calibri"/>
            </a:rPr>
            <a:t>byddech</a:t>
          </a:r>
          <a:r>
            <a:rPr lang="en-GB">
              <a:latin typeface="Calibri"/>
              <a:ea typeface="Calibri"/>
              <a:cs typeface="Calibri"/>
            </a:rPr>
            <a:t> </a:t>
          </a:r>
          <a:r>
            <a:rPr lang="en-GB" err="1">
              <a:latin typeface="Calibri"/>
              <a:ea typeface="Calibri"/>
              <a:cs typeface="Calibri"/>
            </a:rPr>
            <a:t>yn</a:t>
          </a:r>
          <a:r>
            <a:rPr lang="en-GB">
              <a:latin typeface="Calibri"/>
              <a:ea typeface="Calibri"/>
              <a:cs typeface="Calibri"/>
            </a:rPr>
            <a:t> </a:t>
          </a:r>
          <a:r>
            <a:rPr lang="en-GB" err="1">
              <a:latin typeface="Calibri"/>
              <a:ea typeface="Calibri"/>
              <a:cs typeface="Calibri"/>
            </a:rPr>
            <a:t>eu</a:t>
          </a:r>
          <a:r>
            <a:rPr lang="en-GB">
              <a:latin typeface="Calibri"/>
              <a:ea typeface="Calibri"/>
              <a:cs typeface="Calibri"/>
            </a:rPr>
            <a:t> mabwysiadu.​</a:t>
          </a:r>
        </a:p>
      </dgm:t>
    </dgm:pt>
    <dgm:pt modelId="{12249D3F-6B5A-4CFA-8ED0-36251321C00C}" type="parTrans" cxnId="{38DCB0F9-F078-426C-A2AF-C9E48FE0E281}">
      <dgm:prSet/>
      <dgm:spPr/>
    </dgm:pt>
    <dgm:pt modelId="{49BA70EA-14EE-465D-9C11-F551B1C292E2}" type="sibTrans" cxnId="{38DCB0F9-F078-426C-A2AF-C9E48FE0E281}">
      <dgm:prSet/>
      <dgm:spPr/>
    </dgm:pt>
    <dgm:pt modelId="{98774DBB-606C-4B7C-A3DB-88DFA41D7F84}">
      <dgm:prSet phldr="0"/>
      <dgm:spPr/>
      <dgm:t>
        <a:bodyPr/>
        <a:lstStyle/>
        <a:p>
          <a:pPr>
            <a:defRPr cap="all"/>
          </a:pPr>
          <a:r>
            <a:rPr lang="en-GB" err="1">
              <a:latin typeface="Calibri"/>
              <a:ea typeface="Calibri"/>
              <a:cs typeface="Calibri"/>
            </a:rPr>
            <a:t>Rhowch</a:t>
          </a:r>
          <a:r>
            <a:rPr lang="en-GB">
              <a:latin typeface="Calibri"/>
              <a:ea typeface="Calibri"/>
              <a:cs typeface="Calibri"/>
            </a:rPr>
            <a:t> </a:t>
          </a:r>
          <a:r>
            <a:rPr lang="en-GB" err="1">
              <a:latin typeface="Calibri"/>
              <a:ea typeface="Calibri"/>
              <a:cs typeface="Calibri"/>
            </a:rPr>
            <a:t>gyfiawnhad</a:t>
          </a:r>
          <a:r>
            <a:rPr lang="en-GB">
              <a:latin typeface="Calibri"/>
              <a:ea typeface="Calibri"/>
              <a:cs typeface="Calibri"/>
            </a:rPr>
            <a:t> </a:t>
          </a:r>
          <a:r>
            <a:rPr lang="en-GB" err="1">
              <a:latin typeface="Calibri"/>
              <a:ea typeface="Calibri"/>
              <a:cs typeface="Calibri"/>
            </a:rPr>
            <a:t>academaidd</a:t>
          </a:r>
          <a:r>
            <a:rPr lang="en-GB">
              <a:latin typeface="Calibri"/>
              <a:ea typeface="Calibri"/>
              <a:cs typeface="Calibri"/>
            </a:rPr>
            <a:t> </a:t>
          </a:r>
          <a:r>
            <a:rPr lang="en-GB" err="1">
              <a:latin typeface="Calibri"/>
              <a:ea typeface="Calibri"/>
              <a:cs typeface="Calibri"/>
            </a:rPr>
            <a:t>dros</a:t>
          </a:r>
          <a:r>
            <a:rPr lang="en-GB">
              <a:latin typeface="Calibri"/>
              <a:ea typeface="Calibri"/>
              <a:cs typeface="Calibri"/>
            </a:rPr>
            <a:t> y dull</a:t>
          </a:r>
        </a:p>
      </dgm:t>
    </dgm:pt>
    <dgm:pt modelId="{85ED0B62-1447-427A-99F3-C7CD44DE138B}" type="parTrans" cxnId="{3B30F23F-5296-49FA-BEC8-40A867F70854}">
      <dgm:prSet/>
      <dgm:spPr/>
    </dgm:pt>
    <dgm:pt modelId="{991EEF03-7259-4E9F-8421-5BAC78EE97A2}" type="sibTrans" cxnId="{3B30F23F-5296-49FA-BEC8-40A867F70854}">
      <dgm:prSet/>
      <dgm:spPr/>
    </dgm:pt>
    <dgm:pt modelId="{ADA782C0-65F3-4DAA-990B-1A9E49A13862}">
      <dgm:prSet phldr="0"/>
      <dgm:spPr/>
      <dgm:t>
        <a:bodyPr/>
        <a:lstStyle/>
        <a:p>
          <a:pPr rtl="0">
            <a:defRPr cap="all"/>
          </a:pPr>
          <a:r>
            <a:rPr lang="en-GB">
              <a:latin typeface="Calibri"/>
              <a:ea typeface="Calibri"/>
              <a:cs typeface="Calibri"/>
            </a:rPr>
            <a:t>Beth </a:t>
          </a:r>
          <a:r>
            <a:rPr lang="en-GB" err="1">
              <a:latin typeface="Calibri"/>
              <a:ea typeface="Calibri"/>
              <a:cs typeface="Calibri"/>
            </a:rPr>
            <a:t>mae’r</a:t>
          </a:r>
          <a:r>
            <a:rPr lang="en-GB">
              <a:latin typeface="Calibri"/>
              <a:ea typeface="Calibri"/>
              <a:cs typeface="Calibri"/>
            </a:rPr>
            <a:t> </a:t>
          </a:r>
          <a:r>
            <a:rPr lang="en-GB" err="1">
              <a:latin typeface="Calibri"/>
              <a:ea typeface="Calibri"/>
              <a:cs typeface="Calibri"/>
            </a:rPr>
            <a:t>ymchwil</a:t>
          </a:r>
          <a:r>
            <a:rPr lang="en-GB">
              <a:latin typeface="Calibri"/>
              <a:ea typeface="Calibri"/>
              <a:cs typeface="Calibri"/>
            </a:rPr>
            <a:t> </a:t>
          </a:r>
          <a:r>
            <a:rPr lang="en-GB" err="1">
              <a:latin typeface="Calibri"/>
              <a:ea typeface="Calibri"/>
              <a:cs typeface="Calibri"/>
            </a:rPr>
            <a:t>yn</a:t>
          </a:r>
          <a:r>
            <a:rPr lang="en-GB">
              <a:latin typeface="Calibri"/>
              <a:ea typeface="Calibri"/>
              <a:cs typeface="Calibri"/>
            </a:rPr>
            <a:t> </a:t>
          </a:r>
          <a:r>
            <a:rPr lang="en-GB" err="1">
              <a:latin typeface="Calibri"/>
              <a:ea typeface="Calibri"/>
              <a:cs typeface="Calibri"/>
            </a:rPr>
            <a:t>ei</a:t>
          </a:r>
          <a:r>
            <a:rPr lang="en-GB">
              <a:latin typeface="Calibri"/>
              <a:ea typeface="Calibri"/>
              <a:cs typeface="Calibri"/>
            </a:rPr>
            <a:t> </a:t>
          </a:r>
          <a:r>
            <a:rPr lang="en-GB" err="1">
              <a:latin typeface="Calibri"/>
              <a:ea typeface="Calibri"/>
              <a:cs typeface="Calibri"/>
            </a:rPr>
            <a:t>ddweud</a:t>
          </a:r>
          <a:r>
            <a:rPr lang="en-GB">
              <a:latin typeface="Calibri"/>
              <a:ea typeface="Calibri"/>
              <a:cs typeface="Calibri"/>
            </a:rPr>
            <a:t> </a:t>
          </a:r>
          <a:r>
            <a:rPr lang="en-GB" err="1">
              <a:latin typeface="Calibri"/>
              <a:ea typeface="Calibri"/>
              <a:cs typeface="Calibri"/>
            </a:rPr>
            <a:t>wrthym</a:t>
          </a:r>
          <a:r>
            <a:rPr lang="en-GB">
              <a:latin typeface="Calibri"/>
              <a:ea typeface="Calibri"/>
              <a:cs typeface="Calibri"/>
            </a:rPr>
            <a:t> am y dull </a:t>
          </a:r>
          <a:r>
            <a:rPr lang="en-GB" err="1">
              <a:latin typeface="Calibri"/>
              <a:ea typeface="Calibri"/>
              <a:cs typeface="Calibri"/>
            </a:rPr>
            <a:t>hwn</a:t>
          </a:r>
          <a:r>
            <a:rPr lang="en-GB">
              <a:latin typeface="Calibri"/>
              <a:ea typeface="Calibri"/>
              <a:cs typeface="Calibri"/>
            </a:rPr>
            <a:t>, </a:t>
          </a:r>
          <a:r>
            <a:rPr lang="en-GB" err="1">
              <a:latin typeface="Calibri"/>
              <a:ea typeface="Calibri"/>
              <a:cs typeface="Calibri"/>
            </a:rPr>
            <a:t>beth</a:t>
          </a:r>
          <a:r>
            <a:rPr lang="en-GB">
              <a:latin typeface="Calibri"/>
              <a:ea typeface="Calibri"/>
              <a:cs typeface="Calibri"/>
            </a:rPr>
            <a:t> </a:t>
          </a:r>
          <a:r>
            <a:rPr lang="en-GB" err="1">
              <a:latin typeface="Calibri"/>
              <a:ea typeface="Calibri"/>
              <a:cs typeface="Calibri"/>
            </a:rPr>
            <a:t>yw’r</a:t>
          </a:r>
          <a:r>
            <a:rPr lang="en-GB">
              <a:latin typeface="Calibri"/>
              <a:ea typeface="Calibri"/>
              <a:cs typeface="Calibri"/>
            </a:rPr>
            <a:t> </a:t>
          </a:r>
          <a:r>
            <a:rPr lang="en-GB" err="1">
              <a:latin typeface="Calibri"/>
              <a:ea typeface="Calibri"/>
              <a:cs typeface="Calibri"/>
            </a:rPr>
            <a:t>cryfderau</a:t>
          </a:r>
          <a:r>
            <a:rPr lang="en-GB">
              <a:latin typeface="Calibri"/>
              <a:ea typeface="Calibri"/>
              <a:cs typeface="Calibri"/>
            </a:rPr>
            <a:t> </a:t>
          </a:r>
          <a:r>
            <a:rPr lang="en-GB" err="1">
              <a:latin typeface="Calibri"/>
              <a:ea typeface="Calibri"/>
              <a:cs typeface="Calibri"/>
            </a:rPr>
            <a:t>a’r</a:t>
          </a:r>
          <a:r>
            <a:rPr lang="en-GB">
              <a:latin typeface="Calibri"/>
              <a:ea typeface="Calibri"/>
              <a:cs typeface="Calibri"/>
            </a:rPr>
            <a:t> </a:t>
          </a:r>
          <a:r>
            <a:rPr lang="en-GB" err="1">
              <a:latin typeface="Calibri"/>
              <a:ea typeface="Calibri"/>
              <a:cs typeface="Calibri"/>
            </a:rPr>
            <a:t>gwendidau</a:t>
          </a:r>
          <a:r>
            <a:rPr lang="en-GB">
              <a:latin typeface="Calibri"/>
              <a:ea typeface="Calibri"/>
              <a:cs typeface="Calibri"/>
            </a:rPr>
            <a:t> </a:t>
          </a:r>
          <a:r>
            <a:rPr lang="en-GB" err="1">
              <a:latin typeface="Calibri"/>
              <a:ea typeface="Calibri"/>
              <a:cs typeface="Calibri"/>
            </a:rPr>
            <a:t>neu’r</a:t>
          </a:r>
          <a:r>
            <a:rPr lang="en-GB">
              <a:latin typeface="Calibri"/>
              <a:ea typeface="Calibri"/>
              <a:cs typeface="Calibri"/>
            </a:rPr>
            <a:t> </a:t>
          </a:r>
          <a:r>
            <a:rPr lang="en-GB" err="1">
              <a:latin typeface="Calibri"/>
              <a:ea typeface="Calibri"/>
              <a:cs typeface="Calibri"/>
            </a:rPr>
            <a:t>ystyriaethau</a:t>
          </a:r>
          <a:r>
            <a:rPr lang="en-GB">
              <a:latin typeface="Calibri"/>
              <a:ea typeface="Calibri"/>
              <a:cs typeface="Calibri"/>
            </a:rPr>
            <a:t> allweddol</a:t>
          </a:r>
        </a:p>
      </dgm:t>
    </dgm:pt>
    <dgm:pt modelId="{535AAAC2-21EC-4407-8E02-ED606572006C}" type="parTrans" cxnId="{F69E3622-27F0-42A2-A0A8-1DE36783B09A}">
      <dgm:prSet/>
      <dgm:spPr/>
    </dgm:pt>
    <dgm:pt modelId="{4731B8EE-C558-4468-992B-86E3E26C1E79}" type="sibTrans" cxnId="{F69E3622-27F0-42A2-A0A8-1DE36783B09A}">
      <dgm:prSet/>
      <dgm:spPr/>
    </dgm:pt>
    <dgm:pt modelId="{09A564A2-174F-48B4-9279-989DE84C4EC9}">
      <dgm:prSet phldr="0"/>
      <dgm:spPr/>
      <dgm:t>
        <a:bodyPr/>
        <a:lstStyle/>
        <a:p>
          <a:pPr>
            <a:defRPr cap="all"/>
          </a:pPr>
          <a:r>
            <a:rPr lang="en-GB">
              <a:latin typeface="Calibri"/>
              <a:ea typeface="Calibri"/>
              <a:cs typeface="Calibri"/>
            </a:rPr>
            <a:t>RHESYMEG GLIR</a:t>
          </a:r>
        </a:p>
      </dgm:t>
    </dgm:pt>
    <dgm:pt modelId="{CBB35A91-C6F2-4624-B064-AE7CBD49CA5D}" type="parTrans" cxnId="{5EF0D55D-C740-4C2E-985B-1D1AB34AEEB9}">
      <dgm:prSet/>
      <dgm:spPr/>
    </dgm:pt>
    <dgm:pt modelId="{28EE4E79-E320-499E-8474-36F6A33E86AB}" type="sibTrans" cxnId="{5EF0D55D-C740-4C2E-985B-1D1AB34AEEB9}">
      <dgm:prSet/>
      <dgm:spPr/>
    </dgm:pt>
    <dgm:pt modelId="{91085312-7EE1-4081-B90A-17AD38B31E8C}" type="pres">
      <dgm:prSet presAssocID="{47870C10-5849-4B4A-8F21-74C929D4FCD7}" presName="diagram" presStyleCnt="0">
        <dgm:presLayoutVars>
          <dgm:dir/>
          <dgm:resizeHandles val="exact"/>
        </dgm:presLayoutVars>
      </dgm:prSet>
      <dgm:spPr/>
    </dgm:pt>
    <dgm:pt modelId="{42D8B955-31DF-498E-8DF7-3220DA0F38C1}" type="pres">
      <dgm:prSet presAssocID="{C57B272B-0E32-4271-99A5-19917302FB11}" presName="node" presStyleLbl="node1" presStyleIdx="0" presStyleCnt="5">
        <dgm:presLayoutVars>
          <dgm:bulletEnabled val="1"/>
        </dgm:presLayoutVars>
      </dgm:prSet>
      <dgm:spPr/>
    </dgm:pt>
    <dgm:pt modelId="{A523830A-8531-422D-AA07-A069217B8733}" type="pres">
      <dgm:prSet presAssocID="{6909C89A-D2F3-49F0-A9E6-8251CB91AC48}" presName="sibTrans" presStyleCnt="0"/>
      <dgm:spPr/>
    </dgm:pt>
    <dgm:pt modelId="{732FE812-3070-4092-8932-FF1D93BDA15C}" type="pres">
      <dgm:prSet presAssocID="{76F62ECD-2686-457B-99D2-3DA0E3DD28F8}" presName="node" presStyleLbl="node1" presStyleIdx="1" presStyleCnt="5">
        <dgm:presLayoutVars>
          <dgm:bulletEnabled val="1"/>
        </dgm:presLayoutVars>
      </dgm:prSet>
      <dgm:spPr/>
    </dgm:pt>
    <dgm:pt modelId="{F1838C10-0213-45B3-BC92-36F46226C07C}" type="pres">
      <dgm:prSet presAssocID="{49BA70EA-14EE-465D-9C11-F551B1C292E2}" presName="sibTrans" presStyleCnt="0"/>
      <dgm:spPr/>
    </dgm:pt>
    <dgm:pt modelId="{27CA55E9-C50C-4CD5-8F6A-018B21CF80DF}" type="pres">
      <dgm:prSet presAssocID="{98774DBB-606C-4B7C-A3DB-88DFA41D7F84}" presName="node" presStyleLbl="node1" presStyleIdx="2" presStyleCnt="5">
        <dgm:presLayoutVars>
          <dgm:bulletEnabled val="1"/>
        </dgm:presLayoutVars>
      </dgm:prSet>
      <dgm:spPr/>
    </dgm:pt>
    <dgm:pt modelId="{02AF020A-7A90-47EF-BDD9-3F2AA5DFDD0C}" type="pres">
      <dgm:prSet presAssocID="{991EEF03-7259-4E9F-8421-5BAC78EE97A2}" presName="sibTrans" presStyleCnt="0"/>
      <dgm:spPr/>
    </dgm:pt>
    <dgm:pt modelId="{07057D49-7FEF-4BCE-B3C5-C503BF265331}" type="pres">
      <dgm:prSet presAssocID="{ADA782C0-65F3-4DAA-990B-1A9E49A13862}" presName="node" presStyleLbl="node1" presStyleIdx="3" presStyleCnt="5">
        <dgm:presLayoutVars>
          <dgm:bulletEnabled val="1"/>
        </dgm:presLayoutVars>
      </dgm:prSet>
      <dgm:spPr/>
    </dgm:pt>
    <dgm:pt modelId="{27FD9162-33AC-4B22-A52C-ED4E04822BAC}" type="pres">
      <dgm:prSet presAssocID="{4731B8EE-C558-4468-992B-86E3E26C1E79}" presName="sibTrans" presStyleCnt="0"/>
      <dgm:spPr/>
    </dgm:pt>
    <dgm:pt modelId="{92D5FA46-E777-45B6-90E1-F6AD0CF9CF13}" type="pres">
      <dgm:prSet presAssocID="{09A564A2-174F-48B4-9279-989DE84C4EC9}" presName="node" presStyleLbl="node1" presStyleIdx="4" presStyleCnt="5">
        <dgm:presLayoutVars>
          <dgm:bulletEnabled val="1"/>
        </dgm:presLayoutVars>
      </dgm:prSet>
      <dgm:spPr/>
    </dgm:pt>
  </dgm:ptLst>
  <dgm:cxnLst>
    <dgm:cxn modelId="{F69E3622-27F0-42A2-A0A8-1DE36783B09A}" srcId="{47870C10-5849-4B4A-8F21-74C929D4FCD7}" destId="{ADA782C0-65F3-4DAA-990B-1A9E49A13862}" srcOrd="3" destOrd="0" parTransId="{535AAAC2-21EC-4407-8E02-ED606572006C}" sibTransId="{4731B8EE-C558-4468-992B-86E3E26C1E79}"/>
    <dgm:cxn modelId="{3B30F23F-5296-49FA-BEC8-40A867F70854}" srcId="{47870C10-5849-4B4A-8F21-74C929D4FCD7}" destId="{98774DBB-606C-4B7C-A3DB-88DFA41D7F84}" srcOrd="2" destOrd="0" parTransId="{85ED0B62-1447-427A-99F3-C7CD44DE138B}" sibTransId="{991EEF03-7259-4E9F-8421-5BAC78EE97A2}"/>
    <dgm:cxn modelId="{5EF0D55D-C740-4C2E-985B-1D1AB34AEEB9}" srcId="{47870C10-5849-4B4A-8F21-74C929D4FCD7}" destId="{09A564A2-174F-48B4-9279-989DE84C4EC9}" srcOrd="4" destOrd="0" parTransId="{CBB35A91-C6F2-4624-B064-AE7CBD49CA5D}" sibTransId="{28EE4E79-E320-499E-8474-36F6A33E86AB}"/>
    <dgm:cxn modelId="{F8F46D4C-0ADB-46CA-BBCF-9398DFCC0568}" type="presOf" srcId="{76F62ECD-2686-457B-99D2-3DA0E3DD28F8}" destId="{732FE812-3070-4092-8932-FF1D93BDA15C}" srcOrd="0" destOrd="0" presId="urn:microsoft.com/office/officeart/2005/8/layout/default"/>
    <dgm:cxn modelId="{7D463585-8649-463A-947C-5F4E23FCBC02}" srcId="{47870C10-5849-4B4A-8F21-74C929D4FCD7}" destId="{C57B272B-0E32-4271-99A5-19917302FB11}" srcOrd="0" destOrd="0" parTransId="{1D64AA8A-0F7F-49FB-BD8D-1868C9817E5C}" sibTransId="{6909C89A-D2F3-49F0-A9E6-8251CB91AC48}"/>
    <dgm:cxn modelId="{6DC29B95-B42F-41DA-8108-CA6FFC0EEBE0}" type="presOf" srcId="{ADA782C0-65F3-4DAA-990B-1A9E49A13862}" destId="{07057D49-7FEF-4BCE-B3C5-C503BF265331}" srcOrd="0" destOrd="0" presId="urn:microsoft.com/office/officeart/2005/8/layout/default"/>
    <dgm:cxn modelId="{880748A5-8593-43AD-BE75-B0602E23B467}" type="presOf" srcId="{98774DBB-606C-4B7C-A3DB-88DFA41D7F84}" destId="{27CA55E9-C50C-4CD5-8F6A-018B21CF80DF}" srcOrd="0" destOrd="0" presId="urn:microsoft.com/office/officeart/2005/8/layout/default"/>
    <dgm:cxn modelId="{7A7D88B6-A1B3-40DF-8A83-A197AF7122B6}" type="presOf" srcId="{C57B272B-0E32-4271-99A5-19917302FB11}" destId="{42D8B955-31DF-498E-8DF7-3220DA0F38C1}" srcOrd="0" destOrd="0" presId="urn:microsoft.com/office/officeart/2005/8/layout/default"/>
    <dgm:cxn modelId="{A8DC20D2-649D-42B5-8BF5-A8B7D9F72F8A}" type="presOf" srcId="{09A564A2-174F-48B4-9279-989DE84C4EC9}" destId="{92D5FA46-E777-45B6-90E1-F6AD0CF9CF13}" srcOrd="0" destOrd="0" presId="urn:microsoft.com/office/officeart/2005/8/layout/default"/>
    <dgm:cxn modelId="{3B798AE5-8E9D-42C6-B67C-1864D6A5C61D}" type="presOf" srcId="{47870C10-5849-4B4A-8F21-74C929D4FCD7}" destId="{91085312-7EE1-4081-B90A-17AD38B31E8C}" srcOrd="0" destOrd="0" presId="urn:microsoft.com/office/officeart/2005/8/layout/default"/>
    <dgm:cxn modelId="{38DCB0F9-F078-426C-A2AF-C9E48FE0E281}" srcId="{47870C10-5849-4B4A-8F21-74C929D4FCD7}" destId="{76F62ECD-2686-457B-99D2-3DA0E3DD28F8}" srcOrd="1" destOrd="0" parTransId="{12249D3F-6B5A-4CFA-8ED0-36251321C00C}" sibTransId="{49BA70EA-14EE-465D-9C11-F551B1C292E2}"/>
    <dgm:cxn modelId="{4319E798-5808-4AF4-A4D7-531150356B7A}" type="presParOf" srcId="{91085312-7EE1-4081-B90A-17AD38B31E8C}" destId="{42D8B955-31DF-498E-8DF7-3220DA0F38C1}" srcOrd="0" destOrd="0" presId="urn:microsoft.com/office/officeart/2005/8/layout/default"/>
    <dgm:cxn modelId="{ED1598D6-8172-4584-B01C-6887D36AEC76}" type="presParOf" srcId="{91085312-7EE1-4081-B90A-17AD38B31E8C}" destId="{A523830A-8531-422D-AA07-A069217B8733}" srcOrd="1" destOrd="0" presId="urn:microsoft.com/office/officeart/2005/8/layout/default"/>
    <dgm:cxn modelId="{0DE0704D-E941-40B1-BE6C-9C52D41897E2}" type="presParOf" srcId="{91085312-7EE1-4081-B90A-17AD38B31E8C}" destId="{732FE812-3070-4092-8932-FF1D93BDA15C}" srcOrd="2" destOrd="0" presId="urn:microsoft.com/office/officeart/2005/8/layout/default"/>
    <dgm:cxn modelId="{9C7ACC61-FE68-4C4F-A32C-775AA7AA05B1}" type="presParOf" srcId="{91085312-7EE1-4081-B90A-17AD38B31E8C}" destId="{F1838C10-0213-45B3-BC92-36F46226C07C}" srcOrd="3" destOrd="0" presId="urn:microsoft.com/office/officeart/2005/8/layout/default"/>
    <dgm:cxn modelId="{32984849-2041-4CFD-A8CD-8F4017D60B62}" type="presParOf" srcId="{91085312-7EE1-4081-B90A-17AD38B31E8C}" destId="{27CA55E9-C50C-4CD5-8F6A-018B21CF80DF}" srcOrd="4" destOrd="0" presId="urn:microsoft.com/office/officeart/2005/8/layout/default"/>
    <dgm:cxn modelId="{BE40E5CB-A1DB-4E98-A875-371014944E37}" type="presParOf" srcId="{91085312-7EE1-4081-B90A-17AD38B31E8C}" destId="{02AF020A-7A90-47EF-BDD9-3F2AA5DFDD0C}" srcOrd="5" destOrd="0" presId="urn:microsoft.com/office/officeart/2005/8/layout/default"/>
    <dgm:cxn modelId="{D179A0F6-B704-436D-B912-A31D83F19919}" type="presParOf" srcId="{91085312-7EE1-4081-B90A-17AD38B31E8C}" destId="{07057D49-7FEF-4BCE-B3C5-C503BF265331}" srcOrd="6" destOrd="0" presId="urn:microsoft.com/office/officeart/2005/8/layout/default"/>
    <dgm:cxn modelId="{CC3E4A87-B0D4-4389-B25D-1E2211D4AA13}" type="presParOf" srcId="{91085312-7EE1-4081-B90A-17AD38B31E8C}" destId="{27FD9162-33AC-4B22-A52C-ED4E04822BAC}" srcOrd="7" destOrd="0" presId="urn:microsoft.com/office/officeart/2005/8/layout/default"/>
    <dgm:cxn modelId="{A9F37C01-6D5C-4782-BACF-61F2251E0184}" type="presParOf" srcId="{91085312-7EE1-4081-B90A-17AD38B31E8C}" destId="{92D5FA46-E777-45B6-90E1-F6AD0CF9CF13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7F5ED9-D656-45F4-A26D-E200EC1688C7}">
      <dsp:nvSpPr>
        <dsp:cNvPr id="0" name=""/>
        <dsp:cNvSpPr/>
      </dsp:nvSpPr>
      <dsp:spPr>
        <a:xfrm>
          <a:off x="0" y="1245"/>
          <a:ext cx="10058399" cy="53063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8026D9-36EF-487D-9E7D-B5F46F427502}">
      <dsp:nvSpPr>
        <dsp:cNvPr id="0" name=""/>
        <dsp:cNvSpPr/>
      </dsp:nvSpPr>
      <dsp:spPr>
        <a:xfrm>
          <a:off x="160518" y="120639"/>
          <a:ext cx="291851" cy="2918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A15124-E71B-4850-A57C-8DBE60B5827B}">
      <dsp:nvSpPr>
        <dsp:cNvPr id="0" name=""/>
        <dsp:cNvSpPr/>
      </dsp:nvSpPr>
      <dsp:spPr>
        <a:xfrm>
          <a:off x="612888" y="1245"/>
          <a:ext cx="9445511" cy="5306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159" tIns="56159" rIns="56159" bIns="5615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/>
              <a:cs typeface="Arial"/>
            </a:rPr>
            <a:t>Nod, </a:t>
          </a:r>
          <a:r>
            <a:rPr lang="en-GB" sz="1600" kern="1200" dirty="0" err="1">
              <a:latin typeface="Arial"/>
              <a:cs typeface="Arial"/>
            </a:rPr>
            <a:t>ffocws</a:t>
          </a:r>
          <a:r>
            <a:rPr lang="en-GB" sz="1600" kern="1200" dirty="0">
              <a:latin typeface="Arial"/>
              <a:cs typeface="Arial"/>
            </a:rPr>
            <a:t> a </a:t>
          </a:r>
          <a:r>
            <a:rPr lang="en-GB" sz="1600" kern="1200" dirty="0" err="1">
              <a:latin typeface="Arial"/>
              <a:cs typeface="Arial"/>
            </a:rPr>
            <a:t>dealltwriaeth</a:t>
          </a:r>
          <a:r>
            <a:rPr lang="en-GB" sz="1600" kern="1200" dirty="0">
              <a:latin typeface="Arial"/>
              <a:cs typeface="Arial"/>
            </a:rPr>
            <a:t> o </a:t>
          </a:r>
          <a:r>
            <a:rPr lang="en-GB" sz="1600" kern="1200" dirty="0" err="1">
              <a:latin typeface="Arial"/>
              <a:cs typeface="Arial"/>
            </a:rPr>
            <a:t>ddigwyddiad</a:t>
          </a:r>
          <a:r>
            <a:rPr lang="en-GB" sz="1600" kern="1200" dirty="0">
              <a:latin typeface="Arial"/>
              <a:cs typeface="Arial"/>
            </a:rPr>
            <a:t> </a:t>
          </a:r>
          <a:r>
            <a:rPr lang="en-GB" sz="1600" kern="1200" dirty="0" err="1">
              <a:latin typeface="Arial"/>
              <a:cs typeface="Arial"/>
            </a:rPr>
            <a:t>critigol</a:t>
          </a:r>
          <a:endParaRPr lang="en-US" sz="1600" kern="1200" dirty="0" err="1">
            <a:latin typeface="Arial"/>
            <a:cs typeface="Arial"/>
          </a:endParaRPr>
        </a:p>
      </dsp:txBody>
      <dsp:txXfrm>
        <a:off x="612888" y="1245"/>
        <a:ext cx="9445511" cy="530639"/>
      </dsp:txXfrm>
    </dsp:sp>
    <dsp:sp modelId="{543307DA-DA5B-4457-90C1-C61E07085EC8}">
      <dsp:nvSpPr>
        <dsp:cNvPr id="0" name=""/>
        <dsp:cNvSpPr/>
      </dsp:nvSpPr>
      <dsp:spPr>
        <a:xfrm>
          <a:off x="0" y="664544"/>
          <a:ext cx="10058399" cy="53063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736391-1098-4F10-9E81-2E0D03FBBA54}">
      <dsp:nvSpPr>
        <dsp:cNvPr id="0" name=""/>
        <dsp:cNvSpPr/>
      </dsp:nvSpPr>
      <dsp:spPr>
        <a:xfrm>
          <a:off x="160518" y="783937"/>
          <a:ext cx="291851" cy="291851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188578-0D03-4ABC-BD6E-6B4CC55E64DD}">
      <dsp:nvSpPr>
        <dsp:cNvPr id="0" name=""/>
        <dsp:cNvSpPr/>
      </dsp:nvSpPr>
      <dsp:spPr>
        <a:xfrm>
          <a:off x="612888" y="664544"/>
          <a:ext cx="9445511" cy="5306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159" tIns="56159" rIns="56159" bIns="5615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 err="1">
              <a:latin typeface="Arial"/>
              <a:cs typeface="Arial"/>
            </a:rPr>
            <a:t>Cerddwch</a:t>
          </a:r>
          <a:r>
            <a:rPr lang="en-GB" sz="1600" kern="1200" dirty="0">
              <a:latin typeface="Arial"/>
              <a:cs typeface="Arial"/>
            </a:rPr>
            <a:t> </a:t>
          </a:r>
          <a:r>
            <a:rPr lang="en-GB" sz="1600" kern="1200" dirty="0" err="1">
              <a:latin typeface="Arial"/>
              <a:cs typeface="Arial"/>
            </a:rPr>
            <a:t>ni</a:t>
          </a:r>
          <a:r>
            <a:rPr lang="en-GB" sz="1600" kern="1200" dirty="0">
              <a:latin typeface="Arial"/>
              <a:cs typeface="Arial"/>
            </a:rPr>
            <a:t> </a:t>
          </a:r>
          <a:r>
            <a:rPr lang="en-GB" sz="1600" kern="1200" dirty="0" err="1">
              <a:latin typeface="Arial"/>
              <a:cs typeface="Arial"/>
            </a:rPr>
            <a:t>trwy'r</a:t>
          </a:r>
          <a:r>
            <a:rPr lang="en-GB" sz="1600" kern="1200" dirty="0">
              <a:latin typeface="Arial"/>
              <a:cs typeface="Arial"/>
            </a:rPr>
            <a:t> </a:t>
          </a:r>
          <a:r>
            <a:rPr lang="en-GB" sz="1600" kern="1200" dirty="0" err="1">
              <a:latin typeface="Arial"/>
              <a:cs typeface="Arial"/>
            </a:rPr>
            <a:t>hyn</a:t>
          </a:r>
          <a:r>
            <a:rPr lang="en-GB" sz="1600" kern="1200" dirty="0">
              <a:latin typeface="Arial"/>
              <a:cs typeface="Arial"/>
            </a:rPr>
            <a:t> </a:t>
          </a:r>
          <a:r>
            <a:rPr lang="en-GB" sz="1600" kern="1200" dirty="0" err="1">
              <a:latin typeface="Arial"/>
              <a:cs typeface="Arial"/>
            </a:rPr>
            <a:t>rydych</a:t>
          </a:r>
          <a:r>
            <a:rPr lang="en-GB" sz="1600" kern="1200" dirty="0">
              <a:latin typeface="Arial"/>
              <a:cs typeface="Arial"/>
            </a:rPr>
            <a:t> </a:t>
          </a:r>
          <a:r>
            <a:rPr lang="en-GB" sz="1600" kern="1200" dirty="0" err="1">
              <a:latin typeface="Arial"/>
              <a:cs typeface="Arial"/>
            </a:rPr>
            <a:t>chi'n</a:t>
          </a:r>
          <a:r>
            <a:rPr lang="en-GB" sz="1600" kern="1200" dirty="0">
              <a:latin typeface="Arial"/>
              <a:cs typeface="Arial"/>
            </a:rPr>
            <a:t> </a:t>
          </a:r>
          <a:r>
            <a:rPr lang="en-GB" sz="1600" kern="1200" dirty="0" err="1">
              <a:latin typeface="Arial"/>
              <a:cs typeface="Arial"/>
            </a:rPr>
            <a:t>bwriadu</a:t>
          </a:r>
          <a:r>
            <a:rPr lang="en-GB" sz="1600" kern="1200" dirty="0">
              <a:latin typeface="Arial"/>
              <a:cs typeface="Arial"/>
            </a:rPr>
            <a:t> </a:t>
          </a:r>
          <a:r>
            <a:rPr lang="en-GB" sz="1600" kern="1200" dirty="0" err="1">
              <a:latin typeface="Arial"/>
              <a:cs typeface="Arial"/>
            </a:rPr>
            <a:t>ei</a:t>
          </a:r>
          <a:r>
            <a:rPr lang="en-GB" sz="1600" kern="1200" dirty="0">
              <a:latin typeface="Arial"/>
              <a:cs typeface="Arial"/>
            </a:rPr>
            <a:t> </a:t>
          </a:r>
          <a:r>
            <a:rPr lang="en-GB" sz="1600" kern="1200" dirty="0" err="1">
              <a:latin typeface="Arial"/>
              <a:cs typeface="Arial"/>
            </a:rPr>
            <a:t>archwilio</a:t>
          </a:r>
          <a:r>
            <a:rPr lang="en-GB" sz="1600" kern="1200" dirty="0">
              <a:latin typeface="Arial"/>
              <a:cs typeface="Arial"/>
            </a:rPr>
            <a:t> </a:t>
          </a:r>
          <a:r>
            <a:rPr lang="en-GB" sz="1600" kern="1200" dirty="0" err="1">
              <a:latin typeface="Arial"/>
              <a:cs typeface="Arial"/>
            </a:rPr>
            <a:t>trwy'r</a:t>
          </a:r>
          <a:r>
            <a:rPr lang="en-GB" sz="1600" kern="1200" dirty="0">
              <a:latin typeface="Arial"/>
              <a:cs typeface="Arial"/>
            </a:rPr>
            <a:t> </a:t>
          </a:r>
          <a:r>
            <a:rPr lang="en-GB" sz="1600" kern="1200" dirty="0" err="1">
              <a:latin typeface="Arial"/>
              <a:cs typeface="Arial"/>
            </a:rPr>
            <a:t>traethawd</a:t>
          </a:r>
          <a:endParaRPr lang="en-GB" sz="1600" kern="1200" dirty="0">
            <a:latin typeface="Arial"/>
            <a:cs typeface="Arial"/>
          </a:endParaRPr>
        </a:p>
      </dsp:txBody>
      <dsp:txXfrm>
        <a:off x="612888" y="664544"/>
        <a:ext cx="9445511" cy="530639"/>
      </dsp:txXfrm>
    </dsp:sp>
    <dsp:sp modelId="{0348AF40-E3E4-4B39-9CE3-6106A96898B5}">
      <dsp:nvSpPr>
        <dsp:cNvPr id="0" name=""/>
        <dsp:cNvSpPr/>
      </dsp:nvSpPr>
      <dsp:spPr>
        <a:xfrm>
          <a:off x="0" y="1327843"/>
          <a:ext cx="10058399" cy="53063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9B7777-581A-4938-8513-5CBE5DBE9214}">
      <dsp:nvSpPr>
        <dsp:cNvPr id="0" name=""/>
        <dsp:cNvSpPr/>
      </dsp:nvSpPr>
      <dsp:spPr>
        <a:xfrm>
          <a:off x="160518" y="1447236"/>
          <a:ext cx="291851" cy="291851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0FBDA6-CC11-4E9B-A366-5713DE57C1EE}">
      <dsp:nvSpPr>
        <dsp:cNvPr id="0" name=""/>
        <dsp:cNvSpPr/>
      </dsp:nvSpPr>
      <dsp:spPr>
        <a:xfrm>
          <a:off x="612888" y="1327843"/>
          <a:ext cx="9445511" cy="5306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159" tIns="56159" rIns="56159" bIns="5615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 err="1">
              <a:latin typeface="Arial"/>
              <a:cs typeface="Arial"/>
            </a:rPr>
            <a:t>Arddangos</a:t>
          </a:r>
          <a:r>
            <a:rPr lang="en-GB" sz="1600" kern="1200" dirty="0">
              <a:latin typeface="Arial"/>
              <a:cs typeface="Arial"/>
            </a:rPr>
            <a:t> </a:t>
          </a:r>
          <a:r>
            <a:rPr lang="en-GB" sz="1600" kern="1200" dirty="0" err="1">
              <a:latin typeface="Arial"/>
              <a:cs typeface="Arial"/>
            </a:rPr>
            <a:t>eich</a:t>
          </a:r>
          <a:r>
            <a:rPr lang="en-GB" sz="1600" kern="1200" dirty="0">
              <a:latin typeface="Arial"/>
              <a:cs typeface="Arial"/>
            </a:rPr>
            <a:t> </a:t>
          </a:r>
          <a:r>
            <a:rPr lang="en-GB" sz="1600" kern="1200" dirty="0" err="1">
              <a:latin typeface="Arial"/>
              <a:cs typeface="Arial"/>
            </a:rPr>
            <a:t>dealltwriaeth</a:t>
          </a:r>
          <a:r>
            <a:rPr lang="en-GB" sz="1600" kern="1200" dirty="0">
              <a:latin typeface="Arial"/>
              <a:cs typeface="Arial"/>
            </a:rPr>
            <a:t> o </a:t>
          </a:r>
          <a:r>
            <a:rPr lang="en-GB" sz="1600" kern="1200" dirty="0" err="1">
              <a:latin typeface="Arial"/>
              <a:cs typeface="Arial"/>
            </a:rPr>
            <a:t>ddigwyddiad</a:t>
          </a:r>
          <a:r>
            <a:rPr lang="en-GB" sz="1600" kern="1200" dirty="0">
              <a:latin typeface="Arial"/>
              <a:cs typeface="Arial"/>
            </a:rPr>
            <a:t> </a:t>
          </a:r>
          <a:r>
            <a:rPr lang="en-GB" sz="1600" kern="1200" dirty="0" err="1">
              <a:latin typeface="Arial"/>
              <a:cs typeface="Arial"/>
            </a:rPr>
            <a:t>critigol</a:t>
          </a:r>
          <a:r>
            <a:rPr lang="en-GB" sz="1600" kern="1200" dirty="0">
              <a:latin typeface="Arial"/>
              <a:cs typeface="Arial"/>
            </a:rPr>
            <a:t> (</a:t>
          </a:r>
          <a:r>
            <a:rPr lang="en-GB" sz="1600" kern="1200" dirty="0" err="1">
              <a:latin typeface="Arial"/>
              <a:cs typeface="Arial"/>
            </a:rPr>
            <a:t>dealltwriaeth</a:t>
          </a:r>
          <a:r>
            <a:rPr lang="en-GB" sz="1600" kern="1200" dirty="0">
              <a:latin typeface="Arial"/>
              <a:cs typeface="Arial"/>
            </a:rPr>
            <a:t> </a:t>
          </a:r>
          <a:r>
            <a:rPr lang="en-GB" sz="1600" kern="1200" dirty="0" err="1">
              <a:latin typeface="Arial"/>
              <a:cs typeface="Arial"/>
            </a:rPr>
            <a:t>ddamcaniaethol</a:t>
          </a:r>
          <a:r>
            <a:rPr lang="en-GB" sz="1600" kern="1200" dirty="0">
              <a:latin typeface="Arial"/>
              <a:cs typeface="Arial"/>
            </a:rPr>
            <a:t> - </a:t>
          </a:r>
          <a:r>
            <a:rPr lang="en-GB" sz="1600" kern="1200" dirty="0" err="1">
              <a:latin typeface="Arial"/>
              <a:cs typeface="Arial"/>
            </a:rPr>
            <a:t>defnyddio</a:t>
          </a:r>
          <a:r>
            <a:rPr lang="en-GB" sz="1600" kern="1200" dirty="0">
              <a:latin typeface="Arial"/>
              <a:cs typeface="Arial"/>
            </a:rPr>
            <a:t> </a:t>
          </a:r>
          <a:r>
            <a:rPr lang="en-GB" sz="1600" kern="1200" dirty="0" err="1">
              <a:latin typeface="Arial"/>
              <a:cs typeface="Arial"/>
            </a:rPr>
            <a:t>ffynonellau</a:t>
          </a:r>
          <a:r>
            <a:rPr lang="en-GB" sz="1600" kern="1200" dirty="0">
              <a:latin typeface="Arial"/>
              <a:cs typeface="Arial"/>
            </a:rPr>
            <a:t> </a:t>
          </a:r>
          <a:r>
            <a:rPr lang="en-GB" sz="1600" kern="1200" dirty="0" err="1">
              <a:latin typeface="Arial"/>
              <a:cs typeface="Arial"/>
            </a:rPr>
            <a:t>academaidd</a:t>
          </a:r>
          <a:r>
            <a:rPr lang="en-GB" sz="1600" kern="1200" dirty="0">
              <a:latin typeface="Arial"/>
              <a:cs typeface="Arial"/>
            </a:rPr>
            <a:t>).</a:t>
          </a:r>
        </a:p>
      </dsp:txBody>
      <dsp:txXfrm>
        <a:off x="612888" y="1327843"/>
        <a:ext cx="9445511" cy="530639"/>
      </dsp:txXfrm>
    </dsp:sp>
    <dsp:sp modelId="{C32ACD72-1EE2-4E70-9AD5-32233AFB9BDC}">
      <dsp:nvSpPr>
        <dsp:cNvPr id="0" name=""/>
        <dsp:cNvSpPr/>
      </dsp:nvSpPr>
      <dsp:spPr>
        <a:xfrm>
          <a:off x="0" y="1991141"/>
          <a:ext cx="10058399" cy="53063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3FF2BC-A814-4D2A-AF27-F440EAFE6610}">
      <dsp:nvSpPr>
        <dsp:cNvPr id="0" name=""/>
        <dsp:cNvSpPr/>
      </dsp:nvSpPr>
      <dsp:spPr>
        <a:xfrm>
          <a:off x="160518" y="2110535"/>
          <a:ext cx="291851" cy="291851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DFC3B5-F870-4B52-BC87-DF60D6A0AD87}">
      <dsp:nvSpPr>
        <dsp:cNvPr id="0" name=""/>
        <dsp:cNvSpPr/>
      </dsp:nvSpPr>
      <dsp:spPr>
        <a:xfrm>
          <a:off x="612888" y="1991141"/>
          <a:ext cx="9445511" cy="5306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159" tIns="56159" rIns="56159" bIns="5615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 err="1">
              <a:latin typeface="Arial"/>
              <a:cs typeface="Arial"/>
            </a:rPr>
            <a:t>Diffiniwch</a:t>
          </a:r>
          <a:r>
            <a:rPr lang="en-GB" sz="1600" kern="1200" dirty="0">
              <a:latin typeface="Arial"/>
              <a:cs typeface="Arial"/>
            </a:rPr>
            <a:t> </a:t>
          </a:r>
          <a:r>
            <a:rPr lang="en-GB" sz="1600" kern="1200" dirty="0" err="1">
              <a:latin typeface="Arial"/>
              <a:cs typeface="Arial"/>
            </a:rPr>
            <a:t>yn</a:t>
          </a:r>
          <a:r>
            <a:rPr lang="en-GB" sz="1600" kern="1200" dirty="0">
              <a:latin typeface="Arial"/>
              <a:cs typeface="Arial"/>
            </a:rPr>
            <a:t> </a:t>
          </a:r>
          <a:r>
            <a:rPr lang="en-GB" sz="1600" kern="1200" dirty="0" err="1">
              <a:latin typeface="Arial"/>
              <a:cs typeface="Arial"/>
            </a:rPr>
            <a:t>glir</a:t>
          </a:r>
          <a:r>
            <a:rPr lang="en-GB" sz="1600" kern="1200" dirty="0">
              <a:latin typeface="Arial"/>
              <a:cs typeface="Arial"/>
            </a:rPr>
            <a:t> </a:t>
          </a:r>
          <a:r>
            <a:rPr lang="en-GB" sz="1600" kern="1200" dirty="0" err="1">
              <a:latin typeface="Arial"/>
              <a:cs typeface="Arial"/>
            </a:rPr>
            <a:t>eich</a:t>
          </a:r>
          <a:r>
            <a:rPr lang="en-GB" sz="1600" kern="1200" dirty="0">
              <a:latin typeface="Arial"/>
              <a:cs typeface="Arial"/>
            </a:rPr>
            <a:t> </a:t>
          </a:r>
          <a:r>
            <a:rPr lang="en-GB" sz="1600" kern="1200" dirty="0" err="1">
              <a:latin typeface="Arial"/>
              <a:cs typeface="Arial"/>
            </a:rPr>
            <a:t>dealltwriaeth</a:t>
          </a:r>
          <a:r>
            <a:rPr lang="en-GB" sz="1600" kern="1200" dirty="0">
              <a:latin typeface="Arial"/>
              <a:cs typeface="Arial"/>
            </a:rPr>
            <a:t> o </a:t>
          </a:r>
          <a:r>
            <a:rPr lang="en-GB" sz="1600" kern="1200" dirty="0" err="1">
              <a:latin typeface="Arial"/>
              <a:cs typeface="Arial"/>
            </a:rPr>
            <a:t>ddigwyddiad</a:t>
          </a:r>
          <a:r>
            <a:rPr lang="en-GB" sz="1600" kern="1200" dirty="0">
              <a:latin typeface="Arial"/>
              <a:cs typeface="Arial"/>
            </a:rPr>
            <a:t> </a:t>
          </a:r>
          <a:r>
            <a:rPr lang="en-GB" sz="1600" kern="1200" dirty="0" err="1">
              <a:latin typeface="Arial"/>
              <a:cs typeface="Arial"/>
            </a:rPr>
            <a:t>critigol</a:t>
          </a:r>
        </a:p>
      </dsp:txBody>
      <dsp:txXfrm>
        <a:off x="612888" y="1991141"/>
        <a:ext cx="9445511" cy="530639"/>
      </dsp:txXfrm>
    </dsp:sp>
    <dsp:sp modelId="{40D1477E-EFE5-41CD-A5B4-6FD5D4062CE9}">
      <dsp:nvSpPr>
        <dsp:cNvPr id="0" name=""/>
        <dsp:cNvSpPr/>
      </dsp:nvSpPr>
      <dsp:spPr>
        <a:xfrm>
          <a:off x="0" y="2654440"/>
          <a:ext cx="10058399" cy="53063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EBF1DD-F634-4D1D-80CE-39EFC583DE32}">
      <dsp:nvSpPr>
        <dsp:cNvPr id="0" name=""/>
        <dsp:cNvSpPr/>
      </dsp:nvSpPr>
      <dsp:spPr>
        <a:xfrm>
          <a:off x="160518" y="2773834"/>
          <a:ext cx="291851" cy="291851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102273-DB45-46E0-8399-4E564605FA7A}">
      <dsp:nvSpPr>
        <dsp:cNvPr id="0" name=""/>
        <dsp:cNvSpPr/>
      </dsp:nvSpPr>
      <dsp:spPr>
        <a:xfrm>
          <a:off x="612888" y="2654440"/>
          <a:ext cx="9445511" cy="5306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159" tIns="56159" rIns="56159" bIns="56159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 err="1">
              <a:latin typeface="Arial"/>
              <a:cs typeface="Arial"/>
            </a:rPr>
            <a:t>Disgrifiwch</a:t>
          </a:r>
          <a:r>
            <a:rPr lang="en-GB" sz="1600" kern="1200" dirty="0">
              <a:latin typeface="Arial"/>
              <a:cs typeface="Arial"/>
            </a:rPr>
            <a:t> </a:t>
          </a:r>
          <a:r>
            <a:rPr lang="en-GB" sz="1600" kern="1200" dirty="0" err="1">
              <a:latin typeface="Arial"/>
              <a:cs typeface="Arial"/>
            </a:rPr>
            <a:t>yn</a:t>
          </a:r>
          <a:r>
            <a:rPr lang="en-GB" sz="1600" kern="1200" dirty="0">
              <a:latin typeface="Arial"/>
              <a:cs typeface="Arial"/>
            </a:rPr>
            <a:t> </a:t>
          </a:r>
          <a:r>
            <a:rPr lang="en-GB" sz="1600" kern="1200" dirty="0" err="1">
              <a:latin typeface="Arial"/>
              <a:cs typeface="Arial"/>
            </a:rPr>
            <a:t>fyr</a:t>
          </a:r>
          <a:r>
            <a:rPr lang="en-GB" sz="1600" kern="1200" dirty="0">
              <a:latin typeface="Arial"/>
              <a:cs typeface="Arial"/>
            </a:rPr>
            <a:t> y </a:t>
          </a:r>
          <a:r>
            <a:rPr lang="en-GB" sz="1600" kern="1200" dirty="0" err="1">
              <a:latin typeface="Arial"/>
              <a:cs typeface="Arial"/>
            </a:rPr>
            <a:t>dosbarth</a:t>
          </a:r>
          <a:r>
            <a:rPr lang="en-GB" sz="1600" kern="1200" dirty="0">
              <a:latin typeface="Arial"/>
              <a:cs typeface="Arial"/>
            </a:rPr>
            <a:t> y </a:t>
          </a:r>
          <a:r>
            <a:rPr lang="en-GB" sz="1600" kern="1200" dirty="0" err="1">
              <a:latin typeface="Arial"/>
              <a:cs typeface="Arial"/>
            </a:rPr>
            <a:t>gwnaethoch</a:t>
          </a:r>
          <a:r>
            <a:rPr lang="en-GB" sz="1600" kern="1200" dirty="0">
              <a:latin typeface="Arial"/>
              <a:cs typeface="Arial"/>
            </a:rPr>
            <a:t> </a:t>
          </a:r>
          <a:r>
            <a:rPr lang="en-GB" sz="1600" kern="1200" dirty="0" err="1">
              <a:latin typeface="Arial"/>
              <a:cs typeface="Arial"/>
            </a:rPr>
            <a:t>arsylwi</a:t>
          </a:r>
          <a:r>
            <a:rPr lang="en-GB" sz="1600" kern="1200" dirty="0">
              <a:latin typeface="Arial"/>
              <a:cs typeface="Arial"/>
            </a:rPr>
            <a:t> </a:t>
          </a:r>
          <a:r>
            <a:rPr lang="en-GB" sz="1600" kern="1200" dirty="0" err="1">
              <a:latin typeface="Arial"/>
              <a:cs typeface="Arial"/>
            </a:rPr>
            <a:t>arno</a:t>
          </a:r>
        </a:p>
      </dsp:txBody>
      <dsp:txXfrm>
        <a:off x="612888" y="2654440"/>
        <a:ext cx="9445511" cy="530639"/>
      </dsp:txXfrm>
    </dsp:sp>
    <dsp:sp modelId="{35DDA29B-D1D0-46B6-864E-A4317B14B9EC}">
      <dsp:nvSpPr>
        <dsp:cNvPr id="0" name=""/>
        <dsp:cNvSpPr/>
      </dsp:nvSpPr>
      <dsp:spPr>
        <a:xfrm>
          <a:off x="0" y="3317739"/>
          <a:ext cx="10058399" cy="53063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0ACAB8-000A-4606-ADD2-F2E50BB10539}">
      <dsp:nvSpPr>
        <dsp:cNvPr id="0" name=""/>
        <dsp:cNvSpPr/>
      </dsp:nvSpPr>
      <dsp:spPr>
        <a:xfrm>
          <a:off x="160518" y="3437133"/>
          <a:ext cx="291851" cy="291851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54C8D8-900E-4CF1-87A1-75BCECB70FEF}">
      <dsp:nvSpPr>
        <dsp:cNvPr id="0" name=""/>
        <dsp:cNvSpPr/>
      </dsp:nvSpPr>
      <dsp:spPr>
        <a:xfrm>
          <a:off x="612888" y="3317739"/>
          <a:ext cx="9445511" cy="5306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159" tIns="56159" rIns="56159" bIns="56159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/>
              <a:cs typeface="Arial"/>
            </a:rPr>
            <a:t>BETH DDIGWYDDODD - </a:t>
          </a:r>
          <a:r>
            <a:rPr lang="en-GB" sz="1600" kern="1200" dirty="0" err="1">
              <a:latin typeface="Arial"/>
              <a:cs typeface="Arial"/>
            </a:rPr>
            <a:t>disgrifiwch</a:t>
          </a:r>
          <a:r>
            <a:rPr lang="en-GB" sz="1600" kern="1200" dirty="0">
              <a:latin typeface="Arial"/>
              <a:cs typeface="Arial"/>
            </a:rPr>
            <a:t>  (</a:t>
          </a:r>
          <a:r>
            <a:rPr lang="en-GB" sz="1600" kern="1200" dirty="0" err="1">
              <a:latin typeface="Arial"/>
              <a:cs typeface="Arial"/>
            </a:rPr>
            <a:t>os</a:t>
          </a:r>
          <a:r>
            <a:rPr lang="en-GB" sz="1600" kern="1200" dirty="0">
              <a:latin typeface="Arial"/>
              <a:cs typeface="Arial"/>
            </a:rPr>
            <a:t> </a:t>
          </a:r>
          <a:r>
            <a:rPr lang="en-GB" sz="1600" kern="1200" dirty="0" err="1">
              <a:latin typeface="Arial"/>
              <a:cs typeface="Arial"/>
            </a:rPr>
            <a:t>gallwch</a:t>
          </a:r>
          <a:r>
            <a:rPr lang="en-GB" sz="1600" kern="1200" dirty="0">
              <a:latin typeface="Arial"/>
              <a:cs typeface="Arial"/>
            </a:rPr>
            <a:t> </a:t>
          </a:r>
          <a:r>
            <a:rPr lang="en-GB" sz="1600" kern="1200" dirty="0" err="1">
              <a:latin typeface="Arial"/>
              <a:cs typeface="Arial"/>
            </a:rPr>
            <a:t>gysylltu</a:t>
          </a:r>
          <a:r>
            <a:rPr lang="en-GB" sz="1600" kern="1200" dirty="0">
              <a:latin typeface="Arial"/>
              <a:cs typeface="Arial"/>
            </a:rPr>
            <a:t> â </a:t>
          </a:r>
          <a:r>
            <a:rPr lang="en-GB" sz="1600" kern="1200" dirty="0" err="1">
              <a:latin typeface="Arial"/>
              <a:cs typeface="Arial"/>
            </a:rPr>
            <a:t>theori-gret</a:t>
          </a:r>
          <a:r>
            <a:rPr lang="en-GB" sz="1600" kern="1200" dirty="0">
              <a:latin typeface="Arial"/>
              <a:cs typeface="Arial"/>
            </a:rPr>
            <a:t>!)</a:t>
          </a:r>
        </a:p>
      </dsp:txBody>
      <dsp:txXfrm>
        <a:off x="612888" y="3317739"/>
        <a:ext cx="9445511" cy="53063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1E4BC3-9149-4574-8078-4E6A52FA0A0B}">
      <dsp:nvSpPr>
        <dsp:cNvPr id="0" name=""/>
        <dsp:cNvSpPr/>
      </dsp:nvSpPr>
      <dsp:spPr>
        <a:xfrm>
          <a:off x="0" y="544125"/>
          <a:ext cx="10058399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CE4D0F-C298-4F70-AC20-A281B53792D7}">
      <dsp:nvSpPr>
        <dsp:cNvPr id="0" name=""/>
        <dsp:cNvSpPr/>
      </dsp:nvSpPr>
      <dsp:spPr>
        <a:xfrm>
          <a:off x="502920" y="278445"/>
          <a:ext cx="7040880" cy="5313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66129" tIns="0" rIns="266129" bIns="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>
              <a:solidFill>
                <a:schemeClr val="tx1"/>
              </a:solidFill>
              <a:latin typeface="Calibri"/>
              <a:ea typeface="Calibri"/>
              <a:cs typeface="Calibri"/>
            </a:rPr>
            <a:t>Disgrifiwch</a:t>
          </a:r>
          <a:r>
            <a:rPr lang="en-GB" sz="1800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 </a:t>
          </a:r>
          <a:r>
            <a:rPr lang="en-GB" sz="1800" kern="1200" dirty="0" err="1">
              <a:solidFill>
                <a:schemeClr val="tx1"/>
              </a:solidFill>
              <a:latin typeface="Calibri"/>
              <a:ea typeface="Calibri"/>
              <a:cs typeface="Calibri"/>
            </a:rPr>
            <a:t>ddysgwr</a:t>
          </a:r>
          <a:r>
            <a:rPr lang="en-GB" sz="1800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 </a:t>
          </a:r>
          <a:r>
            <a:rPr lang="en-GB" sz="1800" kern="1200" dirty="0" err="1">
              <a:solidFill>
                <a:schemeClr val="tx1"/>
              </a:solidFill>
              <a:latin typeface="Calibri"/>
              <a:ea typeface="Calibri"/>
              <a:cs typeface="Calibri"/>
            </a:rPr>
            <a:t>unigol</a:t>
          </a:r>
          <a:endParaRPr lang="en-GB" sz="1800" kern="1200" dirty="0">
            <a:solidFill>
              <a:schemeClr val="tx1"/>
            </a:solidFill>
            <a:latin typeface="Calibri"/>
            <a:ea typeface="Calibri"/>
            <a:cs typeface="Calibri"/>
          </a:endParaRPr>
        </a:p>
      </dsp:txBody>
      <dsp:txXfrm>
        <a:off x="528859" y="304384"/>
        <a:ext cx="6989002" cy="479482"/>
      </dsp:txXfrm>
    </dsp:sp>
    <dsp:sp modelId="{DE0F379B-6EA3-45D6-A50F-043912FD3E33}">
      <dsp:nvSpPr>
        <dsp:cNvPr id="0" name=""/>
        <dsp:cNvSpPr/>
      </dsp:nvSpPr>
      <dsp:spPr>
        <a:xfrm>
          <a:off x="0" y="1360606"/>
          <a:ext cx="10058399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503572"/>
              <a:satOff val="-248"/>
              <a:lumOff val="437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6D4A49-5B6F-41B5-92AA-59A4B66C0374}">
      <dsp:nvSpPr>
        <dsp:cNvPr id="0" name=""/>
        <dsp:cNvSpPr/>
      </dsp:nvSpPr>
      <dsp:spPr>
        <a:xfrm>
          <a:off x="502920" y="1094926"/>
          <a:ext cx="7040880" cy="531360"/>
        </a:xfrm>
        <a:prstGeom prst="roundRect">
          <a:avLst/>
        </a:prstGeom>
        <a:solidFill>
          <a:schemeClr val="accent2">
            <a:hueOff val="-503572"/>
            <a:satOff val="-248"/>
            <a:lumOff val="437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66129" tIns="0" rIns="266129" bIns="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NEU</a:t>
          </a:r>
          <a:endParaRPr lang="en-US" sz="1800" kern="1200" dirty="0">
            <a:solidFill>
              <a:schemeClr val="tx1"/>
            </a:solidFill>
            <a:latin typeface="Calibri"/>
            <a:ea typeface="Calibri"/>
            <a:cs typeface="Calibri"/>
          </a:endParaRPr>
        </a:p>
      </dsp:txBody>
      <dsp:txXfrm>
        <a:off x="528859" y="1120865"/>
        <a:ext cx="6989002" cy="479482"/>
      </dsp:txXfrm>
    </dsp:sp>
    <dsp:sp modelId="{EE0212BF-B077-4107-89E8-FDDD68E3CA90}">
      <dsp:nvSpPr>
        <dsp:cNvPr id="0" name=""/>
        <dsp:cNvSpPr/>
      </dsp:nvSpPr>
      <dsp:spPr>
        <a:xfrm>
          <a:off x="0" y="2177086"/>
          <a:ext cx="10058399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1007145"/>
              <a:satOff val="-497"/>
              <a:lumOff val="875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7580E4-6C17-4EB8-8A42-BC82576BC679}">
      <dsp:nvSpPr>
        <dsp:cNvPr id="0" name=""/>
        <dsp:cNvSpPr/>
      </dsp:nvSpPr>
      <dsp:spPr>
        <a:xfrm>
          <a:off x="502920" y="1911406"/>
          <a:ext cx="7040880" cy="531360"/>
        </a:xfrm>
        <a:prstGeom prst="roundRect">
          <a:avLst/>
        </a:prstGeom>
        <a:solidFill>
          <a:schemeClr val="accent2">
            <a:hueOff val="-1007145"/>
            <a:satOff val="-497"/>
            <a:lumOff val="875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66129" tIns="0" rIns="266129" bIns="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>
              <a:solidFill>
                <a:schemeClr val="tx1"/>
              </a:solidFill>
              <a:latin typeface="Calibri"/>
              <a:ea typeface="Calibri"/>
              <a:cs typeface="Calibri"/>
            </a:rPr>
            <a:t>Grŵp</a:t>
          </a:r>
          <a:r>
            <a:rPr lang="en-GB" sz="1800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 o Ddysgwyr</a:t>
          </a:r>
          <a:endParaRPr lang="en-US" sz="1800" kern="1200" dirty="0">
            <a:solidFill>
              <a:schemeClr val="tx1"/>
            </a:solidFill>
            <a:latin typeface="Calibri"/>
            <a:ea typeface="Calibri"/>
            <a:cs typeface="Calibri"/>
          </a:endParaRPr>
        </a:p>
      </dsp:txBody>
      <dsp:txXfrm>
        <a:off x="528859" y="1937345"/>
        <a:ext cx="6989002" cy="479482"/>
      </dsp:txXfrm>
    </dsp:sp>
    <dsp:sp modelId="{81006185-2182-47EB-8937-23633FC0D813}">
      <dsp:nvSpPr>
        <dsp:cNvPr id="0" name=""/>
        <dsp:cNvSpPr/>
      </dsp:nvSpPr>
      <dsp:spPr>
        <a:xfrm>
          <a:off x="0" y="2993566"/>
          <a:ext cx="10058399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1510717"/>
              <a:satOff val="-745"/>
              <a:lumOff val="1313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725765-8B5C-4F90-8B57-6DEC69299276}">
      <dsp:nvSpPr>
        <dsp:cNvPr id="0" name=""/>
        <dsp:cNvSpPr/>
      </dsp:nvSpPr>
      <dsp:spPr>
        <a:xfrm>
          <a:off x="502920" y="2727886"/>
          <a:ext cx="7040880" cy="531360"/>
        </a:xfrm>
        <a:prstGeom prst="roundRect">
          <a:avLst/>
        </a:prstGeom>
        <a:solidFill>
          <a:schemeClr val="accent2">
            <a:hueOff val="-1510717"/>
            <a:satOff val="-745"/>
            <a:lumOff val="1313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66129" tIns="0" rIns="266129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>
              <a:solidFill>
                <a:schemeClr val="tx1"/>
              </a:solidFill>
              <a:latin typeface="Calibri"/>
              <a:ea typeface="Calibri"/>
              <a:cs typeface="Calibri"/>
            </a:rPr>
            <a:t>Disgrifiwch</a:t>
          </a:r>
          <a:r>
            <a:rPr lang="en-GB" sz="1800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 y </a:t>
          </a:r>
          <a:r>
            <a:rPr lang="en-GB" sz="1800" kern="1200" dirty="0" err="1">
              <a:solidFill>
                <a:schemeClr val="tx1"/>
              </a:solidFill>
              <a:latin typeface="Calibri"/>
              <a:ea typeface="Calibri"/>
              <a:cs typeface="Calibri"/>
            </a:rPr>
            <a:t>digwyddiad</a:t>
          </a:r>
          <a:r>
            <a:rPr lang="en-GB" sz="1800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 </a:t>
          </a:r>
          <a:r>
            <a:rPr lang="en-GB" sz="1800" kern="1200" dirty="0" err="1">
              <a:solidFill>
                <a:schemeClr val="tx1"/>
              </a:solidFill>
              <a:latin typeface="Calibri"/>
              <a:ea typeface="Calibri"/>
              <a:cs typeface="Calibri"/>
            </a:rPr>
            <a:t>a'r</a:t>
          </a:r>
          <a:r>
            <a:rPr lang="en-GB" sz="1800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 </a:t>
          </a:r>
          <a:r>
            <a:rPr lang="en-GB" sz="1800" kern="1200" dirty="0" err="1">
              <a:solidFill>
                <a:schemeClr val="tx1"/>
              </a:solidFill>
              <a:latin typeface="Calibri"/>
              <a:ea typeface="Calibri"/>
              <a:cs typeface="Calibri"/>
            </a:rPr>
            <a:t>cyswllt</a:t>
          </a:r>
          <a:r>
            <a:rPr lang="en-GB" sz="1800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 â </a:t>
          </a:r>
          <a:r>
            <a:rPr lang="en-GB" sz="1800" kern="1200" dirty="0" err="1">
              <a:solidFill>
                <a:schemeClr val="tx1"/>
              </a:solidFill>
              <a:latin typeface="Calibri"/>
              <a:ea typeface="Calibri"/>
              <a:cs typeface="Calibri"/>
            </a:rPr>
            <a:t>llenyddiaeth</a:t>
          </a:r>
          <a:endParaRPr lang="en-GB" sz="1800" kern="1200" dirty="0">
            <a:solidFill>
              <a:schemeClr val="tx1"/>
            </a:solidFill>
            <a:latin typeface="Calibri"/>
            <a:ea typeface="Calibri"/>
            <a:cs typeface="Calibri"/>
          </a:endParaRPr>
        </a:p>
      </dsp:txBody>
      <dsp:txXfrm>
        <a:off x="528859" y="2753825"/>
        <a:ext cx="6989002" cy="47948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D8B955-31DF-498E-8DF7-3220DA0F38C1}">
      <dsp:nvSpPr>
        <dsp:cNvPr id="0" name=""/>
        <dsp:cNvSpPr/>
      </dsp:nvSpPr>
      <dsp:spPr>
        <a:xfrm>
          <a:off x="447913" y="1658"/>
          <a:ext cx="2863304" cy="171798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>
              <a:latin typeface="Calibri"/>
              <a:ea typeface="Calibri"/>
              <a:cs typeface="Calibri"/>
            </a:rPr>
            <a:t>EICH YMATEB</a:t>
          </a:r>
        </a:p>
      </dsp:txBody>
      <dsp:txXfrm>
        <a:off x="447913" y="1658"/>
        <a:ext cx="2863304" cy="1717982"/>
      </dsp:txXfrm>
    </dsp:sp>
    <dsp:sp modelId="{732FE812-3070-4092-8932-FF1D93BDA15C}">
      <dsp:nvSpPr>
        <dsp:cNvPr id="0" name=""/>
        <dsp:cNvSpPr/>
      </dsp:nvSpPr>
      <dsp:spPr>
        <a:xfrm>
          <a:off x="3597547" y="1658"/>
          <a:ext cx="2863304" cy="1717982"/>
        </a:xfrm>
        <a:prstGeom prst="rect">
          <a:avLst/>
        </a:prstGeom>
        <a:solidFill>
          <a:schemeClr val="accent2">
            <a:hueOff val="-377679"/>
            <a:satOff val="-186"/>
            <a:lumOff val="328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err="1">
              <a:latin typeface="Calibri"/>
              <a:ea typeface="Calibri"/>
              <a:cs typeface="Calibri"/>
            </a:rPr>
            <a:t>Ystyriwch</a:t>
          </a:r>
          <a:r>
            <a:rPr lang="en-GB" sz="1700" kern="1200">
              <a:latin typeface="Calibri"/>
              <a:ea typeface="Calibri"/>
              <a:cs typeface="Calibri"/>
            </a:rPr>
            <a:t> y </a:t>
          </a:r>
          <a:r>
            <a:rPr lang="en-GB" sz="1700" kern="1200" err="1">
              <a:latin typeface="Calibri"/>
              <a:ea typeface="Calibri"/>
              <a:cs typeface="Calibri"/>
            </a:rPr>
            <a:t>Digwyddiad</a:t>
          </a:r>
          <a:r>
            <a:rPr lang="en-GB" sz="1700" kern="1200">
              <a:latin typeface="Calibri"/>
              <a:ea typeface="Calibri"/>
              <a:cs typeface="Calibri"/>
            </a:rPr>
            <a:t> </a:t>
          </a:r>
          <a:r>
            <a:rPr lang="en-GB" sz="1700" kern="1200" err="1">
              <a:latin typeface="Calibri"/>
              <a:ea typeface="Calibri"/>
              <a:cs typeface="Calibri"/>
            </a:rPr>
            <a:t>Tyngedfennol</a:t>
          </a:r>
          <a:r>
            <a:rPr lang="en-GB" sz="1700" kern="1200">
              <a:latin typeface="Calibri"/>
              <a:ea typeface="Calibri"/>
              <a:cs typeface="Calibri"/>
            </a:rPr>
            <a:t> </a:t>
          </a:r>
          <a:r>
            <a:rPr lang="en-GB" sz="1700" kern="1200" err="1">
              <a:latin typeface="Calibri"/>
              <a:ea typeface="Calibri"/>
              <a:cs typeface="Calibri"/>
            </a:rPr>
            <a:t>yr</a:t>
          </a:r>
          <a:r>
            <a:rPr lang="en-GB" sz="1700" kern="1200">
              <a:latin typeface="Calibri"/>
              <a:ea typeface="Calibri"/>
              <a:cs typeface="Calibri"/>
            </a:rPr>
            <a:t> </a:t>
          </a:r>
          <a:r>
            <a:rPr lang="en-GB" sz="1700" kern="1200" err="1">
              <a:latin typeface="Calibri"/>
              <a:ea typeface="Calibri"/>
              <a:cs typeface="Calibri"/>
            </a:rPr>
            <a:t>ydych</a:t>
          </a:r>
          <a:r>
            <a:rPr lang="en-GB" sz="1700" kern="1200">
              <a:latin typeface="Calibri"/>
              <a:ea typeface="Calibri"/>
              <a:cs typeface="Calibri"/>
            </a:rPr>
            <a:t> </a:t>
          </a:r>
          <a:r>
            <a:rPr lang="en-GB" sz="1700" kern="1200" err="1">
              <a:latin typeface="Calibri"/>
              <a:ea typeface="Calibri"/>
              <a:cs typeface="Calibri"/>
            </a:rPr>
            <a:t>wedi</a:t>
          </a:r>
          <a:r>
            <a:rPr lang="en-GB" sz="1700" kern="1200">
              <a:latin typeface="Calibri"/>
              <a:ea typeface="Calibri"/>
              <a:cs typeface="Calibri"/>
            </a:rPr>
            <a:t> </a:t>
          </a:r>
          <a:r>
            <a:rPr lang="en-GB" sz="1700" kern="1200" err="1">
              <a:latin typeface="Calibri"/>
              <a:ea typeface="Calibri"/>
              <a:cs typeface="Calibri"/>
            </a:rPr>
            <a:t>ei</a:t>
          </a:r>
          <a:r>
            <a:rPr lang="en-GB" sz="1700" kern="1200">
              <a:latin typeface="Calibri"/>
              <a:ea typeface="Calibri"/>
              <a:cs typeface="Calibri"/>
            </a:rPr>
            <a:t> </a:t>
          </a:r>
          <a:r>
            <a:rPr lang="en-GB" sz="1700" kern="1200" err="1">
              <a:latin typeface="Calibri"/>
              <a:ea typeface="Calibri"/>
              <a:cs typeface="Calibri"/>
            </a:rPr>
            <a:t>arsylwi</a:t>
          </a:r>
          <a:r>
            <a:rPr lang="en-GB" sz="1700" kern="1200">
              <a:latin typeface="Calibri"/>
              <a:ea typeface="Calibri"/>
              <a:cs typeface="Calibri"/>
            </a:rPr>
            <a:t> </a:t>
          </a:r>
          <a:r>
            <a:rPr lang="en-GB" sz="1700" kern="1200" err="1">
              <a:latin typeface="Calibri"/>
              <a:ea typeface="Calibri"/>
              <a:cs typeface="Calibri"/>
            </a:rPr>
            <a:t>yn</a:t>
          </a:r>
          <a:r>
            <a:rPr lang="en-GB" sz="1700" kern="1200">
              <a:latin typeface="Calibri"/>
              <a:ea typeface="Calibri"/>
              <a:cs typeface="Calibri"/>
            </a:rPr>
            <a:t> </a:t>
          </a:r>
          <a:r>
            <a:rPr lang="en-GB" sz="1700" kern="1200" err="1">
              <a:latin typeface="Calibri"/>
              <a:ea typeface="Calibri"/>
              <a:cs typeface="Calibri"/>
            </a:rPr>
            <a:t>myfyrio</a:t>
          </a:r>
          <a:r>
            <a:rPr lang="en-GB" sz="1700" kern="1200">
              <a:latin typeface="Calibri"/>
              <a:ea typeface="Calibri"/>
              <a:cs typeface="Calibri"/>
            </a:rPr>
            <a:t> </a:t>
          </a:r>
          <a:r>
            <a:rPr lang="en-GB" sz="1700" kern="1200" err="1">
              <a:latin typeface="Calibri"/>
              <a:ea typeface="Calibri"/>
              <a:cs typeface="Calibri"/>
            </a:rPr>
            <a:t>ar</a:t>
          </a:r>
          <a:r>
            <a:rPr lang="en-GB" sz="1700" kern="1200">
              <a:latin typeface="Calibri"/>
              <a:ea typeface="Calibri"/>
              <a:cs typeface="Calibri"/>
            </a:rPr>
            <a:t> y </a:t>
          </a:r>
          <a:r>
            <a:rPr lang="en-GB" sz="1700" kern="1200" err="1">
              <a:latin typeface="Calibri"/>
              <a:ea typeface="Calibri"/>
              <a:cs typeface="Calibri"/>
            </a:rPr>
            <a:t>Dulliau</a:t>
          </a:r>
          <a:r>
            <a:rPr lang="en-GB" sz="1700" kern="1200">
              <a:latin typeface="Calibri"/>
              <a:ea typeface="Calibri"/>
              <a:cs typeface="Calibri"/>
            </a:rPr>
            <a:t> </a:t>
          </a:r>
          <a:r>
            <a:rPr lang="en-GB" sz="1700" kern="1200" err="1">
              <a:latin typeface="Calibri"/>
              <a:ea typeface="Calibri"/>
              <a:cs typeface="Calibri"/>
            </a:rPr>
            <a:t>Addysgu</a:t>
          </a:r>
          <a:r>
            <a:rPr lang="en-GB" sz="1700" kern="1200">
              <a:latin typeface="Calibri"/>
              <a:ea typeface="Calibri"/>
              <a:cs typeface="Calibri"/>
            </a:rPr>
            <a:t> a </a:t>
          </a:r>
          <a:r>
            <a:rPr lang="en-GB" sz="1700" kern="1200" err="1">
              <a:latin typeface="Calibri"/>
              <a:ea typeface="Calibri"/>
              <a:cs typeface="Calibri"/>
            </a:rPr>
            <a:t>Dysgu</a:t>
          </a:r>
          <a:r>
            <a:rPr lang="en-GB" sz="1700" kern="1200">
              <a:latin typeface="Calibri"/>
              <a:ea typeface="Calibri"/>
              <a:cs typeface="Calibri"/>
            </a:rPr>
            <a:t> y </a:t>
          </a:r>
          <a:r>
            <a:rPr lang="en-GB" sz="1700" kern="1200" err="1">
              <a:latin typeface="Calibri"/>
              <a:ea typeface="Calibri"/>
              <a:cs typeface="Calibri"/>
            </a:rPr>
            <a:t>byddech</a:t>
          </a:r>
          <a:r>
            <a:rPr lang="en-GB" sz="1700" kern="1200">
              <a:latin typeface="Calibri"/>
              <a:ea typeface="Calibri"/>
              <a:cs typeface="Calibri"/>
            </a:rPr>
            <a:t> </a:t>
          </a:r>
          <a:r>
            <a:rPr lang="en-GB" sz="1700" kern="1200" err="1">
              <a:latin typeface="Calibri"/>
              <a:ea typeface="Calibri"/>
              <a:cs typeface="Calibri"/>
            </a:rPr>
            <a:t>yn</a:t>
          </a:r>
          <a:r>
            <a:rPr lang="en-GB" sz="1700" kern="1200">
              <a:latin typeface="Calibri"/>
              <a:ea typeface="Calibri"/>
              <a:cs typeface="Calibri"/>
            </a:rPr>
            <a:t> </a:t>
          </a:r>
          <a:r>
            <a:rPr lang="en-GB" sz="1700" kern="1200" err="1">
              <a:latin typeface="Calibri"/>
              <a:ea typeface="Calibri"/>
              <a:cs typeface="Calibri"/>
            </a:rPr>
            <a:t>eu</a:t>
          </a:r>
          <a:r>
            <a:rPr lang="en-GB" sz="1700" kern="1200">
              <a:latin typeface="Calibri"/>
              <a:ea typeface="Calibri"/>
              <a:cs typeface="Calibri"/>
            </a:rPr>
            <a:t> mabwysiadu.​</a:t>
          </a:r>
        </a:p>
      </dsp:txBody>
      <dsp:txXfrm>
        <a:off x="3597547" y="1658"/>
        <a:ext cx="2863304" cy="1717982"/>
      </dsp:txXfrm>
    </dsp:sp>
    <dsp:sp modelId="{27CA55E9-C50C-4CD5-8F6A-018B21CF80DF}">
      <dsp:nvSpPr>
        <dsp:cNvPr id="0" name=""/>
        <dsp:cNvSpPr/>
      </dsp:nvSpPr>
      <dsp:spPr>
        <a:xfrm>
          <a:off x="6747182" y="1658"/>
          <a:ext cx="2863304" cy="1717982"/>
        </a:xfrm>
        <a:prstGeom prst="rect">
          <a:avLst/>
        </a:prstGeom>
        <a:solidFill>
          <a:schemeClr val="accent2">
            <a:hueOff val="-755359"/>
            <a:satOff val="-372"/>
            <a:lumOff val="65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err="1">
              <a:latin typeface="Calibri"/>
              <a:ea typeface="Calibri"/>
              <a:cs typeface="Calibri"/>
            </a:rPr>
            <a:t>Rhowch</a:t>
          </a:r>
          <a:r>
            <a:rPr lang="en-GB" sz="1700" kern="1200">
              <a:latin typeface="Calibri"/>
              <a:ea typeface="Calibri"/>
              <a:cs typeface="Calibri"/>
            </a:rPr>
            <a:t> </a:t>
          </a:r>
          <a:r>
            <a:rPr lang="en-GB" sz="1700" kern="1200" err="1">
              <a:latin typeface="Calibri"/>
              <a:ea typeface="Calibri"/>
              <a:cs typeface="Calibri"/>
            </a:rPr>
            <a:t>gyfiawnhad</a:t>
          </a:r>
          <a:r>
            <a:rPr lang="en-GB" sz="1700" kern="1200">
              <a:latin typeface="Calibri"/>
              <a:ea typeface="Calibri"/>
              <a:cs typeface="Calibri"/>
            </a:rPr>
            <a:t> </a:t>
          </a:r>
          <a:r>
            <a:rPr lang="en-GB" sz="1700" kern="1200" err="1">
              <a:latin typeface="Calibri"/>
              <a:ea typeface="Calibri"/>
              <a:cs typeface="Calibri"/>
            </a:rPr>
            <a:t>academaidd</a:t>
          </a:r>
          <a:r>
            <a:rPr lang="en-GB" sz="1700" kern="1200">
              <a:latin typeface="Calibri"/>
              <a:ea typeface="Calibri"/>
              <a:cs typeface="Calibri"/>
            </a:rPr>
            <a:t> </a:t>
          </a:r>
          <a:r>
            <a:rPr lang="en-GB" sz="1700" kern="1200" err="1">
              <a:latin typeface="Calibri"/>
              <a:ea typeface="Calibri"/>
              <a:cs typeface="Calibri"/>
            </a:rPr>
            <a:t>dros</a:t>
          </a:r>
          <a:r>
            <a:rPr lang="en-GB" sz="1700" kern="1200">
              <a:latin typeface="Calibri"/>
              <a:ea typeface="Calibri"/>
              <a:cs typeface="Calibri"/>
            </a:rPr>
            <a:t> y dull</a:t>
          </a:r>
        </a:p>
      </dsp:txBody>
      <dsp:txXfrm>
        <a:off x="6747182" y="1658"/>
        <a:ext cx="2863304" cy="1717982"/>
      </dsp:txXfrm>
    </dsp:sp>
    <dsp:sp modelId="{07057D49-7FEF-4BCE-B3C5-C503BF265331}">
      <dsp:nvSpPr>
        <dsp:cNvPr id="0" name=""/>
        <dsp:cNvSpPr/>
      </dsp:nvSpPr>
      <dsp:spPr>
        <a:xfrm>
          <a:off x="2022730" y="2005971"/>
          <a:ext cx="2863304" cy="1717982"/>
        </a:xfrm>
        <a:prstGeom prst="rect">
          <a:avLst/>
        </a:prstGeom>
        <a:solidFill>
          <a:schemeClr val="accent2">
            <a:hueOff val="-1133038"/>
            <a:satOff val="-559"/>
            <a:lumOff val="985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>
              <a:latin typeface="Calibri"/>
              <a:ea typeface="Calibri"/>
              <a:cs typeface="Calibri"/>
            </a:rPr>
            <a:t>Beth </a:t>
          </a:r>
          <a:r>
            <a:rPr lang="en-GB" sz="1700" kern="1200" err="1">
              <a:latin typeface="Calibri"/>
              <a:ea typeface="Calibri"/>
              <a:cs typeface="Calibri"/>
            </a:rPr>
            <a:t>mae’r</a:t>
          </a:r>
          <a:r>
            <a:rPr lang="en-GB" sz="1700" kern="1200">
              <a:latin typeface="Calibri"/>
              <a:ea typeface="Calibri"/>
              <a:cs typeface="Calibri"/>
            </a:rPr>
            <a:t> </a:t>
          </a:r>
          <a:r>
            <a:rPr lang="en-GB" sz="1700" kern="1200" err="1">
              <a:latin typeface="Calibri"/>
              <a:ea typeface="Calibri"/>
              <a:cs typeface="Calibri"/>
            </a:rPr>
            <a:t>ymchwil</a:t>
          </a:r>
          <a:r>
            <a:rPr lang="en-GB" sz="1700" kern="1200">
              <a:latin typeface="Calibri"/>
              <a:ea typeface="Calibri"/>
              <a:cs typeface="Calibri"/>
            </a:rPr>
            <a:t> </a:t>
          </a:r>
          <a:r>
            <a:rPr lang="en-GB" sz="1700" kern="1200" err="1">
              <a:latin typeface="Calibri"/>
              <a:ea typeface="Calibri"/>
              <a:cs typeface="Calibri"/>
            </a:rPr>
            <a:t>yn</a:t>
          </a:r>
          <a:r>
            <a:rPr lang="en-GB" sz="1700" kern="1200">
              <a:latin typeface="Calibri"/>
              <a:ea typeface="Calibri"/>
              <a:cs typeface="Calibri"/>
            </a:rPr>
            <a:t> </a:t>
          </a:r>
          <a:r>
            <a:rPr lang="en-GB" sz="1700" kern="1200" err="1">
              <a:latin typeface="Calibri"/>
              <a:ea typeface="Calibri"/>
              <a:cs typeface="Calibri"/>
            </a:rPr>
            <a:t>ei</a:t>
          </a:r>
          <a:r>
            <a:rPr lang="en-GB" sz="1700" kern="1200">
              <a:latin typeface="Calibri"/>
              <a:ea typeface="Calibri"/>
              <a:cs typeface="Calibri"/>
            </a:rPr>
            <a:t> </a:t>
          </a:r>
          <a:r>
            <a:rPr lang="en-GB" sz="1700" kern="1200" err="1">
              <a:latin typeface="Calibri"/>
              <a:ea typeface="Calibri"/>
              <a:cs typeface="Calibri"/>
            </a:rPr>
            <a:t>ddweud</a:t>
          </a:r>
          <a:r>
            <a:rPr lang="en-GB" sz="1700" kern="1200">
              <a:latin typeface="Calibri"/>
              <a:ea typeface="Calibri"/>
              <a:cs typeface="Calibri"/>
            </a:rPr>
            <a:t> </a:t>
          </a:r>
          <a:r>
            <a:rPr lang="en-GB" sz="1700" kern="1200" err="1">
              <a:latin typeface="Calibri"/>
              <a:ea typeface="Calibri"/>
              <a:cs typeface="Calibri"/>
            </a:rPr>
            <a:t>wrthym</a:t>
          </a:r>
          <a:r>
            <a:rPr lang="en-GB" sz="1700" kern="1200">
              <a:latin typeface="Calibri"/>
              <a:ea typeface="Calibri"/>
              <a:cs typeface="Calibri"/>
            </a:rPr>
            <a:t> am y dull </a:t>
          </a:r>
          <a:r>
            <a:rPr lang="en-GB" sz="1700" kern="1200" err="1">
              <a:latin typeface="Calibri"/>
              <a:ea typeface="Calibri"/>
              <a:cs typeface="Calibri"/>
            </a:rPr>
            <a:t>hwn</a:t>
          </a:r>
          <a:r>
            <a:rPr lang="en-GB" sz="1700" kern="1200">
              <a:latin typeface="Calibri"/>
              <a:ea typeface="Calibri"/>
              <a:cs typeface="Calibri"/>
            </a:rPr>
            <a:t>, </a:t>
          </a:r>
          <a:r>
            <a:rPr lang="en-GB" sz="1700" kern="1200" err="1">
              <a:latin typeface="Calibri"/>
              <a:ea typeface="Calibri"/>
              <a:cs typeface="Calibri"/>
            </a:rPr>
            <a:t>beth</a:t>
          </a:r>
          <a:r>
            <a:rPr lang="en-GB" sz="1700" kern="1200">
              <a:latin typeface="Calibri"/>
              <a:ea typeface="Calibri"/>
              <a:cs typeface="Calibri"/>
            </a:rPr>
            <a:t> </a:t>
          </a:r>
          <a:r>
            <a:rPr lang="en-GB" sz="1700" kern="1200" err="1">
              <a:latin typeface="Calibri"/>
              <a:ea typeface="Calibri"/>
              <a:cs typeface="Calibri"/>
            </a:rPr>
            <a:t>yw’r</a:t>
          </a:r>
          <a:r>
            <a:rPr lang="en-GB" sz="1700" kern="1200">
              <a:latin typeface="Calibri"/>
              <a:ea typeface="Calibri"/>
              <a:cs typeface="Calibri"/>
            </a:rPr>
            <a:t> </a:t>
          </a:r>
          <a:r>
            <a:rPr lang="en-GB" sz="1700" kern="1200" err="1">
              <a:latin typeface="Calibri"/>
              <a:ea typeface="Calibri"/>
              <a:cs typeface="Calibri"/>
            </a:rPr>
            <a:t>cryfderau</a:t>
          </a:r>
          <a:r>
            <a:rPr lang="en-GB" sz="1700" kern="1200">
              <a:latin typeface="Calibri"/>
              <a:ea typeface="Calibri"/>
              <a:cs typeface="Calibri"/>
            </a:rPr>
            <a:t> </a:t>
          </a:r>
          <a:r>
            <a:rPr lang="en-GB" sz="1700" kern="1200" err="1">
              <a:latin typeface="Calibri"/>
              <a:ea typeface="Calibri"/>
              <a:cs typeface="Calibri"/>
            </a:rPr>
            <a:t>a’r</a:t>
          </a:r>
          <a:r>
            <a:rPr lang="en-GB" sz="1700" kern="1200">
              <a:latin typeface="Calibri"/>
              <a:ea typeface="Calibri"/>
              <a:cs typeface="Calibri"/>
            </a:rPr>
            <a:t> </a:t>
          </a:r>
          <a:r>
            <a:rPr lang="en-GB" sz="1700" kern="1200" err="1">
              <a:latin typeface="Calibri"/>
              <a:ea typeface="Calibri"/>
              <a:cs typeface="Calibri"/>
            </a:rPr>
            <a:t>gwendidau</a:t>
          </a:r>
          <a:r>
            <a:rPr lang="en-GB" sz="1700" kern="1200">
              <a:latin typeface="Calibri"/>
              <a:ea typeface="Calibri"/>
              <a:cs typeface="Calibri"/>
            </a:rPr>
            <a:t> </a:t>
          </a:r>
          <a:r>
            <a:rPr lang="en-GB" sz="1700" kern="1200" err="1">
              <a:latin typeface="Calibri"/>
              <a:ea typeface="Calibri"/>
              <a:cs typeface="Calibri"/>
            </a:rPr>
            <a:t>neu’r</a:t>
          </a:r>
          <a:r>
            <a:rPr lang="en-GB" sz="1700" kern="1200">
              <a:latin typeface="Calibri"/>
              <a:ea typeface="Calibri"/>
              <a:cs typeface="Calibri"/>
            </a:rPr>
            <a:t> </a:t>
          </a:r>
          <a:r>
            <a:rPr lang="en-GB" sz="1700" kern="1200" err="1">
              <a:latin typeface="Calibri"/>
              <a:ea typeface="Calibri"/>
              <a:cs typeface="Calibri"/>
            </a:rPr>
            <a:t>ystyriaethau</a:t>
          </a:r>
          <a:r>
            <a:rPr lang="en-GB" sz="1700" kern="1200">
              <a:latin typeface="Calibri"/>
              <a:ea typeface="Calibri"/>
              <a:cs typeface="Calibri"/>
            </a:rPr>
            <a:t> allweddol</a:t>
          </a:r>
        </a:p>
      </dsp:txBody>
      <dsp:txXfrm>
        <a:off x="2022730" y="2005971"/>
        <a:ext cx="2863304" cy="1717982"/>
      </dsp:txXfrm>
    </dsp:sp>
    <dsp:sp modelId="{92D5FA46-E777-45B6-90E1-F6AD0CF9CF13}">
      <dsp:nvSpPr>
        <dsp:cNvPr id="0" name=""/>
        <dsp:cNvSpPr/>
      </dsp:nvSpPr>
      <dsp:spPr>
        <a:xfrm>
          <a:off x="5172365" y="2005971"/>
          <a:ext cx="2863304" cy="1717982"/>
        </a:xfrm>
        <a:prstGeom prst="rect">
          <a:avLst/>
        </a:prstGeom>
        <a:solidFill>
          <a:schemeClr val="accent2">
            <a:hueOff val="-1510717"/>
            <a:satOff val="-745"/>
            <a:lumOff val="1313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>
              <a:latin typeface="Calibri"/>
              <a:ea typeface="Calibri"/>
              <a:cs typeface="Calibri"/>
            </a:rPr>
            <a:t>RHESYMEG GLIR</a:t>
          </a:r>
        </a:p>
      </dsp:txBody>
      <dsp:txXfrm>
        <a:off x="5172365" y="2005971"/>
        <a:ext cx="2863304" cy="17179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9/28/2023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36579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9/28/2023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54001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9/28/2023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0613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9/28/2023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59842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9/28/2023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69047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9/28/2023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66410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9/28/2023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84118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9/28/2023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8514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9/28/2023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936140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9/28/2023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359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9/28/2023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066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9/28/2023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27130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2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F40FBDA-CEB1-40F0-9AB9-BD9C402D7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Jigsaw puzzles in plastic figures">
            <a:extLst>
              <a:ext uri="{FF2B5EF4-FFF2-40B4-BE49-F238E27FC236}">
                <a16:creationId xmlns:a16="http://schemas.microsoft.com/office/drawing/2014/main" id="{29FAAC9C-887D-7812-0D37-040B7DDE72D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5000"/>
          </a:blip>
          <a:srcRect t="5292" r="-2" b="1340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344D4FE-ABEF-4230-9E4E-AD5782FC7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noFill/>
          <a:ln w="9525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69532" y="2091263"/>
            <a:ext cx="8652938" cy="2461504"/>
          </a:xfrm>
        </p:spPr>
        <p:txBody>
          <a:bodyPr>
            <a:normAutofit/>
          </a:bodyPr>
          <a:lstStyle/>
          <a:p>
            <a:r>
              <a:rPr lang="en-GB"/>
              <a:t>ECAD6007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69532" y="4623127"/>
            <a:ext cx="8655200" cy="45720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CYMORTH ASEINIAD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325F979-D3F9-4926-81B7-7ACCB31A50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9525" cap="sq" cmpd="sng" algn="ctr">
            <a:solidFill>
              <a:schemeClr val="tx1">
                <a:lumMod val="75000"/>
                <a:lumOff val="25000"/>
                <a:alpha val="80000"/>
              </a:schemeClr>
            </a:solidFill>
            <a:prstDash val="solid"/>
            <a:miter lim="800000"/>
          </a:ln>
          <a:effectLst/>
        </p:spPr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47421797-7B77-498E-A01C-0A1194615B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26D38EC-CD1B-456B-A813-64F8D8E71D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alpha val="94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DC18E46-CA2E-43A8-A2EC-61D30FAC36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147FB0-081E-4C23-229F-C7A6FF6B4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r>
              <a:rPr lang="en-GB" dirty="0" err="1">
                <a:latin typeface="Arial"/>
                <a:cs typeface="Arial"/>
              </a:rPr>
              <a:t>Cyflwyniad</a:t>
            </a:r>
            <a:r>
              <a:rPr lang="en-GB" dirty="0">
                <a:latin typeface="Arial"/>
                <a:cs typeface="Arial"/>
              </a:rPr>
              <a:t> - </a:t>
            </a:r>
            <a:r>
              <a:rPr lang="en-GB" dirty="0" err="1">
                <a:latin typeface="Arial"/>
                <a:cs typeface="Arial"/>
              </a:rPr>
              <a:t>tua</a:t>
            </a:r>
            <a:r>
              <a:rPr lang="en-GB" dirty="0">
                <a:latin typeface="Arial"/>
                <a:cs typeface="Arial"/>
              </a:rPr>
              <a:t> 400 gair</a:t>
            </a:r>
            <a:endParaRPr lang="en-US" dirty="0">
              <a:latin typeface="Arial"/>
              <a:cs typeface="Arial"/>
            </a:endParaRP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7DA3AEF4-C31B-9B32-D288-C799C46369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58340985"/>
              </p:ext>
            </p:extLst>
          </p:nvPr>
        </p:nvGraphicFramePr>
        <p:xfrm>
          <a:off x="1066800" y="2103120"/>
          <a:ext cx="10058400" cy="3849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31268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4737801-B9D6-4A08-BD77-23010A802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5FABD39-C757-461E-A681-DC2736484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572613"/>
            <a:ext cx="11281609" cy="2396079"/>
          </a:xfrm>
          <a:prstGeom prst="rect">
            <a:avLst/>
          </a:prstGeom>
          <a:solidFill>
            <a:schemeClr val="accent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DF424F5-8D5C-46C0-A1B0-AF34E0350C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737380"/>
            <a:ext cx="10954512" cy="2066544"/>
          </a:xfrm>
          <a:prstGeom prst="rect">
            <a:avLst/>
          </a:prstGeom>
          <a:noFill/>
          <a:ln w="6350" cap="sq" cmpd="sng" algn="ctr">
            <a:solidFill>
              <a:srgbClr val="FFFFFF"/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2072C6-26C5-3EAB-818C-4247FB805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089090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ADOLYGIAD LLENYDDOL - 1000 o eiriau</a:t>
            </a:r>
            <a:endParaRPr lang="en-US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5AA993-DEC6-EDA2-B8E2-C861759534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626" y="3024481"/>
            <a:ext cx="11451637" cy="250838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GB" sz="2000" dirty="0">
                <a:latin typeface="Calibri"/>
                <a:ea typeface="Calibri"/>
                <a:cs typeface="Calibri"/>
              </a:rPr>
              <a:t>YSGRIFENNU CRIDIGOL
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Dywedodd</a:t>
            </a:r>
            <a:r>
              <a:rPr lang="en-GB" sz="2000" dirty="0">
                <a:latin typeface="Calibri"/>
                <a:ea typeface="Calibri"/>
                <a:cs typeface="Calibri"/>
              </a:rPr>
              <a:t> Jones (2018)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fod</a:t>
            </a:r>
            <a:r>
              <a:rPr lang="en-GB" sz="2000" dirty="0">
                <a:latin typeface="Calibri"/>
                <a:ea typeface="Calibri"/>
                <a:cs typeface="Calibri"/>
              </a:rPr>
              <a:t>.......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yn</a:t>
            </a:r>
            <a:r>
              <a:rPr lang="en-GB" sz="2000" dirty="0"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cael</a:t>
            </a:r>
            <a:r>
              <a:rPr lang="en-GB" sz="2000" dirty="0"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ei</a:t>
            </a:r>
            <a:r>
              <a:rPr lang="en-GB" sz="2000" dirty="0"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gefnogi</a:t>
            </a:r>
            <a:r>
              <a:rPr lang="en-GB" sz="2000" dirty="0"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gan</a:t>
            </a:r>
            <a:r>
              <a:rPr lang="en-GB" sz="2000" dirty="0">
                <a:latin typeface="Calibri"/>
                <a:ea typeface="Calibri"/>
                <a:cs typeface="Calibri"/>
              </a:rPr>
              <a:t> Evans (2019) a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oedd</a:t>
            </a:r>
            <a:r>
              <a:rPr lang="en-GB" sz="2000" dirty="0"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hefyd</a:t>
            </a:r>
            <a:r>
              <a:rPr lang="en-GB" sz="2000" dirty="0"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yn</a:t>
            </a:r>
            <a:r>
              <a:rPr lang="en-GB" sz="2000" dirty="0"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dadlau</a:t>
            </a:r>
            <a:r>
              <a:rPr lang="en-GB" sz="2000" dirty="0">
                <a:latin typeface="Calibri"/>
                <a:ea typeface="Calibri"/>
                <a:cs typeface="Calibri"/>
              </a:rPr>
              <a:t> bod....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Fodd</a:t>
            </a:r>
            <a:r>
              <a:rPr lang="en-GB" sz="2000" dirty="0"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bynnag</a:t>
            </a:r>
            <a:r>
              <a:rPr lang="en-GB" sz="2000" dirty="0">
                <a:latin typeface="Calibri"/>
                <a:ea typeface="Calibri"/>
                <a:cs typeface="Calibri"/>
              </a:rPr>
              <a:t>,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rhaid</a:t>
            </a:r>
            <a:r>
              <a:rPr lang="en-GB" sz="2000" dirty="0"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rhoi</a:t>
            </a:r>
            <a:r>
              <a:rPr lang="en-GB" sz="2000" dirty="0"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ystyriaeth</a:t>
            </a:r>
            <a:r>
              <a:rPr lang="en-GB" sz="2000" dirty="0"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ddyledus</a:t>
            </a:r>
            <a:r>
              <a:rPr lang="en-GB" sz="2000" dirty="0"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i</a:t>
            </a:r>
            <a:r>
              <a:rPr lang="en-GB" sz="2000" dirty="0">
                <a:latin typeface="Calibri"/>
                <a:ea typeface="Calibri"/>
                <a:cs typeface="Calibri"/>
              </a:rPr>
              <a:t>......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fel</a:t>
            </a:r>
            <a:r>
              <a:rPr lang="en-GB" sz="2000" dirty="0"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safbwynt</a:t>
            </a:r>
            <a:r>
              <a:rPr lang="en-GB" sz="2000" dirty="0"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amgen</a:t>
            </a:r>
            <a:r>
              <a:rPr lang="en-GB" sz="2000" dirty="0">
                <a:latin typeface="Calibri"/>
                <a:ea typeface="Calibri"/>
                <a:cs typeface="Calibri"/>
              </a:rPr>
              <a:t>. Davies (2018) 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yn</a:t>
            </a:r>
            <a:r>
              <a:rPr lang="en-GB" sz="2000" dirty="0"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credu’n</a:t>
            </a:r>
            <a:r>
              <a:rPr lang="en-GB" sz="2000" dirty="0"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gryf</a:t>
            </a:r>
            <a:r>
              <a:rPr lang="en-GB" sz="2000" dirty="0">
                <a:latin typeface="Calibri"/>
                <a:ea typeface="Calibri"/>
                <a:cs typeface="Calibri"/>
              </a:rPr>
              <a:t> bod.... a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byddai’r</a:t>
            </a:r>
            <a:r>
              <a:rPr lang="en-GB" sz="2000" dirty="0"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dystiolaeth</a:t>
            </a:r>
            <a:r>
              <a:rPr lang="en-GB" sz="2000" dirty="0"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yn</a:t>
            </a:r>
            <a:r>
              <a:rPr lang="en-GB" sz="2000" dirty="0"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awgrymu</a:t>
            </a:r>
            <a:r>
              <a:rPr lang="en-GB" sz="2000" dirty="0">
                <a:latin typeface="Calibri"/>
                <a:ea typeface="Calibri"/>
                <a:cs typeface="Calibri"/>
              </a:rPr>
              <a:t>​
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Digwyddiad</a:t>
            </a:r>
            <a:r>
              <a:rPr lang="en-GB" sz="2000" dirty="0"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tyngedfennol</a:t>
            </a:r>
            <a:r>
              <a:rPr lang="en-GB" sz="2000" dirty="0"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yn</a:t>
            </a:r>
            <a:r>
              <a:rPr lang="en-GB" sz="2000" dirty="0"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ymwneud</a:t>
            </a:r>
            <a:r>
              <a:rPr lang="en-GB" sz="2000" dirty="0">
                <a:latin typeface="Calibri"/>
                <a:ea typeface="Calibri"/>
                <a:cs typeface="Calibri"/>
              </a:rPr>
              <a:t> â …... y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gellir</a:t>
            </a:r>
            <a:r>
              <a:rPr lang="en-GB" sz="2000" dirty="0"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ei</a:t>
            </a:r>
            <a:r>
              <a:rPr lang="en-GB" sz="2000" dirty="0">
                <a:latin typeface="Calibri"/>
                <a:ea typeface="Calibri"/>
                <a:cs typeface="Calibri"/>
              </a:rPr>
              <a:t> weld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drwy'r</a:t>
            </a:r>
            <a:r>
              <a:rPr lang="en-GB" sz="2000" dirty="0">
                <a:latin typeface="Calibri"/>
                <a:ea typeface="Calibri"/>
                <a:cs typeface="Calibri"/>
              </a:rPr>
              <a:t> …..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fframwaith</a:t>
            </a:r>
            <a:r>
              <a:rPr lang="en-GB" sz="2000" dirty="0">
                <a:latin typeface="Calibri"/>
                <a:ea typeface="Calibri"/>
                <a:cs typeface="Calibri"/>
              </a:rPr>
              <a:t>/lens.......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pwy</a:t>
            </a:r>
            <a:r>
              <a:rPr lang="en-GB" sz="2000" dirty="0"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sy'n</a:t>
            </a:r>
            <a:r>
              <a:rPr lang="en-GB" sz="2000" dirty="0"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ei</a:t>
            </a:r>
            <a:r>
              <a:rPr lang="en-GB" sz="2000" dirty="0"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gefnogi</a:t>
            </a:r>
            <a:r>
              <a:rPr lang="en-GB" sz="2000" dirty="0">
                <a:latin typeface="Calibri"/>
                <a:ea typeface="Calibri"/>
                <a:cs typeface="Calibri"/>
              </a:rPr>
              <a:t>?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Pwy</a:t>
            </a:r>
            <a:r>
              <a:rPr lang="en-GB" sz="2000" dirty="0"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oedd</a:t>
            </a:r>
            <a:r>
              <a:rPr lang="en-GB" sz="2000" dirty="0"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yn</a:t>
            </a:r>
            <a:r>
              <a:rPr lang="en-GB" sz="2000" dirty="0"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dadlau</a:t>
            </a:r>
            <a:r>
              <a:rPr lang="en-GB" sz="2000" dirty="0"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dros</a:t>
            </a:r>
            <a:r>
              <a:rPr lang="en-GB" sz="2000" dirty="0"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hyn</a:t>
            </a:r>
            <a:r>
              <a:rPr lang="en-GB" sz="2000" dirty="0">
                <a:latin typeface="Calibri"/>
                <a:ea typeface="Calibri"/>
                <a:cs typeface="Calibri"/>
              </a:rPr>
              <a:t>? A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oes</a:t>
            </a:r>
            <a:r>
              <a:rPr lang="en-GB" sz="2000" dirty="0"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tystiolaeth</a:t>
            </a:r>
            <a:r>
              <a:rPr lang="en-GB" sz="2000" dirty="0"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briodol</a:t>
            </a:r>
            <a:r>
              <a:rPr lang="en-GB" sz="2000" dirty="0"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i</a:t>
            </a:r>
            <a:r>
              <a:rPr lang="en-GB" sz="2000" dirty="0"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gefnogi'r</a:t>
            </a:r>
            <a:r>
              <a:rPr lang="en-GB" sz="2000" dirty="0"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farn</a:t>
            </a:r>
            <a:r>
              <a:rPr lang="en-GB" sz="2000" dirty="0">
                <a:latin typeface="Calibri"/>
                <a:ea typeface="Calibri"/>
                <a:cs typeface="Calibri"/>
              </a:rPr>
              <a:t> hon?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yn</a:t>
            </a:r>
            <a:r>
              <a:rPr lang="en-GB" sz="2000" dirty="0">
                <a:latin typeface="Calibri"/>
                <a:ea typeface="Calibri"/>
                <a:cs typeface="Calibri"/>
              </a:rPr>
              <a:t>
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Datblygu</a:t>
            </a:r>
            <a:r>
              <a:rPr lang="en-GB" sz="2000" dirty="0"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paragraffau</a:t>
            </a:r>
            <a:r>
              <a:rPr lang="en-GB" sz="2000" dirty="0"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lluosog</a:t>
            </a:r>
            <a:r>
              <a:rPr lang="en-GB" sz="2000" dirty="0"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sy'n</a:t>
            </a:r>
            <a:r>
              <a:rPr lang="en-GB" sz="2000" dirty="0"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syntheseiddio</a:t>
            </a:r>
            <a:r>
              <a:rPr lang="en-GB" sz="2000" dirty="0"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ystod</a:t>
            </a:r>
            <a:r>
              <a:rPr lang="en-GB" sz="2000" dirty="0">
                <a:latin typeface="Calibri"/>
                <a:ea typeface="Calibri"/>
                <a:cs typeface="Calibri"/>
              </a:rPr>
              <a:t> o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ffynonellau</a:t>
            </a:r>
            <a:r>
              <a:rPr lang="en-GB" sz="2000" dirty="0"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academaidd</a:t>
            </a:r>
            <a:r>
              <a:rPr lang="en-GB" sz="2000" dirty="0"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i</a:t>
            </a:r>
            <a:r>
              <a:rPr lang="en-GB" sz="2000" dirty="0"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adeiladu</a:t>
            </a:r>
            <a:r>
              <a:rPr lang="en-GB" sz="2000" dirty="0">
                <a:latin typeface="Calibri"/>
                <a:ea typeface="Calibri"/>
                <a:cs typeface="Calibri"/>
              </a:rPr>
              <a:t> un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ddadl</a:t>
            </a:r>
            <a:r>
              <a:rPr lang="en-GB" sz="2000" dirty="0"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gydlynol</a:t>
            </a:r>
            <a:r>
              <a:rPr lang="en-GB" sz="2000" dirty="0">
                <a:latin typeface="Calibri"/>
                <a:ea typeface="Calibri"/>
                <a:cs typeface="Calibri"/>
              </a:rPr>
              <a:t>.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yn</a:t>
            </a:r>
            <a:r>
              <a:rPr lang="en-GB" sz="2000" dirty="0">
                <a:latin typeface="Calibri"/>
                <a:ea typeface="Calibri"/>
                <a:cs typeface="Calibri"/>
              </a:rPr>
              <a:t>
PEEL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Paragraff</a:t>
            </a:r>
            <a:r>
              <a:rPr lang="en-GB" sz="2000" dirty="0">
                <a:latin typeface="Calibri"/>
                <a:ea typeface="Calibri"/>
                <a:cs typeface="Calibri"/>
              </a:rPr>
              <a:t>.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Pwynt</a:t>
            </a:r>
            <a:r>
              <a:rPr lang="en-GB" sz="2000" dirty="0">
                <a:latin typeface="Calibri"/>
                <a:ea typeface="Calibri"/>
                <a:cs typeface="Calibri"/>
              </a:rPr>
              <a:t>,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Eglurhad</a:t>
            </a:r>
            <a:r>
              <a:rPr lang="en-GB" sz="2000" dirty="0">
                <a:latin typeface="Calibri"/>
                <a:ea typeface="Calibri"/>
                <a:cs typeface="Calibri"/>
              </a:rPr>
              <a:t>,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Tystiolaeth</a:t>
            </a:r>
            <a:r>
              <a:rPr lang="en-GB" sz="2000" dirty="0">
                <a:latin typeface="Calibri"/>
                <a:ea typeface="Calibri"/>
                <a:cs typeface="Calibri"/>
              </a:rPr>
              <a:t>,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Llenyddiaeth</a:t>
            </a:r>
            <a:r>
              <a:rPr lang="en-GB" sz="2000" dirty="0"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sy'n</a:t>
            </a:r>
            <a:r>
              <a:rPr lang="en-GB" sz="2000" dirty="0"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cefnogi'r</a:t>
            </a:r>
            <a:r>
              <a:rPr lang="en-GB" sz="2000" dirty="0"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safbwynt</a:t>
            </a:r>
            <a:r>
              <a:rPr lang="en-GB" sz="2000" dirty="0"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hwn</a:t>
            </a:r>
            <a:endParaRPr lang="en-US" sz="2000" dirty="0" err="1">
              <a:latin typeface="Calibri"/>
              <a:ea typeface="Calibri"/>
              <a:cs typeface="Calibri"/>
            </a:endParaRPr>
          </a:p>
          <a:p>
            <a:pPr>
              <a:lnSpc>
                <a:spcPct val="90000"/>
              </a:lnSpc>
              <a:buClr>
                <a:srgbClr val="262626"/>
              </a:buClr>
            </a:pPr>
            <a:endParaRPr lang="en-GB" sz="800"/>
          </a:p>
          <a:p>
            <a:pPr>
              <a:lnSpc>
                <a:spcPct val="90000"/>
              </a:lnSpc>
              <a:buClr>
                <a:srgbClr val="262626"/>
              </a:buClr>
            </a:pPr>
            <a:endParaRPr lang="en-GB" sz="800"/>
          </a:p>
        </p:txBody>
      </p:sp>
    </p:spTree>
    <p:extLst>
      <p:ext uri="{BB962C8B-B14F-4D97-AF65-F5344CB8AC3E}">
        <p14:creationId xmlns:p14="http://schemas.microsoft.com/office/powerpoint/2010/main" val="41104780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EB72A9B-FD82-4F09-BF1E-D39311D3A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D39B371-6E4E-4070-AB4E-4D788405A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937DAED-8BFE-4563-BB45-B5E554D70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E55CE1-0721-32A3-AE9C-60E0C76D08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GB" sz="3200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Astudiaeth</a:t>
            </a:r>
            <a:r>
              <a:rPr lang="en-GB" sz="320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3200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Achos</a:t>
            </a:r>
            <a:r>
              <a:rPr lang="en-GB" sz="320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 - </a:t>
            </a:r>
            <a:r>
              <a:rPr lang="en-GB" sz="3200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800 </a:t>
            </a:r>
            <a:r>
              <a:rPr lang="en-GB" sz="320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o eiriau</a:t>
            </a:r>
            <a:endParaRPr lang="en-US" sz="3200">
              <a:latin typeface="Calibri"/>
              <a:ea typeface="Calibri"/>
              <a:cs typeface="Calibri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3E95AB0-E98D-7183-52BD-29E1FE9EE3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94997491"/>
              </p:ext>
            </p:extLst>
          </p:nvPr>
        </p:nvGraphicFramePr>
        <p:xfrm>
          <a:off x="1066800" y="2310063"/>
          <a:ext cx="10058400" cy="3725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940574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0EB72A9B-FD82-4F09-BF1E-D39311D3A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D39B371-6E4E-4070-AB4E-4D788405A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937DAED-8BFE-4563-BB45-B5E554D70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D1BA7D-9DA3-F665-F70E-4ED82D19C5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GB" err="1">
                <a:latin typeface="Calibri"/>
                <a:ea typeface="Calibri"/>
                <a:cs typeface="Calibri"/>
              </a:rPr>
              <a:t>Dulliau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Addysgu</a:t>
            </a:r>
            <a:r>
              <a:rPr lang="en-GB">
                <a:latin typeface="Calibri"/>
                <a:ea typeface="Calibri"/>
                <a:cs typeface="Calibri"/>
              </a:rPr>
              <a:t> a </a:t>
            </a:r>
            <a:r>
              <a:rPr lang="en-GB" err="1">
                <a:latin typeface="Calibri"/>
                <a:ea typeface="Calibri"/>
                <a:cs typeface="Calibri"/>
              </a:rPr>
              <a:t>Dysgu</a:t>
            </a:r>
            <a:r>
              <a:rPr lang="en-GB">
                <a:latin typeface="Calibri"/>
                <a:ea typeface="Calibri"/>
                <a:cs typeface="Calibri"/>
              </a:rPr>
              <a:t> - 800 o eiriau</a:t>
            </a:r>
            <a:endParaRPr lang="en-US">
              <a:latin typeface="Calibri"/>
              <a:ea typeface="Calibri"/>
              <a:cs typeface="Calibri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1066C25-C291-A4A9-648A-A38956F335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22056024"/>
              </p:ext>
            </p:extLst>
          </p:nvPr>
        </p:nvGraphicFramePr>
        <p:xfrm>
          <a:off x="1066800" y="2310063"/>
          <a:ext cx="10058400" cy="3725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977590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35D323-BF92-69C1-D510-587A224B81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5512" y="870132"/>
            <a:ext cx="9792208" cy="1527078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latin typeface="Calibri"/>
                <a:ea typeface="Calibri"/>
                <a:cs typeface="Calibri"/>
              </a:rPr>
              <a:t>TRAFODAETH- 600 o </a:t>
            </a:r>
            <a:r>
              <a:rPr lang="en-GB" b="1" err="1">
                <a:latin typeface="Calibri"/>
                <a:ea typeface="Calibri"/>
                <a:cs typeface="Calibri"/>
              </a:rPr>
              <a:t>eiriau</a:t>
            </a:r>
            <a:endParaRPr lang="en-US" b="1" err="1"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3243F0-DEA9-31E1-1ABC-72E546DF6C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5512" y="2557849"/>
            <a:ext cx="9792208" cy="34078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latin typeface="Calibri"/>
                <a:ea typeface="Calibri"/>
                <a:cs typeface="Calibri"/>
              </a:rPr>
              <a:t>Beth </a:t>
            </a:r>
            <a:r>
              <a:rPr lang="en-GB" err="1">
                <a:latin typeface="Calibri"/>
                <a:ea typeface="Calibri"/>
                <a:cs typeface="Calibri"/>
              </a:rPr>
              <a:t>mae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hyn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i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gyd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yn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ei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olygu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i'ch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dewisiadau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addysgegol</a:t>
            </a:r>
            <a:r>
              <a:rPr lang="en-GB">
                <a:latin typeface="Calibri"/>
                <a:ea typeface="Calibri"/>
                <a:cs typeface="Calibri"/>
              </a:rPr>
              <a:t> ac </a:t>
            </a:r>
            <a:r>
              <a:rPr lang="en-GB" err="1">
                <a:latin typeface="Calibri"/>
                <a:ea typeface="Calibri"/>
                <a:cs typeface="Calibri"/>
              </a:rPr>
              <a:t>athroniaeth</a:t>
            </a:r>
            <a:r>
              <a:rPr lang="en-GB">
                <a:latin typeface="Calibri"/>
                <a:ea typeface="Calibri"/>
                <a:cs typeface="Calibri"/>
              </a:rPr>
              <a:t> addysg?</a:t>
            </a:r>
            <a:endParaRPr lang="en-US">
              <a:latin typeface="Calibri"/>
              <a:ea typeface="Calibri"/>
              <a:cs typeface="Calibri"/>
            </a:endParaRPr>
          </a:p>
          <a:p>
            <a:pPr>
              <a:buClr>
                <a:srgbClr val="262626"/>
              </a:buClr>
            </a:pPr>
            <a:r>
              <a:rPr lang="en-GB">
                <a:latin typeface="Calibri"/>
                <a:ea typeface="Calibri"/>
                <a:cs typeface="Calibri"/>
              </a:rPr>
              <a:t>Beth </a:t>
            </a:r>
            <a:r>
              <a:rPr lang="en-GB" err="1">
                <a:latin typeface="Calibri"/>
                <a:ea typeface="Calibri"/>
                <a:cs typeface="Calibri"/>
              </a:rPr>
              <a:t>mae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hyn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yn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ei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olygu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i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ystyriaethau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allweddol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ar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gyfer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eich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ystafell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ddosbarth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eich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hun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yn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eich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lleoliad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cyntaf</a:t>
            </a:r>
            <a:r>
              <a:rPr lang="en-GB">
                <a:latin typeface="Calibri"/>
                <a:ea typeface="Calibri"/>
                <a:cs typeface="Calibri"/>
              </a:rPr>
              <a:t> ac </a:t>
            </a:r>
            <a:r>
              <a:rPr lang="en-GB" err="1">
                <a:latin typeface="Calibri"/>
                <a:ea typeface="Calibri"/>
                <a:cs typeface="Calibri"/>
              </a:rPr>
              <a:t>wrth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symud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ymlaen</a:t>
            </a:r>
            <a:endParaRPr lang="en-US">
              <a:latin typeface="Calibri"/>
              <a:ea typeface="Calibri"/>
              <a:cs typeface="Calibri"/>
            </a:endParaRPr>
          </a:p>
          <a:p>
            <a:pPr>
              <a:buClr>
                <a:srgbClr val="262626"/>
              </a:buClr>
            </a:pPr>
            <a:r>
              <a:rPr lang="en-GB">
                <a:latin typeface="Calibri"/>
                <a:ea typeface="Calibri"/>
                <a:cs typeface="Calibri"/>
              </a:rPr>
              <a:t>Sut </a:t>
            </a:r>
            <a:r>
              <a:rPr lang="en-GB" err="1">
                <a:latin typeface="Calibri"/>
                <a:ea typeface="Calibri"/>
                <a:cs typeface="Calibri"/>
              </a:rPr>
              <a:t>mae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eich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ymarfer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yn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gysylltiedig</a:t>
            </a:r>
            <a:r>
              <a:rPr lang="en-GB">
                <a:latin typeface="Calibri"/>
                <a:ea typeface="Calibri"/>
                <a:cs typeface="Calibri"/>
              </a:rPr>
              <a:t> â </a:t>
            </a:r>
            <a:r>
              <a:rPr lang="en-GB" err="1">
                <a:latin typeface="Calibri"/>
                <a:ea typeface="Calibri"/>
                <a:cs typeface="Calibri"/>
              </a:rPr>
              <a:t>llenyddiaeth</a:t>
            </a:r>
            <a:r>
              <a:rPr lang="en-GB">
                <a:latin typeface="Calibri"/>
                <a:ea typeface="Calibri"/>
                <a:cs typeface="Calibri"/>
              </a:rPr>
              <a:t>?</a:t>
            </a:r>
          </a:p>
          <a:p>
            <a:pPr>
              <a:buClr>
                <a:srgbClr val="262626"/>
              </a:buClr>
            </a:pPr>
            <a:r>
              <a:rPr lang="en-GB">
                <a:latin typeface="Calibri"/>
                <a:ea typeface="Calibri"/>
                <a:cs typeface="Calibri"/>
              </a:rPr>
              <a:t>Beth </a:t>
            </a:r>
            <a:r>
              <a:rPr lang="en-GB" err="1">
                <a:latin typeface="Calibri"/>
                <a:ea typeface="Calibri"/>
                <a:cs typeface="Calibri"/>
              </a:rPr>
              <a:t>mae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ymchwil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yn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ei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ddweud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wrthym</a:t>
            </a:r>
            <a:r>
              <a:rPr lang="en-GB">
                <a:latin typeface="Calibri"/>
                <a:ea typeface="Calibri"/>
                <a:cs typeface="Calibri"/>
              </a:rPr>
              <a:t> am </a:t>
            </a:r>
            <a:r>
              <a:rPr lang="en-GB" err="1">
                <a:latin typeface="Calibri"/>
                <a:ea typeface="Calibri"/>
                <a:cs typeface="Calibri"/>
              </a:rPr>
              <a:t>addysgu</a:t>
            </a:r>
            <a:r>
              <a:rPr lang="en-GB">
                <a:latin typeface="Calibri"/>
                <a:ea typeface="Calibri"/>
                <a:cs typeface="Calibri"/>
              </a:rPr>
              <a:t> a </a:t>
            </a:r>
            <a:r>
              <a:rPr lang="en-GB" err="1">
                <a:latin typeface="Calibri"/>
                <a:ea typeface="Calibri"/>
                <a:cs typeface="Calibri"/>
              </a:rPr>
              <a:t>dysgu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rhagorol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yn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yr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ystafell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ddosbarth</a:t>
            </a:r>
            <a:r>
              <a:rPr lang="en-GB">
                <a:latin typeface="Calibri"/>
                <a:ea typeface="Calibri"/>
                <a:cs typeface="Calibri"/>
              </a:rPr>
              <a:t> a </a:t>
            </a:r>
            <a:r>
              <a:rPr lang="en-GB" err="1">
                <a:latin typeface="Calibri"/>
                <a:ea typeface="Calibri"/>
                <a:cs typeface="Calibri"/>
              </a:rPr>
              <a:t>sut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mae’r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digwyddiad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tyngedfennol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wedi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llywio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eich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dewisiadau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addysgegol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eich</a:t>
            </a: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 err="1">
                <a:latin typeface="Calibri"/>
                <a:ea typeface="Calibri"/>
                <a:cs typeface="Calibri"/>
              </a:rPr>
              <a:t>hun</a:t>
            </a:r>
            <a:endParaRPr lang="en-US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073908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6EE7E08-B389-43E5-B019-1B0A8ACBB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2EF7F4F0-2DF0-C33C-C629-C488E158BF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2489" r="164" b="3"/>
          <a:stretch/>
        </p:blipFill>
        <p:spPr>
          <a:xfrm>
            <a:off x="20" y="10"/>
            <a:ext cx="6392647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60D94A5-8A09-4BAB-8F7C-69BC34C54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21267" y="255102"/>
            <a:ext cx="5342133" cy="6361598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A1AE32B-3A6E-4C5E-8FEB-73861B9A2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69100" y="393365"/>
            <a:ext cx="5018211" cy="6035547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D17C3F-76A7-D008-0C10-5A2CBB3CE8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32379" y="341557"/>
            <a:ext cx="4726921" cy="1371600"/>
          </a:xfrm>
        </p:spPr>
        <p:txBody>
          <a:bodyPr>
            <a:normAutofit/>
          </a:bodyPr>
          <a:lstStyle/>
          <a:p>
            <a:r>
              <a:rPr lang="en-GB" sz="2400" b="1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Casgliad</a:t>
            </a:r>
            <a:r>
              <a:rPr lang="en-GB" sz="2400" b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 ac </a:t>
            </a:r>
            <a:r>
              <a:rPr lang="en-GB" sz="2400" b="1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Argymhellion</a:t>
            </a:r>
            <a:r>
              <a:rPr lang="en-GB" sz="2400" b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 - </a:t>
            </a:r>
            <a:r>
              <a:rPr lang="en-GB" sz="2400" b="1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400 </a:t>
            </a:r>
            <a:r>
              <a:rPr lang="en-GB" sz="2400" b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gair</a:t>
            </a:r>
            <a:endParaRPr lang="en-US" sz="2400" b="1"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1BB1EE-0C35-C44B-8742-6177D16338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98230" y="1275269"/>
            <a:ext cx="4472922" cy="447754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A </a:t>
            </a:r>
            <a:r>
              <a:rPr lang="en-GB" sz="2000" dirty="0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fyddai'r</a:t>
            </a:r>
            <a:r>
              <a:rPr lang="en-GB" sz="2000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dulliau</a:t>
            </a:r>
            <a:r>
              <a:rPr lang="en-GB" sz="2000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addysgu</a:t>
            </a:r>
            <a:r>
              <a:rPr lang="en-GB" sz="2000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 a </a:t>
            </a:r>
            <a:r>
              <a:rPr lang="en-GB" sz="2000" dirty="0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dysgu</a:t>
            </a:r>
            <a:r>
              <a:rPr lang="en-GB" sz="2000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-GB" sz="2000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cael</a:t>
            </a:r>
            <a:r>
              <a:rPr lang="en-GB" sz="2000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effaith</a:t>
            </a:r>
            <a:r>
              <a:rPr lang="en-GB" sz="2000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 a SUT </a:t>
            </a:r>
            <a:r>
              <a:rPr lang="en-GB" sz="2000" dirty="0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ydych</a:t>
            </a:r>
            <a:r>
              <a:rPr lang="en-GB" sz="2000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chi'n</a:t>
            </a:r>
            <a:r>
              <a:rPr lang="en-GB" sz="2000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gwybod</a:t>
            </a:r>
            <a:r>
              <a:rPr lang="en-GB" sz="2000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? </a:t>
            </a:r>
            <a:r>
              <a:rPr lang="en-GB" sz="2000" dirty="0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-GB" sz="2000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
Sut </a:t>
            </a:r>
            <a:r>
              <a:rPr lang="en-GB" sz="2000" dirty="0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mae’r</a:t>
            </a:r>
            <a:r>
              <a:rPr lang="en-GB" sz="2000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fethodoleg</a:t>
            </a:r>
            <a:r>
              <a:rPr lang="en-GB" sz="2000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digwyddiad</a:t>
            </a:r>
            <a:r>
              <a:rPr lang="en-GB" sz="2000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critigol</a:t>
            </a:r>
            <a:r>
              <a:rPr lang="en-GB" sz="2000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wedi</a:t>
            </a:r>
            <a:r>
              <a:rPr lang="en-GB" sz="2000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effeithio</a:t>
            </a:r>
            <a:r>
              <a:rPr lang="en-GB" sz="2000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ar</a:t>
            </a:r>
            <a:r>
              <a:rPr lang="en-GB" sz="2000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eich</a:t>
            </a:r>
            <a:r>
              <a:rPr lang="en-GB" sz="2000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dealltwriaeth</a:t>
            </a:r>
            <a:r>
              <a:rPr lang="en-GB" sz="2000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 o </a:t>
            </a:r>
            <a:r>
              <a:rPr lang="en-GB" sz="2000" dirty="0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ddamcaniaethau</a:t>
            </a:r>
            <a:r>
              <a:rPr lang="en-GB" sz="2000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dysgu</a:t>
            </a:r>
            <a:r>
              <a:rPr lang="en-GB" sz="2000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 a </a:t>
            </a:r>
            <a:r>
              <a:rPr lang="en-GB" sz="2000" dirty="0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datblygiad</a:t>
            </a:r>
            <a:r>
              <a:rPr lang="en-GB" sz="2000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 plant?​
Beth </a:t>
            </a:r>
            <a:r>
              <a:rPr lang="en-GB" sz="2000" dirty="0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yw’r</a:t>
            </a:r>
            <a:r>
              <a:rPr lang="en-GB" sz="2000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safonau</a:t>
            </a:r>
            <a:r>
              <a:rPr lang="en-GB" sz="2000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proffesiynol</a:t>
            </a:r>
            <a:r>
              <a:rPr lang="en-GB" sz="2000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 a </a:t>
            </a:r>
            <a:r>
              <a:rPr lang="en-GB" sz="2000" dirty="0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allai</a:t>
            </a:r>
            <a:r>
              <a:rPr lang="en-GB" sz="2000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gael</a:t>
            </a:r>
            <a:r>
              <a:rPr lang="en-GB" sz="2000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eu</a:t>
            </a:r>
            <a:r>
              <a:rPr lang="en-GB" sz="2000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cwmpasu</a:t>
            </a:r>
            <a:r>
              <a:rPr lang="en-GB" sz="2000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gan</a:t>
            </a:r>
            <a:r>
              <a:rPr lang="en-GB" sz="2000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eich</a:t>
            </a:r>
            <a:r>
              <a:rPr lang="en-GB" sz="2000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dewisiadau</a:t>
            </a:r>
            <a:r>
              <a:rPr lang="en-GB" sz="2000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addysgegol</a:t>
            </a:r>
            <a:r>
              <a:rPr lang="en-GB" sz="2000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eich</a:t>
            </a:r>
            <a:r>
              <a:rPr lang="en-GB" sz="2000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hun</a:t>
            </a:r>
            <a:r>
              <a:rPr lang="en-GB" sz="2000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?​
</a:t>
            </a:r>
            <a:r>
              <a:rPr lang="en-GB" sz="2000" dirty="0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Trafodwch</a:t>
            </a:r>
            <a:r>
              <a:rPr lang="en-GB" sz="2000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sut</a:t>
            </a:r>
            <a:r>
              <a:rPr lang="en-GB" sz="2000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yr</a:t>
            </a:r>
            <a:r>
              <a:rPr lang="en-GB" sz="2000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ydych</a:t>
            </a:r>
            <a:r>
              <a:rPr lang="en-GB" sz="2000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-GB" sz="2000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mynd</a:t>
            </a:r>
            <a:r>
              <a:rPr lang="en-GB" sz="2000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i</a:t>
            </a:r>
            <a:r>
              <a:rPr lang="en-GB" sz="2000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symud</a:t>
            </a:r>
            <a:r>
              <a:rPr lang="en-GB" sz="2000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hyn</a:t>
            </a:r>
            <a:r>
              <a:rPr lang="en-GB" sz="2000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ymlaen</a:t>
            </a:r>
            <a:r>
              <a:rPr lang="en-GB" sz="2000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i</a:t>
            </a:r>
            <a:r>
              <a:rPr lang="en-GB" sz="2000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ymarfer</a:t>
            </a:r>
            <a:r>
              <a:rPr lang="en-GB" sz="2000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addysgu</a:t>
            </a:r>
            <a:r>
              <a:rPr lang="en-GB" sz="2000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 – </a:t>
            </a:r>
            <a:r>
              <a:rPr lang="en-GB" sz="2000" dirty="0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elfennau</a:t>
            </a:r>
            <a:r>
              <a:rPr lang="en-GB" sz="2000" dirty="0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000" dirty="0" err="1">
                <a:solidFill>
                  <a:srgbClr val="202124"/>
                </a:solidFill>
                <a:latin typeface="Calibri"/>
                <a:ea typeface="Calibri"/>
                <a:cs typeface="Calibri"/>
              </a:rPr>
              <a:t>allweddol</a:t>
            </a:r>
            <a:endParaRPr lang="en-US" sz="2000" dirty="0" err="1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7577934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AnalogousFromDarkSeedLeftStep">
      <a:dk1>
        <a:srgbClr val="000000"/>
      </a:dk1>
      <a:lt1>
        <a:srgbClr val="FFFFFF"/>
      </a:lt1>
      <a:dk2>
        <a:srgbClr val="1E301B"/>
      </a:dk2>
      <a:lt2>
        <a:srgbClr val="F1F0F3"/>
      </a:lt2>
      <a:accent1>
        <a:srgbClr val="85AE23"/>
      </a:accent1>
      <a:accent2>
        <a:srgbClr val="B4A118"/>
      </a:accent2>
      <a:accent3>
        <a:srgbClr val="E2802D"/>
      </a:accent3>
      <a:accent4>
        <a:srgbClr val="D1231C"/>
      </a:accent4>
      <a:accent5>
        <a:srgbClr val="E22D71"/>
      </a:accent5>
      <a:accent6>
        <a:srgbClr val="D11CAB"/>
      </a:accent6>
      <a:hlink>
        <a:srgbClr val="C34D66"/>
      </a:hlink>
      <a:folHlink>
        <a:srgbClr val="7F7F7F"/>
      </a:folHlink>
    </a:clrScheme>
    <a:fontScheme name="Savon">
      <a:maj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SavonVTI</vt:lpstr>
      <vt:lpstr>ECAD6007 </vt:lpstr>
      <vt:lpstr>Cyflwyniad - tua 400 gair</vt:lpstr>
      <vt:lpstr>ADOLYGIAD LLENYDDOL - 1000 o eiriau</vt:lpstr>
      <vt:lpstr>Astudiaeth Achos - 800 o eiriau</vt:lpstr>
      <vt:lpstr>Dulliau Addysgu a Dysgu - 800 o eiriau</vt:lpstr>
      <vt:lpstr>TRAFODAETH- 600 o eiriau</vt:lpstr>
      <vt:lpstr>Casgliad ac Argymhellion - 400 gair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233</cp:revision>
  <dcterms:created xsi:type="dcterms:W3CDTF">2023-09-28T17:32:00Z</dcterms:created>
  <dcterms:modified xsi:type="dcterms:W3CDTF">2023-09-28T19:28:25Z</dcterms:modified>
</cp:coreProperties>
</file>