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19E48-17F9-5E19-363C-B76DDDECE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0F3B5-D2E8-3447-50F8-DD023F7CE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537ED-B22A-305A-1A25-666DD4D0D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FA768-6332-A687-E6DB-5ABF982D2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BDDA3-0A6C-B62C-B20B-4B21437AC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866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BC988-8205-F0B1-1335-F4F0497A3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D0DAE-D22C-4FEE-A3A3-F07008730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9D621-E1FC-89E3-32B8-22DEBE8D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2D286-7B83-25C9-33EB-78FD2C050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CA51E-0978-BE67-29C0-E1BCFEDCC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306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17EC6-C78A-5DC1-98C9-3A38CFEC9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0E694-26A3-2D03-0A40-19AE8ACBB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FE98C-AE4E-FE9D-3903-10C04E7E8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931D1-BB74-0DD2-D1ED-7F6544C66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8EA4-1134-8F44-B900-4BA9C4B2D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17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DC6D4-9641-0CC2-1B0F-838844442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B1E31-4FB7-845C-1F1A-C4A95751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A1576-0B5B-AA9D-191D-2DFCDB274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82B0F-C45C-C9B0-A560-B14564910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03024-12DB-96C8-29E6-99CC0D671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B3754-E27D-7912-9434-23F2763E5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3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A0172-F7EC-D9B4-DE06-D5F20B98F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FE03A-A079-B20F-7110-7C17935F9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2CB72-7B3E-0170-0624-5702B1F3AA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A112C5-8941-3B2E-C50B-770B0C0BD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7ED1F-218E-44CA-FA79-D779A01B3B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D1E283-7329-0F5D-2D6D-EE5F714B7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749B34-3556-3A9C-7C78-53365E74D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A16BE0-6F71-2E8E-D7B3-F9F16DCF2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85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853E-A4F7-0D48-E362-FCBBF85B3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4FF834-AE67-FD38-6693-26A00A6BA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4C34E-3E34-594B-FF44-376927201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4FFF06-1FCC-BF22-95DF-1AB522C18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84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A580B6-8766-EF12-6246-41E9E6A17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BF418E-D350-8DF7-1DE2-95C64A3C4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366640-8E0A-178A-DDCE-0A360AA29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1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AB2C2-93BB-D414-EF9A-D2E0B6DD2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3DFDD-2667-CC7E-CEC1-E4937112C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DB4C9E-F4D7-4634-FF3E-73BE4D182E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452562-93B4-8A19-8BCC-68914763E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AEFB07-BB7C-778A-329D-5350918AD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653B7-6A2A-A41E-8D14-9386347C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586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5B95C-FC95-1491-6465-CBCAC5387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461825-23A8-02A5-414C-8E53CAE0FC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18EDCD-D51A-6357-58F1-D9518265C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EF05A1-31FC-261E-5AD5-71B2F4906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3B5A0-8BDA-42AE-5481-277DB2154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E12A77-E7CA-F12D-E658-565007B97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746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FE5C5-E285-B2B5-A341-D04908E24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2DF924-D3F0-07F7-543B-8C0F9CCF2C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8FFAB-4753-CDEA-960C-580CEF2A8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2B271-DB3B-2875-3CA9-C9E1EA195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7D9BB-9278-2173-CF70-B5826CEC4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32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300FCF-9A2B-925C-0217-AC863CA39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97A69A-AA17-711F-6101-9E4D4C2AFB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A5AB4-B13B-D70D-6EED-B6BFBC6C1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FA2F6-CE77-59F2-0C3C-2C0066AAC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D72AD-7890-ED4A-15C9-4FE594922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5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1CAD6C-906A-231F-985B-6A45D8745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8E38B-6A9F-5199-ADA5-C694F446B5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2C5DB-3864-79BB-145C-05411334AC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89A2FA-8094-C847-BE2E-70BDA150B57A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1E825-9E30-7801-93EE-2D2D507FC2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405A7-F28D-4741-F92D-C356DD2230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EEFAF0-ADBF-E142-B513-353D8E7D7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33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22F7E-E93C-D454-F258-187D15415A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Communication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1F0663-AA80-9107-05C9-2D2B189AB6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Diana garland </a:t>
            </a:r>
          </a:p>
          <a:p>
            <a:r>
              <a:rPr lang="en-US" dirty="0"/>
              <a:t>Student number: 2441755</a:t>
            </a:r>
          </a:p>
          <a:p>
            <a:r>
              <a:rPr lang="en-US" dirty="0"/>
              <a:t>Module: LCHS4009</a:t>
            </a:r>
          </a:p>
        </p:txBody>
      </p:sp>
    </p:spTree>
    <p:extLst>
      <p:ext uri="{BB962C8B-B14F-4D97-AF65-F5344CB8AC3E}">
        <p14:creationId xmlns:p14="http://schemas.microsoft.com/office/powerpoint/2010/main" val="3267108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F6471-F00F-90EA-0F9E-036401298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How communication shows respect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91A86-C997-2462-7995-BFB7A692D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It’s makes patients feel listened too </a:t>
            </a:r>
          </a:p>
          <a:p>
            <a:pPr marL="0" indent="0">
              <a:buNone/>
            </a:pPr>
            <a:r>
              <a:rPr lang="en-US" dirty="0"/>
              <a:t>when we take time to hear them, they feel valued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It helps families feel calm </a:t>
            </a:r>
          </a:p>
          <a:p>
            <a:pPr marL="0" indent="0">
              <a:buNone/>
            </a:pPr>
            <a:r>
              <a:rPr lang="en-US" dirty="0"/>
              <a:t>Clear updates stops families from worrying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It protects dignity </a:t>
            </a:r>
          </a:p>
          <a:p>
            <a:pPr marL="0" indent="0">
              <a:buNone/>
            </a:pPr>
            <a:r>
              <a:rPr lang="en-US" dirty="0"/>
              <a:t>Asking before we help with personal care shows we care about their feelings </a:t>
            </a:r>
          </a:p>
        </p:txBody>
      </p:sp>
      <p:pic>
        <p:nvPicPr>
          <p:cNvPr id="4" name="Picture 3" descr="People sitting with laptop">
            <a:extLst>
              <a:ext uri="{FF2B5EF4-FFF2-40B4-BE49-F238E27FC236}">
                <a16:creationId xmlns:a16="http://schemas.microsoft.com/office/drawing/2014/main" id="{DC1BC6EB-A930-6B06-40CA-91C2815386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9800" y="1343524"/>
            <a:ext cx="2502568" cy="1668379"/>
          </a:xfrm>
          <a:prstGeom prst="rect">
            <a:avLst/>
          </a:prstGeom>
        </p:spPr>
      </p:pic>
      <p:pic>
        <p:nvPicPr>
          <p:cNvPr id="5" name="Graphic 4" descr="Bathtub with solid fill">
            <a:extLst>
              <a:ext uri="{FF2B5EF4-FFF2-40B4-BE49-F238E27FC236}">
                <a16:creationId xmlns:a16="http://schemas.microsoft.com/office/drawing/2014/main" id="{F8416585-E865-1F55-64B4-CC3047901C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62747" y="4785310"/>
            <a:ext cx="2783306" cy="278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E6D0D-64B3-1BF9-86E9-32C845096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How I used communication to show respect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5280A-6E3D-B49F-F45C-091FF41D5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884" y="1476376"/>
            <a:ext cx="10515600" cy="4351338"/>
          </a:xfrm>
        </p:spPr>
        <p:txBody>
          <a:bodyPr/>
          <a:lstStyle/>
          <a:p>
            <a:r>
              <a:rPr lang="en-US" b="1" u="sng" dirty="0"/>
              <a:t>Situation</a:t>
            </a:r>
            <a:r>
              <a:rPr lang="en-US" dirty="0"/>
              <a:t>: I was helping an elderly patient with dementia at meal time </a:t>
            </a:r>
          </a:p>
          <a:p>
            <a:r>
              <a:rPr lang="en-US" b="1" u="sng" dirty="0"/>
              <a:t>What I did:</a:t>
            </a:r>
            <a:r>
              <a:rPr lang="en-US" dirty="0"/>
              <a:t> I got down to eye level, said their name and explained what the food was </a:t>
            </a:r>
          </a:p>
          <a:p>
            <a:r>
              <a:rPr lang="en-US" b="1" u="sng" dirty="0"/>
              <a:t>Why it mattered</a:t>
            </a:r>
            <a:r>
              <a:rPr lang="en-US" dirty="0"/>
              <a:t>: the patient was confused and scared. My calm voice and clear words helped them feel safe. </a:t>
            </a:r>
          </a:p>
          <a:p>
            <a:r>
              <a:rPr lang="en-US" b="1" u="sng" dirty="0"/>
              <a:t>Results</a:t>
            </a:r>
            <a:r>
              <a:rPr lang="en-US" dirty="0"/>
              <a:t>: they ate their meal and smiled, they felt respected and not rushed. </a:t>
            </a:r>
          </a:p>
        </p:txBody>
      </p:sp>
      <p:pic>
        <p:nvPicPr>
          <p:cNvPr id="4" name="Graphic 3" descr="Smiling face outline outline">
            <a:extLst>
              <a:ext uri="{FF2B5EF4-FFF2-40B4-BE49-F238E27FC236}">
                <a16:creationId xmlns:a16="http://schemas.microsoft.com/office/drawing/2014/main" id="{EC2C81C8-9DE9-46D4-C081-347ED9E641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51516" y="4290180"/>
            <a:ext cx="3974431" cy="307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5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E29EC-27FE-74CA-A1AA-1DE6BE545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My next steps to improve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55999-95A1-8ABE-3D35-E882C8B33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 more about non verbal communication </a:t>
            </a:r>
          </a:p>
          <a:p>
            <a:pPr marL="0" indent="0">
              <a:buNone/>
            </a:pPr>
            <a:r>
              <a:rPr lang="en-US" dirty="0"/>
              <a:t>For patients who can’t speak, like people with dementia or after a stroke </a:t>
            </a:r>
          </a:p>
          <a:p>
            <a:r>
              <a:rPr lang="en-US" dirty="0"/>
              <a:t>Practice active listening </a:t>
            </a:r>
          </a:p>
          <a:p>
            <a:pPr marL="0" indent="0">
              <a:buNone/>
            </a:pPr>
            <a:r>
              <a:rPr lang="en-US" dirty="0"/>
              <a:t>I will stop and really listen, not just wait for my turn to talk </a:t>
            </a:r>
          </a:p>
          <a:p>
            <a:r>
              <a:rPr lang="en-US" dirty="0"/>
              <a:t>Ask for feed back</a:t>
            </a:r>
          </a:p>
          <a:p>
            <a:pPr marL="0" indent="0">
              <a:buNone/>
            </a:pPr>
            <a:r>
              <a:rPr lang="en-US" dirty="0"/>
              <a:t>I will ask if I have explained clearly and kindly</a:t>
            </a:r>
          </a:p>
        </p:txBody>
      </p:sp>
      <p:pic>
        <p:nvPicPr>
          <p:cNvPr id="4" name="Graphic 3" descr="Meeting with solid fill">
            <a:extLst>
              <a:ext uri="{FF2B5EF4-FFF2-40B4-BE49-F238E27FC236}">
                <a16:creationId xmlns:a16="http://schemas.microsoft.com/office/drawing/2014/main" id="{B0700704-2005-CB23-2026-D2C794A403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45641" y="0"/>
            <a:ext cx="2515937" cy="2515937"/>
          </a:xfrm>
          <a:prstGeom prst="rect">
            <a:avLst/>
          </a:prstGeom>
        </p:spPr>
      </p:pic>
      <p:pic>
        <p:nvPicPr>
          <p:cNvPr id="5" name="Graphic 4" descr="Shield Tick with solid fill">
            <a:extLst>
              <a:ext uri="{FF2B5EF4-FFF2-40B4-BE49-F238E27FC236}">
                <a16:creationId xmlns:a16="http://schemas.microsoft.com/office/drawing/2014/main" id="{8D45E083-DAFB-67E9-3BB5-B30021C495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03652" y="4001294"/>
            <a:ext cx="2850148" cy="285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46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F8E13-B0F5-11C5-56A7-DB1573A54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51DE1-5C00-A2BB-8048-7AB70ABCD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England. (2023). The 6Cs: communication. Available at: </a:t>
            </a:r>
            <a:r>
              <a:rPr lang="en-US" dirty="0" err="1"/>
              <a:t>www.england.nhs.uk</a:t>
            </a:r>
            <a:r>
              <a:rPr lang="en-US" dirty="0"/>
              <a:t>  (accessed: 15 June 2026) </a:t>
            </a:r>
          </a:p>
          <a:p>
            <a:r>
              <a:rPr lang="en-US" dirty="0"/>
              <a:t>The open university.(2022). Effective communication in health and social care. </a:t>
            </a:r>
            <a:r>
              <a:rPr lang="en-US"/>
              <a:t>Milton Keynes: The Open University.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808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Communication in Health and social care </vt:lpstr>
      <vt:lpstr>How communication shows respect </vt:lpstr>
      <vt:lpstr>How I used communication to show respect </vt:lpstr>
      <vt:lpstr>My next steps to improve </vt:lpstr>
      <vt:lpstr>            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 </dc:title>
  <dc:creator>Diana Garland</dc:creator>
  <cp:lastModifiedBy>Diana Garland</cp:lastModifiedBy>
  <cp:revision>3</cp:revision>
  <dcterms:created xsi:type="dcterms:W3CDTF">2026-06-16T14:07:29Z</dcterms:created>
  <dcterms:modified xsi:type="dcterms:W3CDTF">2026-06-22T07:58:28Z</dcterms:modified>
</cp:coreProperties>
</file>