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Docker Images &amp; Containers Commands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Understanding Docker Image and Container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Docker Image?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 Docker Image is a lightweight, stand-alone, executable package that contains everything needed to run a piece of software, including the code, runtime, libraries, environment variables, and configurations.</a:t>
            </a:r>
          </a:p>
          <a:p>
            <a:r>
              <a:t>• Images are used to create Docker containers.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Docker Image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`docker images` - List all available Docker images.</a:t>
            </a:r>
          </a:p>
          <a:p>
            <a:r>
              <a:t>• `docker pull &lt;image&gt;` - Download a Docker image from a registry.</a:t>
            </a:r>
          </a:p>
          <a:p>
            <a:r>
              <a:t>• `docker rmi &lt;image&gt;` - Remove a Docker image.</a:t>
            </a:r>
          </a:p>
          <a:p>
            <a:r>
              <a:t>• `docker build -t &lt;image_name&gt; .` - Build a new Docker image from a Dockerfile.</a:t>
            </a:r>
          </a:p>
          <a:p>
            <a:r>
              <a:t>• `docker tag &lt;image&gt; &lt;new_name&gt;` - Tag an image with a new name.</a:t>
            </a:r>
          </a:p>
          <a:p>
            <a:r>
              <a:t>• `docker history &lt;image&gt;` - Show the history of an image.</a:t>
            </a:r>
          </a:p>
          <a:p/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Docker Container?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 Docker container is a lightweight, executable software package that includes everything needed to run an application: code, runtime, system tools, and libraries.</a:t>
            </a:r>
          </a:p>
          <a:p>
            <a:r>
              <a:t>• Containers are created from Docker images and can be started, stopped, and managed.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Docker Container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`docker ps` - List running containers.</a:t>
            </a:r>
          </a:p>
          <a:p>
            <a:r>
              <a:t>• `docker ps -a` - List all containers (including stopped ones).</a:t>
            </a:r>
          </a:p>
          <a:p>
            <a:r>
              <a:t>• `docker run -d --name &lt;container_name&gt; &lt;image&gt;` - Run a container in detached mode.</a:t>
            </a:r>
          </a:p>
          <a:p>
            <a:r>
              <a:t>• `docker start &lt;container&gt;` - Start a stopped container.</a:t>
            </a:r>
          </a:p>
          <a:p>
            <a:r>
              <a:t>• `docker stop &lt;container&gt;` - Stop a running container.</a:t>
            </a:r>
          </a:p>
          <a:p>
            <a:r>
              <a:t>• `docker restart &lt;container&gt;` - Restart a container.</a:t>
            </a:r>
          </a:p>
          <a:p>
            <a:r>
              <a:t>• `docker rm &lt;container&gt;` - Remove a container.</a:t>
            </a:r>
          </a:p>
          <a:p>
            <a:r>
              <a:t>• `docker logs &lt;container&gt;` - View logs of a container.</a:t>
            </a:r>
          </a:p>
          <a:p/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Managing Docker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`docker exec -it &lt;container&gt; bash` - Access a running container interactively.</a:t>
            </a:r>
          </a:p>
          <a:p>
            <a:r>
              <a:t>• `docker cp &lt;container&gt;:&lt;path&gt; &lt;destination&gt;` - Copy files from a container.</a:t>
            </a:r>
          </a:p>
          <a:p>
            <a:r>
              <a:t>• `docker commit &lt;container&gt; &lt;new_image&gt;` - Create a new image from a container.</a:t>
            </a:r>
          </a:p>
          <a:p>
            <a:r>
              <a:t>• `docker inspect &lt;container&gt;` - View detailed information about a container.</a:t>
            </a:r>
          </a:p>
          <a:p/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Docker Networking &amp;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`docker network ls` - List available networks.</a:t>
            </a:r>
          </a:p>
          <a:p>
            <a:r>
              <a:t>• `docker network create &lt;network_name&gt;` - Create a new network.</a:t>
            </a:r>
          </a:p>
          <a:p>
            <a:r>
              <a:t>• `docker volume ls` - List volumes.</a:t>
            </a:r>
          </a:p>
          <a:p>
            <a:r>
              <a:t>• `docker volume create &lt;volume_name&gt;` - Create a volume.</a:t>
            </a:r>
          </a:p>
          <a:p>
            <a:r>
              <a:t>• `docker run -v &lt;volume&gt;:/data &lt;image&gt;` - Mount a volume to a container.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Docker Images contain everything needed to run an application.</a:t>
            </a:r>
          </a:p>
          <a:p>
            <a:r>
              <a:t>• Containers are instances of Docker images.</a:t>
            </a:r>
          </a:p>
          <a:p>
            <a:r>
              <a:t>• Essential commands help manage images, containers, networking, and storage.</a:t>
            </a:r>
          </a:p>
          <a:p>
            <a:r>
              <a:t>• Understanding these commands is key to effective Docker usage.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