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diagrams/layout1.xml" ContentType="application/vnd.openxmlformats-officedocument.drawingml.diagramLayout+xml"/>
  <Override PartName="/ppt/diagrams/data1.xml" ContentType="application/vnd.openxmlformats-officedocument.drawingml.diagramData+xml"/>
  <Override PartName="/ppt/diagrams/drawing1.xml" ContentType="application/vnd.ms-office.drawingml.diagramDrawing+xml"/>
  <Override PartName="/ppt/diagrams/colors1.xml" ContentType="application/vnd.openxmlformats-officedocument.drawingml.diagramColors+xml"/>
  <Override PartName="/ppt/diagrams/quickStyle1.xml" ContentType="application/vnd.openxmlformats-officedocument.drawingml.diagramStyle+xml"/>
  <Override PartName="/ppt/slides/slide3.xml" ContentType="application/vnd.openxmlformats-officedocument.presentationml.slide+xml"/>
  <Override PartName="/ppt/diagrams/layout2.xml" ContentType="application/vnd.openxmlformats-officedocument.drawingml.diagramLayout+xml"/>
  <Override PartName="/ppt/diagrams/data2.xml" ContentType="application/vnd.openxmlformats-officedocument.drawingml.diagramData+xml"/>
  <Override PartName="/ppt/diagrams/drawing2.xml" ContentType="application/vnd.ms-office.drawingml.diagramDrawing+xml"/>
  <Override PartName="/ppt/diagrams/colors2.xml" ContentType="application/vnd.openxmlformats-officedocument.drawingml.diagramColors+xml"/>
  <Override PartName="/ppt/diagrams/quickStyle2.xml" ContentType="application/vnd.openxmlformats-officedocument.drawingml.diagramStyle+xml"/>
  <Override PartName="/ppt/slides/slide4.xml" ContentType="application/vnd.openxmlformats-officedocument.presentationml.slide+xml"/>
  <Override PartName="/ppt/diagrams/layout3.xml" ContentType="application/vnd.openxmlformats-officedocument.drawingml.diagramLayout+xml"/>
  <Override PartName="/ppt/diagrams/data3.xml" ContentType="application/vnd.openxmlformats-officedocument.drawingml.diagramData+xml"/>
  <Override PartName="/ppt/diagrams/drawing3.xml" ContentType="application/vnd.ms-office.drawingml.diagramDrawing+xml"/>
  <Override PartName="/ppt/diagrams/colors3.xml" ContentType="application/vnd.openxmlformats-officedocument.drawingml.diagramColors+xml"/>
  <Override PartName="/ppt/diagrams/quickStyle3.xml" ContentType="application/vnd.openxmlformats-officedocument.drawingml.diagramStyle+xml"/>
  <Override PartName="/ppt/slides/slide5.xml" ContentType="application/vnd.openxmlformats-officedocument.presentationml.slide+xml"/>
  <Override PartName="/ppt/diagrams/layout4.xml" ContentType="application/vnd.openxmlformats-officedocument.drawingml.diagramLayout+xml"/>
  <Override PartName="/ppt/diagrams/data4.xml" ContentType="application/vnd.openxmlformats-officedocument.drawingml.diagramData+xml"/>
  <Override PartName="/ppt/diagrams/drawing4.xml" ContentType="application/vnd.ms-office.drawingml.diagramDrawing+xml"/>
  <Override PartName="/ppt/diagrams/colors4.xml" ContentType="application/vnd.openxmlformats-officedocument.drawingml.diagramColors+xml"/>
  <Override PartName="/ppt/diagrams/quickStyle4.xml" ContentType="application/vnd.openxmlformats-officedocument.drawingml.diagramStyle+xml"/>
  <Override PartName="/ppt/notesSlides/notesSlide1.xml" ContentType="application/vnd.openxmlformats-officedocument.presentationml.notesSlide+xml"/>
  <Override PartName="/ppt/slides/slide6.xml" ContentType="application/vnd.openxmlformats-officedocument.presentationml.slide+xml"/>
  <Override PartName="/ppt/diagrams/layout5.xml" ContentType="application/vnd.openxmlformats-officedocument.drawingml.diagramLayout+xml"/>
  <Override PartName="/ppt/diagrams/data5.xml" ContentType="application/vnd.openxmlformats-officedocument.drawingml.diagramData+xml"/>
  <Override PartName="/ppt/diagrams/drawing5.xml" ContentType="application/vnd.ms-office.drawingml.diagramDrawing+xml"/>
  <Override PartName="/ppt/diagrams/colors5.xml" ContentType="application/vnd.openxmlformats-officedocument.drawingml.diagramColors+xml"/>
  <Override PartName="/ppt/diagrams/quickStyle5.xml" ContentType="application/vnd.openxmlformats-officedocument.drawingml.diagramStyle+xml"/>
  <Override PartName="/ppt/slides/slide7.xml" ContentType="application/vnd.openxmlformats-officedocument.presentationml.slide+xml"/>
  <Override PartName="/ppt/diagrams/layout6.xml" ContentType="application/vnd.openxmlformats-officedocument.drawingml.diagramLayout+xml"/>
  <Override PartName="/ppt/diagrams/data6.xml" ContentType="application/vnd.openxmlformats-officedocument.drawingml.diagramData+xml"/>
  <Override PartName="/ppt/diagrams/drawing6.xml" ContentType="application/vnd.ms-office.drawingml.diagramDrawing+xml"/>
  <Override PartName="/ppt/diagrams/colors6.xml" ContentType="application/vnd.openxmlformats-officedocument.drawingml.diagramColors+xml"/>
  <Override PartName="/ppt/diagrams/quickStyle6.xml" ContentType="application/vnd.openxmlformats-officedocument.drawingml.diagramStyle+xml"/>
  <Override PartName="/ppt/slides/slide8.xml" ContentType="application/vnd.openxmlformats-officedocument.presentationml.slide+xml"/>
  <Override PartName="/ppt/diagrams/layout7.xml" ContentType="application/vnd.openxmlformats-officedocument.drawingml.diagramLayout+xml"/>
  <Override PartName="/ppt/diagrams/data7.xml" ContentType="application/vnd.openxmlformats-officedocument.drawingml.diagramData+xml"/>
  <Override PartName="/ppt/diagrams/drawing7.xml" ContentType="application/vnd.ms-office.drawingml.diagramDrawing+xml"/>
  <Override PartName="/ppt/diagrams/colors7.xml" ContentType="application/vnd.openxmlformats-officedocument.drawingml.diagramColors+xml"/>
  <Override PartName="/ppt/diagrams/quickStyle7.xml" ContentType="application/vnd.openxmlformats-officedocument.drawingml.diagramStyle+xml"/>
  <Override PartName="/ppt/slides/slide9.xml" ContentType="application/vnd.openxmlformats-officedocument.presentationml.slide+xml"/>
  <Override PartName="/ppt/diagrams/layout8.xml" ContentType="application/vnd.openxmlformats-officedocument.drawingml.diagramLayout+xml"/>
  <Override PartName="/ppt/diagrams/data8.xml" ContentType="application/vnd.openxmlformats-officedocument.drawingml.diagramData+xml"/>
  <Override PartName="/ppt/diagrams/drawing8.xml" ContentType="application/vnd.ms-office.drawingml.diagramDrawing+xml"/>
  <Override PartName="/ppt/diagrams/colors8.xml" ContentType="application/vnd.openxmlformats-officedocument.drawingml.diagramColors+xml"/>
  <Override PartName="/ppt/diagrams/quickStyle8.xml" ContentType="application/vnd.openxmlformats-officedocument.drawingml.diagramStyle+xml"/>
  <Override PartName="/ppt/slides/slide10.xml" ContentType="application/vnd.openxmlformats-officedocument.presentationml.slide+xml"/>
  <Override PartName="/ppt/diagrams/layout9.xml" ContentType="application/vnd.openxmlformats-officedocument.drawingml.diagramLayout+xml"/>
  <Override PartName="/ppt/diagrams/data9.xml" ContentType="application/vnd.openxmlformats-officedocument.drawingml.diagramData+xml"/>
  <Override PartName="/ppt/diagrams/drawing9.xml" ContentType="application/vnd.ms-office.drawingml.diagramDrawing+xml"/>
  <Override PartName="/ppt/diagrams/colors9.xml" ContentType="application/vnd.openxmlformats-officedocument.drawingml.diagramColors+xml"/>
  <Override PartName="/ppt/diagrams/quickStyle9.xml" ContentType="application/vnd.openxmlformats-officedocument.drawingml.diagramStyle+xml"/>
  <Override PartName="/ppt/slides/slide11.xml" ContentType="application/vnd.openxmlformats-officedocument.presentationml.slide+xml"/>
  <Override PartName="/ppt/slides/slide12.xml" ContentType="application/vnd.openxmlformats-officedocument.presentationml.slide+xml"/>
  <Override PartName="/ppt/diagrams/layout10.xml" ContentType="application/vnd.openxmlformats-officedocument.drawingml.diagramLayout+xml"/>
  <Override PartName="/ppt/diagrams/data10.xml" ContentType="application/vnd.openxmlformats-officedocument.drawingml.diagramData+xml"/>
  <Override PartName="/ppt/diagrams/drawing10.xml" ContentType="application/vnd.ms-office.drawingml.diagramDrawing+xml"/>
  <Override PartName="/ppt/diagrams/colors10.xml" ContentType="application/vnd.openxmlformats-officedocument.drawingml.diagramColors+xml"/>
  <Override PartName="/ppt/diagrams/quickStyle10.xml" ContentType="application/vnd.openxmlformats-officedocument.drawingml.diagramStyl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diagrams/layout11.xml" ContentType="application/vnd.openxmlformats-officedocument.drawingml.diagramLayout+xml"/>
  <Override PartName="/ppt/diagrams/data11.xml" ContentType="application/vnd.openxmlformats-officedocument.drawingml.diagramData+xml"/>
  <Override PartName="/ppt/diagrams/drawing11.xml" ContentType="application/vnd.ms-office.drawingml.diagramDrawing+xml"/>
  <Override PartName="/ppt/diagrams/colors11.xml" ContentType="application/vnd.openxmlformats-officedocument.drawingml.diagramColors+xml"/>
  <Override PartName="/ppt/diagrams/quickStyle11.xml" ContentType="application/vnd.openxmlformats-officedocument.drawingml.diagramStyle+xml"/>
  <Override PartName="/ppt/slides/slide16.xml" ContentType="application/vnd.openxmlformats-officedocument.presentationml.slide+xml"/>
  <Override PartName="/ppt/slides/slide17.xml" ContentType="application/vnd.openxmlformats-officedocument.presentationml.slide+xml"/>
  <Override PartName="/ppt/diagrams/layout12.xml" ContentType="application/vnd.openxmlformats-officedocument.drawingml.diagramLayout+xml"/>
  <Override PartName="/ppt/diagrams/data12.xml" ContentType="application/vnd.openxmlformats-officedocument.drawingml.diagramData+xml"/>
  <Override PartName="/ppt/diagrams/drawing12.xml" ContentType="application/vnd.ms-office.drawingml.diagramDrawing+xml"/>
  <Override PartName="/ppt/diagrams/colors12.xml" ContentType="application/vnd.openxmlformats-officedocument.drawingml.diagramColors+xml"/>
  <Override PartName="/ppt/diagrams/quickStyle12.xml" ContentType="application/vnd.openxmlformats-officedocument.drawingml.diagramStyle+xml"/>
  <Override PartName="/ppt/slides/slide18.xml" ContentType="application/vnd.openxmlformats-officedocument.presentationml.slide+xml"/>
  <Override PartName="/ppt/slides/slide19.xml" ContentType="application/vnd.openxmlformats-officedocument.presentationml.slide+xml"/>
  <Override PartName="/ppt/diagrams/layout13.xml" ContentType="application/vnd.openxmlformats-officedocument.drawingml.diagramLayout+xml"/>
  <Override PartName="/ppt/diagrams/data13.xml" ContentType="application/vnd.openxmlformats-officedocument.drawingml.diagramData+xml"/>
  <Override PartName="/ppt/diagrams/drawing13.xml" ContentType="application/vnd.ms-office.drawingml.diagramDrawing+xml"/>
  <Override PartName="/ppt/diagrams/colors13.xml" ContentType="application/vnd.openxmlformats-officedocument.drawingml.diagramColors+xml"/>
  <Override PartName="/ppt/diagrams/quickStyle13.xml" ContentType="application/vnd.openxmlformats-officedocument.drawingml.diagramStyl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diagrams/layout14.xml" ContentType="application/vnd.openxmlformats-officedocument.drawingml.diagramLayout+xml"/>
  <Override PartName="/ppt/diagrams/data14.xml" ContentType="application/vnd.openxmlformats-officedocument.drawingml.diagramData+xml"/>
  <Override PartName="/ppt/diagrams/drawing14.xml" ContentType="application/vnd.ms-office.drawingml.diagramDrawing+xml"/>
  <Override PartName="/ppt/diagrams/colors14.xml" ContentType="application/vnd.openxmlformats-officedocument.drawingml.diagramColors+xml"/>
  <Override PartName="/ppt/diagrams/quickStyle14.xml" ContentType="application/vnd.openxmlformats-officedocument.drawingml.diagramStyle+xml"/>
  <Override PartName="/ppt/slides/slide24.xml" ContentType="application/vnd.openxmlformats-officedocument.presentationml.slide+xml"/>
  <Override PartName="/ppt/slides/slide25.xml" ContentType="application/vnd.openxmlformats-officedocument.presentationml.slide+xml"/>
  <Override PartName="/ppt/diagrams/layout15.xml" ContentType="application/vnd.openxmlformats-officedocument.drawingml.diagramLayout+xml"/>
  <Override PartName="/ppt/diagrams/data15.xml" ContentType="application/vnd.openxmlformats-officedocument.drawingml.diagramData+xml"/>
  <Override PartName="/ppt/diagrams/drawing15.xml" ContentType="application/vnd.ms-office.drawingml.diagramDrawing+xml"/>
  <Override PartName="/ppt/diagrams/colors15.xml" ContentType="application/vnd.openxmlformats-officedocument.drawingml.diagramColors+xml"/>
  <Override PartName="/ppt/diagrams/quickStyle15.xml" ContentType="application/vnd.openxmlformats-officedocument.drawingml.diagramStyl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diagrams/layout16.xml" ContentType="application/vnd.openxmlformats-officedocument.drawingml.diagramLayout+xml"/>
  <Override PartName="/ppt/diagrams/data16.xml" ContentType="application/vnd.openxmlformats-officedocument.drawingml.diagramData+xml"/>
  <Override PartName="/ppt/diagrams/drawing16.xml" ContentType="application/vnd.ms-office.drawingml.diagramDrawing+xml"/>
  <Override PartName="/ppt/diagrams/colors16.xml" ContentType="application/vnd.openxmlformats-officedocument.drawingml.diagramColors+xml"/>
  <Override PartName="/ppt/diagrams/quickStyle16.xml" ContentType="application/vnd.openxmlformats-officedocument.drawingml.diagramStyl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embedTrueTypeFonts="1" saveSubsetFonts="1">
  <p:sldMasterIdLst>
    <p:sldMasterId id="2147483648" r:id="rId1"/>
  </p:sldMasterIdLst>
  <p:notesMasterIdLst>
    <p:notesMasterId r:id="rId2"/>
  </p:notesMasterIdLst>
  <p:sldIdLst>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Lst>
  <p:sldSz cy="10287000" cx="18288000"/>
  <p:notesSz cx="6858000" cy="9144000"/>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clrMru>
    <a:srgbClr val="006699"/>
    <a:srgbClr val="085986"/>
  </p:clrMru>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lastView="sldThumbnailView">
  <p:normalViewPr>
    <p:restoredLeft sz="17364" autoAdjust="0"/>
    <p:restoredTop sz="94605" autoAdjust="0"/>
  </p:normalViewPr>
  <p:slideViewPr>
    <p:cSldViewPr>
      <p:cViewPr varScale="1">
        <p:scale>
          <a:sx n="58" d="100"/>
          <a:sy n="58" d="100"/>
        </p:scale>
        <p:origin x="992" y="5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slide" Target="slides/slide16.xml"/><Relationship Id="rId19" Type="http://schemas.openxmlformats.org/officeDocument/2006/relationships/slide" Target="slides/slide17.xml"/><Relationship Id="rId20" Type="http://schemas.openxmlformats.org/officeDocument/2006/relationships/slide" Target="slides/slide18.xml"/><Relationship Id="rId21" Type="http://schemas.openxmlformats.org/officeDocument/2006/relationships/slide" Target="slides/slide19.xml"/><Relationship Id="rId22" Type="http://schemas.openxmlformats.org/officeDocument/2006/relationships/slide" Target="slides/slide20.xml"/><Relationship Id="rId23" Type="http://schemas.openxmlformats.org/officeDocument/2006/relationships/slide" Target="slides/slide21.xml"/><Relationship Id="rId24" Type="http://schemas.openxmlformats.org/officeDocument/2006/relationships/slide" Target="slides/slide22.xml"/><Relationship Id="rId25" Type="http://schemas.openxmlformats.org/officeDocument/2006/relationships/slide" Target="slides/slide23.xml"/><Relationship Id="rId26" Type="http://schemas.openxmlformats.org/officeDocument/2006/relationships/slide" Target="slides/slide24.xml"/><Relationship Id="rId27" Type="http://schemas.openxmlformats.org/officeDocument/2006/relationships/slide" Target="slides/slide25.xml"/><Relationship Id="rId28" Type="http://schemas.openxmlformats.org/officeDocument/2006/relationships/slide" Target="slides/slide26.xml"/><Relationship Id="rId29" Type="http://schemas.openxmlformats.org/officeDocument/2006/relationships/slide" Target="slides/slide27.xml"/><Relationship Id="rId30" Type="http://schemas.openxmlformats.org/officeDocument/2006/relationships/slide" Target="slides/slide28.xml"/><Relationship Id="rId31" Type="http://schemas.openxmlformats.org/officeDocument/2006/relationships/slide" Target="slides/slide29.xml"/><Relationship Id="rId32" Type="http://schemas.openxmlformats.org/officeDocument/2006/relationships/slide" Target="slides/slide30.xml"/><Relationship Id="rId33" Type="http://schemas.openxmlformats.org/officeDocument/2006/relationships/slide" Target="slides/slide31.xml"/><Relationship Id="rId34" Type="http://schemas.openxmlformats.org/officeDocument/2006/relationships/slide" Target="slides/slide32.xml"/><Relationship Id="rId35" Type="http://schemas.openxmlformats.org/officeDocument/2006/relationships/slide" Target="slides/slide33.xml"/><Relationship Id="rId36" Type="http://schemas.openxmlformats.org/officeDocument/2006/relationships/slide" Target="slides/slide34.xml"/><Relationship Id="rId37" Type="http://schemas.openxmlformats.org/officeDocument/2006/relationships/slide" Target="slides/slide35.xml"/><Relationship Id="rId38" Type="http://schemas.openxmlformats.org/officeDocument/2006/relationships/slide" Target="slides/slide36.xml"/><Relationship Id="rId39" Type="http://schemas.openxmlformats.org/officeDocument/2006/relationships/slide" Target="slides/slide37.xml"/><Relationship Id="rId40" Type="http://schemas.openxmlformats.org/officeDocument/2006/relationships/slide" Target="slides/slide38.xml"/><Relationship Id="rId41" Type="http://schemas.openxmlformats.org/officeDocument/2006/relationships/slide" Target="slides/slide39.xml"/><Relationship Id="rId42" Type="http://schemas.openxmlformats.org/officeDocument/2006/relationships/slide" Target="slides/slide40.xml"/><Relationship Id="rId43" Type="http://schemas.openxmlformats.org/officeDocument/2006/relationships/slide" Target="slides/slide41.xml"/><Relationship Id="rId44" Type="http://schemas.openxmlformats.org/officeDocument/2006/relationships/slide" Target="slides/slide42.xml"/><Relationship Id="rId45" Type="http://schemas.openxmlformats.org/officeDocument/2006/relationships/slide" Target="slides/slide43.xml"/><Relationship Id="rId46" Type="http://schemas.openxmlformats.org/officeDocument/2006/relationships/tableStyles" Target="tableStyles.xml"/><Relationship Id="rId47" Type="http://schemas.openxmlformats.org/officeDocument/2006/relationships/presProps" Target="presProps.xml"/><Relationship Id="rId48" Type="http://schemas.openxmlformats.org/officeDocument/2006/relationships/viewProps" Target="viewProps.xml"/><Relationship Id="rId49" Type="http://schemas.openxmlformats.org/officeDocument/2006/relationships/theme" Target="theme/theme1.xml"/></Relationships>
</file>

<file path=ppt/diagrams/_rels/data7.xml.rels><?xml version="1.0" encoding="UTF-8" standalone="yes"?>
<Relationships xmlns="http://schemas.openxmlformats.org/package/2006/relationships"><Relationship Id="rId1" Type="http://schemas.openxmlformats.org/officeDocument/2006/relationships/image" Target="../media/image18.jpeg"/><Relationship Id="rId2" Type="http://schemas.openxmlformats.org/officeDocument/2006/relationships/image" Target="../media/image19.jpeg"/><Relationship Id="rId3" Type="http://schemas.openxmlformats.org/officeDocument/2006/relationships/image" Target="../media/image20.jpeg"/><Relationship Id="rId4" Type="http://schemas.openxmlformats.org/officeDocument/2006/relationships/image" Target="../media/image21.jpeg"/><Relationship Id="rId5" Type="http://schemas.openxmlformats.org/officeDocument/2006/relationships/image" Target="../media/image22.jpeg"/><Relationship Id="rId6" Type="http://schemas.openxmlformats.org/officeDocument/2006/relationships/image" Target="../media/image23.jpeg"/><Relationship Id="rId7" Type="http://schemas.openxmlformats.org/officeDocument/2006/relationships/image" Target="../media/image24.jpeg"/></Relationships>
</file>

<file path=ppt/diagrams/_rels/data13.xml.rels><?xml version="1.0" encoding="UTF-8" standalone="yes"?>
<Relationships xmlns="http://schemas.openxmlformats.org/package/2006/relationships"><Relationship Id="rId1" Type="http://schemas.openxmlformats.org/officeDocument/2006/relationships/image" Target="../media/image29.png"/><Relationship Id="rId2" Type="http://schemas.openxmlformats.org/officeDocument/2006/relationships/image" Target="../media/image30.svg"/><Relationship Id="rId3" Type="http://schemas.openxmlformats.org/officeDocument/2006/relationships/image" Target="../media/image31.png"/><Relationship Id="rId4" Type="http://schemas.openxmlformats.org/officeDocument/2006/relationships/image" Target="../media/image32.svg"/><Relationship Id="rId5" Type="http://schemas.openxmlformats.org/officeDocument/2006/relationships/image" Target="../media/image33.svg"/><Relationship Id="rId6" Type="http://schemas.openxmlformats.org/officeDocument/2006/relationships/image" Target="../media/image34.png"/><Relationship Id="rId7" Type="http://schemas.openxmlformats.org/officeDocument/2006/relationships/image" Target="../media/image35.svg"/><Relationship Id="rId8" Type="http://schemas.openxmlformats.org/officeDocument/2006/relationships/image" Target="../media/image36.png"/><Relationship Id="rId9" Type="http://schemas.openxmlformats.org/officeDocument/2006/relationships/image" Target="../media/image37.svg"/><Relationship Id="rId10" Type="http://schemas.openxmlformats.org/officeDocument/2006/relationships/image" Target="../media/image38.png"/><Relationship Id="rId11" Type="http://schemas.openxmlformats.org/officeDocument/2006/relationships/image" Target="../media/image39.svg"/><Relationship Id="rId12" Type="http://schemas.openxmlformats.org/officeDocument/2006/relationships/image" Target="../media/image40.png"/></Relationships>
</file>

<file path=ppt/diagrams/_rels/drawing7.xml.rels><?xml version="1.0" encoding="UTF-8" standalone="yes"?>
<Relationships xmlns="http://schemas.openxmlformats.org/package/2006/relationships"><Relationship Id="rId1" Type="http://schemas.openxmlformats.org/officeDocument/2006/relationships/image" Target="../media/image18.jpeg"/><Relationship Id="rId2" Type="http://schemas.openxmlformats.org/officeDocument/2006/relationships/image" Target="../media/image19.jpeg"/><Relationship Id="rId3" Type="http://schemas.openxmlformats.org/officeDocument/2006/relationships/image" Target="../media/image20.jpeg"/><Relationship Id="rId4" Type="http://schemas.openxmlformats.org/officeDocument/2006/relationships/image" Target="../media/image21.jpeg"/><Relationship Id="rId5" Type="http://schemas.openxmlformats.org/officeDocument/2006/relationships/image" Target="../media/image22.jpeg"/><Relationship Id="rId6" Type="http://schemas.openxmlformats.org/officeDocument/2006/relationships/image" Target="../media/image23.jpeg"/><Relationship Id="rId7" Type="http://schemas.openxmlformats.org/officeDocument/2006/relationships/image" Target="../media/image24.jpeg"/></Relationships>
</file>

<file path=ppt/diagrams/_rels/drawing13.xml.rels><?xml version="1.0" encoding="UTF-8" standalone="yes"?>
<Relationships xmlns="http://schemas.openxmlformats.org/package/2006/relationships"><Relationship Id="rId1" Type="http://schemas.openxmlformats.org/officeDocument/2006/relationships/image" Target="../media/image29.png"/><Relationship Id="rId2" Type="http://schemas.openxmlformats.org/officeDocument/2006/relationships/image" Target="../media/image30.svg"/><Relationship Id="rId3" Type="http://schemas.openxmlformats.org/officeDocument/2006/relationships/image" Target="../media/image31.png"/><Relationship Id="rId4" Type="http://schemas.openxmlformats.org/officeDocument/2006/relationships/image" Target="../media/image32.svg"/><Relationship Id="rId5" Type="http://schemas.openxmlformats.org/officeDocument/2006/relationships/image" Target="../media/image33.svg"/><Relationship Id="rId6" Type="http://schemas.openxmlformats.org/officeDocument/2006/relationships/image" Target="../media/image34.png"/><Relationship Id="rId7" Type="http://schemas.openxmlformats.org/officeDocument/2006/relationships/image" Target="../media/image35.svg"/><Relationship Id="rId8" Type="http://schemas.openxmlformats.org/officeDocument/2006/relationships/image" Target="../media/image36.png"/><Relationship Id="rId9" Type="http://schemas.openxmlformats.org/officeDocument/2006/relationships/image" Target="../media/image37.svg"/><Relationship Id="rId10" Type="http://schemas.openxmlformats.org/officeDocument/2006/relationships/image" Target="../media/image38.png"/><Relationship Id="rId11" Type="http://schemas.openxmlformats.org/officeDocument/2006/relationships/image" Target="../media/image39.svg"/><Relationship Id="rId12" Type="http://schemas.openxmlformats.org/officeDocument/2006/relationships/image" Target="../media/image40.pn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CBC9D0-8435-4F9D-B09F-B389650ED134}"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IN"/>
        </a:p>
      </dgm:t>
    </dgm:pt>
    <dgm:pt modelId="{1241126C-FBBB-4BD8-9ED2-A566F62B660E}">
      <dgm:prSet custT="1"/>
      <dgm:spPr/>
      <dgm:t>
        <a:bodyPr/>
        <a:lstStyle/>
        <a:p>
          <a:pPr>
            <a:lnSpc>
              <a:spcPct val="150000"/>
            </a:lnSpc>
          </a:pPr>
          <a:r>
            <a:rPr lang="en-US" sz="2000" dirty="0">
              <a:latin typeface="Arial" panose="020B0604020202020204" pitchFamily="34" charset="0"/>
              <a:cs typeface="Arial" panose="020B0604020202020204" pitchFamily="34" charset="0"/>
            </a:rPr>
            <a:t>Target Population: Young people of the UK (18-25).</a:t>
          </a:r>
          <a:endParaRPr lang="en-IN" sz="2000" dirty="0">
            <a:latin typeface="Arial" panose="020B0604020202020204" pitchFamily="34" charset="0"/>
            <a:cs typeface="Arial" panose="020B0604020202020204" pitchFamily="34" charset="0"/>
          </a:endParaRPr>
        </a:p>
      </dgm:t>
    </dgm:pt>
    <dgm:pt modelId="{456A5DD2-BB88-4A06-B070-11EEE6E2E460}" type="parTrans" cxnId="{C37277F0-24F7-4158-94E6-FBD734178748}">
      <dgm:prSet/>
      <dgm:spPr/>
      <dgm:t>
        <a:bodyPr/>
        <a:lstStyle/>
        <a:p>
          <a:endParaRPr lang="en-IN"/>
        </a:p>
      </dgm:t>
    </dgm:pt>
    <dgm:pt modelId="{0F7AE227-0CE7-4E8D-84C8-355F32AA20C0}" type="sibTrans" cxnId="{C37277F0-24F7-4158-94E6-FBD734178748}">
      <dgm:prSet/>
      <dgm:spPr/>
      <dgm:t>
        <a:bodyPr/>
        <a:lstStyle/>
        <a:p>
          <a:endParaRPr lang="en-IN"/>
        </a:p>
      </dgm:t>
    </dgm:pt>
    <dgm:pt modelId="{F5AD6493-161C-4C08-A0DF-668F591D752D}">
      <dgm:prSet custT="1"/>
      <dgm:spPr/>
      <dgm:t>
        <a:bodyPr/>
        <a:lstStyle/>
        <a:p>
          <a:pPr>
            <a:lnSpc>
              <a:spcPct val="150000"/>
            </a:lnSpc>
          </a:pPr>
          <a:r>
            <a:rPr lang="en-US" sz="2000" dirty="0">
              <a:latin typeface="Arial" panose="020B0604020202020204" pitchFamily="34" charset="0"/>
              <a:cs typeface="Arial" panose="020B0604020202020204" pitchFamily="34" charset="0"/>
            </a:rPr>
            <a:t>Setting: University setting and community</a:t>
          </a:r>
          <a:r>
            <a:rPr lang="en-US" sz="2000" dirty="0" err="1">
              <a:latin typeface="Arial" panose="020B0604020202020204" pitchFamily="34" charset="0"/>
              <a:cs typeface="Arial" panose="020B0604020202020204" pitchFamily="34" charset="0"/>
            </a:rPr>
            <a:t>centres</a:t>
          </a:r>
          <a:r>
            <a:rPr lang="en-US" sz="2000" dirty="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dgm:t>
    </dgm:pt>
    <dgm:pt modelId="{28771F27-8F0B-43E1-95F4-85CA89887189}" type="parTrans" cxnId="{FB3AE13D-3F12-406E-B85C-00A789897943}">
      <dgm:prSet/>
      <dgm:spPr/>
      <dgm:t>
        <a:bodyPr/>
        <a:lstStyle/>
        <a:p>
          <a:endParaRPr lang="en-IN"/>
        </a:p>
      </dgm:t>
    </dgm:pt>
    <dgm:pt modelId="{03D7F932-A2DC-4F6A-87D5-7BEFDE53274A}" type="sibTrans" cxnId="{FB3AE13D-3F12-406E-B85C-00A789897943}">
      <dgm:prSet/>
      <dgm:spPr/>
      <dgm:t>
        <a:bodyPr/>
        <a:lstStyle/>
        <a:p>
          <a:endParaRPr lang="en-IN"/>
        </a:p>
      </dgm:t>
    </dgm:pt>
    <dgm:pt modelId="{CF7A264F-5598-4A5D-87C4-675CAC5D3E0D}">
      <dgm:prSet custT="1"/>
      <dgm:spPr/>
      <dgm:t>
        <a:bodyPr/>
        <a:lstStyle/>
        <a:p>
          <a:pPr>
            <a:lnSpc>
              <a:spcPct val="150000"/>
            </a:lnSpc>
          </a:pPr>
          <a:r>
            <a:rPr lang="en-US" sz="2000">
              <a:latin typeface="Arial" panose="020B0604020202020204" pitchFamily="34" charset="0"/>
              <a:cs typeface="Arial" panose="020B0604020202020204" pitchFamily="34" charset="0"/>
            </a:rPr>
            <a:t>Focus Behaviour: Reducing binge and hazardous alcohol consumption</a:t>
          </a:r>
          <a:endParaRPr lang="en-IN" sz="2000">
            <a:latin typeface="Arial" panose="020B0604020202020204" pitchFamily="34" charset="0"/>
            <a:cs typeface="Arial" panose="020B0604020202020204" pitchFamily="34" charset="0"/>
          </a:endParaRPr>
        </a:p>
      </dgm:t>
    </dgm:pt>
    <dgm:pt modelId="{24C400D3-54E1-4286-ACBD-DE2664581CFC}" type="parTrans" cxnId="{0FE06CD0-818F-4ECB-AEF2-1019A2342641}">
      <dgm:prSet/>
      <dgm:spPr/>
      <dgm:t>
        <a:bodyPr/>
        <a:lstStyle/>
        <a:p>
          <a:endParaRPr lang="en-IN"/>
        </a:p>
      </dgm:t>
    </dgm:pt>
    <dgm:pt modelId="{C66A87DA-CE1A-49AE-ABC8-3FE34FA1F8A8}" type="sibTrans" cxnId="{0FE06CD0-818F-4ECB-AEF2-1019A2342641}">
      <dgm:prSet/>
      <dgm:spPr/>
      <dgm:t>
        <a:bodyPr/>
        <a:lstStyle/>
        <a:p>
          <a:endParaRPr lang="en-IN"/>
        </a:p>
      </dgm:t>
    </dgm:pt>
    <dgm:pt modelId="{ABE44567-9E12-4AB6-A175-40F030321F6E}">
      <dgm:prSet custT="1"/>
      <dgm:spPr/>
      <dgm:t>
        <a:bodyPr/>
        <a:lstStyle/>
        <a:p>
          <a:pPr>
            <a:lnSpc>
              <a:spcPct val="150000"/>
            </a:lnSpc>
          </a:pPr>
          <a:r>
            <a:rPr lang="en-US" sz="2000" dirty="0">
              <a:latin typeface="Arial" panose="020B0604020202020204" pitchFamily="34" charset="0"/>
              <a:cs typeface="Arial" panose="020B0604020202020204" pitchFamily="34" charset="0"/>
            </a:rPr>
            <a:t>Approach:  The</a:t>
          </a:r>
          <a:r>
            <a:rPr lang="en-US" sz="2000" dirty="0" err="1">
              <a:latin typeface="Arial" panose="020B0604020202020204" pitchFamily="34" charset="0"/>
              <a:cs typeface="Arial" panose="020B0604020202020204" pitchFamily="34" charset="0"/>
            </a:rPr>
            <a:t>minimisation</a:t>
          </a:r>
          <a:r>
            <a:rPr lang="en-US" sz="2000" dirty="0">
              <a:latin typeface="Arial" panose="020B0604020202020204" pitchFamily="34" charset="0"/>
              <a:cs typeface="Arial" panose="020B0604020202020204" pitchFamily="34" charset="0"/>
            </a:rPr>
            <a:t>of binge and risky drinking.</a:t>
          </a:r>
          <a:endParaRPr lang="en-IN" sz="2000" dirty="0">
            <a:latin typeface="Arial" panose="020B0604020202020204" pitchFamily="34" charset="0"/>
            <a:cs typeface="Arial" panose="020B0604020202020204" pitchFamily="34" charset="0"/>
          </a:endParaRPr>
        </a:p>
      </dgm:t>
    </dgm:pt>
    <dgm:pt modelId="{574B8A01-1FD6-4D9D-BE11-6BF3CD4EA963}" type="parTrans" cxnId="{4F1258E6-B401-42D8-87D1-4D82580E3A2C}">
      <dgm:prSet/>
      <dgm:spPr/>
      <dgm:t>
        <a:bodyPr/>
        <a:lstStyle/>
        <a:p>
          <a:endParaRPr lang="en-IN"/>
        </a:p>
      </dgm:t>
    </dgm:pt>
    <dgm:pt modelId="{EE6ED105-96D9-4185-945B-EAB7AD63DA35}" type="sibTrans" cxnId="{4F1258E6-B401-42D8-87D1-4D82580E3A2C}">
      <dgm:prSet/>
      <dgm:spPr/>
      <dgm:t>
        <a:bodyPr/>
        <a:lstStyle/>
        <a:p>
          <a:endParaRPr lang="en-IN"/>
        </a:p>
      </dgm:t>
    </dgm:pt>
    <dgm:pt modelId="{1C1F874D-8D00-45A3-BD4D-A3A16A50BAB7}">
      <dgm:prSet custT="1"/>
      <dgm:spPr/>
      <dgm:t>
        <a:bodyPr/>
        <a:lstStyle/>
        <a:p>
          <a:pPr>
            <a:lnSpc>
              <a:spcPct val="150000"/>
            </a:lnSpc>
          </a:pPr>
          <a:r>
            <a:rPr lang="en-US" sz="2000" dirty="0">
              <a:latin typeface="Arial" panose="020B0604020202020204" pitchFamily="34" charset="0"/>
              <a:cs typeface="Arial" panose="020B0604020202020204" pitchFamily="34" charset="0"/>
            </a:rPr>
            <a:t>Method: Peer-delivered workshops, interactive education and alcohol-free</a:t>
          </a:r>
          <a:r>
            <a:rPr lang="en-US" sz="2000" dirty="0" err="1">
              <a:latin typeface="Arial" panose="020B0604020202020204" pitchFamily="34" charset="0"/>
              <a:cs typeface="Arial" panose="020B0604020202020204" pitchFamily="34" charset="0"/>
            </a:rPr>
            <a:t>socialisation</a:t>
          </a:r>
          <a:r>
            <a:rPr lang="en-US" sz="2000" dirty="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dgm:t>
    </dgm:pt>
    <dgm:pt modelId="{9433A377-E08C-4B6C-9A63-CE03246B535A}" type="parTrans" cxnId="{F4228AA4-5924-41EB-B33C-0B34BBB1FAED}">
      <dgm:prSet/>
      <dgm:spPr/>
      <dgm:t>
        <a:bodyPr/>
        <a:lstStyle/>
        <a:p>
          <a:endParaRPr lang="en-IN"/>
        </a:p>
      </dgm:t>
    </dgm:pt>
    <dgm:pt modelId="{01FB9410-0979-4CEC-9AD0-E55E0DF92067}" type="sibTrans" cxnId="{F4228AA4-5924-41EB-B33C-0B34BBB1FAED}">
      <dgm:prSet/>
      <dgm:spPr/>
      <dgm:t>
        <a:bodyPr/>
        <a:lstStyle/>
        <a:p>
          <a:endParaRPr lang="en-IN"/>
        </a:p>
      </dgm:t>
    </dgm:pt>
    <dgm:pt modelId="{2EBF4309-7787-4FB5-AB0D-B2EF6ACA3A5C}">
      <dgm:prSet custT="1"/>
      <dgm:spPr/>
      <dgm:t>
        <a:bodyPr/>
        <a:lstStyle/>
        <a:p>
          <a:pPr>
            <a:lnSpc>
              <a:spcPct val="150000"/>
            </a:lnSpc>
          </a:pPr>
          <a:r>
            <a:rPr lang="en-US" sz="2000" dirty="0">
              <a:latin typeface="Arial" panose="020B0604020202020204" pitchFamily="34" charset="0"/>
              <a:cs typeface="Arial" panose="020B0604020202020204" pitchFamily="34" charset="0"/>
            </a:rPr>
            <a:t>Goal: This is to promote sustainable</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change before long-term harm is experienced.</a:t>
          </a:r>
          <a:endParaRPr lang="en-IN" sz="2000" dirty="0">
            <a:latin typeface="Arial" panose="020B0604020202020204" pitchFamily="34" charset="0"/>
            <a:cs typeface="Arial" panose="020B0604020202020204" pitchFamily="34" charset="0"/>
          </a:endParaRPr>
        </a:p>
      </dgm:t>
    </dgm:pt>
    <dgm:pt modelId="{88AF0B8C-57D7-4CFD-8868-D22D7D42FBF9}" type="parTrans" cxnId="{2ABF5687-0D15-40C8-B427-26381D24C003}">
      <dgm:prSet/>
      <dgm:spPr/>
      <dgm:t>
        <a:bodyPr/>
        <a:lstStyle/>
        <a:p>
          <a:endParaRPr lang="en-IN"/>
        </a:p>
      </dgm:t>
    </dgm:pt>
    <dgm:pt modelId="{E7BC1047-E2D9-4159-8C33-33491CF51CBF}" type="sibTrans" cxnId="{2ABF5687-0D15-40C8-B427-26381D24C003}">
      <dgm:prSet/>
      <dgm:spPr/>
      <dgm:t>
        <a:bodyPr/>
        <a:lstStyle/>
        <a:p>
          <a:endParaRPr lang="en-IN"/>
        </a:p>
      </dgm:t>
    </dgm:pt>
    <dgm:pt modelId="{32ACDA98-C646-49D3-8C98-DA57FD5039F3}">
      <dgm:prSet custT="1"/>
      <dgm:spPr/>
      <dgm:t>
        <a:bodyPr/>
        <a:lstStyle/>
        <a:p>
          <a:pPr>
            <a:lnSpc>
              <a:spcPct val="150000"/>
            </a:lnSpc>
          </a:pPr>
          <a:r>
            <a:rPr lang="en-US" sz="2000" dirty="0">
              <a:latin typeface="Arial" panose="020B0604020202020204" pitchFamily="34" charset="0"/>
              <a:cs typeface="Arial" panose="020B0604020202020204" pitchFamily="34" charset="0"/>
            </a:rPr>
            <a:t>Vision: Empower young adults to make informed, healthier lifestyle choices.</a:t>
          </a:r>
          <a:endParaRPr lang="en-IN" sz="2000" dirty="0">
            <a:latin typeface="Arial" panose="020B0604020202020204" pitchFamily="34" charset="0"/>
            <a:cs typeface="Arial" panose="020B0604020202020204" pitchFamily="34" charset="0"/>
          </a:endParaRPr>
        </a:p>
      </dgm:t>
    </dgm:pt>
    <dgm:pt modelId="{572FD87E-717C-446D-89B9-A0624179F9AB}" type="parTrans" cxnId="{205B0E11-D49D-429F-85BF-83F54852A196}">
      <dgm:prSet/>
      <dgm:spPr/>
      <dgm:t>
        <a:bodyPr/>
        <a:lstStyle/>
        <a:p>
          <a:endParaRPr lang="en-IN"/>
        </a:p>
      </dgm:t>
    </dgm:pt>
    <dgm:pt modelId="{4ACF10BB-43DC-4A3B-83C0-B48EA2437B88}" type="sibTrans" cxnId="{205B0E11-D49D-429F-85BF-83F54852A196}">
      <dgm:prSet/>
      <dgm:spPr/>
      <dgm:t>
        <a:bodyPr/>
        <a:lstStyle/>
        <a:p>
          <a:endParaRPr lang="en-IN"/>
        </a:p>
      </dgm:t>
    </dgm:pt>
    <dgm:pt modelId="{FD18F3A9-0A1A-40CE-B761-66C45D6B5A15}" type="pres">
      <dgm:prSet presAssocID="{50CBC9D0-8435-4F9D-B09F-B389650ED134}" presName="linear" presStyleCnt="0">
        <dgm:presLayoutVars>
          <dgm:animLvl val="lvl"/>
          <dgm:resizeHandles val="exact"/>
        </dgm:presLayoutVars>
      </dgm:prSet>
      <dgm:spPr/>
    </dgm:pt>
    <dgm:pt modelId="{D5260436-FD9B-415E-A9B9-545AD8F099D9}" type="pres">
      <dgm:prSet presAssocID="{1241126C-FBBB-4BD8-9ED2-A566F62B660E}" presName="parentText" presStyleLbl="node1" presStyleIdx="0" presStyleCnt="7" custLinFactY="-13745" custLinFactNeighborX="1572" custLinFactNeighborY="-100000">
        <dgm:presLayoutVars>
          <dgm:chMax val="0"/>
          <dgm:bulletEnabled val="1"/>
        </dgm:presLayoutVars>
      </dgm:prSet>
      <dgm:spPr/>
    </dgm:pt>
    <dgm:pt modelId="{B30BA2BE-0719-4C00-9B85-260B0D372583}" type="pres">
      <dgm:prSet presAssocID="{0F7AE227-0CE7-4E8D-84C8-355F32AA20C0}" presName="spacer" presStyleCnt="0"/>
      <dgm:spPr/>
    </dgm:pt>
    <dgm:pt modelId="{22DD47B8-821B-4BE4-B548-86673129464B}" type="pres">
      <dgm:prSet presAssocID="{F5AD6493-161C-4C08-A0DF-668F591D752D}" presName="parentText" presStyleLbl="node1" presStyleIdx="1" presStyleCnt="7">
        <dgm:presLayoutVars>
          <dgm:chMax val="0"/>
          <dgm:bulletEnabled val="1"/>
        </dgm:presLayoutVars>
      </dgm:prSet>
      <dgm:spPr/>
    </dgm:pt>
    <dgm:pt modelId="{50E6F34D-81C4-4638-A7B1-09DDA22A1D27}" type="pres">
      <dgm:prSet presAssocID="{03D7F932-A2DC-4F6A-87D5-7BEFDE53274A}" presName="spacer" presStyleCnt="0"/>
      <dgm:spPr/>
    </dgm:pt>
    <dgm:pt modelId="{4C7FF7EA-D655-41C8-9710-32DF33AE67C0}" type="pres">
      <dgm:prSet presAssocID="{CF7A264F-5598-4A5D-87C4-675CAC5D3E0D}" presName="parentText" presStyleLbl="node1" presStyleIdx="2" presStyleCnt="7">
        <dgm:presLayoutVars>
          <dgm:chMax val="0"/>
          <dgm:bulletEnabled val="1"/>
        </dgm:presLayoutVars>
      </dgm:prSet>
      <dgm:spPr/>
    </dgm:pt>
    <dgm:pt modelId="{8FF1F835-D91A-4F77-9378-E398A70EC3F6}" type="pres">
      <dgm:prSet presAssocID="{C66A87DA-CE1A-49AE-ABC8-3FE34FA1F8A8}" presName="spacer" presStyleCnt="0"/>
      <dgm:spPr/>
    </dgm:pt>
    <dgm:pt modelId="{5016769E-D5FE-4A37-95D1-E55FB72409C3}" type="pres">
      <dgm:prSet presAssocID="{ABE44567-9E12-4AB6-A175-40F030321F6E}" presName="parentText" presStyleLbl="node1" presStyleIdx="3" presStyleCnt="7">
        <dgm:presLayoutVars>
          <dgm:chMax val="0"/>
          <dgm:bulletEnabled val="1"/>
        </dgm:presLayoutVars>
      </dgm:prSet>
      <dgm:spPr/>
    </dgm:pt>
    <dgm:pt modelId="{22BC430F-E4F0-44CD-A98F-F03632761FCD}" type="pres">
      <dgm:prSet presAssocID="{EE6ED105-96D9-4185-945B-EAB7AD63DA35}" presName="spacer" presStyleCnt="0"/>
      <dgm:spPr/>
    </dgm:pt>
    <dgm:pt modelId="{9E0F0C65-268D-49B5-B7E3-C0BB728B4ED2}" type="pres">
      <dgm:prSet presAssocID="{1C1F874D-8D00-45A3-BD4D-A3A16A50BAB7}" presName="parentText" presStyleLbl="node1" presStyleIdx="4" presStyleCnt="7">
        <dgm:presLayoutVars>
          <dgm:chMax val="0"/>
          <dgm:bulletEnabled val="1"/>
        </dgm:presLayoutVars>
      </dgm:prSet>
      <dgm:spPr/>
    </dgm:pt>
    <dgm:pt modelId="{37FB75A6-B901-4560-B478-B1F086FAB8ED}" type="pres">
      <dgm:prSet presAssocID="{01FB9410-0979-4CEC-9AD0-E55E0DF92067}" presName="spacer" presStyleCnt="0"/>
      <dgm:spPr/>
    </dgm:pt>
    <dgm:pt modelId="{91AE28EB-E41F-42CE-9CF2-644212931B3F}" type="pres">
      <dgm:prSet presAssocID="{2EBF4309-7787-4FB5-AB0D-B2EF6ACA3A5C}" presName="parentText" presStyleLbl="node1" presStyleIdx="5" presStyleCnt="7">
        <dgm:presLayoutVars>
          <dgm:chMax val="0"/>
          <dgm:bulletEnabled val="1"/>
        </dgm:presLayoutVars>
      </dgm:prSet>
      <dgm:spPr/>
    </dgm:pt>
    <dgm:pt modelId="{8C7B78FF-203E-46CA-BF8B-78A372C1E8E0}" type="pres">
      <dgm:prSet presAssocID="{E7BC1047-E2D9-4159-8C33-33491CF51CBF}" presName="spacer" presStyleCnt="0"/>
      <dgm:spPr/>
    </dgm:pt>
    <dgm:pt modelId="{AB8D5871-6F83-4E62-B156-93703A1A282F}" type="pres">
      <dgm:prSet presAssocID="{32ACDA98-C646-49D3-8C98-DA57FD5039F3}" presName="parentText" presStyleLbl="node1" presStyleIdx="6" presStyleCnt="7">
        <dgm:presLayoutVars>
          <dgm:chMax val="0"/>
          <dgm:bulletEnabled val="1"/>
        </dgm:presLayoutVars>
      </dgm:prSet>
      <dgm:spPr/>
    </dgm:pt>
  </dgm:ptLst>
  <dgm:cxnLst>
    <dgm:cxn modelId="{C23FEF00-9D0D-461C-A98A-868572E467D6}" type="presOf" srcId="{1C1F874D-8D00-45A3-BD4D-A3A16A50BAB7}" destId="{9E0F0C65-268D-49B5-B7E3-C0BB728B4ED2}" srcOrd="0" destOrd="0" presId="urn:microsoft.com/office/officeart/2005/8/layout/vList2"/>
    <dgm:cxn modelId="{205B0E11-D49D-429F-85BF-83F54852A196}" srcId="{50CBC9D0-8435-4F9D-B09F-B389650ED134}" destId="{32ACDA98-C646-49D3-8C98-DA57FD5039F3}" srcOrd="6" destOrd="0" parTransId="{572FD87E-717C-446D-89B9-A0624179F9AB}" sibTransId="{4ACF10BB-43DC-4A3B-83C0-B48EA2437B88}"/>
    <dgm:cxn modelId="{37A13A3C-180E-4331-BE81-015598253EFE}" type="presOf" srcId="{F5AD6493-161C-4C08-A0DF-668F591D752D}" destId="{22DD47B8-821B-4BE4-B548-86673129464B}" srcOrd="0" destOrd="0" presId="urn:microsoft.com/office/officeart/2005/8/layout/vList2"/>
    <dgm:cxn modelId="{FB3AE13D-3F12-406E-B85C-00A789897943}" srcId="{50CBC9D0-8435-4F9D-B09F-B389650ED134}" destId="{F5AD6493-161C-4C08-A0DF-668F591D752D}" srcOrd="1" destOrd="0" parTransId="{28771F27-8F0B-43E1-95F4-85CA89887189}" sibTransId="{03D7F932-A2DC-4F6A-87D5-7BEFDE53274A}"/>
    <dgm:cxn modelId="{27F84F56-8E64-4459-A242-BB326D460D19}" type="presOf" srcId="{50CBC9D0-8435-4F9D-B09F-B389650ED134}" destId="{FD18F3A9-0A1A-40CE-B761-66C45D6B5A15}" srcOrd="0" destOrd="0" presId="urn:microsoft.com/office/officeart/2005/8/layout/vList2"/>
    <dgm:cxn modelId="{2ABF5687-0D15-40C8-B427-26381D24C003}" srcId="{50CBC9D0-8435-4F9D-B09F-B389650ED134}" destId="{2EBF4309-7787-4FB5-AB0D-B2EF6ACA3A5C}" srcOrd="5" destOrd="0" parTransId="{88AF0B8C-57D7-4CFD-8868-D22D7D42FBF9}" sibTransId="{E7BC1047-E2D9-4159-8C33-33491CF51CBF}"/>
    <dgm:cxn modelId="{B7495AA2-F930-44D4-9A1F-B9B8F0513BDD}" type="presOf" srcId="{CF7A264F-5598-4A5D-87C4-675CAC5D3E0D}" destId="{4C7FF7EA-D655-41C8-9710-32DF33AE67C0}" srcOrd="0" destOrd="0" presId="urn:microsoft.com/office/officeart/2005/8/layout/vList2"/>
    <dgm:cxn modelId="{F4228AA4-5924-41EB-B33C-0B34BBB1FAED}" srcId="{50CBC9D0-8435-4F9D-B09F-B389650ED134}" destId="{1C1F874D-8D00-45A3-BD4D-A3A16A50BAB7}" srcOrd="4" destOrd="0" parTransId="{9433A377-E08C-4B6C-9A63-CE03246B535A}" sibTransId="{01FB9410-0979-4CEC-9AD0-E55E0DF92067}"/>
    <dgm:cxn modelId="{B3120DBA-DFC4-4950-B26F-D6B3D7CD21CB}" type="presOf" srcId="{1241126C-FBBB-4BD8-9ED2-A566F62B660E}" destId="{D5260436-FD9B-415E-A9B9-545AD8F099D9}" srcOrd="0" destOrd="0" presId="urn:microsoft.com/office/officeart/2005/8/layout/vList2"/>
    <dgm:cxn modelId="{8926AABB-6979-495D-A468-7D0F872824A8}" type="presOf" srcId="{32ACDA98-C646-49D3-8C98-DA57FD5039F3}" destId="{AB8D5871-6F83-4E62-B156-93703A1A282F}" srcOrd="0" destOrd="0" presId="urn:microsoft.com/office/officeart/2005/8/layout/vList2"/>
    <dgm:cxn modelId="{0FE06CD0-818F-4ECB-AEF2-1019A2342641}" srcId="{50CBC9D0-8435-4F9D-B09F-B389650ED134}" destId="{CF7A264F-5598-4A5D-87C4-675CAC5D3E0D}" srcOrd="2" destOrd="0" parTransId="{24C400D3-54E1-4286-ACBD-DE2664581CFC}" sibTransId="{C66A87DA-CE1A-49AE-ABC8-3FE34FA1F8A8}"/>
    <dgm:cxn modelId="{701CF7D9-86A0-42DE-934C-0A341CE8B1D3}" type="presOf" srcId="{2EBF4309-7787-4FB5-AB0D-B2EF6ACA3A5C}" destId="{91AE28EB-E41F-42CE-9CF2-644212931B3F}" srcOrd="0" destOrd="0" presId="urn:microsoft.com/office/officeart/2005/8/layout/vList2"/>
    <dgm:cxn modelId="{4F1258E6-B401-42D8-87D1-4D82580E3A2C}" srcId="{50CBC9D0-8435-4F9D-B09F-B389650ED134}" destId="{ABE44567-9E12-4AB6-A175-40F030321F6E}" srcOrd="3" destOrd="0" parTransId="{574B8A01-1FD6-4D9D-BE11-6BF3CD4EA963}" sibTransId="{EE6ED105-96D9-4185-945B-EAB7AD63DA35}"/>
    <dgm:cxn modelId="{B83B99E6-A54A-4DA2-9C76-EF74F83828C8}" type="presOf" srcId="{ABE44567-9E12-4AB6-A175-40F030321F6E}" destId="{5016769E-D5FE-4A37-95D1-E55FB72409C3}" srcOrd="0" destOrd="0" presId="urn:microsoft.com/office/officeart/2005/8/layout/vList2"/>
    <dgm:cxn modelId="{C37277F0-24F7-4158-94E6-FBD734178748}" srcId="{50CBC9D0-8435-4F9D-B09F-B389650ED134}" destId="{1241126C-FBBB-4BD8-9ED2-A566F62B660E}" srcOrd="0" destOrd="0" parTransId="{456A5DD2-BB88-4A06-B070-11EEE6E2E460}" sibTransId="{0F7AE227-0CE7-4E8D-84C8-355F32AA20C0}"/>
    <dgm:cxn modelId="{0ABB0A95-827A-49AC-95C8-F62E4196F927}" type="presParOf" srcId="{FD18F3A9-0A1A-40CE-B761-66C45D6B5A15}" destId="{D5260436-FD9B-415E-A9B9-545AD8F099D9}" srcOrd="0" destOrd="0" presId="urn:microsoft.com/office/officeart/2005/8/layout/vList2"/>
    <dgm:cxn modelId="{6EA9A18F-41D1-4D1E-A6D2-FBC00C9D8AF6}" type="presParOf" srcId="{FD18F3A9-0A1A-40CE-B761-66C45D6B5A15}" destId="{B30BA2BE-0719-4C00-9B85-260B0D372583}" srcOrd="1" destOrd="0" presId="urn:microsoft.com/office/officeart/2005/8/layout/vList2"/>
    <dgm:cxn modelId="{B4475636-2CB1-442E-A282-7A137685A6A7}" type="presParOf" srcId="{FD18F3A9-0A1A-40CE-B761-66C45D6B5A15}" destId="{22DD47B8-821B-4BE4-B548-86673129464B}" srcOrd="2" destOrd="0" presId="urn:microsoft.com/office/officeart/2005/8/layout/vList2"/>
    <dgm:cxn modelId="{16BA0660-74A8-4A53-ACE1-E021CFF3302E}" type="presParOf" srcId="{FD18F3A9-0A1A-40CE-B761-66C45D6B5A15}" destId="{50E6F34D-81C4-4638-A7B1-09DDA22A1D27}" srcOrd="3" destOrd="0" presId="urn:microsoft.com/office/officeart/2005/8/layout/vList2"/>
    <dgm:cxn modelId="{DC56DDF2-B793-4A38-A302-0CA455C98F2B}" type="presParOf" srcId="{FD18F3A9-0A1A-40CE-B761-66C45D6B5A15}" destId="{4C7FF7EA-D655-41C8-9710-32DF33AE67C0}" srcOrd="4" destOrd="0" presId="urn:microsoft.com/office/officeart/2005/8/layout/vList2"/>
    <dgm:cxn modelId="{D5DB6C95-07CA-44D4-906A-031DF0DCD2DC}" type="presParOf" srcId="{FD18F3A9-0A1A-40CE-B761-66C45D6B5A15}" destId="{8FF1F835-D91A-4F77-9378-E398A70EC3F6}" srcOrd="5" destOrd="0" presId="urn:microsoft.com/office/officeart/2005/8/layout/vList2"/>
    <dgm:cxn modelId="{05A49797-8998-49A4-9666-F313F30C8694}" type="presParOf" srcId="{FD18F3A9-0A1A-40CE-B761-66C45D6B5A15}" destId="{5016769E-D5FE-4A37-95D1-E55FB72409C3}" srcOrd="6" destOrd="0" presId="urn:microsoft.com/office/officeart/2005/8/layout/vList2"/>
    <dgm:cxn modelId="{C7D99DF2-8186-4F91-9B6A-687597D5BA7F}" type="presParOf" srcId="{FD18F3A9-0A1A-40CE-B761-66C45D6B5A15}" destId="{22BC430F-E4F0-44CD-A98F-F03632761FCD}" srcOrd="7" destOrd="0" presId="urn:microsoft.com/office/officeart/2005/8/layout/vList2"/>
    <dgm:cxn modelId="{CA53428B-FC8B-481B-9D47-CF7C03BBB8E0}" type="presParOf" srcId="{FD18F3A9-0A1A-40CE-B761-66C45D6B5A15}" destId="{9E0F0C65-268D-49B5-B7E3-C0BB728B4ED2}" srcOrd="8" destOrd="0" presId="urn:microsoft.com/office/officeart/2005/8/layout/vList2"/>
    <dgm:cxn modelId="{7B4B99B6-B2B1-4D20-AD00-809AB8FDF992}" type="presParOf" srcId="{FD18F3A9-0A1A-40CE-B761-66C45D6B5A15}" destId="{37FB75A6-B901-4560-B478-B1F086FAB8ED}" srcOrd="9" destOrd="0" presId="urn:microsoft.com/office/officeart/2005/8/layout/vList2"/>
    <dgm:cxn modelId="{84B6016B-953C-4EA0-9EFA-E6133093DB0F}" type="presParOf" srcId="{FD18F3A9-0A1A-40CE-B761-66C45D6B5A15}" destId="{91AE28EB-E41F-42CE-9CF2-644212931B3F}" srcOrd="10" destOrd="0" presId="urn:microsoft.com/office/officeart/2005/8/layout/vList2"/>
    <dgm:cxn modelId="{E3349B31-A504-44E4-AEB0-3EA539BA029A}" type="presParOf" srcId="{FD18F3A9-0A1A-40CE-B761-66C45D6B5A15}" destId="{8C7B78FF-203E-46CA-BF8B-78A372C1E8E0}" srcOrd="11" destOrd="0" presId="urn:microsoft.com/office/officeart/2005/8/layout/vList2"/>
    <dgm:cxn modelId="{9524C85D-04AB-40F4-A4D8-6FA283A17CC2}" type="presParOf" srcId="{FD18F3A9-0A1A-40CE-B761-66C45D6B5A15}" destId="{AB8D5871-6F83-4E62-B156-93703A1A282F}" srcOrd="12" destOrd="0" presId="urn:microsoft.com/office/officeart/2005/8/layout/vList2"/>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5297F4-F553-4CE6-BE8E-CD56A042C460}" type="doc">
      <dgm:prSet loTypeId="urn:microsoft.com/office/officeart/2005/8/layout/process1" loCatId="process" qsTypeId="urn:microsoft.com/office/officeart/2005/8/quickstyle/simple2" qsCatId="simple" csTypeId="urn:microsoft.com/office/officeart/2005/8/colors/accent1_1" csCatId="accent1"/>
      <dgm:spPr/>
      <dgm:t>
        <a:bodyPr/>
        <a:lstStyle/>
        <a:p>
          <a:endParaRPr lang="en-IN"/>
        </a:p>
      </dgm:t>
    </dgm:pt>
    <dgm:pt modelId="{EDBC961C-B960-42B9-B368-1967630368FF}">
      <dgm:prSet custT="1"/>
      <dgm:spPr/>
      <dgm:t>
        <a:bodyPr/>
        <a:lstStyle/>
        <a:p>
          <a:pPr>
            <a:lnSpc>
              <a:spcPct val="150000"/>
            </a:lnSpc>
          </a:pPr>
          <a:r>
            <a:rPr lang="en-GB" sz="2000" b="1" dirty="0">
              <a:latin typeface="Arial" panose="020B0604020202020204" pitchFamily="34" charset="0"/>
              <a:cs typeface="Arial" panose="020B0604020202020204" pitchFamily="34" charset="0"/>
            </a:rPr>
            <a:t>Week 1:</a:t>
          </a:r>
          <a:r>
            <a:rPr lang="en-GB" sz="2000" dirty="0">
              <a:latin typeface="Arial" panose="020B0604020202020204" pitchFamily="34" charset="0"/>
              <a:cs typeface="Arial" panose="020B0604020202020204" pitchFamily="34" charset="0"/>
            </a:rPr>
            <a:t>Knowledge of the units of alcohol and national guidelines.</a:t>
          </a:r>
          <a:endParaRPr lang="en-IN" sz="2000" dirty="0">
            <a:latin typeface="Arial" panose="020B0604020202020204" pitchFamily="34" charset="0"/>
            <a:cs typeface="Arial" panose="020B0604020202020204" pitchFamily="34" charset="0"/>
          </a:endParaRPr>
        </a:p>
      </dgm:t>
    </dgm:pt>
    <dgm:pt modelId="{AAFF0E47-9D48-4072-84CE-A8602C7743F5}" type="parTrans" cxnId="{4CFA1AA9-DB3B-40FA-9882-5E08CC32C0D2}">
      <dgm:prSet/>
      <dgm:spPr/>
      <dgm:t>
        <a:bodyPr/>
        <a:lstStyle/>
        <a:p>
          <a:endParaRPr lang="en-IN"/>
        </a:p>
      </dgm:t>
    </dgm:pt>
    <dgm:pt modelId="{692337C9-ACF7-4AF9-8021-E9E5DD7658AF}" type="sibTrans" cxnId="{4CFA1AA9-DB3B-40FA-9882-5E08CC32C0D2}">
      <dgm:prSet/>
      <dgm:spPr/>
      <dgm:t>
        <a:bodyPr/>
        <a:lstStyle/>
        <a:p>
          <a:endParaRPr lang="en-IN"/>
        </a:p>
      </dgm:t>
    </dgm:pt>
    <dgm:pt modelId="{4805E541-D386-4403-A9C8-8DDBECEEEEC4}">
      <dgm:prSet custT="1"/>
      <dgm:spPr/>
      <dgm:t>
        <a:bodyPr/>
        <a:lstStyle/>
        <a:p>
          <a:pPr>
            <a:lnSpc>
              <a:spcPct val="150000"/>
            </a:lnSpc>
          </a:pPr>
          <a:r>
            <a:rPr lang="en-GB" sz="2000" b="1" dirty="0">
              <a:latin typeface="Arial" panose="020B0604020202020204" pitchFamily="34" charset="0"/>
              <a:cs typeface="Arial" panose="020B0604020202020204" pitchFamily="34" charset="0"/>
            </a:rPr>
            <a:t>Week 2:</a:t>
          </a:r>
          <a:r>
            <a:rPr lang="en-GB" sz="2000" dirty="0">
              <a:latin typeface="Arial" panose="020B0604020202020204" pitchFamily="34" charset="0"/>
              <a:cs typeface="Arial" panose="020B0604020202020204" pitchFamily="34" charset="0"/>
            </a:rPr>
            <a:t>Physical and mental outcomes of alcohol.</a:t>
          </a:r>
          <a:endParaRPr lang="en-IN" sz="2000" dirty="0">
            <a:latin typeface="Arial" panose="020B0604020202020204" pitchFamily="34" charset="0"/>
            <a:cs typeface="Arial" panose="020B0604020202020204" pitchFamily="34" charset="0"/>
          </a:endParaRPr>
        </a:p>
      </dgm:t>
    </dgm:pt>
    <dgm:pt modelId="{D9CDA999-E69B-46EE-8636-B8DE1408B1F2}" type="parTrans" cxnId="{539A8AD1-61AD-4E0A-A779-BE7209743331}">
      <dgm:prSet/>
      <dgm:spPr/>
      <dgm:t>
        <a:bodyPr/>
        <a:lstStyle/>
        <a:p>
          <a:endParaRPr lang="en-IN"/>
        </a:p>
      </dgm:t>
    </dgm:pt>
    <dgm:pt modelId="{680467B6-CC0F-4C3A-B7A3-EC84477BAD97}" type="sibTrans" cxnId="{539A8AD1-61AD-4E0A-A779-BE7209743331}">
      <dgm:prSet/>
      <dgm:spPr/>
      <dgm:t>
        <a:bodyPr/>
        <a:lstStyle/>
        <a:p>
          <a:endParaRPr lang="en-IN"/>
        </a:p>
      </dgm:t>
    </dgm:pt>
    <dgm:pt modelId="{F5F30DA6-6396-4A01-BDB3-C9A4C6F95052}">
      <dgm:prSet custT="1"/>
      <dgm:spPr/>
      <dgm:t>
        <a:bodyPr/>
        <a:lstStyle/>
        <a:p>
          <a:pPr>
            <a:lnSpc>
              <a:spcPct val="150000"/>
            </a:lnSpc>
          </a:pPr>
          <a:r>
            <a:rPr lang="en-GB" sz="2000" b="1">
              <a:latin typeface="Arial" panose="020B0604020202020204" pitchFamily="34" charset="0"/>
              <a:cs typeface="Arial" panose="020B0604020202020204" pitchFamily="34" charset="0"/>
            </a:rPr>
            <a:t>Week 3:</a:t>
          </a:r>
          <a:r>
            <a:rPr lang="en-GB" sz="2000">
              <a:latin typeface="Arial" panose="020B0604020202020204" pitchFamily="34" charset="0"/>
              <a:cs typeface="Arial" panose="020B0604020202020204" pitchFamily="34" charset="0"/>
            </a:rPr>
            <a:t>Knowledge of peer pressure and social norms.</a:t>
          </a:r>
          <a:endParaRPr lang="en-IN" sz="2000">
            <a:latin typeface="Arial" panose="020B0604020202020204" pitchFamily="34" charset="0"/>
            <a:cs typeface="Arial" panose="020B0604020202020204" pitchFamily="34" charset="0"/>
          </a:endParaRPr>
        </a:p>
      </dgm:t>
    </dgm:pt>
    <dgm:pt modelId="{579C9C81-79A6-40A5-AA73-6EBFC39ABB47}" type="parTrans" cxnId="{E1B5E465-4CF8-42E3-A18E-DB3546F4F4B4}">
      <dgm:prSet/>
      <dgm:spPr/>
      <dgm:t>
        <a:bodyPr/>
        <a:lstStyle/>
        <a:p>
          <a:endParaRPr lang="en-IN"/>
        </a:p>
      </dgm:t>
    </dgm:pt>
    <dgm:pt modelId="{42E1C641-D72D-400C-8E58-7B0AD24EDF56}" type="sibTrans" cxnId="{E1B5E465-4CF8-42E3-A18E-DB3546F4F4B4}">
      <dgm:prSet/>
      <dgm:spPr/>
      <dgm:t>
        <a:bodyPr/>
        <a:lstStyle/>
        <a:p>
          <a:endParaRPr lang="en-IN"/>
        </a:p>
      </dgm:t>
    </dgm:pt>
    <dgm:pt modelId="{8173CA52-61DD-4D7C-82CA-6BDA73E5DDC1}">
      <dgm:prSet custT="1"/>
      <dgm:spPr/>
      <dgm:t>
        <a:bodyPr/>
        <a:lstStyle/>
        <a:p>
          <a:pPr>
            <a:lnSpc>
              <a:spcPct val="150000"/>
            </a:lnSpc>
          </a:pPr>
          <a:r>
            <a:rPr lang="en-GB" sz="2000" b="1">
              <a:latin typeface="Arial" panose="020B0604020202020204" pitchFamily="34" charset="0"/>
              <a:cs typeface="Arial" panose="020B0604020202020204" pitchFamily="34" charset="0"/>
            </a:rPr>
            <a:t>Week 4:</a:t>
          </a:r>
          <a:r>
            <a:rPr lang="en-GB" sz="2000">
              <a:latin typeface="Arial" panose="020B0604020202020204" pitchFamily="34" charset="0"/>
              <a:cs typeface="Arial" panose="020B0604020202020204" pitchFamily="34" charset="0"/>
            </a:rPr>
            <a:t>Stress management in the absence of alcohol.</a:t>
          </a:r>
          <a:endParaRPr lang="en-IN" sz="2000">
            <a:latin typeface="Arial" panose="020B0604020202020204" pitchFamily="34" charset="0"/>
            <a:cs typeface="Arial" panose="020B0604020202020204" pitchFamily="34" charset="0"/>
          </a:endParaRPr>
        </a:p>
      </dgm:t>
    </dgm:pt>
    <dgm:pt modelId="{677298F3-8210-47D3-BB0C-16689BA6BD14}" type="parTrans" cxnId="{DC5A0F52-581D-4370-ACEE-412732238BAB}">
      <dgm:prSet/>
      <dgm:spPr/>
      <dgm:t>
        <a:bodyPr/>
        <a:lstStyle/>
        <a:p>
          <a:endParaRPr lang="en-IN"/>
        </a:p>
      </dgm:t>
    </dgm:pt>
    <dgm:pt modelId="{226DC058-FFAD-49E8-A624-B1FD6390A093}" type="sibTrans" cxnId="{DC5A0F52-581D-4370-ACEE-412732238BAB}">
      <dgm:prSet/>
      <dgm:spPr/>
      <dgm:t>
        <a:bodyPr/>
        <a:lstStyle/>
        <a:p>
          <a:endParaRPr lang="en-IN"/>
        </a:p>
      </dgm:t>
    </dgm:pt>
    <dgm:pt modelId="{62EAAF59-1F02-42F3-8FE1-444562F93373}" type="pres">
      <dgm:prSet presAssocID="{8E5297F4-F553-4CE6-BE8E-CD56A042C460}" presName="Name0" presStyleCnt="0">
        <dgm:presLayoutVars>
          <dgm:dir/>
          <dgm:resizeHandles val="exact"/>
        </dgm:presLayoutVars>
      </dgm:prSet>
      <dgm:spPr/>
    </dgm:pt>
    <dgm:pt modelId="{58761BB8-338B-49D6-B700-61AA3158E36D}" type="pres">
      <dgm:prSet presAssocID="{EDBC961C-B960-42B9-B368-1967630368FF}" presName="node" presStyleLbl="node1" presStyleIdx="0" presStyleCnt="4">
        <dgm:presLayoutVars>
          <dgm:bulletEnabled val="1"/>
        </dgm:presLayoutVars>
      </dgm:prSet>
      <dgm:spPr/>
    </dgm:pt>
    <dgm:pt modelId="{F339E479-BD79-4A31-899E-6058E704F4D2}" type="pres">
      <dgm:prSet presAssocID="{692337C9-ACF7-4AF9-8021-E9E5DD7658AF}" presName="sibTrans" presStyleLbl="sibTrans2D1" presStyleIdx="0" presStyleCnt="3"/>
      <dgm:spPr/>
    </dgm:pt>
    <dgm:pt modelId="{63EC9A4F-A7D1-43BB-AD73-C39B8C235EBC}" type="pres">
      <dgm:prSet presAssocID="{692337C9-ACF7-4AF9-8021-E9E5DD7658AF}" presName="connectorText" presStyleLbl="sibTrans2D1" presStyleIdx="0" presStyleCnt="3"/>
      <dgm:spPr/>
    </dgm:pt>
    <dgm:pt modelId="{AA9C58C3-8772-4199-8B96-B2341990EC8B}" type="pres">
      <dgm:prSet presAssocID="{4805E541-D386-4403-A9C8-8DDBECEEEEC4}" presName="node" presStyleLbl="node1" presStyleIdx="1" presStyleCnt="4">
        <dgm:presLayoutVars>
          <dgm:bulletEnabled val="1"/>
        </dgm:presLayoutVars>
      </dgm:prSet>
      <dgm:spPr/>
    </dgm:pt>
    <dgm:pt modelId="{BA3E776A-F81C-429E-9F39-DB1B21E879DA}" type="pres">
      <dgm:prSet presAssocID="{680467B6-CC0F-4C3A-B7A3-EC84477BAD97}" presName="sibTrans" presStyleLbl="sibTrans2D1" presStyleIdx="1" presStyleCnt="3"/>
      <dgm:spPr/>
    </dgm:pt>
    <dgm:pt modelId="{04AC1975-F170-4971-B071-77B230617410}" type="pres">
      <dgm:prSet presAssocID="{680467B6-CC0F-4C3A-B7A3-EC84477BAD97}" presName="connectorText" presStyleLbl="sibTrans2D1" presStyleIdx="1" presStyleCnt="3"/>
      <dgm:spPr/>
    </dgm:pt>
    <dgm:pt modelId="{E6277541-7CEE-4D85-90FB-6544AF313198}" type="pres">
      <dgm:prSet presAssocID="{F5F30DA6-6396-4A01-BDB3-C9A4C6F95052}" presName="node" presStyleLbl="node1" presStyleIdx="2" presStyleCnt="4">
        <dgm:presLayoutVars>
          <dgm:bulletEnabled val="1"/>
        </dgm:presLayoutVars>
      </dgm:prSet>
      <dgm:spPr/>
    </dgm:pt>
    <dgm:pt modelId="{5E5C5532-E7C1-4832-947D-EDB4D641BC0F}" type="pres">
      <dgm:prSet presAssocID="{42E1C641-D72D-400C-8E58-7B0AD24EDF56}" presName="sibTrans" presStyleLbl="sibTrans2D1" presStyleIdx="2" presStyleCnt="3"/>
      <dgm:spPr/>
    </dgm:pt>
    <dgm:pt modelId="{05A2933C-353D-4A10-8945-0EFDF9816E90}" type="pres">
      <dgm:prSet presAssocID="{42E1C641-D72D-400C-8E58-7B0AD24EDF56}" presName="connectorText" presStyleLbl="sibTrans2D1" presStyleIdx="2" presStyleCnt="3"/>
      <dgm:spPr/>
    </dgm:pt>
    <dgm:pt modelId="{E951C3F2-9E93-467F-895A-E4F3B21F36E7}" type="pres">
      <dgm:prSet presAssocID="{8173CA52-61DD-4D7C-82CA-6BDA73E5DDC1}" presName="node" presStyleLbl="node1" presStyleIdx="3" presStyleCnt="4">
        <dgm:presLayoutVars>
          <dgm:bulletEnabled val="1"/>
        </dgm:presLayoutVars>
      </dgm:prSet>
      <dgm:spPr/>
    </dgm:pt>
  </dgm:ptLst>
  <dgm:cxnLst>
    <dgm:cxn modelId="{5CE4EA11-A0F6-4E78-AE9F-FD253B911DCE}" type="presOf" srcId="{8173CA52-61DD-4D7C-82CA-6BDA73E5DDC1}" destId="{E951C3F2-9E93-467F-895A-E4F3B21F36E7}" srcOrd="0" destOrd="0" presId="urn:microsoft.com/office/officeart/2005/8/layout/process1"/>
    <dgm:cxn modelId="{0344C531-4A94-488C-BA63-0EF9ACCA011C}" type="presOf" srcId="{692337C9-ACF7-4AF9-8021-E9E5DD7658AF}" destId="{F339E479-BD79-4A31-899E-6058E704F4D2}" srcOrd="0" destOrd="0" presId="urn:microsoft.com/office/officeart/2005/8/layout/process1"/>
    <dgm:cxn modelId="{35E11E33-49FF-41A5-80EA-6F643E7C092B}" type="presOf" srcId="{42E1C641-D72D-400C-8E58-7B0AD24EDF56}" destId="{05A2933C-353D-4A10-8945-0EFDF9816E90}" srcOrd="1" destOrd="0" presId="urn:microsoft.com/office/officeart/2005/8/layout/process1"/>
    <dgm:cxn modelId="{97DD5245-F2A1-4980-A2F0-E5D0F192CEDF}" type="presOf" srcId="{692337C9-ACF7-4AF9-8021-E9E5DD7658AF}" destId="{63EC9A4F-A7D1-43BB-AD73-C39B8C235EBC}" srcOrd="1" destOrd="0" presId="urn:microsoft.com/office/officeart/2005/8/layout/process1"/>
    <dgm:cxn modelId="{DC5A0F52-581D-4370-ACEE-412732238BAB}" srcId="{8E5297F4-F553-4CE6-BE8E-CD56A042C460}" destId="{8173CA52-61DD-4D7C-82CA-6BDA73E5DDC1}" srcOrd="3" destOrd="0" parTransId="{677298F3-8210-47D3-BB0C-16689BA6BD14}" sibTransId="{226DC058-FFAD-49E8-A624-B1FD6390A093}"/>
    <dgm:cxn modelId="{E1B5E465-4CF8-42E3-A18E-DB3546F4F4B4}" srcId="{8E5297F4-F553-4CE6-BE8E-CD56A042C460}" destId="{F5F30DA6-6396-4A01-BDB3-C9A4C6F95052}" srcOrd="2" destOrd="0" parTransId="{579C9C81-79A6-40A5-AA73-6EBFC39ABB47}" sibTransId="{42E1C641-D72D-400C-8E58-7B0AD24EDF56}"/>
    <dgm:cxn modelId="{E09BE387-C186-4D22-B1AD-6B5B28A4E48E}" type="presOf" srcId="{4805E541-D386-4403-A9C8-8DDBECEEEEC4}" destId="{AA9C58C3-8772-4199-8B96-B2341990EC8B}" srcOrd="0" destOrd="0" presId="urn:microsoft.com/office/officeart/2005/8/layout/process1"/>
    <dgm:cxn modelId="{4CFA1AA9-DB3B-40FA-9882-5E08CC32C0D2}" srcId="{8E5297F4-F553-4CE6-BE8E-CD56A042C460}" destId="{EDBC961C-B960-42B9-B368-1967630368FF}" srcOrd="0" destOrd="0" parTransId="{AAFF0E47-9D48-4072-84CE-A8602C7743F5}" sibTransId="{692337C9-ACF7-4AF9-8021-E9E5DD7658AF}"/>
    <dgm:cxn modelId="{8CF3F6A9-3A0E-4BEE-B2BF-0A64F8F5628D}" type="presOf" srcId="{42E1C641-D72D-400C-8E58-7B0AD24EDF56}" destId="{5E5C5532-E7C1-4832-947D-EDB4D641BC0F}" srcOrd="0" destOrd="0" presId="urn:microsoft.com/office/officeart/2005/8/layout/process1"/>
    <dgm:cxn modelId="{3160C6AD-96EF-46C4-ABA2-1FB91441394F}" type="presOf" srcId="{F5F30DA6-6396-4A01-BDB3-C9A4C6F95052}" destId="{E6277541-7CEE-4D85-90FB-6544AF313198}" srcOrd="0" destOrd="0" presId="urn:microsoft.com/office/officeart/2005/8/layout/process1"/>
    <dgm:cxn modelId="{7022DFAD-6070-44F9-A0C7-EC2609F2A3FB}" type="presOf" srcId="{8E5297F4-F553-4CE6-BE8E-CD56A042C460}" destId="{62EAAF59-1F02-42F3-8FE1-444562F93373}" srcOrd="0" destOrd="0" presId="urn:microsoft.com/office/officeart/2005/8/layout/process1"/>
    <dgm:cxn modelId="{FB9CADC4-FFA3-4997-AEBA-A2CF9EA01F36}" type="presOf" srcId="{680467B6-CC0F-4C3A-B7A3-EC84477BAD97}" destId="{04AC1975-F170-4971-B071-77B230617410}" srcOrd="1" destOrd="0" presId="urn:microsoft.com/office/officeart/2005/8/layout/process1"/>
    <dgm:cxn modelId="{37D8C2CE-252F-4C2D-A2CA-97DA6713A6DA}" type="presOf" srcId="{EDBC961C-B960-42B9-B368-1967630368FF}" destId="{58761BB8-338B-49D6-B700-61AA3158E36D}" srcOrd="0" destOrd="0" presId="urn:microsoft.com/office/officeart/2005/8/layout/process1"/>
    <dgm:cxn modelId="{5995C8CE-4CA4-4D9F-AA26-7BFFE30E21D6}" type="presOf" srcId="{680467B6-CC0F-4C3A-B7A3-EC84477BAD97}" destId="{BA3E776A-F81C-429E-9F39-DB1B21E879DA}" srcOrd="0" destOrd="0" presId="urn:microsoft.com/office/officeart/2005/8/layout/process1"/>
    <dgm:cxn modelId="{539A8AD1-61AD-4E0A-A779-BE7209743331}" srcId="{8E5297F4-F553-4CE6-BE8E-CD56A042C460}" destId="{4805E541-D386-4403-A9C8-8DDBECEEEEC4}" srcOrd="1" destOrd="0" parTransId="{D9CDA999-E69B-46EE-8636-B8DE1408B1F2}" sibTransId="{680467B6-CC0F-4C3A-B7A3-EC84477BAD97}"/>
    <dgm:cxn modelId="{6AFC4820-1EBD-45E7-BEB2-F3C691C49669}" type="presParOf" srcId="{62EAAF59-1F02-42F3-8FE1-444562F93373}" destId="{58761BB8-338B-49D6-B700-61AA3158E36D}" srcOrd="0" destOrd="0" presId="urn:microsoft.com/office/officeart/2005/8/layout/process1"/>
    <dgm:cxn modelId="{CD9146B0-0472-4E3F-8FFA-C442E012A83D}" type="presParOf" srcId="{62EAAF59-1F02-42F3-8FE1-444562F93373}" destId="{F339E479-BD79-4A31-899E-6058E704F4D2}" srcOrd="1" destOrd="0" presId="urn:microsoft.com/office/officeart/2005/8/layout/process1"/>
    <dgm:cxn modelId="{0C7D4239-D50A-48AA-82A5-A9A5BE961F1E}" type="presParOf" srcId="{F339E479-BD79-4A31-899E-6058E704F4D2}" destId="{63EC9A4F-A7D1-43BB-AD73-C39B8C235EBC}" srcOrd="0" destOrd="0" presId="urn:microsoft.com/office/officeart/2005/8/layout/process1"/>
    <dgm:cxn modelId="{11B467F8-D605-420E-9ECE-C536362B266A}" type="presParOf" srcId="{62EAAF59-1F02-42F3-8FE1-444562F93373}" destId="{AA9C58C3-8772-4199-8B96-B2341990EC8B}" srcOrd="2" destOrd="0" presId="urn:microsoft.com/office/officeart/2005/8/layout/process1"/>
    <dgm:cxn modelId="{225909EF-1002-4211-8DDA-EC2DA5903C5B}" type="presParOf" srcId="{62EAAF59-1F02-42F3-8FE1-444562F93373}" destId="{BA3E776A-F81C-429E-9F39-DB1B21E879DA}" srcOrd="3" destOrd="0" presId="urn:microsoft.com/office/officeart/2005/8/layout/process1"/>
    <dgm:cxn modelId="{3FF82941-ED2B-468F-8B42-66375C931EFC}" type="presParOf" srcId="{BA3E776A-F81C-429E-9F39-DB1B21E879DA}" destId="{04AC1975-F170-4971-B071-77B230617410}" srcOrd="0" destOrd="0" presId="urn:microsoft.com/office/officeart/2005/8/layout/process1"/>
    <dgm:cxn modelId="{4A126781-F052-4BD1-9FEF-EA6AC9A00062}" type="presParOf" srcId="{62EAAF59-1F02-42F3-8FE1-444562F93373}" destId="{E6277541-7CEE-4D85-90FB-6544AF313198}" srcOrd="4" destOrd="0" presId="urn:microsoft.com/office/officeart/2005/8/layout/process1"/>
    <dgm:cxn modelId="{6970392D-4FEB-4FCF-833B-083E9715A9CD}" type="presParOf" srcId="{62EAAF59-1F02-42F3-8FE1-444562F93373}" destId="{5E5C5532-E7C1-4832-947D-EDB4D641BC0F}" srcOrd="5" destOrd="0" presId="urn:microsoft.com/office/officeart/2005/8/layout/process1"/>
    <dgm:cxn modelId="{2CF4EA3F-4C3D-43CA-A9B6-84DC1500C5F6}" type="presParOf" srcId="{5E5C5532-E7C1-4832-947D-EDB4D641BC0F}" destId="{05A2933C-353D-4A10-8945-0EFDF9816E90}" srcOrd="0" destOrd="0" presId="urn:microsoft.com/office/officeart/2005/8/layout/process1"/>
    <dgm:cxn modelId="{DAE6B74D-3D60-451C-8C8D-D45939D63F0D}" type="presParOf" srcId="{62EAAF59-1F02-42F3-8FE1-444562F93373}" destId="{E951C3F2-9E93-467F-895A-E4F3B21F36E7}" srcOrd="6" destOrd="0" presId="urn:microsoft.com/office/officeart/2005/8/layout/process1"/>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E5297F4-F553-4CE6-BE8E-CD56A042C460}" type="doc">
      <dgm:prSet loTypeId="urn:microsoft.com/office/officeart/2005/8/layout/process1" loCatId="process" qsTypeId="urn:microsoft.com/office/officeart/2005/8/quickstyle/simple2" qsCatId="simple" csTypeId="urn:microsoft.com/office/officeart/2005/8/colors/accent1_1" csCatId="accent1" phldr="1"/>
      <dgm:spPr/>
      <dgm:t>
        <a:bodyPr/>
        <a:lstStyle/>
        <a:p>
          <a:endParaRPr lang="en-IN"/>
        </a:p>
      </dgm:t>
    </dgm:pt>
    <dgm:pt modelId="{EB725468-E313-4D49-B056-237CF6A03A30}">
      <dgm:prSet custT="1"/>
      <dgm:spPr/>
      <dgm:t>
        <a:bodyPr/>
        <a:lstStyle/>
        <a:p>
          <a:pPr>
            <a:lnSpc>
              <a:spcPct val="150000"/>
            </a:lnSpc>
          </a:pPr>
          <a:r>
            <a:rPr lang="en-GB" sz="2000" b="1" dirty="0">
              <a:latin typeface="Arial" panose="020B0604020202020204" pitchFamily="34" charset="0"/>
              <a:cs typeface="Arial" panose="020B0604020202020204" pitchFamily="34" charset="0"/>
            </a:rPr>
            <a:t>Week 5:</a:t>
          </a:r>
          <a:r>
            <a:rPr lang="en-GB" sz="2000" dirty="0">
              <a:latin typeface="Arial" panose="020B0604020202020204" pitchFamily="34" charset="0"/>
              <a:cs typeface="Arial" panose="020B0604020202020204" pitchFamily="34" charset="0"/>
            </a:rPr>
            <a:t>The economic and lifestyle effects of drinking.</a:t>
          </a:r>
          <a:endParaRPr lang="en-IN" sz="2000" dirty="0">
            <a:latin typeface="Arial" panose="020B0604020202020204" pitchFamily="34" charset="0"/>
            <a:cs typeface="Arial" panose="020B0604020202020204" pitchFamily="34" charset="0"/>
          </a:endParaRPr>
        </a:p>
      </dgm:t>
    </dgm:pt>
    <dgm:pt modelId="{7B0A2D01-7DDD-4A36-899A-1EC929238AFA}" type="parTrans" cxnId="{C429EA8E-B79E-4CDB-B8A9-88257C75BA9A}">
      <dgm:prSet/>
      <dgm:spPr/>
      <dgm:t>
        <a:bodyPr/>
        <a:lstStyle/>
        <a:p>
          <a:endParaRPr lang="en-IN"/>
        </a:p>
      </dgm:t>
    </dgm:pt>
    <dgm:pt modelId="{F48AFF1B-E365-47A5-A8B2-34F08BBED14F}" type="sibTrans" cxnId="{C429EA8E-B79E-4CDB-B8A9-88257C75BA9A}">
      <dgm:prSet/>
      <dgm:spPr/>
      <dgm:t>
        <a:bodyPr/>
        <a:lstStyle/>
        <a:p>
          <a:endParaRPr lang="en-IN"/>
        </a:p>
      </dgm:t>
    </dgm:pt>
    <dgm:pt modelId="{3F5990D2-EAD6-406D-A4AD-EE8DE13B7C15}">
      <dgm:prSet custT="1"/>
      <dgm:spPr/>
      <dgm:t>
        <a:bodyPr/>
        <a:lstStyle/>
        <a:p>
          <a:pPr>
            <a:lnSpc>
              <a:spcPct val="150000"/>
            </a:lnSpc>
          </a:pPr>
          <a:r>
            <a:rPr lang="en-GB" sz="2000" b="1">
              <a:latin typeface="Arial" panose="020B0604020202020204" pitchFamily="34" charset="0"/>
              <a:cs typeface="Arial" panose="020B0604020202020204" pitchFamily="34" charset="0"/>
            </a:rPr>
            <a:t>Week 6:</a:t>
          </a:r>
          <a:r>
            <a:rPr lang="en-GB" sz="2000">
              <a:latin typeface="Arial" panose="020B0604020202020204" pitchFamily="34" charset="0"/>
              <a:cs typeface="Arial" panose="020B0604020202020204" pitchFamily="34" charset="0"/>
            </a:rPr>
            <a:t>Developing skills of refusals and confidence.</a:t>
          </a:r>
          <a:endParaRPr lang="en-IN" sz="2000">
            <a:latin typeface="Arial" panose="020B0604020202020204" pitchFamily="34" charset="0"/>
            <a:cs typeface="Arial" panose="020B0604020202020204" pitchFamily="34" charset="0"/>
          </a:endParaRPr>
        </a:p>
      </dgm:t>
    </dgm:pt>
    <dgm:pt modelId="{27C67127-F1B3-4E04-8A7B-FEDE1E393A38}" type="parTrans" cxnId="{8CEE107D-6720-4F7C-A8BF-A60934C9E62A}">
      <dgm:prSet/>
      <dgm:spPr/>
      <dgm:t>
        <a:bodyPr/>
        <a:lstStyle/>
        <a:p>
          <a:endParaRPr lang="en-IN"/>
        </a:p>
      </dgm:t>
    </dgm:pt>
    <dgm:pt modelId="{5AA64D03-5512-4234-AC86-C5CA220A0498}" type="sibTrans" cxnId="{8CEE107D-6720-4F7C-A8BF-A60934C9E62A}">
      <dgm:prSet/>
      <dgm:spPr/>
      <dgm:t>
        <a:bodyPr/>
        <a:lstStyle/>
        <a:p>
          <a:endParaRPr lang="en-IN"/>
        </a:p>
      </dgm:t>
    </dgm:pt>
    <dgm:pt modelId="{EDB5E23D-FD66-460D-B4A5-9A5D7913765F}">
      <dgm:prSet custT="1"/>
      <dgm:spPr/>
      <dgm:t>
        <a:bodyPr/>
        <a:lstStyle/>
        <a:p>
          <a:pPr>
            <a:lnSpc>
              <a:spcPct val="150000"/>
            </a:lnSpc>
          </a:pPr>
          <a:r>
            <a:rPr lang="en-GB" sz="2000" b="1" dirty="0">
              <a:latin typeface="Arial" panose="020B0604020202020204" pitchFamily="34" charset="0"/>
              <a:cs typeface="Arial" panose="020B0604020202020204" pitchFamily="34" charset="0"/>
            </a:rPr>
            <a:t>Week 7:</a:t>
          </a:r>
          <a:r>
            <a:rPr lang="en-GB" sz="2000" dirty="0">
              <a:latin typeface="Arial" panose="020B0604020202020204" pitchFamily="34" charset="0"/>
              <a:cs typeface="Arial" panose="020B0604020202020204" pitchFamily="34" charset="0"/>
            </a:rPr>
            <a:t>Planning alcohol free social events.</a:t>
          </a:r>
          <a:endParaRPr lang="en-IN" sz="2000" dirty="0">
            <a:latin typeface="Arial" panose="020B0604020202020204" pitchFamily="34" charset="0"/>
            <a:cs typeface="Arial" panose="020B0604020202020204" pitchFamily="34" charset="0"/>
          </a:endParaRPr>
        </a:p>
      </dgm:t>
    </dgm:pt>
    <dgm:pt modelId="{888FD307-0952-48DF-AA6C-5F5A4DCA5986}" type="parTrans" cxnId="{6C072574-6BB8-494A-AA3A-9AF5299A75F7}">
      <dgm:prSet/>
      <dgm:spPr/>
      <dgm:t>
        <a:bodyPr/>
        <a:lstStyle/>
        <a:p>
          <a:endParaRPr lang="en-IN"/>
        </a:p>
      </dgm:t>
    </dgm:pt>
    <dgm:pt modelId="{1DF7640C-29C7-4C82-B79E-A4F087461757}" type="sibTrans" cxnId="{6C072574-6BB8-494A-AA3A-9AF5299A75F7}">
      <dgm:prSet/>
      <dgm:spPr/>
      <dgm:t>
        <a:bodyPr/>
        <a:lstStyle/>
        <a:p>
          <a:endParaRPr lang="en-IN"/>
        </a:p>
      </dgm:t>
    </dgm:pt>
    <dgm:pt modelId="{4FD024DA-5B1E-4B7F-97BB-7E4BF2581D56}">
      <dgm:prSet custT="1"/>
      <dgm:spPr/>
      <dgm:t>
        <a:bodyPr/>
        <a:lstStyle/>
        <a:p>
          <a:pPr>
            <a:lnSpc>
              <a:spcPct val="150000"/>
            </a:lnSpc>
          </a:pPr>
          <a:r>
            <a:rPr lang="en-GB" sz="2000" b="1" dirty="0">
              <a:latin typeface="Arial" panose="020B0604020202020204" pitchFamily="34" charset="0"/>
              <a:cs typeface="Arial" panose="020B0604020202020204" pitchFamily="34" charset="0"/>
            </a:rPr>
            <a:t>Week 8:</a:t>
          </a:r>
          <a:r>
            <a:rPr lang="en-GB" sz="2000" dirty="0">
              <a:latin typeface="Arial" panose="020B0604020202020204" pitchFamily="34" charset="0"/>
              <a:cs typeface="Arial" panose="020B0604020202020204" pitchFamily="34" charset="0"/>
            </a:rPr>
            <a:t>Reflection, sustainability planning and reviewing progress.</a:t>
          </a:r>
          <a:endParaRPr lang="en-IN" sz="2000" dirty="0">
            <a:latin typeface="Arial" panose="020B0604020202020204" pitchFamily="34" charset="0"/>
            <a:cs typeface="Arial" panose="020B0604020202020204" pitchFamily="34" charset="0"/>
          </a:endParaRPr>
        </a:p>
      </dgm:t>
    </dgm:pt>
    <dgm:pt modelId="{A2A87EF1-D5D0-4F8B-87CD-52E8E9FE328E}" type="parTrans" cxnId="{3E3865E6-7A46-44AC-89AA-F43EA15CAB9E}">
      <dgm:prSet/>
      <dgm:spPr/>
      <dgm:t>
        <a:bodyPr/>
        <a:lstStyle/>
        <a:p>
          <a:endParaRPr lang="en-IN"/>
        </a:p>
      </dgm:t>
    </dgm:pt>
    <dgm:pt modelId="{0EF42D6A-23F1-4807-A3F2-A1E835502199}" type="sibTrans" cxnId="{3E3865E6-7A46-44AC-89AA-F43EA15CAB9E}">
      <dgm:prSet/>
      <dgm:spPr/>
      <dgm:t>
        <a:bodyPr/>
        <a:lstStyle/>
        <a:p>
          <a:endParaRPr lang="en-IN"/>
        </a:p>
      </dgm:t>
    </dgm:pt>
    <dgm:pt modelId="{62EAAF59-1F02-42F3-8FE1-444562F93373}" type="pres">
      <dgm:prSet presAssocID="{8E5297F4-F553-4CE6-BE8E-CD56A042C460}" presName="Name0" presStyleCnt="0">
        <dgm:presLayoutVars>
          <dgm:dir/>
          <dgm:resizeHandles val="exact"/>
        </dgm:presLayoutVars>
      </dgm:prSet>
      <dgm:spPr/>
    </dgm:pt>
    <dgm:pt modelId="{702BFB4E-25A5-455C-9B91-C103181228D8}" type="pres">
      <dgm:prSet presAssocID="{EB725468-E313-4D49-B056-237CF6A03A30}" presName="node" presStyleLbl="node1" presStyleIdx="0" presStyleCnt="4">
        <dgm:presLayoutVars>
          <dgm:bulletEnabled val="1"/>
        </dgm:presLayoutVars>
      </dgm:prSet>
      <dgm:spPr/>
    </dgm:pt>
    <dgm:pt modelId="{8E9E0927-BCDD-45BB-B30C-A94F55097587}" type="pres">
      <dgm:prSet presAssocID="{F48AFF1B-E365-47A5-A8B2-34F08BBED14F}" presName="sibTrans" presStyleLbl="sibTrans2D1" presStyleIdx="0" presStyleCnt="3"/>
      <dgm:spPr/>
    </dgm:pt>
    <dgm:pt modelId="{323510DB-2407-4343-8518-5307E37E8126}" type="pres">
      <dgm:prSet presAssocID="{F48AFF1B-E365-47A5-A8B2-34F08BBED14F}" presName="connectorText" presStyleLbl="sibTrans2D1" presStyleIdx="0" presStyleCnt="3"/>
      <dgm:spPr/>
    </dgm:pt>
    <dgm:pt modelId="{F45ED93C-35CF-4CF7-9DC4-9BA0BA94665B}" type="pres">
      <dgm:prSet presAssocID="{3F5990D2-EAD6-406D-A4AD-EE8DE13B7C15}" presName="node" presStyleLbl="node1" presStyleIdx="1" presStyleCnt="4">
        <dgm:presLayoutVars>
          <dgm:bulletEnabled val="1"/>
        </dgm:presLayoutVars>
      </dgm:prSet>
      <dgm:spPr/>
    </dgm:pt>
    <dgm:pt modelId="{D2504E61-2190-46B3-A04E-CC68E16EB0DE}" type="pres">
      <dgm:prSet presAssocID="{5AA64D03-5512-4234-AC86-C5CA220A0498}" presName="sibTrans" presStyleLbl="sibTrans2D1" presStyleIdx="1" presStyleCnt="3"/>
      <dgm:spPr/>
    </dgm:pt>
    <dgm:pt modelId="{095E6979-3A52-4102-B03F-B64E11F47058}" type="pres">
      <dgm:prSet presAssocID="{5AA64D03-5512-4234-AC86-C5CA220A0498}" presName="connectorText" presStyleLbl="sibTrans2D1" presStyleIdx="1" presStyleCnt="3"/>
      <dgm:spPr/>
    </dgm:pt>
    <dgm:pt modelId="{8B0F1459-7818-45D4-A364-C23169E82CE9}" type="pres">
      <dgm:prSet presAssocID="{EDB5E23D-FD66-460D-B4A5-9A5D7913765F}" presName="node" presStyleLbl="node1" presStyleIdx="2" presStyleCnt="4">
        <dgm:presLayoutVars>
          <dgm:bulletEnabled val="1"/>
        </dgm:presLayoutVars>
      </dgm:prSet>
      <dgm:spPr/>
    </dgm:pt>
    <dgm:pt modelId="{E571DC0A-999D-4587-9801-8854DFCE4793}" type="pres">
      <dgm:prSet presAssocID="{1DF7640C-29C7-4C82-B79E-A4F087461757}" presName="sibTrans" presStyleLbl="sibTrans2D1" presStyleIdx="2" presStyleCnt="3"/>
      <dgm:spPr/>
    </dgm:pt>
    <dgm:pt modelId="{CCC63F9C-7C88-46E3-BE4C-0B5CA352DD6C}" type="pres">
      <dgm:prSet presAssocID="{1DF7640C-29C7-4C82-B79E-A4F087461757}" presName="connectorText" presStyleLbl="sibTrans2D1" presStyleIdx="2" presStyleCnt="3"/>
      <dgm:spPr/>
    </dgm:pt>
    <dgm:pt modelId="{A4A1CB4B-42AC-427F-897C-F91042F0532E}" type="pres">
      <dgm:prSet presAssocID="{4FD024DA-5B1E-4B7F-97BB-7E4BF2581D56}" presName="node" presStyleLbl="node1" presStyleIdx="3" presStyleCnt="4">
        <dgm:presLayoutVars>
          <dgm:bulletEnabled val="1"/>
        </dgm:presLayoutVars>
      </dgm:prSet>
      <dgm:spPr/>
    </dgm:pt>
  </dgm:ptLst>
  <dgm:cxnLst>
    <dgm:cxn modelId="{3905402C-85EE-4CB6-8039-0D01773B2AAD}" type="presOf" srcId="{1DF7640C-29C7-4C82-B79E-A4F087461757}" destId="{E571DC0A-999D-4587-9801-8854DFCE4793}" srcOrd="0" destOrd="0" presId="urn:microsoft.com/office/officeart/2005/8/layout/process1"/>
    <dgm:cxn modelId="{3A42F131-8451-4E6A-9844-8F152D908EEC}" type="presOf" srcId="{4FD024DA-5B1E-4B7F-97BB-7E4BF2581D56}" destId="{A4A1CB4B-42AC-427F-897C-F91042F0532E}" srcOrd="0" destOrd="0" presId="urn:microsoft.com/office/officeart/2005/8/layout/process1"/>
    <dgm:cxn modelId="{90D2BA52-125F-4AA8-8CCE-0D7307384377}" type="presOf" srcId="{EDB5E23D-FD66-460D-B4A5-9A5D7913765F}" destId="{8B0F1459-7818-45D4-A364-C23169E82CE9}" srcOrd="0" destOrd="0" presId="urn:microsoft.com/office/officeart/2005/8/layout/process1"/>
    <dgm:cxn modelId="{E8CBAE55-C9B0-473F-BE6C-651E39541460}" type="presOf" srcId="{3F5990D2-EAD6-406D-A4AD-EE8DE13B7C15}" destId="{F45ED93C-35CF-4CF7-9DC4-9BA0BA94665B}" srcOrd="0" destOrd="0" presId="urn:microsoft.com/office/officeart/2005/8/layout/process1"/>
    <dgm:cxn modelId="{1B754D5D-5029-4A23-AE6B-4EC4E1E8AE84}" type="presOf" srcId="{F48AFF1B-E365-47A5-A8B2-34F08BBED14F}" destId="{323510DB-2407-4343-8518-5307E37E8126}" srcOrd="1" destOrd="0" presId="urn:microsoft.com/office/officeart/2005/8/layout/process1"/>
    <dgm:cxn modelId="{6C072574-6BB8-494A-AA3A-9AF5299A75F7}" srcId="{8E5297F4-F553-4CE6-BE8E-CD56A042C460}" destId="{EDB5E23D-FD66-460D-B4A5-9A5D7913765F}" srcOrd="2" destOrd="0" parTransId="{888FD307-0952-48DF-AA6C-5F5A4DCA5986}" sibTransId="{1DF7640C-29C7-4C82-B79E-A4F087461757}"/>
    <dgm:cxn modelId="{8CEE107D-6720-4F7C-A8BF-A60934C9E62A}" srcId="{8E5297F4-F553-4CE6-BE8E-CD56A042C460}" destId="{3F5990D2-EAD6-406D-A4AD-EE8DE13B7C15}" srcOrd="1" destOrd="0" parTransId="{27C67127-F1B3-4E04-8A7B-FEDE1E393A38}" sibTransId="{5AA64D03-5512-4234-AC86-C5CA220A0498}"/>
    <dgm:cxn modelId="{C429EA8E-B79E-4CDB-B8A9-88257C75BA9A}" srcId="{8E5297F4-F553-4CE6-BE8E-CD56A042C460}" destId="{EB725468-E313-4D49-B056-237CF6A03A30}" srcOrd="0" destOrd="0" parTransId="{7B0A2D01-7DDD-4A36-899A-1EC929238AFA}" sibTransId="{F48AFF1B-E365-47A5-A8B2-34F08BBED14F}"/>
    <dgm:cxn modelId="{7099AC9C-3940-441C-BEFB-627DC5363DD8}" type="presOf" srcId="{5AA64D03-5512-4234-AC86-C5CA220A0498}" destId="{D2504E61-2190-46B3-A04E-CC68E16EB0DE}" srcOrd="0" destOrd="0" presId="urn:microsoft.com/office/officeart/2005/8/layout/process1"/>
    <dgm:cxn modelId="{CDBE39A3-C7B5-49B1-AAAF-6A06A957BA96}" type="presOf" srcId="{1DF7640C-29C7-4C82-B79E-A4F087461757}" destId="{CCC63F9C-7C88-46E3-BE4C-0B5CA352DD6C}" srcOrd="1" destOrd="0" presId="urn:microsoft.com/office/officeart/2005/8/layout/process1"/>
    <dgm:cxn modelId="{D7A3E5A4-7BBE-412A-BEDD-8AA0D5235B3F}" type="presOf" srcId="{EB725468-E313-4D49-B056-237CF6A03A30}" destId="{702BFB4E-25A5-455C-9B91-C103181228D8}" srcOrd="0" destOrd="0" presId="urn:microsoft.com/office/officeart/2005/8/layout/process1"/>
    <dgm:cxn modelId="{7022DFAD-6070-44F9-A0C7-EC2609F2A3FB}" type="presOf" srcId="{8E5297F4-F553-4CE6-BE8E-CD56A042C460}" destId="{62EAAF59-1F02-42F3-8FE1-444562F93373}" srcOrd="0" destOrd="0" presId="urn:microsoft.com/office/officeart/2005/8/layout/process1"/>
    <dgm:cxn modelId="{3CF3AED7-C52A-4B28-AD08-7F2D271790CE}" type="presOf" srcId="{F48AFF1B-E365-47A5-A8B2-34F08BBED14F}" destId="{8E9E0927-BCDD-45BB-B30C-A94F55097587}" srcOrd="0" destOrd="0" presId="urn:microsoft.com/office/officeart/2005/8/layout/process1"/>
    <dgm:cxn modelId="{3E3865E6-7A46-44AC-89AA-F43EA15CAB9E}" srcId="{8E5297F4-F553-4CE6-BE8E-CD56A042C460}" destId="{4FD024DA-5B1E-4B7F-97BB-7E4BF2581D56}" srcOrd="3" destOrd="0" parTransId="{A2A87EF1-D5D0-4F8B-87CD-52E8E9FE328E}" sibTransId="{0EF42D6A-23F1-4807-A3F2-A1E835502199}"/>
    <dgm:cxn modelId="{0D9772E6-477A-4CDF-A613-DE442CA31A42}" type="presOf" srcId="{5AA64D03-5512-4234-AC86-C5CA220A0498}" destId="{095E6979-3A52-4102-B03F-B64E11F47058}" srcOrd="1" destOrd="0" presId="urn:microsoft.com/office/officeart/2005/8/layout/process1"/>
    <dgm:cxn modelId="{0E6BB81F-A1BE-446D-B027-25C20FD86B11}" type="presParOf" srcId="{62EAAF59-1F02-42F3-8FE1-444562F93373}" destId="{702BFB4E-25A5-455C-9B91-C103181228D8}" srcOrd="0" destOrd="0" presId="urn:microsoft.com/office/officeart/2005/8/layout/process1"/>
    <dgm:cxn modelId="{861E0FC8-DB9B-4F0B-952C-70180398F23B}" type="presParOf" srcId="{62EAAF59-1F02-42F3-8FE1-444562F93373}" destId="{8E9E0927-BCDD-45BB-B30C-A94F55097587}" srcOrd="1" destOrd="0" presId="urn:microsoft.com/office/officeart/2005/8/layout/process1"/>
    <dgm:cxn modelId="{47682258-3E20-4FC2-AADE-280905A1CD1D}" type="presParOf" srcId="{8E9E0927-BCDD-45BB-B30C-A94F55097587}" destId="{323510DB-2407-4343-8518-5307E37E8126}" srcOrd="0" destOrd="0" presId="urn:microsoft.com/office/officeart/2005/8/layout/process1"/>
    <dgm:cxn modelId="{BA971D20-A328-4070-B176-4722A6B36707}" type="presParOf" srcId="{62EAAF59-1F02-42F3-8FE1-444562F93373}" destId="{F45ED93C-35CF-4CF7-9DC4-9BA0BA94665B}" srcOrd="2" destOrd="0" presId="urn:microsoft.com/office/officeart/2005/8/layout/process1"/>
    <dgm:cxn modelId="{BBEBFC4A-1B30-4727-972D-3F29438B117C}" type="presParOf" srcId="{62EAAF59-1F02-42F3-8FE1-444562F93373}" destId="{D2504E61-2190-46B3-A04E-CC68E16EB0DE}" srcOrd="3" destOrd="0" presId="urn:microsoft.com/office/officeart/2005/8/layout/process1"/>
    <dgm:cxn modelId="{39D9A1B7-B750-4FB5-803E-A4C280E0A760}" type="presParOf" srcId="{D2504E61-2190-46B3-A04E-CC68E16EB0DE}" destId="{095E6979-3A52-4102-B03F-B64E11F47058}" srcOrd="0" destOrd="0" presId="urn:microsoft.com/office/officeart/2005/8/layout/process1"/>
    <dgm:cxn modelId="{B887FA3B-9772-454B-A007-4821FB0EF874}" type="presParOf" srcId="{62EAAF59-1F02-42F3-8FE1-444562F93373}" destId="{8B0F1459-7818-45D4-A364-C23169E82CE9}" srcOrd="4" destOrd="0" presId="urn:microsoft.com/office/officeart/2005/8/layout/process1"/>
    <dgm:cxn modelId="{43541DF1-E15D-4892-8430-9BFF8D9015E1}" type="presParOf" srcId="{62EAAF59-1F02-42F3-8FE1-444562F93373}" destId="{E571DC0A-999D-4587-9801-8854DFCE4793}" srcOrd="5" destOrd="0" presId="urn:microsoft.com/office/officeart/2005/8/layout/process1"/>
    <dgm:cxn modelId="{4EB5E5DE-B820-4AA7-B8BB-756C1D73E92B}" type="presParOf" srcId="{E571DC0A-999D-4587-9801-8854DFCE4793}" destId="{CCC63F9C-7C88-46E3-BE4C-0B5CA352DD6C}" srcOrd="0" destOrd="0" presId="urn:microsoft.com/office/officeart/2005/8/layout/process1"/>
    <dgm:cxn modelId="{CE8D910F-347F-47D5-8450-F61BCCA8D392}" type="presParOf" srcId="{62EAAF59-1F02-42F3-8FE1-444562F93373}" destId="{A4A1CB4B-42AC-427F-897C-F91042F0532E}" srcOrd="6" destOrd="0" presId="urn:microsoft.com/office/officeart/2005/8/layout/process1"/>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729355-0202-477B-8A23-231290F85A05}" type="doc">
      <dgm:prSet loTypeId="urn:microsoft.com/office/officeart/2005/8/layout/default#9" loCatId="list" qsTypeId="urn:microsoft.com/office/officeart/2005/8/quickstyle/simple1" qsCatId="simple" csTypeId="urn:microsoft.com/office/officeart/2005/8/colors/accent0_2" csCatId="mainScheme" phldr="1"/>
      <dgm:spPr/>
      <dgm:t>
        <a:bodyPr/>
        <a:lstStyle/>
        <a:p>
          <a:endParaRPr lang="en-IN"/>
        </a:p>
      </dgm:t>
    </dgm:pt>
    <dgm:pt modelId="{E8469BDC-A673-4421-8E84-73AB2FECECD5}">
      <dgm:prSet custT="1"/>
      <dgm:spPr/>
      <dgm:t>
        <a:bodyPr/>
        <a:lstStyle/>
        <a:p>
          <a:pPr>
            <a:lnSpc>
              <a:spcPct val="150000"/>
            </a:lnSpc>
          </a:pPr>
          <a:r>
            <a:rPr lang="en-US" sz="2000" dirty="0">
              <a:latin typeface="Arial" panose="020B0604020202020204" pitchFamily="34" charset="0"/>
              <a:cs typeface="Arial" panose="020B0604020202020204" pitchFamily="34" charset="0"/>
            </a:rPr>
            <a:t>Young adulthood is an intermediate stage in life during which a habit is shaped (Glover, 2022).</a:t>
          </a:r>
          <a:endParaRPr lang="en-IN" sz="2000" dirty="0">
            <a:latin typeface="Arial" panose="020B0604020202020204" pitchFamily="34" charset="0"/>
            <a:cs typeface="Arial" panose="020B0604020202020204" pitchFamily="34" charset="0"/>
          </a:endParaRPr>
        </a:p>
      </dgm:t>
    </dgm:pt>
    <dgm:pt modelId="{0C3592E2-F1D8-436E-8F4F-374538FBE742}" type="parTrans" cxnId="{843C37D1-ABB5-402E-83F2-C63BACBB2A7F}">
      <dgm:prSet/>
      <dgm:spPr/>
      <dgm:t>
        <a:bodyPr/>
        <a:lstStyle/>
        <a:p>
          <a:endParaRPr lang="en-IN"/>
        </a:p>
      </dgm:t>
    </dgm:pt>
    <dgm:pt modelId="{5B7CEAC3-283E-499C-AE7A-5C9ED795EBCE}" type="sibTrans" cxnId="{843C37D1-ABB5-402E-83F2-C63BACBB2A7F}">
      <dgm:prSet/>
      <dgm:spPr/>
      <dgm:t>
        <a:bodyPr/>
        <a:lstStyle/>
        <a:p>
          <a:endParaRPr lang="en-IN"/>
        </a:p>
      </dgm:t>
    </dgm:pt>
    <dgm:pt modelId="{7770E931-3BFF-445F-9298-3E4177636FAD}">
      <dgm:prSet custT="1"/>
      <dgm:spPr/>
      <dgm:t>
        <a:bodyPr/>
        <a:lstStyle/>
        <a:p>
          <a:pPr>
            <a:lnSpc>
              <a:spcPct val="150000"/>
            </a:lnSpc>
          </a:pPr>
          <a:r>
            <a:rPr lang="en-US" sz="2000" dirty="0">
              <a:latin typeface="Arial" panose="020B0604020202020204" pitchFamily="34" charset="0"/>
              <a:cs typeface="Arial" panose="020B0604020202020204" pitchFamily="34" charset="0"/>
            </a:rPr>
            <a:t>Excessive consumption of alcohol is a major cause of avoidable morbidity and mortality (Gil et al., 2022).</a:t>
          </a:r>
          <a:endParaRPr lang="en-IN" sz="2000" dirty="0">
            <a:latin typeface="Arial" panose="020B0604020202020204" pitchFamily="34" charset="0"/>
            <a:cs typeface="Arial" panose="020B0604020202020204" pitchFamily="34" charset="0"/>
          </a:endParaRPr>
        </a:p>
      </dgm:t>
    </dgm:pt>
    <dgm:pt modelId="{A8A8DA4B-621B-468B-BC41-980D3B0C19DD}" type="parTrans" cxnId="{EEDF30FD-15DE-4666-9AC0-64464D679975}">
      <dgm:prSet/>
      <dgm:spPr/>
      <dgm:t>
        <a:bodyPr/>
        <a:lstStyle/>
        <a:p>
          <a:endParaRPr lang="en-IN"/>
        </a:p>
      </dgm:t>
    </dgm:pt>
    <dgm:pt modelId="{C5CC0239-9ABC-42D2-B4B9-3E1624B949F0}" type="sibTrans" cxnId="{EEDF30FD-15DE-4666-9AC0-64464D679975}">
      <dgm:prSet/>
      <dgm:spPr/>
      <dgm:t>
        <a:bodyPr/>
        <a:lstStyle/>
        <a:p>
          <a:endParaRPr lang="en-IN"/>
        </a:p>
      </dgm:t>
    </dgm:pt>
    <dgm:pt modelId="{6B42F424-E419-423D-9747-E8E046643975}">
      <dgm:prSet custT="1"/>
      <dgm:spPr/>
      <dgm:t>
        <a:bodyPr/>
        <a:lstStyle/>
        <a:p>
          <a:pPr>
            <a:lnSpc>
              <a:spcPct val="150000"/>
            </a:lnSpc>
          </a:pPr>
          <a:r>
            <a:rPr lang="en-US" sz="2000" dirty="0">
              <a:latin typeface="Arial" panose="020B0604020202020204" pitchFamily="34" charset="0"/>
              <a:cs typeface="Arial" panose="020B0604020202020204" pitchFamily="34" charset="0"/>
            </a:rPr>
            <a:t>Binge drinking is also associated with irresponsible</a:t>
          </a:r>
          <a:r>
            <a:rPr lang="en-US" sz="2000" dirty="0" err="1">
              <a:latin typeface="Arial" panose="020B0604020202020204" pitchFamily="34" charset="0"/>
              <a:cs typeface="Arial" panose="020B0604020202020204" pitchFamily="34" charset="0"/>
            </a:rPr>
            <a:t>behaviours</a:t>
          </a:r>
          <a:r>
            <a:rPr lang="en-US" sz="2000" dirty="0">
              <a:latin typeface="Arial" panose="020B0604020202020204" pitchFamily="34" charset="0"/>
              <a:cs typeface="Arial" panose="020B0604020202020204" pitchFamily="34" charset="0"/>
            </a:rPr>
            <a:t>such as unprotected sex and accidents (Arafa et al., 2024).</a:t>
          </a:r>
          <a:endParaRPr lang="en-IN" sz="2000" dirty="0">
            <a:latin typeface="Arial" panose="020B0604020202020204" pitchFamily="34" charset="0"/>
            <a:cs typeface="Arial" panose="020B0604020202020204" pitchFamily="34" charset="0"/>
          </a:endParaRPr>
        </a:p>
      </dgm:t>
    </dgm:pt>
    <dgm:pt modelId="{63CCAF4B-6C5B-4AA3-9D58-2A38E60A59D0}" type="parTrans" cxnId="{848ECE1C-69EA-4C51-B87C-F836545DD6E0}">
      <dgm:prSet/>
      <dgm:spPr/>
      <dgm:t>
        <a:bodyPr/>
        <a:lstStyle/>
        <a:p>
          <a:endParaRPr lang="en-IN"/>
        </a:p>
      </dgm:t>
    </dgm:pt>
    <dgm:pt modelId="{25C90055-CCA0-4ACF-AA48-D442330A611E}" type="sibTrans" cxnId="{848ECE1C-69EA-4C51-B87C-F836545DD6E0}">
      <dgm:prSet/>
      <dgm:spPr/>
      <dgm:t>
        <a:bodyPr/>
        <a:lstStyle/>
        <a:p>
          <a:endParaRPr lang="en-IN"/>
        </a:p>
      </dgm:t>
    </dgm:pt>
    <dgm:pt modelId="{3CC3BD59-E600-4716-895B-4F49936895FE}">
      <dgm:prSet custT="1"/>
      <dgm:spPr/>
      <dgm:t>
        <a:bodyPr/>
        <a:lstStyle/>
        <a:p>
          <a:pPr>
            <a:lnSpc>
              <a:spcPct val="150000"/>
            </a:lnSpc>
          </a:pPr>
          <a:r>
            <a:rPr lang="en-US" sz="2000" dirty="0">
              <a:latin typeface="Arial" panose="020B0604020202020204" pitchFamily="34" charset="0"/>
              <a:cs typeface="Arial" panose="020B0604020202020204" pitchFamily="34" charset="0"/>
            </a:rPr>
            <a:t>Heavy drinking increases mental problems like anxiety and depression (</a:t>
          </a:r>
          <a:r>
            <a:rPr lang="en-US" sz="2000" dirty="0" err="1">
              <a:latin typeface="Arial" panose="020B0604020202020204" pitchFamily="34" charset="0"/>
              <a:cs typeface="Arial" panose="020B0604020202020204" pitchFamily="34" charset="0"/>
            </a:rPr>
            <a:t>Ajibo</a:t>
          </a:r>
          <a:r>
            <a:rPr lang="en-US" sz="2000" dirty="0">
              <a:latin typeface="Arial" panose="020B0604020202020204" pitchFamily="34" charset="0"/>
              <a:cs typeface="Arial" panose="020B0604020202020204" pitchFamily="34" charset="0"/>
            </a:rPr>
            <a:t>et al., 2024).</a:t>
          </a:r>
          <a:endParaRPr lang="en-IN" sz="2000" dirty="0">
            <a:latin typeface="Arial" panose="020B0604020202020204" pitchFamily="34" charset="0"/>
            <a:cs typeface="Arial" panose="020B0604020202020204" pitchFamily="34" charset="0"/>
          </a:endParaRPr>
        </a:p>
      </dgm:t>
    </dgm:pt>
    <dgm:pt modelId="{777666B7-A034-4C06-9C82-6246EFAD2C48}" type="parTrans" cxnId="{E919140D-2530-48DA-8AD7-FC94966EEADE}">
      <dgm:prSet/>
      <dgm:spPr/>
      <dgm:t>
        <a:bodyPr/>
        <a:lstStyle/>
        <a:p>
          <a:endParaRPr lang="en-IN"/>
        </a:p>
      </dgm:t>
    </dgm:pt>
    <dgm:pt modelId="{A4A5695A-3DA7-4B3B-BB1F-92E6581B4359}" type="sibTrans" cxnId="{E919140D-2530-48DA-8AD7-FC94966EEADE}">
      <dgm:prSet/>
      <dgm:spPr/>
      <dgm:t>
        <a:bodyPr/>
        <a:lstStyle/>
        <a:p>
          <a:endParaRPr lang="en-IN"/>
        </a:p>
      </dgm:t>
    </dgm:pt>
    <dgm:pt modelId="{F076A18B-CA7D-47FD-B4FB-16479E94AEAD}">
      <dgm:prSet custT="1"/>
      <dgm:spPr/>
      <dgm:t>
        <a:bodyPr/>
        <a:lstStyle/>
        <a:p>
          <a:pPr>
            <a:lnSpc>
              <a:spcPct val="150000"/>
            </a:lnSpc>
          </a:pPr>
          <a:r>
            <a:rPr lang="en-US" sz="2000" dirty="0">
              <a:latin typeface="Arial" panose="020B0604020202020204" pitchFamily="34" charset="0"/>
              <a:cs typeface="Arial" panose="020B0604020202020204" pitchFamily="34" charset="0"/>
            </a:rPr>
            <a:t>The difference between knowledge of guidelines and</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is a gap (Barnabas et al., 2025).</a:t>
          </a:r>
          <a:endParaRPr lang="en-IN" sz="2000" dirty="0">
            <a:latin typeface="Arial" panose="020B0604020202020204" pitchFamily="34" charset="0"/>
            <a:cs typeface="Arial" panose="020B0604020202020204" pitchFamily="34" charset="0"/>
          </a:endParaRPr>
        </a:p>
      </dgm:t>
    </dgm:pt>
    <dgm:pt modelId="{73EC1001-8602-42E4-8656-AC820E7C5B82}" type="parTrans" cxnId="{040C9BBD-75C4-4C5F-9BBB-547066A20CE1}">
      <dgm:prSet/>
      <dgm:spPr/>
      <dgm:t>
        <a:bodyPr/>
        <a:lstStyle/>
        <a:p>
          <a:endParaRPr lang="en-IN"/>
        </a:p>
      </dgm:t>
    </dgm:pt>
    <dgm:pt modelId="{E7C1231D-7D27-4AB1-8DD8-C1FAE41A6770}" type="sibTrans" cxnId="{040C9BBD-75C4-4C5F-9BBB-547066A20CE1}">
      <dgm:prSet/>
      <dgm:spPr/>
      <dgm:t>
        <a:bodyPr/>
        <a:lstStyle/>
        <a:p>
          <a:endParaRPr lang="en-IN"/>
        </a:p>
      </dgm:t>
    </dgm:pt>
    <dgm:pt modelId="{513013F7-5052-473D-9EAF-1DA6FF33205D}">
      <dgm:prSet custT="1"/>
      <dgm:spPr/>
      <dgm:t>
        <a:bodyPr/>
        <a:lstStyle/>
        <a:p>
          <a:pPr>
            <a:lnSpc>
              <a:spcPct val="150000"/>
            </a:lnSpc>
          </a:pPr>
          <a:r>
            <a:rPr lang="en-US" sz="2000" dirty="0">
              <a:latin typeface="Arial" panose="020B0604020202020204" pitchFamily="34" charset="0"/>
              <a:cs typeface="Arial" panose="020B0604020202020204" pitchFamily="34" charset="0"/>
            </a:rPr>
            <a:t>Most young adults consume alcohol to gain social acceptance and alleviate stress (van Schalkwyk et al., 2022).</a:t>
          </a:r>
          <a:endParaRPr lang="en-IN" sz="2000" dirty="0">
            <a:latin typeface="Arial" panose="020B0604020202020204" pitchFamily="34" charset="0"/>
            <a:cs typeface="Arial" panose="020B0604020202020204" pitchFamily="34" charset="0"/>
          </a:endParaRPr>
        </a:p>
      </dgm:t>
    </dgm:pt>
    <dgm:pt modelId="{30497E56-B372-4151-BCAB-3119F56B4E96}" type="parTrans" cxnId="{CD5CAB60-0FB2-4F46-86F5-E3FF4B978C5B}">
      <dgm:prSet/>
      <dgm:spPr/>
      <dgm:t>
        <a:bodyPr/>
        <a:lstStyle/>
        <a:p>
          <a:endParaRPr lang="en-IN"/>
        </a:p>
      </dgm:t>
    </dgm:pt>
    <dgm:pt modelId="{BD3D4C95-8FFF-49E4-8F7B-BE05CC588736}" type="sibTrans" cxnId="{CD5CAB60-0FB2-4F46-86F5-E3FF4B978C5B}">
      <dgm:prSet/>
      <dgm:spPr/>
      <dgm:t>
        <a:bodyPr/>
        <a:lstStyle/>
        <a:p>
          <a:endParaRPr lang="en-IN"/>
        </a:p>
      </dgm:t>
    </dgm:pt>
    <dgm:pt modelId="{9D1389DF-F086-4CAE-A6B2-233A54949AC8}">
      <dgm:prSet custT="1"/>
      <dgm:spPr/>
      <dgm:t>
        <a:bodyPr/>
        <a:lstStyle/>
        <a:p>
          <a:pPr>
            <a:lnSpc>
              <a:spcPct val="150000"/>
            </a:lnSpc>
          </a:pPr>
          <a:r>
            <a:rPr lang="en-US" sz="2000" dirty="0">
              <a:latin typeface="Arial" panose="020B0604020202020204" pitchFamily="34" charset="0"/>
              <a:cs typeface="Arial" panose="020B0604020202020204" pitchFamily="34" charset="0"/>
            </a:rPr>
            <a:t>Social norms on alcohol can be changed at the community level (MacKillop et al., 2022).</a:t>
          </a:r>
          <a:endParaRPr lang="en-IN" sz="2000" dirty="0">
            <a:latin typeface="Arial" panose="020B0604020202020204" pitchFamily="34" charset="0"/>
            <a:cs typeface="Arial" panose="020B0604020202020204" pitchFamily="34" charset="0"/>
          </a:endParaRPr>
        </a:p>
      </dgm:t>
    </dgm:pt>
    <dgm:pt modelId="{4257E927-BFE5-4AFB-90D0-DCF620D4CCCE}" type="parTrans" cxnId="{20B78D50-FBDA-4669-B6FB-B7EAC8E5AD9B}">
      <dgm:prSet/>
      <dgm:spPr/>
      <dgm:t>
        <a:bodyPr/>
        <a:lstStyle/>
        <a:p>
          <a:endParaRPr lang="en-IN"/>
        </a:p>
      </dgm:t>
    </dgm:pt>
    <dgm:pt modelId="{F6C3E1C8-A140-4648-B333-D9E331D6BF79}" type="sibTrans" cxnId="{20B78D50-FBDA-4669-B6FB-B7EAC8E5AD9B}">
      <dgm:prSet/>
      <dgm:spPr/>
      <dgm:t>
        <a:bodyPr/>
        <a:lstStyle/>
        <a:p>
          <a:endParaRPr lang="en-IN"/>
        </a:p>
      </dgm:t>
    </dgm:pt>
    <dgm:pt modelId="{12241656-C559-462C-9B25-2D39D46537C9}">
      <dgm:prSet custT="1"/>
      <dgm:spPr/>
      <dgm:t>
        <a:bodyPr/>
        <a:lstStyle/>
        <a:p>
          <a:pPr>
            <a:lnSpc>
              <a:spcPct val="150000"/>
            </a:lnSpc>
          </a:pPr>
          <a:r>
            <a:rPr lang="en-US" sz="2000" dirty="0">
              <a:latin typeface="Arial" panose="020B0604020202020204" pitchFamily="34" charset="0"/>
              <a:cs typeface="Arial" panose="020B0604020202020204" pitchFamily="34" charset="0"/>
            </a:rPr>
            <a:t>Promotions of health make people stronger prior to the occurrence of chronic damage (Aslam and Kwo, 2023).</a:t>
          </a:r>
          <a:endParaRPr lang="en-IN" sz="2000" dirty="0">
            <a:latin typeface="Arial" panose="020B0604020202020204" pitchFamily="34" charset="0"/>
            <a:cs typeface="Arial" panose="020B0604020202020204" pitchFamily="34" charset="0"/>
          </a:endParaRPr>
        </a:p>
      </dgm:t>
    </dgm:pt>
    <dgm:pt modelId="{B6F312E9-F55B-4E95-8A43-8EA188D525CE}" type="parTrans" cxnId="{24C1A7F5-8FE2-49D8-971F-B2330BCCEEA5}">
      <dgm:prSet/>
      <dgm:spPr/>
      <dgm:t>
        <a:bodyPr/>
        <a:lstStyle/>
        <a:p>
          <a:endParaRPr lang="en-IN"/>
        </a:p>
      </dgm:t>
    </dgm:pt>
    <dgm:pt modelId="{FA471932-989A-41A1-B9B5-80D10BCD237D}" type="sibTrans" cxnId="{24C1A7F5-8FE2-49D8-971F-B2330BCCEEA5}">
      <dgm:prSet/>
      <dgm:spPr/>
      <dgm:t>
        <a:bodyPr/>
        <a:lstStyle/>
        <a:p>
          <a:endParaRPr lang="en-IN"/>
        </a:p>
      </dgm:t>
    </dgm:pt>
    <dgm:pt modelId="{B46959E8-025F-45B9-81E5-03C71E030185}" type="pres">
      <dgm:prSet presAssocID="{8F729355-0202-477B-8A23-231290F85A05}" presName="diagram" presStyleCnt="0">
        <dgm:presLayoutVars>
          <dgm:dir/>
          <dgm:resizeHandles val="exact"/>
        </dgm:presLayoutVars>
      </dgm:prSet>
      <dgm:spPr/>
    </dgm:pt>
    <dgm:pt modelId="{745C341D-8831-4EF8-80A2-4034C7010508}" type="pres">
      <dgm:prSet presAssocID="{E8469BDC-A673-4421-8E84-73AB2FECECD5}" presName="node" presStyleLbl="node1" presStyleIdx="0" presStyleCnt="8">
        <dgm:presLayoutVars>
          <dgm:bulletEnabled val="1"/>
        </dgm:presLayoutVars>
      </dgm:prSet>
      <dgm:spPr/>
    </dgm:pt>
    <dgm:pt modelId="{26464569-CF53-49D9-851B-CDE10E8ACA19}" type="pres">
      <dgm:prSet presAssocID="{5B7CEAC3-283E-499C-AE7A-5C9ED795EBCE}" presName="sibTrans" presStyleCnt="0"/>
      <dgm:spPr/>
    </dgm:pt>
    <dgm:pt modelId="{2DDD4945-6034-49A8-A180-C852709A4901}" type="pres">
      <dgm:prSet presAssocID="{7770E931-3BFF-445F-9298-3E4177636FAD}" presName="node" presStyleLbl="node1" presStyleIdx="1" presStyleCnt="8">
        <dgm:presLayoutVars>
          <dgm:bulletEnabled val="1"/>
        </dgm:presLayoutVars>
      </dgm:prSet>
      <dgm:spPr/>
    </dgm:pt>
    <dgm:pt modelId="{81EB505E-6EB7-4DB2-A9CC-050C8CFABF10}" type="pres">
      <dgm:prSet presAssocID="{C5CC0239-9ABC-42D2-B4B9-3E1624B949F0}" presName="sibTrans" presStyleCnt="0"/>
      <dgm:spPr/>
    </dgm:pt>
    <dgm:pt modelId="{0436871E-872B-4150-8123-F77D00B5C82F}" type="pres">
      <dgm:prSet presAssocID="{6B42F424-E419-423D-9747-E8E046643975}" presName="node" presStyleLbl="node1" presStyleIdx="2" presStyleCnt="8">
        <dgm:presLayoutVars>
          <dgm:bulletEnabled val="1"/>
        </dgm:presLayoutVars>
      </dgm:prSet>
      <dgm:spPr/>
    </dgm:pt>
    <dgm:pt modelId="{7A9A7AA5-6A2D-47BD-9C68-6099B966F267}" type="pres">
      <dgm:prSet presAssocID="{25C90055-CCA0-4ACF-AA48-D442330A611E}" presName="sibTrans" presStyleCnt="0"/>
      <dgm:spPr/>
    </dgm:pt>
    <dgm:pt modelId="{6805E198-0CE4-40BC-A8B7-A1497985684A}" type="pres">
      <dgm:prSet presAssocID="{3CC3BD59-E600-4716-895B-4F49936895FE}" presName="node" presStyleLbl="node1" presStyleIdx="3" presStyleCnt="8">
        <dgm:presLayoutVars>
          <dgm:bulletEnabled val="1"/>
        </dgm:presLayoutVars>
      </dgm:prSet>
      <dgm:spPr/>
    </dgm:pt>
    <dgm:pt modelId="{70A1286D-6F8E-4419-8447-FDBDC1CC6626}" type="pres">
      <dgm:prSet presAssocID="{A4A5695A-3DA7-4B3B-BB1F-92E6581B4359}" presName="sibTrans" presStyleCnt="0"/>
      <dgm:spPr/>
    </dgm:pt>
    <dgm:pt modelId="{394B75C0-3289-4DD0-A45B-C3E00D4B8DF4}" type="pres">
      <dgm:prSet presAssocID="{F076A18B-CA7D-47FD-B4FB-16479E94AEAD}" presName="node" presStyleLbl="node1" presStyleIdx="4" presStyleCnt="8">
        <dgm:presLayoutVars>
          <dgm:bulletEnabled val="1"/>
        </dgm:presLayoutVars>
      </dgm:prSet>
      <dgm:spPr/>
    </dgm:pt>
    <dgm:pt modelId="{77CE7610-EA98-49AB-8EB1-C63E70EC0240}" type="pres">
      <dgm:prSet presAssocID="{E7C1231D-7D27-4AB1-8DD8-C1FAE41A6770}" presName="sibTrans" presStyleCnt="0"/>
      <dgm:spPr/>
    </dgm:pt>
    <dgm:pt modelId="{0947EDD6-0073-47A8-9ED2-5FA53CC01A58}" type="pres">
      <dgm:prSet presAssocID="{513013F7-5052-473D-9EAF-1DA6FF33205D}" presName="node" presStyleLbl="node1" presStyleIdx="5" presStyleCnt="8">
        <dgm:presLayoutVars>
          <dgm:bulletEnabled val="1"/>
        </dgm:presLayoutVars>
      </dgm:prSet>
      <dgm:spPr/>
    </dgm:pt>
    <dgm:pt modelId="{138B9027-E36B-4AF3-8E96-78EE288557D7}" type="pres">
      <dgm:prSet presAssocID="{BD3D4C95-8FFF-49E4-8F7B-BE05CC588736}" presName="sibTrans" presStyleCnt="0"/>
      <dgm:spPr/>
    </dgm:pt>
    <dgm:pt modelId="{670D8FC5-32DA-4E3C-8ED6-69508482778C}" type="pres">
      <dgm:prSet presAssocID="{9D1389DF-F086-4CAE-A6B2-233A54949AC8}" presName="node" presStyleLbl="node1" presStyleIdx="6" presStyleCnt="8">
        <dgm:presLayoutVars>
          <dgm:bulletEnabled val="1"/>
        </dgm:presLayoutVars>
      </dgm:prSet>
      <dgm:spPr/>
    </dgm:pt>
    <dgm:pt modelId="{8ABB6838-A055-4695-8F07-E591E18921E1}" type="pres">
      <dgm:prSet presAssocID="{F6C3E1C8-A140-4648-B333-D9E331D6BF79}" presName="sibTrans" presStyleCnt="0"/>
      <dgm:spPr/>
    </dgm:pt>
    <dgm:pt modelId="{3678E1B4-8605-402A-AFDA-1720E51B58AE}" type="pres">
      <dgm:prSet presAssocID="{12241656-C559-462C-9B25-2D39D46537C9}" presName="node" presStyleLbl="node1" presStyleIdx="7" presStyleCnt="8">
        <dgm:presLayoutVars>
          <dgm:bulletEnabled val="1"/>
        </dgm:presLayoutVars>
      </dgm:prSet>
      <dgm:spPr/>
    </dgm:pt>
  </dgm:ptLst>
  <dgm:cxnLst>
    <dgm:cxn modelId="{E919140D-2530-48DA-8AD7-FC94966EEADE}" srcId="{8F729355-0202-477B-8A23-231290F85A05}" destId="{3CC3BD59-E600-4716-895B-4F49936895FE}" srcOrd="3" destOrd="0" parTransId="{777666B7-A034-4C06-9C82-6246EFAD2C48}" sibTransId="{A4A5695A-3DA7-4B3B-BB1F-92E6581B4359}"/>
    <dgm:cxn modelId="{D00D1E18-BCE2-4739-AD0C-3F13204C564A}" type="presOf" srcId="{7770E931-3BFF-445F-9298-3E4177636FAD}" destId="{2DDD4945-6034-49A8-A180-C852709A4901}" srcOrd="0" destOrd="0" presId="urn:microsoft.com/office/officeart/2005/8/layout/default#9"/>
    <dgm:cxn modelId="{848ECE1C-69EA-4C51-B87C-F836545DD6E0}" srcId="{8F729355-0202-477B-8A23-231290F85A05}" destId="{6B42F424-E419-423D-9747-E8E046643975}" srcOrd="2" destOrd="0" parTransId="{63CCAF4B-6C5B-4AA3-9D58-2A38E60A59D0}" sibTransId="{25C90055-CCA0-4ACF-AA48-D442330A611E}"/>
    <dgm:cxn modelId="{B5D57F3E-124A-4288-BFB0-A77C3843FBB5}" type="presOf" srcId="{513013F7-5052-473D-9EAF-1DA6FF33205D}" destId="{0947EDD6-0073-47A8-9ED2-5FA53CC01A58}" srcOrd="0" destOrd="0" presId="urn:microsoft.com/office/officeart/2005/8/layout/default#9"/>
    <dgm:cxn modelId="{9DB2553F-3510-4E47-8C5C-61C2AB7D46B3}" type="presOf" srcId="{E8469BDC-A673-4421-8E84-73AB2FECECD5}" destId="{745C341D-8831-4EF8-80A2-4034C7010508}" srcOrd="0" destOrd="0" presId="urn:microsoft.com/office/officeart/2005/8/layout/default#9"/>
    <dgm:cxn modelId="{51C97E4D-BAE6-49B9-BA37-B4E46A26F2E6}" type="presOf" srcId="{9D1389DF-F086-4CAE-A6B2-233A54949AC8}" destId="{670D8FC5-32DA-4E3C-8ED6-69508482778C}" srcOrd="0" destOrd="0" presId="urn:microsoft.com/office/officeart/2005/8/layout/default#9"/>
    <dgm:cxn modelId="{20B78D50-FBDA-4669-B6FB-B7EAC8E5AD9B}" srcId="{8F729355-0202-477B-8A23-231290F85A05}" destId="{9D1389DF-F086-4CAE-A6B2-233A54949AC8}" srcOrd="6" destOrd="0" parTransId="{4257E927-BFE5-4AFB-90D0-DCF620D4CCCE}" sibTransId="{F6C3E1C8-A140-4648-B333-D9E331D6BF79}"/>
    <dgm:cxn modelId="{CD5CAB60-0FB2-4F46-86F5-E3FF4B978C5B}" srcId="{8F729355-0202-477B-8A23-231290F85A05}" destId="{513013F7-5052-473D-9EAF-1DA6FF33205D}" srcOrd="5" destOrd="0" parTransId="{30497E56-B372-4151-BCAB-3119F56B4E96}" sibTransId="{BD3D4C95-8FFF-49E4-8F7B-BE05CC588736}"/>
    <dgm:cxn modelId="{6ECC0A95-9667-4F0A-851A-61959D41C955}" type="presOf" srcId="{6B42F424-E419-423D-9747-E8E046643975}" destId="{0436871E-872B-4150-8123-F77D00B5C82F}" srcOrd="0" destOrd="0" presId="urn:microsoft.com/office/officeart/2005/8/layout/default#9"/>
    <dgm:cxn modelId="{CFBC3D96-C41B-4BE3-BFA9-80155DE3CD5C}" type="presOf" srcId="{8F729355-0202-477B-8A23-231290F85A05}" destId="{B46959E8-025F-45B9-81E5-03C71E030185}" srcOrd="0" destOrd="0" presId="urn:microsoft.com/office/officeart/2005/8/layout/default#9"/>
    <dgm:cxn modelId="{040C9BBD-75C4-4C5F-9BBB-547066A20CE1}" srcId="{8F729355-0202-477B-8A23-231290F85A05}" destId="{F076A18B-CA7D-47FD-B4FB-16479E94AEAD}" srcOrd="4" destOrd="0" parTransId="{73EC1001-8602-42E4-8656-AC820E7C5B82}" sibTransId="{E7C1231D-7D27-4AB1-8DD8-C1FAE41A6770}"/>
    <dgm:cxn modelId="{843C37D1-ABB5-402E-83F2-C63BACBB2A7F}" srcId="{8F729355-0202-477B-8A23-231290F85A05}" destId="{E8469BDC-A673-4421-8E84-73AB2FECECD5}" srcOrd="0" destOrd="0" parTransId="{0C3592E2-F1D8-436E-8F4F-374538FBE742}" sibTransId="{5B7CEAC3-283E-499C-AE7A-5C9ED795EBCE}"/>
    <dgm:cxn modelId="{B19BE8D3-DA2D-460E-8DCC-7C21813983AE}" type="presOf" srcId="{3CC3BD59-E600-4716-895B-4F49936895FE}" destId="{6805E198-0CE4-40BC-A8B7-A1497985684A}" srcOrd="0" destOrd="0" presId="urn:microsoft.com/office/officeart/2005/8/layout/default#9"/>
    <dgm:cxn modelId="{8F90F4DA-52ED-4D3C-A030-6D353753EE9C}" type="presOf" srcId="{12241656-C559-462C-9B25-2D39D46537C9}" destId="{3678E1B4-8605-402A-AFDA-1720E51B58AE}" srcOrd="0" destOrd="0" presId="urn:microsoft.com/office/officeart/2005/8/layout/default#9"/>
    <dgm:cxn modelId="{5E4B16EC-397F-4FC9-B8B3-136945D180B4}" type="presOf" srcId="{F076A18B-CA7D-47FD-B4FB-16479E94AEAD}" destId="{394B75C0-3289-4DD0-A45B-C3E00D4B8DF4}" srcOrd="0" destOrd="0" presId="urn:microsoft.com/office/officeart/2005/8/layout/default#9"/>
    <dgm:cxn modelId="{24C1A7F5-8FE2-49D8-971F-B2330BCCEEA5}" srcId="{8F729355-0202-477B-8A23-231290F85A05}" destId="{12241656-C559-462C-9B25-2D39D46537C9}" srcOrd="7" destOrd="0" parTransId="{B6F312E9-F55B-4E95-8A43-8EA188D525CE}" sibTransId="{FA471932-989A-41A1-B9B5-80D10BCD237D}"/>
    <dgm:cxn modelId="{EEDF30FD-15DE-4666-9AC0-64464D679975}" srcId="{8F729355-0202-477B-8A23-231290F85A05}" destId="{7770E931-3BFF-445F-9298-3E4177636FAD}" srcOrd="1" destOrd="0" parTransId="{A8A8DA4B-621B-468B-BC41-980D3B0C19DD}" sibTransId="{C5CC0239-9ABC-42D2-B4B9-3E1624B949F0}"/>
    <dgm:cxn modelId="{7CD844D6-54D9-420C-AD89-F8C7488AA147}" type="presParOf" srcId="{B46959E8-025F-45B9-81E5-03C71E030185}" destId="{745C341D-8831-4EF8-80A2-4034C7010508}" srcOrd="0" destOrd="0" presId="urn:microsoft.com/office/officeart/2005/8/layout/default#9"/>
    <dgm:cxn modelId="{8D32191D-A7FB-430A-BC04-890868115167}" type="presParOf" srcId="{B46959E8-025F-45B9-81E5-03C71E030185}" destId="{26464569-CF53-49D9-851B-CDE10E8ACA19}" srcOrd="1" destOrd="0" presId="urn:microsoft.com/office/officeart/2005/8/layout/default#9"/>
    <dgm:cxn modelId="{95C8CADF-EA6C-469B-B51B-B894379B194C}" type="presParOf" srcId="{B46959E8-025F-45B9-81E5-03C71E030185}" destId="{2DDD4945-6034-49A8-A180-C852709A4901}" srcOrd="2" destOrd="0" presId="urn:microsoft.com/office/officeart/2005/8/layout/default#9"/>
    <dgm:cxn modelId="{C758B93F-BECB-40F3-863D-730A3235F34B}" type="presParOf" srcId="{B46959E8-025F-45B9-81E5-03C71E030185}" destId="{81EB505E-6EB7-4DB2-A9CC-050C8CFABF10}" srcOrd="3" destOrd="0" presId="urn:microsoft.com/office/officeart/2005/8/layout/default#9"/>
    <dgm:cxn modelId="{91784037-427C-44B9-B0E3-1BA970D279A1}" type="presParOf" srcId="{B46959E8-025F-45B9-81E5-03C71E030185}" destId="{0436871E-872B-4150-8123-F77D00B5C82F}" srcOrd="4" destOrd="0" presId="urn:microsoft.com/office/officeart/2005/8/layout/default#9"/>
    <dgm:cxn modelId="{E86BF99F-D73B-4104-9F49-465A9F70DD23}" type="presParOf" srcId="{B46959E8-025F-45B9-81E5-03C71E030185}" destId="{7A9A7AA5-6A2D-47BD-9C68-6099B966F267}" srcOrd="5" destOrd="0" presId="urn:microsoft.com/office/officeart/2005/8/layout/default#9"/>
    <dgm:cxn modelId="{CB72C9ED-6F09-4200-B5CB-EA428D56AE95}" type="presParOf" srcId="{B46959E8-025F-45B9-81E5-03C71E030185}" destId="{6805E198-0CE4-40BC-A8B7-A1497985684A}" srcOrd="6" destOrd="0" presId="urn:microsoft.com/office/officeart/2005/8/layout/default#9"/>
    <dgm:cxn modelId="{252CFF65-62C6-46F2-B513-4E16482E2A89}" type="presParOf" srcId="{B46959E8-025F-45B9-81E5-03C71E030185}" destId="{70A1286D-6F8E-4419-8447-FDBDC1CC6626}" srcOrd="7" destOrd="0" presId="urn:microsoft.com/office/officeart/2005/8/layout/default#9"/>
    <dgm:cxn modelId="{9B0BCBE0-1B29-486E-B196-44076ED90980}" type="presParOf" srcId="{B46959E8-025F-45B9-81E5-03C71E030185}" destId="{394B75C0-3289-4DD0-A45B-C3E00D4B8DF4}" srcOrd="8" destOrd="0" presId="urn:microsoft.com/office/officeart/2005/8/layout/default#9"/>
    <dgm:cxn modelId="{237F8AA7-38DB-4F86-BAFF-A5A691D39642}" type="presParOf" srcId="{B46959E8-025F-45B9-81E5-03C71E030185}" destId="{77CE7610-EA98-49AB-8EB1-C63E70EC0240}" srcOrd="9" destOrd="0" presId="urn:microsoft.com/office/officeart/2005/8/layout/default#9"/>
    <dgm:cxn modelId="{364DAEB1-3E4D-4336-A475-211B392C3FE7}" type="presParOf" srcId="{B46959E8-025F-45B9-81E5-03C71E030185}" destId="{0947EDD6-0073-47A8-9ED2-5FA53CC01A58}" srcOrd="10" destOrd="0" presId="urn:microsoft.com/office/officeart/2005/8/layout/default#9"/>
    <dgm:cxn modelId="{A0A22CB7-79BF-480A-9413-1861694CA651}" type="presParOf" srcId="{B46959E8-025F-45B9-81E5-03C71E030185}" destId="{138B9027-E36B-4AF3-8E96-78EE288557D7}" srcOrd="11" destOrd="0" presId="urn:microsoft.com/office/officeart/2005/8/layout/default#9"/>
    <dgm:cxn modelId="{C9E547EC-60B5-4A17-8EDB-7D1323616739}" type="presParOf" srcId="{B46959E8-025F-45B9-81E5-03C71E030185}" destId="{670D8FC5-32DA-4E3C-8ED6-69508482778C}" srcOrd="12" destOrd="0" presId="urn:microsoft.com/office/officeart/2005/8/layout/default#9"/>
    <dgm:cxn modelId="{F199C907-4E57-4130-BACE-7FB8B4CB0620}" type="presParOf" srcId="{B46959E8-025F-45B9-81E5-03C71E030185}" destId="{8ABB6838-A055-4695-8F07-E591E18921E1}" srcOrd="13" destOrd="0" presId="urn:microsoft.com/office/officeart/2005/8/layout/default#9"/>
    <dgm:cxn modelId="{B762F6EF-F37C-47ED-83EC-115B8E9766DC}" type="presParOf" srcId="{B46959E8-025F-45B9-81E5-03C71E030185}" destId="{3678E1B4-8605-402A-AFDA-1720E51B58AE}" srcOrd="14" destOrd="0" presId="urn:microsoft.com/office/officeart/2005/8/layout/default#9"/>
  </dgm:cxnLst>
  <dgm:bg>
    <a:noFill/>
  </dgm:bg>
  <dgm:whole/>
  <dgm:extLst>
    <a:ext uri="http://schemas.microsoft.com/office/drawing/2008/diagram">
      <dsp:dataModelExt xmlns:dsp="http://schemas.microsoft.com/office/drawing/2008/diagram" relId="rId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654168F-0AEB-4C1A-96CA-0764526EB0D7}" type="doc">
      <dgm:prSet loTypeId="urn:microsoft.com/office/officeart/2005/8/layout/vList2" loCatId="list" qsTypeId="urn:microsoft.com/office/officeart/2005/8/quickstyle/simple1" qsCatId="simple" csTypeId="urn:microsoft.com/office/officeart/2005/8/colors/accent1_1" csCatId="accent1"/>
      <dgm:spPr/>
      <dgm:t>
        <a:bodyPr/>
        <a:lstStyle/>
        <a:p>
          <a:endParaRPr lang="en-IN"/>
        </a:p>
      </dgm:t>
    </dgm:pt>
    <dgm:pt modelId="{1DA23930-01FC-4850-BC24-BB30A32CEF23}">
      <dgm:prSet custT="1"/>
      <dgm:spPr/>
      <dgm:t>
        <a:bodyPr/>
        <a:lstStyle/>
        <a:p>
          <a:pPr>
            <a:lnSpc>
              <a:spcPct val="150000"/>
            </a:lnSpc>
          </a:pPr>
          <a:r>
            <a:rPr lang="en-GB" sz="2000" dirty="0">
              <a:latin typeface="Arial" panose="020B0604020202020204" pitchFamily="34" charset="0"/>
              <a:cs typeface="Arial" panose="020B0604020202020204" pitchFamily="34" charset="0"/>
            </a:rPr>
            <a:t>There are national guidelines that prescribe 14 units of alcohol in a week (</a:t>
          </a:r>
          <a:r>
            <a:rPr lang="en-GB" sz="2000" dirty="0" err="1">
              <a:latin typeface="Arial" panose="020B0604020202020204" pitchFamily="34" charset="0"/>
              <a:cs typeface="Arial" panose="020B0604020202020204" pitchFamily="34" charset="0"/>
            </a:rPr>
            <a:t>Dwisuardinata</a:t>
          </a:r>
          <a:r>
            <a:rPr lang="en-GB" sz="2000" dirty="0">
              <a:latin typeface="Arial" panose="020B0604020202020204" pitchFamily="34" charset="0"/>
              <a:cs typeface="Arial" panose="020B0604020202020204" pitchFamily="34" charset="0"/>
            </a:rPr>
            <a:t>and Darma, 2023).</a:t>
          </a:r>
          <a:endParaRPr lang="en-IN" sz="2000" dirty="0">
            <a:latin typeface="Arial" panose="020B0604020202020204" pitchFamily="34" charset="0"/>
            <a:cs typeface="Arial" panose="020B0604020202020204" pitchFamily="34" charset="0"/>
          </a:endParaRPr>
        </a:p>
      </dgm:t>
    </dgm:pt>
    <dgm:pt modelId="{1C026805-E41D-4741-A195-DAB5B6C059B5}" type="parTrans" cxnId="{B2F5D5A2-A6C7-4479-B24B-E91AF67ADDF7}">
      <dgm:prSet/>
      <dgm:spPr/>
      <dgm:t>
        <a:bodyPr/>
        <a:lstStyle/>
        <a:p>
          <a:endParaRPr lang="en-IN"/>
        </a:p>
      </dgm:t>
    </dgm:pt>
    <dgm:pt modelId="{916EF010-967A-474F-91D6-27E5EE0A3289}" type="sibTrans" cxnId="{B2F5D5A2-A6C7-4479-B24B-E91AF67ADDF7}">
      <dgm:prSet/>
      <dgm:spPr/>
      <dgm:t>
        <a:bodyPr/>
        <a:lstStyle/>
        <a:p>
          <a:endParaRPr lang="en-IN"/>
        </a:p>
      </dgm:t>
    </dgm:pt>
    <dgm:pt modelId="{39EF72CD-4930-4EB1-A111-2AA2E04A181D}">
      <dgm:prSet custT="1"/>
      <dgm:spPr/>
      <dgm:t>
        <a:bodyPr/>
        <a:lstStyle/>
        <a:p>
          <a:pPr>
            <a:lnSpc>
              <a:spcPct val="150000"/>
            </a:lnSpc>
          </a:pPr>
          <a:r>
            <a:rPr lang="en-GB" sz="2000" dirty="0">
              <a:latin typeface="Arial" panose="020B0604020202020204" pitchFamily="34" charset="0"/>
              <a:cs typeface="Arial" panose="020B0604020202020204" pitchFamily="34" charset="0"/>
            </a:rPr>
            <a:t>The recommendation is to drink in more than one session over a number of days (Shah and Asghar, 2023).</a:t>
          </a:r>
          <a:endParaRPr lang="en-IN" sz="2000" dirty="0">
            <a:latin typeface="Arial" panose="020B0604020202020204" pitchFamily="34" charset="0"/>
            <a:cs typeface="Arial" panose="020B0604020202020204" pitchFamily="34" charset="0"/>
          </a:endParaRPr>
        </a:p>
      </dgm:t>
    </dgm:pt>
    <dgm:pt modelId="{7F24A4FF-C11C-4B79-856F-AA41F5948279}" type="parTrans" cxnId="{D9CF6341-E535-4C2F-86A5-0534DAFA1CB9}">
      <dgm:prSet/>
      <dgm:spPr/>
      <dgm:t>
        <a:bodyPr/>
        <a:lstStyle/>
        <a:p>
          <a:endParaRPr lang="en-IN"/>
        </a:p>
      </dgm:t>
    </dgm:pt>
    <dgm:pt modelId="{4D310A6C-5C00-4F76-BCDF-DF7C8CAFFAF1}" type="sibTrans" cxnId="{D9CF6341-E535-4C2F-86A5-0534DAFA1CB9}">
      <dgm:prSet/>
      <dgm:spPr/>
      <dgm:t>
        <a:bodyPr/>
        <a:lstStyle/>
        <a:p>
          <a:endParaRPr lang="en-IN"/>
        </a:p>
      </dgm:t>
    </dgm:pt>
    <dgm:pt modelId="{B43AA1EB-32EB-4577-82E7-03594591EDA3}">
      <dgm:prSet custT="1"/>
      <dgm:spPr/>
      <dgm:t>
        <a:bodyPr/>
        <a:lstStyle/>
        <a:p>
          <a:pPr>
            <a:lnSpc>
              <a:spcPct val="150000"/>
            </a:lnSpc>
          </a:pPr>
          <a:r>
            <a:rPr lang="en-GB" sz="2000" dirty="0">
              <a:latin typeface="Arial" panose="020B0604020202020204" pitchFamily="34" charset="0"/>
              <a:cs typeface="Arial" panose="020B0604020202020204" pitchFamily="34" charset="0"/>
            </a:rPr>
            <a:t>Binge drinking is a disorder characterised by large amounts within a restricted period of time (Glover, 2022).</a:t>
          </a:r>
          <a:endParaRPr lang="en-IN" sz="2000" dirty="0">
            <a:latin typeface="Arial" panose="020B0604020202020204" pitchFamily="34" charset="0"/>
            <a:cs typeface="Arial" panose="020B0604020202020204" pitchFamily="34" charset="0"/>
          </a:endParaRPr>
        </a:p>
      </dgm:t>
    </dgm:pt>
    <dgm:pt modelId="{2DACB328-72AD-4B3F-9295-55BE0C727401}" type="parTrans" cxnId="{B2805ABA-ABB2-45F0-8B3A-61F4A1028F35}">
      <dgm:prSet/>
      <dgm:spPr/>
      <dgm:t>
        <a:bodyPr/>
        <a:lstStyle/>
        <a:p>
          <a:endParaRPr lang="en-IN"/>
        </a:p>
      </dgm:t>
    </dgm:pt>
    <dgm:pt modelId="{4C271C25-C0B3-4C6E-AFDF-7894C22F65C3}" type="sibTrans" cxnId="{B2805ABA-ABB2-45F0-8B3A-61F4A1028F35}">
      <dgm:prSet/>
      <dgm:spPr/>
      <dgm:t>
        <a:bodyPr/>
        <a:lstStyle/>
        <a:p>
          <a:endParaRPr lang="en-IN"/>
        </a:p>
      </dgm:t>
    </dgm:pt>
    <dgm:pt modelId="{3C23F4EB-4B9C-4090-8591-5E2F64BCE5A1}">
      <dgm:prSet custT="1"/>
      <dgm:spPr/>
      <dgm:t>
        <a:bodyPr/>
        <a:lstStyle/>
        <a:p>
          <a:pPr>
            <a:lnSpc>
              <a:spcPct val="150000"/>
            </a:lnSpc>
          </a:pPr>
          <a:r>
            <a:rPr lang="en-GB" sz="2000">
              <a:latin typeface="Arial" panose="020B0604020202020204" pitchFamily="34" charset="0"/>
              <a:cs typeface="Arial" panose="020B0604020202020204" pitchFamily="34" charset="0"/>
            </a:rPr>
            <a:t>The youths also tend to outdo the recommended limits during socialising events (Gil et al., 2022).</a:t>
          </a:r>
          <a:endParaRPr lang="en-IN" sz="2000">
            <a:latin typeface="Arial" panose="020B0604020202020204" pitchFamily="34" charset="0"/>
            <a:cs typeface="Arial" panose="020B0604020202020204" pitchFamily="34" charset="0"/>
          </a:endParaRPr>
        </a:p>
      </dgm:t>
    </dgm:pt>
    <dgm:pt modelId="{E8350629-68D0-465F-97DD-44A9E7590C25}" type="parTrans" cxnId="{B9940910-D2E3-48D4-82FA-5590792F0EF6}">
      <dgm:prSet/>
      <dgm:spPr/>
      <dgm:t>
        <a:bodyPr/>
        <a:lstStyle/>
        <a:p>
          <a:endParaRPr lang="en-IN"/>
        </a:p>
      </dgm:t>
    </dgm:pt>
    <dgm:pt modelId="{943ECBEF-C3F6-41B5-8DEB-DFAC74DF6820}" type="sibTrans" cxnId="{B9940910-D2E3-48D4-82FA-5590792F0EF6}">
      <dgm:prSet/>
      <dgm:spPr/>
      <dgm:t>
        <a:bodyPr/>
        <a:lstStyle/>
        <a:p>
          <a:endParaRPr lang="en-IN"/>
        </a:p>
      </dgm:t>
    </dgm:pt>
    <dgm:pt modelId="{BF7BEF68-39AA-4B23-B40D-0F9B32530F33}">
      <dgm:prSet custT="1"/>
      <dgm:spPr/>
      <dgm:t>
        <a:bodyPr/>
        <a:lstStyle/>
        <a:p>
          <a:pPr>
            <a:lnSpc>
              <a:spcPct val="150000"/>
            </a:lnSpc>
          </a:pPr>
          <a:r>
            <a:rPr lang="en-GB" sz="2000">
              <a:latin typeface="Arial" panose="020B0604020202020204" pitchFamily="34" charset="0"/>
              <a:cs typeface="Arial" panose="020B0604020202020204" pitchFamily="34" charset="0"/>
            </a:rPr>
            <a:t>People do not even know how much they are consuming (Arafa et al., 2024).</a:t>
          </a:r>
          <a:endParaRPr lang="en-IN" sz="2000">
            <a:latin typeface="Arial" panose="020B0604020202020204" pitchFamily="34" charset="0"/>
            <a:cs typeface="Arial" panose="020B0604020202020204" pitchFamily="34" charset="0"/>
          </a:endParaRPr>
        </a:p>
      </dgm:t>
    </dgm:pt>
    <dgm:pt modelId="{43C81E02-9C00-4BEB-8703-AACF2340F732}" type="parTrans" cxnId="{2C6D83BB-5921-4F43-893D-360C9711B310}">
      <dgm:prSet/>
      <dgm:spPr/>
      <dgm:t>
        <a:bodyPr/>
        <a:lstStyle/>
        <a:p>
          <a:endParaRPr lang="en-IN"/>
        </a:p>
      </dgm:t>
    </dgm:pt>
    <dgm:pt modelId="{08BC2A43-63A6-4231-92DA-C9AE5CB7761B}" type="sibTrans" cxnId="{2C6D83BB-5921-4F43-893D-360C9711B310}">
      <dgm:prSet/>
      <dgm:spPr/>
      <dgm:t>
        <a:bodyPr/>
        <a:lstStyle/>
        <a:p>
          <a:endParaRPr lang="en-IN"/>
        </a:p>
      </dgm:t>
    </dgm:pt>
    <dgm:pt modelId="{23085C72-D7E2-4AD9-82FB-DCC7F0F4191C}">
      <dgm:prSet custT="1"/>
      <dgm:spPr/>
      <dgm:t>
        <a:bodyPr/>
        <a:lstStyle/>
        <a:p>
          <a:pPr>
            <a:lnSpc>
              <a:spcPct val="150000"/>
            </a:lnSpc>
          </a:pPr>
          <a:r>
            <a:rPr lang="en-GB" sz="2000">
              <a:latin typeface="Arial" panose="020B0604020202020204" pitchFamily="34" charset="0"/>
              <a:cs typeface="Arial" panose="020B0604020202020204" pitchFamily="34" charset="0"/>
            </a:rPr>
            <a:t>It is suggested that alcohol days should be 0 alcohol days/week (van Schalkwyk et al., 2022).</a:t>
          </a:r>
          <a:endParaRPr lang="en-IN" sz="2000">
            <a:latin typeface="Arial" panose="020B0604020202020204" pitchFamily="34" charset="0"/>
            <a:cs typeface="Arial" panose="020B0604020202020204" pitchFamily="34" charset="0"/>
          </a:endParaRPr>
        </a:p>
      </dgm:t>
    </dgm:pt>
    <dgm:pt modelId="{5C4503F1-63CF-4C65-8583-164B9C58B223}" type="parTrans" cxnId="{AA162CF2-9A17-432A-817C-435BDD849893}">
      <dgm:prSet/>
      <dgm:spPr/>
      <dgm:t>
        <a:bodyPr/>
        <a:lstStyle/>
        <a:p>
          <a:endParaRPr lang="en-IN"/>
        </a:p>
      </dgm:t>
    </dgm:pt>
    <dgm:pt modelId="{C9C9E291-3378-4B53-8CD6-5E50C79DA9A1}" type="sibTrans" cxnId="{AA162CF2-9A17-432A-817C-435BDD849893}">
      <dgm:prSet/>
      <dgm:spPr/>
      <dgm:t>
        <a:bodyPr/>
        <a:lstStyle/>
        <a:p>
          <a:endParaRPr lang="en-IN"/>
        </a:p>
      </dgm:t>
    </dgm:pt>
    <dgm:pt modelId="{4C312F34-0D46-4DBD-BBCB-03E59A63B877}">
      <dgm:prSet custT="1"/>
      <dgm:spPr/>
      <dgm:t>
        <a:bodyPr/>
        <a:lstStyle/>
        <a:p>
          <a:pPr>
            <a:lnSpc>
              <a:spcPct val="150000"/>
            </a:lnSpc>
          </a:pPr>
          <a:r>
            <a:rPr lang="en-GB" sz="2000" dirty="0">
              <a:latin typeface="Arial" panose="020B0604020202020204" pitchFamily="34" charset="0"/>
              <a:cs typeface="Arial" panose="020B0604020202020204" pitchFamily="34" charset="0"/>
            </a:rPr>
            <a:t>Lessening consumption would decrease short-term and long-term health risks (Barnabas et al., 2025).</a:t>
          </a:r>
          <a:endParaRPr lang="en-IN" sz="2000" dirty="0">
            <a:latin typeface="Arial" panose="020B0604020202020204" pitchFamily="34" charset="0"/>
            <a:cs typeface="Arial" panose="020B0604020202020204" pitchFamily="34" charset="0"/>
          </a:endParaRPr>
        </a:p>
      </dgm:t>
    </dgm:pt>
    <dgm:pt modelId="{67451DA7-6B8B-4DBF-9585-627F46A9CDB6}" type="parTrans" cxnId="{94B66A45-6454-428C-94D7-9F39414A3077}">
      <dgm:prSet/>
      <dgm:spPr/>
      <dgm:t>
        <a:bodyPr/>
        <a:lstStyle/>
        <a:p>
          <a:endParaRPr lang="en-IN"/>
        </a:p>
      </dgm:t>
    </dgm:pt>
    <dgm:pt modelId="{AFD1A470-F1BB-46A9-889A-EC73A774B257}" type="sibTrans" cxnId="{94B66A45-6454-428C-94D7-9F39414A3077}">
      <dgm:prSet/>
      <dgm:spPr/>
      <dgm:t>
        <a:bodyPr/>
        <a:lstStyle/>
        <a:p>
          <a:endParaRPr lang="en-IN"/>
        </a:p>
      </dgm:t>
    </dgm:pt>
    <dgm:pt modelId="{1E62040A-9304-4D88-9642-7788DDD65A7E}" type="pres">
      <dgm:prSet presAssocID="{3654168F-0AEB-4C1A-96CA-0764526EB0D7}" presName="linear" presStyleCnt="0">
        <dgm:presLayoutVars>
          <dgm:animLvl val="lvl"/>
          <dgm:resizeHandles val="exact"/>
        </dgm:presLayoutVars>
      </dgm:prSet>
      <dgm:spPr/>
    </dgm:pt>
    <dgm:pt modelId="{8219F9E7-6128-4422-9040-BB687F89CF43}" type="pres">
      <dgm:prSet presAssocID="{1DA23930-01FC-4850-BC24-BB30A32CEF23}" presName="parentText" presStyleLbl="node1" presStyleIdx="0" presStyleCnt="7">
        <dgm:presLayoutVars>
          <dgm:chMax val="0"/>
          <dgm:bulletEnabled val="1"/>
        </dgm:presLayoutVars>
      </dgm:prSet>
      <dgm:spPr/>
    </dgm:pt>
    <dgm:pt modelId="{6696D1A3-4738-4A24-9AB0-EE5494914E15}" type="pres">
      <dgm:prSet presAssocID="{916EF010-967A-474F-91D6-27E5EE0A3289}" presName="spacer" presStyleCnt="0"/>
      <dgm:spPr/>
    </dgm:pt>
    <dgm:pt modelId="{2897BC1E-8573-4664-A686-C95FBFD5BA22}" type="pres">
      <dgm:prSet presAssocID="{39EF72CD-4930-4EB1-A111-2AA2E04A181D}" presName="parentText" presStyleLbl="node1" presStyleIdx="1" presStyleCnt="7">
        <dgm:presLayoutVars>
          <dgm:chMax val="0"/>
          <dgm:bulletEnabled val="1"/>
        </dgm:presLayoutVars>
      </dgm:prSet>
      <dgm:spPr/>
    </dgm:pt>
    <dgm:pt modelId="{6FD54A8C-1236-4C0B-8A26-ED655DF00F10}" type="pres">
      <dgm:prSet presAssocID="{4D310A6C-5C00-4F76-BCDF-DF7C8CAFFAF1}" presName="spacer" presStyleCnt="0"/>
      <dgm:spPr/>
    </dgm:pt>
    <dgm:pt modelId="{97EC2AD6-C93B-47D9-BAAA-BAD502957765}" type="pres">
      <dgm:prSet presAssocID="{B43AA1EB-32EB-4577-82E7-03594591EDA3}" presName="parentText" presStyleLbl="node1" presStyleIdx="2" presStyleCnt="7">
        <dgm:presLayoutVars>
          <dgm:chMax val="0"/>
          <dgm:bulletEnabled val="1"/>
        </dgm:presLayoutVars>
      </dgm:prSet>
      <dgm:spPr/>
    </dgm:pt>
    <dgm:pt modelId="{4DD87720-895B-4655-AF36-6A6F127B53B9}" type="pres">
      <dgm:prSet presAssocID="{4C271C25-C0B3-4C6E-AFDF-7894C22F65C3}" presName="spacer" presStyleCnt="0"/>
      <dgm:spPr/>
    </dgm:pt>
    <dgm:pt modelId="{5A84F83B-8702-4FFB-9C28-88EF449BDD46}" type="pres">
      <dgm:prSet presAssocID="{3C23F4EB-4B9C-4090-8591-5E2F64BCE5A1}" presName="parentText" presStyleLbl="node1" presStyleIdx="3" presStyleCnt="7">
        <dgm:presLayoutVars>
          <dgm:chMax val="0"/>
          <dgm:bulletEnabled val="1"/>
        </dgm:presLayoutVars>
      </dgm:prSet>
      <dgm:spPr/>
    </dgm:pt>
    <dgm:pt modelId="{334CE5D5-F7FB-42B7-AE0B-8F287B37687E}" type="pres">
      <dgm:prSet presAssocID="{943ECBEF-C3F6-41B5-8DEB-DFAC74DF6820}" presName="spacer" presStyleCnt="0"/>
      <dgm:spPr/>
    </dgm:pt>
    <dgm:pt modelId="{F93D699F-6FCA-431C-B528-928C59D4569E}" type="pres">
      <dgm:prSet presAssocID="{BF7BEF68-39AA-4B23-B40D-0F9B32530F33}" presName="parentText" presStyleLbl="node1" presStyleIdx="4" presStyleCnt="7">
        <dgm:presLayoutVars>
          <dgm:chMax val="0"/>
          <dgm:bulletEnabled val="1"/>
        </dgm:presLayoutVars>
      </dgm:prSet>
      <dgm:spPr/>
    </dgm:pt>
    <dgm:pt modelId="{EBEFE4B5-E5C1-426C-942E-A4ABC5039D69}" type="pres">
      <dgm:prSet presAssocID="{08BC2A43-63A6-4231-92DA-C9AE5CB7761B}" presName="spacer" presStyleCnt="0"/>
      <dgm:spPr/>
    </dgm:pt>
    <dgm:pt modelId="{D795ABA4-4149-4A09-A043-4BFDCE32E8B4}" type="pres">
      <dgm:prSet presAssocID="{23085C72-D7E2-4AD9-82FB-DCC7F0F4191C}" presName="parentText" presStyleLbl="node1" presStyleIdx="5" presStyleCnt="7">
        <dgm:presLayoutVars>
          <dgm:chMax val="0"/>
          <dgm:bulletEnabled val="1"/>
        </dgm:presLayoutVars>
      </dgm:prSet>
      <dgm:spPr/>
    </dgm:pt>
    <dgm:pt modelId="{3C39C249-7F0C-4980-AF7A-4FAF9E713D19}" type="pres">
      <dgm:prSet presAssocID="{C9C9E291-3378-4B53-8CD6-5E50C79DA9A1}" presName="spacer" presStyleCnt="0"/>
      <dgm:spPr/>
    </dgm:pt>
    <dgm:pt modelId="{C53A5CEE-474F-40B3-B0BE-80263DF7DB99}" type="pres">
      <dgm:prSet presAssocID="{4C312F34-0D46-4DBD-BBCB-03E59A63B877}" presName="parentText" presStyleLbl="node1" presStyleIdx="6" presStyleCnt="7" custLinFactY="27828" custLinFactNeighborX="785" custLinFactNeighborY="100000">
        <dgm:presLayoutVars>
          <dgm:chMax val="0"/>
          <dgm:bulletEnabled val="1"/>
        </dgm:presLayoutVars>
      </dgm:prSet>
      <dgm:spPr/>
    </dgm:pt>
  </dgm:ptLst>
  <dgm:cxnLst>
    <dgm:cxn modelId="{BEB2E701-B9C9-4819-90AB-5D6523A29B82}" type="presOf" srcId="{BF7BEF68-39AA-4B23-B40D-0F9B32530F33}" destId="{F93D699F-6FCA-431C-B528-928C59D4569E}" srcOrd="0" destOrd="0" presId="urn:microsoft.com/office/officeart/2005/8/layout/vList2"/>
    <dgm:cxn modelId="{B9940910-D2E3-48D4-82FA-5590792F0EF6}" srcId="{3654168F-0AEB-4C1A-96CA-0764526EB0D7}" destId="{3C23F4EB-4B9C-4090-8591-5E2F64BCE5A1}" srcOrd="3" destOrd="0" parTransId="{E8350629-68D0-465F-97DD-44A9E7590C25}" sibTransId="{943ECBEF-C3F6-41B5-8DEB-DFAC74DF6820}"/>
    <dgm:cxn modelId="{E3CF1C31-6B09-46FD-9626-019C912FE8E5}" type="presOf" srcId="{B43AA1EB-32EB-4577-82E7-03594591EDA3}" destId="{97EC2AD6-C93B-47D9-BAAA-BAD502957765}" srcOrd="0" destOrd="0" presId="urn:microsoft.com/office/officeart/2005/8/layout/vList2"/>
    <dgm:cxn modelId="{D9CF6341-E535-4C2F-86A5-0534DAFA1CB9}" srcId="{3654168F-0AEB-4C1A-96CA-0764526EB0D7}" destId="{39EF72CD-4930-4EB1-A111-2AA2E04A181D}" srcOrd="1" destOrd="0" parTransId="{7F24A4FF-C11C-4B79-856F-AA41F5948279}" sibTransId="{4D310A6C-5C00-4F76-BCDF-DF7C8CAFFAF1}"/>
    <dgm:cxn modelId="{909E1345-330F-4894-A0F2-389165E513AA}" type="presOf" srcId="{1DA23930-01FC-4850-BC24-BB30A32CEF23}" destId="{8219F9E7-6128-4422-9040-BB687F89CF43}" srcOrd="0" destOrd="0" presId="urn:microsoft.com/office/officeart/2005/8/layout/vList2"/>
    <dgm:cxn modelId="{94B66A45-6454-428C-94D7-9F39414A3077}" srcId="{3654168F-0AEB-4C1A-96CA-0764526EB0D7}" destId="{4C312F34-0D46-4DBD-BBCB-03E59A63B877}" srcOrd="6" destOrd="0" parTransId="{67451DA7-6B8B-4DBF-9585-627F46A9CDB6}" sibTransId="{AFD1A470-F1BB-46A9-889A-EC73A774B257}"/>
    <dgm:cxn modelId="{DD51A29E-3D91-4E8D-A70B-71F8630D2582}" type="presOf" srcId="{3C23F4EB-4B9C-4090-8591-5E2F64BCE5A1}" destId="{5A84F83B-8702-4FFB-9C28-88EF449BDD46}" srcOrd="0" destOrd="0" presId="urn:microsoft.com/office/officeart/2005/8/layout/vList2"/>
    <dgm:cxn modelId="{B2F5D5A2-A6C7-4479-B24B-E91AF67ADDF7}" srcId="{3654168F-0AEB-4C1A-96CA-0764526EB0D7}" destId="{1DA23930-01FC-4850-BC24-BB30A32CEF23}" srcOrd="0" destOrd="0" parTransId="{1C026805-E41D-4741-A195-DAB5B6C059B5}" sibTransId="{916EF010-967A-474F-91D6-27E5EE0A3289}"/>
    <dgm:cxn modelId="{B2805ABA-ABB2-45F0-8B3A-61F4A1028F35}" srcId="{3654168F-0AEB-4C1A-96CA-0764526EB0D7}" destId="{B43AA1EB-32EB-4577-82E7-03594591EDA3}" srcOrd="2" destOrd="0" parTransId="{2DACB328-72AD-4B3F-9295-55BE0C727401}" sibTransId="{4C271C25-C0B3-4C6E-AFDF-7894C22F65C3}"/>
    <dgm:cxn modelId="{2C6D83BB-5921-4F43-893D-360C9711B310}" srcId="{3654168F-0AEB-4C1A-96CA-0764526EB0D7}" destId="{BF7BEF68-39AA-4B23-B40D-0F9B32530F33}" srcOrd="4" destOrd="0" parTransId="{43C81E02-9C00-4BEB-8703-AACF2340F732}" sibTransId="{08BC2A43-63A6-4231-92DA-C9AE5CB7761B}"/>
    <dgm:cxn modelId="{CE3B4DCA-FE9F-4995-9642-C93E141755FB}" type="presOf" srcId="{4C312F34-0D46-4DBD-BBCB-03E59A63B877}" destId="{C53A5CEE-474F-40B3-B0BE-80263DF7DB99}" srcOrd="0" destOrd="0" presId="urn:microsoft.com/office/officeart/2005/8/layout/vList2"/>
    <dgm:cxn modelId="{B96991CB-27E5-452E-8F25-3F0824FE21A5}" type="presOf" srcId="{3654168F-0AEB-4C1A-96CA-0764526EB0D7}" destId="{1E62040A-9304-4D88-9642-7788DDD65A7E}" srcOrd="0" destOrd="0" presId="urn:microsoft.com/office/officeart/2005/8/layout/vList2"/>
    <dgm:cxn modelId="{EDF08BE8-A5CB-42CD-BBAD-0B081CD056E4}" type="presOf" srcId="{23085C72-D7E2-4AD9-82FB-DCC7F0F4191C}" destId="{D795ABA4-4149-4A09-A043-4BFDCE32E8B4}" srcOrd="0" destOrd="0" presId="urn:microsoft.com/office/officeart/2005/8/layout/vList2"/>
    <dgm:cxn modelId="{AA162CF2-9A17-432A-817C-435BDD849893}" srcId="{3654168F-0AEB-4C1A-96CA-0764526EB0D7}" destId="{23085C72-D7E2-4AD9-82FB-DCC7F0F4191C}" srcOrd="5" destOrd="0" parTransId="{5C4503F1-63CF-4C65-8583-164B9C58B223}" sibTransId="{C9C9E291-3378-4B53-8CD6-5E50C79DA9A1}"/>
    <dgm:cxn modelId="{2F3517FE-BB89-4656-9992-70A83A275769}" type="presOf" srcId="{39EF72CD-4930-4EB1-A111-2AA2E04A181D}" destId="{2897BC1E-8573-4664-A686-C95FBFD5BA22}" srcOrd="0" destOrd="0" presId="urn:microsoft.com/office/officeart/2005/8/layout/vList2"/>
    <dgm:cxn modelId="{F1777C17-EE4A-41B5-A310-D854F75E88B4}" type="presParOf" srcId="{1E62040A-9304-4D88-9642-7788DDD65A7E}" destId="{8219F9E7-6128-4422-9040-BB687F89CF43}" srcOrd="0" destOrd="0" presId="urn:microsoft.com/office/officeart/2005/8/layout/vList2"/>
    <dgm:cxn modelId="{CDE90E0D-CDB6-4608-82DD-6C389EADAF8C}" type="presParOf" srcId="{1E62040A-9304-4D88-9642-7788DDD65A7E}" destId="{6696D1A3-4738-4A24-9AB0-EE5494914E15}" srcOrd="1" destOrd="0" presId="urn:microsoft.com/office/officeart/2005/8/layout/vList2"/>
    <dgm:cxn modelId="{24FBFE97-EDCF-4058-B543-881FD41CF0E5}" type="presParOf" srcId="{1E62040A-9304-4D88-9642-7788DDD65A7E}" destId="{2897BC1E-8573-4664-A686-C95FBFD5BA22}" srcOrd="2" destOrd="0" presId="urn:microsoft.com/office/officeart/2005/8/layout/vList2"/>
    <dgm:cxn modelId="{3F0C7DDC-B1CA-4B1B-8081-A985D80DC699}" type="presParOf" srcId="{1E62040A-9304-4D88-9642-7788DDD65A7E}" destId="{6FD54A8C-1236-4C0B-8A26-ED655DF00F10}" srcOrd="3" destOrd="0" presId="urn:microsoft.com/office/officeart/2005/8/layout/vList2"/>
    <dgm:cxn modelId="{FB7628DB-A9DB-44FA-B7E8-0D589C70DF87}" type="presParOf" srcId="{1E62040A-9304-4D88-9642-7788DDD65A7E}" destId="{97EC2AD6-C93B-47D9-BAAA-BAD502957765}" srcOrd="4" destOrd="0" presId="urn:microsoft.com/office/officeart/2005/8/layout/vList2"/>
    <dgm:cxn modelId="{4B8C101F-5BE8-41E6-A138-FFF805D0525A}" type="presParOf" srcId="{1E62040A-9304-4D88-9642-7788DDD65A7E}" destId="{4DD87720-895B-4655-AF36-6A6F127B53B9}" srcOrd="5" destOrd="0" presId="urn:microsoft.com/office/officeart/2005/8/layout/vList2"/>
    <dgm:cxn modelId="{5439682E-4D1E-4161-9116-3FCED334B5F2}" type="presParOf" srcId="{1E62040A-9304-4D88-9642-7788DDD65A7E}" destId="{5A84F83B-8702-4FFB-9C28-88EF449BDD46}" srcOrd="6" destOrd="0" presId="urn:microsoft.com/office/officeart/2005/8/layout/vList2"/>
    <dgm:cxn modelId="{DF3C2961-448A-4C0C-A8A0-5FC19A420AE4}" type="presParOf" srcId="{1E62040A-9304-4D88-9642-7788DDD65A7E}" destId="{334CE5D5-F7FB-42B7-AE0B-8F287B37687E}" srcOrd="7" destOrd="0" presId="urn:microsoft.com/office/officeart/2005/8/layout/vList2"/>
    <dgm:cxn modelId="{2B472619-6EA2-4964-A34C-357F62740BB4}" type="presParOf" srcId="{1E62040A-9304-4D88-9642-7788DDD65A7E}" destId="{F93D699F-6FCA-431C-B528-928C59D4569E}" srcOrd="8" destOrd="0" presId="urn:microsoft.com/office/officeart/2005/8/layout/vList2"/>
    <dgm:cxn modelId="{D97D8EE7-9B2D-466B-9562-7B7DFCA7E0A8}" type="presParOf" srcId="{1E62040A-9304-4D88-9642-7788DDD65A7E}" destId="{EBEFE4B5-E5C1-426C-942E-A4ABC5039D69}" srcOrd="9" destOrd="0" presId="urn:microsoft.com/office/officeart/2005/8/layout/vList2"/>
    <dgm:cxn modelId="{0FA5FB8A-257A-4822-B096-5802D8B4EB65}" type="presParOf" srcId="{1E62040A-9304-4D88-9642-7788DDD65A7E}" destId="{D795ABA4-4149-4A09-A043-4BFDCE32E8B4}" srcOrd="10" destOrd="0" presId="urn:microsoft.com/office/officeart/2005/8/layout/vList2"/>
    <dgm:cxn modelId="{A05B92DA-C174-4DB4-B03E-25DF78D4C5B9}" type="presParOf" srcId="{1E62040A-9304-4D88-9642-7788DDD65A7E}" destId="{3C39C249-7F0C-4980-AF7A-4FAF9E713D19}" srcOrd="11" destOrd="0" presId="urn:microsoft.com/office/officeart/2005/8/layout/vList2"/>
    <dgm:cxn modelId="{ADC5B180-CE51-4F22-B9BE-4BAF9A61EE81}" type="presParOf" srcId="{1E62040A-9304-4D88-9642-7788DDD65A7E}" destId="{C53A5CEE-474F-40B3-B0BE-80263DF7DB99}" srcOrd="12" destOrd="0" presId="urn:microsoft.com/office/officeart/2005/8/layout/vList2"/>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87C0105-F9F1-4060-9500-195FA2273DE9}"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IN"/>
        </a:p>
      </dgm:t>
    </dgm:pt>
    <dgm:pt modelId="{D9873A1D-9532-47AE-97BF-05B4FE90B98B}">
      <dgm:prSet custT="1"/>
      <dgm:spPr/>
      <dgm:t>
        <a:bodyPr/>
        <a:lstStyle/>
        <a:p>
          <a:pPr>
            <a:lnSpc>
              <a:spcPct val="150000"/>
            </a:lnSpc>
          </a:pPr>
          <a:r>
            <a:rPr lang="en-US" sz="1800" dirty="0">
              <a:solidFill>
                <a:schemeClr val="bg1"/>
              </a:solidFill>
              <a:latin typeface="Arial" panose="020B0604020202020204" pitchFamily="34" charset="0"/>
              <a:cs typeface="Arial" panose="020B0604020202020204" pitchFamily="34" charset="0"/>
            </a:rPr>
            <a:t>The percentage of persons aged 18-25 who have more than one unit per week is considerable (Shah and Asghar, 2023).</a:t>
          </a:r>
          <a:endParaRPr lang="en-IN" sz="1800" dirty="0">
            <a:solidFill>
              <a:schemeClr val="bg1"/>
            </a:solidFill>
            <a:latin typeface="Arial" panose="020B0604020202020204" pitchFamily="34" charset="0"/>
            <a:cs typeface="Arial" panose="020B0604020202020204" pitchFamily="34" charset="0"/>
          </a:endParaRPr>
        </a:p>
      </dgm:t>
    </dgm:pt>
    <dgm:pt modelId="{3E28F1A3-F949-4EEF-B725-4F96888586AE}" type="parTrans" cxnId="{085FD90B-7F22-45DE-9609-244A0208EDBF}">
      <dgm:prSet/>
      <dgm:spPr/>
      <dgm:t>
        <a:bodyPr/>
        <a:lstStyle/>
        <a:p>
          <a:endParaRPr lang="en-IN"/>
        </a:p>
      </dgm:t>
    </dgm:pt>
    <dgm:pt modelId="{3DED20B2-016E-418B-B44A-594C65F80A7E}" type="sibTrans" cxnId="{085FD90B-7F22-45DE-9609-244A0208EDBF}">
      <dgm:prSet/>
      <dgm:spPr/>
      <dgm:t>
        <a:bodyPr/>
        <a:lstStyle/>
        <a:p>
          <a:endParaRPr lang="en-IN"/>
        </a:p>
      </dgm:t>
    </dgm:pt>
    <dgm:pt modelId="{FDC0C3A5-A50E-4141-81A0-BED0C9286EFF}">
      <dgm:prSet custT="1"/>
      <dgm:spPr/>
      <dgm:t>
        <a:bodyPr/>
        <a:lstStyle/>
        <a:p>
          <a:pPr>
            <a:lnSpc>
              <a:spcPct val="150000"/>
            </a:lnSpc>
          </a:pPr>
          <a:r>
            <a:rPr lang="en-US" sz="1800">
              <a:solidFill>
                <a:schemeClr val="bg1"/>
              </a:solidFill>
              <a:latin typeface="Arial" panose="020B0604020202020204" pitchFamily="34" charset="0"/>
              <a:cs typeface="Arial" panose="020B0604020202020204" pitchFamily="34" charset="0"/>
            </a:rPr>
            <a:t>There are binge drinking instances usually on weekends and in social activities (Dwisuardinata and Darma, 2023).</a:t>
          </a:r>
          <a:endParaRPr lang="en-IN" sz="1800">
            <a:solidFill>
              <a:schemeClr val="bg1"/>
            </a:solidFill>
            <a:latin typeface="Arial" panose="020B0604020202020204" pitchFamily="34" charset="0"/>
            <a:cs typeface="Arial" panose="020B0604020202020204" pitchFamily="34" charset="0"/>
          </a:endParaRPr>
        </a:p>
      </dgm:t>
    </dgm:pt>
    <dgm:pt modelId="{981024EF-9948-49E3-A0B6-BFAE0DADB1C1}" type="parTrans" cxnId="{92626355-2D31-4B73-8EC3-060744884260}">
      <dgm:prSet/>
      <dgm:spPr/>
      <dgm:t>
        <a:bodyPr/>
        <a:lstStyle/>
        <a:p>
          <a:endParaRPr lang="en-IN"/>
        </a:p>
      </dgm:t>
    </dgm:pt>
    <dgm:pt modelId="{AE374A9D-FF47-4207-99EA-97B96F5FADC8}" type="sibTrans" cxnId="{92626355-2D31-4B73-8EC3-060744884260}">
      <dgm:prSet/>
      <dgm:spPr/>
      <dgm:t>
        <a:bodyPr/>
        <a:lstStyle/>
        <a:p>
          <a:endParaRPr lang="en-IN"/>
        </a:p>
      </dgm:t>
    </dgm:pt>
    <dgm:pt modelId="{76D68DA1-DCBE-4427-9728-701F434C35DC}">
      <dgm:prSet custT="1"/>
      <dgm:spPr/>
      <dgm:t>
        <a:bodyPr/>
        <a:lstStyle/>
        <a:p>
          <a:pPr>
            <a:lnSpc>
              <a:spcPct val="150000"/>
            </a:lnSpc>
          </a:pPr>
          <a:r>
            <a:rPr lang="en-US" sz="1800" dirty="0">
              <a:solidFill>
                <a:schemeClr val="bg1"/>
              </a:solidFill>
              <a:latin typeface="Arial" panose="020B0604020202020204" pitchFamily="34" charset="0"/>
              <a:cs typeface="Arial" panose="020B0604020202020204" pitchFamily="34" charset="0"/>
            </a:rPr>
            <a:t>University populations are documented to have above-average episodic heavy drinking (Barnabas et al., 2025).</a:t>
          </a:r>
          <a:endParaRPr lang="en-IN" sz="1800" dirty="0">
            <a:solidFill>
              <a:schemeClr val="bg1"/>
            </a:solidFill>
            <a:latin typeface="Arial" panose="020B0604020202020204" pitchFamily="34" charset="0"/>
            <a:cs typeface="Arial" panose="020B0604020202020204" pitchFamily="34" charset="0"/>
          </a:endParaRPr>
        </a:p>
      </dgm:t>
    </dgm:pt>
    <dgm:pt modelId="{2CA6BB29-D7A8-4CA7-8285-B052EC32B303}" type="parTrans" cxnId="{AD03423C-3F0B-4301-9A35-7D30C1A0E2D0}">
      <dgm:prSet/>
      <dgm:spPr/>
      <dgm:t>
        <a:bodyPr/>
        <a:lstStyle/>
        <a:p>
          <a:endParaRPr lang="en-IN"/>
        </a:p>
      </dgm:t>
    </dgm:pt>
    <dgm:pt modelId="{380324EB-4F5C-4EB9-AD89-B0684C67A733}" type="sibTrans" cxnId="{AD03423C-3F0B-4301-9A35-7D30C1A0E2D0}">
      <dgm:prSet/>
      <dgm:spPr/>
      <dgm:t>
        <a:bodyPr/>
        <a:lstStyle/>
        <a:p>
          <a:endParaRPr lang="en-IN"/>
        </a:p>
      </dgm:t>
    </dgm:pt>
    <dgm:pt modelId="{2BD94123-9126-4733-98EC-C6CFBC896791}">
      <dgm:prSet custT="1"/>
      <dgm:spPr/>
      <dgm:t>
        <a:bodyPr/>
        <a:lstStyle/>
        <a:p>
          <a:pPr>
            <a:lnSpc>
              <a:spcPct val="150000"/>
            </a:lnSpc>
          </a:pPr>
          <a:r>
            <a:rPr lang="en-US" sz="1800">
              <a:solidFill>
                <a:schemeClr val="bg1"/>
              </a:solidFill>
              <a:latin typeface="Arial" panose="020B0604020202020204" pitchFamily="34" charset="0"/>
              <a:cs typeface="Arial" panose="020B0604020202020204" pitchFamily="34" charset="0"/>
            </a:rPr>
            <a:t>This age group remains high about alcohol related emergency admissions (MacKillop et al., 2022).</a:t>
          </a:r>
          <a:endParaRPr lang="en-IN" sz="1800">
            <a:solidFill>
              <a:schemeClr val="bg1"/>
            </a:solidFill>
            <a:latin typeface="Arial" panose="020B0604020202020204" pitchFamily="34" charset="0"/>
            <a:cs typeface="Arial" panose="020B0604020202020204" pitchFamily="34" charset="0"/>
          </a:endParaRPr>
        </a:p>
      </dgm:t>
    </dgm:pt>
    <dgm:pt modelId="{111323DC-F0E4-4979-B7AD-4F5FFC4BD384}" type="parTrans" cxnId="{B1DEC985-C1D4-4313-BA2C-7E3342A582A9}">
      <dgm:prSet/>
      <dgm:spPr/>
      <dgm:t>
        <a:bodyPr/>
        <a:lstStyle/>
        <a:p>
          <a:endParaRPr lang="en-IN"/>
        </a:p>
      </dgm:t>
    </dgm:pt>
    <dgm:pt modelId="{B1352D01-A659-4842-9D75-1E45B86755C5}" type="sibTrans" cxnId="{B1DEC985-C1D4-4313-BA2C-7E3342A582A9}">
      <dgm:prSet/>
      <dgm:spPr/>
      <dgm:t>
        <a:bodyPr/>
        <a:lstStyle/>
        <a:p>
          <a:endParaRPr lang="en-IN"/>
        </a:p>
      </dgm:t>
    </dgm:pt>
    <dgm:pt modelId="{BEAD2220-6BBB-439F-879C-A286C00B47ED}">
      <dgm:prSet custT="1"/>
      <dgm:spPr/>
      <dgm:t>
        <a:bodyPr/>
        <a:lstStyle/>
        <a:p>
          <a:pPr>
            <a:lnSpc>
              <a:spcPct val="150000"/>
            </a:lnSpc>
          </a:pPr>
          <a:r>
            <a:rPr lang="en-US" sz="1800" dirty="0">
              <a:solidFill>
                <a:schemeClr val="bg1"/>
              </a:solidFill>
              <a:latin typeface="Arial" panose="020B0604020202020204" pitchFamily="34" charset="0"/>
              <a:cs typeface="Arial" panose="020B0604020202020204" pitchFamily="34" charset="0"/>
            </a:rPr>
            <a:t>There is a slight increase in consumption rates among males in this age group compared to females (Barnabas et al., 2025).</a:t>
          </a:r>
          <a:endParaRPr lang="en-IN" sz="1800" dirty="0">
            <a:solidFill>
              <a:schemeClr val="bg1"/>
            </a:solidFill>
            <a:latin typeface="Arial" panose="020B0604020202020204" pitchFamily="34" charset="0"/>
            <a:cs typeface="Arial" panose="020B0604020202020204" pitchFamily="34" charset="0"/>
          </a:endParaRPr>
        </a:p>
      </dgm:t>
    </dgm:pt>
    <dgm:pt modelId="{B6DE2D58-C3FA-4537-B603-E93131AC15D6}" type="parTrans" cxnId="{8EA3A590-F44B-4913-88D3-488BB83835DC}">
      <dgm:prSet/>
      <dgm:spPr/>
      <dgm:t>
        <a:bodyPr/>
        <a:lstStyle/>
        <a:p>
          <a:endParaRPr lang="en-IN"/>
        </a:p>
      </dgm:t>
    </dgm:pt>
    <dgm:pt modelId="{3A8B30A6-65EE-4FC2-9127-B084C61DEE0D}" type="sibTrans" cxnId="{8EA3A590-F44B-4913-88D3-488BB83835DC}">
      <dgm:prSet/>
      <dgm:spPr/>
      <dgm:t>
        <a:bodyPr/>
        <a:lstStyle/>
        <a:p>
          <a:endParaRPr lang="en-IN"/>
        </a:p>
      </dgm:t>
    </dgm:pt>
    <dgm:pt modelId="{57847A5B-E156-46C9-8B08-D816C7EC75F6}" type="pres">
      <dgm:prSet presAssocID="{C87C0105-F9F1-4060-9500-195FA2273DE9}" presName="Name0" presStyleCnt="0">
        <dgm:presLayoutVars>
          <dgm:dir/>
          <dgm:resizeHandles val="exact"/>
        </dgm:presLayoutVars>
      </dgm:prSet>
      <dgm:spPr/>
    </dgm:pt>
    <dgm:pt modelId="{E02DC638-F561-4C05-AD9F-EE118C158203}" type="pres">
      <dgm:prSet presAssocID="{C87C0105-F9F1-4060-9500-195FA2273DE9}" presName="arrow" presStyleLbl="bgShp" presStyleIdx="0" presStyleCnt="1"/>
      <dgm:spPr/>
    </dgm:pt>
    <dgm:pt modelId="{99807B88-4686-4393-A7E6-18943DA2AE08}" type="pres">
      <dgm:prSet presAssocID="{C87C0105-F9F1-4060-9500-195FA2273DE9}" presName="points" presStyleCnt="0"/>
      <dgm:spPr/>
    </dgm:pt>
    <dgm:pt modelId="{BD6B22A9-FA99-4594-8EAE-8EF79421D67F}" type="pres">
      <dgm:prSet presAssocID="{D9873A1D-9532-47AE-97BF-05B4FE90B98B}" presName="compositeA" presStyleCnt="0"/>
      <dgm:spPr/>
    </dgm:pt>
    <dgm:pt modelId="{DEC1F2F3-EE30-4F34-9D50-FDC8E2DACEE6}" type="pres">
      <dgm:prSet presAssocID="{D9873A1D-9532-47AE-97BF-05B4FE90B98B}" presName="textA" presStyleLbl="revTx" presStyleIdx="0" presStyleCnt="5">
        <dgm:presLayoutVars>
          <dgm:bulletEnabled val="1"/>
        </dgm:presLayoutVars>
      </dgm:prSet>
      <dgm:spPr/>
    </dgm:pt>
    <dgm:pt modelId="{61AA0777-8573-4D8C-B724-F7D6F62C0835}" type="pres">
      <dgm:prSet presAssocID="{D9873A1D-9532-47AE-97BF-05B4FE90B98B}" presName="circleA" presStyleLbl="node1" presStyleIdx="0" presStyleCnt="5"/>
      <dgm:spPr/>
    </dgm:pt>
    <dgm:pt modelId="{F4FD088C-C8BD-4A15-A574-1A9CAE9A24EC}" type="pres">
      <dgm:prSet presAssocID="{D9873A1D-9532-47AE-97BF-05B4FE90B98B}" presName="spaceA" presStyleCnt="0"/>
      <dgm:spPr/>
    </dgm:pt>
    <dgm:pt modelId="{22EC29D1-1E83-4D5C-82CE-FFB7F757EF69}" type="pres">
      <dgm:prSet presAssocID="{3DED20B2-016E-418B-B44A-594C65F80A7E}" presName="space" presStyleCnt="0"/>
      <dgm:spPr/>
    </dgm:pt>
    <dgm:pt modelId="{A2881821-2238-4004-A587-9C3BB40E46E7}" type="pres">
      <dgm:prSet presAssocID="{FDC0C3A5-A50E-4141-81A0-BED0C9286EFF}" presName="compositeB" presStyleCnt="0"/>
      <dgm:spPr/>
    </dgm:pt>
    <dgm:pt modelId="{9985F712-A0B8-437A-ABFD-BB47E0CBCEC1}" type="pres">
      <dgm:prSet presAssocID="{FDC0C3A5-A50E-4141-81A0-BED0C9286EFF}" presName="textB" presStyleLbl="revTx" presStyleIdx="1" presStyleCnt="5">
        <dgm:presLayoutVars>
          <dgm:bulletEnabled val="1"/>
        </dgm:presLayoutVars>
      </dgm:prSet>
      <dgm:spPr/>
    </dgm:pt>
    <dgm:pt modelId="{67AD324E-D563-47C0-9ED5-F5AFF25D31EE}" type="pres">
      <dgm:prSet presAssocID="{FDC0C3A5-A50E-4141-81A0-BED0C9286EFF}" presName="circleB" presStyleLbl="node1" presStyleIdx="1" presStyleCnt="5"/>
      <dgm:spPr/>
    </dgm:pt>
    <dgm:pt modelId="{78549DE7-489B-4984-B5AD-2DDFD8176879}" type="pres">
      <dgm:prSet presAssocID="{FDC0C3A5-A50E-4141-81A0-BED0C9286EFF}" presName="spaceB" presStyleCnt="0"/>
      <dgm:spPr/>
    </dgm:pt>
    <dgm:pt modelId="{DDEA2AFD-3E76-4E56-9261-A549ED5228A6}" type="pres">
      <dgm:prSet presAssocID="{AE374A9D-FF47-4207-99EA-97B96F5FADC8}" presName="space" presStyleCnt="0"/>
      <dgm:spPr/>
    </dgm:pt>
    <dgm:pt modelId="{6786C29B-12A6-4AD7-A480-0AFDE59D3565}" type="pres">
      <dgm:prSet presAssocID="{76D68DA1-DCBE-4427-9728-701F434C35DC}" presName="compositeA" presStyleCnt="0"/>
      <dgm:spPr/>
    </dgm:pt>
    <dgm:pt modelId="{ECFB441C-9E4A-47DA-A801-29AA5193F5A0}" type="pres">
      <dgm:prSet presAssocID="{76D68DA1-DCBE-4427-9728-701F434C35DC}" presName="textA" presStyleLbl="revTx" presStyleIdx="2" presStyleCnt="5">
        <dgm:presLayoutVars>
          <dgm:bulletEnabled val="1"/>
        </dgm:presLayoutVars>
      </dgm:prSet>
      <dgm:spPr/>
    </dgm:pt>
    <dgm:pt modelId="{FB7FD065-90A2-4602-841B-3BC0009482E4}" type="pres">
      <dgm:prSet presAssocID="{76D68DA1-DCBE-4427-9728-701F434C35DC}" presName="circleA" presStyleLbl="node1" presStyleIdx="2" presStyleCnt="5"/>
      <dgm:spPr/>
    </dgm:pt>
    <dgm:pt modelId="{37DFC2D7-1A5C-4FE8-B93B-95CD3803212A}" type="pres">
      <dgm:prSet presAssocID="{76D68DA1-DCBE-4427-9728-701F434C35DC}" presName="spaceA" presStyleCnt="0"/>
      <dgm:spPr/>
    </dgm:pt>
    <dgm:pt modelId="{A11114FE-DAE0-4949-AAE8-DD30819659E9}" type="pres">
      <dgm:prSet presAssocID="{380324EB-4F5C-4EB9-AD89-B0684C67A733}" presName="space" presStyleCnt="0"/>
      <dgm:spPr/>
    </dgm:pt>
    <dgm:pt modelId="{2255CC56-4F82-4376-8282-F051522A41C1}" type="pres">
      <dgm:prSet presAssocID="{2BD94123-9126-4733-98EC-C6CFBC896791}" presName="compositeB" presStyleCnt="0"/>
      <dgm:spPr/>
    </dgm:pt>
    <dgm:pt modelId="{B199FA74-C483-47FF-9029-3064A53DE0B3}" type="pres">
      <dgm:prSet presAssocID="{2BD94123-9126-4733-98EC-C6CFBC896791}" presName="textB" presStyleLbl="revTx" presStyleIdx="3" presStyleCnt="5">
        <dgm:presLayoutVars>
          <dgm:bulletEnabled val="1"/>
        </dgm:presLayoutVars>
      </dgm:prSet>
      <dgm:spPr/>
    </dgm:pt>
    <dgm:pt modelId="{ED21339F-422F-44D3-BEC0-5AE6413D2A31}" type="pres">
      <dgm:prSet presAssocID="{2BD94123-9126-4733-98EC-C6CFBC896791}" presName="circleB" presStyleLbl="node1" presStyleIdx="3" presStyleCnt="5"/>
      <dgm:spPr/>
    </dgm:pt>
    <dgm:pt modelId="{7BD58248-1AC3-4A00-BBAC-407FD0CBA078}" type="pres">
      <dgm:prSet presAssocID="{2BD94123-9126-4733-98EC-C6CFBC896791}" presName="spaceB" presStyleCnt="0"/>
      <dgm:spPr/>
    </dgm:pt>
    <dgm:pt modelId="{CD6B2AEB-5A12-448C-9D76-5EEAADFAB028}" type="pres">
      <dgm:prSet presAssocID="{B1352D01-A659-4842-9D75-1E45B86755C5}" presName="space" presStyleCnt="0"/>
      <dgm:spPr/>
    </dgm:pt>
    <dgm:pt modelId="{0A37F314-4AE6-4BF9-983B-73EE193F267D}" type="pres">
      <dgm:prSet presAssocID="{BEAD2220-6BBB-439F-879C-A286C00B47ED}" presName="compositeA" presStyleCnt="0"/>
      <dgm:spPr/>
    </dgm:pt>
    <dgm:pt modelId="{BC9850F3-368B-45F5-9BE8-6B6D0E3450AB}" type="pres">
      <dgm:prSet presAssocID="{BEAD2220-6BBB-439F-879C-A286C00B47ED}" presName="textA" presStyleLbl="revTx" presStyleIdx="4" presStyleCnt="5">
        <dgm:presLayoutVars>
          <dgm:bulletEnabled val="1"/>
        </dgm:presLayoutVars>
      </dgm:prSet>
      <dgm:spPr/>
    </dgm:pt>
    <dgm:pt modelId="{B2F6B595-B116-450E-A402-AEB9B9F7126A}" type="pres">
      <dgm:prSet presAssocID="{BEAD2220-6BBB-439F-879C-A286C00B47ED}" presName="circleA" presStyleLbl="node1" presStyleIdx="4" presStyleCnt="5"/>
      <dgm:spPr/>
    </dgm:pt>
    <dgm:pt modelId="{6A09EEB1-67A9-4968-8861-92293212A22C}" type="pres">
      <dgm:prSet presAssocID="{BEAD2220-6BBB-439F-879C-A286C00B47ED}" presName="spaceA" presStyleCnt="0"/>
      <dgm:spPr/>
    </dgm:pt>
  </dgm:ptLst>
  <dgm:cxnLst>
    <dgm:cxn modelId="{085FD90B-7F22-45DE-9609-244A0208EDBF}" srcId="{C87C0105-F9F1-4060-9500-195FA2273DE9}" destId="{D9873A1D-9532-47AE-97BF-05B4FE90B98B}" srcOrd="0" destOrd="0" parTransId="{3E28F1A3-F949-4EEF-B725-4F96888586AE}" sibTransId="{3DED20B2-016E-418B-B44A-594C65F80A7E}"/>
    <dgm:cxn modelId="{086DFA28-105C-4F5C-AD03-DBEB0EBC517D}" type="presOf" srcId="{BEAD2220-6BBB-439F-879C-A286C00B47ED}" destId="{BC9850F3-368B-45F5-9BE8-6B6D0E3450AB}" srcOrd="0" destOrd="0" presId="urn:microsoft.com/office/officeart/2005/8/layout/hProcess11"/>
    <dgm:cxn modelId="{C0C7D529-C042-45D4-8863-7C79937D114B}" type="presOf" srcId="{D9873A1D-9532-47AE-97BF-05B4FE90B98B}" destId="{DEC1F2F3-EE30-4F34-9D50-FDC8E2DACEE6}" srcOrd="0" destOrd="0" presId="urn:microsoft.com/office/officeart/2005/8/layout/hProcess11"/>
    <dgm:cxn modelId="{AD03423C-3F0B-4301-9A35-7D30C1A0E2D0}" srcId="{C87C0105-F9F1-4060-9500-195FA2273DE9}" destId="{76D68DA1-DCBE-4427-9728-701F434C35DC}" srcOrd="2" destOrd="0" parTransId="{2CA6BB29-D7A8-4CA7-8285-B052EC32B303}" sibTransId="{380324EB-4F5C-4EB9-AD89-B0684C67A733}"/>
    <dgm:cxn modelId="{75CFDD4C-1D3D-4BF3-81D4-95F72DBA883C}" type="presOf" srcId="{FDC0C3A5-A50E-4141-81A0-BED0C9286EFF}" destId="{9985F712-A0B8-437A-ABFD-BB47E0CBCEC1}" srcOrd="0" destOrd="0" presId="urn:microsoft.com/office/officeart/2005/8/layout/hProcess11"/>
    <dgm:cxn modelId="{3E56FF4C-5971-48D0-9129-F78544A34A42}" type="presOf" srcId="{C87C0105-F9F1-4060-9500-195FA2273DE9}" destId="{57847A5B-E156-46C9-8B08-D816C7EC75F6}" srcOrd="0" destOrd="0" presId="urn:microsoft.com/office/officeart/2005/8/layout/hProcess11"/>
    <dgm:cxn modelId="{92626355-2D31-4B73-8EC3-060744884260}" srcId="{C87C0105-F9F1-4060-9500-195FA2273DE9}" destId="{FDC0C3A5-A50E-4141-81A0-BED0C9286EFF}" srcOrd="1" destOrd="0" parTransId="{981024EF-9948-49E3-A0B6-BFAE0DADB1C1}" sibTransId="{AE374A9D-FF47-4207-99EA-97B96F5FADC8}"/>
    <dgm:cxn modelId="{B1DEC985-C1D4-4313-BA2C-7E3342A582A9}" srcId="{C87C0105-F9F1-4060-9500-195FA2273DE9}" destId="{2BD94123-9126-4733-98EC-C6CFBC896791}" srcOrd="3" destOrd="0" parTransId="{111323DC-F0E4-4979-B7AD-4F5FFC4BD384}" sibTransId="{B1352D01-A659-4842-9D75-1E45B86755C5}"/>
    <dgm:cxn modelId="{8EA3A590-F44B-4913-88D3-488BB83835DC}" srcId="{C87C0105-F9F1-4060-9500-195FA2273DE9}" destId="{BEAD2220-6BBB-439F-879C-A286C00B47ED}" srcOrd="4" destOrd="0" parTransId="{B6DE2D58-C3FA-4537-B603-E93131AC15D6}" sibTransId="{3A8B30A6-65EE-4FC2-9127-B084C61DEE0D}"/>
    <dgm:cxn modelId="{E951EBF5-363B-4EBE-8F38-014688F595CD}" type="presOf" srcId="{76D68DA1-DCBE-4427-9728-701F434C35DC}" destId="{ECFB441C-9E4A-47DA-A801-29AA5193F5A0}" srcOrd="0" destOrd="0" presId="urn:microsoft.com/office/officeart/2005/8/layout/hProcess11"/>
    <dgm:cxn modelId="{52DFA0FC-096A-4200-A9FC-CA06F4241247}" type="presOf" srcId="{2BD94123-9126-4733-98EC-C6CFBC896791}" destId="{B199FA74-C483-47FF-9029-3064A53DE0B3}" srcOrd="0" destOrd="0" presId="urn:microsoft.com/office/officeart/2005/8/layout/hProcess11"/>
    <dgm:cxn modelId="{3943E10D-B522-4E9C-A673-1BBDA3FDF832}" type="presParOf" srcId="{57847A5B-E156-46C9-8B08-D816C7EC75F6}" destId="{E02DC638-F561-4C05-AD9F-EE118C158203}" srcOrd="0" destOrd="0" presId="urn:microsoft.com/office/officeart/2005/8/layout/hProcess11"/>
    <dgm:cxn modelId="{836EFE1D-1FEB-47B4-80E0-45F0DCBEF037}" type="presParOf" srcId="{57847A5B-E156-46C9-8B08-D816C7EC75F6}" destId="{99807B88-4686-4393-A7E6-18943DA2AE08}" srcOrd="1" destOrd="0" presId="urn:microsoft.com/office/officeart/2005/8/layout/hProcess11"/>
    <dgm:cxn modelId="{C6B51BD7-E2DA-4F03-BFC9-EB7940D4D934}" type="presParOf" srcId="{99807B88-4686-4393-A7E6-18943DA2AE08}" destId="{BD6B22A9-FA99-4594-8EAE-8EF79421D67F}" srcOrd="0" destOrd="0" presId="urn:microsoft.com/office/officeart/2005/8/layout/hProcess11"/>
    <dgm:cxn modelId="{243DF465-D785-4368-B64C-5E325101842F}" type="presParOf" srcId="{BD6B22A9-FA99-4594-8EAE-8EF79421D67F}" destId="{DEC1F2F3-EE30-4F34-9D50-FDC8E2DACEE6}" srcOrd="0" destOrd="0" presId="urn:microsoft.com/office/officeart/2005/8/layout/hProcess11"/>
    <dgm:cxn modelId="{F6F62EE6-B55A-42EE-A097-750A3C02E598}" type="presParOf" srcId="{BD6B22A9-FA99-4594-8EAE-8EF79421D67F}" destId="{61AA0777-8573-4D8C-B724-F7D6F62C0835}" srcOrd="1" destOrd="0" presId="urn:microsoft.com/office/officeart/2005/8/layout/hProcess11"/>
    <dgm:cxn modelId="{40F28A74-31FA-4FC9-81B7-15E6A23B5802}" type="presParOf" srcId="{BD6B22A9-FA99-4594-8EAE-8EF79421D67F}" destId="{F4FD088C-C8BD-4A15-A574-1A9CAE9A24EC}" srcOrd="2" destOrd="0" presId="urn:microsoft.com/office/officeart/2005/8/layout/hProcess11"/>
    <dgm:cxn modelId="{5182F8A8-F85A-46E6-882C-CDCEEB1D1EAA}" type="presParOf" srcId="{99807B88-4686-4393-A7E6-18943DA2AE08}" destId="{22EC29D1-1E83-4D5C-82CE-FFB7F757EF69}" srcOrd="1" destOrd="0" presId="urn:microsoft.com/office/officeart/2005/8/layout/hProcess11"/>
    <dgm:cxn modelId="{2D0A8C77-5F42-47C1-86AA-F618E63647EB}" type="presParOf" srcId="{99807B88-4686-4393-A7E6-18943DA2AE08}" destId="{A2881821-2238-4004-A587-9C3BB40E46E7}" srcOrd="2" destOrd="0" presId="urn:microsoft.com/office/officeart/2005/8/layout/hProcess11"/>
    <dgm:cxn modelId="{28052965-1930-4A83-A4F5-CBCF699A4456}" type="presParOf" srcId="{A2881821-2238-4004-A587-9C3BB40E46E7}" destId="{9985F712-A0B8-437A-ABFD-BB47E0CBCEC1}" srcOrd="0" destOrd="0" presId="urn:microsoft.com/office/officeart/2005/8/layout/hProcess11"/>
    <dgm:cxn modelId="{52F3DC14-F5D8-4265-92A4-554CA5308243}" type="presParOf" srcId="{A2881821-2238-4004-A587-9C3BB40E46E7}" destId="{67AD324E-D563-47C0-9ED5-F5AFF25D31EE}" srcOrd="1" destOrd="0" presId="urn:microsoft.com/office/officeart/2005/8/layout/hProcess11"/>
    <dgm:cxn modelId="{23620C31-8D7D-42ED-8750-2114A6745EBF}" type="presParOf" srcId="{A2881821-2238-4004-A587-9C3BB40E46E7}" destId="{78549DE7-489B-4984-B5AD-2DDFD8176879}" srcOrd="2" destOrd="0" presId="urn:microsoft.com/office/officeart/2005/8/layout/hProcess11"/>
    <dgm:cxn modelId="{96BA798D-E724-44C2-A496-1F556BE98742}" type="presParOf" srcId="{99807B88-4686-4393-A7E6-18943DA2AE08}" destId="{DDEA2AFD-3E76-4E56-9261-A549ED5228A6}" srcOrd="3" destOrd="0" presId="urn:microsoft.com/office/officeart/2005/8/layout/hProcess11"/>
    <dgm:cxn modelId="{9BE1F930-A85D-4F36-B7A7-D5533509F06F}" type="presParOf" srcId="{99807B88-4686-4393-A7E6-18943DA2AE08}" destId="{6786C29B-12A6-4AD7-A480-0AFDE59D3565}" srcOrd="4" destOrd="0" presId="urn:microsoft.com/office/officeart/2005/8/layout/hProcess11"/>
    <dgm:cxn modelId="{43DF63E9-E96B-4915-9B75-5A901BE1EB43}" type="presParOf" srcId="{6786C29B-12A6-4AD7-A480-0AFDE59D3565}" destId="{ECFB441C-9E4A-47DA-A801-29AA5193F5A0}" srcOrd="0" destOrd="0" presId="urn:microsoft.com/office/officeart/2005/8/layout/hProcess11"/>
    <dgm:cxn modelId="{296C1656-7E83-45E6-9515-0A60ED25A7AD}" type="presParOf" srcId="{6786C29B-12A6-4AD7-A480-0AFDE59D3565}" destId="{FB7FD065-90A2-4602-841B-3BC0009482E4}" srcOrd="1" destOrd="0" presId="urn:microsoft.com/office/officeart/2005/8/layout/hProcess11"/>
    <dgm:cxn modelId="{B7A2D318-84B7-44D7-BFAC-858C21A2B759}" type="presParOf" srcId="{6786C29B-12A6-4AD7-A480-0AFDE59D3565}" destId="{37DFC2D7-1A5C-4FE8-B93B-95CD3803212A}" srcOrd="2" destOrd="0" presId="urn:microsoft.com/office/officeart/2005/8/layout/hProcess11"/>
    <dgm:cxn modelId="{8ECF1F1E-43BF-493C-A067-A6A48DE1BD26}" type="presParOf" srcId="{99807B88-4686-4393-A7E6-18943DA2AE08}" destId="{A11114FE-DAE0-4949-AAE8-DD30819659E9}" srcOrd="5" destOrd="0" presId="urn:microsoft.com/office/officeart/2005/8/layout/hProcess11"/>
    <dgm:cxn modelId="{53578DAE-AC98-45E5-92AD-AF940B491B00}" type="presParOf" srcId="{99807B88-4686-4393-A7E6-18943DA2AE08}" destId="{2255CC56-4F82-4376-8282-F051522A41C1}" srcOrd="6" destOrd="0" presId="urn:microsoft.com/office/officeart/2005/8/layout/hProcess11"/>
    <dgm:cxn modelId="{8B10B761-E4A4-48D2-B52C-C8DA2AC562EB}" type="presParOf" srcId="{2255CC56-4F82-4376-8282-F051522A41C1}" destId="{B199FA74-C483-47FF-9029-3064A53DE0B3}" srcOrd="0" destOrd="0" presId="urn:microsoft.com/office/officeart/2005/8/layout/hProcess11"/>
    <dgm:cxn modelId="{8BC8C39C-4DAF-438C-A1D6-56CC762E2A53}" type="presParOf" srcId="{2255CC56-4F82-4376-8282-F051522A41C1}" destId="{ED21339F-422F-44D3-BEC0-5AE6413D2A31}" srcOrd="1" destOrd="0" presId="urn:microsoft.com/office/officeart/2005/8/layout/hProcess11"/>
    <dgm:cxn modelId="{1BE86166-89AB-46D9-AE70-5628409C13A6}" type="presParOf" srcId="{2255CC56-4F82-4376-8282-F051522A41C1}" destId="{7BD58248-1AC3-4A00-BBAC-407FD0CBA078}" srcOrd="2" destOrd="0" presId="urn:microsoft.com/office/officeart/2005/8/layout/hProcess11"/>
    <dgm:cxn modelId="{D4A7C189-3BE9-4447-A4C7-C30792F16C0C}" type="presParOf" srcId="{99807B88-4686-4393-A7E6-18943DA2AE08}" destId="{CD6B2AEB-5A12-448C-9D76-5EEAADFAB028}" srcOrd="7" destOrd="0" presId="urn:microsoft.com/office/officeart/2005/8/layout/hProcess11"/>
    <dgm:cxn modelId="{E7CDA8BD-A79C-486A-988A-E247EF9360E7}" type="presParOf" srcId="{99807B88-4686-4393-A7E6-18943DA2AE08}" destId="{0A37F314-4AE6-4BF9-983B-73EE193F267D}" srcOrd="8" destOrd="0" presId="urn:microsoft.com/office/officeart/2005/8/layout/hProcess11"/>
    <dgm:cxn modelId="{88AD3214-6873-4031-94A6-BA54C7A9DB05}" type="presParOf" srcId="{0A37F314-4AE6-4BF9-983B-73EE193F267D}" destId="{BC9850F3-368B-45F5-9BE8-6B6D0E3450AB}" srcOrd="0" destOrd="0" presId="urn:microsoft.com/office/officeart/2005/8/layout/hProcess11"/>
    <dgm:cxn modelId="{9F4BCC25-5D21-411D-A8AA-0BB27556EE18}" type="presParOf" srcId="{0A37F314-4AE6-4BF9-983B-73EE193F267D}" destId="{B2F6B595-B116-450E-A402-AEB9B9F7126A}" srcOrd="1" destOrd="0" presId="urn:microsoft.com/office/officeart/2005/8/layout/hProcess11"/>
    <dgm:cxn modelId="{3065B582-2EB0-45F8-B6F4-BD3BD4FDBA7A}" type="presParOf" srcId="{0A37F314-4AE6-4BF9-983B-73EE193F267D}" destId="{6A09EEB1-67A9-4968-8861-92293212A22C}" srcOrd="2" destOrd="0" presId="urn:microsoft.com/office/officeart/2005/8/layout/hProcess11"/>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4F7A78E-A119-4E38-B2DD-0AAA89DF38F1}" type="doc">
      <dgm:prSet loTypeId="urn:microsoft.com/office/officeart/2005/8/layout/hList7#2" loCatId="process" qsTypeId="urn:microsoft.com/office/officeart/2005/8/quickstyle/simple1" qsCatId="simple" csTypeId="urn:microsoft.com/office/officeart/2005/8/colors/accent0_2" csCatId="mainScheme" phldr="1"/>
      <dgm:spPr/>
      <dgm:t>
        <a:bodyPr/>
        <a:lstStyle/>
        <a:p>
          <a:endParaRPr lang="en-IN"/>
        </a:p>
      </dgm:t>
    </dgm:pt>
    <dgm:pt modelId="{1B0F3D44-96D4-44EA-8B35-FDC629B03566}">
      <dgm:prSet custT="1"/>
      <dgm:spPr/>
      <dgm:t>
        <a:bodyPr/>
        <a:lstStyle/>
        <a:p>
          <a:pPr>
            <a:lnSpc>
              <a:spcPct val="150000"/>
            </a:lnSpc>
          </a:pPr>
          <a:r>
            <a:rPr lang="en-US" sz="1800" dirty="0">
              <a:latin typeface="Arial" panose="020B0604020202020204" pitchFamily="34" charset="0"/>
              <a:cs typeface="Arial" panose="020B0604020202020204" pitchFamily="34" charset="0"/>
            </a:rPr>
            <a:t>Drinking</a:t>
          </a:r>
          <a:r>
            <a:rPr lang="en-US" sz="1800" dirty="0" err="1">
              <a:latin typeface="Arial" panose="020B0604020202020204" pitchFamily="34" charset="0"/>
              <a:cs typeface="Arial" panose="020B0604020202020204" pitchFamily="34" charset="0"/>
            </a:rPr>
            <a:t>behaviours</a:t>
          </a:r>
          <a:r>
            <a:rPr lang="en-US" sz="1800" dirty="0">
              <a:latin typeface="Arial" panose="020B0604020202020204" pitchFamily="34" charset="0"/>
              <a:cs typeface="Arial" panose="020B0604020202020204" pitchFamily="34" charset="0"/>
            </a:rPr>
            <a:t>are highly influenced by peer pressure (MacKillop et al., 2022).</a:t>
          </a:r>
          <a:endParaRPr lang="en-IN" sz="1800" dirty="0">
            <a:latin typeface="Arial" panose="020B0604020202020204" pitchFamily="34" charset="0"/>
            <a:cs typeface="Arial" panose="020B0604020202020204" pitchFamily="34" charset="0"/>
          </a:endParaRPr>
        </a:p>
      </dgm:t>
    </dgm:pt>
    <dgm:pt modelId="{23E2C827-95A9-4471-88DE-7EA51D73319A}" type="parTrans" cxnId="{4D512114-5FAD-41B1-AD2E-046749B87FF9}">
      <dgm:prSet/>
      <dgm:spPr/>
      <dgm:t>
        <a:bodyPr/>
        <a:lstStyle/>
        <a:p>
          <a:endParaRPr lang="en-IN"/>
        </a:p>
      </dgm:t>
    </dgm:pt>
    <dgm:pt modelId="{3E785E30-BE90-4DA4-9007-C46E392ABA48}" type="sibTrans" cxnId="{4D512114-5FAD-41B1-AD2E-046749B87FF9}">
      <dgm:prSet/>
      <dgm:spPr/>
      <dgm:t>
        <a:bodyPr/>
        <a:lstStyle/>
        <a:p>
          <a:endParaRPr lang="en-IN"/>
        </a:p>
      </dgm:t>
    </dgm:pt>
    <dgm:pt modelId="{E5C361AF-058D-410B-8739-9A813090064D}">
      <dgm:prSet custT="1"/>
      <dgm:spPr/>
      <dgm:t>
        <a:bodyPr/>
        <a:lstStyle/>
        <a:p>
          <a:pPr>
            <a:lnSpc>
              <a:spcPct val="150000"/>
            </a:lnSpc>
          </a:pPr>
          <a:r>
            <a:rPr lang="en-US" sz="1800" dirty="0">
              <a:latin typeface="Arial" panose="020B0604020202020204" pitchFamily="34" charset="0"/>
              <a:cs typeface="Arial" panose="020B0604020202020204" pitchFamily="34" charset="0"/>
            </a:rPr>
            <a:t>Social identity and belonging are most frequently associated with alcohol (Barnabas et al., 2025).</a:t>
          </a:r>
          <a:endParaRPr lang="en-IN" sz="1800" dirty="0">
            <a:latin typeface="Arial" panose="020B0604020202020204" pitchFamily="34" charset="0"/>
            <a:cs typeface="Arial" panose="020B0604020202020204" pitchFamily="34" charset="0"/>
          </a:endParaRPr>
        </a:p>
      </dgm:t>
    </dgm:pt>
    <dgm:pt modelId="{B0970EBF-873A-4A48-B7E8-7F666BB85E85}" type="parTrans" cxnId="{1FCB62F5-CD95-4366-9686-40DAE1A42EB0}">
      <dgm:prSet/>
      <dgm:spPr/>
      <dgm:t>
        <a:bodyPr/>
        <a:lstStyle/>
        <a:p>
          <a:endParaRPr lang="en-IN"/>
        </a:p>
      </dgm:t>
    </dgm:pt>
    <dgm:pt modelId="{F13FEB24-AFC6-4903-98F8-5567396CAA94}" type="sibTrans" cxnId="{1FCB62F5-CD95-4366-9686-40DAE1A42EB0}">
      <dgm:prSet/>
      <dgm:spPr/>
      <dgm:t>
        <a:bodyPr/>
        <a:lstStyle/>
        <a:p>
          <a:endParaRPr lang="en-IN"/>
        </a:p>
      </dgm:t>
    </dgm:pt>
    <dgm:pt modelId="{1F092D36-DB80-4AC9-80E0-C76CD2FEA470}">
      <dgm:prSet custT="1"/>
      <dgm:spPr/>
      <dgm:t>
        <a:bodyPr/>
        <a:lstStyle/>
        <a:p>
          <a:pPr>
            <a:lnSpc>
              <a:spcPct val="150000"/>
            </a:lnSpc>
          </a:pPr>
          <a:endParaRPr lang="en-US" sz="1800" dirty="0">
            <a:latin typeface="Arial" panose="020B0604020202020204" pitchFamily="34" charset="0"/>
            <a:cs typeface="Arial" panose="020B0604020202020204" pitchFamily="34" charset="0"/>
          </a:endParaRPr>
        </a:p>
        <a:p>
          <a:pPr>
            <a:lnSpc>
              <a:spcPct val="150000"/>
            </a:lnSpc>
          </a:pPr>
          <a:r>
            <a:rPr lang="en-US" sz="1800" dirty="0">
              <a:latin typeface="Arial" panose="020B0604020202020204" pitchFamily="34" charset="0"/>
              <a:cs typeface="Arial" panose="020B0604020202020204" pitchFamily="34" charset="0"/>
            </a:rPr>
            <a:t>Drinking is glamorous and normal as marketed and portrayed by the media (MacKillop et al., 2022).</a:t>
          </a:r>
          <a:endParaRPr lang="en-IN" sz="1800" dirty="0">
            <a:latin typeface="Arial" panose="020B0604020202020204" pitchFamily="34" charset="0"/>
            <a:cs typeface="Arial" panose="020B0604020202020204" pitchFamily="34" charset="0"/>
          </a:endParaRPr>
        </a:p>
      </dgm:t>
    </dgm:pt>
    <dgm:pt modelId="{A339DBF6-50AA-439E-8FAF-63C6A2FC52EE}" type="parTrans" cxnId="{FA66B3F2-2951-4ADA-82EC-A11A08E2D289}">
      <dgm:prSet/>
      <dgm:spPr/>
      <dgm:t>
        <a:bodyPr/>
        <a:lstStyle/>
        <a:p>
          <a:endParaRPr lang="en-IN"/>
        </a:p>
      </dgm:t>
    </dgm:pt>
    <dgm:pt modelId="{738B11D3-B6B8-40DC-AFB7-C7A7350A167D}" type="sibTrans" cxnId="{FA66B3F2-2951-4ADA-82EC-A11A08E2D289}">
      <dgm:prSet/>
      <dgm:spPr/>
      <dgm:t>
        <a:bodyPr/>
        <a:lstStyle/>
        <a:p>
          <a:endParaRPr lang="en-IN"/>
        </a:p>
      </dgm:t>
    </dgm:pt>
    <dgm:pt modelId="{68675CA0-7C2E-4392-A902-C8AF7F14C5E5}">
      <dgm:prSet custT="1"/>
      <dgm:spPr/>
      <dgm:t>
        <a:bodyPr/>
        <a:lstStyle/>
        <a:p>
          <a:pPr>
            <a:lnSpc>
              <a:spcPct val="150000"/>
            </a:lnSpc>
          </a:pPr>
          <a:r>
            <a:rPr lang="en-US" sz="1800" dirty="0">
              <a:latin typeface="Arial" panose="020B0604020202020204" pitchFamily="34" charset="0"/>
              <a:cs typeface="Arial" panose="020B0604020202020204" pitchFamily="34" charset="0"/>
            </a:rPr>
            <a:t>The nightlife culture enhances heavy episodic drinking (Shah and Asghar, 2023).</a:t>
          </a:r>
          <a:endParaRPr lang="en-IN" sz="1800" dirty="0">
            <a:latin typeface="Arial" panose="020B0604020202020204" pitchFamily="34" charset="0"/>
            <a:cs typeface="Arial" panose="020B0604020202020204" pitchFamily="34" charset="0"/>
          </a:endParaRPr>
        </a:p>
      </dgm:t>
    </dgm:pt>
    <dgm:pt modelId="{F594676F-5876-470F-BECD-B6F85EE81831}" type="parTrans" cxnId="{D59FB83A-3648-4B49-BD5F-B25C89D42647}">
      <dgm:prSet/>
      <dgm:spPr/>
      <dgm:t>
        <a:bodyPr/>
        <a:lstStyle/>
        <a:p>
          <a:endParaRPr lang="en-IN"/>
        </a:p>
      </dgm:t>
    </dgm:pt>
    <dgm:pt modelId="{9A86CB0B-BFC5-4B9E-935E-0FAC30EBFF5B}" type="sibTrans" cxnId="{D59FB83A-3648-4B49-BD5F-B25C89D42647}">
      <dgm:prSet/>
      <dgm:spPr/>
      <dgm:t>
        <a:bodyPr/>
        <a:lstStyle/>
        <a:p>
          <a:endParaRPr lang="en-IN"/>
        </a:p>
      </dgm:t>
    </dgm:pt>
    <dgm:pt modelId="{36B1EB5E-5F77-4641-AB3C-4DFE29F51697}">
      <dgm:prSet custT="1"/>
      <dgm:spPr/>
      <dgm:t>
        <a:bodyPr/>
        <a:lstStyle/>
        <a:p>
          <a:pPr>
            <a:lnSpc>
              <a:spcPct val="150000"/>
            </a:lnSpc>
          </a:pPr>
          <a:r>
            <a:rPr lang="en-US" sz="1800">
              <a:latin typeface="Arial" panose="020B0604020202020204" pitchFamily="34" charset="0"/>
              <a:cs typeface="Arial" panose="020B0604020202020204" pitchFamily="34" charset="0"/>
            </a:rPr>
            <a:t>Academic or work stress factors are some of the causes of overconsumption (Gil et al., 2022).</a:t>
          </a:r>
          <a:endParaRPr lang="en-IN" sz="1800">
            <a:latin typeface="Arial" panose="020B0604020202020204" pitchFamily="34" charset="0"/>
            <a:cs typeface="Arial" panose="020B0604020202020204" pitchFamily="34" charset="0"/>
          </a:endParaRPr>
        </a:p>
      </dgm:t>
    </dgm:pt>
    <dgm:pt modelId="{E0B8799A-0E12-4513-9AF0-DCA629B05FA5}" type="parTrans" cxnId="{6DB8F5F0-C0AB-4C62-A87E-E2E1A2A30826}">
      <dgm:prSet/>
      <dgm:spPr/>
      <dgm:t>
        <a:bodyPr/>
        <a:lstStyle/>
        <a:p>
          <a:endParaRPr lang="en-IN"/>
        </a:p>
      </dgm:t>
    </dgm:pt>
    <dgm:pt modelId="{8B5418E7-AE89-4178-890E-37A82335EFE6}" type="sibTrans" cxnId="{6DB8F5F0-C0AB-4C62-A87E-E2E1A2A30826}">
      <dgm:prSet/>
      <dgm:spPr/>
      <dgm:t>
        <a:bodyPr/>
        <a:lstStyle/>
        <a:p>
          <a:endParaRPr lang="en-IN"/>
        </a:p>
      </dgm:t>
    </dgm:pt>
    <dgm:pt modelId="{C0A94A6E-76DA-4644-ADEF-6B4F4376DCD8}">
      <dgm:prSet custT="1"/>
      <dgm:spPr/>
      <dgm:t>
        <a:bodyPr/>
        <a:lstStyle/>
        <a:p>
          <a:pPr>
            <a:lnSpc>
              <a:spcPct val="150000"/>
            </a:lnSpc>
          </a:pPr>
          <a:r>
            <a:rPr lang="en-US" sz="1800">
              <a:latin typeface="Arial" panose="020B0604020202020204" pitchFamily="34" charset="0"/>
              <a:cs typeface="Arial" panose="020B0604020202020204" pitchFamily="34" charset="0"/>
            </a:rPr>
            <a:t>Attitudes towards alcohol can be shaped by the family background (Aslam and Kwo, 2023).</a:t>
          </a:r>
          <a:endParaRPr lang="en-IN" sz="1800">
            <a:latin typeface="Arial" panose="020B0604020202020204" pitchFamily="34" charset="0"/>
            <a:cs typeface="Arial" panose="020B0604020202020204" pitchFamily="34" charset="0"/>
          </a:endParaRPr>
        </a:p>
      </dgm:t>
    </dgm:pt>
    <dgm:pt modelId="{51F65A7A-FFFE-4E7C-8633-AC34F2846070}" type="parTrans" cxnId="{F5C37760-F1BF-400F-A11A-B6B781B6EE11}">
      <dgm:prSet/>
      <dgm:spPr/>
      <dgm:t>
        <a:bodyPr/>
        <a:lstStyle/>
        <a:p>
          <a:endParaRPr lang="en-IN"/>
        </a:p>
      </dgm:t>
    </dgm:pt>
    <dgm:pt modelId="{082637A8-F6AE-4A04-80E1-BB15F5C11866}" type="sibTrans" cxnId="{F5C37760-F1BF-400F-A11A-B6B781B6EE11}">
      <dgm:prSet/>
      <dgm:spPr/>
      <dgm:t>
        <a:bodyPr/>
        <a:lstStyle/>
        <a:p>
          <a:endParaRPr lang="en-IN"/>
        </a:p>
      </dgm:t>
    </dgm:pt>
    <dgm:pt modelId="{F6EA4FF7-23A6-40F3-8AF9-2276D289FFC7}">
      <dgm:prSet custT="1"/>
      <dgm:spPr/>
      <dgm:t>
        <a:bodyPr/>
        <a:lstStyle/>
        <a:p>
          <a:pPr>
            <a:lnSpc>
              <a:spcPct val="150000"/>
            </a:lnSpc>
          </a:pPr>
          <a:endParaRPr lang="en-US" sz="1800" dirty="0">
            <a:latin typeface="Arial" panose="020B0604020202020204" pitchFamily="34" charset="0"/>
            <a:cs typeface="Arial" panose="020B0604020202020204" pitchFamily="34" charset="0"/>
          </a:endParaRPr>
        </a:p>
        <a:p>
          <a:pPr>
            <a:lnSpc>
              <a:spcPct val="150000"/>
            </a:lnSpc>
          </a:pPr>
          <a:r>
            <a:rPr lang="en-US" sz="1800" dirty="0">
              <a:latin typeface="Arial" panose="020B0604020202020204" pitchFamily="34" charset="0"/>
              <a:cs typeface="Arial" panose="020B0604020202020204" pitchFamily="34" charset="0"/>
            </a:rPr>
            <a:t>Social expectations can be re-purposed on a community-level basis (</a:t>
          </a:r>
          <a:r>
            <a:rPr lang="en-US" sz="1800" dirty="0" err="1">
              <a:latin typeface="Arial" panose="020B0604020202020204" pitchFamily="34" charset="0"/>
              <a:cs typeface="Arial" panose="020B0604020202020204" pitchFamily="34" charset="0"/>
            </a:rPr>
            <a:t>Dwisuardinata</a:t>
          </a:r>
          <a:r>
            <a:rPr lang="en-US" sz="1800" dirty="0">
              <a:latin typeface="Arial" panose="020B0604020202020204" pitchFamily="34" charset="0"/>
              <a:cs typeface="Arial" panose="020B0604020202020204" pitchFamily="34" charset="0"/>
            </a:rPr>
            <a:t>and Darma, 2023).</a:t>
          </a:r>
          <a:endParaRPr lang="en-IN" sz="1800" dirty="0">
            <a:latin typeface="Arial" panose="020B0604020202020204" pitchFamily="34" charset="0"/>
            <a:cs typeface="Arial" panose="020B0604020202020204" pitchFamily="34" charset="0"/>
          </a:endParaRPr>
        </a:p>
      </dgm:t>
    </dgm:pt>
    <dgm:pt modelId="{D85989B8-E658-4BD7-832F-588A27F9AAEA}" type="parTrans" cxnId="{DE3FD526-3676-46B1-B3F5-3A8C67C28541}">
      <dgm:prSet/>
      <dgm:spPr/>
      <dgm:t>
        <a:bodyPr/>
        <a:lstStyle/>
        <a:p>
          <a:endParaRPr lang="en-IN"/>
        </a:p>
      </dgm:t>
    </dgm:pt>
    <dgm:pt modelId="{4504AB34-265B-4B90-BFFB-114A887D9F0F}" type="sibTrans" cxnId="{DE3FD526-3676-46B1-B3F5-3A8C67C28541}">
      <dgm:prSet/>
      <dgm:spPr/>
      <dgm:t>
        <a:bodyPr/>
        <a:lstStyle/>
        <a:p>
          <a:endParaRPr lang="en-IN"/>
        </a:p>
      </dgm:t>
    </dgm:pt>
    <dgm:pt modelId="{106AA502-1DE5-46CF-8F1E-102275FAFD1F}" type="pres">
      <dgm:prSet presAssocID="{D4F7A78E-A119-4E38-B2DD-0AAA89DF38F1}" presName="Name0" presStyleCnt="0">
        <dgm:presLayoutVars>
          <dgm:dir/>
          <dgm:resizeHandles val="exact"/>
        </dgm:presLayoutVars>
      </dgm:prSet>
      <dgm:spPr/>
    </dgm:pt>
    <dgm:pt modelId="{FC5D1129-F7AF-4F51-8E3F-01E15C33E72C}" type="pres">
      <dgm:prSet presAssocID="{D4F7A78E-A119-4E38-B2DD-0AAA89DF38F1}" presName="fgShape" presStyleLbl="fgShp" presStyleIdx="0" presStyleCnt="1" custLinFactNeighborX="552" custLinFactNeighborY="48947"/>
      <dgm:spPr/>
    </dgm:pt>
    <dgm:pt modelId="{74C8D356-C77C-4F11-B331-C600DA049013}" type="pres">
      <dgm:prSet presAssocID="{D4F7A78E-A119-4E38-B2DD-0AAA89DF38F1}" presName="linComp" presStyleCnt="0"/>
      <dgm:spPr/>
    </dgm:pt>
    <dgm:pt modelId="{6A4E71C3-A81B-4574-A1C1-3A369F46D49F}" type="pres">
      <dgm:prSet presAssocID="{1B0F3D44-96D4-44EA-8B35-FDC629B03566}" presName="compNode" presStyleCnt="0"/>
      <dgm:spPr/>
    </dgm:pt>
    <dgm:pt modelId="{A88DEB29-DDDB-4837-B2F2-645C76459C62}" type="pres">
      <dgm:prSet presAssocID="{1B0F3D44-96D4-44EA-8B35-FDC629B03566}" presName="bkgdShape" presStyleLbl="node1" presStyleIdx="0" presStyleCnt="7"/>
      <dgm:spPr/>
    </dgm:pt>
    <dgm:pt modelId="{605848B4-7D3D-4062-AAA6-FF30468EA5F1}" type="pres">
      <dgm:prSet presAssocID="{1B0F3D44-96D4-44EA-8B35-FDC629B03566}" presName="nodeTx" presStyleLbl="node1" presStyleIdx="0" presStyleCnt="7">
        <dgm:presLayoutVars>
          <dgm:bulletEnabled val="1"/>
        </dgm:presLayoutVars>
      </dgm:prSet>
      <dgm:spPr/>
    </dgm:pt>
    <dgm:pt modelId="{C15404EF-55BE-459C-B165-575A0CBB41F9}" type="pres">
      <dgm:prSet presAssocID="{1B0F3D44-96D4-44EA-8B35-FDC629B03566}" presName="invisiNode" presStyleLbl="node1" presStyleIdx="0" presStyleCnt="7"/>
      <dgm:spPr/>
    </dgm:pt>
    <dgm:pt modelId="{D0DE3731-357E-4049-A2E9-24BFEE52B1BE}" type="pres">
      <dgm:prSet presAssocID="{1B0F3D44-96D4-44EA-8B35-FDC629B03566}" presName="imagNode" presStyleLbl="fgImgPlace1" presStyleIdx="0" presStyleCnt="7"/>
      <dgm:spPr>
        <a:blipFill>
          <a:blip xmlns:r="http://schemas.openxmlformats.org/officeDocument/2006/relationships" r:embed="rId1"/>
          <a:srcRect/>
          <a:stretch>
            <a:fillRect l="-39000" r="-39000"/>
          </a:stretch>
        </a:blipFill>
      </dgm:spPr>
    </dgm:pt>
    <dgm:pt modelId="{2725929C-42F5-4EA4-AA3A-17259AD27B1A}" type="pres">
      <dgm:prSet presAssocID="{3E785E30-BE90-4DA4-9007-C46E392ABA48}" presName="sibTrans" presStyleLbl="sibTrans2D1" presStyleIdx="0" presStyleCnt="0"/>
      <dgm:spPr/>
    </dgm:pt>
    <dgm:pt modelId="{51598684-A38F-4E7B-9AFF-0F0140F76AF0}" type="pres">
      <dgm:prSet presAssocID="{E5C361AF-058D-410B-8739-9A813090064D}" presName="compNode" presStyleCnt="0"/>
      <dgm:spPr/>
    </dgm:pt>
    <dgm:pt modelId="{0D724FD1-781A-4DFA-8FE7-929987449EF0}" type="pres">
      <dgm:prSet presAssocID="{E5C361AF-058D-410B-8739-9A813090064D}" presName="bkgdShape" presStyleLbl="node1" presStyleIdx="1" presStyleCnt="7"/>
      <dgm:spPr/>
    </dgm:pt>
    <dgm:pt modelId="{493674B0-2F7B-4E4B-A54E-7EE7DD6AF45A}" type="pres">
      <dgm:prSet presAssocID="{E5C361AF-058D-410B-8739-9A813090064D}" presName="nodeTx" presStyleLbl="node1" presStyleIdx="1" presStyleCnt="7">
        <dgm:presLayoutVars>
          <dgm:bulletEnabled val="1"/>
        </dgm:presLayoutVars>
      </dgm:prSet>
      <dgm:spPr/>
    </dgm:pt>
    <dgm:pt modelId="{E9803072-61C1-4178-8835-EBBDF2851248}" type="pres">
      <dgm:prSet presAssocID="{E5C361AF-058D-410B-8739-9A813090064D}" presName="invisiNode" presStyleLbl="node1" presStyleIdx="1" presStyleCnt="7"/>
      <dgm:spPr/>
    </dgm:pt>
    <dgm:pt modelId="{3F8F2417-F8BE-4990-B277-DA229847A61A}" type="pres">
      <dgm:prSet presAssocID="{E5C361AF-058D-410B-8739-9A813090064D}" presName="imagNode" presStyleLbl="fgImgPlace1" presStyleIdx="1" presStyleCnt="7"/>
      <dgm:spPr>
        <a:blipFill>
          <a:blip xmlns:r="http://schemas.openxmlformats.org/officeDocument/2006/relationships" r:embed="rId2"/>
          <a:srcRect/>
          <a:stretch>
            <a:fillRect l="-29000" r="-29000"/>
          </a:stretch>
        </a:blipFill>
      </dgm:spPr>
    </dgm:pt>
    <dgm:pt modelId="{616283C0-1287-4D8C-928A-E69F7F61559B}" type="pres">
      <dgm:prSet presAssocID="{F13FEB24-AFC6-4903-98F8-5567396CAA94}" presName="sibTrans" presStyleLbl="sibTrans2D1" presStyleIdx="0" presStyleCnt="0"/>
      <dgm:spPr/>
    </dgm:pt>
    <dgm:pt modelId="{42BFE45A-A3C2-4B66-92F8-08F0A7DEB31C}" type="pres">
      <dgm:prSet presAssocID="{1F092D36-DB80-4AC9-80E0-C76CD2FEA470}" presName="compNode" presStyleCnt="0"/>
      <dgm:spPr/>
    </dgm:pt>
    <dgm:pt modelId="{3B886105-F191-4F8B-A70E-499AF092FA1B}" type="pres">
      <dgm:prSet presAssocID="{1F092D36-DB80-4AC9-80E0-C76CD2FEA470}" presName="bkgdShape" presStyleLbl="node1" presStyleIdx="2" presStyleCnt="7"/>
      <dgm:spPr/>
    </dgm:pt>
    <dgm:pt modelId="{F31184AD-87CC-4954-86D8-274E24AE69AE}" type="pres">
      <dgm:prSet presAssocID="{1F092D36-DB80-4AC9-80E0-C76CD2FEA470}" presName="nodeTx" presStyleLbl="node1" presStyleIdx="2" presStyleCnt="7">
        <dgm:presLayoutVars>
          <dgm:bulletEnabled val="1"/>
        </dgm:presLayoutVars>
      </dgm:prSet>
      <dgm:spPr/>
    </dgm:pt>
    <dgm:pt modelId="{44676389-BCAD-47B8-A53F-3C482C5FEF40}" type="pres">
      <dgm:prSet presAssocID="{1F092D36-DB80-4AC9-80E0-C76CD2FEA470}" presName="invisiNode" presStyleLbl="node1" presStyleIdx="2" presStyleCnt="7"/>
      <dgm:spPr/>
    </dgm:pt>
    <dgm:pt modelId="{3DCE228F-8D91-4163-9153-640D52A285CA}" type="pres">
      <dgm:prSet presAssocID="{1F092D36-DB80-4AC9-80E0-C76CD2FEA470}" presName="imagNode" presStyleLbl="fgImgPlace1" presStyleIdx="2" presStyleCnt="7"/>
      <dgm:spPr>
        <a:blipFill>
          <a:blip xmlns:r="http://schemas.openxmlformats.org/officeDocument/2006/relationships" r:embed="rId3"/>
          <a:srcRect/>
          <a:stretch>
            <a:fillRect l="-25000" r="-25000"/>
          </a:stretch>
        </a:blipFill>
      </dgm:spPr>
    </dgm:pt>
    <dgm:pt modelId="{D95A29F4-9DD0-4528-99B4-C7B34607A7F6}" type="pres">
      <dgm:prSet presAssocID="{738B11D3-B6B8-40DC-AFB7-C7A7350A167D}" presName="sibTrans" presStyleLbl="sibTrans2D1" presStyleIdx="0" presStyleCnt="0"/>
      <dgm:spPr/>
    </dgm:pt>
    <dgm:pt modelId="{25F9D2AC-F42F-4558-95FA-9F1BCF581E9C}" type="pres">
      <dgm:prSet presAssocID="{68675CA0-7C2E-4392-A902-C8AF7F14C5E5}" presName="compNode" presStyleCnt="0"/>
      <dgm:spPr/>
    </dgm:pt>
    <dgm:pt modelId="{D246485F-1322-4942-AD39-515A60E515DE}" type="pres">
      <dgm:prSet presAssocID="{68675CA0-7C2E-4392-A902-C8AF7F14C5E5}" presName="bkgdShape" presStyleLbl="node1" presStyleIdx="3" presStyleCnt="7"/>
      <dgm:spPr/>
    </dgm:pt>
    <dgm:pt modelId="{1DCA584B-C470-4925-8149-DB96B216CBE3}" type="pres">
      <dgm:prSet presAssocID="{68675CA0-7C2E-4392-A902-C8AF7F14C5E5}" presName="nodeTx" presStyleLbl="node1" presStyleIdx="3" presStyleCnt="7">
        <dgm:presLayoutVars>
          <dgm:bulletEnabled val="1"/>
        </dgm:presLayoutVars>
      </dgm:prSet>
      <dgm:spPr/>
    </dgm:pt>
    <dgm:pt modelId="{05594BE1-4457-4C00-9AFA-1476E23567D0}" type="pres">
      <dgm:prSet presAssocID="{68675CA0-7C2E-4392-A902-C8AF7F14C5E5}" presName="invisiNode" presStyleLbl="node1" presStyleIdx="3" presStyleCnt="7"/>
      <dgm:spPr/>
    </dgm:pt>
    <dgm:pt modelId="{457FD4C6-6D26-4842-8B52-D2DAE10E3F05}" type="pres">
      <dgm:prSet presAssocID="{68675CA0-7C2E-4392-A902-C8AF7F14C5E5}" presName="imagNode" presStyleLbl="fgImgPlace1" presStyleIdx="3" presStyleCnt="7"/>
      <dgm:spPr>
        <a:blipFill>
          <a:blip xmlns:r="http://schemas.openxmlformats.org/officeDocument/2006/relationships" r:embed="rId4"/>
          <a:srcRect/>
          <a:stretch>
            <a:fillRect l="-30000" r="-30000"/>
          </a:stretch>
        </a:blipFill>
      </dgm:spPr>
    </dgm:pt>
    <dgm:pt modelId="{C2C93B7F-2BD0-4A73-947B-D1D31DF77C38}" type="pres">
      <dgm:prSet presAssocID="{9A86CB0B-BFC5-4B9E-935E-0FAC30EBFF5B}" presName="sibTrans" presStyleLbl="sibTrans2D1" presStyleIdx="0" presStyleCnt="0"/>
      <dgm:spPr/>
    </dgm:pt>
    <dgm:pt modelId="{57D3B446-E6FB-4C21-8147-9F1680C9C726}" type="pres">
      <dgm:prSet presAssocID="{36B1EB5E-5F77-4641-AB3C-4DFE29F51697}" presName="compNode" presStyleCnt="0"/>
      <dgm:spPr/>
    </dgm:pt>
    <dgm:pt modelId="{9298CE58-DE58-4693-BED4-4962D2557722}" type="pres">
      <dgm:prSet presAssocID="{36B1EB5E-5F77-4641-AB3C-4DFE29F51697}" presName="bkgdShape" presStyleLbl="node1" presStyleIdx="4" presStyleCnt="7"/>
      <dgm:spPr/>
    </dgm:pt>
    <dgm:pt modelId="{719B0FBD-4FBD-46AC-B2B9-B90EBC0B1ADB}" type="pres">
      <dgm:prSet presAssocID="{36B1EB5E-5F77-4641-AB3C-4DFE29F51697}" presName="nodeTx" presStyleLbl="node1" presStyleIdx="4" presStyleCnt="7">
        <dgm:presLayoutVars>
          <dgm:bulletEnabled val="1"/>
        </dgm:presLayoutVars>
      </dgm:prSet>
      <dgm:spPr/>
    </dgm:pt>
    <dgm:pt modelId="{4C49FBAD-665E-494F-8089-67AA2AAF0C04}" type="pres">
      <dgm:prSet presAssocID="{36B1EB5E-5F77-4641-AB3C-4DFE29F51697}" presName="invisiNode" presStyleLbl="node1" presStyleIdx="4" presStyleCnt="7"/>
      <dgm:spPr/>
    </dgm:pt>
    <dgm:pt modelId="{244974A3-27BB-4D7E-8047-6D9EBDF8F8CD}" type="pres">
      <dgm:prSet presAssocID="{36B1EB5E-5F77-4641-AB3C-4DFE29F51697}" presName="imagNode" presStyleLbl="fgImgPlace1" presStyleIdx="4" presStyleCnt="7"/>
      <dgm:spPr>
        <a:blipFill>
          <a:blip xmlns:r="http://schemas.openxmlformats.org/officeDocument/2006/relationships" r:embed="rId5"/>
          <a:srcRect/>
          <a:stretch>
            <a:fillRect t="-1000" b="-1000"/>
          </a:stretch>
        </a:blipFill>
      </dgm:spPr>
    </dgm:pt>
    <dgm:pt modelId="{5BBCADDC-E282-45BC-A389-4E9A9706F52D}" type="pres">
      <dgm:prSet presAssocID="{8B5418E7-AE89-4178-890E-37A82335EFE6}" presName="sibTrans" presStyleLbl="sibTrans2D1" presStyleIdx="0" presStyleCnt="0"/>
      <dgm:spPr/>
    </dgm:pt>
    <dgm:pt modelId="{7378AD04-0A00-410A-A931-251CD2CC2291}" type="pres">
      <dgm:prSet presAssocID="{C0A94A6E-76DA-4644-ADEF-6B4F4376DCD8}" presName="compNode" presStyleCnt="0"/>
      <dgm:spPr/>
    </dgm:pt>
    <dgm:pt modelId="{6FB19423-E539-495C-B690-EC7CA501A0FC}" type="pres">
      <dgm:prSet presAssocID="{C0A94A6E-76DA-4644-ADEF-6B4F4376DCD8}" presName="bkgdShape" presStyleLbl="node1" presStyleIdx="5" presStyleCnt="7"/>
      <dgm:spPr/>
    </dgm:pt>
    <dgm:pt modelId="{93277528-2659-4797-88A7-B0B2921F06F4}" type="pres">
      <dgm:prSet presAssocID="{C0A94A6E-76DA-4644-ADEF-6B4F4376DCD8}" presName="nodeTx" presStyleLbl="node1" presStyleIdx="5" presStyleCnt="7">
        <dgm:presLayoutVars>
          <dgm:bulletEnabled val="1"/>
        </dgm:presLayoutVars>
      </dgm:prSet>
      <dgm:spPr/>
    </dgm:pt>
    <dgm:pt modelId="{11F5AC55-A84B-4B3C-B223-469C6FE5718E}" type="pres">
      <dgm:prSet presAssocID="{C0A94A6E-76DA-4644-ADEF-6B4F4376DCD8}" presName="invisiNode" presStyleLbl="node1" presStyleIdx="5" presStyleCnt="7"/>
      <dgm:spPr/>
    </dgm:pt>
    <dgm:pt modelId="{0B3F59EA-B557-494C-9439-721CC2DFBB24}" type="pres">
      <dgm:prSet presAssocID="{C0A94A6E-76DA-4644-ADEF-6B4F4376DCD8}" presName="imagNode" presStyleLbl="fgImgPlace1" presStyleIdx="5" presStyleCnt="7"/>
      <dgm:spPr>
        <a:blipFill>
          <a:blip xmlns:r="http://schemas.openxmlformats.org/officeDocument/2006/relationships" r:embed="rId6"/>
          <a:srcRect/>
          <a:stretch>
            <a:fillRect l="-25000" r="-25000"/>
          </a:stretch>
        </a:blipFill>
      </dgm:spPr>
    </dgm:pt>
    <dgm:pt modelId="{66D78C1B-3F84-4697-884A-B54EBCFBE4E3}" type="pres">
      <dgm:prSet presAssocID="{082637A8-F6AE-4A04-80E1-BB15F5C11866}" presName="sibTrans" presStyleLbl="sibTrans2D1" presStyleIdx="0" presStyleCnt="0"/>
      <dgm:spPr/>
    </dgm:pt>
    <dgm:pt modelId="{A34F2AFA-E328-4709-B335-E242F6D3D280}" type="pres">
      <dgm:prSet presAssocID="{F6EA4FF7-23A6-40F3-8AF9-2276D289FFC7}" presName="compNode" presStyleCnt="0"/>
      <dgm:spPr/>
    </dgm:pt>
    <dgm:pt modelId="{97F5631B-3423-4EB9-9E54-E1BCF73C9E3A}" type="pres">
      <dgm:prSet presAssocID="{F6EA4FF7-23A6-40F3-8AF9-2276D289FFC7}" presName="bkgdShape" presStyleLbl="node1" presStyleIdx="6" presStyleCnt="7"/>
      <dgm:spPr/>
    </dgm:pt>
    <dgm:pt modelId="{4C22657E-AEF3-428C-989D-363406622703}" type="pres">
      <dgm:prSet presAssocID="{F6EA4FF7-23A6-40F3-8AF9-2276D289FFC7}" presName="nodeTx" presStyleLbl="node1" presStyleIdx="6" presStyleCnt="7">
        <dgm:presLayoutVars>
          <dgm:bulletEnabled val="1"/>
        </dgm:presLayoutVars>
      </dgm:prSet>
      <dgm:spPr/>
    </dgm:pt>
    <dgm:pt modelId="{298086EF-C7F0-41E8-9B63-FA4C1C207CB4}" type="pres">
      <dgm:prSet presAssocID="{F6EA4FF7-23A6-40F3-8AF9-2276D289FFC7}" presName="invisiNode" presStyleLbl="node1" presStyleIdx="6" presStyleCnt="7"/>
      <dgm:spPr/>
    </dgm:pt>
    <dgm:pt modelId="{D04A746A-1E04-4BE2-B9C4-83CE1B64B550}" type="pres">
      <dgm:prSet presAssocID="{F6EA4FF7-23A6-40F3-8AF9-2276D289FFC7}" presName="imagNode" presStyleLbl="fgImgPlace1" presStyleIdx="6" presStyleCnt="7"/>
      <dgm:spPr>
        <a:blipFill>
          <a:blip xmlns:r="http://schemas.openxmlformats.org/officeDocument/2006/relationships" r:embed="rId7"/>
          <a:srcRect/>
          <a:stretch>
            <a:fillRect l="-25000" r="-25000"/>
          </a:stretch>
        </a:blipFill>
      </dgm:spPr>
    </dgm:pt>
  </dgm:ptLst>
  <dgm:cxnLst>
    <dgm:cxn modelId="{EA33AD01-75DC-408E-8B82-CFD224F7425C}" type="presOf" srcId="{1B0F3D44-96D4-44EA-8B35-FDC629B03566}" destId="{A88DEB29-DDDB-4837-B2F2-645C76459C62}" srcOrd="0" destOrd="0" presId="urn:microsoft.com/office/officeart/2005/8/layout/hList7#2"/>
    <dgm:cxn modelId="{D713BC07-9F09-40B9-BD12-ECD13FEB26BC}" type="presOf" srcId="{36B1EB5E-5F77-4641-AB3C-4DFE29F51697}" destId="{9298CE58-DE58-4693-BED4-4962D2557722}" srcOrd="0" destOrd="0" presId="urn:microsoft.com/office/officeart/2005/8/layout/hList7#2"/>
    <dgm:cxn modelId="{4D512114-5FAD-41B1-AD2E-046749B87FF9}" srcId="{D4F7A78E-A119-4E38-B2DD-0AAA89DF38F1}" destId="{1B0F3D44-96D4-44EA-8B35-FDC629B03566}" srcOrd="0" destOrd="0" parTransId="{23E2C827-95A9-4471-88DE-7EA51D73319A}" sibTransId="{3E785E30-BE90-4DA4-9007-C46E392ABA48}"/>
    <dgm:cxn modelId="{5EBE5218-C0F1-44EA-8759-52C10FA1C151}" type="presOf" srcId="{082637A8-F6AE-4A04-80E1-BB15F5C11866}" destId="{66D78C1B-3F84-4697-884A-B54EBCFBE4E3}" srcOrd="0" destOrd="0" presId="urn:microsoft.com/office/officeart/2005/8/layout/hList7#2"/>
    <dgm:cxn modelId="{34CE6F23-B25D-4044-B20C-8B2575519A93}" type="presOf" srcId="{1F092D36-DB80-4AC9-80E0-C76CD2FEA470}" destId="{F31184AD-87CC-4954-86D8-274E24AE69AE}" srcOrd="1" destOrd="0" presId="urn:microsoft.com/office/officeart/2005/8/layout/hList7#2"/>
    <dgm:cxn modelId="{DE3FD526-3676-46B1-B3F5-3A8C67C28541}" srcId="{D4F7A78E-A119-4E38-B2DD-0AAA89DF38F1}" destId="{F6EA4FF7-23A6-40F3-8AF9-2276D289FFC7}" srcOrd="6" destOrd="0" parTransId="{D85989B8-E658-4BD7-832F-588A27F9AAEA}" sibTransId="{4504AB34-265B-4B90-BFFB-114A887D9F0F}"/>
    <dgm:cxn modelId="{BD5BC72D-E6DC-412D-B957-8FB9B788600D}" type="presOf" srcId="{F13FEB24-AFC6-4903-98F8-5567396CAA94}" destId="{616283C0-1287-4D8C-928A-E69F7F61559B}" srcOrd="0" destOrd="0" presId="urn:microsoft.com/office/officeart/2005/8/layout/hList7#2"/>
    <dgm:cxn modelId="{A12C2A35-4954-4B5D-8E8D-749A6AD9B10F}" type="presOf" srcId="{E5C361AF-058D-410B-8739-9A813090064D}" destId="{493674B0-2F7B-4E4B-A54E-7EE7DD6AF45A}" srcOrd="1" destOrd="0" presId="urn:microsoft.com/office/officeart/2005/8/layout/hList7#2"/>
    <dgm:cxn modelId="{D59FB83A-3648-4B49-BD5F-B25C89D42647}" srcId="{D4F7A78E-A119-4E38-B2DD-0AAA89DF38F1}" destId="{68675CA0-7C2E-4392-A902-C8AF7F14C5E5}" srcOrd="3" destOrd="0" parTransId="{F594676F-5876-470F-BECD-B6F85EE81831}" sibTransId="{9A86CB0B-BFC5-4B9E-935E-0FAC30EBFF5B}"/>
    <dgm:cxn modelId="{97AB8148-7B6F-44F4-A25A-B629F67065D4}" type="presOf" srcId="{68675CA0-7C2E-4392-A902-C8AF7F14C5E5}" destId="{D246485F-1322-4942-AD39-515A60E515DE}" srcOrd="0" destOrd="0" presId="urn:microsoft.com/office/officeart/2005/8/layout/hList7#2"/>
    <dgm:cxn modelId="{0A737857-A1EC-4F93-A426-5BD1EF27A635}" type="presOf" srcId="{36B1EB5E-5F77-4641-AB3C-4DFE29F51697}" destId="{719B0FBD-4FBD-46AC-B2B9-B90EBC0B1ADB}" srcOrd="1" destOrd="0" presId="urn:microsoft.com/office/officeart/2005/8/layout/hList7#2"/>
    <dgm:cxn modelId="{F7698E57-118A-432D-A5D9-8717B0F21F2B}" type="presOf" srcId="{3E785E30-BE90-4DA4-9007-C46E392ABA48}" destId="{2725929C-42F5-4EA4-AA3A-17259AD27B1A}" srcOrd="0" destOrd="0" presId="urn:microsoft.com/office/officeart/2005/8/layout/hList7#2"/>
    <dgm:cxn modelId="{F5C37760-F1BF-400F-A11A-B6B781B6EE11}" srcId="{D4F7A78E-A119-4E38-B2DD-0AAA89DF38F1}" destId="{C0A94A6E-76DA-4644-ADEF-6B4F4376DCD8}" srcOrd="5" destOrd="0" parTransId="{51F65A7A-FFFE-4E7C-8633-AC34F2846070}" sibTransId="{082637A8-F6AE-4A04-80E1-BB15F5C11866}"/>
    <dgm:cxn modelId="{B31F9861-D314-4026-8749-64C022A5E423}" type="presOf" srcId="{D4F7A78E-A119-4E38-B2DD-0AAA89DF38F1}" destId="{106AA502-1DE5-46CF-8F1E-102275FAFD1F}" srcOrd="0" destOrd="0" presId="urn:microsoft.com/office/officeart/2005/8/layout/hList7#2"/>
    <dgm:cxn modelId="{4E284572-086A-4E2A-8EFB-3318DB992E93}" type="presOf" srcId="{8B5418E7-AE89-4178-890E-37A82335EFE6}" destId="{5BBCADDC-E282-45BC-A389-4E9A9706F52D}" srcOrd="0" destOrd="0" presId="urn:microsoft.com/office/officeart/2005/8/layout/hList7#2"/>
    <dgm:cxn modelId="{9BD01188-B7F6-429E-8329-35C17BD48AEC}" type="presOf" srcId="{E5C361AF-058D-410B-8739-9A813090064D}" destId="{0D724FD1-781A-4DFA-8FE7-929987449EF0}" srcOrd="0" destOrd="0" presId="urn:microsoft.com/office/officeart/2005/8/layout/hList7#2"/>
    <dgm:cxn modelId="{81A9048B-3137-4C50-BE05-5B71A0E1E7CC}" type="presOf" srcId="{F6EA4FF7-23A6-40F3-8AF9-2276D289FFC7}" destId="{4C22657E-AEF3-428C-989D-363406622703}" srcOrd="1" destOrd="0" presId="urn:microsoft.com/office/officeart/2005/8/layout/hList7#2"/>
    <dgm:cxn modelId="{2925DC96-771F-4817-A160-F8C05101D06E}" type="presOf" srcId="{1F092D36-DB80-4AC9-80E0-C76CD2FEA470}" destId="{3B886105-F191-4F8B-A70E-499AF092FA1B}" srcOrd="0" destOrd="0" presId="urn:microsoft.com/office/officeart/2005/8/layout/hList7#2"/>
    <dgm:cxn modelId="{6C77EAC0-3F9B-46DE-AC18-1C7543952265}" type="presOf" srcId="{9A86CB0B-BFC5-4B9E-935E-0FAC30EBFF5B}" destId="{C2C93B7F-2BD0-4A73-947B-D1D31DF77C38}" srcOrd="0" destOrd="0" presId="urn:microsoft.com/office/officeart/2005/8/layout/hList7#2"/>
    <dgm:cxn modelId="{C2A99DCD-0D39-445F-A420-31F0FA3E6D32}" type="presOf" srcId="{738B11D3-B6B8-40DC-AFB7-C7A7350A167D}" destId="{D95A29F4-9DD0-4528-99B4-C7B34607A7F6}" srcOrd="0" destOrd="0" presId="urn:microsoft.com/office/officeart/2005/8/layout/hList7#2"/>
    <dgm:cxn modelId="{47F96ACF-CC1C-469C-85C2-0CA81A4B4E3F}" type="presOf" srcId="{68675CA0-7C2E-4392-A902-C8AF7F14C5E5}" destId="{1DCA584B-C470-4925-8149-DB96B216CBE3}" srcOrd="1" destOrd="0" presId="urn:microsoft.com/office/officeart/2005/8/layout/hList7#2"/>
    <dgm:cxn modelId="{E6336FD7-A8BF-4903-9432-A2D546829D3E}" type="presOf" srcId="{1B0F3D44-96D4-44EA-8B35-FDC629B03566}" destId="{605848B4-7D3D-4062-AAA6-FF30468EA5F1}" srcOrd="1" destOrd="0" presId="urn:microsoft.com/office/officeart/2005/8/layout/hList7#2"/>
    <dgm:cxn modelId="{7EE104E2-7CC1-48E5-B211-EDDDB5CC03CC}" type="presOf" srcId="{F6EA4FF7-23A6-40F3-8AF9-2276D289FFC7}" destId="{97F5631B-3423-4EB9-9E54-E1BCF73C9E3A}" srcOrd="0" destOrd="0" presId="urn:microsoft.com/office/officeart/2005/8/layout/hList7#2"/>
    <dgm:cxn modelId="{657695EE-E74D-4D98-90E9-7ECFB799F9BB}" type="presOf" srcId="{C0A94A6E-76DA-4644-ADEF-6B4F4376DCD8}" destId="{6FB19423-E539-495C-B690-EC7CA501A0FC}" srcOrd="0" destOrd="0" presId="urn:microsoft.com/office/officeart/2005/8/layout/hList7#2"/>
    <dgm:cxn modelId="{6DB8F5F0-C0AB-4C62-A87E-E2E1A2A30826}" srcId="{D4F7A78E-A119-4E38-B2DD-0AAA89DF38F1}" destId="{36B1EB5E-5F77-4641-AB3C-4DFE29F51697}" srcOrd="4" destOrd="0" parTransId="{E0B8799A-0E12-4513-9AF0-DCA629B05FA5}" sibTransId="{8B5418E7-AE89-4178-890E-37A82335EFE6}"/>
    <dgm:cxn modelId="{FA66B3F2-2951-4ADA-82EC-A11A08E2D289}" srcId="{D4F7A78E-A119-4E38-B2DD-0AAA89DF38F1}" destId="{1F092D36-DB80-4AC9-80E0-C76CD2FEA470}" srcOrd="2" destOrd="0" parTransId="{A339DBF6-50AA-439E-8FAF-63C6A2FC52EE}" sibTransId="{738B11D3-B6B8-40DC-AFB7-C7A7350A167D}"/>
    <dgm:cxn modelId="{1FCB62F5-CD95-4366-9686-40DAE1A42EB0}" srcId="{D4F7A78E-A119-4E38-B2DD-0AAA89DF38F1}" destId="{E5C361AF-058D-410B-8739-9A813090064D}" srcOrd="1" destOrd="0" parTransId="{B0970EBF-873A-4A48-B7E8-7F666BB85E85}" sibTransId="{F13FEB24-AFC6-4903-98F8-5567396CAA94}"/>
    <dgm:cxn modelId="{8A4354F7-2881-476B-AEAB-0311A45780FE}" type="presOf" srcId="{C0A94A6E-76DA-4644-ADEF-6B4F4376DCD8}" destId="{93277528-2659-4797-88A7-B0B2921F06F4}" srcOrd="1" destOrd="0" presId="urn:microsoft.com/office/officeart/2005/8/layout/hList7#2"/>
    <dgm:cxn modelId="{DA69F82F-BD7C-400F-B128-A0CA655BFDFA}" type="presParOf" srcId="{106AA502-1DE5-46CF-8F1E-102275FAFD1F}" destId="{FC5D1129-F7AF-4F51-8E3F-01E15C33E72C}" srcOrd="0" destOrd="0" presId="urn:microsoft.com/office/officeart/2005/8/layout/hList7#2"/>
    <dgm:cxn modelId="{8C16AB0A-DB7B-4A77-9D4D-A5BF09376C35}" type="presParOf" srcId="{106AA502-1DE5-46CF-8F1E-102275FAFD1F}" destId="{74C8D356-C77C-4F11-B331-C600DA049013}" srcOrd="1" destOrd="0" presId="urn:microsoft.com/office/officeart/2005/8/layout/hList7#2"/>
    <dgm:cxn modelId="{244886B8-47AC-41E8-BB6E-AD5DC3A76E29}" type="presParOf" srcId="{74C8D356-C77C-4F11-B331-C600DA049013}" destId="{6A4E71C3-A81B-4574-A1C1-3A369F46D49F}" srcOrd="0" destOrd="0" presId="urn:microsoft.com/office/officeart/2005/8/layout/hList7#2"/>
    <dgm:cxn modelId="{08132286-311C-44BC-9982-34417C37EA8A}" type="presParOf" srcId="{6A4E71C3-A81B-4574-A1C1-3A369F46D49F}" destId="{A88DEB29-DDDB-4837-B2F2-645C76459C62}" srcOrd="0" destOrd="0" presId="urn:microsoft.com/office/officeart/2005/8/layout/hList7#2"/>
    <dgm:cxn modelId="{3699569D-5DE3-49BE-9E6E-E4D17FBAC8FD}" type="presParOf" srcId="{6A4E71C3-A81B-4574-A1C1-3A369F46D49F}" destId="{605848B4-7D3D-4062-AAA6-FF30468EA5F1}" srcOrd="1" destOrd="0" presId="urn:microsoft.com/office/officeart/2005/8/layout/hList7#2"/>
    <dgm:cxn modelId="{8C22B9CA-6380-41D6-98F8-E7E1032D9F0D}" type="presParOf" srcId="{6A4E71C3-A81B-4574-A1C1-3A369F46D49F}" destId="{C15404EF-55BE-459C-B165-575A0CBB41F9}" srcOrd="2" destOrd="0" presId="urn:microsoft.com/office/officeart/2005/8/layout/hList7#2"/>
    <dgm:cxn modelId="{3EA1FA12-D5D2-4241-9695-83D87595A47A}" type="presParOf" srcId="{6A4E71C3-A81B-4574-A1C1-3A369F46D49F}" destId="{D0DE3731-357E-4049-A2E9-24BFEE52B1BE}" srcOrd="3" destOrd="0" presId="urn:microsoft.com/office/officeart/2005/8/layout/hList7#2"/>
    <dgm:cxn modelId="{5CFB2D9D-1DAB-45B8-A5F0-F5D66B55DC96}" type="presParOf" srcId="{74C8D356-C77C-4F11-B331-C600DA049013}" destId="{2725929C-42F5-4EA4-AA3A-17259AD27B1A}" srcOrd="1" destOrd="0" presId="urn:microsoft.com/office/officeart/2005/8/layout/hList7#2"/>
    <dgm:cxn modelId="{7072FEB5-2740-4944-8FE6-FB3259E429AB}" type="presParOf" srcId="{74C8D356-C77C-4F11-B331-C600DA049013}" destId="{51598684-A38F-4E7B-9AFF-0F0140F76AF0}" srcOrd="2" destOrd="0" presId="urn:microsoft.com/office/officeart/2005/8/layout/hList7#2"/>
    <dgm:cxn modelId="{63B4C55D-1401-4CEA-A3CD-F5D3552B0681}" type="presParOf" srcId="{51598684-A38F-4E7B-9AFF-0F0140F76AF0}" destId="{0D724FD1-781A-4DFA-8FE7-929987449EF0}" srcOrd="0" destOrd="0" presId="urn:microsoft.com/office/officeart/2005/8/layout/hList7#2"/>
    <dgm:cxn modelId="{6F31F1B8-CEA4-4F81-9679-E0A1EBC5B95C}" type="presParOf" srcId="{51598684-A38F-4E7B-9AFF-0F0140F76AF0}" destId="{493674B0-2F7B-4E4B-A54E-7EE7DD6AF45A}" srcOrd="1" destOrd="0" presId="urn:microsoft.com/office/officeart/2005/8/layout/hList7#2"/>
    <dgm:cxn modelId="{BDE996C0-1BF7-49E5-BD2C-5BAFB959C339}" type="presParOf" srcId="{51598684-A38F-4E7B-9AFF-0F0140F76AF0}" destId="{E9803072-61C1-4178-8835-EBBDF2851248}" srcOrd="2" destOrd="0" presId="urn:microsoft.com/office/officeart/2005/8/layout/hList7#2"/>
    <dgm:cxn modelId="{695160E2-F8E0-4FB0-82AC-220814F175A5}" type="presParOf" srcId="{51598684-A38F-4E7B-9AFF-0F0140F76AF0}" destId="{3F8F2417-F8BE-4990-B277-DA229847A61A}" srcOrd="3" destOrd="0" presId="urn:microsoft.com/office/officeart/2005/8/layout/hList7#2"/>
    <dgm:cxn modelId="{4CE7E369-80E2-48FE-A592-7FF72AD85CC8}" type="presParOf" srcId="{74C8D356-C77C-4F11-B331-C600DA049013}" destId="{616283C0-1287-4D8C-928A-E69F7F61559B}" srcOrd="3" destOrd="0" presId="urn:microsoft.com/office/officeart/2005/8/layout/hList7#2"/>
    <dgm:cxn modelId="{3E732A59-6E1B-4524-A396-3C6888F44382}" type="presParOf" srcId="{74C8D356-C77C-4F11-B331-C600DA049013}" destId="{42BFE45A-A3C2-4B66-92F8-08F0A7DEB31C}" srcOrd="4" destOrd="0" presId="urn:microsoft.com/office/officeart/2005/8/layout/hList7#2"/>
    <dgm:cxn modelId="{E796CF82-07B1-44F3-BC19-921836ACF164}" type="presParOf" srcId="{42BFE45A-A3C2-4B66-92F8-08F0A7DEB31C}" destId="{3B886105-F191-4F8B-A70E-499AF092FA1B}" srcOrd="0" destOrd="0" presId="urn:microsoft.com/office/officeart/2005/8/layout/hList7#2"/>
    <dgm:cxn modelId="{63C14D3C-76E0-4D8B-A61B-B725831BC9A9}" type="presParOf" srcId="{42BFE45A-A3C2-4B66-92F8-08F0A7DEB31C}" destId="{F31184AD-87CC-4954-86D8-274E24AE69AE}" srcOrd="1" destOrd="0" presId="urn:microsoft.com/office/officeart/2005/8/layout/hList7#2"/>
    <dgm:cxn modelId="{7E4A5056-723F-4B78-B904-36302A2E9A3E}" type="presParOf" srcId="{42BFE45A-A3C2-4B66-92F8-08F0A7DEB31C}" destId="{44676389-BCAD-47B8-A53F-3C482C5FEF40}" srcOrd="2" destOrd="0" presId="urn:microsoft.com/office/officeart/2005/8/layout/hList7#2"/>
    <dgm:cxn modelId="{7C1171E4-2A5F-499D-B5BC-03A25D52DF90}" type="presParOf" srcId="{42BFE45A-A3C2-4B66-92F8-08F0A7DEB31C}" destId="{3DCE228F-8D91-4163-9153-640D52A285CA}" srcOrd="3" destOrd="0" presId="urn:microsoft.com/office/officeart/2005/8/layout/hList7#2"/>
    <dgm:cxn modelId="{F726F589-FA5E-4349-A853-831B4FB41ED2}" type="presParOf" srcId="{74C8D356-C77C-4F11-B331-C600DA049013}" destId="{D95A29F4-9DD0-4528-99B4-C7B34607A7F6}" srcOrd="5" destOrd="0" presId="urn:microsoft.com/office/officeart/2005/8/layout/hList7#2"/>
    <dgm:cxn modelId="{43A2EB7C-4C51-4986-8A79-AD8A8F505D23}" type="presParOf" srcId="{74C8D356-C77C-4F11-B331-C600DA049013}" destId="{25F9D2AC-F42F-4558-95FA-9F1BCF581E9C}" srcOrd="6" destOrd="0" presId="urn:microsoft.com/office/officeart/2005/8/layout/hList7#2"/>
    <dgm:cxn modelId="{63889940-2BB3-4A1E-B318-AFFC31EE135E}" type="presParOf" srcId="{25F9D2AC-F42F-4558-95FA-9F1BCF581E9C}" destId="{D246485F-1322-4942-AD39-515A60E515DE}" srcOrd="0" destOrd="0" presId="urn:microsoft.com/office/officeart/2005/8/layout/hList7#2"/>
    <dgm:cxn modelId="{E836E288-F9B6-4B61-BA19-26C4F08FBC97}" type="presParOf" srcId="{25F9D2AC-F42F-4558-95FA-9F1BCF581E9C}" destId="{1DCA584B-C470-4925-8149-DB96B216CBE3}" srcOrd="1" destOrd="0" presId="urn:microsoft.com/office/officeart/2005/8/layout/hList7#2"/>
    <dgm:cxn modelId="{C3379408-C9B4-4EEE-B4FF-B1C490704C75}" type="presParOf" srcId="{25F9D2AC-F42F-4558-95FA-9F1BCF581E9C}" destId="{05594BE1-4457-4C00-9AFA-1476E23567D0}" srcOrd="2" destOrd="0" presId="urn:microsoft.com/office/officeart/2005/8/layout/hList7#2"/>
    <dgm:cxn modelId="{EF96B738-2AD5-451A-8087-89E65D4E7123}" type="presParOf" srcId="{25F9D2AC-F42F-4558-95FA-9F1BCF581E9C}" destId="{457FD4C6-6D26-4842-8B52-D2DAE10E3F05}" srcOrd="3" destOrd="0" presId="urn:microsoft.com/office/officeart/2005/8/layout/hList7#2"/>
    <dgm:cxn modelId="{8E736AE9-41A4-4C73-8888-49B6C8413735}" type="presParOf" srcId="{74C8D356-C77C-4F11-B331-C600DA049013}" destId="{C2C93B7F-2BD0-4A73-947B-D1D31DF77C38}" srcOrd="7" destOrd="0" presId="urn:microsoft.com/office/officeart/2005/8/layout/hList7#2"/>
    <dgm:cxn modelId="{726D9CD6-54B3-41C3-B468-5172DAE81228}" type="presParOf" srcId="{74C8D356-C77C-4F11-B331-C600DA049013}" destId="{57D3B446-E6FB-4C21-8147-9F1680C9C726}" srcOrd="8" destOrd="0" presId="urn:microsoft.com/office/officeart/2005/8/layout/hList7#2"/>
    <dgm:cxn modelId="{49398FBA-381C-4A57-AE06-B85163CA07A7}" type="presParOf" srcId="{57D3B446-E6FB-4C21-8147-9F1680C9C726}" destId="{9298CE58-DE58-4693-BED4-4962D2557722}" srcOrd="0" destOrd="0" presId="urn:microsoft.com/office/officeart/2005/8/layout/hList7#2"/>
    <dgm:cxn modelId="{2353A84C-E857-4122-B7FE-0DF6DC35E60A}" type="presParOf" srcId="{57D3B446-E6FB-4C21-8147-9F1680C9C726}" destId="{719B0FBD-4FBD-46AC-B2B9-B90EBC0B1ADB}" srcOrd="1" destOrd="0" presId="urn:microsoft.com/office/officeart/2005/8/layout/hList7#2"/>
    <dgm:cxn modelId="{92FDD916-9B55-4941-BAE0-C6D20861C0E6}" type="presParOf" srcId="{57D3B446-E6FB-4C21-8147-9F1680C9C726}" destId="{4C49FBAD-665E-494F-8089-67AA2AAF0C04}" srcOrd="2" destOrd="0" presId="urn:microsoft.com/office/officeart/2005/8/layout/hList7#2"/>
    <dgm:cxn modelId="{7C80B7EF-4498-454B-9DFD-D4A8089EA10E}" type="presParOf" srcId="{57D3B446-E6FB-4C21-8147-9F1680C9C726}" destId="{244974A3-27BB-4D7E-8047-6D9EBDF8F8CD}" srcOrd="3" destOrd="0" presId="urn:microsoft.com/office/officeart/2005/8/layout/hList7#2"/>
    <dgm:cxn modelId="{1BB81D4C-8DAF-434E-86E1-384D09C9DD69}" type="presParOf" srcId="{74C8D356-C77C-4F11-B331-C600DA049013}" destId="{5BBCADDC-E282-45BC-A389-4E9A9706F52D}" srcOrd="9" destOrd="0" presId="urn:microsoft.com/office/officeart/2005/8/layout/hList7#2"/>
    <dgm:cxn modelId="{6919F1BD-98B2-4DB7-8A55-1150557C8CB8}" type="presParOf" srcId="{74C8D356-C77C-4F11-B331-C600DA049013}" destId="{7378AD04-0A00-410A-A931-251CD2CC2291}" srcOrd="10" destOrd="0" presId="urn:microsoft.com/office/officeart/2005/8/layout/hList7#2"/>
    <dgm:cxn modelId="{140F1A64-5785-4C54-A18C-18D023F27FC6}" type="presParOf" srcId="{7378AD04-0A00-410A-A931-251CD2CC2291}" destId="{6FB19423-E539-495C-B690-EC7CA501A0FC}" srcOrd="0" destOrd="0" presId="urn:microsoft.com/office/officeart/2005/8/layout/hList7#2"/>
    <dgm:cxn modelId="{FF0F4690-A516-4BEB-8C4A-CCB2F0674311}" type="presParOf" srcId="{7378AD04-0A00-410A-A931-251CD2CC2291}" destId="{93277528-2659-4797-88A7-B0B2921F06F4}" srcOrd="1" destOrd="0" presId="urn:microsoft.com/office/officeart/2005/8/layout/hList7#2"/>
    <dgm:cxn modelId="{91A6F6F1-4EC6-441D-AF29-FC4EA3490810}" type="presParOf" srcId="{7378AD04-0A00-410A-A931-251CD2CC2291}" destId="{11F5AC55-A84B-4B3C-B223-469C6FE5718E}" srcOrd="2" destOrd="0" presId="urn:microsoft.com/office/officeart/2005/8/layout/hList7#2"/>
    <dgm:cxn modelId="{89EC015D-362C-444A-ADF5-B4785E11AC37}" type="presParOf" srcId="{7378AD04-0A00-410A-A931-251CD2CC2291}" destId="{0B3F59EA-B557-494C-9439-721CC2DFBB24}" srcOrd="3" destOrd="0" presId="urn:microsoft.com/office/officeart/2005/8/layout/hList7#2"/>
    <dgm:cxn modelId="{4534149E-121F-4BD9-9B78-451C72699832}" type="presParOf" srcId="{74C8D356-C77C-4F11-B331-C600DA049013}" destId="{66D78C1B-3F84-4697-884A-B54EBCFBE4E3}" srcOrd="11" destOrd="0" presId="urn:microsoft.com/office/officeart/2005/8/layout/hList7#2"/>
    <dgm:cxn modelId="{6E677C4A-4AA4-471B-8437-CC00FB411D9C}" type="presParOf" srcId="{74C8D356-C77C-4F11-B331-C600DA049013}" destId="{A34F2AFA-E328-4709-B335-E242F6D3D280}" srcOrd="12" destOrd="0" presId="urn:microsoft.com/office/officeart/2005/8/layout/hList7#2"/>
    <dgm:cxn modelId="{47932DC9-E902-4B3C-9ADD-55423AF817C1}" type="presParOf" srcId="{A34F2AFA-E328-4709-B335-E242F6D3D280}" destId="{97F5631B-3423-4EB9-9E54-E1BCF73C9E3A}" srcOrd="0" destOrd="0" presId="urn:microsoft.com/office/officeart/2005/8/layout/hList7#2"/>
    <dgm:cxn modelId="{92B8C977-A727-4709-80A5-65D2EC48A956}" type="presParOf" srcId="{A34F2AFA-E328-4709-B335-E242F6D3D280}" destId="{4C22657E-AEF3-428C-989D-363406622703}" srcOrd="1" destOrd="0" presId="urn:microsoft.com/office/officeart/2005/8/layout/hList7#2"/>
    <dgm:cxn modelId="{EBDC81F6-B07F-42EF-B9C1-3D4DE7224206}" type="presParOf" srcId="{A34F2AFA-E328-4709-B335-E242F6D3D280}" destId="{298086EF-C7F0-41E8-9B63-FA4C1C207CB4}" srcOrd="2" destOrd="0" presId="urn:microsoft.com/office/officeart/2005/8/layout/hList7#2"/>
    <dgm:cxn modelId="{5B0F9AED-2046-4255-BE2E-02362977DB11}" type="presParOf" srcId="{A34F2AFA-E328-4709-B335-E242F6D3D280}" destId="{D04A746A-1E04-4BE2-B9C4-83CE1B64B550}" srcOrd="3" destOrd="0" presId="urn:microsoft.com/office/officeart/2005/8/layout/hList7#2"/>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7314CC9-07D3-4ADE-9B0F-C7A1241B0E91}" type="doc">
      <dgm:prSet loTypeId="urn:microsoft.com/office/officeart/2005/8/layout/default#10" loCatId="list" qsTypeId="urn:microsoft.com/office/officeart/2005/8/quickstyle/simple2" qsCatId="simple" csTypeId="urn:microsoft.com/office/officeart/2005/8/colors/accent1_1" csCatId="accent1"/>
      <dgm:spPr/>
      <dgm:t>
        <a:bodyPr/>
        <a:lstStyle/>
        <a:p>
          <a:endParaRPr lang="en-IN"/>
        </a:p>
      </dgm:t>
    </dgm:pt>
    <dgm:pt modelId="{1C8EF5C1-51A1-4983-A596-358866D1E684}">
      <dgm:prSet custT="1"/>
      <dgm:spPr/>
      <dgm:t>
        <a:bodyPr/>
        <a:lstStyle/>
        <a:p>
          <a:pPr>
            <a:lnSpc>
              <a:spcPct val="150000"/>
            </a:lnSpc>
          </a:pPr>
          <a:r>
            <a:rPr lang="en-GB" sz="1800" dirty="0">
              <a:latin typeface="Arial" panose="020B0604020202020204" pitchFamily="34" charset="0"/>
              <a:cs typeface="Arial" panose="020B0604020202020204" pitchFamily="34" charset="0"/>
            </a:rPr>
            <a:t>Alcohol interferes with cognitive ability, resulting in bad judgment and irresponsible choices in social and personal contexts (Shah and Asghar, 2023).</a:t>
          </a:r>
          <a:endParaRPr lang="en-IN" sz="1800" dirty="0">
            <a:latin typeface="Arial" panose="020B0604020202020204" pitchFamily="34" charset="0"/>
            <a:cs typeface="Arial" panose="020B0604020202020204" pitchFamily="34" charset="0"/>
          </a:endParaRPr>
        </a:p>
      </dgm:t>
    </dgm:pt>
    <dgm:pt modelId="{EF03E6A8-0789-4021-A37B-10C5DC634A43}" type="parTrans" cxnId="{9B36B5D1-C135-41BB-85F8-2F86F8FA4C07}">
      <dgm:prSet/>
      <dgm:spPr/>
      <dgm:t>
        <a:bodyPr/>
        <a:lstStyle/>
        <a:p>
          <a:endParaRPr lang="en-IN"/>
        </a:p>
      </dgm:t>
    </dgm:pt>
    <dgm:pt modelId="{E599AD91-BF9F-4A4C-8E16-12354FACD658}" type="sibTrans" cxnId="{9B36B5D1-C135-41BB-85F8-2F86F8FA4C07}">
      <dgm:prSet/>
      <dgm:spPr/>
      <dgm:t>
        <a:bodyPr/>
        <a:lstStyle/>
        <a:p>
          <a:endParaRPr lang="en-IN"/>
        </a:p>
      </dgm:t>
    </dgm:pt>
    <dgm:pt modelId="{DA6BFE0B-D57F-4DCC-A55F-D2A8D649B1F1}">
      <dgm:prSet custT="1"/>
      <dgm:spPr/>
      <dgm:t>
        <a:bodyPr/>
        <a:lstStyle/>
        <a:p>
          <a:pPr>
            <a:lnSpc>
              <a:spcPct val="150000"/>
            </a:lnSpc>
          </a:pPr>
          <a:r>
            <a:rPr lang="en-GB" sz="1800">
              <a:latin typeface="Arial" panose="020B0604020202020204" pitchFamily="34" charset="0"/>
              <a:cs typeface="Arial" panose="020B0604020202020204" pitchFamily="34" charset="0"/>
            </a:rPr>
            <a:t>Lower coordination and retarded response time predispose accidents, injuries, and emergency cases (Gil et al., 2022).</a:t>
          </a:r>
          <a:endParaRPr lang="en-IN" sz="1800">
            <a:latin typeface="Arial" panose="020B0604020202020204" pitchFamily="34" charset="0"/>
            <a:cs typeface="Arial" panose="020B0604020202020204" pitchFamily="34" charset="0"/>
          </a:endParaRPr>
        </a:p>
      </dgm:t>
    </dgm:pt>
    <dgm:pt modelId="{2C7BA526-F30D-4DE2-B08E-D49CDD667951}" type="parTrans" cxnId="{96A283D9-A691-45F3-B31B-AE93D176E4B7}">
      <dgm:prSet/>
      <dgm:spPr/>
      <dgm:t>
        <a:bodyPr/>
        <a:lstStyle/>
        <a:p>
          <a:endParaRPr lang="en-IN"/>
        </a:p>
      </dgm:t>
    </dgm:pt>
    <dgm:pt modelId="{FCF44004-CE67-45A1-A4E5-57F28CE19A15}" type="sibTrans" cxnId="{96A283D9-A691-45F3-B31B-AE93D176E4B7}">
      <dgm:prSet/>
      <dgm:spPr/>
      <dgm:t>
        <a:bodyPr/>
        <a:lstStyle/>
        <a:p>
          <a:endParaRPr lang="en-IN"/>
        </a:p>
      </dgm:t>
    </dgm:pt>
    <dgm:pt modelId="{8C00A568-27D0-496B-812D-DE6D94FAB186}">
      <dgm:prSet custT="1"/>
      <dgm:spPr/>
      <dgm:t>
        <a:bodyPr/>
        <a:lstStyle/>
        <a:p>
          <a:pPr>
            <a:lnSpc>
              <a:spcPct val="150000"/>
            </a:lnSpc>
          </a:pPr>
          <a:r>
            <a:rPr lang="en-GB" sz="1800">
              <a:latin typeface="Arial" panose="020B0604020202020204" pitchFamily="34" charset="0"/>
              <a:cs typeface="Arial" panose="020B0604020202020204" pitchFamily="34" charset="0"/>
            </a:rPr>
            <a:t>Reduced concentration and memory impairment cause poor academic performance and productivity at the workplace (Shah and Asghar, 2023).</a:t>
          </a:r>
          <a:endParaRPr lang="en-IN" sz="1800">
            <a:latin typeface="Arial" panose="020B0604020202020204" pitchFamily="34" charset="0"/>
            <a:cs typeface="Arial" panose="020B0604020202020204" pitchFamily="34" charset="0"/>
          </a:endParaRPr>
        </a:p>
      </dgm:t>
    </dgm:pt>
    <dgm:pt modelId="{385EEE05-C4E4-4621-A170-9F8D866DC4B8}" type="parTrans" cxnId="{0A33AFFD-049F-4931-A85E-A9F0E6FB7709}">
      <dgm:prSet/>
      <dgm:spPr/>
      <dgm:t>
        <a:bodyPr/>
        <a:lstStyle/>
        <a:p>
          <a:endParaRPr lang="en-IN"/>
        </a:p>
      </dgm:t>
    </dgm:pt>
    <dgm:pt modelId="{9121347F-D13B-466A-97E3-3FAF2F85A14A}" type="sibTrans" cxnId="{0A33AFFD-049F-4931-A85E-A9F0E6FB7709}">
      <dgm:prSet/>
      <dgm:spPr/>
      <dgm:t>
        <a:bodyPr/>
        <a:lstStyle/>
        <a:p>
          <a:endParaRPr lang="en-IN"/>
        </a:p>
      </dgm:t>
    </dgm:pt>
    <dgm:pt modelId="{76C5A3CD-1F52-4B84-921F-498278075389}">
      <dgm:prSet custT="1"/>
      <dgm:spPr/>
      <dgm:t>
        <a:bodyPr/>
        <a:lstStyle/>
        <a:p>
          <a:pPr>
            <a:lnSpc>
              <a:spcPct val="150000"/>
            </a:lnSpc>
          </a:pPr>
          <a:r>
            <a:rPr lang="en-GB" sz="1800">
              <a:latin typeface="Arial" panose="020B0604020202020204" pitchFamily="34" charset="0"/>
              <a:cs typeface="Arial" panose="020B0604020202020204" pitchFamily="34" charset="0"/>
            </a:rPr>
            <a:t>The resultant sleep disorders due to alcohol interfere with levels of concentration, energy, and efficiency in everyday life (MacKillop et al., 2022).</a:t>
          </a:r>
          <a:endParaRPr lang="en-IN" sz="1800">
            <a:latin typeface="Arial" panose="020B0604020202020204" pitchFamily="34" charset="0"/>
            <a:cs typeface="Arial" panose="020B0604020202020204" pitchFamily="34" charset="0"/>
          </a:endParaRPr>
        </a:p>
      </dgm:t>
    </dgm:pt>
    <dgm:pt modelId="{7A52BDC5-F9E5-4A53-8D9E-ED07CCC06824}" type="parTrans" cxnId="{F60E5CB8-64D0-47C7-B15A-B1FDCA380DC8}">
      <dgm:prSet/>
      <dgm:spPr/>
      <dgm:t>
        <a:bodyPr/>
        <a:lstStyle/>
        <a:p>
          <a:endParaRPr lang="en-IN"/>
        </a:p>
      </dgm:t>
    </dgm:pt>
    <dgm:pt modelId="{E8E2BFBF-DACC-4627-BCC0-28AB1773CA0D}" type="sibTrans" cxnId="{F60E5CB8-64D0-47C7-B15A-B1FDCA380DC8}">
      <dgm:prSet/>
      <dgm:spPr/>
      <dgm:t>
        <a:bodyPr/>
        <a:lstStyle/>
        <a:p>
          <a:endParaRPr lang="en-IN"/>
        </a:p>
      </dgm:t>
    </dgm:pt>
    <dgm:pt modelId="{D943AFCE-7854-4788-9386-535180FD6E87}">
      <dgm:prSet custT="1"/>
      <dgm:spPr/>
      <dgm:t>
        <a:bodyPr/>
        <a:lstStyle/>
        <a:p>
          <a:pPr>
            <a:lnSpc>
              <a:spcPct val="150000"/>
            </a:lnSpc>
          </a:pPr>
          <a:r>
            <a:rPr lang="en-GB" sz="1800">
              <a:latin typeface="Arial" panose="020B0604020202020204" pitchFamily="34" charset="0"/>
              <a:cs typeface="Arial" panose="020B0604020202020204" pitchFamily="34" charset="0"/>
            </a:rPr>
            <a:t>Hangovers are the causes of headaches, fatigability, absenteeism, and lack of motivation (Arafa et al., 2024).</a:t>
          </a:r>
          <a:endParaRPr lang="en-IN" sz="1800">
            <a:latin typeface="Arial" panose="020B0604020202020204" pitchFamily="34" charset="0"/>
            <a:cs typeface="Arial" panose="020B0604020202020204" pitchFamily="34" charset="0"/>
          </a:endParaRPr>
        </a:p>
      </dgm:t>
    </dgm:pt>
    <dgm:pt modelId="{96F4A9D3-1515-45FC-8BCA-E7ABAE005CCC}" type="parTrans" cxnId="{270D881E-E535-4B52-810D-253FF82623AC}">
      <dgm:prSet/>
      <dgm:spPr/>
      <dgm:t>
        <a:bodyPr/>
        <a:lstStyle/>
        <a:p>
          <a:endParaRPr lang="en-IN"/>
        </a:p>
      </dgm:t>
    </dgm:pt>
    <dgm:pt modelId="{2CEBE4FD-8F5E-4BCA-8634-0CA55A29F559}" type="sibTrans" cxnId="{270D881E-E535-4B52-810D-253FF82623AC}">
      <dgm:prSet/>
      <dgm:spPr/>
      <dgm:t>
        <a:bodyPr/>
        <a:lstStyle/>
        <a:p>
          <a:endParaRPr lang="en-IN"/>
        </a:p>
      </dgm:t>
    </dgm:pt>
    <dgm:pt modelId="{40215321-A3A4-4F76-AB84-2DCEB0E9C67D}">
      <dgm:prSet custT="1"/>
      <dgm:spPr/>
      <dgm:t>
        <a:bodyPr/>
        <a:lstStyle/>
        <a:p>
          <a:pPr>
            <a:lnSpc>
              <a:spcPct val="150000"/>
            </a:lnSpc>
          </a:pPr>
          <a:r>
            <a:rPr lang="en-GB" sz="1800">
              <a:latin typeface="Arial" panose="020B0604020202020204" pitchFamily="34" charset="0"/>
              <a:cs typeface="Arial" panose="020B0604020202020204" pitchFamily="34" charset="0"/>
            </a:rPr>
            <a:t>The sensation of being drunk fosters various fights, violence and brutality (Shah and Asghar, 2023).</a:t>
          </a:r>
          <a:endParaRPr lang="en-IN" sz="1800">
            <a:latin typeface="Arial" panose="020B0604020202020204" pitchFamily="34" charset="0"/>
            <a:cs typeface="Arial" panose="020B0604020202020204" pitchFamily="34" charset="0"/>
          </a:endParaRPr>
        </a:p>
      </dgm:t>
    </dgm:pt>
    <dgm:pt modelId="{3DF10C46-9A4B-44DE-85D8-DC6B7655707F}" type="parTrans" cxnId="{4CE2F747-91C5-47AE-B604-408374CC3B4C}">
      <dgm:prSet/>
      <dgm:spPr/>
      <dgm:t>
        <a:bodyPr/>
        <a:lstStyle/>
        <a:p>
          <a:endParaRPr lang="en-IN"/>
        </a:p>
      </dgm:t>
    </dgm:pt>
    <dgm:pt modelId="{353262DA-4AB0-4C79-9E88-F2ED570E9DF9}" type="sibTrans" cxnId="{4CE2F747-91C5-47AE-B604-408374CC3B4C}">
      <dgm:prSet/>
      <dgm:spPr/>
      <dgm:t>
        <a:bodyPr/>
        <a:lstStyle/>
        <a:p>
          <a:endParaRPr lang="en-IN"/>
        </a:p>
      </dgm:t>
    </dgm:pt>
    <dgm:pt modelId="{0BF1CDF3-4CEB-420D-89FD-EBCCD887C39F}">
      <dgm:prSet custT="1"/>
      <dgm:spPr/>
      <dgm:t>
        <a:bodyPr/>
        <a:lstStyle/>
        <a:p>
          <a:pPr>
            <a:lnSpc>
              <a:spcPct val="150000"/>
            </a:lnSpc>
          </a:pPr>
          <a:r>
            <a:rPr lang="en-GB" sz="1800" dirty="0">
              <a:latin typeface="Arial" panose="020B0604020202020204" pitchFamily="34" charset="0"/>
              <a:cs typeface="Arial" panose="020B0604020202020204" pitchFamily="34" charset="0"/>
            </a:rPr>
            <a:t>Both risky sexual behaviours and erotic exploitation are increased (Aslam and Kwo, 2023).</a:t>
          </a:r>
          <a:endParaRPr lang="en-IN" sz="1800" dirty="0">
            <a:latin typeface="Arial" panose="020B0604020202020204" pitchFamily="34" charset="0"/>
            <a:cs typeface="Arial" panose="020B0604020202020204" pitchFamily="34" charset="0"/>
          </a:endParaRPr>
        </a:p>
      </dgm:t>
    </dgm:pt>
    <dgm:pt modelId="{B6285D12-F361-41F4-8FB1-46D0DCDB4F26}" type="parTrans" cxnId="{5B8BE4AC-03EE-4BF4-A26B-BC1A86F335C7}">
      <dgm:prSet/>
      <dgm:spPr/>
      <dgm:t>
        <a:bodyPr/>
        <a:lstStyle/>
        <a:p>
          <a:endParaRPr lang="en-IN"/>
        </a:p>
      </dgm:t>
    </dgm:pt>
    <dgm:pt modelId="{3AC81FB7-5D08-447A-B6E8-0D89ED1217CA}" type="sibTrans" cxnId="{5B8BE4AC-03EE-4BF4-A26B-BC1A86F335C7}">
      <dgm:prSet/>
      <dgm:spPr/>
      <dgm:t>
        <a:bodyPr/>
        <a:lstStyle/>
        <a:p>
          <a:endParaRPr lang="en-IN"/>
        </a:p>
      </dgm:t>
    </dgm:pt>
    <dgm:pt modelId="{0FEFB4F7-944B-4C19-95F7-559393B6ABC0}">
      <dgm:prSet custT="1"/>
      <dgm:spPr/>
      <dgm:t>
        <a:bodyPr/>
        <a:lstStyle/>
        <a:p>
          <a:pPr>
            <a:lnSpc>
              <a:spcPct val="150000"/>
            </a:lnSpc>
          </a:pPr>
          <a:r>
            <a:rPr lang="en-GB" sz="1800" dirty="0">
              <a:latin typeface="Arial" panose="020B0604020202020204" pitchFamily="34" charset="0"/>
              <a:cs typeface="Arial" panose="020B0604020202020204" pitchFamily="34" charset="0"/>
            </a:rPr>
            <a:t>Anxiety and mood swings coupled with emotional instability are common features following periods of heavy drinking (Gil et al., 2022).</a:t>
          </a:r>
          <a:endParaRPr lang="en-IN" sz="1800" dirty="0">
            <a:latin typeface="Arial" panose="020B0604020202020204" pitchFamily="34" charset="0"/>
            <a:cs typeface="Arial" panose="020B0604020202020204" pitchFamily="34" charset="0"/>
          </a:endParaRPr>
        </a:p>
      </dgm:t>
    </dgm:pt>
    <dgm:pt modelId="{9A390737-A70E-431F-92D5-2191B09BBAEB}" type="parTrans" cxnId="{48D9E9F4-C6A8-44AB-BD18-887799C5B3E0}">
      <dgm:prSet/>
      <dgm:spPr/>
      <dgm:t>
        <a:bodyPr/>
        <a:lstStyle/>
        <a:p>
          <a:endParaRPr lang="en-IN"/>
        </a:p>
      </dgm:t>
    </dgm:pt>
    <dgm:pt modelId="{C84AA64D-8559-42E3-948F-5D4CC1CE9CE8}" type="sibTrans" cxnId="{48D9E9F4-C6A8-44AB-BD18-887799C5B3E0}">
      <dgm:prSet/>
      <dgm:spPr/>
      <dgm:t>
        <a:bodyPr/>
        <a:lstStyle/>
        <a:p>
          <a:endParaRPr lang="en-IN"/>
        </a:p>
      </dgm:t>
    </dgm:pt>
    <dgm:pt modelId="{B4AC9725-8101-42DA-9268-2AE6649F67E9}" type="pres">
      <dgm:prSet presAssocID="{47314CC9-07D3-4ADE-9B0F-C7A1241B0E91}" presName="diagram" presStyleCnt="0">
        <dgm:presLayoutVars>
          <dgm:dir/>
          <dgm:resizeHandles val="exact"/>
        </dgm:presLayoutVars>
      </dgm:prSet>
      <dgm:spPr/>
    </dgm:pt>
    <dgm:pt modelId="{4369AD14-2F26-4AED-877E-9422376FA742}" type="pres">
      <dgm:prSet presAssocID="{1C8EF5C1-51A1-4983-A596-358866D1E684}" presName="node" presStyleLbl="node1" presStyleIdx="0" presStyleCnt="8">
        <dgm:presLayoutVars>
          <dgm:bulletEnabled val="1"/>
        </dgm:presLayoutVars>
      </dgm:prSet>
      <dgm:spPr/>
    </dgm:pt>
    <dgm:pt modelId="{6AC9D1E3-DF12-4C3A-A025-521BEA6FB175}" type="pres">
      <dgm:prSet presAssocID="{E599AD91-BF9F-4A4C-8E16-12354FACD658}" presName="sibTrans" presStyleCnt="0"/>
      <dgm:spPr/>
    </dgm:pt>
    <dgm:pt modelId="{4ED0D8F1-5606-4070-B739-2CE0541FDED8}" type="pres">
      <dgm:prSet presAssocID="{DA6BFE0B-D57F-4DCC-A55F-D2A8D649B1F1}" presName="node" presStyleLbl="node1" presStyleIdx="1" presStyleCnt="8">
        <dgm:presLayoutVars>
          <dgm:bulletEnabled val="1"/>
        </dgm:presLayoutVars>
      </dgm:prSet>
      <dgm:spPr/>
    </dgm:pt>
    <dgm:pt modelId="{004677B6-5045-47FD-9A1C-01FAA2883825}" type="pres">
      <dgm:prSet presAssocID="{FCF44004-CE67-45A1-A4E5-57F28CE19A15}" presName="sibTrans" presStyleCnt="0"/>
      <dgm:spPr/>
    </dgm:pt>
    <dgm:pt modelId="{A97CA8BB-CCFF-46FB-8402-BB3893682B54}" type="pres">
      <dgm:prSet presAssocID="{8C00A568-27D0-496B-812D-DE6D94FAB186}" presName="node" presStyleLbl="node1" presStyleIdx="2" presStyleCnt="8">
        <dgm:presLayoutVars>
          <dgm:bulletEnabled val="1"/>
        </dgm:presLayoutVars>
      </dgm:prSet>
      <dgm:spPr/>
    </dgm:pt>
    <dgm:pt modelId="{058C9804-FEE0-40B8-B839-ABA34770DAF4}" type="pres">
      <dgm:prSet presAssocID="{9121347F-D13B-466A-97E3-3FAF2F85A14A}" presName="sibTrans" presStyleCnt="0"/>
      <dgm:spPr/>
    </dgm:pt>
    <dgm:pt modelId="{3A5C1ABD-F157-4111-BCEA-1FE548207BCE}" type="pres">
      <dgm:prSet presAssocID="{76C5A3CD-1F52-4B84-921F-498278075389}" presName="node" presStyleLbl="node1" presStyleIdx="3" presStyleCnt="8">
        <dgm:presLayoutVars>
          <dgm:bulletEnabled val="1"/>
        </dgm:presLayoutVars>
      </dgm:prSet>
      <dgm:spPr/>
    </dgm:pt>
    <dgm:pt modelId="{CD1B722E-7BAA-4F73-813A-2D08C1420338}" type="pres">
      <dgm:prSet presAssocID="{E8E2BFBF-DACC-4627-BCC0-28AB1773CA0D}" presName="sibTrans" presStyleCnt="0"/>
      <dgm:spPr/>
    </dgm:pt>
    <dgm:pt modelId="{261D8C70-FA5E-44EA-B169-AE7C468F09A5}" type="pres">
      <dgm:prSet presAssocID="{D943AFCE-7854-4788-9386-535180FD6E87}" presName="node" presStyleLbl="node1" presStyleIdx="4" presStyleCnt="8">
        <dgm:presLayoutVars>
          <dgm:bulletEnabled val="1"/>
        </dgm:presLayoutVars>
      </dgm:prSet>
      <dgm:spPr/>
    </dgm:pt>
    <dgm:pt modelId="{3C7DFBCF-3CEA-4CAD-95D0-34F6964E54D4}" type="pres">
      <dgm:prSet presAssocID="{2CEBE4FD-8F5E-4BCA-8634-0CA55A29F559}" presName="sibTrans" presStyleCnt="0"/>
      <dgm:spPr/>
    </dgm:pt>
    <dgm:pt modelId="{4D0922EC-9AD3-40E5-8BBF-B63E5E94A7C7}" type="pres">
      <dgm:prSet presAssocID="{40215321-A3A4-4F76-AB84-2DCEB0E9C67D}" presName="node" presStyleLbl="node1" presStyleIdx="5" presStyleCnt="8">
        <dgm:presLayoutVars>
          <dgm:bulletEnabled val="1"/>
        </dgm:presLayoutVars>
      </dgm:prSet>
      <dgm:spPr/>
    </dgm:pt>
    <dgm:pt modelId="{333853EA-62A3-48F6-88C2-9FC479388985}" type="pres">
      <dgm:prSet presAssocID="{353262DA-4AB0-4C79-9E88-F2ED570E9DF9}" presName="sibTrans" presStyleCnt="0"/>
      <dgm:spPr/>
    </dgm:pt>
    <dgm:pt modelId="{28029F0D-2396-4E0C-968C-4161F97AAF80}" type="pres">
      <dgm:prSet presAssocID="{0BF1CDF3-4CEB-420D-89FD-EBCCD887C39F}" presName="node" presStyleLbl="node1" presStyleIdx="6" presStyleCnt="8">
        <dgm:presLayoutVars>
          <dgm:bulletEnabled val="1"/>
        </dgm:presLayoutVars>
      </dgm:prSet>
      <dgm:spPr/>
    </dgm:pt>
    <dgm:pt modelId="{40B22938-62C7-4861-BB27-36BF81224C03}" type="pres">
      <dgm:prSet presAssocID="{3AC81FB7-5D08-447A-B6E8-0D89ED1217CA}" presName="sibTrans" presStyleCnt="0"/>
      <dgm:spPr/>
    </dgm:pt>
    <dgm:pt modelId="{3872BEF5-C203-4C40-BC5D-F2174F4DEFA4}" type="pres">
      <dgm:prSet presAssocID="{0FEFB4F7-944B-4C19-95F7-559393B6ABC0}" presName="node" presStyleLbl="node1" presStyleIdx="7" presStyleCnt="8">
        <dgm:presLayoutVars>
          <dgm:bulletEnabled val="1"/>
        </dgm:presLayoutVars>
      </dgm:prSet>
      <dgm:spPr/>
    </dgm:pt>
  </dgm:ptLst>
  <dgm:cxnLst>
    <dgm:cxn modelId="{BD2A800D-1528-4EEC-8721-73785952E794}" type="presOf" srcId="{1C8EF5C1-51A1-4983-A596-358866D1E684}" destId="{4369AD14-2F26-4AED-877E-9422376FA742}" srcOrd="0" destOrd="0" presId="urn:microsoft.com/office/officeart/2005/8/layout/default#10"/>
    <dgm:cxn modelId="{270D881E-E535-4B52-810D-253FF82623AC}" srcId="{47314CC9-07D3-4ADE-9B0F-C7A1241B0E91}" destId="{D943AFCE-7854-4788-9386-535180FD6E87}" srcOrd="4" destOrd="0" parTransId="{96F4A9D3-1515-45FC-8BCA-E7ABAE005CCC}" sibTransId="{2CEBE4FD-8F5E-4BCA-8634-0CA55A29F559}"/>
    <dgm:cxn modelId="{4F1C9942-EA04-4D4D-911B-3F160A6EA0FD}" type="presOf" srcId="{47314CC9-07D3-4ADE-9B0F-C7A1241B0E91}" destId="{B4AC9725-8101-42DA-9268-2AE6649F67E9}" srcOrd="0" destOrd="0" presId="urn:microsoft.com/office/officeart/2005/8/layout/default#10"/>
    <dgm:cxn modelId="{4CE2F747-91C5-47AE-B604-408374CC3B4C}" srcId="{47314CC9-07D3-4ADE-9B0F-C7A1241B0E91}" destId="{40215321-A3A4-4F76-AB84-2DCEB0E9C67D}" srcOrd="5" destOrd="0" parTransId="{3DF10C46-9A4B-44DE-85D8-DC6B7655707F}" sibTransId="{353262DA-4AB0-4C79-9E88-F2ED570E9DF9}"/>
    <dgm:cxn modelId="{E5F81748-E148-47A2-8169-86FB43FB141A}" type="presOf" srcId="{40215321-A3A4-4F76-AB84-2DCEB0E9C67D}" destId="{4D0922EC-9AD3-40E5-8BBF-B63E5E94A7C7}" srcOrd="0" destOrd="0" presId="urn:microsoft.com/office/officeart/2005/8/layout/default#10"/>
    <dgm:cxn modelId="{A94FF04B-4597-4140-9390-CDBA96217071}" type="presOf" srcId="{0BF1CDF3-4CEB-420D-89FD-EBCCD887C39F}" destId="{28029F0D-2396-4E0C-968C-4161F97AAF80}" srcOrd="0" destOrd="0" presId="urn:microsoft.com/office/officeart/2005/8/layout/default#10"/>
    <dgm:cxn modelId="{FE04FE74-A2EC-49B1-A6E3-0A96BF45A383}" type="presOf" srcId="{76C5A3CD-1F52-4B84-921F-498278075389}" destId="{3A5C1ABD-F157-4111-BCEA-1FE548207BCE}" srcOrd="0" destOrd="0" presId="urn:microsoft.com/office/officeart/2005/8/layout/default#10"/>
    <dgm:cxn modelId="{E254568A-4FB7-4367-A5E4-54C2A6961E24}" type="presOf" srcId="{DA6BFE0B-D57F-4DCC-A55F-D2A8D649B1F1}" destId="{4ED0D8F1-5606-4070-B739-2CE0541FDED8}" srcOrd="0" destOrd="0" presId="urn:microsoft.com/office/officeart/2005/8/layout/default#10"/>
    <dgm:cxn modelId="{5B8BE4AC-03EE-4BF4-A26B-BC1A86F335C7}" srcId="{47314CC9-07D3-4ADE-9B0F-C7A1241B0E91}" destId="{0BF1CDF3-4CEB-420D-89FD-EBCCD887C39F}" srcOrd="6" destOrd="0" parTransId="{B6285D12-F361-41F4-8FB1-46D0DCDB4F26}" sibTransId="{3AC81FB7-5D08-447A-B6E8-0D89ED1217CA}"/>
    <dgm:cxn modelId="{5AD9E2B4-7AA9-47DD-9B00-50DC61157F68}" type="presOf" srcId="{8C00A568-27D0-496B-812D-DE6D94FAB186}" destId="{A97CA8BB-CCFF-46FB-8402-BB3893682B54}" srcOrd="0" destOrd="0" presId="urn:microsoft.com/office/officeart/2005/8/layout/default#10"/>
    <dgm:cxn modelId="{F60E5CB8-64D0-47C7-B15A-B1FDCA380DC8}" srcId="{47314CC9-07D3-4ADE-9B0F-C7A1241B0E91}" destId="{76C5A3CD-1F52-4B84-921F-498278075389}" srcOrd="3" destOrd="0" parTransId="{7A52BDC5-F9E5-4A53-8D9E-ED07CCC06824}" sibTransId="{E8E2BFBF-DACC-4627-BCC0-28AB1773CA0D}"/>
    <dgm:cxn modelId="{383669B9-9818-4577-9E56-4D996325BBFF}" type="presOf" srcId="{0FEFB4F7-944B-4C19-95F7-559393B6ABC0}" destId="{3872BEF5-C203-4C40-BC5D-F2174F4DEFA4}" srcOrd="0" destOrd="0" presId="urn:microsoft.com/office/officeart/2005/8/layout/default#10"/>
    <dgm:cxn modelId="{9B36B5D1-C135-41BB-85F8-2F86F8FA4C07}" srcId="{47314CC9-07D3-4ADE-9B0F-C7A1241B0E91}" destId="{1C8EF5C1-51A1-4983-A596-358866D1E684}" srcOrd="0" destOrd="0" parTransId="{EF03E6A8-0789-4021-A37B-10C5DC634A43}" sibTransId="{E599AD91-BF9F-4A4C-8E16-12354FACD658}"/>
    <dgm:cxn modelId="{96A283D9-A691-45F3-B31B-AE93D176E4B7}" srcId="{47314CC9-07D3-4ADE-9B0F-C7A1241B0E91}" destId="{DA6BFE0B-D57F-4DCC-A55F-D2A8D649B1F1}" srcOrd="1" destOrd="0" parTransId="{2C7BA526-F30D-4DE2-B08E-D49CDD667951}" sibTransId="{FCF44004-CE67-45A1-A4E5-57F28CE19A15}"/>
    <dgm:cxn modelId="{48D9E9F4-C6A8-44AB-BD18-887799C5B3E0}" srcId="{47314CC9-07D3-4ADE-9B0F-C7A1241B0E91}" destId="{0FEFB4F7-944B-4C19-95F7-559393B6ABC0}" srcOrd="7" destOrd="0" parTransId="{9A390737-A70E-431F-92D5-2191B09BBAEB}" sibTransId="{C84AA64D-8559-42E3-948F-5D4CC1CE9CE8}"/>
    <dgm:cxn modelId="{8BD263FA-24FE-4361-B85F-6069F390A088}" type="presOf" srcId="{D943AFCE-7854-4788-9386-535180FD6E87}" destId="{261D8C70-FA5E-44EA-B169-AE7C468F09A5}" srcOrd="0" destOrd="0" presId="urn:microsoft.com/office/officeart/2005/8/layout/default#10"/>
    <dgm:cxn modelId="{0A33AFFD-049F-4931-A85E-A9F0E6FB7709}" srcId="{47314CC9-07D3-4ADE-9B0F-C7A1241B0E91}" destId="{8C00A568-27D0-496B-812D-DE6D94FAB186}" srcOrd="2" destOrd="0" parTransId="{385EEE05-C4E4-4621-A170-9F8D866DC4B8}" sibTransId="{9121347F-D13B-466A-97E3-3FAF2F85A14A}"/>
    <dgm:cxn modelId="{AA4FBEE4-967F-425D-89CC-72895A748FA1}" type="presParOf" srcId="{B4AC9725-8101-42DA-9268-2AE6649F67E9}" destId="{4369AD14-2F26-4AED-877E-9422376FA742}" srcOrd="0" destOrd="0" presId="urn:microsoft.com/office/officeart/2005/8/layout/default#10"/>
    <dgm:cxn modelId="{ED4A96AE-1ED9-470B-9EC2-FCFDCBE3422D}" type="presParOf" srcId="{B4AC9725-8101-42DA-9268-2AE6649F67E9}" destId="{6AC9D1E3-DF12-4C3A-A025-521BEA6FB175}" srcOrd="1" destOrd="0" presId="urn:microsoft.com/office/officeart/2005/8/layout/default#10"/>
    <dgm:cxn modelId="{0B83718C-85A1-44AF-90CE-6A75BBB6A61D}" type="presParOf" srcId="{B4AC9725-8101-42DA-9268-2AE6649F67E9}" destId="{4ED0D8F1-5606-4070-B739-2CE0541FDED8}" srcOrd="2" destOrd="0" presId="urn:microsoft.com/office/officeart/2005/8/layout/default#10"/>
    <dgm:cxn modelId="{7F252722-49B3-4F77-8250-CA0954A847E2}" type="presParOf" srcId="{B4AC9725-8101-42DA-9268-2AE6649F67E9}" destId="{004677B6-5045-47FD-9A1C-01FAA2883825}" srcOrd="3" destOrd="0" presId="urn:microsoft.com/office/officeart/2005/8/layout/default#10"/>
    <dgm:cxn modelId="{B09063B5-D3D7-44CA-9902-F789EA69BC52}" type="presParOf" srcId="{B4AC9725-8101-42DA-9268-2AE6649F67E9}" destId="{A97CA8BB-CCFF-46FB-8402-BB3893682B54}" srcOrd="4" destOrd="0" presId="urn:microsoft.com/office/officeart/2005/8/layout/default#10"/>
    <dgm:cxn modelId="{82D90BA8-7E48-4FB7-A308-1632B04825E7}" type="presParOf" srcId="{B4AC9725-8101-42DA-9268-2AE6649F67E9}" destId="{058C9804-FEE0-40B8-B839-ABA34770DAF4}" srcOrd="5" destOrd="0" presId="urn:microsoft.com/office/officeart/2005/8/layout/default#10"/>
    <dgm:cxn modelId="{7466D271-82BD-4DDB-891C-81CAD06FFB22}" type="presParOf" srcId="{B4AC9725-8101-42DA-9268-2AE6649F67E9}" destId="{3A5C1ABD-F157-4111-BCEA-1FE548207BCE}" srcOrd="6" destOrd="0" presId="urn:microsoft.com/office/officeart/2005/8/layout/default#10"/>
    <dgm:cxn modelId="{0DC8AD7E-5807-415C-B5DC-C76D70F153F1}" type="presParOf" srcId="{B4AC9725-8101-42DA-9268-2AE6649F67E9}" destId="{CD1B722E-7BAA-4F73-813A-2D08C1420338}" srcOrd="7" destOrd="0" presId="urn:microsoft.com/office/officeart/2005/8/layout/default#10"/>
    <dgm:cxn modelId="{E8B83A8A-7CD1-4D8B-B324-542B2B5A1F2D}" type="presParOf" srcId="{B4AC9725-8101-42DA-9268-2AE6649F67E9}" destId="{261D8C70-FA5E-44EA-B169-AE7C468F09A5}" srcOrd="8" destOrd="0" presId="urn:microsoft.com/office/officeart/2005/8/layout/default#10"/>
    <dgm:cxn modelId="{E06859B8-96F3-4D5C-B6FA-5D171A90F4A4}" type="presParOf" srcId="{B4AC9725-8101-42DA-9268-2AE6649F67E9}" destId="{3C7DFBCF-3CEA-4CAD-95D0-34F6964E54D4}" srcOrd="9" destOrd="0" presId="urn:microsoft.com/office/officeart/2005/8/layout/default#10"/>
    <dgm:cxn modelId="{3955A9C8-0A58-4A59-B082-BE475D61D91F}" type="presParOf" srcId="{B4AC9725-8101-42DA-9268-2AE6649F67E9}" destId="{4D0922EC-9AD3-40E5-8BBF-B63E5E94A7C7}" srcOrd="10" destOrd="0" presId="urn:microsoft.com/office/officeart/2005/8/layout/default#10"/>
    <dgm:cxn modelId="{94C7FA74-FCC3-4198-8626-F99AE188B18D}" type="presParOf" srcId="{B4AC9725-8101-42DA-9268-2AE6649F67E9}" destId="{333853EA-62A3-48F6-88C2-9FC479388985}" srcOrd="11" destOrd="0" presId="urn:microsoft.com/office/officeart/2005/8/layout/default#10"/>
    <dgm:cxn modelId="{155B8CC9-15EE-4CCE-9A2C-35D47B5100EE}" type="presParOf" srcId="{B4AC9725-8101-42DA-9268-2AE6649F67E9}" destId="{28029F0D-2396-4E0C-968C-4161F97AAF80}" srcOrd="12" destOrd="0" presId="urn:microsoft.com/office/officeart/2005/8/layout/default#10"/>
    <dgm:cxn modelId="{16FF4141-2D20-49B0-A141-178DA8F15017}" type="presParOf" srcId="{B4AC9725-8101-42DA-9268-2AE6649F67E9}" destId="{40B22938-62C7-4861-BB27-36BF81224C03}" srcOrd="13" destOrd="0" presId="urn:microsoft.com/office/officeart/2005/8/layout/default#10"/>
    <dgm:cxn modelId="{40B2831C-F738-4AED-9F83-EB6737745A91}" type="presParOf" srcId="{B4AC9725-8101-42DA-9268-2AE6649F67E9}" destId="{3872BEF5-C203-4C40-BC5D-F2174F4DEFA4}" srcOrd="14" destOrd="0" presId="urn:microsoft.com/office/officeart/2005/8/layout/default#10"/>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F85BD85-13CB-4F26-874B-9EE6D64F06E0}" type="doc">
      <dgm:prSet loTypeId="urn:microsoft.com/office/officeart/2005/8/layout/process1" loCatId="process" qsTypeId="urn:microsoft.com/office/officeart/2005/8/quickstyle/simple3" qsCatId="simple" csTypeId="urn:microsoft.com/office/officeart/2005/8/colors/accent1_4" csCatId="accent1"/>
      <dgm:spPr/>
      <dgm:t>
        <a:bodyPr/>
        <a:lstStyle/>
        <a:p>
          <a:endParaRPr lang="en-IN"/>
        </a:p>
      </dgm:t>
    </dgm:pt>
    <dgm:pt modelId="{68B3BE7B-50E7-449B-A9CE-430D17A780DA}">
      <dgm:prSet custT="1"/>
      <dgm:spPr/>
      <dgm:t>
        <a:bodyPr/>
        <a:lstStyle/>
        <a:p>
          <a:pPr>
            <a:lnSpc>
              <a:spcPct val="150000"/>
            </a:lnSpc>
          </a:pPr>
          <a:r>
            <a:rPr lang="en-GB" sz="1800" dirty="0">
              <a:latin typeface="Arial" panose="020B0604020202020204" pitchFamily="34" charset="0"/>
              <a:cs typeface="Arial" panose="020B0604020202020204" pitchFamily="34" charset="0"/>
            </a:rPr>
            <a:t>Regular alcohol use may enhance emotional instability, resulting in irritability, mood swings, and lack of emotional control in day-to-day relationships (Barnabas et al., 2025).</a:t>
          </a:r>
          <a:endParaRPr lang="en-IN" sz="1800" dirty="0">
            <a:latin typeface="Arial" panose="020B0604020202020204" pitchFamily="34" charset="0"/>
            <a:cs typeface="Arial" panose="020B0604020202020204" pitchFamily="34" charset="0"/>
          </a:endParaRPr>
        </a:p>
      </dgm:t>
    </dgm:pt>
    <dgm:pt modelId="{04EBEE45-F369-4043-911D-0D98AAD49717}" type="parTrans" cxnId="{825D1CB0-71C0-4B63-9C00-5F4F8802A5DE}">
      <dgm:prSet/>
      <dgm:spPr/>
      <dgm:t>
        <a:bodyPr/>
        <a:lstStyle/>
        <a:p>
          <a:endParaRPr lang="en-IN"/>
        </a:p>
      </dgm:t>
    </dgm:pt>
    <dgm:pt modelId="{26ABAE00-E41D-4CBC-9C7A-4B3B438980B7}" type="sibTrans" cxnId="{825D1CB0-71C0-4B63-9C00-5F4F8802A5DE}">
      <dgm:prSet/>
      <dgm:spPr/>
      <dgm:t>
        <a:bodyPr/>
        <a:lstStyle/>
        <a:p>
          <a:endParaRPr lang="en-IN"/>
        </a:p>
      </dgm:t>
    </dgm:pt>
    <dgm:pt modelId="{73169562-7346-4D40-A8D6-4A42ACD1F028}">
      <dgm:prSet custT="1"/>
      <dgm:spPr/>
      <dgm:t>
        <a:bodyPr/>
        <a:lstStyle/>
        <a:p>
          <a:pPr>
            <a:lnSpc>
              <a:spcPct val="150000"/>
            </a:lnSpc>
          </a:pPr>
          <a:r>
            <a:rPr lang="en-GB" sz="1800" dirty="0">
              <a:latin typeface="Arial" panose="020B0604020202020204" pitchFamily="34" charset="0"/>
              <a:cs typeface="Arial" panose="020B0604020202020204" pitchFamily="34" charset="0"/>
            </a:rPr>
            <a:t>Alcohol intoxication may ruin a friendship and intimate relationship due to quarrels, broken trust, or unbecoming behaviour (Shah and Asghar, 2023).</a:t>
          </a:r>
          <a:endParaRPr lang="en-IN" sz="1800" dirty="0">
            <a:latin typeface="Arial" panose="020B0604020202020204" pitchFamily="34" charset="0"/>
            <a:cs typeface="Arial" panose="020B0604020202020204" pitchFamily="34" charset="0"/>
          </a:endParaRPr>
        </a:p>
      </dgm:t>
    </dgm:pt>
    <dgm:pt modelId="{02197741-7BF9-488F-B4F8-EA7F524A6E00}" type="parTrans" cxnId="{72A2046D-74A9-455A-9859-4B91D105A254}">
      <dgm:prSet/>
      <dgm:spPr/>
      <dgm:t>
        <a:bodyPr/>
        <a:lstStyle/>
        <a:p>
          <a:endParaRPr lang="en-IN"/>
        </a:p>
      </dgm:t>
    </dgm:pt>
    <dgm:pt modelId="{EE1C14AA-5A12-4E7B-8F69-33075D206741}" type="sibTrans" cxnId="{72A2046D-74A9-455A-9859-4B91D105A254}">
      <dgm:prSet/>
      <dgm:spPr/>
      <dgm:t>
        <a:bodyPr/>
        <a:lstStyle/>
        <a:p>
          <a:endParaRPr lang="en-IN"/>
        </a:p>
      </dgm:t>
    </dgm:pt>
    <dgm:pt modelId="{A3E9CDEB-5A47-45F1-A8DD-B50208D8EDCC}">
      <dgm:prSet custT="1"/>
      <dgm:spPr/>
      <dgm:t>
        <a:bodyPr/>
        <a:lstStyle/>
        <a:p>
          <a:pPr>
            <a:lnSpc>
              <a:spcPct val="150000"/>
            </a:lnSpc>
          </a:pPr>
          <a:r>
            <a:rPr lang="en-GB" sz="1800" dirty="0">
              <a:latin typeface="Arial" panose="020B0604020202020204" pitchFamily="34" charset="0"/>
              <a:cs typeface="Arial" panose="020B0604020202020204" pitchFamily="34" charset="0"/>
            </a:rPr>
            <a:t>The lack of self-control can lead to hasty decisions that can be regretted later (Arafa et al., 2024).</a:t>
          </a:r>
          <a:endParaRPr lang="en-IN" sz="1800" dirty="0">
            <a:latin typeface="Arial" panose="020B0604020202020204" pitchFamily="34" charset="0"/>
            <a:cs typeface="Arial" panose="020B0604020202020204" pitchFamily="34" charset="0"/>
          </a:endParaRPr>
        </a:p>
      </dgm:t>
    </dgm:pt>
    <dgm:pt modelId="{95506F5F-4051-4B03-A01A-8302AA036814}" type="parTrans" cxnId="{7053658A-1BAE-4DB2-ADC8-7E7D79EFCD2A}">
      <dgm:prSet/>
      <dgm:spPr/>
      <dgm:t>
        <a:bodyPr/>
        <a:lstStyle/>
        <a:p>
          <a:endParaRPr lang="en-IN"/>
        </a:p>
      </dgm:t>
    </dgm:pt>
    <dgm:pt modelId="{AEE4B211-A60F-41A3-9637-69405B2E9E0F}" type="sibTrans" cxnId="{7053658A-1BAE-4DB2-ADC8-7E7D79EFCD2A}">
      <dgm:prSet/>
      <dgm:spPr/>
      <dgm:t>
        <a:bodyPr/>
        <a:lstStyle/>
        <a:p>
          <a:endParaRPr lang="en-IN"/>
        </a:p>
      </dgm:t>
    </dgm:pt>
    <dgm:pt modelId="{C99EEC2E-E5A2-46D4-A91A-95AC45E7A5FB}">
      <dgm:prSet custT="1"/>
      <dgm:spPr/>
      <dgm:t>
        <a:bodyPr/>
        <a:lstStyle/>
        <a:p>
          <a:pPr>
            <a:lnSpc>
              <a:spcPct val="150000"/>
            </a:lnSpc>
          </a:pPr>
          <a:r>
            <a:rPr lang="en-GB" sz="1800" dirty="0">
              <a:latin typeface="Arial" panose="020B0604020202020204" pitchFamily="34" charset="0"/>
              <a:cs typeface="Arial" panose="020B0604020202020204" pitchFamily="34" charset="0"/>
            </a:rPr>
            <a:t>Consumption of alcohol regularly imposes financial pressure restrictions on saving and necessary expenses (Gil et al., 2022).</a:t>
          </a:r>
          <a:endParaRPr lang="en-IN" sz="1800" dirty="0">
            <a:latin typeface="Arial" panose="020B0604020202020204" pitchFamily="34" charset="0"/>
            <a:cs typeface="Arial" panose="020B0604020202020204" pitchFamily="34" charset="0"/>
          </a:endParaRPr>
        </a:p>
      </dgm:t>
    </dgm:pt>
    <dgm:pt modelId="{972ABCD8-8DAA-4DC3-AA0F-2CF158E17BC8}" type="parTrans" cxnId="{CDE9429E-B1FC-4569-A5E3-D0703359E383}">
      <dgm:prSet/>
      <dgm:spPr/>
      <dgm:t>
        <a:bodyPr/>
        <a:lstStyle/>
        <a:p>
          <a:endParaRPr lang="en-IN"/>
        </a:p>
      </dgm:t>
    </dgm:pt>
    <dgm:pt modelId="{6AFDAD2A-CB9E-4D3B-91C2-121F268B508C}" type="sibTrans" cxnId="{CDE9429E-B1FC-4569-A5E3-D0703359E383}">
      <dgm:prSet/>
      <dgm:spPr/>
      <dgm:t>
        <a:bodyPr/>
        <a:lstStyle/>
        <a:p>
          <a:endParaRPr lang="en-IN"/>
        </a:p>
      </dgm:t>
    </dgm:pt>
    <dgm:pt modelId="{58C632AE-579D-468C-9B72-C3B9D49DB7B9}">
      <dgm:prSet custT="1"/>
      <dgm:spPr/>
      <dgm:t>
        <a:bodyPr/>
        <a:lstStyle/>
        <a:p>
          <a:pPr>
            <a:lnSpc>
              <a:spcPct val="150000"/>
            </a:lnSpc>
          </a:pPr>
          <a:r>
            <a:rPr lang="en-GB" sz="1800" dirty="0">
              <a:latin typeface="Arial" panose="020B0604020202020204" pitchFamily="34" charset="0"/>
              <a:cs typeface="Arial" panose="020B0604020202020204" pitchFamily="34" charset="0"/>
            </a:rPr>
            <a:t>The use of alcohol also adds to the exposure to unsafe conditions and risky circumstances (MacKillop et al., 2022).</a:t>
          </a:r>
          <a:endParaRPr lang="en-IN" sz="1800" dirty="0">
            <a:latin typeface="Arial" panose="020B0604020202020204" pitchFamily="34" charset="0"/>
            <a:cs typeface="Arial" panose="020B0604020202020204" pitchFamily="34" charset="0"/>
          </a:endParaRPr>
        </a:p>
      </dgm:t>
    </dgm:pt>
    <dgm:pt modelId="{2204D2E0-A471-4FB1-AF6A-4DBA842285B9}" type="parTrans" cxnId="{EE091273-9570-4268-9B4A-4C38DC6866C7}">
      <dgm:prSet/>
      <dgm:spPr/>
      <dgm:t>
        <a:bodyPr/>
        <a:lstStyle/>
        <a:p>
          <a:endParaRPr lang="en-IN"/>
        </a:p>
      </dgm:t>
    </dgm:pt>
    <dgm:pt modelId="{795E2A91-BD6E-40E3-A15F-3C373C83100B}" type="sibTrans" cxnId="{EE091273-9570-4268-9B4A-4C38DC6866C7}">
      <dgm:prSet/>
      <dgm:spPr/>
      <dgm:t>
        <a:bodyPr/>
        <a:lstStyle/>
        <a:p>
          <a:endParaRPr lang="en-IN"/>
        </a:p>
      </dgm:t>
    </dgm:pt>
    <dgm:pt modelId="{E7CC8C91-D809-4332-AAEC-EC3A1E1944BF}" type="pres">
      <dgm:prSet presAssocID="{5F85BD85-13CB-4F26-874B-9EE6D64F06E0}" presName="Name0" presStyleCnt="0">
        <dgm:presLayoutVars>
          <dgm:dir/>
          <dgm:resizeHandles val="exact"/>
        </dgm:presLayoutVars>
      </dgm:prSet>
      <dgm:spPr/>
    </dgm:pt>
    <dgm:pt modelId="{053DFA9F-6AE0-4DD4-846A-6530B055A7D5}" type="pres">
      <dgm:prSet presAssocID="{68B3BE7B-50E7-449B-A9CE-430D17A780DA}" presName="node" presStyleLbl="node1" presStyleIdx="0" presStyleCnt="5">
        <dgm:presLayoutVars>
          <dgm:bulletEnabled val="1"/>
        </dgm:presLayoutVars>
      </dgm:prSet>
      <dgm:spPr/>
    </dgm:pt>
    <dgm:pt modelId="{4A00B559-1569-4420-A027-2D8B3797BFD4}" type="pres">
      <dgm:prSet presAssocID="{26ABAE00-E41D-4CBC-9C7A-4B3B438980B7}" presName="sibTrans" presStyleLbl="sibTrans2D1" presStyleIdx="0" presStyleCnt="4"/>
      <dgm:spPr/>
    </dgm:pt>
    <dgm:pt modelId="{ED1A6AAB-0E6C-44D7-A0F1-4B095E9DDC6B}" type="pres">
      <dgm:prSet presAssocID="{26ABAE00-E41D-4CBC-9C7A-4B3B438980B7}" presName="connectorText" presStyleLbl="sibTrans2D1" presStyleIdx="0" presStyleCnt="4"/>
      <dgm:spPr/>
    </dgm:pt>
    <dgm:pt modelId="{39D2B825-EE79-4B29-BF88-5D944E96F04A}" type="pres">
      <dgm:prSet presAssocID="{73169562-7346-4D40-A8D6-4A42ACD1F028}" presName="node" presStyleLbl="node1" presStyleIdx="1" presStyleCnt="5">
        <dgm:presLayoutVars>
          <dgm:bulletEnabled val="1"/>
        </dgm:presLayoutVars>
      </dgm:prSet>
      <dgm:spPr/>
    </dgm:pt>
    <dgm:pt modelId="{778FABEC-AF99-400A-A7DD-7CCBCBFF2142}" type="pres">
      <dgm:prSet presAssocID="{EE1C14AA-5A12-4E7B-8F69-33075D206741}" presName="sibTrans" presStyleLbl="sibTrans2D1" presStyleIdx="1" presStyleCnt="4"/>
      <dgm:spPr/>
    </dgm:pt>
    <dgm:pt modelId="{DF312CF5-ADD6-4C64-8F5F-BF8C2B9270F1}" type="pres">
      <dgm:prSet presAssocID="{EE1C14AA-5A12-4E7B-8F69-33075D206741}" presName="connectorText" presStyleLbl="sibTrans2D1" presStyleIdx="1" presStyleCnt="4"/>
      <dgm:spPr/>
    </dgm:pt>
    <dgm:pt modelId="{9F1BB967-E173-4D8E-ADAE-5DB9135E3011}" type="pres">
      <dgm:prSet presAssocID="{A3E9CDEB-5A47-45F1-A8DD-B50208D8EDCC}" presName="node" presStyleLbl="node1" presStyleIdx="2" presStyleCnt="5">
        <dgm:presLayoutVars>
          <dgm:bulletEnabled val="1"/>
        </dgm:presLayoutVars>
      </dgm:prSet>
      <dgm:spPr/>
    </dgm:pt>
    <dgm:pt modelId="{5DC83B85-96BE-4AF9-A905-0B025332E203}" type="pres">
      <dgm:prSet presAssocID="{AEE4B211-A60F-41A3-9637-69405B2E9E0F}" presName="sibTrans" presStyleLbl="sibTrans2D1" presStyleIdx="2" presStyleCnt="4"/>
      <dgm:spPr/>
    </dgm:pt>
    <dgm:pt modelId="{F0BC48F8-191D-4046-AC99-483BA2A132EF}" type="pres">
      <dgm:prSet presAssocID="{AEE4B211-A60F-41A3-9637-69405B2E9E0F}" presName="connectorText" presStyleLbl="sibTrans2D1" presStyleIdx="2" presStyleCnt="4"/>
      <dgm:spPr/>
    </dgm:pt>
    <dgm:pt modelId="{8A057053-2254-4A4B-BA67-480651DB5C1A}" type="pres">
      <dgm:prSet presAssocID="{C99EEC2E-E5A2-46D4-A91A-95AC45E7A5FB}" presName="node" presStyleLbl="node1" presStyleIdx="3" presStyleCnt="5">
        <dgm:presLayoutVars>
          <dgm:bulletEnabled val="1"/>
        </dgm:presLayoutVars>
      </dgm:prSet>
      <dgm:spPr/>
    </dgm:pt>
    <dgm:pt modelId="{0203B39D-6424-489F-9468-8817542C6CC6}" type="pres">
      <dgm:prSet presAssocID="{6AFDAD2A-CB9E-4D3B-91C2-121F268B508C}" presName="sibTrans" presStyleLbl="sibTrans2D1" presStyleIdx="3" presStyleCnt="4"/>
      <dgm:spPr/>
    </dgm:pt>
    <dgm:pt modelId="{BFA7602C-204F-4F32-8CF4-E8C2252EC20B}" type="pres">
      <dgm:prSet presAssocID="{6AFDAD2A-CB9E-4D3B-91C2-121F268B508C}" presName="connectorText" presStyleLbl="sibTrans2D1" presStyleIdx="3" presStyleCnt="4"/>
      <dgm:spPr/>
    </dgm:pt>
    <dgm:pt modelId="{7602C17E-C331-47AA-B6FB-8FA4BADE696E}" type="pres">
      <dgm:prSet presAssocID="{58C632AE-579D-468C-9B72-C3B9D49DB7B9}" presName="node" presStyleLbl="node1" presStyleIdx="4" presStyleCnt="5">
        <dgm:presLayoutVars>
          <dgm:bulletEnabled val="1"/>
        </dgm:presLayoutVars>
      </dgm:prSet>
      <dgm:spPr/>
    </dgm:pt>
  </dgm:ptLst>
  <dgm:cxnLst>
    <dgm:cxn modelId="{F196C20B-7489-4B14-BC3E-99B56CB4F775}" type="presOf" srcId="{6AFDAD2A-CB9E-4D3B-91C2-121F268B508C}" destId="{BFA7602C-204F-4F32-8CF4-E8C2252EC20B}" srcOrd="1" destOrd="0" presId="urn:microsoft.com/office/officeart/2005/8/layout/process1"/>
    <dgm:cxn modelId="{6B86BA31-F473-4DFF-8052-F69213093B27}" type="presOf" srcId="{68B3BE7B-50E7-449B-A9CE-430D17A780DA}" destId="{053DFA9F-6AE0-4DD4-846A-6530B055A7D5}" srcOrd="0" destOrd="0" presId="urn:microsoft.com/office/officeart/2005/8/layout/process1"/>
    <dgm:cxn modelId="{E99CF431-3C2C-4F68-AE99-56269D8DB598}" type="presOf" srcId="{5F85BD85-13CB-4F26-874B-9EE6D64F06E0}" destId="{E7CC8C91-D809-4332-AAEC-EC3A1E1944BF}" srcOrd="0" destOrd="0" presId="urn:microsoft.com/office/officeart/2005/8/layout/process1"/>
    <dgm:cxn modelId="{D8D26E33-EDD0-468D-8C91-5461043D7E15}" type="presOf" srcId="{58C632AE-579D-468C-9B72-C3B9D49DB7B9}" destId="{7602C17E-C331-47AA-B6FB-8FA4BADE696E}" srcOrd="0" destOrd="0" presId="urn:microsoft.com/office/officeart/2005/8/layout/process1"/>
    <dgm:cxn modelId="{B67CAA46-4CEF-4383-811E-ADB75BA190C7}" type="presOf" srcId="{EE1C14AA-5A12-4E7B-8F69-33075D206741}" destId="{778FABEC-AF99-400A-A7DD-7CCBCBFF2142}" srcOrd="0" destOrd="0" presId="urn:microsoft.com/office/officeart/2005/8/layout/process1"/>
    <dgm:cxn modelId="{89CAE849-7D86-4939-BCB6-ACA810CBADEE}" type="presOf" srcId="{C99EEC2E-E5A2-46D4-A91A-95AC45E7A5FB}" destId="{8A057053-2254-4A4B-BA67-480651DB5C1A}" srcOrd="0" destOrd="0" presId="urn:microsoft.com/office/officeart/2005/8/layout/process1"/>
    <dgm:cxn modelId="{E07B5550-0288-4CC3-B502-E561ECDF4EAD}" type="presOf" srcId="{73169562-7346-4D40-A8D6-4A42ACD1F028}" destId="{39D2B825-EE79-4B29-BF88-5D944E96F04A}" srcOrd="0" destOrd="0" presId="urn:microsoft.com/office/officeart/2005/8/layout/process1"/>
    <dgm:cxn modelId="{58A6D168-47EA-4BEB-9A94-B7B2E03B2C11}" type="presOf" srcId="{EE1C14AA-5A12-4E7B-8F69-33075D206741}" destId="{DF312CF5-ADD6-4C64-8F5F-BF8C2B9270F1}" srcOrd="1" destOrd="0" presId="urn:microsoft.com/office/officeart/2005/8/layout/process1"/>
    <dgm:cxn modelId="{72A2046D-74A9-455A-9859-4B91D105A254}" srcId="{5F85BD85-13CB-4F26-874B-9EE6D64F06E0}" destId="{73169562-7346-4D40-A8D6-4A42ACD1F028}" srcOrd="1" destOrd="0" parTransId="{02197741-7BF9-488F-B4F8-EA7F524A6E00}" sibTransId="{EE1C14AA-5A12-4E7B-8F69-33075D206741}"/>
    <dgm:cxn modelId="{EE091273-9570-4268-9B4A-4C38DC6866C7}" srcId="{5F85BD85-13CB-4F26-874B-9EE6D64F06E0}" destId="{58C632AE-579D-468C-9B72-C3B9D49DB7B9}" srcOrd="4" destOrd="0" parTransId="{2204D2E0-A471-4FB1-AF6A-4DBA842285B9}" sibTransId="{795E2A91-BD6E-40E3-A15F-3C373C83100B}"/>
    <dgm:cxn modelId="{7053658A-1BAE-4DB2-ADC8-7E7D79EFCD2A}" srcId="{5F85BD85-13CB-4F26-874B-9EE6D64F06E0}" destId="{A3E9CDEB-5A47-45F1-A8DD-B50208D8EDCC}" srcOrd="2" destOrd="0" parTransId="{95506F5F-4051-4B03-A01A-8302AA036814}" sibTransId="{AEE4B211-A60F-41A3-9637-69405B2E9E0F}"/>
    <dgm:cxn modelId="{0F244C95-217E-443D-8ACD-9B33A9B67D18}" type="presOf" srcId="{26ABAE00-E41D-4CBC-9C7A-4B3B438980B7}" destId="{ED1A6AAB-0E6C-44D7-A0F1-4B095E9DDC6B}" srcOrd="1" destOrd="0" presId="urn:microsoft.com/office/officeart/2005/8/layout/process1"/>
    <dgm:cxn modelId="{CDE9429E-B1FC-4569-A5E3-D0703359E383}" srcId="{5F85BD85-13CB-4F26-874B-9EE6D64F06E0}" destId="{C99EEC2E-E5A2-46D4-A91A-95AC45E7A5FB}" srcOrd="3" destOrd="0" parTransId="{972ABCD8-8DAA-4DC3-AA0F-2CF158E17BC8}" sibTransId="{6AFDAD2A-CB9E-4D3B-91C2-121F268B508C}"/>
    <dgm:cxn modelId="{825D1CB0-71C0-4B63-9C00-5F4F8802A5DE}" srcId="{5F85BD85-13CB-4F26-874B-9EE6D64F06E0}" destId="{68B3BE7B-50E7-449B-A9CE-430D17A780DA}" srcOrd="0" destOrd="0" parTransId="{04EBEE45-F369-4043-911D-0D98AAD49717}" sibTransId="{26ABAE00-E41D-4CBC-9C7A-4B3B438980B7}"/>
    <dgm:cxn modelId="{C69287BA-BBD3-4F41-ABA7-C23F5ADC7719}" type="presOf" srcId="{AEE4B211-A60F-41A3-9637-69405B2E9E0F}" destId="{5DC83B85-96BE-4AF9-A905-0B025332E203}" srcOrd="0" destOrd="0" presId="urn:microsoft.com/office/officeart/2005/8/layout/process1"/>
    <dgm:cxn modelId="{0715C7C8-E819-4AB7-BD24-B1AD5D24F35D}" type="presOf" srcId="{6AFDAD2A-CB9E-4D3B-91C2-121F268B508C}" destId="{0203B39D-6424-489F-9468-8817542C6CC6}" srcOrd="0" destOrd="0" presId="urn:microsoft.com/office/officeart/2005/8/layout/process1"/>
    <dgm:cxn modelId="{85AB7CCC-512C-4CCB-8AE9-F7048C9303A1}" type="presOf" srcId="{A3E9CDEB-5A47-45F1-A8DD-B50208D8EDCC}" destId="{9F1BB967-E173-4D8E-ADAE-5DB9135E3011}" srcOrd="0" destOrd="0" presId="urn:microsoft.com/office/officeart/2005/8/layout/process1"/>
    <dgm:cxn modelId="{9205AAD3-0A92-4D47-AB51-BC14D4C916AC}" type="presOf" srcId="{26ABAE00-E41D-4CBC-9C7A-4B3B438980B7}" destId="{4A00B559-1569-4420-A027-2D8B3797BFD4}" srcOrd="0" destOrd="0" presId="urn:microsoft.com/office/officeart/2005/8/layout/process1"/>
    <dgm:cxn modelId="{23CF39E9-D33E-4D17-8F95-BAF6FE39DB4B}" type="presOf" srcId="{AEE4B211-A60F-41A3-9637-69405B2E9E0F}" destId="{F0BC48F8-191D-4046-AC99-483BA2A132EF}" srcOrd="1" destOrd="0" presId="urn:microsoft.com/office/officeart/2005/8/layout/process1"/>
    <dgm:cxn modelId="{7D1AEEAD-5E60-419A-877A-759ABD872FBB}" type="presParOf" srcId="{E7CC8C91-D809-4332-AAEC-EC3A1E1944BF}" destId="{053DFA9F-6AE0-4DD4-846A-6530B055A7D5}" srcOrd="0" destOrd="0" presId="urn:microsoft.com/office/officeart/2005/8/layout/process1"/>
    <dgm:cxn modelId="{B62FBFC7-82E0-44BE-A0CB-63E12E69520E}" type="presParOf" srcId="{E7CC8C91-D809-4332-AAEC-EC3A1E1944BF}" destId="{4A00B559-1569-4420-A027-2D8B3797BFD4}" srcOrd="1" destOrd="0" presId="urn:microsoft.com/office/officeart/2005/8/layout/process1"/>
    <dgm:cxn modelId="{BD0D2EE2-5FD1-49E6-B563-DB70791CC72B}" type="presParOf" srcId="{4A00B559-1569-4420-A027-2D8B3797BFD4}" destId="{ED1A6AAB-0E6C-44D7-A0F1-4B095E9DDC6B}" srcOrd="0" destOrd="0" presId="urn:microsoft.com/office/officeart/2005/8/layout/process1"/>
    <dgm:cxn modelId="{D3803C8A-DD86-4F8A-ABAA-A52432D57BCC}" type="presParOf" srcId="{E7CC8C91-D809-4332-AAEC-EC3A1E1944BF}" destId="{39D2B825-EE79-4B29-BF88-5D944E96F04A}" srcOrd="2" destOrd="0" presId="urn:microsoft.com/office/officeart/2005/8/layout/process1"/>
    <dgm:cxn modelId="{7B9E129D-4B31-404D-B2BA-BB32C9112E12}" type="presParOf" srcId="{E7CC8C91-D809-4332-AAEC-EC3A1E1944BF}" destId="{778FABEC-AF99-400A-A7DD-7CCBCBFF2142}" srcOrd="3" destOrd="0" presId="urn:microsoft.com/office/officeart/2005/8/layout/process1"/>
    <dgm:cxn modelId="{99505906-6F62-4302-926F-95FB95ABD988}" type="presParOf" srcId="{778FABEC-AF99-400A-A7DD-7CCBCBFF2142}" destId="{DF312CF5-ADD6-4C64-8F5F-BF8C2B9270F1}" srcOrd="0" destOrd="0" presId="urn:microsoft.com/office/officeart/2005/8/layout/process1"/>
    <dgm:cxn modelId="{DB135512-1D04-461C-A659-90DA7994CF6E}" type="presParOf" srcId="{E7CC8C91-D809-4332-AAEC-EC3A1E1944BF}" destId="{9F1BB967-E173-4D8E-ADAE-5DB9135E3011}" srcOrd="4" destOrd="0" presId="urn:microsoft.com/office/officeart/2005/8/layout/process1"/>
    <dgm:cxn modelId="{38E2DA8C-89CF-4702-AF7A-B5B8E5380BF1}" type="presParOf" srcId="{E7CC8C91-D809-4332-AAEC-EC3A1E1944BF}" destId="{5DC83B85-96BE-4AF9-A905-0B025332E203}" srcOrd="5" destOrd="0" presId="urn:microsoft.com/office/officeart/2005/8/layout/process1"/>
    <dgm:cxn modelId="{7870B691-5149-45D6-B225-7EB3BC800514}" type="presParOf" srcId="{5DC83B85-96BE-4AF9-A905-0B025332E203}" destId="{F0BC48F8-191D-4046-AC99-483BA2A132EF}" srcOrd="0" destOrd="0" presId="urn:microsoft.com/office/officeart/2005/8/layout/process1"/>
    <dgm:cxn modelId="{D5EECEBB-5A66-4FE2-8A12-89DB2CD8C33F}" type="presParOf" srcId="{E7CC8C91-D809-4332-AAEC-EC3A1E1944BF}" destId="{8A057053-2254-4A4B-BA67-480651DB5C1A}" srcOrd="6" destOrd="0" presId="urn:microsoft.com/office/officeart/2005/8/layout/process1"/>
    <dgm:cxn modelId="{1A5A8B50-360B-48FD-93B8-0DB882C27DDA}" type="presParOf" srcId="{E7CC8C91-D809-4332-AAEC-EC3A1E1944BF}" destId="{0203B39D-6424-489F-9468-8817542C6CC6}" srcOrd="7" destOrd="0" presId="urn:microsoft.com/office/officeart/2005/8/layout/process1"/>
    <dgm:cxn modelId="{F39A43E0-2BFF-4F36-9C28-91AC613932A7}" type="presParOf" srcId="{0203B39D-6424-489F-9468-8817542C6CC6}" destId="{BFA7602C-204F-4F32-8CF4-E8C2252EC20B}" srcOrd="0" destOrd="0" presId="urn:microsoft.com/office/officeart/2005/8/layout/process1"/>
    <dgm:cxn modelId="{035D0153-4E62-4819-B536-EE9CA4EEB903}" type="presParOf" srcId="{E7CC8C91-D809-4332-AAEC-EC3A1E1944BF}" destId="{7602C17E-C331-47AA-B6FB-8FA4BADE696E}" srcOrd="8" destOrd="0" presId="urn:microsoft.com/office/officeart/2005/8/layout/process1"/>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536D9B9-344C-4434-AF71-75E911AE393F}"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IN"/>
        </a:p>
      </dgm:t>
    </dgm:pt>
    <dgm:pt modelId="{195C13C5-437C-4BC5-A214-6DF8519D8481}">
      <dgm:prSet custT="1"/>
      <dgm:spPr/>
      <dgm:t>
        <a:bodyPr/>
        <a:lstStyle/>
        <a:p>
          <a:pPr>
            <a:lnSpc>
              <a:spcPct val="150000"/>
            </a:lnSpc>
          </a:pPr>
          <a:r>
            <a:rPr lang="en-GB" sz="1800" dirty="0">
              <a:solidFill>
                <a:schemeClr val="bg1"/>
              </a:solidFill>
              <a:latin typeface="Arial" panose="020B0604020202020204" pitchFamily="34" charset="0"/>
              <a:cs typeface="Arial" panose="020B0604020202020204" pitchFamily="34" charset="0"/>
            </a:rPr>
            <a:t>Excessive alcohol consumption in the long run places one at great risk of getting chronic anxiety disorders and major depression (Aslam and Kwo, 2023).</a:t>
          </a:r>
          <a:endParaRPr lang="en-IN" sz="1800" dirty="0">
            <a:solidFill>
              <a:schemeClr val="bg1"/>
            </a:solidFill>
            <a:latin typeface="Arial" panose="020B0604020202020204" pitchFamily="34" charset="0"/>
            <a:cs typeface="Arial" panose="020B0604020202020204" pitchFamily="34" charset="0"/>
          </a:endParaRPr>
        </a:p>
      </dgm:t>
    </dgm:pt>
    <dgm:pt modelId="{0898F34D-4476-4B13-8995-83C7BA09DC64}" type="parTrans" cxnId="{9BAD9681-218A-4D14-92D3-26C2C5CAA6CC}">
      <dgm:prSet/>
      <dgm:spPr/>
      <dgm:t>
        <a:bodyPr/>
        <a:lstStyle/>
        <a:p>
          <a:endParaRPr lang="en-IN"/>
        </a:p>
      </dgm:t>
    </dgm:pt>
    <dgm:pt modelId="{F6B56C92-B424-46A4-9034-93267A76CCDB}" type="sibTrans" cxnId="{9BAD9681-218A-4D14-92D3-26C2C5CAA6CC}">
      <dgm:prSet/>
      <dgm:spPr/>
      <dgm:t>
        <a:bodyPr/>
        <a:lstStyle/>
        <a:p>
          <a:endParaRPr lang="en-IN"/>
        </a:p>
      </dgm:t>
    </dgm:pt>
    <dgm:pt modelId="{0713722B-DF64-44AF-BC13-43878B03888B}">
      <dgm:prSet custT="1"/>
      <dgm:spPr/>
      <dgm:t>
        <a:bodyPr/>
        <a:lstStyle/>
        <a:p>
          <a:pPr>
            <a:lnSpc>
              <a:spcPct val="150000"/>
            </a:lnSpc>
          </a:pPr>
          <a:r>
            <a:rPr lang="en-GB" sz="1800">
              <a:solidFill>
                <a:schemeClr val="bg1"/>
              </a:solidFill>
              <a:latin typeface="Arial" panose="020B0604020202020204" pitchFamily="34" charset="0"/>
              <a:cs typeface="Arial" panose="020B0604020202020204" pitchFamily="34" charset="0"/>
            </a:rPr>
            <a:t>Persistent excessive alcohol use can result in alcohol dependence, which is the tolerance, withdrawal symptoms and the inability to control alcohol consumption (Shah and Asghar, 2023).</a:t>
          </a:r>
          <a:endParaRPr lang="en-IN" sz="1800">
            <a:solidFill>
              <a:schemeClr val="bg1"/>
            </a:solidFill>
            <a:latin typeface="Arial" panose="020B0604020202020204" pitchFamily="34" charset="0"/>
            <a:cs typeface="Arial" panose="020B0604020202020204" pitchFamily="34" charset="0"/>
          </a:endParaRPr>
        </a:p>
      </dgm:t>
    </dgm:pt>
    <dgm:pt modelId="{1EF143D5-FA33-44DC-AF9F-95F23BA4A062}" type="parTrans" cxnId="{F37F5CB7-0DA0-4367-BA9D-3C984EE6D51D}">
      <dgm:prSet/>
      <dgm:spPr/>
      <dgm:t>
        <a:bodyPr/>
        <a:lstStyle/>
        <a:p>
          <a:endParaRPr lang="en-IN"/>
        </a:p>
      </dgm:t>
    </dgm:pt>
    <dgm:pt modelId="{3361CEB4-EBCE-4CF0-A479-DADAD12913CA}" type="sibTrans" cxnId="{F37F5CB7-0DA0-4367-BA9D-3C984EE6D51D}">
      <dgm:prSet/>
      <dgm:spPr/>
      <dgm:t>
        <a:bodyPr/>
        <a:lstStyle/>
        <a:p>
          <a:endParaRPr lang="en-IN"/>
        </a:p>
      </dgm:t>
    </dgm:pt>
    <dgm:pt modelId="{3558E5FF-D77D-479C-A454-2B4825BDEE5C}">
      <dgm:prSet custT="1"/>
      <dgm:spPr/>
      <dgm:t>
        <a:bodyPr/>
        <a:lstStyle/>
        <a:p>
          <a:pPr>
            <a:lnSpc>
              <a:spcPct val="150000"/>
            </a:lnSpc>
          </a:pPr>
          <a:r>
            <a:rPr lang="en-GB" sz="1800">
              <a:solidFill>
                <a:schemeClr val="bg1"/>
              </a:solidFill>
              <a:latin typeface="Arial" panose="020B0604020202020204" pitchFamily="34" charset="0"/>
              <a:cs typeface="Arial" panose="020B0604020202020204" pitchFamily="34" charset="0"/>
            </a:rPr>
            <a:t>The continued spending on alcohol can lead to financial instability in the long-term, debt, and lack of economic security (Gil et al., 2022).</a:t>
          </a:r>
          <a:endParaRPr lang="en-IN" sz="1800">
            <a:solidFill>
              <a:schemeClr val="bg1"/>
            </a:solidFill>
            <a:latin typeface="Arial" panose="020B0604020202020204" pitchFamily="34" charset="0"/>
            <a:cs typeface="Arial" panose="020B0604020202020204" pitchFamily="34" charset="0"/>
          </a:endParaRPr>
        </a:p>
      </dgm:t>
    </dgm:pt>
    <dgm:pt modelId="{1C3AE9F3-8554-4017-ACA5-4A5178EE82E0}" type="parTrans" cxnId="{2073F44A-DED2-4D2E-B3B9-8D84A13FB0E3}">
      <dgm:prSet/>
      <dgm:spPr/>
      <dgm:t>
        <a:bodyPr/>
        <a:lstStyle/>
        <a:p>
          <a:endParaRPr lang="en-IN"/>
        </a:p>
      </dgm:t>
    </dgm:pt>
    <dgm:pt modelId="{67D2E9B9-AA5F-45AD-8096-8555C3ADAB23}" type="sibTrans" cxnId="{2073F44A-DED2-4D2E-B3B9-8D84A13FB0E3}">
      <dgm:prSet/>
      <dgm:spPr/>
      <dgm:t>
        <a:bodyPr/>
        <a:lstStyle/>
        <a:p>
          <a:endParaRPr lang="en-IN"/>
        </a:p>
      </dgm:t>
    </dgm:pt>
    <dgm:pt modelId="{711B43D6-58A6-4649-8161-52C7B1CB2D08}">
      <dgm:prSet custT="1"/>
      <dgm:spPr/>
      <dgm:t>
        <a:bodyPr/>
        <a:lstStyle/>
        <a:p>
          <a:pPr>
            <a:lnSpc>
              <a:spcPct val="150000"/>
            </a:lnSpc>
          </a:pPr>
          <a:r>
            <a:rPr lang="en-GB" sz="1800">
              <a:solidFill>
                <a:schemeClr val="bg1"/>
              </a:solidFill>
              <a:latin typeface="Arial" panose="020B0604020202020204" pitchFamily="34" charset="0"/>
              <a:cs typeface="Arial" panose="020B0604020202020204" pitchFamily="34" charset="0"/>
            </a:rPr>
            <a:t>Conflict, mistrust and emotional distance usually put a strain on relationships in the family (Arafa et al., 2024).</a:t>
          </a:r>
          <a:endParaRPr lang="en-IN" sz="1800">
            <a:solidFill>
              <a:schemeClr val="bg1"/>
            </a:solidFill>
            <a:latin typeface="Arial" panose="020B0604020202020204" pitchFamily="34" charset="0"/>
            <a:cs typeface="Arial" panose="020B0604020202020204" pitchFamily="34" charset="0"/>
          </a:endParaRPr>
        </a:p>
      </dgm:t>
    </dgm:pt>
    <dgm:pt modelId="{7AAC9B34-848B-45A5-B10F-C841E5C4C467}" type="parTrans" cxnId="{1F2CFCA5-4882-48A4-88C8-C486DDA064AC}">
      <dgm:prSet/>
      <dgm:spPr/>
      <dgm:t>
        <a:bodyPr/>
        <a:lstStyle/>
        <a:p>
          <a:endParaRPr lang="en-IN"/>
        </a:p>
      </dgm:t>
    </dgm:pt>
    <dgm:pt modelId="{C1C07A53-8E5C-43A9-9B33-B52091853D60}" type="sibTrans" cxnId="{1F2CFCA5-4882-48A4-88C8-C486DDA064AC}">
      <dgm:prSet/>
      <dgm:spPr/>
      <dgm:t>
        <a:bodyPr/>
        <a:lstStyle/>
        <a:p>
          <a:endParaRPr lang="en-IN"/>
        </a:p>
      </dgm:t>
    </dgm:pt>
    <dgm:pt modelId="{8B2302F2-ED78-4918-A44B-F21AFFC7FC50}">
      <dgm:prSet custT="1"/>
      <dgm:spPr/>
      <dgm:t>
        <a:bodyPr/>
        <a:lstStyle/>
        <a:p>
          <a:pPr>
            <a:lnSpc>
              <a:spcPct val="150000"/>
            </a:lnSpc>
          </a:pPr>
          <a:r>
            <a:rPr lang="en-GB" sz="1800" dirty="0">
              <a:solidFill>
                <a:schemeClr val="bg1"/>
              </a:solidFill>
              <a:latin typeface="Arial" panose="020B0604020202020204" pitchFamily="34" charset="0"/>
              <a:cs typeface="Arial" panose="020B0604020202020204" pitchFamily="34" charset="0"/>
            </a:rPr>
            <a:t>The burden on the healthcare systems and support services has increased significantly in the long-term (</a:t>
          </a:r>
          <a:r>
            <a:rPr lang="en-GB" sz="1800" dirty="0" err="1">
              <a:solidFill>
                <a:schemeClr val="bg1"/>
              </a:solidFill>
              <a:latin typeface="Arial" panose="020B0604020202020204" pitchFamily="34" charset="0"/>
              <a:cs typeface="Arial" panose="020B0604020202020204" pitchFamily="34" charset="0"/>
            </a:rPr>
            <a:t>Dwisuardinata</a:t>
          </a:r>
          <a:r>
            <a:rPr lang="en-GB" sz="1800" dirty="0">
              <a:solidFill>
                <a:schemeClr val="bg1"/>
              </a:solidFill>
              <a:latin typeface="Arial" panose="020B0604020202020204" pitchFamily="34" charset="0"/>
              <a:cs typeface="Arial" panose="020B0604020202020204" pitchFamily="34" charset="0"/>
            </a:rPr>
            <a:t>and Darma, 2023).</a:t>
          </a:r>
          <a:endParaRPr lang="en-IN" sz="1800" dirty="0">
            <a:solidFill>
              <a:schemeClr val="bg1"/>
            </a:solidFill>
            <a:latin typeface="Arial" panose="020B0604020202020204" pitchFamily="34" charset="0"/>
            <a:cs typeface="Arial" panose="020B0604020202020204" pitchFamily="34" charset="0"/>
          </a:endParaRPr>
        </a:p>
      </dgm:t>
    </dgm:pt>
    <dgm:pt modelId="{DF2CEF1B-499F-44FE-9619-002831B033CE}" type="parTrans" cxnId="{98281049-DA13-4961-ABE7-4BBA34CA8D2F}">
      <dgm:prSet/>
      <dgm:spPr/>
      <dgm:t>
        <a:bodyPr/>
        <a:lstStyle/>
        <a:p>
          <a:endParaRPr lang="en-IN"/>
        </a:p>
      </dgm:t>
    </dgm:pt>
    <dgm:pt modelId="{69EC9B9D-4F90-4ABB-85CF-4CD30BBDC700}" type="sibTrans" cxnId="{98281049-DA13-4961-ABE7-4BBA34CA8D2F}">
      <dgm:prSet/>
      <dgm:spPr/>
      <dgm:t>
        <a:bodyPr/>
        <a:lstStyle/>
        <a:p>
          <a:endParaRPr lang="en-IN"/>
        </a:p>
      </dgm:t>
    </dgm:pt>
    <dgm:pt modelId="{6271D57B-D726-4BA4-B2E8-4D966483B32A}" type="pres">
      <dgm:prSet presAssocID="{F536D9B9-344C-4434-AF71-75E911AE393F}" presName="Name0" presStyleCnt="0">
        <dgm:presLayoutVars>
          <dgm:dir/>
          <dgm:resizeHandles val="exact"/>
        </dgm:presLayoutVars>
      </dgm:prSet>
      <dgm:spPr/>
    </dgm:pt>
    <dgm:pt modelId="{ADE54931-C1D6-4A9A-A621-3DA0B39592F6}" type="pres">
      <dgm:prSet presAssocID="{F536D9B9-344C-4434-AF71-75E911AE393F}" presName="arrow" presStyleLbl="bgShp" presStyleIdx="0" presStyleCnt="1"/>
      <dgm:spPr/>
    </dgm:pt>
    <dgm:pt modelId="{152FCCAC-C169-48C5-89FA-CDE69EA0D21C}" type="pres">
      <dgm:prSet presAssocID="{F536D9B9-344C-4434-AF71-75E911AE393F}" presName="points" presStyleCnt="0"/>
      <dgm:spPr/>
    </dgm:pt>
    <dgm:pt modelId="{24ADEC57-513E-445A-9980-01542B902513}" type="pres">
      <dgm:prSet presAssocID="{195C13C5-437C-4BC5-A214-6DF8519D8481}" presName="compositeA" presStyleCnt="0"/>
      <dgm:spPr/>
    </dgm:pt>
    <dgm:pt modelId="{359EA344-D3B2-423C-8B51-4E92B515EE1C}" type="pres">
      <dgm:prSet presAssocID="{195C13C5-437C-4BC5-A214-6DF8519D8481}" presName="textA" presStyleLbl="revTx" presStyleIdx="0" presStyleCnt="5">
        <dgm:presLayoutVars>
          <dgm:bulletEnabled val="1"/>
        </dgm:presLayoutVars>
      </dgm:prSet>
      <dgm:spPr/>
    </dgm:pt>
    <dgm:pt modelId="{DAB0F5F3-2525-4669-86E1-AC4B1AF78934}" type="pres">
      <dgm:prSet presAssocID="{195C13C5-437C-4BC5-A214-6DF8519D8481}" presName="circleA" presStyleLbl="node1" presStyleIdx="0" presStyleCnt="5"/>
      <dgm:spPr/>
    </dgm:pt>
    <dgm:pt modelId="{2EA31890-A873-436C-A086-03C63F32B28D}" type="pres">
      <dgm:prSet presAssocID="{195C13C5-437C-4BC5-A214-6DF8519D8481}" presName="spaceA" presStyleCnt="0"/>
      <dgm:spPr/>
    </dgm:pt>
    <dgm:pt modelId="{3B4EC8CE-2BCB-403A-B625-F94107F276F6}" type="pres">
      <dgm:prSet presAssocID="{F6B56C92-B424-46A4-9034-93267A76CCDB}" presName="space" presStyleCnt="0"/>
      <dgm:spPr/>
    </dgm:pt>
    <dgm:pt modelId="{3916604B-1EBF-4360-B100-D8C036389739}" type="pres">
      <dgm:prSet presAssocID="{0713722B-DF64-44AF-BC13-43878B03888B}" presName="compositeB" presStyleCnt="0"/>
      <dgm:spPr/>
    </dgm:pt>
    <dgm:pt modelId="{EC97E00A-AD18-463D-A0E5-C67727BE0153}" type="pres">
      <dgm:prSet presAssocID="{0713722B-DF64-44AF-BC13-43878B03888B}" presName="textB" presStyleLbl="revTx" presStyleIdx="1" presStyleCnt="5">
        <dgm:presLayoutVars>
          <dgm:bulletEnabled val="1"/>
        </dgm:presLayoutVars>
      </dgm:prSet>
      <dgm:spPr/>
    </dgm:pt>
    <dgm:pt modelId="{871EAFF7-8355-4ED5-BEBD-D9E3969D430A}" type="pres">
      <dgm:prSet presAssocID="{0713722B-DF64-44AF-BC13-43878B03888B}" presName="circleB" presStyleLbl="node1" presStyleIdx="1" presStyleCnt="5"/>
      <dgm:spPr/>
    </dgm:pt>
    <dgm:pt modelId="{ED2C6E5E-5BFD-40FD-9536-4491F474DCE7}" type="pres">
      <dgm:prSet presAssocID="{0713722B-DF64-44AF-BC13-43878B03888B}" presName="spaceB" presStyleCnt="0"/>
      <dgm:spPr/>
    </dgm:pt>
    <dgm:pt modelId="{62DE731A-D112-4422-878C-DA249204BF64}" type="pres">
      <dgm:prSet presAssocID="{3361CEB4-EBCE-4CF0-A479-DADAD12913CA}" presName="space" presStyleCnt="0"/>
      <dgm:spPr/>
    </dgm:pt>
    <dgm:pt modelId="{F5191F9E-05D3-4B72-BB1B-219A2B4D6D99}" type="pres">
      <dgm:prSet presAssocID="{3558E5FF-D77D-479C-A454-2B4825BDEE5C}" presName="compositeA" presStyleCnt="0"/>
      <dgm:spPr/>
    </dgm:pt>
    <dgm:pt modelId="{FE7EE682-5D98-4364-9C6D-62E25412E6D2}" type="pres">
      <dgm:prSet presAssocID="{3558E5FF-D77D-479C-A454-2B4825BDEE5C}" presName="textA" presStyleLbl="revTx" presStyleIdx="2" presStyleCnt="5">
        <dgm:presLayoutVars>
          <dgm:bulletEnabled val="1"/>
        </dgm:presLayoutVars>
      </dgm:prSet>
      <dgm:spPr/>
    </dgm:pt>
    <dgm:pt modelId="{E509544D-687B-473B-87B3-27BE105E05C9}" type="pres">
      <dgm:prSet presAssocID="{3558E5FF-D77D-479C-A454-2B4825BDEE5C}" presName="circleA" presStyleLbl="node1" presStyleIdx="2" presStyleCnt="5"/>
      <dgm:spPr/>
    </dgm:pt>
    <dgm:pt modelId="{0C6BA5EC-14D8-42B7-9CDA-EE34A33D7628}" type="pres">
      <dgm:prSet presAssocID="{3558E5FF-D77D-479C-A454-2B4825BDEE5C}" presName="spaceA" presStyleCnt="0"/>
      <dgm:spPr/>
    </dgm:pt>
    <dgm:pt modelId="{BB1CAEF3-A5AA-42A6-849B-21B2BB5798C3}" type="pres">
      <dgm:prSet presAssocID="{67D2E9B9-AA5F-45AD-8096-8555C3ADAB23}" presName="space" presStyleCnt="0"/>
      <dgm:spPr/>
    </dgm:pt>
    <dgm:pt modelId="{16432252-2BA3-450D-9D0A-3D48BA6520FD}" type="pres">
      <dgm:prSet presAssocID="{711B43D6-58A6-4649-8161-52C7B1CB2D08}" presName="compositeB" presStyleCnt="0"/>
      <dgm:spPr/>
    </dgm:pt>
    <dgm:pt modelId="{10B5E5FE-77E2-4F8A-8C88-CC3DBEDCDC3F}" type="pres">
      <dgm:prSet presAssocID="{711B43D6-58A6-4649-8161-52C7B1CB2D08}" presName="textB" presStyleLbl="revTx" presStyleIdx="3" presStyleCnt="5">
        <dgm:presLayoutVars>
          <dgm:bulletEnabled val="1"/>
        </dgm:presLayoutVars>
      </dgm:prSet>
      <dgm:spPr/>
    </dgm:pt>
    <dgm:pt modelId="{DF55494B-C86F-4F9C-92C8-37F0C337312E}" type="pres">
      <dgm:prSet presAssocID="{711B43D6-58A6-4649-8161-52C7B1CB2D08}" presName="circleB" presStyleLbl="node1" presStyleIdx="3" presStyleCnt="5"/>
      <dgm:spPr/>
    </dgm:pt>
    <dgm:pt modelId="{EAE7F3D3-9A82-4C49-B2B5-0B21F1A428DB}" type="pres">
      <dgm:prSet presAssocID="{711B43D6-58A6-4649-8161-52C7B1CB2D08}" presName="spaceB" presStyleCnt="0"/>
      <dgm:spPr/>
    </dgm:pt>
    <dgm:pt modelId="{DD86BF2D-153D-47BA-A02D-EAD4E0EED9B0}" type="pres">
      <dgm:prSet presAssocID="{C1C07A53-8E5C-43A9-9B33-B52091853D60}" presName="space" presStyleCnt="0"/>
      <dgm:spPr/>
    </dgm:pt>
    <dgm:pt modelId="{79566E2A-A06D-472C-BDE7-E832262FAA86}" type="pres">
      <dgm:prSet presAssocID="{8B2302F2-ED78-4918-A44B-F21AFFC7FC50}" presName="compositeA" presStyleCnt="0"/>
      <dgm:spPr/>
    </dgm:pt>
    <dgm:pt modelId="{66412C98-9FCD-4C09-BF82-9F57ADC23BD2}" type="pres">
      <dgm:prSet presAssocID="{8B2302F2-ED78-4918-A44B-F21AFFC7FC50}" presName="textA" presStyleLbl="revTx" presStyleIdx="4" presStyleCnt="5">
        <dgm:presLayoutVars>
          <dgm:bulletEnabled val="1"/>
        </dgm:presLayoutVars>
      </dgm:prSet>
      <dgm:spPr/>
    </dgm:pt>
    <dgm:pt modelId="{90308A79-4146-4622-90CB-364564EEC13D}" type="pres">
      <dgm:prSet presAssocID="{8B2302F2-ED78-4918-A44B-F21AFFC7FC50}" presName="circleA" presStyleLbl="node1" presStyleIdx="4" presStyleCnt="5"/>
      <dgm:spPr/>
    </dgm:pt>
    <dgm:pt modelId="{93D1EED1-811A-44B5-B490-E416F935BC92}" type="pres">
      <dgm:prSet presAssocID="{8B2302F2-ED78-4918-A44B-F21AFFC7FC50}" presName="spaceA" presStyleCnt="0"/>
      <dgm:spPr/>
    </dgm:pt>
  </dgm:ptLst>
  <dgm:cxnLst>
    <dgm:cxn modelId="{3AA92B0C-4250-401E-8593-0CA64C9140AC}" type="presOf" srcId="{F536D9B9-344C-4434-AF71-75E911AE393F}" destId="{6271D57B-D726-4BA4-B2E8-4D966483B32A}" srcOrd="0" destOrd="0" presId="urn:microsoft.com/office/officeart/2005/8/layout/hProcess11"/>
    <dgm:cxn modelId="{5F72DE1A-3480-4ECD-802D-A63F63342805}" type="presOf" srcId="{711B43D6-58A6-4649-8161-52C7B1CB2D08}" destId="{10B5E5FE-77E2-4F8A-8C88-CC3DBEDCDC3F}" srcOrd="0" destOrd="0" presId="urn:microsoft.com/office/officeart/2005/8/layout/hProcess11"/>
    <dgm:cxn modelId="{99FA9327-0E93-476D-8AAD-76EC2B79DEC7}" type="presOf" srcId="{0713722B-DF64-44AF-BC13-43878B03888B}" destId="{EC97E00A-AD18-463D-A0E5-C67727BE0153}" srcOrd="0" destOrd="0" presId="urn:microsoft.com/office/officeart/2005/8/layout/hProcess11"/>
    <dgm:cxn modelId="{1178BF44-C688-4018-BBFC-CEEB3CF9B0F4}" type="presOf" srcId="{3558E5FF-D77D-479C-A454-2B4825BDEE5C}" destId="{FE7EE682-5D98-4364-9C6D-62E25412E6D2}" srcOrd="0" destOrd="0" presId="urn:microsoft.com/office/officeart/2005/8/layout/hProcess11"/>
    <dgm:cxn modelId="{98281049-DA13-4961-ABE7-4BBA34CA8D2F}" srcId="{F536D9B9-344C-4434-AF71-75E911AE393F}" destId="{8B2302F2-ED78-4918-A44B-F21AFFC7FC50}" srcOrd="4" destOrd="0" parTransId="{DF2CEF1B-499F-44FE-9619-002831B033CE}" sibTransId="{69EC9B9D-4F90-4ABB-85CF-4CD30BBDC700}"/>
    <dgm:cxn modelId="{2073F44A-DED2-4D2E-B3B9-8D84A13FB0E3}" srcId="{F536D9B9-344C-4434-AF71-75E911AE393F}" destId="{3558E5FF-D77D-479C-A454-2B4825BDEE5C}" srcOrd="2" destOrd="0" parTransId="{1C3AE9F3-8554-4017-ACA5-4A5178EE82E0}" sibTransId="{67D2E9B9-AA5F-45AD-8096-8555C3ADAB23}"/>
    <dgm:cxn modelId="{7AFFFF63-E6B4-48C2-987C-82850406A4B6}" type="presOf" srcId="{8B2302F2-ED78-4918-A44B-F21AFFC7FC50}" destId="{66412C98-9FCD-4C09-BF82-9F57ADC23BD2}" srcOrd="0" destOrd="0" presId="urn:microsoft.com/office/officeart/2005/8/layout/hProcess11"/>
    <dgm:cxn modelId="{9BAD9681-218A-4D14-92D3-26C2C5CAA6CC}" srcId="{F536D9B9-344C-4434-AF71-75E911AE393F}" destId="{195C13C5-437C-4BC5-A214-6DF8519D8481}" srcOrd="0" destOrd="0" parTransId="{0898F34D-4476-4B13-8995-83C7BA09DC64}" sibTransId="{F6B56C92-B424-46A4-9034-93267A76CCDB}"/>
    <dgm:cxn modelId="{31294382-7E52-4C5C-923A-5B426A42E5EA}" type="presOf" srcId="{195C13C5-437C-4BC5-A214-6DF8519D8481}" destId="{359EA344-D3B2-423C-8B51-4E92B515EE1C}" srcOrd="0" destOrd="0" presId="urn:microsoft.com/office/officeart/2005/8/layout/hProcess11"/>
    <dgm:cxn modelId="{1F2CFCA5-4882-48A4-88C8-C486DDA064AC}" srcId="{F536D9B9-344C-4434-AF71-75E911AE393F}" destId="{711B43D6-58A6-4649-8161-52C7B1CB2D08}" srcOrd="3" destOrd="0" parTransId="{7AAC9B34-848B-45A5-B10F-C841E5C4C467}" sibTransId="{C1C07A53-8E5C-43A9-9B33-B52091853D60}"/>
    <dgm:cxn modelId="{F37F5CB7-0DA0-4367-BA9D-3C984EE6D51D}" srcId="{F536D9B9-344C-4434-AF71-75E911AE393F}" destId="{0713722B-DF64-44AF-BC13-43878B03888B}" srcOrd="1" destOrd="0" parTransId="{1EF143D5-FA33-44DC-AF9F-95F23BA4A062}" sibTransId="{3361CEB4-EBCE-4CF0-A479-DADAD12913CA}"/>
    <dgm:cxn modelId="{0B5D70EB-1BA4-4D59-AE45-708BC212DCBC}" type="presParOf" srcId="{6271D57B-D726-4BA4-B2E8-4D966483B32A}" destId="{ADE54931-C1D6-4A9A-A621-3DA0B39592F6}" srcOrd="0" destOrd="0" presId="urn:microsoft.com/office/officeart/2005/8/layout/hProcess11"/>
    <dgm:cxn modelId="{EB80DCAC-8773-4F55-8B35-E14381E02B7B}" type="presParOf" srcId="{6271D57B-D726-4BA4-B2E8-4D966483B32A}" destId="{152FCCAC-C169-48C5-89FA-CDE69EA0D21C}" srcOrd="1" destOrd="0" presId="urn:microsoft.com/office/officeart/2005/8/layout/hProcess11"/>
    <dgm:cxn modelId="{A26F9794-013B-4D40-8107-48705123D59C}" type="presParOf" srcId="{152FCCAC-C169-48C5-89FA-CDE69EA0D21C}" destId="{24ADEC57-513E-445A-9980-01542B902513}" srcOrd="0" destOrd="0" presId="urn:microsoft.com/office/officeart/2005/8/layout/hProcess11"/>
    <dgm:cxn modelId="{BA400DFA-832D-40E6-B487-63A9F076C163}" type="presParOf" srcId="{24ADEC57-513E-445A-9980-01542B902513}" destId="{359EA344-D3B2-423C-8B51-4E92B515EE1C}" srcOrd="0" destOrd="0" presId="urn:microsoft.com/office/officeart/2005/8/layout/hProcess11"/>
    <dgm:cxn modelId="{E3FC1684-9250-481B-8E36-69C0B42158EB}" type="presParOf" srcId="{24ADEC57-513E-445A-9980-01542B902513}" destId="{DAB0F5F3-2525-4669-86E1-AC4B1AF78934}" srcOrd="1" destOrd="0" presId="urn:microsoft.com/office/officeart/2005/8/layout/hProcess11"/>
    <dgm:cxn modelId="{9EA0FA42-613E-4134-931A-9DBF8C95282F}" type="presParOf" srcId="{24ADEC57-513E-445A-9980-01542B902513}" destId="{2EA31890-A873-436C-A086-03C63F32B28D}" srcOrd="2" destOrd="0" presId="urn:microsoft.com/office/officeart/2005/8/layout/hProcess11"/>
    <dgm:cxn modelId="{9F7BBAE7-04FC-43E9-A5DA-0A8CD7503A9B}" type="presParOf" srcId="{152FCCAC-C169-48C5-89FA-CDE69EA0D21C}" destId="{3B4EC8CE-2BCB-403A-B625-F94107F276F6}" srcOrd="1" destOrd="0" presId="urn:microsoft.com/office/officeart/2005/8/layout/hProcess11"/>
    <dgm:cxn modelId="{BFFE8CD9-20AF-485E-AC51-C9253B289A2B}" type="presParOf" srcId="{152FCCAC-C169-48C5-89FA-CDE69EA0D21C}" destId="{3916604B-1EBF-4360-B100-D8C036389739}" srcOrd="2" destOrd="0" presId="urn:microsoft.com/office/officeart/2005/8/layout/hProcess11"/>
    <dgm:cxn modelId="{DDF886B8-CA11-4C31-A137-C1F9E86B44EA}" type="presParOf" srcId="{3916604B-1EBF-4360-B100-D8C036389739}" destId="{EC97E00A-AD18-463D-A0E5-C67727BE0153}" srcOrd="0" destOrd="0" presId="urn:microsoft.com/office/officeart/2005/8/layout/hProcess11"/>
    <dgm:cxn modelId="{4500CC7A-27B7-417A-9446-5815931FAE1B}" type="presParOf" srcId="{3916604B-1EBF-4360-B100-D8C036389739}" destId="{871EAFF7-8355-4ED5-BEBD-D9E3969D430A}" srcOrd="1" destOrd="0" presId="urn:microsoft.com/office/officeart/2005/8/layout/hProcess11"/>
    <dgm:cxn modelId="{F4C7F4FD-B26D-440D-A178-CF5F01EE88D3}" type="presParOf" srcId="{3916604B-1EBF-4360-B100-D8C036389739}" destId="{ED2C6E5E-5BFD-40FD-9536-4491F474DCE7}" srcOrd="2" destOrd="0" presId="urn:microsoft.com/office/officeart/2005/8/layout/hProcess11"/>
    <dgm:cxn modelId="{AB4358D0-65BC-4898-9B43-BB5453C93BCD}" type="presParOf" srcId="{152FCCAC-C169-48C5-89FA-CDE69EA0D21C}" destId="{62DE731A-D112-4422-878C-DA249204BF64}" srcOrd="3" destOrd="0" presId="urn:microsoft.com/office/officeart/2005/8/layout/hProcess11"/>
    <dgm:cxn modelId="{B9BF98C0-5C2D-4D71-A5E7-891D5A2B1D28}" type="presParOf" srcId="{152FCCAC-C169-48C5-89FA-CDE69EA0D21C}" destId="{F5191F9E-05D3-4B72-BB1B-219A2B4D6D99}" srcOrd="4" destOrd="0" presId="urn:microsoft.com/office/officeart/2005/8/layout/hProcess11"/>
    <dgm:cxn modelId="{82570E9B-CD6E-4768-9D80-6221DFF75042}" type="presParOf" srcId="{F5191F9E-05D3-4B72-BB1B-219A2B4D6D99}" destId="{FE7EE682-5D98-4364-9C6D-62E25412E6D2}" srcOrd="0" destOrd="0" presId="urn:microsoft.com/office/officeart/2005/8/layout/hProcess11"/>
    <dgm:cxn modelId="{5DF226E4-0357-4480-919A-774FEFA6515E}" type="presParOf" srcId="{F5191F9E-05D3-4B72-BB1B-219A2B4D6D99}" destId="{E509544D-687B-473B-87B3-27BE105E05C9}" srcOrd="1" destOrd="0" presId="urn:microsoft.com/office/officeart/2005/8/layout/hProcess11"/>
    <dgm:cxn modelId="{6FA2525E-FFEC-4206-8183-B095E072856F}" type="presParOf" srcId="{F5191F9E-05D3-4B72-BB1B-219A2B4D6D99}" destId="{0C6BA5EC-14D8-42B7-9CDA-EE34A33D7628}" srcOrd="2" destOrd="0" presId="urn:microsoft.com/office/officeart/2005/8/layout/hProcess11"/>
    <dgm:cxn modelId="{E54C877F-1259-40D7-9E20-557E73A8FD15}" type="presParOf" srcId="{152FCCAC-C169-48C5-89FA-CDE69EA0D21C}" destId="{BB1CAEF3-A5AA-42A6-849B-21B2BB5798C3}" srcOrd="5" destOrd="0" presId="urn:microsoft.com/office/officeart/2005/8/layout/hProcess11"/>
    <dgm:cxn modelId="{527114D3-B476-408C-A2BD-0E4DAA229585}" type="presParOf" srcId="{152FCCAC-C169-48C5-89FA-CDE69EA0D21C}" destId="{16432252-2BA3-450D-9D0A-3D48BA6520FD}" srcOrd="6" destOrd="0" presId="urn:microsoft.com/office/officeart/2005/8/layout/hProcess11"/>
    <dgm:cxn modelId="{95423F83-DB17-4B88-BF0C-66466AAA96D8}" type="presParOf" srcId="{16432252-2BA3-450D-9D0A-3D48BA6520FD}" destId="{10B5E5FE-77E2-4F8A-8C88-CC3DBEDCDC3F}" srcOrd="0" destOrd="0" presId="urn:microsoft.com/office/officeart/2005/8/layout/hProcess11"/>
    <dgm:cxn modelId="{1DDB6920-39DD-4564-BC11-0C5E4F42BE6D}" type="presParOf" srcId="{16432252-2BA3-450D-9D0A-3D48BA6520FD}" destId="{DF55494B-C86F-4F9C-92C8-37F0C337312E}" srcOrd="1" destOrd="0" presId="urn:microsoft.com/office/officeart/2005/8/layout/hProcess11"/>
    <dgm:cxn modelId="{E93C2B5C-9A40-4E58-A6B3-2ACABC5527F3}" type="presParOf" srcId="{16432252-2BA3-450D-9D0A-3D48BA6520FD}" destId="{EAE7F3D3-9A82-4C49-B2B5-0B21F1A428DB}" srcOrd="2" destOrd="0" presId="urn:microsoft.com/office/officeart/2005/8/layout/hProcess11"/>
    <dgm:cxn modelId="{CB1B92B2-B0D1-4104-A914-37B42C3E6CAC}" type="presParOf" srcId="{152FCCAC-C169-48C5-89FA-CDE69EA0D21C}" destId="{DD86BF2D-153D-47BA-A02D-EAD4E0EED9B0}" srcOrd="7" destOrd="0" presId="urn:microsoft.com/office/officeart/2005/8/layout/hProcess11"/>
    <dgm:cxn modelId="{8FFCE540-E336-45B1-AA76-02114643D4BC}" type="presParOf" srcId="{152FCCAC-C169-48C5-89FA-CDE69EA0D21C}" destId="{79566E2A-A06D-472C-BDE7-E832262FAA86}" srcOrd="8" destOrd="0" presId="urn:microsoft.com/office/officeart/2005/8/layout/hProcess11"/>
    <dgm:cxn modelId="{67EFC833-9B1D-4A68-97C7-297552FC5A58}" type="presParOf" srcId="{79566E2A-A06D-472C-BDE7-E832262FAA86}" destId="{66412C98-9FCD-4C09-BF82-9F57ADC23BD2}" srcOrd="0" destOrd="0" presId="urn:microsoft.com/office/officeart/2005/8/layout/hProcess11"/>
    <dgm:cxn modelId="{5A65CF16-AD24-4762-A6FA-E9A2296F1F1E}" type="presParOf" srcId="{79566E2A-A06D-472C-BDE7-E832262FAA86}" destId="{90308A79-4146-4622-90CB-364564EEC13D}" srcOrd="1" destOrd="0" presId="urn:microsoft.com/office/officeart/2005/8/layout/hProcess11"/>
    <dgm:cxn modelId="{0BCEDE99-1F57-4EA8-9D07-BFDD0939BB31}" type="presParOf" srcId="{79566E2A-A06D-472C-BDE7-E832262FAA86}" destId="{93D1EED1-811A-44B5-B490-E416F935BC92}" srcOrd="2" destOrd="0" presId="urn:microsoft.com/office/officeart/2005/8/layout/hProcess11"/>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D8B269E-D7F3-4454-89C4-02927C7021B3}" type="doc">
      <dgm:prSet loTypeId="urn:microsoft.com/office/officeart/2005/8/layout/default#11" loCatId="list" qsTypeId="urn:microsoft.com/office/officeart/2005/8/quickstyle/simple1" qsCatId="simple" csTypeId="urn:microsoft.com/office/officeart/2005/8/colors/accent0_2" csCatId="mainScheme"/>
      <dgm:spPr/>
      <dgm:t>
        <a:bodyPr/>
        <a:lstStyle/>
        <a:p>
          <a:endParaRPr lang="en-IN"/>
        </a:p>
      </dgm:t>
    </dgm:pt>
    <dgm:pt modelId="{408BB66E-2078-4892-82DA-568757444A0B}">
      <dgm:prSet custT="1"/>
      <dgm:spPr/>
      <dgm:t>
        <a:bodyPr/>
        <a:lstStyle/>
        <a:p>
          <a:pPr>
            <a:lnSpc>
              <a:spcPct val="150000"/>
            </a:lnSpc>
          </a:pPr>
          <a:r>
            <a:rPr lang="en-GB" sz="2000" dirty="0">
              <a:latin typeface="Arial" panose="020B0604020202020204" pitchFamily="34" charset="0"/>
              <a:cs typeface="Arial" panose="020B0604020202020204" pitchFamily="34" charset="0"/>
            </a:rPr>
            <a:t>Goal of participation in alcohol-free events 30% (Shah and Asghar, 2023).</a:t>
          </a:r>
          <a:endParaRPr lang="en-IN" sz="2000" dirty="0">
            <a:latin typeface="Arial" panose="020B0604020202020204" pitchFamily="34" charset="0"/>
            <a:cs typeface="Arial" panose="020B0604020202020204" pitchFamily="34" charset="0"/>
          </a:endParaRPr>
        </a:p>
      </dgm:t>
    </dgm:pt>
    <dgm:pt modelId="{5864887B-8B43-4B98-A22F-DEE6F44DD2B4}" type="parTrans" cxnId="{44EB02DB-AB57-45B7-9FE7-3FE11E973A45}">
      <dgm:prSet/>
      <dgm:spPr/>
      <dgm:t>
        <a:bodyPr/>
        <a:lstStyle/>
        <a:p>
          <a:endParaRPr lang="en-IN"/>
        </a:p>
      </dgm:t>
    </dgm:pt>
    <dgm:pt modelId="{0119619F-7209-4706-9A9B-39D43CD8BFA9}" type="sibTrans" cxnId="{44EB02DB-AB57-45B7-9FE7-3FE11E973A45}">
      <dgm:prSet/>
      <dgm:spPr/>
      <dgm:t>
        <a:bodyPr/>
        <a:lstStyle/>
        <a:p>
          <a:endParaRPr lang="en-IN"/>
        </a:p>
      </dgm:t>
    </dgm:pt>
    <dgm:pt modelId="{978BC63E-AB30-413F-8D1D-4F63E1943402}">
      <dgm:prSet custT="1"/>
      <dgm:spPr/>
      <dgm:t>
        <a:bodyPr/>
        <a:lstStyle/>
        <a:p>
          <a:pPr>
            <a:lnSpc>
              <a:spcPct val="150000"/>
            </a:lnSpc>
          </a:pPr>
          <a:r>
            <a:rPr lang="en-GB" sz="2000" dirty="0">
              <a:latin typeface="Arial" panose="020B0604020202020204" pitchFamily="34" charset="0"/>
              <a:cs typeface="Arial" panose="020B0604020202020204" pitchFamily="34" charset="0"/>
            </a:rPr>
            <a:t>Assessed using attendance logs and post-interview questionnaires (MacKillop et al., 2022).</a:t>
          </a:r>
          <a:endParaRPr lang="en-IN" sz="2000" dirty="0">
            <a:latin typeface="Arial" panose="020B0604020202020204" pitchFamily="34" charset="0"/>
            <a:cs typeface="Arial" panose="020B0604020202020204" pitchFamily="34" charset="0"/>
          </a:endParaRPr>
        </a:p>
      </dgm:t>
    </dgm:pt>
    <dgm:pt modelId="{A77BF1A6-C659-4F43-B277-4AE7295FD8A4}" type="parTrans" cxnId="{B274373C-34F4-41E0-AF6D-E328179251E9}">
      <dgm:prSet/>
      <dgm:spPr/>
      <dgm:t>
        <a:bodyPr/>
        <a:lstStyle/>
        <a:p>
          <a:endParaRPr lang="en-IN"/>
        </a:p>
      </dgm:t>
    </dgm:pt>
    <dgm:pt modelId="{95420E47-A731-430C-A259-09066EA5205D}" type="sibTrans" cxnId="{B274373C-34F4-41E0-AF6D-E328179251E9}">
      <dgm:prSet/>
      <dgm:spPr/>
      <dgm:t>
        <a:bodyPr/>
        <a:lstStyle/>
        <a:p>
          <a:endParaRPr lang="en-IN"/>
        </a:p>
      </dgm:t>
    </dgm:pt>
    <dgm:pt modelId="{27F0CCC8-9F3F-476F-8132-852B559BE750}">
      <dgm:prSet custT="1"/>
      <dgm:spPr/>
      <dgm:t>
        <a:bodyPr/>
        <a:lstStyle/>
        <a:p>
          <a:pPr>
            <a:lnSpc>
              <a:spcPct val="150000"/>
            </a:lnSpc>
          </a:pPr>
          <a:r>
            <a:rPr lang="en-GB" sz="2000">
              <a:latin typeface="Arial" panose="020B0604020202020204" pitchFamily="34" charset="0"/>
              <a:cs typeface="Arial" panose="020B0604020202020204" pitchFamily="34" charset="0"/>
            </a:rPr>
            <a:t>Arrange social functions in the community weekly (Barnabas et al., 2025).</a:t>
          </a:r>
          <a:endParaRPr lang="en-IN" sz="2000">
            <a:latin typeface="Arial" panose="020B0604020202020204" pitchFamily="34" charset="0"/>
            <a:cs typeface="Arial" panose="020B0604020202020204" pitchFamily="34" charset="0"/>
          </a:endParaRPr>
        </a:p>
      </dgm:t>
    </dgm:pt>
    <dgm:pt modelId="{E34824DA-A010-4B24-A3F5-AC6B72810751}" type="parTrans" cxnId="{D2DE8CA3-9988-4874-91F3-50E2C97B9A62}">
      <dgm:prSet/>
      <dgm:spPr/>
      <dgm:t>
        <a:bodyPr/>
        <a:lstStyle/>
        <a:p>
          <a:endParaRPr lang="en-IN"/>
        </a:p>
      </dgm:t>
    </dgm:pt>
    <dgm:pt modelId="{0D8AF345-7CB8-4F5E-AAA6-FB4621A005D0}" type="sibTrans" cxnId="{D2DE8CA3-9988-4874-91F3-50E2C97B9A62}">
      <dgm:prSet/>
      <dgm:spPr/>
      <dgm:t>
        <a:bodyPr/>
        <a:lstStyle/>
        <a:p>
          <a:endParaRPr lang="en-IN"/>
        </a:p>
      </dgm:t>
    </dgm:pt>
    <dgm:pt modelId="{0C309166-0314-41BD-8D37-505F50DD27F9}">
      <dgm:prSet custT="1"/>
      <dgm:spPr/>
      <dgm:t>
        <a:bodyPr/>
        <a:lstStyle/>
        <a:p>
          <a:pPr>
            <a:lnSpc>
              <a:spcPct val="150000"/>
            </a:lnSpc>
          </a:pPr>
          <a:r>
            <a:rPr lang="en-GB" sz="2000" dirty="0">
              <a:latin typeface="Arial" panose="020B0604020202020204" pitchFamily="34" charset="0"/>
              <a:cs typeface="Arial" panose="020B0604020202020204" pitchFamily="34" charset="0"/>
            </a:rPr>
            <a:t>Promote healthy behavioural models by peer ambassadors (Shah and Asghar, 2023).</a:t>
          </a:r>
          <a:endParaRPr lang="en-IN" sz="2000" dirty="0">
            <a:latin typeface="Arial" panose="020B0604020202020204" pitchFamily="34" charset="0"/>
            <a:cs typeface="Arial" panose="020B0604020202020204" pitchFamily="34" charset="0"/>
          </a:endParaRPr>
        </a:p>
      </dgm:t>
    </dgm:pt>
    <dgm:pt modelId="{B5A1AD84-6B00-446F-AFB7-1B7951C06396}" type="parTrans" cxnId="{DAD0CBE2-0009-4A0F-ADCA-4AB08CEE1038}">
      <dgm:prSet/>
      <dgm:spPr/>
      <dgm:t>
        <a:bodyPr/>
        <a:lstStyle/>
        <a:p>
          <a:endParaRPr lang="en-IN"/>
        </a:p>
      </dgm:t>
    </dgm:pt>
    <dgm:pt modelId="{025266AE-B38C-4303-8124-AA9821381D35}" type="sibTrans" cxnId="{DAD0CBE2-0009-4A0F-ADCA-4AB08CEE1038}">
      <dgm:prSet/>
      <dgm:spPr/>
      <dgm:t>
        <a:bodyPr/>
        <a:lstStyle/>
        <a:p>
          <a:endParaRPr lang="en-IN"/>
        </a:p>
      </dgm:t>
    </dgm:pt>
    <dgm:pt modelId="{C6C2695B-3A29-4B32-86D5-BEB02309CD50}">
      <dgm:prSet custT="1"/>
      <dgm:spPr/>
      <dgm:t>
        <a:bodyPr/>
        <a:lstStyle/>
        <a:p>
          <a:pPr>
            <a:lnSpc>
              <a:spcPct val="150000"/>
            </a:lnSpc>
          </a:pPr>
          <a:r>
            <a:rPr lang="en-GB" sz="2000">
              <a:latin typeface="Arial" panose="020B0604020202020204" pitchFamily="34" charset="0"/>
              <a:cs typeface="Arial" panose="020B0604020202020204" pitchFamily="34" charset="0"/>
            </a:rPr>
            <a:t>Build Internet support groups within (Arafa et al., 2024).</a:t>
          </a:r>
          <a:endParaRPr lang="en-IN" sz="2000">
            <a:latin typeface="Arial" panose="020B0604020202020204" pitchFamily="34" charset="0"/>
            <a:cs typeface="Arial" panose="020B0604020202020204" pitchFamily="34" charset="0"/>
          </a:endParaRPr>
        </a:p>
      </dgm:t>
    </dgm:pt>
    <dgm:pt modelId="{DBAFD757-B518-426F-B66B-ED6A04B71AF2}" type="parTrans" cxnId="{0431D412-B8D1-47E6-9B42-CCE3B6BB310D}">
      <dgm:prSet/>
      <dgm:spPr/>
      <dgm:t>
        <a:bodyPr/>
        <a:lstStyle/>
        <a:p>
          <a:endParaRPr lang="en-IN"/>
        </a:p>
      </dgm:t>
    </dgm:pt>
    <dgm:pt modelId="{E161F3AB-8560-4B47-A89C-C14AAF35B0B8}" type="sibTrans" cxnId="{0431D412-B8D1-47E6-9B42-CCE3B6BB310D}">
      <dgm:prSet/>
      <dgm:spPr/>
      <dgm:t>
        <a:bodyPr/>
        <a:lstStyle/>
        <a:p>
          <a:endParaRPr lang="en-IN"/>
        </a:p>
      </dgm:t>
    </dgm:pt>
    <dgm:pt modelId="{D5C83174-7FC3-41EB-AF45-DCB1F5B0EE78}">
      <dgm:prSet custT="1"/>
      <dgm:spPr/>
      <dgm:t>
        <a:bodyPr/>
        <a:lstStyle/>
        <a:p>
          <a:pPr>
            <a:lnSpc>
              <a:spcPct val="150000"/>
            </a:lnSpc>
          </a:pPr>
          <a:r>
            <a:rPr lang="en-GB" sz="2000" b="1">
              <a:latin typeface="Arial" panose="020B0604020202020204" pitchFamily="34" charset="0"/>
              <a:cs typeface="Arial" panose="020B0604020202020204" pitchFamily="34" charset="0"/>
            </a:rPr>
            <a:t>Advantage:</a:t>
          </a:r>
          <a:r>
            <a:rPr lang="en-GB" sz="2000">
              <a:latin typeface="Arial" panose="020B0604020202020204" pitchFamily="34" charset="0"/>
              <a:cs typeface="Arial" panose="020B0604020202020204" pitchFamily="34" charset="0"/>
            </a:rPr>
            <a:t>Decreased social influence to consume alcohol (Barnabas et al., 2025).</a:t>
          </a:r>
          <a:endParaRPr lang="en-IN" sz="2000">
            <a:latin typeface="Arial" panose="020B0604020202020204" pitchFamily="34" charset="0"/>
            <a:cs typeface="Arial" panose="020B0604020202020204" pitchFamily="34" charset="0"/>
          </a:endParaRPr>
        </a:p>
      </dgm:t>
    </dgm:pt>
    <dgm:pt modelId="{F4203F30-07A8-4A24-BA9F-B33F2DFE0C85}" type="parTrans" cxnId="{5B90A6ED-4B5A-4191-BD16-FFCEBD9F6062}">
      <dgm:prSet/>
      <dgm:spPr/>
      <dgm:t>
        <a:bodyPr/>
        <a:lstStyle/>
        <a:p>
          <a:endParaRPr lang="en-IN"/>
        </a:p>
      </dgm:t>
    </dgm:pt>
    <dgm:pt modelId="{18C62D22-2672-4619-ACFF-57949075C5CE}" type="sibTrans" cxnId="{5B90A6ED-4B5A-4191-BD16-FFCEBD9F6062}">
      <dgm:prSet/>
      <dgm:spPr/>
      <dgm:t>
        <a:bodyPr/>
        <a:lstStyle/>
        <a:p>
          <a:endParaRPr lang="en-IN"/>
        </a:p>
      </dgm:t>
    </dgm:pt>
    <dgm:pt modelId="{1E83367C-3AD7-4FFE-BF71-DD77BAA137CF}">
      <dgm:prSet custT="1"/>
      <dgm:spPr/>
      <dgm:t>
        <a:bodyPr/>
        <a:lstStyle/>
        <a:p>
          <a:pPr>
            <a:lnSpc>
              <a:spcPct val="150000"/>
            </a:lnSpc>
          </a:pPr>
          <a:r>
            <a:rPr lang="en-GB" sz="2000" b="1">
              <a:latin typeface="Arial" panose="020B0604020202020204" pitchFamily="34" charset="0"/>
              <a:cs typeface="Arial" panose="020B0604020202020204" pitchFamily="34" charset="0"/>
            </a:rPr>
            <a:t>Advantage:</a:t>
          </a:r>
          <a:r>
            <a:rPr lang="en-GB" sz="2000">
              <a:latin typeface="Arial" panose="020B0604020202020204" pitchFamily="34" charset="0"/>
              <a:cs typeface="Arial" panose="020B0604020202020204" pitchFamily="34" charset="0"/>
            </a:rPr>
            <a:t>A better social connection without the need to be an alcoholic (MacKillop et al., 2022).</a:t>
          </a:r>
          <a:endParaRPr lang="en-IN" sz="2000">
            <a:latin typeface="Arial" panose="020B0604020202020204" pitchFamily="34" charset="0"/>
            <a:cs typeface="Arial" panose="020B0604020202020204" pitchFamily="34" charset="0"/>
          </a:endParaRPr>
        </a:p>
      </dgm:t>
    </dgm:pt>
    <dgm:pt modelId="{FF213554-B3B0-40AB-A9BE-5AEC58B99061}" type="parTrans" cxnId="{015B5707-E7B9-4783-A621-902F898D9188}">
      <dgm:prSet/>
      <dgm:spPr/>
      <dgm:t>
        <a:bodyPr/>
        <a:lstStyle/>
        <a:p>
          <a:endParaRPr lang="en-IN"/>
        </a:p>
      </dgm:t>
    </dgm:pt>
    <dgm:pt modelId="{5C1B3CB5-1053-4FFD-8575-2728BF489CB0}" type="sibTrans" cxnId="{015B5707-E7B9-4783-A621-902F898D9188}">
      <dgm:prSet/>
      <dgm:spPr/>
      <dgm:t>
        <a:bodyPr/>
        <a:lstStyle/>
        <a:p>
          <a:endParaRPr lang="en-IN"/>
        </a:p>
      </dgm:t>
    </dgm:pt>
    <dgm:pt modelId="{626AFC6A-53E3-4B41-90D7-C764EE384F5D}">
      <dgm:prSet custT="1"/>
      <dgm:spPr/>
      <dgm:t>
        <a:bodyPr/>
        <a:lstStyle/>
        <a:p>
          <a:pPr>
            <a:lnSpc>
              <a:spcPct val="150000"/>
            </a:lnSpc>
          </a:pPr>
          <a:r>
            <a:rPr lang="en-GB" sz="2000" b="1" dirty="0">
              <a:latin typeface="Arial" panose="020B0604020202020204" pitchFamily="34" charset="0"/>
              <a:cs typeface="Arial" panose="020B0604020202020204" pitchFamily="34" charset="0"/>
            </a:rPr>
            <a:t>Advantage</a:t>
          </a:r>
          <a:r>
            <a:rPr lang="en-GB" sz="2000" dirty="0">
              <a:latin typeface="Arial" panose="020B0604020202020204" pitchFamily="34" charset="0"/>
              <a:cs typeface="Arial" panose="020B0604020202020204" pitchFamily="34" charset="0"/>
            </a:rPr>
            <a:t>: The sustainable lifestyle after the campaign period (</a:t>
          </a:r>
          <a:r>
            <a:rPr lang="en-GB" sz="2000" dirty="0" err="1">
              <a:latin typeface="Arial" panose="020B0604020202020204" pitchFamily="34" charset="0"/>
              <a:cs typeface="Arial" panose="020B0604020202020204" pitchFamily="34" charset="0"/>
            </a:rPr>
            <a:t>Dwisuardinata</a:t>
          </a:r>
          <a:r>
            <a:rPr lang="en-GB" sz="2000" dirty="0">
              <a:latin typeface="Arial" panose="020B0604020202020204" pitchFamily="34" charset="0"/>
              <a:cs typeface="Arial" panose="020B0604020202020204" pitchFamily="34" charset="0"/>
            </a:rPr>
            <a:t>and Darma, 2023).</a:t>
          </a:r>
          <a:endParaRPr lang="en-IN" sz="2000" dirty="0">
            <a:latin typeface="Arial" panose="020B0604020202020204" pitchFamily="34" charset="0"/>
            <a:cs typeface="Arial" panose="020B0604020202020204" pitchFamily="34" charset="0"/>
          </a:endParaRPr>
        </a:p>
      </dgm:t>
    </dgm:pt>
    <dgm:pt modelId="{2568A1DC-D0C0-4449-9809-BB1E0D0789F2}" type="parTrans" cxnId="{8E55D7BA-8EAF-408E-9018-5DA3680560DA}">
      <dgm:prSet/>
      <dgm:spPr/>
      <dgm:t>
        <a:bodyPr/>
        <a:lstStyle/>
        <a:p>
          <a:endParaRPr lang="en-IN"/>
        </a:p>
      </dgm:t>
    </dgm:pt>
    <dgm:pt modelId="{68CC8761-B8A6-43EA-8BE3-9A49729D1355}" type="sibTrans" cxnId="{8E55D7BA-8EAF-408E-9018-5DA3680560DA}">
      <dgm:prSet/>
      <dgm:spPr/>
      <dgm:t>
        <a:bodyPr/>
        <a:lstStyle/>
        <a:p>
          <a:endParaRPr lang="en-IN"/>
        </a:p>
      </dgm:t>
    </dgm:pt>
    <dgm:pt modelId="{BF3D9455-9A5B-4F99-9D7A-E684AE93E9CE}" type="pres">
      <dgm:prSet presAssocID="{DD8B269E-D7F3-4454-89C4-02927C7021B3}" presName="diagram" presStyleCnt="0">
        <dgm:presLayoutVars>
          <dgm:dir/>
          <dgm:resizeHandles val="exact"/>
        </dgm:presLayoutVars>
      </dgm:prSet>
      <dgm:spPr/>
    </dgm:pt>
    <dgm:pt modelId="{FC94FEA2-0FA3-4A02-85E3-0090A156DFCC}" type="pres">
      <dgm:prSet presAssocID="{408BB66E-2078-4892-82DA-568757444A0B}" presName="node" presStyleLbl="node1" presStyleIdx="0" presStyleCnt="8">
        <dgm:presLayoutVars>
          <dgm:bulletEnabled val="1"/>
        </dgm:presLayoutVars>
      </dgm:prSet>
      <dgm:spPr/>
    </dgm:pt>
    <dgm:pt modelId="{6F16772B-2AB8-490B-A8C0-65F0561D271E}" type="pres">
      <dgm:prSet presAssocID="{0119619F-7209-4706-9A9B-39D43CD8BFA9}" presName="sibTrans" presStyleCnt="0"/>
      <dgm:spPr/>
    </dgm:pt>
    <dgm:pt modelId="{0D7732C0-8FBA-4DD0-A073-26540ACDEE09}" type="pres">
      <dgm:prSet presAssocID="{978BC63E-AB30-413F-8D1D-4F63E1943402}" presName="node" presStyleLbl="node1" presStyleIdx="1" presStyleCnt="8">
        <dgm:presLayoutVars>
          <dgm:bulletEnabled val="1"/>
        </dgm:presLayoutVars>
      </dgm:prSet>
      <dgm:spPr/>
    </dgm:pt>
    <dgm:pt modelId="{3790FCEF-DDBA-4AA4-8708-F5712057429B}" type="pres">
      <dgm:prSet presAssocID="{95420E47-A731-430C-A259-09066EA5205D}" presName="sibTrans" presStyleCnt="0"/>
      <dgm:spPr/>
    </dgm:pt>
    <dgm:pt modelId="{8C66ACEC-84A5-4286-ACF6-CAAA89883E44}" type="pres">
      <dgm:prSet presAssocID="{27F0CCC8-9F3F-476F-8132-852B559BE750}" presName="node" presStyleLbl="node1" presStyleIdx="2" presStyleCnt="8">
        <dgm:presLayoutVars>
          <dgm:bulletEnabled val="1"/>
        </dgm:presLayoutVars>
      </dgm:prSet>
      <dgm:spPr/>
    </dgm:pt>
    <dgm:pt modelId="{498037D4-06B0-42D6-B9C4-E857E6EDAA7D}" type="pres">
      <dgm:prSet presAssocID="{0D8AF345-7CB8-4F5E-AAA6-FB4621A005D0}" presName="sibTrans" presStyleCnt="0"/>
      <dgm:spPr/>
    </dgm:pt>
    <dgm:pt modelId="{D3C312A9-CF39-4BC2-8C0F-977BFB01AD4F}" type="pres">
      <dgm:prSet presAssocID="{0C309166-0314-41BD-8D37-505F50DD27F9}" presName="node" presStyleLbl="node1" presStyleIdx="3" presStyleCnt="8">
        <dgm:presLayoutVars>
          <dgm:bulletEnabled val="1"/>
        </dgm:presLayoutVars>
      </dgm:prSet>
      <dgm:spPr/>
    </dgm:pt>
    <dgm:pt modelId="{53E9E913-960C-49D5-9401-FE7E3E53A53D}" type="pres">
      <dgm:prSet presAssocID="{025266AE-B38C-4303-8124-AA9821381D35}" presName="sibTrans" presStyleCnt="0"/>
      <dgm:spPr/>
    </dgm:pt>
    <dgm:pt modelId="{06E2EAC2-3D13-41DD-9982-0896D5085A62}" type="pres">
      <dgm:prSet presAssocID="{C6C2695B-3A29-4B32-86D5-BEB02309CD50}" presName="node" presStyleLbl="node1" presStyleIdx="4" presStyleCnt="8">
        <dgm:presLayoutVars>
          <dgm:bulletEnabled val="1"/>
        </dgm:presLayoutVars>
      </dgm:prSet>
      <dgm:spPr/>
    </dgm:pt>
    <dgm:pt modelId="{E5E58DF9-0881-45AE-BE30-BA8AFFF9FDB0}" type="pres">
      <dgm:prSet presAssocID="{E161F3AB-8560-4B47-A89C-C14AAF35B0B8}" presName="sibTrans" presStyleCnt="0"/>
      <dgm:spPr/>
    </dgm:pt>
    <dgm:pt modelId="{B006B478-67FB-4F67-AE3E-BCADF0C01CD3}" type="pres">
      <dgm:prSet presAssocID="{D5C83174-7FC3-41EB-AF45-DCB1F5B0EE78}" presName="node" presStyleLbl="node1" presStyleIdx="5" presStyleCnt="8">
        <dgm:presLayoutVars>
          <dgm:bulletEnabled val="1"/>
        </dgm:presLayoutVars>
      </dgm:prSet>
      <dgm:spPr/>
    </dgm:pt>
    <dgm:pt modelId="{4859418F-4C3C-4495-B93E-4EA55CDC2A73}" type="pres">
      <dgm:prSet presAssocID="{18C62D22-2672-4619-ACFF-57949075C5CE}" presName="sibTrans" presStyleCnt="0"/>
      <dgm:spPr/>
    </dgm:pt>
    <dgm:pt modelId="{8A020DDF-BF4C-4BD7-95BC-65B0B9260FBC}" type="pres">
      <dgm:prSet presAssocID="{1E83367C-3AD7-4FFE-BF71-DD77BAA137CF}" presName="node" presStyleLbl="node1" presStyleIdx="6" presStyleCnt="8">
        <dgm:presLayoutVars>
          <dgm:bulletEnabled val="1"/>
        </dgm:presLayoutVars>
      </dgm:prSet>
      <dgm:spPr/>
    </dgm:pt>
    <dgm:pt modelId="{813EC112-5267-4372-8A95-779CD76610CB}" type="pres">
      <dgm:prSet presAssocID="{5C1B3CB5-1053-4FFD-8575-2728BF489CB0}" presName="sibTrans" presStyleCnt="0"/>
      <dgm:spPr/>
    </dgm:pt>
    <dgm:pt modelId="{9E6B9542-0450-4715-8332-C9C12F1599AB}" type="pres">
      <dgm:prSet presAssocID="{626AFC6A-53E3-4B41-90D7-C764EE384F5D}" presName="node" presStyleLbl="node1" presStyleIdx="7" presStyleCnt="8">
        <dgm:presLayoutVars>
          <dgm:bulletEnabled val="1"/>
        </dgm:presLayoutVars>
      </dgm:prSet>
      <dgm:spPr/>
    </dgm:pt>
  </dgm:ptLst>
  <dgm:cxnLst>
    <dgm:cxn modelId="{B5496C05-3320-4F40-BDAA-0E664D35B97A}" type="presOf" srcId="{C6C2695B-3A29-4B32-86D5-BEB02309CD50}" destId="{06E2EAC2-3D13-41DD-9982-0896D5085A62}" srcOrd="0" destOrd="0" presId="urn:microsoft.com/office/officeart/2005/8/layout/default#11"/>
    <dgm:cxn modelId="{015B5707-E7B9-4783-A621-902F898D9188}" srcId="{DD8B269E-D7F3-4454-89C4-02927C7021B3}" destId="{1E83367C-3AD7-4FFE-BF71-DD77BAA137CF}" srcOrd="6" destOrd="0" parTransId="{FF213554-B3B0-40AB-A9BE-5AEC58B99061}" sibTransId="{5C1B3CB5-1053-4FFD-8575-2728BF489CB0}"/>
    <dgm:cxn modelId="{0431D412-B8D1-47E6-9B42-CCE3B6BB310D}" srcId="{DD8B269E-D7F3-4454-89C4-02927C7021B3}" destId="{C6C2695B-3A29-4B32-86D5-BEB02309CD50}" srcOrd="4" destOrd="0" parTransId="{DBAFD757-B518-426F-B66B-ED6A04B71AF2}" sibTransId="{E161F3AB-8560-4B47-A89C-C14AAF35B0B8}"/>
    <dgm:cxn modelId="{CE568A25-5AFD-4AFC-B5C1-63E9FEA37633}" type="presOf" srcId="{27F0CCC8-9F3F-476F-8132-852B559BE750}" destId="{8C66ACEC-84A5-4286-ACF6-CAAA89883E44}" srcOrd="0" destOrd="0" presId="urn:microsoft.com/office/officeart/2005/8/layout/default#11"/>
    <dgm:cxn modelId="{7CBE6F2C-FBB2-491A-8875-AF2B00D6B85C}" type="presOf" srcId="{DD8B269E-D7F3-4454-89C4-02927C7021B3}" destId="{BF3D9455-9A5B-4F99-9D7A-E684AE93E9CE}" srcOrd="0" destOrd="0" presId="urn:microsoft.com/office/officeart/2005/8/layout/default#11"/>
    <dgm:cxn modelId="{9E954433-9E62-4ED5-B5F6-C86CEE155A93}" type="presOf" srcId="{0C309166-0314-41BD-8D37-505F50DD27F9}" destId="{D3C312A9-CF39-4BC2-8C0F-977BFB01AD4F}" srcOrd="0" destOrd="0" presId="urn:microsoft.com/office/officeart/2005/8/layout/default#11"/>
    <dgm:cxn modelId="{63C05239-EA4A-4F6F-AB29-3D1EBB614EBE}" type="presOf" srcId="{408BB66E-2078-4892-82DA-568757444A0B}" destId="{FC94FEA2-0FA3-4A02-85E3-0090A156DFCC}" srcOrd="0" destOrd="0" presId="urn:microsoft.com/office/officeart/2005/8/layout/default#11"/>
    <dgm:cxn modelId="{B274373C-34F4-41E0-AF6D-E328179251E9}" srcId="{DD8B269E-D7F3-4454-89C4-02927C7021B3}" destId="{978BC63E-AB30-413F-8D1D-4F63E1943402}" srcOrd="1" destOrd="0" parTransId="{A77BF1A6-C659-4F43-B277-4AE7295FD8A4}" sibTransId="{95420E47-A731-430C-A259-09066EA5205D}"/>
    <dgm:cxn modelId="{43315E74-A472-4A70-AD88-4EE297AE3B99}" type="presOf" srcId="{1E83367C-3AD7-4FFE-BF71-DD77BAA137CF}" destId="{8A020DDF-BF4C-4BD7-95BC-65B0B9260FBC}" srcOrd="0" destOrd="0" presId="urn:microsoft.com/office/officeart/2005/8/layout/default#11"/>
    <dgm:cxn modelId="{D2DE8CA3-9988-4874-91F3-50E2C97B9A62}" srcId="{DD8B269E-D7F3-4454-89C4-02927C7021B3}" destId="{27F0CCC8-9F3F-476F-8132-852B559BE750}" srcOrd="2" destOrd="0" parTransId="{E34824DA-A010-4B24-A3F5-AC6B72810751}" sibTransId="{0D8AF345-7CB8-4F5E-AAA6-FB4621A005D0}"/>
    <dgm:cxn modelId="{A48732B1-1BCE-469A-8ED5-D823E10DF7EF}" type="presOf" srcId="{D5C83174-7FC3-41EB-AF45-DCB1F5B0EE78}" destId="{B006B478-67FB-4F67-AE3E-BCADF0C01CD3}" srcOrd="0" destOrd="0" presId="urn:microsoft.com/office/officeart/2005/8/layout/default#11"/>
    <dgm:cxn modelId="{0C6493B4-D51D-453D-97EE-20B4FB75EF69}" type="presOf" srcId="{978BC63E-AB30-413F-8D1D-4F63E1943402}" destId="{0D7732C0-8FBA-4DD0-A073-26540ACDEE09}" srcOrd="0" destOrd="0" presId="urn:microsoft.com/office/officeart/2005/8/layout/default#11"/>
    <dgm:cxn modelId="{8E55D7BA-8EAF-408E-9018-5DA3680560DA}" srcId="{DD8B269E-D7F3-4454-89C4-02927C7021B3}" destId="{626AFC6A-53E3-4B41-90D7-C764EE384F5D}" srcOrd="7" destOrd="0" parTransId="{2568A1DC-D0C0-4449-9809-BB1E0D0789F2}" sibTransId="{68CC8761-B8A6-43EA-8BE3-9A49729D1355}"/>
    <dgm:cxn modelId="{44EB02DB-AB57-45B7-9FE7-3FE11E973A45}" srcId="{DD8B269E-D7F3-4454-89C4-02927C7021B3}" destId="{408BB66E-2078-4892-82DA-568757444A0B}" srcOrd="0" destOrd="0" parTransId="{5864887B-8B43-4B98-A22F-DEE6F44DD2B4}" sibTransId="{0119619F-7209-4706-9A9B-39D43CD8BFA9}"/>
    <dgm:cxn modelId="{DAD0CBE2-0009-4A0F-ADCA-4AB08CEE1038}" srcId="{DD8B269E-D7F3-4454-89C4-02927C7021B3}" destId="{0C309166-0314-41BD-8D37-505F50DD27F9}" srcOrd="3" destOrd="0" parTransId="{B5A1AD84-6B00-446F-AFB7-1B7951C06396}" sibTransId="{025266AE-B38C-4303-8124-AA9821381D35}"/>
    <dgm:cxn modelId="{5B90A6ED-4B5A-4191-BD16-FFCEBD9F6062}" srcId="{DD8B269E-D7F3-4454-89C4-02927C7021B3}" destId="{D5C83174-7FC3-41EB-AF45-DCB1F5B0EE78}" srcOrd="5" destOrd="0" parTransId="{F4203F30-07A8-4A24-BA9F-B33F2DFE0C85}" sibTransId="{18C62D22-2672-4619-ACFF-57949075C5CE}"/>
    <dgm:cxn modelId="{6605C8EF-C4E5-4E5C-B518-B00D31F718A2}" type="presOf" srcId="{626AFC6A-53E3-4B41-90D7-C764EE384F5D}" destId="{9E6B9542-0450-4715-8332-C9C12F1599AB}" srcOrd="0" destOrd="0" presId="urn:microsoft.com/office/officeart/2005/8/layout/default#11"/>
    <dgm:cxn modelId="{42F094A9-4F51-4309-B4C8-51DE563BDCB0}" type="presParOf" srcId="{BF3D9455-9A5B-4F99-9D7A-E684AE93E9CE}" destId="{FC94FEA2-0FA3-4A02-85E3-0090A156DFCC}" srcOrd="0" destOrd="0" presId="urn:microsoft.com/office/officeart/2005/8/layout/default#11"/>
    <dgm:cxn modelId="{65F83CA7-94CC-4C3F-92EC-B117805822D5}" type="presParOf" srcId="{BF3D9455-9A5B-4F99-9D7A-E684AE93E9CE}" destId="{6F16772B-2AB8-490B-A8C0-65F0561D271E}" srcOrd="1" destOrd="0" presId="urn:microsoft.com/office/officeart/2005/8/layout/default#11"/>
    <dgm:cxn modelId="{B159F0E0-8FB4-4A1D-8A85-B6E2BDBB4F2F}" type="presParOf" srcId="{BF3D9455-9A5B-4F99-9D7A-E684AE93E9CE}" destId="{0D7732C0-8FBA-4DD0-A073-26540ACDEE09}" srcOrd="2" destOrd="0" presId="urn:microsoft.com/office/officeart/2005/8/layout/default#11"/>
    <dgm:cxn modelId="{EE27265A-203B-4DC8-ACE0-71BF2003ACAF}" type="presParOf" srcId="{BF3D9455-9A5B-4F99-9D7A-E684AE93E9CE}" destId="{3790FCEF-DDBA-4AA4-8708-F5712057429B}" srcOrd="3" destOrd="0" presId="urn:microsoft.com/office/officeart/2005/8/layout/default#11"/>
    <dgm:cxn modelId="{AC875F36-39FD-40B7-8A8A-3095413ED97E}" type="presParOf" srcId="{BF3D9455-9A5B-4F99-9D7A-E684AE93E9CE}" destId="{8C66ACEC-84A5-4286-ACF6-CAAA89883E44}" srcOrd="4" destOrd="0" presId="urn:microsoft.com/office/officeart/2005/8/layout/default#11"/>
    <dgm:cxn modelId="{3BE93ABB-2C58-4DCC-902C-075960057559}" type="presParOf" srcId="{BF3D9455-9A5B-4F99-9D7A-E684AE93E9CE}" destId="{498037D4-06B0-42D6-B9C4-E857E6EDAA7D}" srcOrd="5" destOrd="0" presId="urn:microsoft.com/office/officeart/2005/8/layout/default#11"/>
    <dgm:cxn modelId="{496391F1-274C-41CB-81A9-15674850997A}" type="presParOf" srcId="{BF3D9455-9A5B-4F99-9D7A-E684AE93E9CE}" destId="{D3C312A9-CF39-4BC2-8C0F-977BFB01AD4F}" srcOrd="6" destOrd="0" presId="urn:microsoft.com/office/officeart/2005/8/layout/default#11"/>
    <dgm:cxn modelId="{05D98413-0C0D-4932-AC2D-DCBF43BC24C0}" type="presParOf" srcId="{BF3D9455-9A5B-4F99-9D7A-E684AE93E9CE}" destId="{53E9E913-960C-49D5-9401-FE7E3E53A53D}" srcOrd="7" destOrd="0" presId="urn:microsoft.com/office/officeart/2005/8/layout/default#11"/>
    <dgm:cxn modelId="{4064B088-9F58-407C-80C7-67F19A1C0E9C}" type="presParOf" srcId="{BF3D9455-9A5B-4F99-9D7A-E684AE93E9CE}" destId="{06E2EAC2-3D13-41DD-9982-0896D5085A62}" srcOrd="8" destOrd="0" presId="urn:microsoft.com/office/officeart/2005/8/layout/default#11"/>
    <dgm:cxn modelId="{BD3A3E14-0DBF-46E5-9FAD-9717B2DDA87C}" type="presParOf" srcId="{BF3D9455-9A5B-4F99-9D7A-E684AE93E9CE}" destId="{E5E58DF9-0881-45AE-BE30-BA8AFFF9FDB0}" srcOrd="9" destOrd="0" presId="urn:microsoft.com/office/officeart/2005/8/layout/default#11"/>
    <dgm:cxn modelId="{72DDF1F5-F011-4D77-A4F0-122D8B2D0285}" type="presParOf" srcId="{BF3D9455-9A5B-4F99-9D7A-E684AE93E9CE}" destId="{B006B478-67FB-4F67-AE3E-BCADF0C01CD3}" srcOrd="10" destOrd="0" presId="urn:microsoft.com/office/officeart/2005/8/layout/default#11"/>
    <dgm:cxn modelId="{2A6A2B2D-14A0-4790-9AD3-EE199AA81B97}" type="presParOf" srcId="{BF3D9455-9A5B-4F99-9D7A-E684AE93E9CE}" destId="{4859418F-4C3C-4495-B93E-4EA55CDC2A73}" srcOrd="11" destOrd="0" presId="urn:microsoft.com/office/officeart/2005/8/layout/default#11"/>
    <dgm:cxn modelId="{0077DBD1-A66E-402E-BB3E-84B366ED5424}" type="presParOf" srcId="{BF3D9455-9A5B-4F99-9D7A-E684AE93E9CE}" destId="{8A020DDF-BF4C-4BD7-95BC-65B0B9260FBC}" srcOrd="12" destOrd="0" presId="urn:microsoft.com/office/officeart/2005/8/layout/default#11"/>
    <dgm:cxn modelId="{C3685639-1775-49FF-B948-9C67FFDF6A9B}" type="presParOf" srcId="{BF3D9455-9A5B-4F99-9D7A-E684AE93E9CE}" destId="{813EC112-5267-4372-8A95-779CD76610CB}" srcOrd="13" destOrd="0" presId="urn:microsoft.com/office/officeart/2005/8/layout/default#11"/>
    <dgm:cxn modelId="{BF3F46F9-F3A8-4AAD-BB04-BD4355A1C65E}" type="presParOf" srcId="{BF3D9455-9A5B-4F99-9D7A-E684AE93E9CE}" destId="{9E6B9542-0450-4715-8332-C9C12F1599AB}" srcOrd="14" destOrd="0" presId="urn:microsoft.com/office/officeart/2005/8/layout/default#11"/>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DA0A511-F3B2-430E-9924-3796213E0AFD}" type="doc">
      <dgm:prSet loTypeId="urn:microsoft.com/office/officeart/2005/8/layout/process1" loCatId="process" qsTypeId="urn:microsoft.com/office/officeart/2005/8/quickstyle/simple1" qsCatId="simple" csTypeId="urn:microsoft.com/office/officeart/2005/8/colors/accent0_2" csCatId="mainScheme"/>
      <dgm:spPr/>
      <dgm:t>
        <a:bodyPr/>
        <a:lstStyle/>
        <a:p>
          <a:endParaRPr lang="en-IN"/>
        </a:p>
      </dgm:t>
    </dgm:pt>
    <dgm:pt modelId="{7F816E12-0E86-4C3F-A397-E57C6EB00DD2}">
      <dgm:prSet custT="1"/>
      <dgm:spPr/>
      <dgm:t>
        <a:bodyPr/>
        <a:lstStyle/>
        <a:p>
          <a:pPr>
            <a:lnSpc>
              <a:spcPct val="150000"/>
            </a:lnSpc>
          </a:pPr>
          <a:r>
            <a:rPr lang="en-IN" sz="1800" dirty="0">
              <a:latin typeface="Arial" panose="020B0604020202020204" pitchFamily="34" charset="0"/>
              <a:cs typeface="Arial" panose="020B0604020202020204" pitchFamily="34" charset="0"/>
            </a:rPr>
            <a:t>The campaign  &amp;quot;Own Your Nights – Drink Smart, Live Strong&amp;quot; aims to reduce binge drinking among young adults aged between 18 and 25 within the university and community set-ups.</a:t>
          </a:r>
        </a:p>
      </dgm:t>
    </dgm:pt>
    <dgm:pt modelId="{C2A521B0-2A0D-4E42-B270-9ED0A3B7F12C}" type="parTrans" cxnId="{0B5C3CFD-C6AF-40B9-874C-0C279DACB6BF}">
      <dgm:prSet/>
      <dgm:spPr/>
      <dgm:t>
        <a:bodyPr/>
        <a:lstStyle/>
        <a:p>
          <a:endParaRPr lang="en-IN"/>
        </a:p>
      </dgm:t>
    </dgm:pt>
    <dgm:pt modelId="{32C3A7B3-1EAA-4ACA-927F-5C7781CECFDC}" type="sibTrans" cxnId="{0B5C3CFD-C6AF-40B9-874C-0C279DACB6BF}">
      <dgm:prSet/>
      <dgm:spPr/>
      <dgm:t>
        <a:bodyPr/>
        <a:lstStyle/>
        <a:p>
          <a:endParaRPr lang="en-IN"/>
        </a:p>
      </dgm:t>
    </dgm:pt>
    <dgm:pt modelId="{04EDB1B7-1D94-44E2-BE77-B452F278EF0D}">
      <dgm:prSet custT="1"/>
      <dgm:spPr/>
      <dgm:t>
        <a:bodyPr/>
        <a:lstStyle/>
        <a:p>
          <a:pPr>
            <a:lnSpc>
              <a:spcPct val="150000"/>
            </a:lnSpc>
          </a:pPr>
          <a:r>
            <a:rPr lang="en-IN" sz="1800">
              <a:latin typeface="Arial" panose="020B0604020202020204" pitchFamily="34" charset="0"/>
              <a:cs typeface="Arial" panose="020B0604020202020204" pitchFamily="34" charset="0"/>
            </a:rPr>
            <a:t>This campaign integrates peer-initiated workshops and interactive education to make alcohol-free social programs for fostering knowledge and healthier lifestyle maintenance (Yeh</a:t>
          </a:r>
          <a:r>
            <a:rPr lang="en-IN" sz="1800" i="1">
              <a:latin typeface="Arial" panose="020B0604020202020204" pitchFamily="34" charset="0"/>
              <a:cs typeface="Arial" panose="020B0604020202020204" pitchFamily="34" charset="0"/>
            </a:rPr>
            <a:t>et al.,</a:t>
          </a:r>
          <a:r>
            <a:rPr lang="en-IN" sz="1800">
              <a:latin typeface="Arial" panose="020B0604020202020204" pitchFamily="34" charset="0"/>
              <a:cs typeface="Arial" panose="020B0604020202020204" pitchFamily="34" charset="0"/>
            </a:rPr>
            <a:t>2023).</a:t>
          </a:r>
        </a:p>
      </dgm:t>
    </dgm:pt>
    <dgm:pt modelId="{32FD2813-6278-42A3-88CD-AF9AF971BD0B}" type="parTrans" cxnId="{D5A1B0DF-6B20-4867-AC15-55466F12E580}">
      <dgm:prSet/>
      <dgm:spPr/>
      <dgm:t>
        <a:bodyPr/>
        <a:lstStyle/>
        <a:p>
          <a:endParaRPr lang="en-IN"/>
        </a:p>
      </dgm:t>
    </dgm:pt>
    <dgm:pt modelId="{EA79DB81-D130-4FFF-870A-80CD7A323775}" type="sibTrans" cxnId="{D5A1B0DF-6B20-4867-AC15-55466F12E580}">
      <dgm:prSet/>
      <dgm:spPr/>
      <dgm:t>
        <a:bodyPr/>
        <a:lstStyle/>
        <a:p>
          <a:endParaRPr lang="en-IN"/>
        </a:p>
      </dgm:t>
    </dgm:pt>
    <dgm:pt modelId="{B2FB2F87-43E8-4732-8CC4-0004A1032BF2}">
      <dgm:prSet custT="1"/>
      <dgm:spPr/>
      <dgm:t>
        <a:bodyPr/>
        <a:lstStyle/>
        <a:p>
          <a:pPr>
            <a:lnSpc>
              <a:spcPct val="150000"/>
            </a:lnSpc>
          </a:pPr>
          <a:r>
            <a:rPr lang="en-IN" sz="1800">
              <a:latin typeface="Arial" panose="020B0604020202020204" pitchFamily="34" charset="0"/>
              <a:cs typeface="Arial" panose="020B0604020202020204" pitchFamily="34" charset="0"/>
            </a:rPr>
            <a:t>The whole campaign promotes better behaviour change by raising awareness, developing skills, and leveraging supportive peer networks (Quatremère</a:t>
          </a:r>
          <a:r>
            <a:rPr lang="en-IN" sz="1800" i="1">
              <a:latin typeface="Arial" panose="020B0604020202020204" pitchFamily="34" charset="0"/>
              <a:cs typeface="Arial" panose="020B0604020202020204" pitchFamily="34" charset="0"/>
            </a:rPr>
            <a:t>et al.,</a:t>
          </a:r>
          <a:r>
            <a:rPr lang="en-IN" sz="1800">
              <a:latin typeface="Arial" panose="020B0604020202020204" pitchFamily="34" charset="0"/>
              <a:cs typeface="Arial" panose="020B0604020202020204" pitchFamily="34" charset="0"/>
            </a:rPr>
            <a:t>2023).</a:t>
          </a:r>
        </a:p>
      </dgm:t>
    </dgm:pt>
    <dgm:pt modelId="{11ED6843-0DD3-4E65-AE06-05F20FA56687}" type="parTrans" cxnId="{3659B11D-1FDB-4EF7-B07C-A8CC57B3866E}">
      <dgm:prSet/>
      <dgm:spPr/>
      <dgm:t>
        <a:bodyPr/>
        <a:lstStyle/>
        <a:p>
          <a:endParaRPr lang="en-IN"/>
        </a:p>
      </dgm:t>
    </dgm:pt>
    <dgm:pt modelId="{5DA5CD0F-8E7E-4EEC-A4CF-3100DB06020D}" type="sibTrans" cxnId="{3659B11D-1FDB-4EF7-B07C-A8CC57B3866E}">
      <dgm:prSet/>
      <dgm:spPr/>
      <dgm:t>
        <a:bodyPr/>
        <a:lstStyle/>
        <a:p>
          <a:endParaRPr lang="en-IN"/>
        </a:p>
      </dgm:t>
    </dgm:pt>
    <dgm:pt modelId="{C83E05CC-FFAC-4C22-885C-3E7EE060E409}">
      <dgm:prSet custT="1"/>
      <dgm:spPr/>
      <dgm:t>
        <a:bodyPr/>
        <a:lstStyle/>
        <a:p>
          <a:pPr>
            <a:lnSpc>
              <a:spcPct val="150000"/>
            </a:lnSpc>
          </a:pPr>
          <a:r>
            <a:rPr lang="en-IN" sz="1800" dirty="0">
              <a:latin typeface="Arial" panose="020B0604020202020204" pitchFamily="34" charset="0"/>
              <a:cs typeface="Arial" panose="020B0604020202020204" pitchFamily="34" charset="0"/>
            </a:rPr>
            <a:t>The programme helps in the UK public health priorities by promoting the reduction of alcohol-related harm in the community through health promotion strategies (Manthey</a:t>
          </a:r>
          <a:r>
            <a:rPr lang="en-IN" sz="1800" i="1" dirty="0">
              <a:latin typeface="Arial" panose="020B0604020202020204" pitchFamily="34" charset="0"/>
              <a:cs typeface="Arial" panose="020B0604020202020204" pitchFamily="34" charset="0"/>
            </a:rPr>
            <a:t>et al.,</a:t>
          </a:r>
          <a:r>
            <a:rPr lang="en-IN" sz="1800" dirty="0">
              <a:latin typeface="Arial" panose="020B0604020202020204" pitchFamily="34" charset="0"/>
              <a:cs typeface="Arial" panose="020B0604020202020204" pitchFamily="34" charset="0"/>
            </a:rPr>
            <a:t>2023).</a:t>
          </a:r>
        </a:p>
      </dgm:t>
    </dgm:pt>
    <dgm:pt modelId="{3F3EE73A-CB9C-410B-A627-9F74F138290B}" type="parTrans" cxnId="{8964BDF9-5DF2-4810-A58E-799E6688EDCA}">
      <dgm:prSet/>
      <dgm:spPr/>
      <dgm:t>
        <a:bodyPr/>
        <a:lstStyle/>
        <a:p>
          <a:endParaRPr lang="en-IN"/>
        </a:p>
      </dgm:t>
    </dgm:pt>
    <dgm:pt modelId="{7139F7EB-FF5F-4F0A-8190-B084ECAC33D4}" type="sibTrans" cxnId="{8964BDF9-5DF2-4810-A58E-799E6688EDCA}">
      <dgm:prSet/>
      <dgm:spPr/>
      <dgm:t>
        <a:bodyPr/>
        <a:lstStyle/>
        <a:p>
          <a:endParaRPr lang="en-IN"/>
        </a:p>
      </dgm:t>
    </dgm:pt>
    <dgm:pt modelId="{463824A4-BC9A-4FCA-AEB7-09E3155C2E16}" type="pres">
      <dgm:prSet presAssocID="{3DA0A511-F3B2-430E-9924-3796213E0AFD}" presName="Name0" presStyleCnt="0">
        <dgm:presLayoutVars>
          <dgm:dir/>
          <dgm:resizeHandles val="exact"/>
        </dgm:presLayoutVars>
      </dgm:prSet>
      <dgm:spPr/>
    </dgm:pt>
    <dgm:pt modelId="{3E46763D-35AE-4020-AB54-99777F6AC4A7}" type="pres">
      <dgm:prSet presAssocID="{7F816E12-0E86-4C3F-A397-E57C6EB00DD2}" presName="node" presStyleLbl="node1" presStyleIdx="0" presStyleCnt="4">
        <dgm:presLayoutVars>
          <dgm:bulletEnabled val="1"/>
        </dgm:presLayoutVars>
      </dgm:prSet>
      <dgm:spPr/>
    </dgm:pt>
    <dgm:pt modelId="{60EECC95-CBC4-4BEB-9104-5118285D4000}" type="pres">
      <dgm:prSet presAssocID="{32C3A7B3-1EAA-4ACA-927F-5C7781CECFDC}" presName="sibTrans" presStyleLbl="sibTrans2D1" presStyleIdx="0" presStyleCnt="3"/>
      <dgm:spPr/>
    </dgm:pt>
    <dgm:pt modelId="{DEF77E8A-EC1D-4804-8B5F-B7E2C3C012D6}" type="pres">
      <dgm:prSet presAssocID="{32C3A7B3-1EAA-4ACA-927F-5C7781CECFDC}" presName="connectorText" presStyleLbl="sibTrans2D1" presStyleIdx="0" presStyleCnt="3"/>
      <dgm:spPr/>
    </dgm:pt>
    <dgm:pt modelId="{98127B8F-FB48-4570-A779-45DE07A1CC45}" type="pres">
      <dgm:prSet presAssocID="{04EDB1B7-1D94-44E2-BE77-B452F278EF0D}" presName="node" presStyleLbl="node1" presStyleIdx="1" presStyleCnt="4">
        <dgm:presLayoutVars>
          <dgm:bulletEnabled val="1"/>
        </dgm:presLayoutVars>
      </dgm:prSet>
      <dgm:spPr/>
    </dgm:pt>
    <dgm:pt modelId="{F8B9A97E-18F0-4677-A03D-D57A6D51099F}" type="pres">
      <dgm:prSet presAssocID="{EA79DB81-D130-4FFF-870A-80CD7A323775}" presName="sibTrans" presStyleLbl="sibTrans2D1" presStyleIdx="1" presStyleCnt="3"/>
      <dgm:spPr/>
    </dgm:pt>
    <dgm:pt modelId="{C14942B9-C1B9-4C99-AF41-75CBF2044E24}" type="pres">
      <dgm:prSet presAssocID="{EA79DB81-D130-4FFF-870A-80CD7A323775}" presName="connectorText" presStyleLbl="sibTrans2D1" presStyleIdx="1" presStyleCnt="3"/>
      <dgm:spPr/>
    </dgm:pt>
    <dgm:pt modelId="{C0559955-108B-44CE-AA4E-72FEF5DFA98D}" type="pres">
      <dgm:prSet presAssocID="{B2FB2F87-43E8-4732-8CC4-0004A1032BF2}" presName="node" presStyleLbl="node1" presStyleIdx="2" presStyleCnt="4">
        <dgm:presLayoutVars>
          <dgm:bulletEnabled val="1"/>
        </dgm:presLayoutVars>
      </dgm:prSet>
      <dgm:spPr/>
    </dgm:pt>
    <dgm:pt modelId="{A67AF869-4002-41C5-B9F7-1F1D820AF52D}" type="pres">
      <dgm:prSet presAssocID="{5DA5CD0F-8E7E-4EEC-A4CF-3100DB06020D}" presName="sibTrans" presStyleLbl="sibTrans2D1" presStyleIdx="2" presStyleCnt="3"/>
      <dgm:spPr/>
    </dgm:pt>
    <dgm:pt modelId="{857759A8-44C7-4A94-8CA7-3539B4A57B4A}" type="pres">
      <dgm:prSet presAssocID="{5DA5CD0F-8E7E-4EEC-A4CF-3100DB06020D}" presName="connectorText" presStyleLbl="sibTrans2D1" presStyleIdx="2" presStyleCnt="3"/>
      <dgm:spPr/>
    </dgm:pt>
    <dgm:pt modelId="{1B74E215-25C0-4CFA-BA1F-0DED9BF3C506}" type="pres">
      <dgm:prSet presAssocID="{C83E05CC-FFAC-4C22-885C-3E7EE060E409}" presName="node" presStyleLbl="node1" presStyleIdx="3" presStyleCnt="4">
        <dgm:presLayoutVars>
          <dgm:bulletEnabled val="1"/>
        </dgm:presLayoutVars>
      </dgm:prSet>
      <dgm:spPr/>
    </dgm:pt>
  </dgm:ptLst>
  <dgm:cxnLst>
    <dgm:cxn modelId="{2C16D90F-EFB1-48D4-B448-B856A87CE4D2}" type="presOf" srcId="{EA79DB81-D130-4FFF-870A-80CD7A323775}" destId="{F8B9A97E-18F0-4677-A03D-D57A6D51099F}" srcOrd="0" destOrd="0" presId="urn:microsoft.com/office/officeart/2005/8/layout/process1"/>
    <dgm:cxn modelId="{3659B11D-1FDB-4EF7-B07C-A8CC57B3866E}" srcId="{3DA0A511-F3B2-430E-9924-3796213E0AFD}" destId="{B2FB2F87-43E8-4732-8CC4-0004A1032BF2}" srcOrd="2" destOrd="0" parTransId="{11ED6843-0DD3-4E65-AE06-05F20FA56687}" sibTransId="{5DA5CD0F-8E7E-4EEC-A4CF-3100DB06020D}"/>
    <dgm:cxn modelId="{C522E61E-38EE-42DD-BA47-389AE7D1B0B1}" type="presOf" srcId="{B2FB2F87-43E8-4732-8CC4-0004A1032BF2}" destId="{C0559955-108B-44CE-AA4E-72FEF5DFA98D}" srcOrd="0" destOrd="0" presId="urn:microsoft.com/office/officeart/2005/8/layout/process1"/>
    <dgm:cxn modelId="{5A240574-F5A7-44C7-B87E-C0543773FEB0}" type="presOf" srcId="{32C3A7B3-1EAA-4ACA-927F-5C7781CECFDC}" destId="{DEF77E8A-EC1D-4804-8B5F-B7E2C3C012D6}" srcOrd="1" destOrd="0" presId="urn:microsoft.com/office/officeart/2005/8/layout/process1"/>
    <dgm:cxn modelId="{F771F67C-7C24-4018-A53B-21AD2B744186}" type="presOf" srcId="{7F816E12-0E86-4C3F-A397-E57C6EB00DD2}" destId="{3E46763D-35AE-4020-AB54-99777F6AC4A7}" srcOrd="0" destOrd="0" presId="urn:microsoft.com/office/officeart/2005/8/layout/process1"/>
    <dgm:cxn modelId="{42352F7D-B7D8-4658-BB66-42028BEDF49F}" type="presOf" srcId="{5DA5CD0F-8E7E-4EEC-A4CF-3100DB06020D}" destId="{857759A8-44C7-4A94-8CA7-3539B4A57B4A}" srcOrd="1" destOrd="0" presId="urn:microsoft.com/office/officeart/2005/8/layout/process1"/>
    <dgm:cxn modelId="{8EE46899-8BDF-4A7A-A957-D234660C340B}" type="presOf" srcId="{C83E05CC-FFAC-4C22-885C-3E7EE060E409}" destId="{1B74E215-25C0-4CFA-BA1F-0DED9BF3C506}" srcOrd="0" destOrd="0" presId="urn:microsoft.com/office/officeart/2005/8/layout/process1"/>
    <dgm:cxn modelId="{7DF1E7B2-712C-449E-A3BC-F01BED325B46}" type="presOf" srcId="{EA79DB81-D130-4FFF-870A-80CD7A323775}" destId="{C14942B9-C1B9-4C99-AF41-75CBF2044E24}" srcOrd="1" destOrd="0" presId="urn:microsoft.com/office/officeart/2005/8/layout/process1"/>
    <dgm:cxn modelId="{E393BCC2-087E-4997-947F-F3C084F3D707}" type="presOf" srcId="{5DA5CD0F-8E7E-4EEC-A4CF-3100DB06020D}" destId="{A67AF869-4002-41C5-B9F7-1F1D820AF52D}" srcOrd="0" destOrd="0" presId="urn:microsoft.com/office/officeart/2005/8/layout/process1"/>
    <dgm:cxn modelId="{7C5777CA-C53B-48DD-A471-1055DF3D9ED0}" type="presOf" srcId="{04EDB1B7-1D94-44E2-BE77-B452F278EF0D}" destId="{98127B8F-FB48-4570-A779-45DE07A1CC45}" srcOrd="0" destOrd="0" presId="urn:microsoft.com/office/officeart/2005/8/layout/process1"/>
    <dgm:cxn modelId="{D00A05CD-22BC-454D-BC07-9805A9101B36}" type="presOf" srcId="{32C3A7B3-1EAA-4ACA-927F-5C7781CECFDC}" destId="{60EECC95-CBC4-4BEB-9104-5118285D4000}" srcOrd="0" destOrd="0" presId="urn:microsoft.com/office/officeart/2005/8/layout/process1"/>
    <dgm:cxn modelId="{D5A1B0DF-6B20-4867-AC15-55466F12E580}" srcId="{3DA0A511-F3B2-430E-9924-3796213E0AFD}" destId="{04EDB1B7-1D94-44E2-BE77-B452F278EF0D}" srcOrd="1" destOrd="0" parTransId="{32FD2813-6278-42A3-88CD-AF9AF971BD0B}" sibTransId="{EA79DB81-D130-4FFF-870A-80CD7A323775}"/>
    <dgm:cxn modelId="{2E13CCF0-B1D3-45F4-84DE-D07183C422FC}" type="presOf" srcId="{3DA0A511-F3B2-430E-9924-3796213E0AFD}" destId="{463824A4-BC9A-4FCA-AEB7-09E3155C2E16}" srcOrd="0" destOrd="0" presId="urn:microsoft.com/office/officeart/2005/8/layout/process1"/>
    <dgm:cxn modelId="{8964BDF9-5DF2-4810-A58E-799E6688EDCA}" srcId="{3DA0A511-F3B2-430E-9924-3796213E0AFD}" destId="{C83E05CC-FFAC-4C22-885C-3E7EE060E409}" srcOrd="3" destOrd="0" parTransId="{3F3EE73A-CB9C-410B-A627-9F74F138290B}" sibTransId="{7139F7EB-FF5F-4F0A-8190-B084ECAC33D4}"/>
    <dgm:cxn modelId="{0B5C3CFD-C6AF-40B9-874C-0C279DACB6BF}" srcId="{3DA0A511-F3B2-430E-9924-3796213E0AFD}" destId="{7F816E12-0E86-4C3F-A397-E57C6EB00DD2}" srcOrd="0" destOrd="0" parTransId="{C2A521B0-2A0D-4E42-B270-9ED0A3B7F12C}" sibTransId="{32C3A7B3-1EAA-4ACA-927F-5C7781CECFDC}"/>
    <dgm:cxn modelId="{8E26C845-1171-454A-932E-085F83622822}" type="presParOf" srcId="{463824A4-BC9A-4FCA-AEB7-09E3155C2E16}" destId="{3E46763D-35AE-4020-AB54-99777F6AC4A7}" srcOrd="0" destOrd="0" presId="urn:microsoft.com/office/officeart/2005/8/layout/process1"/>
    <dgm:cxn modelId="{ED14FB8C-95A4-44E5-B4F2-2397FE02362B}" type="presParOf" srcId="{463824A4-BC9A-4FCA-AEB7-09E3155C2E16}" destId="{60EECC95-CBC4-4BEB-9104-5118285D4000}" srcOrd="1" destOrd="0" presId="urn:microsoft.com/office/officeart/2005/8/layout/process1"/>
    <dgm:cxn modelId="{ECF71B40-76DA-456D-A950-A9F5938A1D07}" type="presParOf" srcId="{60EECC95-CBC4-4BEB-9104-5118285D4000}" destId="{DEF77E8A-EC1D-4804-8B5F-B7E2C3C012D6}" srcOrd="0" destOrd="0" presId="urn:microsoft.com/office/officeart/2005/8/layout/process1"/>
    <dgm:cxn modelId="{CD86F639-C8B6-484C-A7FC-3B22E048DAF5}" type="presParOf" srcId="{463824A4-BC9A-4FCA-AEB7-09E3155C2E16}" destId="{98127B8F-FB48-4570-A779-45DE07A1CC45}" srcOrd="2" destOrd="0" presId="urn:microsoft.com/office/officeart/2005/8/layout/process1"/>
    <dgm:cxn modelId="{BAB65BAB-5E71-4517-8887-EAE13045BA84}" type="presParOf" srcId="{463824A4-BC9A-4FCA-AEB7-09E3155C2E16}" destId="{F8B9A97E-18F0-4677-A03D-D57A6D51099F}" srcOrd="3" destOrd="0" presId="urn:microsoft.com/office/officeart/2005/8/layout/process1"/>
    <dgm:cxn modelId="{95E58C81-13F9-4D3E-AEA3-9EDAF4B56698}" type="presParOf" srcId="{F8B9A97E-18F0-4677-A03D-D57A6D51099F}" destId="{C14942B9-C1B9-4C99-AF41-75CBF2044E24}" srcOrd="0" destOrd="0" presId="urn:microsoft.com/office/officeart/2005/8/layout/process1"/>
    <dgm:cxn modelId="{22ED98C4-8537-4D00-875F-0B9B0C3472DF}" type="presParOf" srcId="{463824A4-BC9A-4FCA-AEB7-09E3155C2E16}" destId="{C0559955-108B-44CE-AA4E-72FEF5DFA98D}" srcOrd="4" destOrd="0" presId="urn:microsoft.com/office/officeart/2005/8/layout/process1"/>
    <dgm:cxn modelId="{CFCEAAE6-3B43-4686-AB22-63616AE3F52B}" type="presParOf" srcId="{463824A4-BC9A-4FCA-AEB7-09E3155C2E16}" destId="{A67AF869-4002-41C5-B9F7-1F1D820AF52D}" srcOrd="5" destOrd="0" presId="urn:microsoft.com/office/officeart/2005/8/layout/process1"/>
    <dgm:cxn modelId="{3F059C45-BAA2-4F59-BD1B-507BE22836DB}" type="presParOf" srcId="{A67AF869-4002-41C5-B9F7-1F1D820AF52D}" destId="{857759A8-44C7-4A94-8CA7-3539B4A57B4A}" srcOrd="0" destOrd="0" presId="urn:microsoft.com/office/officeart/2005/8/layout/process1"/>
    <dgm:cxn modelId="{147E7944-A2C8-4D22-B14B-359C40D9DAB3}" type="presParOf" srcId="{463824A4-BC9A-4FCA-AEB7-09E3155C2E16}" destId="{1B74E215-25C0-4CFA-BA1F-0DED9BF3C506}" srcOrd="6" destOrd="0" presId="urn:microsoft.com/office/officeart/2005/8/layout/process1"/>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4A3B19A-1BFA-43A7-BF31-1F4065F1D56B}"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8DF20E02-759D-4551-A120-C7FECED51C0B}">
      <dgm:prSet custT="1"/>
      <dgm:spPr/>
      <dgm:t>
        <a:bodyPr/>
        <a:lstStyle/>
        <a:p>
          <a:pPr>
            <a:lnSpc>
              <a:spcPct val="100000"/>
            </a:lnSpc>
          </a:pPr>
          <a:r>
            <a:rPr lang="en-IN" sz="1800" dirty="0">
              <a:solidFill>
                <a:schemeClr val="bg1"/>
              </a:solidFill>
              <a:latin typeface="Arial" panose="020B0604020202020204" pitchFamily="34" charset="0"/>
              <a:cs typeface="Arial" panose="020B0604020202020204" pitchFamily="34" charset="0"/>
            </a:rPr>
            <a:t>The outcome of the evaluation process follows the mixed evaluation framework, which follows the whole combination of process, impact, and outcome evaluation systems (Yeh</a:t>
          </a:r>
          <a:r>
            <a:rPr lang="en-IN" sz="1800" i="1" dirty="0">
              <a:solidFill>
                <a:schemeClr val="bg1"/>
              </a:solidFill>
              <a:latin typeface="Arial" panose="020B0604020202020204" pitchFamily="34" charset="0"/>
              <a:cs typeface="Arial" panose="020B0604020202020204" pitchFamily="34" charset="0"/>
            </a:rPr>
            <a:t>et al.,</a:t>
          </a:r>
          <a:r>
            <a:rPr lang="en-IN" sz="1800" dirty="0">
              <a:solidFill>
                <a:schemeClr val="bg1"/>
              </a:solidFill>
              <a:latin typeface="Arial" panose="020B0604020202020204" pitchFamily="34" charset="0"/>
              <a:cs typeface="Arial" panose="020B0604020202020204" pitchFamily="34" charset="0"/>
            </a:rPr>
            <a:t>2023).</a:t>
          </a:r>
          <a:endParaRPr lang="en-US" sz="1800" dirty="0">
            <a:solidFill>
              <a:schemeClr val="bg1"/>
            </a:solidFill>
            <a:latin typeface="Arial" panose="020B0604020202020204" pitchFamily="34" charset="0"/>
            <a:cs typeface="Arial" panose="020B0604020202020204" pitchFamily="34" charset="0"/>
          </a:endParaRPr>
        </a:p>
      </dgm:t>
    </dgm:pt>
    <dgm:pt modelId="{E8A90B75-AD1E-47C3-8092-F2BEFE09E447}" type="parTrans" cxnId="{D2665851-7CCD-43AB-AF7A-41114C2FFE68}">
      <dgm:prSet/>
      <dgm:spPr/>
      <dgm:t>
        <a:bodyPr/>
        <a:lstStyle/>
        <a:p>
          <a:endParaRPr lang="en-US"/>
        </a:p>
      </dgm:t>
    </dgm:pt>
    <dgm:pt modelId="{349A94E7-9B14-469E-BE3F-E923D4819145}" type="sibTrans" cxnId="{D2665851-7CCD-43AB-AF7A-41114C2FFE68}">
      <dgm:prSet/>
      <dgm:spPr/>
      <dgm:t>
        <a:bodyPr/>
        <a:lstStyle/>
        <a:p>
          <a:pPr>
            <a:lnSpc>
              <a:spcPct val="100000"/>
            </a:lnSpc>
          </a:pPr>
          <a:endParaRPr lang="en-US"/>
        </a:p>
      </dgm:t>
    </dgm:pt>
    <dgm:pt modelId="{F46BB7E8-070A-4FAB-B543-F92E406057B0}">
      <dgm:prSet custT="1"/>
      <dgm:spPr/>
      <dgm:t>
        <a:bodyPr/>
        <a:lstStyle/>
        <a:p>
          <a:pPr>
            <a:lnSpc>
              <a:spcPct val="100000"/>
            </a:lnSpc>
          </a:pPr>
          <a:r>
            <a:rPr lang="en-IN" sz="1800">
              <a:solidFill>
                <a:schemeClr val="bg1"/>
              </a:solidFill>
              <a:latin typeface="Arial" panose="020B0604020202020204" pitchFamily="34" charset="0"/>
              <a:cs typeface="Arial" panose="020B0604020202020204" pitchFamily="34" charset="0"/>
            </a:rPr>
            <a:t>Process evaluation works to identify the effectiveness of the activities and whether the targets of participation are met (Menda</a:t>
          </a:r>
          <a:r>
            <a:rPr lang="en-IN" sz="1800" i="1">
              <a:solidFill>
                <a:schemeClr val="bg1"/>
              </a:solidFill>
              <a:latin typeface="Arial" panose="020B0604020202020204" pitchFamily="34" charset="0"/>
              <a:cs typeface="Arial" panose="020B0604020202020204" pitchFamily="34" charset="0"/>
            </a:rPr>
            <a:t>et al.,</a:t>
          </a:r>
          <a:r>
            <a:rPr lang="en-IN" sz="1800">
              <a:solidFill>
                <a:schemeClr val="bg1"/>
              </a:solidFill>
              <a:latin typeface="Arial" panose="020B0604020202020204" pitchFamily="34" charset="0"/>
              <a:cs typeface="Arial" panose="020B0604020202020204" pitchFamily="34" charset="0"/>
            </a:rPr>
            <a:t>2026).</a:t>
          </a:r>
          <a:endParaRPr lang="en-US" sz="1800">
            <a:solidFill>
              <a:schemeClr val="bg1"/>
            </a:solidFill>
            <a:latin typeface="Arial" panose="020B0604020202020204" pitchFamily="34" charset="0"/>
            <a:cs typeface="Arial" panose="020B0604020202020204" pitchFamily="34" charset="0"/>
          </a:endParaRPr>
        </a:p>
      </dgm:t>
    </dgm:pt>
    <dgm:pt modelId="{3C914969-65CD-4958-BAE9-E63490435141}" type="parTrans" cxnId="{82CDEDB6-3F58-4F14-9732-43C538BCE020}">
      <dgm:prSet/>
      <dgm:spPr/>
      <dgm:t>
        <a:bodyPr/>
        <a:lstStyle/>
        <a:p>
          <a:endParaRPr lang="en-US"/>
        </a:p>
      </dgm:t>
    </dgm:pt>
    <dgm:pt modelId="{03FD8418-1CC6-425B-B710-077B0C1982F3}" type="sibTrans" cxnId="{82CDEDB6-3F58-4F14-9732-43C538BCE020}">
      <dgm:prSet/>
      <dgm:spPr/>
      <dgm:t>
        <a:bodyPr/>
        <a:lstStyle/>
        <a:p>
          <a:pPr>
            <a:lnSpc>
              <a:spcPct val="100000"/>
            </a:lnSpc>
          </a:pPr>
          <a:endParaRPr lang="en-US"/>
        </a:p>
      </dgm:t>
    </dgm:pt>
    <dgm:pt modelId="{647441A7-9ABA-4651-A4E8-21F22AEAD726}">
      <dgm:prSet custT="1"/>
      <dgm:spPr/>
      <dgm:t>
        <a:bodyPr/>
        <a:lstStyle/>
        <a:p>
          <a:pPr>
            <a:lnSpc>
              <a:spcPct val="100000"/>
            </a:lnSpc>
          </a:pPr>
          <a:r>
            <a:rPr lang="en-IN" sz="1800">
              <a:solidFill>
                <a:schemeClr val="bg1"/>
              </a:solidFill>
              <a:latin typeface="Arial" panose="020B0604020202020204" pitchFamily="34" charset="0"/>
              <a:cs typeface="Arial" panose="020B0604020202020204" pitchFamily="34" charset="0"/>
            </a:rPr>
            <a:t>Impact evaluation is concerned with the short-term increase or decrease in knowledge, awareness, and attitudes towards alcohol consumption (Quatremère</a:t>
          </a:r>
          <a:r>
            <a:rPr lang="en-IN" sz="1800" i="1">
              <a:solidFill>
                <a:schemeClr val="bg1"/>
              </a:solidFill>
              <a:latin typeface="Arial" panose="020B0604020202020204" pitchFamily="34" charset="0"/>
              <a:cs typeface="Arial" panose="020B0604020202020204" pitchFamily="34" charset="0"/>
            </a:rPr>
            <a:t>et al.,</a:t>
          </a:r>
          <a:r>
            <a:rPr lang="en-IN" sz="1800">
              <a:solidFill>
                <a:schemeClr val="bg1"/>
              </a:solidFill>
              <a:latin typeface="Arial" panose="020B0604020202020204" pitchFamily="34" charset="0"/>
              <a:cs typeface="Arial" panose="020B0604020202020204" pitchFamily="34" charset="0"/>
            </a:rPr>
            <a:t>2023).</a:t>
          </a:r>
          <a:endParaRPr lang="en-US" sz="1800">
            <a:solidFill>
              <a:schemeClr val="bg1"/>
            </a:solidFill>
            <a:latin typeface="Arial" panose="020B0604020202020204" pitchFamily="34" charset="0"/>
            <a:cs typeface="Arial" panose="020B0604020202020204" pitchFamily="34" charset="0"/>
          </a:endParaRPr>
        </a:p>
      </dgm:t>
    </dgm:pt>
    <dgm:pt modelId="{F353D842-242B-4CEE-953E-B158E3CDE270}" type="parTrans" cxnId="{13E4E2BA-E5FF-45C9-9E4E-9568CD9D2CDD}">
      <dgm:prSet/>
      <dgm:spPr/>
      <dgm:t>
        <a:bodyPr/>
        <a:lstStyle/>
        <a:p>
          <a:endParaRPr lang="en-US"/>
        </a:p>
      </dgm:t>
    </dgm:pt>
    <dgm:pt modelId="{25E0796D-89ED-4F69-9143-3A3F17903A32}" type="sibTrans" cxnId="{13E4E2BA-E5FF-45C9-9E4E-9568CD9D2CDD}">
      <dgm:prSet/>
      <dgm:spPr/>
      <dgm:t>
        <a:bodyPr/>
        <a:lstStyle/>
        <a:p>
          <a:pPr>
            <a:lnSpc>
              <a:spcPct val="100000"/>
            </a:lnSpc>
          </a:pPr>
          <a:endParaRPr lang="en-US"/>
        </a:p>
      </dgm:t>
    </dgm:pt>
    <dgm:pt modelId="{E5B2EDA3-F0C1-43E6-BBB5-5B32DA9454C0}">
      <dgm:prSet custT="1"/>
      <dgm:spPr/>
      <dgm:t>
        <a:bodyPr/>
        <a:lstStyle/>
        <a:p>
          <a:pPr>
            <a:lnSpc>
              <a:spcPct val="100000"/>
            </a:lnSpc>
          </a:pPr>
          <a:r>
            <a:rPr lang="en-IN" sz="1800" dirty="0">
              <a:solidFill>
                <a:schemeClr val="bg1"/>
              </a:solidFill>
              <a:latin typeface="Arial" panose="020B0604020202020204" pitchFamily="34" charset="0"/>
              <a:cs typeface="Arial" panose="020B0604020202020204" pitchFamily="34" charset="0"/>
            </a:rPr>
            <a:t>Outcome evaluation is used in assessing the longer-term behavioural changes, such as reduced binge drinking (Davis and O&amp;amp;apos;Neill, 2022).</a:t>
          </a:r>
          <a:endParaRPr lang="en-US" sz="1800" dirty="0">
            <a:solidFill>
              <a:schemeClr val="bg1"/>
            </a:solidFill>
            <a:latin typeface="Arial" panose="020B0604020202020204" pitchFamily="34" charset="0"/>
            <a:cs typeface="Arial" panose="020B0604020202020204" pitchFamily="34" charset="0"/>
          </a:endParaRPr>
        </a:p>
      </dgm:t>
    </dgm:pt>
    <dgm:pt modelId="{F58AD57A-3A67-40DC-AA90-4C5114D9A723}" type="parTrans" cxnId="{38F97BC4-A2FC-4138-8A2D-087DBB9BAA82}">
      <dgm:prSet/>
      <dgm:spPr/>
      <dgm:t>
        <a:bodyPr/>
        <a:lstStyle/>
        <a:p>
          <a:endParaRPr lang="en-US"/>
        </a:p>
      </dgm:t>
    </dgm:pt>
    <dgm:pt modelId="{1FF4E697-9795-4529-B470-AFDCAAA1D904}" type="sibTrans" cxnId="{38F97BC4-A2FC-4138-8A2D-087DBB9BAA82}">
      <dgm:prSet/>
      <dgm:spPr/>
      <dgm:t>
        <a:bodyPr/>
        <a:lstStyle/>
        <a:p>
          <a:pPr>
            <a:lnSpc>
              <a:spcPct val="100000"/>
            </a:lnSpc>
          </a:pPr>
          <a:endParaRPr lang="en-US"/>
        </a:p>
      </dgm:t>
    </dgm:pt>
    <dgm:pt modelId="{E7EC158B-A5C5-4958-9FD8-232D874865EF}">
      <dgm:prSet custT="1"/>
      <dgm:spPr/>
      <dgm:t>
        <a:bodyPr/>
        <a:lstStyle/>
        <a:p>
          <a:pPr>
            <a:lnSpc>
              <a:spcPct val="100000"/>
            </a:lnSpc>
          </a:pPr>
          <a:r>
            <a:rPr lang="en-IN" sz="1800">
              <a:solidFill>
                <a:schemeClr val="bg1"/>
              </a:solidFill>
              <a:latin typeface="Arial" panose="020B0604020202020204" pitchFamily="34" charset="0"/>
              <a:cs typeface="Arial" panose="020B0604020202020204" pitchFamily="34" charset="0"/>
            </a:rPr>
            <a:t>Quantitative surveys and qualitative feedback forms are used to provide a rich understanding of the impact of the campaigns (Purves</a:t>
          </a:r>
          <a:r>
            <a:rPr lang="en-IN" sz="1800" i="1">
              <a:solidFill>
                <a:schemeClr val="bg1"/>
              </a:solidFill>
              <a:latin typeface="Arial" panose="020B0604020202020204" pitchFamily="34" charset="0"/>
              <a:cs typeface="Arial" panose="020B0604020202020204" pitchFamily="34" charset="0"/>
            </a:rPr>
            <a:t>et al.,</a:t>
          </a:r>
          <a:r>
            <a:rPr lang="en-IN" sz="1800">
              <a:solidFill>
                <a:schemeClr val="bg1"/>
              </a:solidFill>
              <a:latin typeface="Arial" panose="020B0604020202020204" pitchFamily="34" charset="0"/>
              <a:cs typeface="Arial" panose="020B0604020202020204" pitchFamily="34" charset="0"/>
            </a:rPr>
            <a:t>2026).</a:t>
          </a:r>
          <a:endParaRPr lang="en-US" sz="1800">
            <a:solidFill>
              <a:schemeClr val="bg1"/>
            </a:solidFill>
            <a:latin typeface="Arial" panose="020B0604020202020204" pitchFamily="34" charset="0"/>
            <a:cs typeface="Arial" panose="020B0604020202020204" pitchFamily="34" charset="0"/>
          </a:endParaRPr>
        </a:p>
      </dgm:t>
    </dgm:pt>
    <dgm:pt modelId="{15AD82D5-457F-4748-A9F2-82B48837416D}" type="parTrans" cxnId="{FD4E0952-035B-45F3-94BA-68A3A3FA7066}">
      <dgm:prSet/>
      <dgm:spPr/>
      <dgm:t>
        <a:bodyPr/>
        <a:lstStyle/>
        <a:p>
          <a:endParaRPr lang="en-US"/>
        </a:p>
      </dgm:t>
    </dgm:pt>
    <dgm:pt modelId="{9538BF81-0888-4522-8AE1-F584F986164D}" type="sibTrans" cxnId="{FD4E0952-035B-45F3-94BA-68A3A3FA7066}">
      <dgm:prSet/>
      <dgm:spPr/>
      <dgm:t>
        <a:bodyPr/>
        <a:lstStyle/>
        <a:p>
          <a:pPr>
            <a:lnSpc>
              <a:spcPct val="100000"/>
            </a:lnSpc>
          </a:pPr>
          <a:endParaRPr lang="en-US"/>
        </a:p>
      </dgm:t>
    </dgm:pt>
    <dgm:pt modelId="{B95F22CC-B1E4-41AD-9C13-8A9F2D3FC8FD}">
      <dgm:prSet custT="1"/>
      <dgm:spPr/>
      <dgm:t>
        <a:bodyPr/>
        <a:lstStyle/>
        <a:p>
          <a:pPr>
            <a:lnSpc>
              <a:spcPct val="100000"/>
            </a:lnSpc>
          </a:pPr>
          <a:r>
            <a:rPr lang="en-IN" sz="1800" dirty="0">
              <a:solidFill>
                <a:schemeClr val="bg1"/>
              </a:solidFill>
              <a:latin typeface="Arial" panose="020B0604020202020204" pitchFamily="34" charset="0"/>
              <a:cs typeface="Arial" panose="020B0604020202020204" pitchFamily="34" charset="0"/>
            </a:rPr>
            <a:t>This way structured evaluation enhances reliability and allows proving the success of the programme (Yeh</a:t>
          </a:r>
          <a:r>
            <a:rPr lang="en-IN" sz="1800" i="1" dirty="0">
              <a:solidFill>
                <a:schemeClr val="bg1"/>
              </a:solidFill>
              <a:latin typeface="Arial" panose="020B0604020202020204" pitchFamily="34" charset="0"/>
              <a:cs typeface="Arial" panose="020B0604020202020204" pitchFamily="34" charset="0"/>
            </a:rPr>
            <a:t>et al.,</a:t>
          </a:r>
          <a:r>
            <a:rPr lang="en-IN" sz="1800" dirty="0">
              <a:solidFill>
                <a:schemeClr val="bg1"/>
              </a:solidFill>
              <a:latin typeface="Arial" panose="020B0604020202020204" pitchFamily="34" charset="0"/>
              <a:cs typeface="Arial" panose="020B0604020202020204" pitchFamily="34" charset="0"/>
            </a:rPr>
            <a:t>2023).</a:t>
          </a:r>
          <a:endParaRPr lang="en-US" sz="1800" dirty="0">
            <a:solidFill>
              <a:schemeClr val="bg1"/>
            </a:solidFill>
            <a:latin typeface="Arial" panose="020B0604020202020204" pitchFamily="34" charset="0"/>
            <a:cs typeface="Arial" panose="020B0604020202020204" pitchFamily="34" charset="0"/>
          </a:endParaRPr>
        </a:p>
      </dgm:t>
    </dgm:pt>
    <dgm:pt modelId="{AB4635AC-7823-47B0-B2D5-B565C7F9B3CD}" type="parTrans" cxnId="{14C2B700-AD0A-48A3-9181-DD1BD59DCA95}">
      <dgm:prSet/>
      <dgm:spPr/>
      <dgm:t>
        <a:bodyPr/>
        <a:lstStyle/>
        <a:p>
          <a:endParaRPr lang="en-US"/>
        </a:p>
      </dgm:t>
    </dgm:pt>
    <dgm:pt modelId="{3E714184-96B5-4CD4-BB86-B59CC0E5C9F9}" type="sibTrans" cxnId="{14C2B700-AD0A-48A3-9181-DD1BD59DCA95}">
      <dgm:prSet/>
      <dgm:spPr/>
      <dgm:t>
        <a:bodyPr/>
        <a:lstStyle/>
        <a:p>
          <a:endParaRPr lang="en-US"/>
        </a:p>
      </dgm:t>
    </dgm:pt>
    <dgm:pt modelId="{C0EC5AA7-754E-4FFE-AF59-9E2D05CC66DB}" type="pres">
      <dgm:prSet presAssocID="{84A3B19A-1BFA-43A7-BF31-1F4065F1D56B}" presName="root" presStyleCnt="0">
        <dgm:presLayoutVars>
          <dgm:dir/>
          <dgm:resizeHandles val="exact"/>
        </dgm:presLayoutVars>
      </dgm:prSet>
      <dgm:spPr/>
    </dgm:pt>
    <dgm:pt modelId="{5D3AFE1B-A7E7-4D9F-A5A8-07BBBB403FD4}" type="pres">
      <dgm:prSet presAssocID="{84A3B19A-1BFA-43A7-BF31-1F4065F1D56B}" presName="container" presStyleCnt="0">
        <dgm:presLayoutVars>
          <dgm:dir/>
          <dgm:resizeHandles val="exact"/>
        </dgm:presLayoutVars>
      </dgm:prSet>
      <dgm:spPr/>
    </dgm:pt>
    <dgm:pt modelId="{6A7D6D09-5C3B-4601-ABBC-FA879837C67A}" type="pres">
      <dgm:prSet presAssocID="{8DF20E02-759D-4551-A120-C7FECED51C0B}" presName="compNode" presStyleCnt="0"/>
      <dgm:spPr/>
    </dgm:pt>
    <dgm:pt modelId="{75FA6E8A-759D-423E-A72F-74214AEEB774}" type="pres">
      <dgm:prSet presAssocID="{8DF20E02-759D-4551-A120-C7FECED51C0B}" presName="iconBgRect" presStyleLbl="bgShp" presStyleIdx="0" presStyleCnt="6"/>
      <dgm:spPr/>
    </dgm:pt>
    <dgm:pt modelId="{29B09B41-069B-4A3D-A4EB-4F22359769A4}" type="pres">
      <dgm:prSet presAssocID="{8DF20E02-759D-4551-A120-C7FECED51C0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 List"/>
        </a:ext>
      </dgm:extLst>
    </dgm:pt>
    <dgm:pt modelId="{BAC20E35-592B-4858-A1A4-151F07A7BC66}" type="pres">
      <dgm:prSet presAssocID="{8DF20E02-759D-4551-A120-C7FECED51C0B}" presName="spaceRect" presStyleCnt="0"/>
      <dgm:spPr/>
    </dgm:pt>
    <dgm:pt modelId="{4961686A-70F2-4C82-B307-D036D4BC013E}" type="pres">
      <dgm:prSet presAssocID="{8DF20E02-759D-4551-A120-C7FECED51C0B}" presName="textRect" presStyleLbl="revTx" presStyleIdx="0" presStyleCnt="6">
        <dgm:presLayoutVars>
          <dgm:chMax val="1"/>
          <dgm:chPref val="1"/>
        </dgm:presLayoutVars>
      </dgm:prSet>
      <dgm:spPr/>
    </dgm:pt>
    <dgm:pt modelId="{1BAF7702-34D4-416E-9E24-79B82F2EB0A5}" type="pres">
      <dgm:prSet presAssocID="{349A94E7-9B14-469E-BE3F-E923D4819145}" presName="sibTrans" presStyleLbl="sibTrans2D1" presStyleIdx="0" presStyleCnt="0"/>
      <dgm:spPr/>
    </dgm:pt>
    <dgm:pt modelId="{E4680708-CECB-441F-B9DB-DF4883787BE0}" type="pres">
      <dgm:prSet presAssocID="{F46BB7E8-070A-4FAB-B543-F92E406057B0}" presName="compNode" presStyleCnt="0"/>
      <dgm:spPr/>
    </dgm:pt>
    <dgm:pt modelId="{9872ADB6-ABA2-4D7D-982E-3FEB2EA8577E}" type="pres">
      <dgm:prSet presAssocID="{F46BB7E8-070A-4FAB-B543-F92E406057B0}" presName="iconBgRect" presStyleLbl="bgShp" presStyleIdx="1" presStyleCnt="6"/>
      <dgm:spPr/>
    </dgm:pt>
    <dgm:pt modelId="{29D68AB7-2A9B-433F-9416-503AFE5B0A77}" type="pres">
      <dgm:prSet presAssocID="{F46BB7E8-070A-4FAB-B543-F92E406057B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arget"/>
        </a:ext>
      </dgm:extLst>
    </dgm:pt>
    <dgm:pt modelId="{D074D4FA-37E3-4CAE-8B75-D92C8A5B4676}" type="pres">
      <dgm:prSet presAssocID="{F46BB7E8-070A-4FAB-B543-F92E406057B0}" presName="spaceRect" presStyleCnt="0"/>
      <dgm:spPr/>
    </dgm:pt>
    <dgm:pt modelId="{4DD01E35-FE57-4618-AA02-3F6D885F8D75}" type="pres">
      <dgm:prSet presAssocID="{F46BB7E8-070A-4FAB-B543-F92E406057B0}" presName="textRect" presStyleLbl="revTx" presStyleIdx="1" presStyleCnt="6">
        <dgm:presLayoutVars>
          <dgm:chMax val="1"/>
          <dgm:chPref val="1"/>
        </dgm:presLayoutVars>
      </dgm:prSet>
      <dgm:spPr/>
    </dgm:pt>
    <dgm:pt modelId="{B05B7A79-08FA-4D4A-A555-AEFBCF4BDD99}" type="pres">
      <dgm:prSet presAssocID="{03FD8418-1CC6-425B-B710-077B0C1982F3}" presName="sibTrans" presStyleLbl="sibTrans2D1" presStyleIdx="0" presStyleCnt="0"/>
      <dgm:spPr/>
    </dgm:pt>
    <dgm:pt modelId="{556611F1-11A1-455E-87CE-E2CC337EBED6}" type="pres">
      <dgm:prSet presAssocID="{647441A7-9ABA-4651-A4E8-21F22AEAD726}" presName="compNode" presStyleCnt="0"/>
      <dgm:spPr/>
    </dgm:pt>
    <dgm:pt modelId="{F00382B5-8A4F-4AD1-84DE-F7A35663B719}" type="pres">
      <dgm:prSet presAssocID="{647441A7-9ABA-4651-A4E8-21F22AEAD726}" presName="iconBgRect" presStyleLbl="bgShp" presStyleIdx="2" presStyleCnt="6"/>
      <dgm:spPr/>
    </dgm:pt>
    <dgm:pt modelId="{6F93CB7E-CD69-4590-8E92-3700368E1AF3}" type="pres">
      <dgm:prSet presAssocID="{647441A7-9ABA-4651-A4E8-21F22AEAD72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mpagne Glasses"/>
        </a:ext>
      </dgm:extLst>
    </dgm:pt>
    <dgm:pt modelId="{0EE510FA-6D21-4D75-9BAB-5DA3647E3902}" type="pres">
      <dgm:prSet presAssocID="{647441A7-9ABA-4651-A4E8-21F22AEAD726}" presName="spaceRect" presStyleCnt="0"/>
      <dgm:spPr/>
    </dgm:pt>
    <dgm:pt modelId="{B54AEBF3-8B3D-41A4-BBC5-066B1E67F619}" type="pres">
      <dgm:prSet presAssocID="{647441A7-9ABA-4651-A4E8-21F22AEAD726}" presName="textRect" presStyleLbl="revTx" presStyleIdx="2" presStyleCnt="6">
        <dgm:presLayoutVars>
          <dgm:chMax val="1"/>
          <dgm:chPref val="1"/>
        </dgm:presLayoutVars>
      </dgm:prSet>
      <dgm:spPr/>
    </dgm:pt>
    <dgm:pt modelId="{F5D6A74C-39EF-4706-AE43-64EABA1AABE8}" type="pres">
      <dgm:prSet presAssocID="{25E0796D-89ED-4F69-9143-3A3F17903A32}" presName="sibTrans" presStyleLbl="sibTrans2D1" presStyleIdx="0" presStyleCnt="0"/>
      <dgm:spPr/>
    </dgm:pt>
    <dgm:pt modelId="{F0A8E660-FEC5-4BDA-9F25-86C80481DD64}" type="pres">
      <dgm:prSet presAssocID="{E5B2EDA3-F0C1-43E6-BBB5-5B32DA9454C0}" presName="compNode" presStyleCnt="0"/>
      <dgm:spPr/>
    </dgm:pt>
    <dgm:pt modelId="{47F85ADD-E568-49E8-8271-1EE2E313A5FA}" type="pres">
      <dgm:prSet presAssocID="{E5B2EDA3-F0C1-43E6-BBB5-5B32DA9454C0}" presName="iconBgRect" presStyleLbl="bgShp" presStyleIdx="3" presStyleCnt="6"/>
      <dgm:spPr/>
    </dgm:pt>
    <dgm:pt modelId="{00D24695-D7D8-4895-A05C-2D706A52A2DE}" type="pres">
      <dgm:prSet presAssocID="{E5B2EDA3-F0C1-43E6-BBB5-5B32DA9454C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aiter"/>
        </a:ext>
      </dgm:extLst>
    </dgm:pt>
    <dgm:pt modelId="{F0FBF346-237C-47DC-A0E3-E440B184DE27}" type="pres">
      <dgm:prSet presAssocID="{E5B2EDA3-F0C1-43E6-BBB5-5B32DA9454C0}" presName="spaceRect" presStyleCnt="0"/>
      <dgm:spPr/>
    </dgm:pt>
    <dgm:pt modelId="{22470DE0-E5B5-4F28-813D-9E988A35B448}" type="pres">
      <dgm:prSet presAssocID="{E5B2EDA3-F0C1-43E6-BBB5-5B32DA9454C0}" presName="textRect" presStyleLbl="revTx" presStyleIdx="3" presStyleCnt="6">
        <dgm:presLayoutVars>
          <dgm:chMax val="1"/>
          <dgm:chPref val="1"/>
        </dgm:presLayoutVars>
      </dgm:prSet>
      <dgm:spPr/>
    </dgm:pt>
    <dgm:pt modelId="{5CBDFB53-9C26-41CE-A3B4-53EDED8D0235}" type="pres">
      <dgm:prSet presAssocID="{1FF4E697-9795-4529-B470-AFDCAAA1D904}" presName="sibTrans" presStyleLbl="sibTrans2D1" presStyleIdx="0" presStyleCnt="0"/>
      <dgm:spPr/>
    </dgm:pt>
    <dgm:pt modelId="{A2D8EBD4-09D8-4CA4-9BA6-4C15F5900851}" type="pres">
      <dgm:prSet presAssocID="{E7EC158B-A5C5-4958-9FD8-232D874865EF}" presName="compNode" presStyleCnt="0"/>
      <dgm:spPr/>
    </dgm:pt>
    <dgm:pt modelId="{74C3DC27-AC4B-479D-9357-04B088FEC0FA}" type="pres">
      <dgm:prSet presAssocID="{E7EC158B-A5C5-4958-9FD8-232D874865EF}" presName="iconBgRect" presStyleLbl="bgShp" presStyleIdx="4" presStyleCnt="6"/>
      <dgm:spPr/>
    </dgm:pt>
    <dgm:pt modelId="{CA3FA065-5AC1-4FE4-844B-DC462081F4A0}" type="pres">
      <dgm:prSet presAssocID="{E7EC158B-A5C5-4958-9FD8-232D874865E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tatistics"/>
        </a:ext>
      </dgm:extLst>
    </dgm:pt>
    <dgm:pt modelId="{2E76F6DB-994E-4F9C-AF41-E4EE78EFEB15}" type="pres">
      <dgm:prSet presAssocID="{E7EC158B-A5C5-4958-9FD8-232D874865EF}" presName="spaceRect" presStyleCnt="0"/>
      <dgm:spPr/>
    </dgm:pt>
    <dgm:pt modelId="{17C2F9CC-D034-411F-AE26-FEDAA264CF57}" type="pres">
      <dgm:prSet presAssocID="{E7EC158B-A5C5-4958-9FD8-232D874865EF}" presName="textRect" presStyleLbl="revTx" presStyleIdx="4" presStyleCnt="6">
        <dgm:presLayoutVars>
          <dgm:chMax val="1"/>
          <dgm:chPref val="1"/>
        </dgm:presLayoutVars>
      </dgm:prSet>
      <dgm:spPr/>
    </dgm:pt>
    <dgm:pt modelId="{4A807447-D091-4419-9E32-F68FB5921150}" type="pres">
      <dgm:prSet presAssocID="{9538BF81-0888-4522-8AE1-F584F986164D}" presName="sibTrans" presStyleLbl="sibTrans2D1" presStyleIdx="0" presStyleCnt="0"/>
      <dgm:spPr/>
    </dgm:pt>
    <dgm:pt modelId="{6F8C0C82-F9F9-4D5C-B35B-FD44C049B748}" type="pres">
      <dgm:prSet presAssocID="{B95F22CC-B1E4-41AD-9C13-8A9F2D3FC8FD}" presName="compNode" presStyleCnt="0"/>
      <dgm:spPr/>
    </dgm:pt>
    <dgm:pt modelId="{59A5C9BA-4788-40E8-BC42-F5BD9ABF092F}" type="pres">
      <dgm:prSet presAssocID="{B95F22CC-B1E4-41AD-9C13-8A9F2D3FC8FD}" presName="iconBgRect" presStyleLbl="bgShp" presStyleIdx="5" presStyleCnt="6"/>
      <dgm:spPr/>
    </dgm:pt>
    <dgm:pt modelId="{F0E80857-5CCD-4391-AC59-4C3582221D29}" type="pres">
      <dgm:prSet presAssocID="{B95F22CC-B1E4-41AD-9C13-8A9F2D3FC8F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Gears"/>
        </a:ext>
      </dgm:extLst>
    </dgm:pt>
    <dgm:pt modelId="{75554C79-2481-461A-9E21-4F62303DD1B4}" type="pres">
      <dgm:prSet presAssocID="{B95F22CC-B1E4-41AD-9C13-8A9F2D3FC8FD}" presName="spaceRect" presStyleCnt="0"/>
      <dgm:spPr/>
    </dgm:pt>
    <dgm:pt modelId="{E6D3E199-40DF-4814-AF0F-0234E3AA0171}" type="pres">
      <dgm:prSet presAssocID="{B95F22CC-B1E4-41AD-9C13-8A9F2D3FC8FD}" presName="textRect" presStyleLbl="revTx" presStyleIdx="5" presStyleCnt="6">
        <dgm:presLayoutVars>
          <dgm:chMax val="1"/>
          <dgm:chPref val="1"/>
        </dgm:presLayoutVars>
      </dgm:prSet>
      <dgm:spPr/>
    </dgm:pt>
  </dgm:ptLst>
  <dgm:cxnLst>
    <dgm:cxn modelId="{14C2B700-AD0A-48A3-9181-DD1BD59DCA95}" srcId="{84A3B19A-1BFA-43A7-BF31-1F4065F1D56B}" destId="{B95F22CC-B1E4-41AD-9C13-8A9F2D3FC8FD}" srcOrd="5" destOrd="0" parTransId="{AB4635AC-7823-47B0-B2D5-B565C7F9B3CD}" sibTransId="{3E714184-96B5-4CD4-BB86-B59CC0E5C9F9}"/>
    <dgm:cxn modelId="{CF49D30B-5DB4-46C9-9180-5C09F04B7DCB}" type="presOf" srcId="{9538BF81-0888-4522-8AE1-F584F986164D}" destId="{4A807447-D091-4419-9E32-F68FB5921150}" srcOrd="0" destOrd="0" presId="urn:microsoft.com/office/officeart/2018/2/layout/IconCircleList"/>
    <dgm:cxn modelId="{A7FFA50C-D5B8-4FE7-82FC-B78BBB1B3B06}" type="presOf" srcId="{1FF4E697-9795-4529-B470-AFDCAAA1D904}" destId="{5CBDFB53-9C26-41CE-A3B4-53EDED8D0235}" srcOrd="0" destOrd="0" presId="urn:microsoft.com/office/officeart/2018/2/layout/IconCircleList"/>
    <dgm:cxn modelId="{4DD33F47-4866-425B-8E5B-91A82EED0D94}" type="presOf" srcId="{E5B2EDA3-F0C1-43E6-BBB5-5B32DA9454C0}" destId="{22470DE0-E5B5-4F28-813D-9E988A35B448}" srcOrd="0" destOrd="0" presId="urn:microsoft.com/office/officeart/2018/2/layout/IconCircleList"/>
    <dgm:cxn modelId="{EAB82648-EC4A-42BA-9E02-D0DA1F5B3EC0}" type="presOf" srcId="{E7EC158B-A5C5-4958-9FD8-232D874865EF}" destId="{17C2F9CC-D034-411F-AE26-FEDAA264CF57}" srcOrd="0" destOrd="0" presId="urn:microsoft.com/office/officeart/2018/2/layout/IconCircleList"/>
    <dgm:cxn modelId="{F5ADA24F-3DA4-45EB-8206-B164804DA6A6}" type="presOf" srcId="{F46BB7E8-070A-4FAB-B543-F92E406057B0}" destId="{4DD01E35-FE57-4618-AA02-3F6D885F8D75}" srcOrd="0" destOrd="0" presId="urn:microsoft.com/office/officeart/2018/2/layout/IconCircleList"/>
    <dgm:cxn modelId="{D2665851-7CCD-43AB-AF7A-41114C2FFE68}" srcId="{84A3B19A-1BFA-43A7-BF31-1F4065F1D56B}" destId="{8DF20E02-759D-4551-A120-C7FECED51C0B}" srcOrd="0" destOrd="0" parTransId="{E8A90B75-AD1E-47C3-8092-F2BEFE09E447}" sibTransId="{349A94E7-9B14-469E-BE3F-E923D4819145}"/>
    <dgm:cxn modelId="{FD4E0952-035B-45F3-94BA-68A3A3FA7066}" srcId="{84A3B19A-1BFA-43A7-BF31-1F4065F1D56B}" destId="{E7EC158B-A5C5-4958-9FD8-232D874865EF}" srcOrd="4" destOrd="0" parTransId="{15AD82D5-457F-4748-A9F2-82B48837416D}" sibTransId="{9538BF81-0888-4522-8AE1-F584F986164D}"/>
    <dgm:cxn modelId="{1754D561-9D2D-4C81-854C-67C3BB9D2C12}" type="presOf" srcId="{B95F22CC-B1E4-41AD-9C13-8A9F2D3FC8FD}" destId="{E6D3E199-40DF-4814-AF0F-0234E3AA0171}" srcOrd="0" destOrd="0" presId="urn:microsoft.com/office/officeart/2018/2/layout/IconCircleList"/>
    <dgm:cxn modelId="{405E0E63-6369-425B-B975-B7E6914F0CEE}" type="presOf" srcId="{8DF20E02-759D-4551-A120-C7FECED51C0B}" destId="{4961686A-70F2-4C82-B307-D036D4BC013E}" srcOrd="0" destOrd="0" presId="urn:microsoft.com/office/officeart/2018/2/layout/IconCircleList"/>
    <dgm:cxn modelId="{36FD6882-364A-4120-A642-EAB32446A68A}" type="presOf" srcId="{349A94E7-9B14-469E-BE3F-E923D4819145}" destId="{1BAF7702-34D4-416E-9E24-79B82F2EB0A5}" srcOrd="0" destOrd="0" presId="urn:microsoft.com/office/officeart/2018/2/layout/IconCircleList"/>
    <dgm:cxn modelId="{90B7AF8F-2B5B-488D-8522-2BFF7949DB20}" type="presOf" srcId="{25E0796D-89ED-4F69-9143-3A3F17903A32}" destId="{F5D6A74C-39EF-4706-AE43-64EABA1AABE8}" srcOrd="0" destOrd="0" presId="urn:microsoft.com/office/officeart/2018/2/layout/IconCircleList"/>
    <dgm:cxn modelId="{CC8CE59F-1456-424C-A816-4950D8761A6F}" type="presOf" srcId="{84A3B19A-1BFA-43A7-BF31-1F4065F1D56B}" destId="{C0EC5AA7-754E-4FFE-AF59-9E2D05CC66DB}" srcOrd="0" destOrd="0" presId="urn:microsoft.com/office/officeart/2018/2/layout/IconCircleList"/>
    <dgm:cxn modelId="{82CDEDB6-3F58-4F14-9732-43C538BCE020}" srcId="{84A3B19A-1BFA-43A7-BF31-1F4065F1D56B}" destId="{F46BB7E8-070A-4FAB-B543-F92E406057B0}" srcOrd="1" destOrd="0" parTransId="{3C914969-65CD-4958-BAE9-E63490435141}" sibTransId="{03FD8418-1CC6-425B-B710-077B0C1982F3}"/>
    <dgm:cxn modelId="{13E4E2BA-E5FF-45C9-9E4E-9568CD9D2CDD}" srcId="{84A3B19A-1BFA-43A7-BF31-1F4065F1D56B}" destId="{647441A7-9ABA-4651-A4E8-21F22AEAD726}" srcOrd="2" destOrd="0" parTransId="{F353D842-242B-4CEE-953E-B158E3CDE270}" sibTransId="{25E0796D-89ED-4F69-9143-3A3F17903A32}"/>
    <dgm:cxn modelId="{38F97BC4-A2FC-4138-8A2D-087DBB9BAA82}" srcId="{84A3B19A-1BFA-43A7-BF31-1F4065F1D56B}" destId="{E5B2EDA3-F0C1-43E6-BBB5-5B32DA9454C0}" srcOrd="3" destOrd="0" parTransId="{F58AD57A-3A67-40DC-AA90-4C5114D9A723}" sibTransId="{1FF4E697-9795-4529-B470-AFDCAAA1D904}"/>
    <dgm:cxn modelId="{3BAF5EF0-2D30-4570-9F61-0676F492EFB1}" type="presOf" srcId="{03FD8418-1CC6-425B-B710-077B0C1982F3}" destId="{B05B7A79-08FA-4D4A-A555-AEFBCF4BDD99}" srcOrd="0" destOrd="0" presId="urn:microsoft.com/office/officeart/2018/2/layout/IconCircleList"/>
    <dgm:cxn modelId="{D60577FB-174D-4490-B4C2-F9C2AA0C1D06}" type="presOf" srcId="{647441A7-9ABA-4651-A4E8-21F22AEAD726}" destId="{B54AEBF3-8B3D-41A4-BBC5-066B1E67F619}" srcOrd="0" destOrd="0" presId="urn:microsoft.com/office/officeart/2018/2/layout/IconCircleList"/>
    <dgm:cxn modelId="{FF66DB9F-8BFB-457F-863E-CEBE668CF00B}" type="presParOf" srcId="{C0EC5AA7-754E-4FFE-AF59-9E2D05CC66DB}" destId="{5D3AFE1B-A7E7-4D9F-A5A8-07BBBB403FD4}" srcOrd="0" destOrd="0" presId="urn:microsoft.com/office/officeart/2018/2/layout/IconCircleList"/>
    <dgm:cxn modelId="{96B0181B-341C-4868-AA68-829E3980B557}" type="presParOf" srcId="{5D3AFE1B-A7E7-4D9F-A5A8-07BBBB403FD4}" destId="{6A7D6D09-5C3B-4601-ABBC-FA879837C67A}" srcOrd="0" destOrd="0" presId="urn:microsoft.com/office/officeart/2018/2/layout/IconCircleList"/>
    <dgm:cxn modelId="{0B909DBE-83E7-4B10-9F8B-15C3448EF04D}" type="presParOf" srcId="{6A7D6D09-5C3B-4601-ABBC-FA879837C67A}" destId="{75FA6E8A-759D-423E-A72F-74214AEEB774}" srcOrd="0" destOrd="0" presId="urn:microsoft.com/office/officeart/2018/2/layout/IconCircleList"/>
    <dgm:cxn modelId="{BE31CE18-F5A1-406A-96C5-7B8993E20296}" type="presParOf" srcId="{6A7D6D09-5C3B-4601-ABBC-FA879837C67A}" destId="{29B09B41-069B-4A3D-A4EB-4F22359769A4}" srcOrd="1" destOrd="0" presId="urn:microsoft.com/office/officeart/2018/2/layout/IconCircleList"/>
    <dgm:cxn modelId="{6B8B80C9-94AB-4464-91AA-9A7C2D064DBD}" type="presParOf" srcId="{6A7D6D09-5C3B-4601-ABBC-FA879837C67A}" destId="{BAC20E35-592B-4858-A1A4-151F07A7BC66}" srcOrd="2" destOrd="0" presId="urn:microsoft.com/office/officeart/2018/2/layout/IconCircleList"/>
    <dgm:cxn modelId="{E4FDCDA1-3856-4AF1-BBE1-DE6815642649}" type="presParOf" srcId="{6A7D6D09-5C3B-4601-ABBC-FA879837C67A}" destId="{4961686A-70F2-4C82-B307-D036D4BC013E}" srcOrd="3" destOrd="0" presId="urn:microsoft.com/office/officeart/2018/2/layout/IconCircleList"/>
    <dgm:cxn modelId="{E4B99E1D-C026-4573-A0B0-58CF3C9DFF87}" type="presParOf" srcId="{5D3AFE1B-A7E7-4D9F-A5A8-07BBBB403FD4}" destId="{1BAF7702-34D4-416E-9E24-79B82F2EB0A5}" srcOrd="1" destOrd="0" presId="urn:microsoft.com/office/officeart/2018/2/layout/IconCircleList"/>
    <dgm:cxn modelId="{1E9F3C71-A628-418C-8518-1C021F16297A}" type="presParOf" srcId="{5D3AFE1B-A7E7-4D9F-A5A8-07BBBB403FD4}" destId="{E4680708-CECB-441F-B9DB-DF4883787BE0}" srcOrd="2" destOrd="0" presId="urn:microsoft.com/office/officeart/2018/2/layout/IconCircleList"/>
    <dgm:cxn modelId="{7555A6F6-21C6-46B3-B558-EE0EA8CE3244}" type="presParOf" srcId="{E4680708-CECB-441F-B9DB-DF4883787BE0}" destId="{9872ADB6-ABA2-4D7D-982E-3FEB2EA8577E}" srcOrd="0" destOrd="0" presId="urn:microsoft.com/office/officeart/2018/2/layout/IconCircleList"/>
    <dgm:cxn modelId="{D8B6D345-D47E-482D-8D50-D507FB05B694}" type="presParOf" srcId="{E4680708-CECB-441F-B9DB-DF4883787BE0}" destId="{29D68AB7-2A9B-433F-9416-503AFE5B0A77}" srcOrd="1" destOrd="0" presId="urn:microsoft.com/office/officeart/2018/2/layout/IconCircleList"/>
    <dgm:cxn modelId="{F7E9C5CE-B0AB-4B41-982F-0EED728918C2}" type="presParOf" srcId="{E4680708-CECB-441F-B9DB-DF4883787BE0}" destId="{D074D4FA-37E3-4CAE-8B75-D92C8A5B4676}" srcOrd="2" destOrd="0" presId="urn:microsoft.com/office/officeart/2018/2/layout/IconCircleList"/>
    <dgm:cxn modelId="{221181DB-622A-4952-8E16-ED61EFDADF2F}" type="presParOf" srcId="{E4680708-CECB-441F-B9DB-DF4883787BE0}" destId="{4DD01E35-FE57-4618-AA02-3F6D885F8D75}" srcOrd="3" destOrd="0" presId="urn:microsoft.com/office/officeart/2018/2/layout/IconCircleList"/>
    <dgm:cxn modelId="{DB0EB554-D6D9-44A7-8E96-95835D8CF2B1}" type="presParOf" srcId="{5D3AFE1B-A7E7-4D9F-A5A8-07BBBB403FD4}" destId="{B05B7A79-08FA-4D4A-A555-AEFBCF4BDD99}" srcOrd="3" destOrd="0" presId="urn:microsoft.com/office/officeart/2018/2/layout/IconCircleList"/>
    <dgm:cxn modelId="{4BB8991B-AE45-472A-9475-01CF177FF2FD}" type="presParOf" srcId="{5D3AFE1B-A7E7-4D9F-A5A8-07BBBB403FD4}" destId="{556611F1-11A1-455E-87CE-E2CC337EBED6}" srcOrd="4" destOrd="0" presId="urn:microsoft.com/office/officeart/2018/2/layout/IconCircleList"/>
    <dgm:cxn modelId="{5A87E3FC-6591-446C-8219-B3278A45F947}" type="presParOf" srcId="{556611F1-11A1-455E-87CE-E2CC337EBED6}" destId="{F00382B5-8A4F-4AD1-84DE-F7A35663B719}" srcOrd="0" destOrd="0" presId="urn:microsoft.com/office/officeart/2018/2/layout/IconCircleList"/>
    <dgm:cxn modelId="{08401C07-EFB2-49D0-A6CF-F7CB1EEDFF3F}" type="presParOf" srcId="{556611F1-11A1-455E-87CE-E2CC337EBED6}" destId="{6F93CB7E-CD69-4590-8E92-3700368E1AF3}" srcOrd="1" destOrd="0" presId="urn:microsoft.com/office/officeart/2018/2/layout/IconCircleList"/>
    <dgm:cxn modelId="{D11BA8D7-8731-4FC5-93D7-FA8C2F1178F1}" type="presParOf" srcId="{556611F1-11A1-455E-87CE-E2CC337EBED6}" destId="{0EE510FA-6D21-4D75-9BAB-5DA3647E3902}" srcOrd="2" destOrd="0" presId="urn:microsoft.com/office/officeart/2018/2/layout/IconCircleList"/>
    <dgm:cxn modelId="{E6DEBD06-D78D-4E4A-A5C4-982F16DB640B}" type="presParOf" srcId="{556611F1-11A1-455E-87CE-E2CC337EBED6}" destId="{B54AEBF3-8B3D-41A4-BBC5-066B1E67F619}" srcOrd="3" destOrd="0" presId="urn:microsoft.com/office/officeart/2018/2/layout/IconCircleList"/>
    <dgm:cxn modelId="{BAB431BB-D8C7-4E84-998D-10E3572AC358}" type="presParOf" srcId="{5D3AFE1B-A7E7-4D9F-A5A8-07BBBB403FD4}" destId="{F5D6A74C-39EF-4706-AE43-64EABA1AABE8}" srcOrd="5" destOrd="0" presId="urn:microsoft.com/office/officeart/2018/2/layout/IconCircleList"/>
    <dgm:cxn modelId="{2E607AB4-C387-44A2-875A-52CCA848291C}" type="presParOf" srcId="{5D3AFE1B-A7E7-4D9F-A5A8-07BBBB403FD4}" destId="{F0A8E660-FEC5-4BDA-9F25-86C80481DD64}" srcOrd="6" destOrd="0" presId="urn:microsoft.com/office/officeart/2018/2/layout/IconCircleList"/>
    <dgm:cxn modelId="{CBA3A25B-8BC1-4903-BF33-79DFF9534F7B}" type="presParOf" srcId="{F0A8E660-FEC5-4BDA-9F25-86C80481DD64}" destId="{47F85ADD-E568-49E8-8271-1EE2E313A5FA}" srcOrd="0" destOrd="0" presId="urn:microsoft.com/office/officeart/2018/2/layout/IconCircleList"/>
    <dgm:cxn modelId="{639843B4-4F5A-4583-B83F-DBA3F70D1EF7}" type="presParOf" srcId="{F0A8E660-FEC5-4BDA-9F25-86C80481DD64}" destId="{00D24695-D7D8-4895-A05C-2D706A52A2DE}" srcOrd="1" destOrd="0" presId="urn:microsoft.com/office/officeart/2018/2/layout/IconCircleList"/>
    <dgm:cxn modelId="{765DBC7E-6167-43DD-BF5D-49545E7C6183}" type="presParOf" srcId="{F0A8E660-FEC5-4BDA-9F25-86C80481DD64}" destId="{F0FBF346-237C-47DC-A0E3-E440B184DE27}" srcOrd="2" destOrd="0" presId="urn:microsoft.com/office/officeart/2018/2/layout/IconCircleList"/>
    <dgm:cxn modelId="{3BE94F76-1B3E-4EF2-947D-369F4EE2A696}" type="presParOf" srcId="{F0A8E660-FEC5-4BDA-9F25-86C80481DD64}" destId="{22470DE0-E5B5-4F28-813D-9E988A35B448}" srcOrd="3" destOrd="0" presId="urn:microsoft.com/office/officeart/2018/2/layout/IconCircleList"/>
    <dgm:cxn modelId="{E6C33AAE-5C32-418F-8725-11725F94D562}" type="presParOf" srcId="{5D3AFE1B-A7E7-4D9F-A5A8-07BBBB403FD4}" destId="{5CBDFB53-9C26-41CE-A3B4-53EDED8D0235}" srcOrd="7" destOrd="0" presId="urn:microsoft.com/office/officeart/2018/2/layout/IconCircleList"/>
    <dgm:cxn modelId="{7D9C58CD-552C-480B-B651-65511314D5C4}" type="presParOf" srcId="{5D3AFE1B-A7E7-4D9F-A5A8-07BBBB403FD4}" destId="{A2D8EBD4-09D8-4CA4-9BA6-4C15F5900851}" srcOrd="8" destOrd="0" presId="urn:microsoft.com/office/officeart/2018/2/layout/IconCircleList"/>
    <dgm:cxn modelId="{33E5679B-9A9C-4204-AB74-D1998FC6DC27}" type="presParOf" srcId="{A2D8EBD4-09D8-4CA4-9BA6-4C15F5900851}" destId="{74C3DC27-AC4B-479D-9357-04B088FEC0FA}" srcOrd="0" destOrd="0" presId="urn:microsoft.com/office/officeart/2018/2/layout/IconCircleList"/>
    <dgm:cxn modelId="{C788BC8D-C569-4BA6-BC7A-85537D7729C7}" type="presParOf" srcId="{A2D8EBD4-09D8-4CA4-9BA6-4C15F5900851}" destId="{CA3FA065-5AC1-4FE4-844B-DC462081F4A0}" srcOrd="1" destOrd="0" presId="urn:microsoft.com/office/officeart/2018/2/layout/IconCircleList"/>
    <dgm:cxn modelId="{8F9DE49C-932A-4E89-826F-1B96460328DB}" type="presParOf" srcId="{A2D8EBD4-09D8-4CA4-9BA6-4C15F5900851}" destId="{2E76F6DB-994E-4F9C-AF41-E4EE78EFEB15}" srcOrd="2" destOrd="0" presId="urn:microsoft.com/office/officeart/2018/2/layout/IconCircleList"/>
    <dgm:cxn modelId="{1230DF42-BB47-497A-AC00-8409BE9931FF}" type="presParOf" srcId="{A2D8EBD4-09D8-4CA4-9BA6-4C15F5900851}" destId="{17C2F9CC-D034-411F-AE26-FEDAA264CF57}" srcOrd="3" destOrd="0" presId="urn:microsoft.com/office/officeart/2018/2/layout/IconCircleList"/>
    <dgm:cxn modelId="{6550C5E7-96CB-4FAC-A413-32198FAF1BDF}" type="presParOf" srcId="{5D3AFE1B-A7E7-4D9F-A5A8-07BBBB403FD4}" destId="{4A807447-D091-4419-9E32-F68FB5921150}" srcOrd="9" destOrd="0" presId="urn:microsoft.com/office/officeart/2018/2/layout/IconCircleList"/>
    <dgm:cxn modelId="{87B8F524-6494-454A-9771-0C335B93EC03}" type="presParOf" srcId="{5D3AFE1B-A7E7-4D9F-A5A8-07BBBB403FD4}" destId="{6F8C0C82-F9F9-4D5C-B35B-FD44C049B748}" srcOrd="10" destOrd="0" presId="urn:microsoft.com/office/officeart/2018/2/layout/IconCircleList"/>
    <dgm:cxn modelId="{80554C9B-4117-4194-833E-A9086D7DDCD5}" type="presParOf" srcId="{6F8C0C82-F9F9-4D5C-B35B-FD44C049B748}" destId="{59A5C9BA-4788-40E8-BC42-F5BD9ABF092F}" srcOrd="0" destOrd="0" presId="urn:microsoft.com/office/officeart/2018/2/layout/IconCircleList"/>
    <dgm:cxn modelId="{6D4DC08A-1607-425B-A80E-673E6E065AEB}" type="presParOf" srcId="{6F8C0C82-F9F9-4D5C-B35B-FD44C049B748}" destId="{F0E80857-5CCD-4391-AC59-4C3582221D29}" srcOrd="1" destOrd="0" presId="urn:microsoft.com/office/officeart/2018/2/layout/IconCircleList"/>
    <dgm:cxn modelId="{679BC820-757C-41D8-AC9E-F90751C44FEB}" type="presParOf" srcId="{6F8C0C82-F9F9-4D5C-B35B-FD44C049B748}" destId="{75554C79-2481-461A-9E21-4F62303DD1B4}" srcOrd="2" destOrd="0" presId="urn:microsoft.com/office/officeart/2018/2/layout/IconCircleList"/>
    <dgm:cxn modelId="{BA0D5D7E-02ED-47BC-B209-C07EC82A17B0}" type="presParOf" srcId="{6F8C0C82-F9F9-4D5C-B35B-FD44C049B748}" destId="{E6D3E199-40DF-4814-AF0F-0234E3AA0171}" srcOrd="3" destOrd="0" presId="urn:microsoft.com/office/officeart/2018/2/layout/IconCircleList"/>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35596D3-E4C4-47A9-896F-AAD75A3B3069}" type="doc">
      <dgm:prSet loTypeId="urn:microsoft.com/office/officeart/2008/layout/LinedList" loCatId="list" qsTypeId="urn:microsoft.com/office/officeart/2005/8/quickstyle/simple3" qsCatId="simple" csTypeId="urn:microsoft.com/office/officeart/2005/8/colors/accent1_2" csCatId="accent1"/>
      <dgm:spPr/>
      <dgm:t>
        <a:bodyPr/>
        <a:lstStyle/>
        <a:p>
          <a:endParaRPr lang="en-US"/>
        </a:p>
      </dgm:t>
    </dgm:pt>
    <dgm:pt modelId="{710C21DD-C7B9-4389-BB03-BC46936BB8D7}">
      <dgm:prSet custT="1"/>
      <dgm:spPr/>
      <dgm:t>
        <a:bodyPr/>
        <a:lstStyle/>
        <a:p>
          <a:r>
            <a:rPr lang="en-US" sz="2000" dirty="0">
              <a:solidFill>
                <a:schemeClr val="bg1"/>
              </a:solidFill>
              <a:latin typeface="Arial" panose="020B0604020202020204" pitchFamily="34" charset="0"/>
              <a:cs typeface="Arial" panose="020B0604020202020204" pitchFamily="34" charset="0"/>
            </a:rPr>
            <a:t>Aim 1 will be measured by the reduction in acute drinking incidents by self-report alcohol consumption sheets.</a:t>
          </a:r>
        </a:p>
      </dgm:t>
    </dgm:pt>
    <dgm:pt modelId="{5D29D0AC-46B4-493E-980B-1EF76AD632F4}" type="parTrans" cxnId="{D33E76E6-6CEA-41F0-ACC7-3EA5CEFA39E9}">
      <dgm:prSet/>
      <dgm:spPr/>
      <dgm:t>
        <a:bodyPr/>
        <a:lstStyle/>
        <a:p>
          <a:endParaRPr lang="en-US"/>
        </a:p>
      </dgm:t>
    </dgm:pt>
    <dgm:pt modelId="{461B5F11-51BE-4694-990A-6E39378969C8}" type="sibTrans" cxnId="{D33E76E6-6CEA-41F0-ACC7-3EA5CEFA39E9}">
      <dgm:prSet/>
      <dgm:spPr/>
      <dgm:t>
        <a:bodyPr/>
        <a:lstStyle/>
        <a:p>
          <a:endParaRPr lang="en-US"/>
        </a:p>
      </dgm:t>
    </dgm:pt>
    <dgm:pt modelId="{68A277C4-52FC-48F1-9615-384E104D656D}">
      <dgm:prSet custT="1"/>
      <dgm:spPr/>
      <dgm:t>
        <a:bodyPr/>
        <a:lstStyle/>
        <a:p>
          <a:r>
            <a:rPr lang="en-US" sz="2000" dirty="0">
              <a:solidFill>
                <a:schemeClr val="bg1"/>
              </a:solidFill>
              <a:latin typeface="Arial" panose="020B0604020202020204" pitchFamily="34" charset="0"/>
              <a:cs typeface="Arial" panose="020B0604020202020204" pitchFamily="34" charset="0"/>
            </a:rPr>
            <a:t>Aim 2 will be assessed by comparing pre- and post-</a:t>
          </a:r>
          <a:r>
            <a:rPr lang="en-US" sz="2000" dirty="0" err="1">
              <a:solidFill>
                <a:schemeClr val="bg1"/>
              </a:solidFill>
              <a:latin typeface="Arial" panose="020B0604020202020204" pitchFamily="34" charset="0"/>
              <a:cs typeface="Arial" panose="020B0604020202020204" pitchFamily="34" charset="0"/>
            </a:rPr>
            <a:t>programme</a:t>
          </a:r>
          <a:r>
            <a:rPr lang="en-US" sz="2000" dirty="0">
              <a:solidFill>
                <a:schemeClr val="bg1"/>
              </a:solidFill>
              <a:latin typeface="Arial" panose="020B0604020202020204" pitchFamily="34" charset="0"/>
              <a:cs typeface="Arial" panose="020B0604020202020204" pitchFamily="34" charset="0"/>
            </a:rPr>
            <a:t>scores on alcohol guidelines.</a:t>
          </a:r>
        </a:p>
      </dgm:t>
    </dgm:pt>
    <dgm:pt modelId="{2C809BD3-E7FD-4E2E-BE67-CF4922316522}" type="parTrans" cxnId="{F73A209C-BDC0-4E73-911E-CA28FC668077}">
      <dgm:prSet/>
      <dgm:spPr/>
      <dgm:t>
        <a:bodyPr/>
        <a:lstStyle/>
        <a:p>
          <a:endParaRPr lang="en-US"/>
        </a:p>
      </dgm:t>
    </dgm:pt>
    <dgm:pt modelId="{4F841946-E524-42E4-9DE4-A2A8928251DE}" type="sibTrans" cxnId="{F73A209C-BDC0-4E73-911E-CA28FC668077}">
      <dgm:prSet/>
      <dgm:spPr/>
      <dgm:t>
        <a:bodyPr/>
        <a:lstStyle/>
        <a:p>
          <a:endParaRPr lang="en-US"/>
        </a:p>
      </dgm:t>
    </dgm:pt>
    <dgm:pt modelId="{231E156F-3F9F-4E61-A634-ECA9F0776838}">
      <dgm:prSet custT="1"/>
      <dgm:spPr/>
      <dgm:t>
        <a:bodyPr/>
        <a:lstStyle/>
        <a:p>
          <a:r>
            <a:rPr lang="en-US" sz="2000" dirty="0">
              <a:solidFill>
                <a:schemeClr val="bg1"/>
              </a:solidFill>
              <a:latin typeface="Arial" panose="020B0604020202020204" pitchFamily="34" charset="0"/>
              <a:cs typeface="Arial" panose="020B0604020202020204" pitchFamily="34" charset="0"/>
            </a:rPr>
            <a:t>Aim 3 will be measured by checking the attendance at the alcohol-free social events</a:t>
          </a:r>
          <a:r>
            <a:rPr lang="en-US" sz="2000" dirty="0" err="1">
              <a:solidFill>
                <a:schemeClr val="bg1"/>
              </a:solidFill>
              <a:latin typeface="Arial" panose="020B0604020202020204" pitchFamily="34" charset="0"/>
              <a:cs typeface="Arial" panose="020B0604020202020204" pitchFamily="34" charset="0"/>
            </a:rPr>
            <a:t>organised</a:t>
          </a:r>
          <a:r>
            <a:rPr lang="en-US" sz="2000" dirty="0">
              <a:solidFill>
                <a:schemeClr val="bg1"/>
              </a:solidFill>
              <a:latin typeface="Arial" panose="020B0604020202020204" pitchFamily="34" charset="0"/>
              <a:cs typeface="Arial" panose="020B0604020202020204" pitchFamily="34" charset="0"/>
            </a:rPr>
            <a:t>during the campaign.</a:t>
          </a:r>
        </a:p>
      </dgm:t>
    </dgm:pt>
    <dgm:pt modelId="{D7B73BD4-E428-4BC4-BCC7-9E7C776A4315}" type="parTrans" cxnId="{ADE7DA34-5333-43C4-B1F8-1BC62E964EBB}">
      <dgm:prSet/>
      <dgm:spPr/>
      <dgm:t>
        <a:bodyPr/>
        <a:lstStyle/>
        <a:p>
          <a:endParaRPr lang="en-US"/>
        </a:p>
      </dgm:t>
    </dgm:pt>
    <dgm:pt modelId="{2288A645-C734-47C5-8263-5D09E77D041C}" type="sibTrans" cxnId="{ADE7DA34-5333-43C4-B1F8-1BC62E964EBB}">
      <dgm:prSet/>
      <dgm:spPr/>
      <dgm:t>
        <a:bodyPr/>
        <a:lstStyle/>
        <a:p>
          <a:endParaRPr lang="en-US"/>
        </a:p>
      </dgm:t>
    </dgm:pt>
    <dgm:pt modelId="{CABFCD07-E517-4BC8-8037-3F8C79C156A9}">
      <dgm:prSet custT="1"/>
      <dgm:spPr/>
      <dgm:t>
        <a:bodyPr/>
        <a:lstStyle/>
        <a:p>
          <a:r>
            <a:rPr lang="en-US" sz="2000">
              <a:solidFill>
                <a:schemeClr val="bg1"/>
              </a:solidFill>
              <a:latin typeface="Arial" panose="020B0604020202020204" pitchFamily="34" charset="0"/>
              <a:cs typeface="Arial" panose="020B0604020202020204" pitchFamily="34" charset="0"/>
            </a:rPr>
            <a:t>The surveys assess participants&amp;amp;apos; confidence levels and behavioural intentions (Davis and O’Neill, 2022).</a:t>
          </a:r>
        </a:p>
      </dgm:t>
    </dgm:pt>
    <dgm:pt modelId="{AE2D7B57-BA41-4F43-9F1C-6228DC63E6F5}" type="parTrans" cxnId="{21909037-E45B-4998-8E37-18F8BA7493E9}">
      <dgm:prSet/>
      <dgm:spPr/>
      <dgm:t>
        <a:bodyPr/>
        <a:lstStyle/>
        <a:p>
          <a:endParaRPr lang="en-US"/>
        </a:p>
      </dgm:t>
    </dgm:pt>
    <dgm:pt modelId="{AAA8985B-135B-423C-B930-4DC48C49D5B8}" type="sibTrans" cxnId="{21909037-E45B-4998-8E37-18F8BA7493E9}">
      <dgm:prSet/>
      <dgm:spPr/>
      <dgm:t>
        <a:bodyPr/>
        <a:lstStyle/>
        <a:p>
          <a:endParaRPr lang="en-US"/>
        </a:p>
      </dgm:t>
    </dgm:pt>
    <dgm:pt modelId="{04D8074B-9120-496B-82EE-DA0872E3FAC9}">
      <dgm:prSet custT="1"/>
      <dgm:spPr/>
      <dgm:t>
        <a:bodyPr/>
        <a:lstStyle/>
        <a:p>
          <a:r>
            <a:rPr lang="en-US" sz="2000">
              <a:solidFill>
                <a:schemeClr val="bg1"/>
              </a:solidFill>
              <a:latin typeface="Arial" panose="020B0604020202020204" pitchFamily="34" charset="0"/>
              <a:cs typeface="Arial" panose="020B0604020202020204" pitchFamily="34" charset="0"/>
            </a:rPr>
            <a:t>Data analysis compares baseline and final results to assess effectiveness (Menda et al., 2026).</a:t>
          </a:r>
        </a:p>
      </dgm:t>
    </dgm:pt>
    <dgm:pt modelId="{D703B98C-1AF2-4781-B7C9-4109B2FF08B3}" type="parTrans" cxnId="{38BC745C-A481-41E8-992A-4867D1D4A4E6}">
      <dgm:prSet/>
      <dgm:spPr/>
      <dgm:t>
        <a:bodyPr/>
        <a:lstStyle/>
        <a:p>
          <a:endParaRPr lang="en-US"/>
        </a:p>
      </dgm:t>
    </dgm:pt>
    <dgm:pt modelId="{96D2F41D-4697-466A-88CA-43EC96D56EF5}" type="sibTrans" cxnId="{38BC745C-A481-41E8-992A-4867D1D4A4E6}">
      <dgm:prSet/>
      <dgm:spPr/>
      <dgm:t>
        <a:bodyPr/>
        <a:lstStyle/>
        <a:p>
          <a:endParaRPr lang="en-US"/>
        </a:p>
      </dgm:t>
    </dgm:pt>
    <dgm:pt modelId="{6C9E6D17-8F9E-4CA0-9D02-EF65FC86A8F2}">
      <dgm:prSet custT="1"/>
      <dgm:spPr/>
      <dgm:t>
        <a:bodyPr/>
        <a:lstStyle/>
        <a:p>
          <a:r>
            <a:rPr lang="en-US" sz="2000" dirty="0">
              <a:solidFill>
                <a:schemeClr val="bg1"/>
              </a:solidFill>
              <a:latin typeface="Arial" panose="020B0604020202020204" pitchFamily="34" charset="0"/>
              <a:cs typeface="Arial" panose="020B0604020202020204" pitchFamily="34" charset="0"/>
            </a:rPr>
            <a:t>These indicators are evidence of</a:t>
          </a:r>
          <a:r>
            <a:rPr lang="en-US" sz="2000" dirty="0" err="1">
              <a:solidFill>
                <a:schemeClr val="bg1"/>
              </a:solidFill>
              <a:latin typeface="Arial" panose="020B0604020202020204" pitchFamily="34" charset="0"/>
              <a:cs typeface="Arial" panose="020B0604020202020204" pitchFamily="34" charset="0"/>
            </a:rPr>
            <a:t>behaviour</a:t>
          </a:r>
          <a:r>
            <a:rPr lang="en-US" sz="2000" dirty="0">
              <a:solidFill>
                <a:schemeClr val="bg1"/>
              </a:solidFill>
              <a:latin typeface="Arial" panose="020B0604020202020204" pitchFamily="34" charset="0"/>
              <a:cs typeface="Arial" panose="020B0604020202020204" pitchFamily="34" charset="0"/>
            </a:rPr>
            <a:t>change, cognitive and social changes</a:t>
          </a:r>
          <a:r>
            <a:rPr lang="en-US" sz="2000" dirty="0" err="1">
              <a:solidFill>
                <a:schemeClr val="bg1"/>
              </a:solidFill>
              <a:latin typeface="Arial" panose="020B0604020202020204" pitchFamily="34" charset="0"/>
              <a:cs typeface="Arial" panose="020B0604020202020204" pitchFamily="34" charset="0"/>
            </a:rPr>
            <a:t>realised</a:t>
          </a:r>
          <a:r>
            <a:rPr lang="en-US" sz="2000" dirty="0">
              <a:solidFill>
                <a:schemeClr val="bg1"/>
              </a:solidFill>
              <a:latin typeface="Arial" panose="020B0604020202020204" pitchFamily="34" charset="0"/>
              <a:cs typeface="Arial" panose="020B0604020202020204" pitchFamily="34" charset="0"/>
            </a:rPr>
            <a:t>following the intervention (Manthey et al., 2023).</a:t>
          </a:r>
        </a:p>
      </dgm:t>
    </dgm:pt>
    <dgm:pt modelId="{28D02354-E781-4445-B435-3A401B302ADB}" type="parTrans" cxnId="{C39AC511-4486-458F-87B8-5467EF1470E4}">
      <dgm:prSet/>
      <dgm:spPr/>
      <dgm:t>
        <a:bodyPr/>
        <a:lstStyle/>
        <a:p>
          <a:endParaRPr lang="en-US"/>
        </a:p>
      </dgm:t>
    </dgm:pt>
    <dgm:pt modelId="{E9273AA7-AE4E-44E9-9953-E80309A9AE48}" type="sibTrans" cxnId="{C39AC511-4486-458F-87B8-5467EF1470E4}">
      <dgm:prSet/>
      <dgm:spPr/>
      <dgm:t>
        <a:bodyPr/>
        <a:lstStyle/>
        <a:p>
          <a:endParaRPr lang="en-US"/>
        </a:p>
      </dgm:t>
    </dgm:pt>
    <dgm:pt modelId="{95ED5E3C-BE7E-478F-B5B7-A5D5642DD61D}" type="pres">
      <dgm:prSet presAssocID="{135596D3-E4C4-47A9-896F-AAD75A3B3069}" presName="vert0" presStyleCnt="0">
        <dgm:presLayoutVars>
          <dgm:dir/>
          <dgm:animOne val="branch"/>
          <dgm:animLvl val="lvl"/>
        </dgm:presLayoutVars>
      </dgm:prSet>
      <dgm:spPr/>
    </dgm:pt>
    <dgm:pt modelId="{F8007A45-8330-46FF-9CC0-2AB7816C7D8C}" type="pres">
      <dgm:prSet presAssocID="{710C21DD-C7B9-4389-BB03-BC46936BB8D7}" presName="thickLine" presStyleLbl="alignNode1" presStyleIdx="0" presStyleCnt="6"/>
      <dgm:spPr/>
    </dgm:pt>
    <dgm:pt modelId="{E49DF85E-C6B0-490F-9463-B6EC16DC680D}" type="pres">
      <dgm:prSet presAssocID="{710C21DD-C7B9-4389-BB03-BC46936BB8D7}" presName="horz1" presStyleCnt="0"/>
      <dgm:spPr/>
    </dgm:pt>
    <dgm:pt modelId="{44E0B91F-E391-4419-AB63-BAE597DCC170}" type="pres">
      <dgm:prSet presAssocID="{710C21DD-C7B9-4389-BB03-BC46936BB8D7}" presName="tx1" presStyleLbl="revTx" presStyleIdx="0" presStyleCnt="6"/>
      <dgm:spPr/>
    </dgm:pt>
    <dgm:pt modelId="{2BA62885-ABB8-4D26-8F51-C6864B3D27F0}" type="pres">
      <dgm:prSet presAssocID="{710C21DD-C7B9-4389-BB03-BC46936BB8D7}" presName="vert1" presStyleCnt="0"/>
      <dgm:spPr/>
    </dgm:pt>
    <dgm:pt modelId="{1E57FA5D-A2FF-49E3-8630-42C2586CBA2F}" type="pres">
      <dgm:prSet presAssocID="{68A277C4-52FC-48F1-9615-384E104D656D}" presName="thickLine" presStyleLbl="alignNode1" presStyleIdx="1" presStyleCnt="6"/>
      <dgm:spPr/>
    </dgm:pt>
    <dgm:pt modelId="{557C3B90-0FEB-4E80-AE8B-E8BE410E525C}" type="pres">
      <dgm:prSet presAssocID="{68A277C4-52FC-48F1-9615-384E104D656D}" presName="horz1" presStyleCnt="0"/>
      <dgm:spPr/>
    </dgm:pt>
    <dgm:pt modelId="{B320FF70-727E-4221-9DFF-897EA005F7AF}" type="pres">
      <dgm:prSet presAssocID="{68A277C4-52FC-48F1-9615-384E104D656D}" presName="tx1" presStyleLbl="revTx" presStyleIdx="1" presStyleCnt="6"/>
      <dgm:spPr/>
    </dgm:pt>
    <dgm:pt modelId="{963E7C9A-AEF0-4B16-89C4-BD19DF55AE59}" type="pres">
      <dgm:prSet presAssocID="{68A277C4-52FC-48F1-9615-384E104D656D}" presName="vert1" presStyleCnt="0"/>
      <dgm:spPr/>
    </dgm:pt>
    <dgm:pt modelId="{27AB0B0C-30C9-4D5F-B09A-2C62214522E1}" type="pres">
      <dgm:prSet presAssocID="{231E156F-3F9F-4E61-A634-ECA9F0776838}" presName="thickLine" presStyleLbl="alignNode1" presStyleIdx="2" presStyleCnt="6"/>
      <dgm:spPr/>
    </dgm:pt>
    <dgm:pt modelId="{06D8222D-D692-4313-8E23-8ADB2534746D}" type="pres">
      <dgm:prSet presAssocID="{231E156F-3F9F-4E61-A634-ECA9F0776838}" presName="horz1" presStyleCnt="0"/>
      <dgm:spPr/>
    </dgm:pt>
    <dgm:pt modelId="{FA7ECF2A-7680-433B-B061-6266DC83081D}" type="pres">
      <dgm:prSet presAssocID="{231E156F-3F9F-4E61-A634-ECA9F0776838}" presName="tx1" presStyleLbl="revTx" presStyleIdx="2" presStyleCnt="6"/>
      <dgm:spPr/>
    </dgm:pt>
    <dgm:pt modelId="{286E7266-AE85-4B5F-AD79-951BFD64F51E}" type="pres">
      <dgm:prSet presAssocID="{231E156F-3F9F-4E61-A634-ECA9F0776838}" presName="vert1" presStyleCnt="0"/>
      <dgm:spPr/>
    </dgm:pt>
    <dgm:pt modelId="{A0D6C52C-F6DA-420F-8159-570A1D33EA1E}" type="pres">
      <dgm:prSet presAssocID="{CABFCD07-E517-4BC8-8037-3F8C79C156A9}" presName="thickLine" presStyleLbl="alignNode1" presStyleIdx="3" presStyleCnt="6"/>
      <dgm:spPr/>
    </dgm:pt>
    <dgm:pt modelId="{A73110E2-231D-42C4-B8D2-E2A2B4527777}" type="pres">
      <dgm:prSet presAssocID="{CABFCD07-E517-4BC8-8037-3F8C79C156A9}" presName="horz1" presStyleCnt="0"/>
      <dgm:spPr/>
    </dgm:pt>
    <dgm:pt modelId="{ABAD2045-BEAE-4FA2-8130-7BBB8FABF26C}" type="pres">
      <dgm:prSet presAssocID="{CABFCD07-E517-4BC8-8037-3F8C79C156A9}" presName="tx1" presStyleLbl="revTx" presStyleIdx="3" presStyleCnt="6"/>
      <dgm:spPr/>
    </dgm:pt>
    <dgm:pt modelId="{7BC4A301-EA98-461D-95B2-14EC66011C66}" type="pres">
      <dgm:prSet presAssocID="{CABFCD07-E517-4BC8-8037-3F8C79C156A9}" presName="vert1" presStyleCnt="0"/>
      <dgm:spPr/>
    </dgm:pt>
    <dgm:pt modelId="{DDAA4483-AABC-425B-9A05-4601769E565F}" type="pres">
      <dgm:prSet presAssocID="{04D8074B-9120-496B-82EE-DA0872E3FAC9}" presName="thickLine" presStyleLbl="alignNode1" presStyleIdx="4" presStyleCnt="6"/>
      <dgm:spPr/>
    </dgm:pt>
    <dgm:pt modelId="{73B96B74-CF4E-421B-941A-4133C6EF1311}" type="pres">
      <dgm:prSet presAssocID="{04D8074B-9120-496B-82EE-DA0872E3FAC9}" presName="horz1" presStyleCnt="0"/>
      <dgm:spPr/>
    </dgm:pt>
    <dgm:pt modelId="{22A2C5B7-701C-4404-88A1-B12731F2A8FD}" type="pres">
      <dgm:prSet presAssocID="{04D8074B-9120-496B-82EE-DA0872E3FAC9}" presName="tx1" presStyleLbl="revTx" presStyleIdx="4" presStyleCnt="6"/>
      <dgm:spPr/>
    </dgm:pt>
    <dgm:pt modelId="{8E723063-91CC-4D44-A1F4-A75CDBFD4EFA}" type="pres">
      <dgm:prSet presAssocID="{04D8074B-9120-496B-82EE-DA0872E3FAC9}" presName="vert1" presStyleCnt="0"/>
      <dgm:spPr/>
    </dgm:pt>
    <dgm:pt modelId="{DB3A2E41-6375-4D07-BB93-C44FD876E3E6}" type="pres">
      <dgm:prSet presAssocID="{6C9E6D17-8F9E-4CA0-9D02-EF65FC86A8F2}" presName="thickLine" presStyleLbl="alignNode1" presStyleIdx="5" presStyleCnt="6"/>
      <dgm:spPr/>
    </dgm:pt>
    <dgm:pt modelId="{A073E8F2-1F32-403A-953C-71D121CBC711}" type="pres">
      <dgm:prSet presAssocID="{6C9E6D17-8F9E-4CA0-9D02-EF65FC86A8F2}" presName="horz1" presStyleCnt="0"/>
      <dgm:spPr/>
    </dgm:pt>
    <dgm:pt modelId="{F6B9B41A-5491-4F36-848F-DB778F12096C}" type="pres">
      <dgm:prSet presAssocID="{6C9E6D17-8F9E-4CA0-9D02-EF65FC86A8F2}" presName="tx1" presStyleLbl="revTx" presStyleIdx="5" presStyleCnt="6"/>
      <dgm:spPr/>
    </dgm:pt>
    <dgm:pt modelId="{0879AD29-AE4A-410D-BF80-B1A9812B11CC}" type="pres">
      <dgm:prSet presAssocID="{6C9E6D17-8F9E-4CA0-9D02-EF65FC86A8F2}" presName="vert1" presStyleCnt="0"/>
      <dgm:spPr/>
    </dgm:pt>
  </dgm:ptLst>
  <dgm:cxnLst>
    <dgm:cxn modelId="{E3302402-493B-480B-9BA3-E62329FC32FD}" type="presOf" srcId="{231E156F-3F9F-4E61-A634-ECA9F0776838}" destId="{FA7ECF2A-7680-433B-B061-6266DC83081D}" srcOrd="0" destOrd="0" presId="urn:microsoft.com/office/officeart/2008/layout/LinedList"/>
    <dgm:cxn modelId="{C39AC511-4486-458F-87B8-5467EF1470E4}" srcId="{135596D3-E4C4-47A9-896F-AAD75A3B3069}" destId="{6C9E6D17-8F9E-4CA0-9D02-EF65FC86A8F2}" srcOrd="5" destOrd="0" parTransId="{28D02354-E781-4445-B435-3A401B302ADB}" sibTransId="{E9273AA7-AE4E-44E9-9953-E80309A9AE48}"/>
    <dgm:cxn modelId="{11340F26-220D-4549-8EAB-DDDE1898BA58}" type="presOf" srcId="{68A277C4-52FC-48F1-9615-384E104D656D}" destId="{B320FF70-727E-4221-9DFF-897EA005F7AF}" srcOrd="0" destOrd="0" presId="urn:microsoft.com/office/officeart/2008/layout/LinedList"/>
    <dgm:cxn modelId="{ADE7DA34-5333-43C4-B1F8-1BC62E964EBB}" srcId="{135596D3-E4C4-47A9-896F-AAD75A3B3069}" destId="{231E156F-3F9F-4E61-A634-ECA9F0776838}" srcOrd="2" destOrd="0" parTransId="{D7B73BD4-E428-4BC4-BCC7-9E7C776A4315}" sibTransId="{2288A645-C734-47C5-8263-5D09E77D041C}"/>
    <dgm:cxn modelId="{21909037-E45B-4998-8E37-18F8BA7493E9}" srcId="{135596D3-E4C4-47A9-896F-AAD75A3B3069}" destId="{CABFCD07-E517-4BC8-8037-3F8C79C156A9}" srcOrd="3" destOrd="0" parTransId="{AE2D7B57-BA41-4F43-9F1C-6228DC63E6F5}" sibTransId="{AAA8985B-135B-423C-B930-4DC48C49D5B8}"/>
    <dgm:cxn modelId="{A8D6B842-87A2-46A9-A342-23513A3C5FE8}" type="presOf" srcId="{04D8074B-9120-496B-82EE-DA0872E3FAC9}" destId="{22A2C5B7-701C-4404-88A1-B12731F2A8FD}" srcOrd="0" destOrd="0" presId="urn:microsoft.com/office/officeart/2008/layout/LinedList"/>
    <dgm:cxn modelId="{38BC745C-A481-41E8-992A-4867D1D4A4E6}" srcId="{135596D3-E4C4-47A9-896F-AAD75A3B3069}" destId="{04D8074B-9120-496B-82EE-DA0872E3FAC9}" srcOrd="4" destOrd="0" parTransId="{D703B98C-1AF2-4781-B7C9-4109B2FF08B3}" sibTransId="{96D2F41D-4697-466A-88CA-43EC96D56EF5}"/>
    <dgm:cxn modelId="{F73A209C-BDC0-4E73-911E-CA28FC668077}" srcId="{135596D3-E4C4-47A9-896F-AAD75A3B3069}" destId="{68A277C4-52FC-48F1-9615-384E104D656D}" srcOrd="1" destOrd="0" parTransId="{2C809BD3-E7FD-4E2E-BE67-CF4922316522}" sibTransId="{4F841946-E524-42E4-9DE4-A2A8928251DE}"/>
    <dgm:cxn modelId="{77A69EC5-B42B-4EEC-AE2E-16480EECD7FD}" type="presOf" srcId="{135596D3-E4C4-47A9-896F-AAD75A3B3069}" destId="{95ED5E3C-BE7E-478F-B5B7-A5D5642DD61D}" srcOrd="0" destOrd="0" presId="urn:microsoft.com/office/officeart/2008/layout/LinedList"/>
    <dgm:cxn modelId="{5A9A9BDA-4DE9-44D0-B4A9-94757779F15D}" type="presOf" srcId="{6C9E6D17-8F9E-4CA0-9D02-EF65FC86A8F2}" destId="{F6B9B41A-5491-4F36-848F-DB778F12096C}" srcOrd="0" destOrd="0" presId="urn:microsoft.com/office/officeart/2008/layout/LinedList"/>
    <dgm:cxn modelId="{DCE48DDB-30F8-448A-A559-70EA7DE0A35E}" type="presOf" srcId="{CABFCD07-E517-4BC8-8037-3F8C79C156A9}" destId="{ABAD2045-BEAE-4FA2-8130-7BBB8FABF26C}" srcOrd="0" destOrd="0" presId="urn:microsoft.com/office/officeart/2008/layout/LinedList"/>
    <dgm:cxn modelId="{D33E76E6-6CEA-41F0-ACC7-3EA5CEFA39E9}" srcId="{135596D3-E4C4-47A9-896F-AAD75A3B3069}" destId="{710C21DD-C7B9-4389-BB03-BC46936BB8D7}" srcOrd="0" destOrd="0" parTransId="{5D29D0AC-46B4-493E-980B-1EF76AD632F4}" sibTransId="{461B5F11-51BE-4694-990A-6E39378969C8}"/>
    <dgm:cxn modelId="{0DD440FA-735E-40E4-B9C6-B855F1C9C38C}" type="presOf" srcId="{710C21DD-C7B9-4389-BB03-BC46936BB8D7}" destId="{44E0B91F-E391-4419-AB63-BAE597DCC170}" srcOrd="0" destOrd="0" presId="urn:microsoft.com/office/officeart/2008/layout/LinedList"/>
    <dgm:cxn modelId="{E1F86C20-487B-4826-B870-A5F33CC40A9B}" type="presParOf" srcId="{95ED5E3C-BE7E-478F-B5B7-A5D5642DD61D}" destId="{F8007A45-8330-46FF-9CC0-2AB7816C7D8C}" srcOrd="0" destOrd="0" presId="urn:microsoft.com/office/officeart/2008/layout/LinedList"/>
    <dgm:cxn modelId="{6E62548D-267D-4E1F-AAB7-157251395C07}" type="presParOf" srcId="{95ED5E3C-BE7E-478F-B5B7-A5D5642DD61D}" destId="{E49DF85E-C6B0-490F-9463-B6EC16DC680D}" srcOrd="1" destOrd="0" presId="urn:microsoft.com/office/officeart/2008/layout/LinedList"/>
    <dgm:cxn modelId="{9DA0C226-C7BD-4F83-9F47-B3A2535B2B36}" type="presParOf" srcId="{E49DF85E-C6B0-490F-9463-B6EC16DC680D}" destId="{44E0B91F-E391-4419-AB63-BAE597DCC170}" srcOrd="0" destOrd="0" presId="urn:microsoft.com/office/officeart/2008/layout/LinedList"/>
    <dgm:cxn modelId="{760C7416-8D17-4499-A9FA-1551D9525BEF}" type="presParOf" srcId="{E49DF85E-C6B0-490F-9463-B6EC16DC680D}" destId="{2BA62885-ABB8-4D26-8F51-C6864B3D27F0}" srcOrd="1" destOrd="0" presId="urn:microsoft.com/office/officeart/2008/layout/LinedList"/>
    <dgm:cxn modelId="{05A63007-DEF8-4225-A508-38715F4E8782}" type="presParOf" srcId="{95ED5E3C-BE7E-478F-B5B7-A5D5642DD61D}" destId="{1E57FA5D-A2FF-49E3-8630-42C2586CBA2F}" srcOrd="2" destOrd="0" presId="urn:microsoft.com/office/officeart/2008/layout/LinedList"/>
    <dgm:cxn modelId="{7DA4724E-F018-437C-976E-020B9BA61F61}" type="presParOf" srcId="{95ED5E3C-BE7E-478F-B5B7-A5D5642DD61D}" destId="{557C3B90-0FEB-4E80-AE8B-E8BE410E525C}" srcOrd="3" destOrd="0" presId="urn:microsoft.com/office/officeart/2008/layout/LinedList"/>
    <dgm:cxn modelId="{10516352-C159-436D-963D-804EDF4D3C49}" type="presParOf" srcId="{557C3B90-0FEB-4E80-AE8B-E8BE410E525C}" destId="{B320FF70-727E-4221-9DFF-897EA005F7AF}" srcOrd="0" destOrd="0" presId="urn:microsoft.com/office/officeart/2008/layout/LinedList"/>
    <dgm:cxn modelId="{290C2C43-85AD-4B5E-8C1E-F5D65A6A4A97}" type="presParOf" srcId="{557C3B90-0FEB-4E80-AE8B-E8BE410E525C}" destId="{963E7C9A-AEF0-4B16-89C4-BD19DF55AE59}" srcOrd="1" destOrd="0" presId="urn:microsoft.com/office/officeart/2008/layout/LinedList"/>
    <dgm:cxn modelId="{621D716B-DED8-4A23-A97A-D3BD38786A47}" type="presParOf" srcId="{95ED5E3C-BE7E-478F-B5B7-A5D5642DD61D}" destId="{27AB0B0C-30C9-4D5F-B09A-2C62214522E1}" srcOrd="4" destOrd="0" presId="urn:microsoft.com/office/officeart/2008/layout/LinedList"/>
    <dgm:cxn modelId="{5E27CD99-4FAA-4B3F-A330-BEA899B7E393}" type="presParOf" srcId="{95ED5E3C-BE7E-478F-B5B7-A5D5642DD61D}" destId="{06D8222D-D692-4313-8E23-8ADB2534746D}" srcOrd="5" destOrd="0" presId="urn:microsoft.com/office/officeart/2008/layout/LinedList"/>
    <dgm:cxn modelId="{0E70E382-A259-48F7-B247-04E6E986B152}" type="presParOf" srcId="{06D8222D-D692-4313-8E23-8ADB2534746D}" destId="{FA7ECF2A-7680-433B-B061-6266DC83081D}" srcOrd="0" destOrd="0" presId="urn:microsoft.com/office/officeart/2008/layout/LinedList"/>
    <dgm:cxn modelId="{5073AF15-052D-4185-94DA-349E6FF91A03}" type="presParOf" srcId="{06D8222D-D692-4313-8E23-8ADB2534746D}" destId="{286E7266-AE85-4B5F-AD79-951BFD64F51E}" srcOrd="1" destOrd="0" presId="urn:microsoft.com/office/officeart/2008/layout/LinedList"/>
    <dgm:cxn modelId="{6C68E1A5-6BA7-4FE2-A68C-9AF1358B5489}" type="presParOf" srcId="{95ED5E3C-BE7E-478F-B5B7-A5D5642DD61D}" destId="{A0D6C52C-F6DA-420F-8159-570A1D33EA1E}" srcOrd="6" destOrd="0" presId="urn:microsoft.com/office/officeart/2008/layout/LinedList"/>
    <dgm:cxn modelId="{52979DC5-8B27-449C-887D-11B26600FC0B}" type="presParOf" srcId="{95ED5E3C-BE7E-478F-B5B7-A5D5642DD61D}" destId="{A73110E2-231D-42C4-B8D2-E2A2B4527777}" srcOrd="7" destOrd="0" presId="urn:microsoft.com/office/officeart/2008/layout/LinedList"/>
    <dgm:cxn modelId="{66FBEB34-1669-470B-977E-0855DA4FFC29}" type="presParOf" srcId="{A73110E2-231D-42C4-B8D2-E2A2B4527777}" destId="{ABAD2045-BEAE-4FA2-8130-7BBB8FABF26C}" srcOrd="0" destOrd="0" presId="urn:microsoft.com/office/officeart/2008/layout/LinedList"/>
    <dgm:cxn modelId="{8A9FE8C4-D956-4F50-938F-13D61B4C346A}" type="presParOf" srcId="{A73110E2-231D-42C4-B8D2-E2A2B4527777}" destId="{7BC4A301-EA98-461D-95B2-14EC66011C66}" srcOrd="1" destOrd="0" presId="urn:microsoft.com/office/officeart/2008/layout/LinedList"/>
    <dgm:cxn modelId="{238DF225-D243-49CA-9854-272896C838F5}" type="presParOf" srcId="{95ED5E3C-BE7E-478F-B5B7-A5D5642DD61D}" destId="{DDAA4483-AABC-425B-9A05-4601769E565F}" srcOrd="8" destOrd="0" presId="urn:microsoft.com/office/officeart/2008/layout/LinedList"/>
    <dgm:cxn modelId="{F86B79C7-D1C1-4D84-8B2D-8C8388ADA5DC}" type="presParOf" srcId="{95ED5E3C-BE7E-478F-B5B7-A5D5642DD61D}" destId="{73B96B74-CF4E-421B-941A-4133C6EF1311}" srcOrd="9" destOrd="0" presId="urn:microsoft.com/office/officeart/2008/layout/LinedList"/>
    <dgm:cxn modelId="{C0FB5FFD-2773-4C54-A1F8-E5FF7DCEBA7E}" type="presParOf" srcId="{73B96B74-CF4E-421B-941A-4133C6EF1311}" destId="{22A2C5B7-701C-4404-88A1-B12731F2A8FD}" srcOrd="0" destOrd="0" presId="urn:microsoft.com/office/officeart/2008/layout/LinedList"/>
    <dgm:cxn modelId="{31A93545-DA9C-421F-8ED6-33C735B6C48B}" type="presParOf" srcId="{73B96B74-CF4E-421B-941A-4133C6EF1311}" destId="{8E723063-91CC-4D44-A1F4-A75CDBFD4EFA}" srcOrd="1" destOrd="0" presId="urn:microsoft.com/office/officeart/2008/layout/LinedList"/>
    <dgm:cxn modelId="{175EE2D3-AC05-4E6E-A071-D8CAA8AF277A}" type="presParOf" srcId="{95ED5E3C-BE7E-478F-B5B7-A5D5642DD61D}" destId="{DB3A2E41-6375-4D07-BB93-C44FD876E3E6}" srcOrd="10" destOrd="0" presId="urn:microsoft.com/office/officeart/2008/layout/LinedList"/>
    <dgm:cxn modelId="{131A7069-C092-4F75-9878-246E6B36BD7B}" type="presParOf" srcId="{95ED5E3C-BE7E-478F-B5B7-A5D5642DD61D}" destId="{A073E8F2-1F32-403A-953C-71D121CBC711}" srcOrd="11" destOrd="0" presId="urn:microsoft.com/office/officeart/2008/layout/LinedList"/>
    <dgm:cxn modelId="{9C8AEABA-2295-49EB-A5B9-0AF535FD41B4}" type="presParOf" srcId="{A073E8F2-1F32-403A-953C-71D121CBC711}" destId="{F6B9B41A-5491-4F36-848F-DB778F12096C}" srcOrd="0" destOrd="0" presId="urn:microsoft.com/office/officeart/2008/layout/LinedList"/>
    <dgm:cxn modelId="{CFE99A37-384E-4A42-8932-BCA9D806ED03}" type="presParOf" srcId="{A073E8F2-1F32-403A-953C-71D121CBC711}" destId="{0879AD29-AE4A-410D-BF80-B1A9812B11CC}" srcOrd="1" destOrd="0" presId="urn:microsoft.com/office/officeart/2008/layout/LinedList"/>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C361037-5C72-4E27-B0DC-D54D9B4C7A82}" type="doc">
      <dgm:prSet loTypeId="urn:microsoft.com/office/officeart/2005/8/layout/default#12" loCatId="list" qsTypeId="urn:microsoft.com/office/officeart/2005/8/quickstyle/simple1" qsCatId="simple" csTypeId="urn:microsoft.com/office/officeart/2005/8/colors/accent0_2" csCatId="mainScheme"/>
      <dgm:spPr/>
      <dgm:t>
        <a:bodyPr/>
        <a:lstStyle/>
        <a:p>
          <a:endParaRPr lang="en-IN"/>
        </a:p>
      </dgm:t>
    </dgm:pt>
    <dgm:pt modelId="{F7091780-1BE9-4A5D-A0E0-44762F6FF4FD}">
      <dgm:prSet/>
      <dgm:spPr/>
      <dgm:t>
        <a:bodyPr/>
        <a:lstStyle/>
        <a:p>
          <a:r>
            <a:rPr lang="en-IN"/>
            <a:t>Universities and student associations offer more than just a venue and a promotional platform to make direct connections with the young adults  (Menda</a:t>
          </a:r>
          <a:r>
            <a:rPr lang="en-IN" i="1"/>
            <a:t>et al.,</a:t>
          </a:r>
          <a:r>
            <a:rPr lang="en-IN"/>
            <a:t>2026).</a:t>
          </a:r>
        </a:p>
      </dgm:t>
    </dgm:pt>
    <dgm:pt modelId="{BBBAD993-9A31-4E43-AC60-6218AE7C227D}" type="parTrans" cxnId="{6FE105FD-6AA4-486D-9179-F50C5177A503}">
      <dgm:prSet/>
      <dgm:spPr/>
      <dgm:t>
        <a:bodyPr/>
        <a:lstStyle/>
        <a:p>
          <a:endParaRPr lang="en-IN"/>
        </a:p>
      </dgm:t>
    </dgm:pt>
    <dgm:pt modelId="{4771647E-CD8A-43B5-ABA2-7C4897B72A79}" type="sibTrans" cxnId="{6FE105FD-6AA4-486D-9179-F50C5177A503}">
      <dgm:prSet/>
      <dgm:spPr/>
      <dgm:t>
        <a:bodyPr/>
        <a:lstStyle/>
        <a:p>
          <a:endParaRPr lang="en-IN"/>
        </a:p>
      </dgm:t>
    </dgm:pt>
    <dgm:pt modelId="{23D9FEBC-BE4C-426A-8A6A-A9731339D210}">
      <dgm:prSet/>
      <dgm:spPr/>
      <dgm:t>
        <a:bodyPr/>
        <a:lstStyle/>
        <a:p>
          <a:r>
            <a:rPr lang="en-IN"/>
            <a:t>The community centres facilitate inclusion and workshops in a safe place (Manthey</a:t>
          </a:r>
          <a:r>
            <a:rPr lang="en-IN" i="1"/>
            <a:t>et al.,</a:t>
          </a:r>
          <a:r>
            <a:rPr lang="en-IN"/>
            <a:t>2023).</a:t>
          </a:r>
        </a:p>
      </dgm:t>
    </dgm:pt>
    <dgm:pt modelId="{068DA87C-6833-4C8A-8594-CF10F2EE8DD5}" type="parTrans" cxnId="{9B056351-F650-443E-97F9-BE992C30FBAF}">
      <dgm:prSet/>
      <dgm:spPr/>
      <dgm:t>
        <a:bodyPr/>
        <a:lstStyle/>
        <a:p>
          <a:endParaRPr lang="en-IN"/>
        </a:p>
      </dgm:t>
    </dgm:pt>
    <dgm:pt modelId="{004C11CA-BA4E-4F57-99D7-BC620BDB7A80}" type="sibTrans" cxnId="{9B056351-F650-443E-97F9-BE992C30FBAF}">
      <dgm:prSet/>
      <dgm:spPr/>
      <dgm:t>
        <a:bodyPr/>
        <a:lstStyle/>
        <a:p>
          <a:endParaRPr lang="en-IN"/>
        </a:p>
      </dgm:t>
    </dgm:pt>
    <dgm:pt modelId="{AC185CCD-B4B1-439A-9A64-9CD93C62BC68}">
      <dgm:prSet/>
      <dgm:spPr/>
      <dgm:t>
        <a:bodyPr/>
        <a:lstStyle/>
        <a:p>
          <a:r>
            <a:rPr lang="en-IN"/>
            <a:t>The local health departments have information on health promotion and educational programs and information (Weiger</a:t>
          </a:r>
          <a:r>
            <a:rPr lang="en-IN" i="1"/>
            <a:t>et al.,</a:t>
          </a:r>
          <a:r>
            <a:rPr lang="en-IN"/>
            <a:t>2026).</a:t>
          </a:r>
        </a:p>
      </dgm:t>
    </dgm:pt>
    <dgm:pt modelId="{4234B571-E916-4284-8C0B-FC5CC1F42BF2}" type="parTrans" cxnId="{1218325F-F59B-4477-B29D-C47E8AC67CB6}">
      <dgm:prSet/>
      <dgm:spPr/>
      <dgm:t>
        <a:bodyPr/>
        <a:lstStyle/>
        <a:p>
          <a:endParaRPr lang="en-IN"/>
        </a:p>
      </dgm:t>
    </dgm:pt>
    <dgm:pt modelId="{FF98BED4-8118-41F4-9DDD-120F14A6D202}" type="sibTrans" cxnId="{1218325F-F59B-4477-B29D-C47E8AC67CB6}">
      <dgm:prSet/>
      <dgm:spPr/>
      <dgm:t>
        <a:bodyPr/>
        <a:lstStyle/>
        <a:p>
          <a:endParaRPr lang="en-IN"/>
        </a:p>
      </dgm:t>
    </dgm:pt>
    <dgm:pt modelId="{D434FFFE-D188-476B-B2B1-074CFE454F9B}">
      <dgm:prSet/>
      <dgm:spPr/>
      <dgm:t>
        <a:bodyPr/>
        <a:lstStyle/>
        <a:p>
          <a:r>
            <a:rPr lang="en-IN"/>
            <a:t>Youth wellbeing services have a role in providing referral pathways and mental health support (Dooley</a:t>
          </a:r>
          <a:r>
            <a:rPr lang="en-IN" i="1"/>
            <a:t>et al.,</a:t>
          </a:r>
          <a:r>
            <a:rPr lang="en-IN"/>
            <a:t>2026).</a:t>
          </a:r>
        </a:p>
      </dgm:t>
    </dgm:pt>
    <dgm:pt modelId="{7FAD13FA-A592-41DD-94A1-EFE71E17B876}" type="parTrans" cxnId="{956847A3-28D1-468A-BE67-05C4D87744E5}">
      <dgm:prSet/>
      <dgm:spPr/>
      <dgm:t>
        <a:bodyPr/>
        <a:lstStyle/>
        <a:p>
          <a:endParaRPr lang="en-IN"/>
        </a:p>
      </dgm:t>
    </dgm:pt>
    <dgm:pt modelId="{4548821F-327D-4727-A247-4124702407AD}" type="sibTrans" cxnId="{956847A3-28D1-468A-BE67-05C4D87744E5}">
      <dgm:prSet/>
      <dgm:spPr/>
      <dgm:t>
        <a:bodyPr/>
        <a:lstStyle/>
        <a:p>
          <a:endParaRPr lang="en-IN"/>
        </a:p>
      </dgm:t>
    </dgm:pt>
    <dgm:pt modelId="{467E2040-2825-4008-A604-81CDC50CD0F1}">
      <dgm:prSet/>
      <dgm:spPr/>
      <dgm:t>
        <a:bodyPr/>
        <a:lstStyle/>
        <a:p>
          <a:r>
            <a:rPr lang="en-IN"/>
            <a:t>Cooperation with local councils can improve coverage within the broader community (Purves</a:t>
          </a:r>
          <a:r>
            <a:rPr lang="en-IN" i="1"/>
            <a:t>et al.,</a:t>
          </a:r>
          <a:r>
            <a:rPr lang="en-IN"/>
            <a:t>2026).</a:t>
          </a:r>
        </a:p>
      </dgm:t>
    </dgm:pt>
    <dgm:pt modelId="{69EE44C5-84EA-4CB2-BC23-143FEFEBED9E}" type="parTrans" cxnId="{A1B8C00F-0B56-4430-A3B1-87D6620865D6}">
      <dgm:prSet/>
      <dgm:spPr/>
      <dgm:t>
        <a:bodyPr/>
        <a:lstStyle/>
        <a:p>
          <a:endParaRPr lang="en-IN"/>
        </a:p>
      </dgm:t>
    </dgm:pt>
    <dgm:pt modelId="{438850DA-76FA-4054-9194-8D1779A3264B}" type="sibTrans" cxnId="{A1B8C00F-0B56-4430-A3B1-87D6620865D6}">
      <dgm:prSet/>
      <dgm:spPr/>
      <dgm:t>
        <a:bodyPr/>
        <a:lstStyle/>
        <a:p>
          <a:endParaRPr lang="en-IN"/>
        </a:p>
      </dgm:t>
    </dgm:pt>
    <dgm:pt modelId="{687259E4-3CD4-4826-98CA-65C7FC728AAF}">
      <dgm:prSet/>
      <dgm:spPr/>
      <dgm:t>
        <a:bodyPr/>
        <a:lstStyle/>
        <a:p>
          <a:r>
            <a:rPr lang="en-IN"/>
            <a:t>Following the partnerships can enhance the credibility of the programme, boost participation and make the campaign responsive to the needs of the people in the area, as well as promote the idea of community ownership and sustainability (Tsykalova</a:t>
          </a:r>
          <a:r>
            <a:rPr lang="en-IN" i="1"/>
            <a:t>et al.,</a:t>
          </a:r>
          <a:r>
            <a:rPr lang="en-IN"/>
            <a:t>2026).</a:t>
          </a:r>
        </a:p>
      </dgm:t>
    </dgm:pt>
    <dgm:pt modelId="{10E5C88B-FB8F-407D-AD58-4514E1B58FC9}" type="parTrans" cxnId="{B5E8C59B-960E-4A2D-A031-5D5B055FED18}">
      <dgm:prSet/>
      <dgm:spPr/>
      <dgm:t>
        <a:bodyPr/>
        <a:lstStyle/>
        <a:p>
          <a:endParaRPr lang="en-IN"/>
        </a:p>
      </dgm:t>
    </dgm:pt>
    <dgm:pt modelId="{157073AE-12F8-4D9F-8AD2-AE42753DAD54}" type="sibTrans" cxnId="{B5E8C59B-960E-4A2D-A031-5D5B055FED18}">
      <dgm:prSet/>
      <dgm:spPr/>
      <dgm:t>
        <a:bodyPr/>
        <a:lstStyle/>
        <a:p>
          <a:endParaRPr lang="en-IN"/>
        </a:p>
      </dgm:t>
    </dgm:pt>
    <dgm:pt modelId="{EB112AB3-B5ED-44CC-96BD-B3364403ECFD}" type="pres">
      <dgm:prSet presAssocID="{3C361037-5C72-4E27-B0DC-D54D9B4C7A82}" presName="diagram" presStyleCnt="0">
        <dgm:presLayoutVars>
          <dgm:dir/>
          <dgm:resizeHandles val="exact"/>
        </dgm:presLayoutVars>
      </dgm:prSet>
      <dgm:spPr/>
    </dgm:pt>
    <dgm:pt modelId="{B0023A10-0747-4979-8584-95E854514B7F}" type="pres">
      <dgm:prSet presAssocID="{F7091780-1BE9-4A5D-A0E0-44762F6FF4FD}" presName="node" presStyleLbl="node1" presStyleIdx="0" presStyleCnt="6">
        <dgm:presLayoutVars>
          <dgm:bulletEnabled val="1"/>
        </dgm:presLayoutVars>
      </dgm:prSet>
      <dgm:spPr/>
    </dgm:pt>
    <dgm:pt modelId="{DA670A7B-900A-4B58-8B2B-A1895142DD68}" type="pres">
      <dgm:prSet presAssocID="{4771647E-CD8A-43B5-ABA2-7C4897B72A79}" presName="sibTrans" presStyleCnt="0"/>
      <dgm:spPr/>
    </dgm:pt>
    <dgm:pt modelId="{D7445471-6039-40C5-AD4E-07CB6FAC362C}" type="pres">
      <dgm:prSet presAssocID="{23D9FEBC-BE4C-426A-8A6A-A9731339D210}" presName="node" presStyleLbl="node1" presStyleIdx="1" presStyleCnt="6">
        <dgm:presLayoutVars>
          <dgm:bulletEnabled val="1"/>
        </dgm:presLayoutVars>
      </dgm:prSet>
      <dgm:spPr/>
    </dgm:pt>
    <dgm:pt modelId="{5C29961D-BC61-4EE3-8E3D-18EEC7C6D9E4}" type="pres">
      <dgm:prSet presAssocID="{004C11CA-BA4E-4F57-99D7-BC620BDB7A80}" presName="sibTrans" presStyleCnt="0"/>
      <dgm:spPr/>
    </dgm:pt>
    <dgm:pt modelId="{10313E42-33EE-426C-96DE-A470F964336F}" type="pres">
      <dgm:prSet presAssocID="{AC185CCD-B4B1-439A-9A64-9CD93C62BC68}" presName="node" presStyleLbl="node1" presStyleIdx="2" presStyleCnt="6">
        <dgm:presLayoutVars>
          <dgm:bulletEnabled val="1"/>
        </dgm:presLayoutVars>
      </dgm:prSet>
      <dgm:spPr/>
    </dgm:pt>
    <dgm:pt modelId="{616CE908-6CC9-40C3-93AD-822FF8EC7468}" type="pres">
      <dgm:prSet presAssocID="{FF98BED4-8118-41F4-9DDD-120F14A6D202}" presName="sibTrans" presStyleCnt="0"/>
      <dgm:spPr/>
    </dgm:pt>
    <dgm:pt modelId="{2C945F77-B7F4-4443-9C37-11DAE40DF3F5}" type="pres">
      <dgm:prSet presAssocID="{D434FFFE-D188-476B-B2B1-074CFE454F9B}" presName="node" presStyleLbl="node1" presStyleIdx="3" presStyleCnt="6">
        <dgm:presLayoutVars>
          <dgm:bulletEnabled val="1"/>
        </dgm:presLayoutVars>
      </dgm:prSet>
      <dgm:spPr/>
    </dgm:pt>
    <dgm:pt modelId="{248F7E96-1D01-4BA2-8FBF-9A76B6E2B2B8}" type="pres">
      <dgm:prSet presAssocID="{4548821F-327D-4727-A247-4124702407AD}" presName="sibTrans" presStyleCnt="0"/>
      <dgm:spPr/>
    </dgm:pt>
    <dgm:pt modelId="{FB9A54C1-2217-449A-923E-93C5B7C9977A}" type="pres">
      <dgm:prSet presAssocID="{467E2040-2825-4008-A604-81CDC50CD0F1}" presName="node" presStyleLbl="node1" presStyleIdx="4" presStyleCnt="6">
        <dgm:presLayoutVars>
          <dgm:bulletEnabled val="1"/>
        </dgm:presLayoutVars>
      </dgm:prSet>
      <dgm:spPr/>
    </dgm:pt>
    <dgm:pt modelId="{30FC6291-D722-41C3-9E42-AAAE8E4AC12A}" type="pres">
      <dgm:prSet presAssocID="{438850DA-76FA-4054-9194-8D1779A3264B}" presName="sibTrans" presStyleCnt="0"/>
      <dgm:spPr/>
    </dgm:pt>
    <dgm:pt modelId="{100A042A-11D1-45DA-A0A7-CA10B3420E25}" type="pres">
      <dgm:prSet presAssocID="{687259E4-3CD4-4826-98CA-65C7FC728AAF}" presName="node" presStyleLbl="node1" presStyleIdx="5" presStyleCnt="6">
        <dgm:presLayoutVars>
          <dgm:bulletEnabled val="1"/>
        </dgm:presLayoutVars>
      </dgm:prSet>
      <dgm:spPr/>
    </dgm:pt>
  </dgm:ptLst>
  <dgm:cxnLst>
    <dgm:cxn modelId="{261BE700-BA33-48A4-9363-62F5855392EC}" type="presOf" srcId="{AC185CCD-B4B1-439A-9A64-9CD93C62BC68}" destId="{10313E42-33EE-426C-96DE-A470F964336F}" srcOrd="0" destOrd="0" presId="urn:microsoft.com/office/officeart/2005/8/layout/default#12"/>
    <dgm:cxn modelId="{A1B8C00F-0B56-4430-A3B1-87D6620865D6}" srcId="{3C361037-5C72-4E27-B0DC-D54D9B4C7A82}" destId="{467E2040-2825-4008-A604-81CDC50CD0F1}" srcOrd="4" destOrd="0" parTransId="{69EE44C5-84EA-4CB2-BC23-143FEFEBED9E}" sibTransId="{438850DA-76FA-4054-9194-8D1779A3264B}"/>
    <dgm:cxn modelId="{13223415-8537-4BCB-A39D-B862718C11F6}" type="presOf" srcId="{F7091780-1BE9-4A5D-A0E0-44762F6FF4FD}" destId="{B0023A10-0747-4979-8584-95E854514B7F}" srcOrd="0" destOrd="0" presId="urn:microsoft.com/office/officeart/2005/8/layout/default#12"/>
    <dgm:cxn modelId="{9EBF0441-E3B9-4746-9D9C-ED342CC076A1}" type="presOf" srcId="{23D9FEBC-BE4C-426A-8A6A-A9731339D210}" destId="{D7445471-6039-40C5-AD4E-07CB6FAC362C}" srcOrd="0" destOrd="0" presId="urn:microsoft.com/office/officeart/2005/8/layout/default#12"/>
    <dgm:cxn modelId="{9B056351-F650-443E-97F9-BE992C30FBAF}" srcId="{3C361037-5C72-4E27-B0DC-D54D9B4C7A82}" destId="{23D9FEBC-BE4C-426A-8A6A-A9731339D210}" srcOrd="1" destOrd="0" parTransId="{068DA87C-6833-4C8A-8594-CF10F2EE8DD5}" sibTransId="{004C11CA-BA4E-4F57-99D7-BC620BDB7A80}"/>
    <dgm:cxn modelId="{1218325F-F59B-4477-B29D-C47E8AC67CB6}" srcId="{3C361037-5C72-4E27-B0DC-D54D9B4C7A82}" destId="{AC185CCD-B4B1-439A-9A64-9CD93C62BC68}" srcOrd="2" destOrd="0" parTransId="{4234B571-E916-4284-8C0B-FC5CC1F42BF2}" sibTransId="{FF98BED4-8118-41F4-9DDD-120F14A6D202}"/>
    <dgm:cxn modelId="{09987275-59EC-412F-9528-383F9E67942D}" type="presOf" srcId="{3C361037-5C72-4E27-B0DC-D54D9B4C7A82}" destId="{EB112AB3-B5ED-44CC-96BD-B3364403ECFD}" srcOrd="0" destOrd="0" presId="urn:microsoft.com/office/officeart/2005/8/layout/default#12"/>
    <dgm:cxn modelId="{B5E8C59B-960E-4A2D-A031-5D5B055FED18}" srcId="{3C361037-5C72-4E27-B0DC-D54D9B4C7A82}" destId="{687259E4-3CD4-4826-98CA-65C7FC728AAF}" srcOrd="5" destOrd="0" parTransId="{10E5C88B-FB8F-407D-AD58-4514E1B58FC9}" sibTransId="{157073AE-12F8-4D9F-8AD2-AE42753DAD54}"/>
    <dgm:cxn modelId="{956847A3-28D1-468A-BE67-05C4D87744E5}" srcId="{3C361037-5C72-4E27-B0DC-D54D9B4C7A82}" destId="{D434FFFE-D188-476B-B2B1-074CFE454F9B}" srcOrd="3" destOrd="0" parTransId="{7FAD13FA-A592-41DD-94A1-EFE71E17B876}" sibTransId="{4548821F-327D-4727-A247-4124702407AD}"/>
    <dgm:cxn modelId="{ED59FCDA-76B8-4A07-A7BE-38EA31629944}" type="presOf" srcId="{D434FFFE-D188-476B-B2B1-074CFE454F9B}" destId="{2C945F77-B7F4-4443-9C37-11DAE40DF3F5}" srcOrd="0" destOrd="0" presId="urn:microsoft.com/office/officeart/2005/8/layout/default#12"/>
    <dgm:cxn modelId="{B1B1AEDF-96D7-4532-BA39-C5F0393B60EE}" type="presOf" srcId="{467E2040-2825-4008-A604-81CDC50CD0F1}" destId="{FB9A54C1-2217-449A-923E-93C5B7C9977A}" srcOrd="0" destOrd="0" presId="urn:microsoft.com/office/officeart/2005/8/layout/default#12"/>
    <dgm:cxn modelId="{86AAB8E1-25C5-4D7C-93BC-2A671D503E3C}" type="presOf" srcId="{687259E4-3CD4-4826-98CA-65C7FC728AAF}" destId="{100A042A-11D1-45DA-A0A7-CA10B3420E25}" srcOrd="0" destOrd="0" presId="urn:microsoft.com/office/officeart/2005/8/layout/default#12"/>
    <dgm:cxn modelId="{6FE105FD-6AA4-486D-9179-F50C5177A503}" srcId="{3C361037-5C72-4E27-B0DC-D54D9B4C7A82}" destId="{F7091780-1BE9-4A5D-A0E0-44762F6FF4FD}" srcOrd="0" destOrd="0" parTransId="{BBBAD993-9A31-4E43-AC60-6218AE7C227D}" sibTransId="{4771647E-CD8A-43B5-ABA2-7C4897B72A79}"/>
    <dgm:cxn modelId="{253D600C-4859-4698-9E65-E17045C118AE}" type="presParOf" srcId="{EB112AB3-B5ED-44CC-96BD-B3364403ECFD}" destId="{B0023A10-0747-4979-8584-95E854514B7F}" srcOrd="0" destOrd="0" presId="urn:microsoft.com/office/officeart/2005/8/layout/default#12"/>
    <dgm:cxn modelId="{53C645E1-FCB9-41CA-B341-57C4D3A59A05}" type="presParOf" srcId="{EB112AB3-B5ED-44CC-96BD-B3364403ECFD}" destId="{DA670A7B-900A-4B58-8B2B-A1895142DD68}" srcOrd="1" destOrd="0" presId="urn:microsoft.com/office/officeart/2005/8/layout/default#12"/>
    <dgm:cxn modelId="{CB6358B9-B1A0-4D87-9A0B-3859F1BF50CC}" type="presParOf" srcId="{EB112AB3-B5ED-44CC-96BD-B3364403ECFD}" destId="{D7445471-6039-40C5-AD4E-07CB6FAC362C}" srcOrd="2" destOrd="0" presId="urn:microsoft.com/office/officeart/2005/8/layout/default#12"/>
    <dgm:cxn modelId="{B08A3F82-A7C6-45FE-8234-2B31D73541B6}" type="presParOf" srcId="{EB112AB3-B5ED-44CC-96BD-B3364403ECFD}" destId="{5C29961D-BC61-4EE3-8E3D-18EEC7C6D9E4}" srcOrd="3" destOrd="0" presId="urn:microsoft.com/office/officeart/2005/8/layout/default#12"/>
    <dgm:cxn modelId="{47715D7E-C4D7-4E53-90C1-C151FE0F3304}" type="presParOf" srcId="{EB112AB3-B5ED-44CC-96BD-B3364403ECFD}" destId="{10313E42-33EE-426C-96DE-A470F964336F}" srcOrd="4" destOrd="0" presId="urn:microsoft.com/office/officeart/2005/8/layout/default#12"/>
    <dgm:cxn modelId="{DCD44737-DA71-4EFD-A1AE-6C2750112E34}" type="presParOf" srcId="{EB112AB3-B5ED-44CC-96BD-B3364403ECFD}" destId="{616CE908-6CC9-40C3-93AD-822FF8EC7468}" srcOrd="5" destOrd="0" presId="urn:microsoft.com/office/officeart/2005/8/layout/default#12"/>
    <dgm:cxn modelId="{C5270FEE-FAC9-41CF-88A4-FBB2933DC331}" type="presParOf" srcId="{EB112AB3-B5ED-44CC-96BD-B3364403ECFD}" destId="{2C945F77-B7F4-4443-9C37-11DAE40DF3F5}" srcOrd="6" destOrd="0" presId="urn:microsoft.com/office/officeart/2005/8/layout/default#12"/>
    <dgm:cxn modelId="{F7F2148D-854D-48F6-8D24-20C2CE3D4A96}" type="presParOf" srcId="{EB112AB3-B5ED-44CC-96BD-B3364403ECFD}" destId="{248F7E96-1D01-4BA2-8FBF-9A76B6E2B2B8}" srcOrd="7" destOrd="0" presId="urn:microsoft.com/office/officeart/2005/8/layout/default#12"/>
    <dgm:cxn modelId="{6ED2376C-2290-416C-9806-7A30AF954DEA}" type="presParOf" srcId="{EB112AB3-B5ED-44CC-96BD-B3364403ECFD}" destId="{FB9A54C1-2217-449A-923E-93C5B7C9977A}" srcOrd="8" destOrd="0" presId="urn:microsoft.com/office/officeart/2005/8/layout/default#12"/>
    <dgm:cxn modelId="{B9454F02-6B98-4513-84CA-954252A632EF}" type="presParOf" srcId="{EB112AB3-B5ED-44CC-96BD-B3364403ECFD}" destId="{30FC6291-D722-41C3-9E42-AAAE8E4AC12A}" srcOrd="9" destOrd="0" presId="urn:microsoft.com/office/officeart/2005/8/layout/default#12"/>
    <dgm:cxn modelId="{A2169A51-B9F3-49F9-9717-84C51A069DA4}" type="presParOf" srcId="{EB112AB3-B5ED-44CC-96BD-B3364403ECFD}" destId="{100A042A-11D1-45DA-A0A7-CA10B3420E25}" srcOrd="10" destOrd="0" presId="urn:microsoft.com/office/officeart/2005/8/layout/default#12"/>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536D9B9-344C-4434-AF71-75E911AE393F}" type="doc">
      <dgm:prSet loTypeId="urn:microsoft.com/office/officeart/2005/8/layout/vProcess5" loCatId="process" qsTypeId="urn:microsoft.com/office/officeart/2005/8/quickstyle/simple2" qsCatId="simple" csTypeId="urn:microsoft.com/office/officeart/2005/8/colors/accent0_2" csCatId="mainScheme" phldr="1"/>
      <dgm:spPr/>
      <dgm:t>
        <a:bodyPr/>
        <a:lstStyle/>
        <a:p>
          <a:endParaRPr lang="en-IN"/>
        </a:p>
      </dgm:t>
    </dgm:pt>
    <dgm:pt modelId="{195C13C5-437C-4BC5-A214-6DF8519D8481}">
      <dgm:prSet custT="1"/>
      <dgm:spPr/>
      <dgm:t>
        <a:bodyPr/>
        <a:lstStyle/>
        <a:p>
          <a:pPr>
            <a:lnSpc>
              <a:spcPct val="150000"/>
            </a:lnSpc>
          </a:pPr>
          <a:r>
            <a:rPr lang="en-IN" sz="1800" u="none" dirty="0">
              <a:latin typeface="Arial" panose="020B0604020202020204" pitchFamily="34" charset="0"/>
              <a:cs typeface="Arial" panose="020B0604020202020204" pitchFamily="34" charset="0"/>
            </a:rPr>
            <a:t>Peer ambassadors&amp;amp;apos; training will ensure the continued provision of health promotion activities (Purves</a:t>
          </a:r>
          <a:r>
            <a:rPr lang="en-IN" sz="1800" i="1" u="none" dirty="0">
              <a:latin typeface="Arial" panose="020B0604020202020204" pitchFamily="34" charset="0"/>
              <a:cs typeface="Arial" panose="020B0604020202020204" pitchFamily="34" charset="0"/>
            </a:rPr>
            <a:t>et al.,</a:t>
          </a:r>
          <a:r>
            <a:rPr lang="en-IN" sz="1800" u="none" dirty="0">
              <a:latin typeface="Arial" panose="020B0604020202020204" pitchFamily="34" charset="0"/>
              <a:cs typeface="Arial" panose="020B0604020202020204" pitchFamily="34" charset="0"/>
            </a:rPr>
            <a:t>2026).</a:t>
          </a:r>
          <a:endParaRPr lang="en-IN" sz="1800" dirty="0">
            <a:latin typeface="Arial" panose="020B0604020202020204" pitchFamily="34" charset="0"/>
            <a:cs typeface="Arial" panose="020B0604020202020204" pitchFamily="34" charset="0"/>
          </a:endParaRPr>
        </a:p>
      </dgm:t>
    </dgm:pt>
    <dgm:pt modelId="{0898F34D-4476-4B13-8995-83C7BA09DC64}" type="parTrans" cxnId="{9BAD9681-218A-4D14-92D3-26C2C5CAA6CC}">
      <dgm:prSet/>
      <dgm:spPr/>
      <dgm:t>
        <a:bodyPr/>
        <a:lstStyle/>
        <a:p>
          <a:endParaRPr lang="en-IN"/>
        </a:p>
      </dgm:t>
    </dgm:pt>
    <dgm:pt modelId="{F6B56C92-B424-46A4-9034-93267A76CCDB}" type="sibTrans" cxnId="{9BAD9681-218A-4D14-92D3-26C2C5CAA6CC}">
      <dgm:prSet/>
      <dgm:spPr/>
      <dgm:t>
        <a:bodyPr/>
        <a:lstStyle/>
        <a:p>
          <a:endParaRPr lang="en-IN"/>
        </a:p>
      </dgm:t>
    </dgm:pt>
    <dgm:pt modelId="{16F28156-5D50-4FAE-87A6-521CE3D3042F}">
      <dgm:prSet custT="1"/>
      <dgm:spPr/>
      <dgm:t>
        <a:bodyPr/>
        <a:lstStyle/>
        <a:p>
          <a:pPr>
            <a:lnSpc>
              <a:spcPct val="150000"/>
            </a:lnSpc>
            <a:buFont typeface="Arial" panose="020B0604020202020204" pitchFamily="34" charset="0"/>
            <a:buChar char="●"/>
          </a:pPr>
          <a:r>
            <a:rPr lang="en-IN" sz="1800" u="none" dirty="0">
              <a:latin typeface="Arial" panose="020B0604020202020204" pitchFamily="34" charset="0"/>
              <a:cs typeface="Arial" panose="020B0604020202020204" pitchFamily="34" charset="0"/>
            </a:rPr>
            <a:t>This long-term implementation by integrating the campaign into the university&amp;amp;apos;s wellbeing services (Yeh</a:t>
          </a:r>
          <a:r>
            <a:rPr lang="en-IN" sz="1800" i="1" u="none" dirty="0">
              <a:latin typeface="Arial" panose="020B0604020202020204" pitchFamily="34" charset="0"/>
              <a:cs typeface="Arial" panose="020B0604020202020204" pitchFamily="34" charset="0"/>
            </a:rPr>
            <a:t>et al.,</a:t>
          </a:r>
          <a:r>
            <a:rPr lang="en-IN" sz="1800" u="none" dirty="0">
              <a:latin typeface="Arial" panose="020B0604020202020204" pitchFamily="34" charset="0"/>
              <a:cs typeface="Arial" panose="020B0604020202020204" pitchFamily="34" charset="0"/>
            </a:rPr>
            <a:t>2023).</a:t>
          </a:r>
        </a:p>
      </dgm:t>
    </dgm:pt>
    <dgm:pt modelId="{9F7A40B7-5397-4125-A324-C488C0B42AC2}" type="parTrans" cxnId="{EF950B34-6A60-4F03-B27D-F9CC5FD55215}">
      <dgm:prSet/>
      <dgm:spPr/>
      <dgm:t>
        <a:bodyPr/>
        <a:lstStyle/>
        <a:p>
          <a:endParaRPr lang="en-IN"/>
        </a:p>
      </dgm:t>
    </dgm:pt>
    <dgm:pt modelId="{F1F14F46-A10A-4301-B6D2-5F6FBBBD4841}" type="sibTrans" cxnId="{EF950B34-6A60-4F03-B27D-F9CC5FD55215}">
      <dgm:prSet/>
      <dgm:spPr/>
      <dgm:t>
        <a:bodyPr/>
        <a:lstStyle/>
        <a:p>
          <a:endParaRPr lang="en-IN"/>
        </a:p>
      </dgm:t>
    </dgm:pt>
    <dgm:pt modelId="{F0A36508-C6AF-4D2F-B929-2876924E9BD5}">
      <dgm:prSet custT="1"/>
      <dgm:spPr/>
      <dgm:t>
        <a:bodyPr/>
        <a:lstStyle/>
        <a:p>
          <a:pPr>
            <a:lnSpc>
              <a:spcPct val="150000"/>
            </a:lnSpc>
            <a:buFont typeface="Arial" panose="020B0604020202020204" pitchFamily="34" charset="0"/>
            <a:buChar char="●"/>
          </a:pPr>
          <a:r>
            <a:rPr lang="en-IN" sz="1800" u="none">
              <a:latin typeface="Arial" panose="020B0604020202020204" pitchFamily="34" charset="0"/>
              <a:cs typeface="Arial" panose="020B0604020202020204" pitchFamily="34" charset="0"/>
            </a:rPr>
            <a:t>The support communities take place online and are sustained after the campaign (Tsykalova</a:t>
          </a:r>
          <a:r>
            <a:rPr lang="en-IN" sz="1800" i="1" u="none">
              <a:latin typeface="Arial" panose="020B0604020202020204" pitchFamily="34" charset="0"/>
              <a:cs typeface="Arial" panose="020B0604020202020204" pitchFamily="34" charset="0"/>
            </a:rPr>
            <a:t>et al.,</a:t>
          </a:r>
          <a:r>
            <a:rPr lang="en-IN" sz="1800" u="none">
              <a:latin typeface="Arial" panose="020B0604020202020204" pitchFamily="34" charset="0"/>
              <a:cs typeface="Arial" panose="020B0604020202020204" pitchFamily="34" charset="0"/>
            </a:rPr>
            <a:t>2026).</a:t>
          </a:r>
        </a:p>
      </dgm:t>
    </dgm:pt>
    <dgm:pt modelId="{960BC29C-45FF-44C5-9729-E807E662701F}" type="parTrans" cxnId="{486C5763-419C-4B34-987D-E3D5B43E0CB3}">
      <dgm:prSet/>
      <dgm:spPr/>
      <dgm:t>
        <a:bodyPr/>
        <a:lstStyle/>
        <a:p>
          <a:endParaRPr lang="en-IN"/>
        </a:p>
      </dgm:t>
    </dgm:pt>
    <dgm:pt modelId="{5D086177-341E-4B07-85A7-FDEDD6CF8A83}" type="sibTrans" cxnId="{486C5763-419C-4B34-987D-E3D5B43E0CB3}">
      <dgm:prSet/>
      <dgm:spPr/>
      <dgm:t>
        <a:bodyPr/>
        <a:lstStyle/>
        <a:p>
          <a:endParaRPr lang="en-IN"/>
        </a:p>
      </dgm:t>
    </dgm:pt>
    <dgm:pt modelId="{77237914-7BFC-488D-BEBA-11B6448BD1CE}">
      <dgm:prSet custT="1"/>
      <dgm:spPr/>
      <dgm:t>
        <a:bodyPr/>
        <a:lstStyle/>
        <a:p>
          <a:pPr>
            <a:lnSpc>
              <a:spcPct val="150000"/>
            </a:lnSpc>
            <a:buFont typeface="Arial" panose="020B0604020202020204" pitchFamily="34" charset="0"/>
            <a:buChar char="●"/>
          </a:pPr>
          <a:r>
            <a:rPr lang="en-IN" sz="1800" u="none">
              <a:latin typeface="Arial" panose="020B0604020202020204" pitchFamily="34" charset="0"/>
              <a:cs typeface="Arial" panose="020B0604020202020204" pitchFamily="34" charset="0"/>
            </a:rPr>
            <a:t>Collaboration with local organisations gives access to funding and growth  (Menda</a:t>
          </a:r>
          <a:r>
            <a:rPr lang="en-IN" sz="1800" i="1" u="none">
              <a:latin typeface="Arial" panose="020B0604020202020204" pitchFamily="34" charset="0"/>
              <a:cs typeface="Arial" panose="020B0604020202020204" pitchFamily="34" charset="0"/>
            </a:rPr>
            <a:t>et al.,</a:t>
          </a:r>
          <a:r>
            <a:rPr lang="en-IN" sz="1800" u="none">
              <a:latin typeface="Arial" panose="020B0604020202020204" pitchFamily="34" charset="0"/>
              <a:cs typeface="Arial" panose="020B0604020202020204" pitchFamily="34" charset="0"/>
            </a:rPr>
            <a:t>2026).</a:t>
          </a:r>
        </a:p>
      </dgm:t>
    </dgm:pt>
    <dgm:pt modelId="{6E0EBAE0-3199-40FE-B07B-94DA37CED734}" type="parTrans" cxnId="{ED65F7E6-8D82-4FC5-AEBE-8795AA9D8466}">
      <dgm:prSet/>
      <dgm:spPr/>
      <dgm:t>
        <a:bodyPr/>
        <a:lstStyle/>
        <a:p>
          <a:endParaRPr lang="en-IN"/>
        </a:p>
      </dgm:t>
    </dgm:pt>
    <dgm:pt modelId="{0C854DC6-B5A6-4936-A0FE-4E2C2EF26D49}" type="sibTrans" cxnId="{ED65F7E6-8D82-4FC5-AEBE-8795AA9D8466}">
      <dgm:prSet/>
      <dgm:spPr/>
      <dgm:t>
        <a:bodyPr/>
        <a:lstStyle/>
        <a:p>
          <a:endParaRPr lang="en-IN"/>
        </a:p>
      </dgm:t>
    </dgm:pt>
    <dgm:pt modelId="{999E3262-29BE-444B-A0F6-B50712DF3E95}">
      <dgm:prSet custT="1"/>
      <dgm:spPr/>
      <dgm:t>
        <a:bodyPr/>
        <a:lstStyle/>
        <a:p>
          <a:pPr>
            <a:lnSpc>
              <a:spcPct val="150000"/>
            </a:lnSpc>
            <a:buFont typeface="Arial" panose="020B0604020202020204" pitchFamily="34" charset="0"/>
            <a:buChar char="●"/>
          </a:pPr>
          <a:r>
            <a:rPr lang="en-IN" sz="1800" u="none">
              <a:latin typeface="Arial" panose="020B0604020202020204" pitchFamily="34" charset="0"/>
              <a:cs typeface="Arial" panose="020B0604020202020204" pitchFamily="34" charset="0"/>
            </a:rPr>
            <a:t>Future modifications can focus on other age groups or community contexts (Weiger</a:t>
          </a:r>
          <a:r>
            <a:rPr lang="en-IN" sz="1800" i="1" u="none">
              <a:latin typeface="Arial" panose="020B0604020202020204" pitchFamily="34" charset="0"/>
              <a:cs typeface="Arial" panose="020B0604020202020204" pitchFamily="34" charset="0"/>
            </a:rPr>
            <a:t>et al.,</a:t>
          </a:r>
          <a:r>
            <a:rPr lang="en-IN" sz="1800" u="none">
              <a:latin typeface="Arial" panose="020B0604020202020204" pitchFamily="34" charset="0"/>
              <a:cs typeface="Arial" panose="020B0604020202020204" pitchFamily="34" charset="0"/>
            </a:rPr>
            <a:t>2026).</a:t>
          </a:r>
        </a:p>
      </dgm:t>
    </dgm:pt>
    <dgm:pt modelId="{7909CF0F-B9AF-4341-8537-06E944478B9E}" type="parTrans" cxnId="{754FF5C0-6375-4F7B-BF3A-DA052560506D}">
      <dgm:prSet/>
      <dgm:spPr/>
      <dgm:t>
        <a:bodyPr/>
        <a:lstStyle/>
        <a:p>
          <a:endParaRPr lang="en-IN"/>
        </a:p>
      </dgm:t>
    </dgm:pt>
    <dgm:pt modelId="{D3CCF3E4-8072-4C7A-92D9-61EB408C628F}" type="sibTrans" cxnId="{754FF5C0-6375-4F7B-BF3A-DA052560506D}">
      <dgm:prSet/>
      <dgm:spPr/>
      <dgm:t>
        <a:bodyPr/>
        <a:lstStyle/>
        <a:p>
          <a:endParaRPr lang="en-IN"/>
        </a:p>
      </dgm:t>
    </dgm:pt>
    <dgm:pt modelId="{7ACA3CD6-64F7-4A34-BDC1-953FCDD31287}">
      <dgm:prSet custT="1"/>
      <dgm:spPr/>
      <dgm:t>
        <a:bodyPr/>
        <a:lstStyle/>
        <a:p>
          <a:endParaRPr lang="en-IN"/>
        </a:p>
      </dgm:t>
    </dgm:pt>
    <dgm:pt modelId="{25E2ECEE-C88A-49AD-8AC6-3CF24D78C238}" type="parTrans" cxnId="{EAF0BFC4-F89A-4E75-A4B1-6A55B1F11E4E}">
      <dgm:prSet/>
      <dgm:spPr/>
      <dgm:t>
        <a:bodyPr/>
        <a:lstStyle/>
        <a:p>
          <a:endParaRPr lang="en-IN"/>
        </a:p>
      </dgm:t>
    </dgm:pt>
    <dgm:pt modelId="{2BF3E9B8-2AB5-4649-B4D3-4497E643E732}" type="sibTrans" cxnId="{EAF0BFC4-F89A-4E75-A4B1-6A55B1F11E4E}">
      <dgm:prSet/>
      <dgm:spPr/>
      <dgm:t>
        <a:bodyPr/>
        <a:lstStyle/>
        <a:p>
          <a:endParaRPr lang="en-IN"/>
        </a:p>
      </dgm:t>
    </dgm:pt>
    <dgm:pt modelId="{317F76A1-4E2F-40E5-A3F7-65167E709A87}" type="pres">
      <dgm:prSet presAssocID="{F536D9B9-344C-4434-AF71-75E911AE393F}" presName="outerComposite" presStyleCnt="0">
        <dgm:presLayoutVars>
          <dgm:chMax val="5"/>
          <dgm:dir/>
          <dgm:resizeHandles val="exact"/>
        </dgm:presLayoutVars>
      </dgm:prSet>
      <dgm:spPr/>
    </dgm:pt>
    <dgm:pt modelId="{DD0BE72E-386D-4F80-AA4E-AB95364F1B78}" type="pres">
      <dgm:prSet presAssocID="{F536D9B9-344C-4434-AF71-75E911AE393F}" presName="dummyMaxCanvas" presStyleCnt="0">
        <dgm:presLayoutVars/>
      </dgm:prSet>
      <dgm:spPr/>
    </dgm:pt>
    <dgm:pt modelId="{CC2A3C0E-B303-41F5-8215-0EFC9AFE30C0}" type="pres">
      <dgm:prSet presAssocID="{F536D9B9-344C-4434-AF71-75E911AE393F}" presName="FiveNodes_1" presStyleLbl="node1" presStyleIdx="0" presStyleCnt="5">
        <dgm:presLayoutVars>
          <dgm:bulletEnabled val="1"/>
        </dgm:presLayoutVars>
      </dgm:prSet>
      <dgm:spPr/>
    </dgm:pt>
    <dgm:pt modelId="{E889A046-302B-4D21-A186-736FE64C0A83}" type="pres">
      <dgm:prSet presAssocID="{F536D9B9-344C-4434-AF71-75E911AE393F}" presName="FiveNodes_2" presStyleLbl="node1" presStyleIdx="1" presStyleCnt="5">
        <dgm:presLayoutVars>
          <dgm:bulletEnabled val="1"/>
        </dgm:presLayoutVars>
      </dgm:prSet>
      <dgm:spPr/>
    </dgm:pt>
    <dgm:pt modelId="{55A9C2E1-0A8C-4F4C-B325-581A5028C4A8}" type="pres">
      <dgm:prSet presAssocID="{F536D9B9-344C-4434-AF71-75E911AE393F}" presName="FiveNodes_3" presStyleLbl="node1" presStyleIdx="2" presStyleCnt="5" custLinFactNeighborX="558" custLinFactNeighborY="2074">
        <dgm:presLayoutVars>
          <dgm:bulletEnabled val="1"/>
        </dgm:presLayoutVars>
      </dgm:prSet>
      <dgm:spPr/>
    </dgm:pt>
    <dgm:pt modelId="{775A8594-C424-428B-B4E1-E43995726E4F}" type="pres">
      <dgm:prSet presAssocID="{F536D9B9-344C-4434-AF71-75E911AE393F}" presName="FiveNodes_4" presStyleLbl="node1" presStyleIdx="3" presStyleCnt="5">
        <dgm:presLayoutVars>
          <dgm:bulletEnabled val="1"/>
        </dgm:presLayoutVars>
      </dgm:prSet>
      <dgm:spPr/>
    </dgm:pt>
    <dgm:pt modelId="{1B38D639-DBBA-49B3-B6B1-A87DE0848BB6}" type="pres">
      <dgm:prSet presAssocID="{F536D9B9-344C-4434-AF71-75E911AE393F}" presName="FiveNodes_5" presStyleLbl="node1" presStyleIdx="4" presStyleCnt="5">
        <dgm:presLayoutVars>
          <dgm:bulletEnabled val="1"/>
        </dgm:presLayoutVars>
      </dgm:prSet>
      <dgm:spPr/>
    </dgm:pt>
    <dgm:pt modelId="{66B55FCA-A008-4675-9A1C-1C67814029B5}" type="pres">
      <dgm:prSet presAssocID="{F536D9B9-344C-4434-AF71-75E911AE393F}" presName="FiveConn_1-2" presStyleLbl="fgAccFollowNode1" presStyleIdx="0" presStyleCnt="4">
        <dgm:presLayoutVars>
          <dgm:bulletEnabled val="1"/>
        </dgm:presLayoutVars>
      </dgm:prSet>
      <dgm:spPr/>
    </dgm:pt>
    <dgm:pt modelId="{6FD40D61-0409-4392-9052-EE36785E0A3A}" type="pres">
      <dgm:prSet presAssocID="{F536D9B9-344C-4434-AF71-75E911AE393F}" presName="FiveConn_2-3" presStyleLbl="fgAccFollowNode1" presStyleIdx="1" presStyleCnt="4">
        <dgm:presLayoutVars>
          <dgm:bulletEnabled val="1"/>
        </dgm:presLayoutVars>
      </dgm:prSet>
      <dgm:spPr/>
    </dgm:pt>
    <dgm:pt modelId="{8B0CCFE7-4776-4D60-BEA4-39F8D1C7644C}" type="pres">
      <dgm:prSet presAssocID="{F536D9B9-344C-4434-AF71-75E911AE393F}" presName="FiveConn_3-4" presStyleLbl="fgAccFollowNode1" presStyleIdx="2" presStyleCnt="4">
        <dgm:presLayoutVars>
          <dgm:bulletEnabled val="1"/>
        </dgm:presLayoutVars>
      </dgm:prSet>
      <dgm:spPr/>
    </dgm:pt>
    <dgm:pt modelId="{56630C7E-6488-4F98-9585-00EF950341B4}" type="pres">
      <dgm:prSet presAssocID="{F536D9B9-344C-4434-AF71-75E911AE393F}" presName="FiveConn_4-5" presStyleLbl="fgAccFollowNode1" presStyleIdx="3" presStyleCnt="4">
        <dgm:presLayoutVars>
          <dgm:bulletEnabled val="1"/>
        </dgm:presLayoutVars>
      </dgm:prSet>
      <dgm:spPr/>
    </dgm:pt>
    <dgm:pt modelId="{CA889F45-8B55-4794-A37B-F1BFFDB94ADA}" type="pres">
      <dgm:prSet presAssocID="{F536D9B9-344C-4434-AF71-75E911AE393F}" presName="FiveNodes_1_text" presStyleLbl="node1" presStyleIdx="4" presStyleCnt="5">
        <dgm:presLayoutVars>
          <dgm:bulletEnabled val="1"/>
        </dgm:presLayoutVars>
      </dgm:prSet>
      <dgm:spPr/>
    </dgm:pt>
    <dgm:pt modelId="{D9A47E62-C60A-43A3-8215-A362A84E9645}" type="pres">
      <dgm:prSet presAssocID="{F536D9B9-344C-4434-AF71-75E911AE393F}" presName="FiveNodes_2_text" presStyleLbl="node1" presStyleIdx="4" presStyleCnt="5">
        <dgm:presLayoutVars>
          <dgm:bulletEnabled val="1"/>
        </dgm:presLayoutVars>
      </dgm:prSet>
      <dgm:spPr/>
    </dgm:pt>
    <dgm:pt modelId="{4F3ADF53-36B8-4DE5-A9E1-AC5430BEF1D6}" type="pres">
      <dgm:prSet presAssocID="{F536D9B9-344C-4434-AF71-75E911AE393F}" presName="FiveNodes_3_text" presStyleLbl="node1" presStyleIdx="4" presStyleCnt="5">
        <dgm:presLayoutVars>
          <dgm:bulletEnabled val="1"/>
        </dgm:presLayoutVars>
      </dgm:prSet>
      <dgm:spPr/>
    </dgm:pt>
    <dgm:pt modelId="{3D08FFC6-1CEE-4ED7-8173-B3B53914012E}" type="pres">
      <dgm:prSet presAssocID="{F536D9B9-344C-4434-AF71-75E911AE393F}" presName="FiveNodes_4_text" presStyleLbl="node1" presStyleIdx="4" presStyleCnt="5">
        <dgm:presLayoutVars>
          <dgm:bulletEnabled val="1"/>
        </dgm:presLayoutVars>
      </dgm:prSet>
      <dgm:spPr/>
    </dgm:pt>
    <dgm:pt modelId="{02A2D5BC-088C-46BA-B422-D54CFDE99B01}" type="pres">
      <dgm:prSet presAssocID="{F536D9B9-344C-4434-AF71-75E911AE393F}" presName="FiveNodes_5_text" presStyleLbl="node1" presStyleIdx="4" presStyleCnt="5">
        <dgm:presLayoutVars>
          <dgm:bulletEnabled val="1"/>
        </dgm:presLayoutVars>
      </dgm:prSet>
      <dgm:spPr/>
    </dgm:pt>
  </dgm:ptLst>
  <dgm:cxnLst>
    <dgm:cxn modelId="{B2539706-4103-48BF-B1B9-3B095785AEE3}" type="presOf" srcId="{999E3262-29BE-444B-A0F6-B50712DF3E95}" destId="{02A2D5BC-088C-46BA-B422-D54CFDE99B01}" srcOrd="1" destOrd="0" presId="urn:microsoft.com/office/officeart/2005/8/layout/vProcess5"/>
    <dgm:cxn modelId="{9421F611-019F-42BD-96F3-8C56A835A617}" type="presOf" srcId="{F6B56C92-B424-46A4-9034-93267A76CCDB}" destId="{66B55FCA-A008-4675-9A1C-1C67814029B5}" srcOrd="0" destOrd="0" presId="urn:microsoft.com/office/officeart/2005/8/layout/vProcess5"/>
    <dgm:cxn modelId="{C04B7B1A-DF02-4B9A-BA30-48ED482DDD43}" type="presOf" srcId="{F1F14F46-A10A-4301-B6D2-5F6FBBBD4841}" destId="{6FD40D61-0409-4392-9052-EE36785E0A3A}" srcOrd="0" destOrd="0" presId="urn:microsoft.com/office/officeart/2005/8/layout/vProcess5"/>
    <dgm:cxn modelId="{F085C61C-C83F-4942-A7D6-D75817D2E943}" type="presOf" srcId="{16F28156-5D50-4FAE-87A6-521CE3D3042F}" destId="{D9A47E62-C60A-43A3-8215-A362A84E9645}" srcOrd="1" destOrd="0" presId="urn:microsoft.com/office/officeart/2005/8/layout/vProcess5"/>
    <dgm:cxn modelId="{EF950B34-6A60-4F03-B27D-F9CC5FD55215}" srcId="{F536D9B9-344C-4434-AF71-75E911AE393F}" destId="{16F28156-5D50-4FAE-87A6-521CE3D3042F}" srcOrd="1" destOrd="0" parTransId="{9F7A40B7-5397-4125-A324-C488C0B42AC2}" sibTransId="{F1F14F46-A10A-4301-B6D2-5F6FBBBD4841}"/>
    <dgm:cxn modelId="{D262773E-BB62-4A93-859A-90CF0A9829E5}" type="presOf" srcId="{F0A36508-C6AF-4D2F-B929-2876924E9BD5}" destId="{4F3ADF53-36B8-4DE5-A9E1-AC5430BEF1D6}" srcOrd="1" destOrd="0" presId="urn:microsoft.com/office/officeart/2005/8/layout/vProcess5"/>
    <dgm:cxn modelId="{13705752-846F-4C5C-9CD8-7E0EB49378F5}" type="presOf" srcId="{16F28156-5D50-4FAE-87A6-521CE3D3042F}" destId="{E889A046-302B-4D21-A186-736FE64C0A83}" srcOrd="0" destOrd="0" presId="urn:microsoft.com/office/officeart/2005/8/layout/vProcess5"/>
    <dgm:cxn modelId="{486C5763-419C-4B34-987D-E3D5B43E0CB3}" srcId="{F536D9B9-344C-4434-AF71-75E911AE393F}" destId="{F0A36508-C6AF-4D2F-B929-2876924E9BD5}" srcOrd="2" destOrd="0" parTransId="{960BC29C-45FF-44C5-9729-E807E662701F}" sibTransId="{5D086177-341E-4B07-85A7-FDEDD6CF8A83}"/>
    <dgm:cxn modelId="{1EE21B7B-84A6-4EB4-B33F-CD0300BA3857}" type="presOf" srcId="{999E3262-29BE-444B-A0F6-B50712DF3E95}" destId="{1B38D639-DBBA-49B3-B6B1-A87DE0848BB6}" srcOrd="0" destOrd="0" presId="urn:microsoft.com/office/officeart/2005/8/layout/vProcess5"/>
    <dgm:cxn modelId="{9BAD9681-218A-4D14-92D3-26C2C5CAA6CC}" srcId="{F536D9B9-344C-4434-AF71-75E911AE393F}" destId="{195C13C5-437C-4BC5-A214-6DF8519D8481}" srcOrd="0" destOrd="0" parTransId="{0898F34D-4476-4B13-8995-83C7BA09DC64}" sibTransId="{F6B56C92-B424-46A4-9034-93267A76CCDB}"/>
    <dgm:cxn modelId="{754FF5C0-6375-4F7B-BF3A-DA052560506D}" srcId="{F536D9B9-344C-4434-AF71-75E911AE393F}" destId="{999E3262-29BE-444B-A0F6-B50712DF3E95}" srcOrd="4" destOrd="0" parTransId="{7909CF0F-B9AF-4341-8537-06E944478B9E}" sibTransId="{D3CCF3E4-8072-4C7A-92D9-61EB408C628F}"/>
    <dgm:cxn modelId="{EAF0BFC4-F89A-4E75-A4B1-6A55B1F11E4E}" srcId="{F536D9B9-344C-4434-AF71-75E911AE393F}" destId="{7ACA3CD6-64F7-4A34-BDC1-953FCDD31287}" srcOrd="5" destOrd="0" parTransId="{25E2ECEE-C88A-49AD-8AC6-3CF24D78C238}" sibTransId="{2BF3E9B8-2AB5-4649-B4D3-4497E643E732}"/>
    <dgm:cxn modelId="{5637E3C8-8ABA-4FC1-975F-5A4DBA0D1148}" type="presOf" srcId="{77237914-7BFC-488D-BEBA-11B6448BD1CE}" destId="{775A8594-C424-428B-B4E1-E43995726E4F}" srcOrd="0" destOrd="0" presId="urn:microsoft.com/office/officeart/2005/8/layout/vProcess5"/>
    <dgm:cxn modelId="{6A7553CF-C0E2-4950-A63E-1EE84A75E605}" type="presOf" srcId="{F536D9B9-344C-4434-AF71-75E911AE393F}" destId="{317F76A1-4E2F-40E5-A3F7-65167E709A87}" srcOrd="0" destOrd="0" presId="urn:microsoft.com/office/officeart/2005/8/layout/vProcess5"/>
    <dgm:cxn modelId="{095290D5-2E5E-4172-8063-94D257E99A93}" type="presOf" srcId="{0C854DC6-B5A6-4936-A0FE-4E2C2EF26D49}" destId="{56630C7E-6488-4F98-9585-00EF950341B4}" srcOrd="0" destOrd="0" presId="urn:microsoft.com/office/officeart/2005/8/layout/vProcess5"/>
    <dgm:cxn modelId="{6FF46EE0-72D7-489F-99B5-2B5D191EFA88}" type="presOf" srcId="{195C13C5-437C-4BC5-A214-6DF8519D8481}" destId="{CA889F45-8B55-4794-A37B-F1BFFDB94ADA}" srcOrd="1" destOrd="0" presId="urn:microsoft.com/office/officeart/2005/8/layout/vProcess5"/>
    <dgm:cxn modelId="{ED65F7E6-8D82-4FC5-AEBE-8795AA9D8466}" srcId="{F536D9B9-344C-4434-AF71-75E911AE393F}" destId="{77237914-7BFC-488D-BEBA-11B6448BD1CE}" srcOrd="3" destOrd="0" parTransId="{6E0EBAE0-3199-40FE-B07B-94DA37CED734}" sibTransId="{0C854DC6-B5A6-4936-A0FE-4E2C2EF26D49}"/>
    <dgm:cxn modelId="{CBE157E7-9E0B-49B5-928A-E309AB5A3FDA}" type="presOf" srcId="{77237914-7BFC-488D-BEBA-11B6448BD1CE}" destId="{3D08FFC6-1CEE-4ED7-8173-B3B53914012E}" srcOrd="1" destOrd="0" presId="urn:microsoft.com/office/officeart/2005/8/layout/vProcess5"/>
    <dgm:cxn modelId="{455AE0F4-7173-4DAB-9AC4-BEC98CFE5306}" type="presOf" srcId="{F0A36508-C6AF-4D2F-B929-2876924E9BD5}" destId="{55A9C2E1-0A8C-4F4C-B325-581A5028C4A8}" srcOrd="0" destOrd="0" presId="urn:microsoft.com/office/officeart/2005/8/layout/vProcess5"/>
    <dgm:cxn modelId="{F3B626F6-2514-4558-8136-C747920EDB57}" type="presOf" srcId="{195C13C5-437C-4BC5-A214-6DF8519D8481}" destId="{CC2A3C0E-B303-41F5-8215-0EFC9AFE30C0}" srcOrd="0" destOrd="0" presId="urn:microsoft.com/office/officeart/2005/8/layout/vProcess5"/>
    <dgm:cxn modelId="{7CFD2DFD-5A7F-4FD6-95C4-BA9E1CCD4A43}" type="presOf" srcId="{5D086177-341E-4B07-85A7-FDEDD6CF8A83}" destId="{8B0CCFE7-4776-4D60-BEA4-39F8D1C7644C}" srcOrd="0" destOrd="0" presId="urn:microsoft.com/office/officeart/2005/8/layout/vProcess5"/>
    <dgm:cxn modelId="{1D51133B-5C49-4764-894F-2B117071BCCA}" type="presParOf" srcId="{317F76A1-4E2F-40E5-A3F7-65167E709A87}" destId="{DD0BE72E-386D-4F80-AA4E-AB95364F1B78}" srcOrd="0" destOrd="0" presId="urn:microsoft.com/office/officeart/2005/8/layout/vProcess5"/>
    <dgm:cxn modelId="{3C2AA0C7-F960-4893-BE82-69A7747863CC}" type="presParOf" srcId="{317F76A1-4E2F-40E5-A3F7-65167E709A87}" destId="{CC2A3C0E-B303-41F5-8215-0EFC9AFE30C0}" srcOrd="1" destOrd="0" presId="urn:microsoft.com/office/officeart/2005/8/layout/vProcess5"/>
    <dgm:cxn modelId="{7991D1F7-EE41-4D2F-97FE-471EA4F6FD9D}" type="presParOf" srcId="{317F76A1-4E2F-40E5-A3F7-65167E709A87}" destId="{E889A046-302B-4D21-A186-736FE64C0A83}" srcOrd="2" destOrd="0" presId="urn:microsoft.com/office/officeart/2005/8/layout/vProcess5"/>
    <dgm:cxn modelId="{FAB200B2-973B-4C86-9E56-DF684557422B}" type="presParOf" srcId="{317F76A1-4E2F-40E5-A3F7-65167E709A87}" destId="{55A9C2E1-0A8C-4F4C-B325-581A5028C4A8}" srcOrd="3" destOrd="0" presId="urn:microsoft.com/office/officeart/2005/8/layout/vProcess5"/>
    <dgm:cxn modelId="{29BDED22-44A9-42F4-9000-882587DE5FE7}" type="presParOf" srcId="{317F76A1-4E2F-40E5-A3F7-65167E709A87}" destId="{775A8594-C424-428B-B4E1-E43995726E4F}" srcOrd="4" destOrd="0" presId="urn:microsoft.com/office/officeart/2005/8/layout/vProcess5"/>
    <dgm:cxn modelId="{1475045A-4EB4-4501-B762-A635C37E3009}" type="presParOf" srcId="{317F76A1-4E2F-40E5-A3F7-65167E709A87}" destId="{1B38D639-DBBA-49B3-B6B1-A87DE0848BB6}" srcOrd="5" destOrd="0" presId="urn:microsoft.com/office/officeart/2005/8/layout/vProcess5"/>
    <dgm:cxn modelId="{ABD13695-F404-4AE0-A443-ED4FBC2A16A4}" type="presParOf" srcId="{317F76A1-4E2F-40E5-A3F7-65167E709A87}" destId="{66B55FCA-A008-4675-9A1C-1C67814029B5}" srcOrd="6" destOrd="0" presId="urn:microsoft.com/office/officeart/2005/8/layout/vProcess5"/>
    <dgm:cxn modelId="{3920A663-679E-476B-9792-C7B65AEF50EA}" type="presParOf" srcId="{317F76A1-4E2F-40E5-A3F7-65167E709A87}" destId="{6FD40D61-0409-4392-9052-EE36785E0A3A}" srcOrd="7" destOrd="0" presId="urn:microsoft.com/office/officeart/2005/8/layout/vProcess5"/>
    <dgm:cxn modelId="{CC3CB4F2-3691-472D-9A7C-38301A999EFB}" type="presParOf" srcId="{317F76A1-4E2F-40E5-A3F7-65167E709A87}" destId="{8B0CCFE7-4776-4D60-BEA4-39F8D1C7644C}" srcOrd="8" destOrd="0" presId="urn:microsoft.com/office/officeart/2005/8/layout/vProcess5"/>
    <dgm:cxn modelId="{FC6A95B0-9081-4BFB-B7A7-78D1ADD06B75}" type="presParOf" srcId="{317F76A1-4E2F-40E5-A3F7-65167E709A87}" destId="{56630C7E-6488-4F98-9585-00EF950341B4}" srcOrd="9" destOrd="0" presId="urn:microsoft.com/office/officeart/2005/8/layout/vProcess5"/>
    <dgm:cxn modelId="{C39654C4-C9F1-4187-8304-0A83F07A094E}" type="presParOf" srcId="{317F76A1-4E2F-40E5-A3F7-65167E709A87}" destId="{CA889F45-8B55-4794-A37B-F1BFFDB94ADA}" srcOrd="10" destOrd="0" presId="urn:microsoft.com/office/officeart/2005/8/layout/vProcess5"/>
    <dgm:cxn modelId="{461328C4-5A21-421E-97DB-0850E9130768}" type="presParOf" srcId="{317F76A1-4E2F-40E5-A3F7-65167E709A87}" destId="{D9A47E62-C60A-43A3-8215-A362A84E9645}" srcOrd="11" destOrd="0" presId="urn:microsoft.com/office/officeart/2005/8/layout/vProcess5"/>
    <dgm:cxn modelId="{48BB30C8-E302-4946-BFF0-F1B67069AC43}" type="presParOf" srcId="{317F76A1-4E2F-40E5-A3F7-65167E709A87}" destId="{4F3ADF53-36B8-4DE5-A9E1-AC5430BEF1D6}" srcOrd="12" destOrd="0" presId="urn:microsoft.com/office/officeart/2005/8/layout/vProcess5"/>
    <dgm:cxn modelId="{1A9D9913-B15A-4D56-BE28-2B39D62CDEA1}" type="presParOf" srcId="{317F76A1-4E2F-40E5-A3F7-65167E709A87}" destId="{3D08FFC6-1CEE-4ED7-8173-B3B53914012E}" srcOrd="13" destOrd="0" presId="urn:microsoft.com/office/officeart/2005/8/layout/vProcess5"/>
    <dgm:cxn modelId="{9B303294-E5A6-4728-A82E-A68CE566BC48}" type="presParOf" srcId="{317F76A1-4E2F-40E5-A3F7-65167E709A87}" destId="{02A2D5BC-088C-46BA-B422-D54CFDE99B01}" srcOrd="14" destOrd="0" presId="urn:microsoft.com/office/officeart/2005/8/layout/vProcess5"/>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260436-FD9B-415E-A9B9-545AD8F099D9}">
      <dsp:nvSpPr>
        <dsp:cNvPr id="0" name=""/>
        <dsp:cNvSpPr/>
      </dsp:nvSpPr>
      <dsp:spPr>
        <a:xfrm>
          <a:off x="0" y="0"/>
          <a:ext cx="9448799" cy="868172"/>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Target Population: Young people of the UK (18-25).</a:t>
          </a:r>
          <a:endParaRPr lang="en-IN" sz="2000" kern="1200" dirty="0">
            <a:latin typeface="Arial" panose="020B0604020202020204" pitchFamily="34" charset="0"/>
            <a:cs typeface="Arial" panose="020B0604020202020204" pitchFamily="34" charset="0"/>
          </a:endParaRPr>
        </a:p>
      </dsp:txBody>
      <dsp:txXfrm>
        <a:off x="42381" y="42381"/>
        <a:ext cx="9364037" cy="783410"/>
      </dsp:txXfrm>
    </dsp:sp>
    <dsp:sp modelId="{22DD47B8-821B-4BE4-B548-86673129464B}">
      <dsp:nvSpPr>
        <dsp:cNvPr id="0" name=""/>
        <dsp:cNvSpPr/>
      </dsp:nvSpPr>
      <dsp:spPr>
        <a:xfrm>
          <a:off x="0" y="883047"/>
          <a:ext cx="9448799" cy="868172"/>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Setting: University setting and community </a:t>
          </a:r>
          <a:r>
            <a:rPr lang="en-US" sz="2000" kern="1200" dirty="0" err="1">
              <a:latin typeface="Arial" panose="020B0604020202020204" pitchFamily="34" charset="0"/>
              <a:cs typeface="Arial" panose="020B0604020202020204" pitchFamily="34" charset="0"/>
            </a:rPr>
            <a:t>centres</a:t>
          </a:r>
          <a:r>
            <a:rPr lang="en-US" sz="2000" kern="1200" dirty="0">
              <a:latin typeface="Arial" panose="020B0604020202020204" pitchFamily="34" charset="0"/>
              <a:cs typeface="Arial" panose="020B0604020202020204" pitchFamily="34" charset="0"/>
            </a:rPr>
            <a:t>.</a:t>
          </a:r>
          <a:endParaRPr lang="en-IN" sz="2000" kern="1200" dirty="0">
            <a:latin typeface="Arial" panose="020B0604020202020204" pitchFamily="34" charset="0"/>
            <a:cs typeface="Arial" panose="020B0604020202020204" pitchFamily="34" charset="0"/>
          </a:endParaRPr>
        </a:p>
      </dsp:txBody>
      <dsp:txXfrm>
        <a:off x="42381" y="925428"/>
        <a:ext cx="9364037" cy="783410"/>
      </dsp:txXfrm>
    </dsp:sp>
    <dsp:sp modelId="{4C7FF7EA-D655-41C8-9710-32DF33AE67C0}">
      <dsp:nvSpPr>
        <dsp:cNvPr id="0" name=""/>
        <dsp:cNvSpPr/>
      </dsp:nvSpPr>
      <dsp:spPr>
        <a:xfrm>
          <a:off x="0" y="1762779"/>
          <a:ext cx="9448799" cy="868172"/>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US" sz="2000" kern="1200">
              <a:latin typeface="Arial" panose="020B0604020202020204" pitchFamily="34" charset="0"/>
              <a:cs typeface="Arial" panose="020B0604020202020204" pitchFamily="34" charset="0"/>
            </a:rPr>
            <a:t>Focus Behaviour: Reducing binge and hazardous alcohol consumption</a:t>
          </a:r>
          <a:endParaRPr lang="en-IN" sz="2000" kern="1200">
            <a:latin typeface="Arial" panose="020B0604020202020204" pitchFamily="34" charset="0"/>
            <a:cs typeface="Arial" panose="020B0604020202020204" pitchFamily="34" charset="0"/>
          </a:endParaRPr>
        </a:p>
      </dsp:txBody>
      <dsp:txXfrm>
        <a:off x="42381" y="1805160"/>
        <a:ext cx="9364037" cy="783410"/>
      </dsp:txXfrm>
    </dsp:sp>
    <dsp:sp modelId="{5016769E-D5FE-4A37-95D1-E55FB72409C3}">
      <dsp:nvSpPr>
        <dsp:cNvPr id="0" name=""/>
        <dsp:cNvSpPr/>
      </dsp:nvSpPr>
      <dsp:spPr>
        <a:xfrm>
          <a:off x="0" y="2642510"/>
          <a:ext cx="9448799" cy="868172"/>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Approach:  The </a:t>
          </a:r>
          <a:r>
            <a:rPr lang="en-US" sz="2000" kern="1200" dirty="0" err="1">
              <a:latin typeface="Arial" panose="020B0604020202020204" pitchFamily="34" charset="0"/>
              <a:cs typeface="Arial" panose="020B0604020202020204" pitchFamily="34" charset="0"/>
            </a:rPr>
            <a:t>minimisation</a:t>
          </a:r>
          <a:r>
            <a:rPr lang="en-US" sz="2000" kern="1200" dirty="0">
              <a:latin typeface="Arial" panose="020B0604020202020204" pitchFamily="34" charset="0"/>
              <a:cs typeface="Arial" panose="020B0604020202020204" pitchFamily="34" charset="0"/>
            </a:rPr>
            <a:t> of binge and risky drinking.</a:t>
          </a:r>
          <a:endParaRPr lang="en-IN" sz="2000" kern="1200" dirty="0">
            <a:latin typeface="Arial" panose="020B0604020202020204" pitchFamily="34" charset="0"/>
            <a:cs typeface="Arial" panose="020B0604020202020204" pitchFamily="34" charset="0"/>
          </a:endParaRPr>
        </a:p>
      </dsp:txBody>
      <dsp:txXfrm>
        <a:off x="42381" y="2684891"/>
        <a:ext cx="9364037" cy="783410"/>
      </dsp:txXfrm>
    </dsp:sp>
    <dsp:sp modelId="{9E0F0C65-268D-49B5-B7E3-C0BB728B4ED2}">
      <dsp:nvSpPr>
        <dsp:cNvPr id="0" name=""/>
        <dsp:cNvSpPr/>
      </dsp:nvSpPr>
      <dsp:spPr>
        <a:xfrm>
          <a:off x="0" y="3522242"/>
          <a:ext cx="9448799" cy="868172"/>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Method: Peer-delivered workshops, interactive education and alcohol-free </a:t>
          </a:r>
          <a:r>
            <a:rPr lang="en-US" sz="2000" kern="1200" dirty="0" err="1">
              <a:latin typeface="Arial" panose="020B0604020202020204" pitchFamily="34" charset="0"/>
              <a:cs typeface="Arial" panose="020B0604020202020204" pitchFamily="34" charset="0"/>
            </a:rPr>
            <a:t>socialisation</a:t>
          </a:r>
          <a:r>
            <a:rPr lang="en-US" sz="2000" kern="1200" dirty="0">
              <a:latin typeface="Arial" panose="020B0604020202020204" pitchFamily="34" charset="0"/>
              <a:cs typeface="Arial" panose="020B0604020202020204" pitchFamily="34" charset="0"/>
            </a:rPr>
            <a:t>.</a:t>
          </a:r>
          <a:endParaRPr lang="en-IN" sz="2000" kern="1200" dirty="0">
            <a:latin typeface="Arial" panose="020B0604020202020204" pitchFamily="34" charset="0"/>
            <a:cs typeface="Arial" panose="020B0604020202020204" pitchFamily="34" charset="0"/>
          </a:endParaRPr>
        </a:p>
      </dsp:txBody>
      <dsp:txXfrm>
        <a:off x="42381" y="3564623"/>
        <a:ext cx="9364037" cy="783410"/>
      </dsp:txXfrm>
    </dsp:sp>
    <dsp:sp modelId="{91AE28EB-E41F-42CE-9CF2-644212931B3F}">
      <dsp:nvSpPr>
        <dsp:cNvPr id="0" name=""/>
        <dsp:cNvSpPr/>
      </dsp:nvSpPr>
      <dsp:spPr>
        <a:xfrm>
          <a:off x="0" y="4401974"/>
          <a:ext cx="9448799" cy="868172"/>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Goal: This is to promote sustainable </a:t>
          </a:r>
          <a:r>
            <a:rPr lang="en-US" sz="2000" kern="1200" dirty="0" err="1">
              <a:latin typeface="Arial" panose="020B0604020202020204" pitchFamily="34" charset="0"/>
              <a:cs typeface="Arial" panose="020B0604020202020204" pitchFamily="34" charset="0"/>
            </a:rPr>
            <a:t>behaviour</a:t>
          </a:r>
          <a:r>
            <a:rPr lang="en-US" sz="2000" kern="1200" dirty="0">
              <a:latin typeface="Arial" panose="020B0604020202020204" pitchFamily="34" charset="0"/>
              <a:cs typeface="Arial" panose="020B0604020202020204" pitchFamily="34" charset="0"/>
            </a:rPr>
            <a:t> change before long-term harm is experienced.</a:t>
          </a:r>
          <a:endParaRPr lang="en-IN" sz="2000" kern="1200" dirty="0">
            <a:latin typeface="Arial" panose="020B0604020202020204" pitchFamily="34" charset="0"/>
            <a:cs typeface="Arial" panose="020B0604020202020204" pitchFamily="34" charset="0"/>
          </a:endParaRPr>
        </a:p>
      </dsp:txBody>
      <dsp:txXfrm>
        <a:off x="42381" y="4444355"/>
        <a:ext cx="9364037" cy="783410"/>
      </dsp:txXfrm>
    </dsp:sp>
    <dsp:sp modelId="{AB8D5871-6F83-4E62-B156-93703A1A282F}">
      <dsp:nvSpPr>
        <dsp:cNvPr id="0" name=""/>
        <dsp:cNvSpPr/>
      </dsp:nvSpPr>
      <dsp:spPr>
        <a:xfrm>
          <a:off x="0" y="5281705"/>
          <a:ext cx="9448799" cy="868172"/>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Vision: Empower young adults to make informed, healthier lifestyle choices.</a:t>
          </a:r>
          <a:endParaRPr lang="en-IN" sz="2000" kern="1200" dirty="0">
            <a:latin typeface="Arial" panose="020B0604020202020204" pitchFamily="34" charset="0"/>
            <a:cs typeface="Arial" panose="020B0604020202020204" pitchFamily="34" charset="0"/>
          </a:endParaRPr>
        </a:p>
      </dsp:txBody>
      <dsp:txXfrm>
        <a:off x="42381" y="5324086"/>
        <a:ext cx="9364037" cy="7834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761BB8-338B-49D6-B700-61AA3158E36D}">
      <dsp:nvSpPr>
        <dsp:cNvPr id="0" name=""/>
        <dsp:cNvSpPr/>
      </dsp:nvSpPr>
      <dsp:spPr>
        <a:xfrm>
          <a:off x="7132" y="747723"/>
          <a:ext cx="3118525" cy="1871115"/>
        </a:xfrm>
        <a:prstGeom prst="roundRect">
          <a:avLst>
            <a:gd name="adj" fmla="val 10000"/>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GB" sz="2000" b="1" kern="1200" dirty="0">
              <a:latin typeface="Arial" panose="020B0604020202020204" pitchFamily="34" charset="0"/>
              <a:cs typeface="Arial" panose="020B0604020202020204" pitchFamily="34" charset="0"/>
            </a:rPr>
            <a:t>Week 1:</a:t>
          </a:r>
          <a:r>
            <a:rPr lang="en-GB" sz="2000" kern="1200" dirty="0">
              <a:latin typeface="Arial" panose="020B0604020202020204" pitchFamily="34" charset="0"/>
              <a:cs typeface="Arial" panose="020B0604020202020204" pitchFamily="34" charset="0"/>
            </a:rPr>
            <a:t> Knowledge of the units of alcohol and national guidelines.</a:t>
          </a:r>
          <a:endParaRPr lang="en-IN" sz="2000" kern="1200" dirty="0">
            <a:latin typeface="Arial" panose="020B0604020202020204" pitchFamily="34" charset="0"/>
            <a:cs typeface="Arial" panose="020B0604020202020204" pitchFamily="34" charset="0"/>
          </a:endParaRPr>
        </a:p>
      </dsp:txBody>
      <dsp:txXfrm>
        <a:off x="61935" y="802526"/>
        <a:ext cx="3008919" cy="1761509"/>
      </dsp:txXfrm>
    </dsp:sp>
    <dsp:sp modelId="{F339E479-BD79-4A31-899E-6058E704F4D2}">
      <dsp:nvSpPr>
        <dsp:cNvPr id="0" name=""/>
        <dsp:cNvSpPr/>
      </dsp:nvSpPr>
      <dsp:spPr>
        <a:xfrm>
          <a:off x="3437511" y="1296584"/>
          <a:ext cx="661127" cy="773394"/>
        </a:xfrm>
        <a:prstGeom prst="righ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IN" sz="3300" kern="1200"/>
        </a:p>
      </dsp:txBody>
      <dsp:txXfrm>
        <a:off x="3437511" y="1451263"/>
        <a:ext cx="462789" cy="464036"/>
      </dsp:txXfrm>
    </dsp:sp>
    <dsp:sp modelId="{AA9C58C3-8772-4199-8B96-B2341990EC8B}">
      <dsp:nvSpPr>
        <dsp:cNvPr id="0" name=""/>
        <dsp:cNvSpPr/>
      </dsp:nvSpPr>
      <dsp:spPr>
        <a:xfrm>
          <a:off x="4373068" y="747723"/>
          <a:ext cx="3118525" cy="1871115"/>
        </a:xfrm>
        <a:prstGeom prst="roundRect">
          <a:avLst>
            <a:gd name="adj" fmla="val 10000"/>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GB" sz="2000" b="1" kern="1200" dirty="0">
              <a:latin typeface="Arial" panose="020B0604020202020204" pitchFamily="34" charset="0"/>
              <a:cs typeface="Arial" panose="020B0604020202020204" pitchFamily="34" charset="0"/>
            </a:rPr>
            <a:t>Week 2:</a:t>
          </a:r>
          <a:r>
            <a:rPr lang="en-GB" sz="2000" kern="1200" dirty="0">
              <a:latin typeface="Arial" panose="020B0604020202020204" pitchFamily="34" charset="0"/>
              <a:cs typeface="Arial" panose="020B0604020202020204" pitchFamily="34" charset="0"/>
            </a:rPr>
            <a:t> Physical and mental outcomes of alcohol.</a:t>
          </a:r>
          <a:endParaRPr lang="en-IN" sz="2000" kern="1200" dirty="0">
            <a:latin typeface="Arial" panose="020B0604020202020204" pitchFamily="34" charset="0"/>
            <a:cs typeface="Arial" panose="020B0604020202020204" pitchFamily="34" charset="0"/>
          </a:endParaRPr>
        </a:p>
      </dsp:txBody>
      <dsp:txXfrm>
        <a:off x="4427871" y="802526"/>
        <a:ext cx="3008919" cy="1761509"/>
      </dsp:txXfrm>
    </dsp:sp>
    <dsp:sp modelId="{BA3E776A-F81C-429E-9F39-DB1B21E879DA}">
      <dsp:nvSpPr>
        <dsp:cNvPr id="0" name=""/>
        <dsp:cNvSpPr/>
      </dsp:nvSpPr>
      <dsp:spPr>
        <a:xfrm>
          <a:off x="7803447" y="1296584"/>
          <a:ext cx="661127" cy="773394"/>
        </a:xfrm>
        <a:prstGeom prst="righ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IN" sz="3300" kern="1200"/>
        </a:p>
      </dsp:txBody>
      <dsp:txXfrm>
        <a:off x="7803447" y="1451263"/>
        <a:ext cx="462789" cy="464036"/>
      </dsp:txXfrm>
    </dsp:sp>
    <dsp:sp modelId="{E6277541-7CEE-4D85-90FB-6544AF313198}">
      <dsp:nvSpPr>
        <dsp:cNvPr id="0" name=""/>
        <dsp:cNvSpPr/>
      </dsp:nvSpPr>
      <dsp:spPr>
        <a:xfrm>
          <a:off x="8739005" y="747723"/>
          <a:ext cx="3118525" cy="1871115"/>
        </a:xfrm>
        <a:prstGeom prst="roundRect">
          <a:avLst>
            <a:gd name="adj" fmla="val 10000"/>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GB" sz="2000" b="1" kern="1200">
              <a:latin typeface="Arial" panose="020B0604020202020204" pitchFamily="34" charset="0"/>
              <a:cs typeface="Arial" panose="020B0604020202020204" pitchFamily="34" charset="0"/>
            </a:rPr>
            <a:t>Week 3:</a:t>
          </a:r>
          <a:r>
            <a:rPr lang="en-GB" sz="2000" kern="1200">
              <a:latin typeface="Arial" panose="020B0604020202020204" pitchFamily="34" charset="0"/>
              <a:cs typeface="Arial" panose="020B0604020202020204" pitchFamily="34" charset="0"/>
            </a:rPr>
            <a:t> Knowledge of peer pressure and social norms.</a:t>
          </a:r>
          <a:endParaRPr lang="en-IN" sz="2000" kern="1200">
            <a:latin typeface="Arial" panose="020B0604020202020204" pitchFamily="34" charset="0"/>
            <a:cs typeface="Arial" panose="020B0604020202020204" pitchFamily="34" charset="0"/>
          </a:endParaRPr>
        </a:p>
      </dsp:txBody>
      <dsp:txXfrm>
        <a:off x="8793808" y="802526"/>
        <a:ext cx="3008919" cy="1761509"/>
      </dsp:txXfrm>
    </dsp:sp>
    <dsp:sp modelId="{5E5C5532-E7C1-4832-947D-EDB4D641BC0F}">
      <dsp:nvSpPr>
        <dsp:cNvPr id="0" name=""/>
        <dsp:cNvSpPr/>
      </dsp:nvSpPr>
      <dsp:spPr>
        <a:xfrm>
          <a:off x="12169383" y="1296584"/>
          <a:ext cx="661127" cy="773394"/>
        </a:xfrm>
        <a:prstGeom prst="righ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IN" sz="3300" kern="1200"/>
        </a:p>
      </dsp:txBody>
      <dsp:txXfrm>
        <a:off x="12169383" y="1451263"/>
        <a:ext cx="462789" cy="464036"/>
      </dsp:txXfrm>
    </dsp:sp>
    <dsp:sp modelId="{E951C3F2-9E93-467F-895A-E4F3B21F36E7}">
      <dsp:nvSpPr>
        <dsp:cNvPr id="0" name=""/>
        <dsp:cNvSpPr/>
      </dsp:nvSpPr>
      <dsp:spPr>
        <a:xfrm>
          <a:off x="13104941" y="747723"/>
          <a:ext cx="3118525" cy="1871115"/>
        </a:xfrm>
        <a:prstGeom prst="roundRect">
          <a:avLst>
            <a:gd name="adj" fmla="val 10000"/>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GB" sz="2000" b="1" kern="1200">
              <a:latin typeface="Arial" panose="020B0604020202020204" pitchFamily="34" charset="0"/>
              <a:cs typeface="Arial" panose="020B0604020202020204" pitchFamily="34" charset="0"/>
            </a:rPr>
            <a:t>Week 4:</a:t>
          </a:r>
          <a:r>
            <a:rPr lang="en-GB" sz="2000" kern="1200">
              <a:latin typeface="Arial" panose="020B0604020202020204" pitchFamily="34" charset="0"/>
              <a:cs typeface="Arial" panose="020B0604020202020204" pitchFamily="34" charset="0"/>
            </a:rPr>
            <a:t> Stress management in the absence of alcohol.</a:t>
          </a:r>
          <a:endParaRPr lang="en-IN" sz="2000" kern="1200">
            <a:latin typeface="Arial" panose="020B0604020202020204" pitchFamily="34" charset="0"/>
            <a:cs typeface="Arial" panose="020B0604020202020204" pitchFamily="34" charset="0"/>
          </a:endParaRPr>
        </a:p>
      </dsp:txBody>
      <dsp:txXfrm>
        <a:off x="13159744" y="802526"/>
        <a:ext cx="3008919" cy="17615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2BFB4E-25A5-455C-9B91-C103181228D8}">
      <dsp:nvSpPr>
        <dsp:cNvPr id="0" name=""/>
        <dsp:cNvSpPr/>
      </dsp:nvSpPr>
      <dsp:spPr>
        <a:xfrm>
          <a:off x="7132" y="747723"/>
          <a:ext cx="3118525" cy="1871115"/>
        </a:xfrm>
        <a:prstGeom prst="roundRect">
          <a:avLst>
            <a:gd name="adj" fmla="val 10000"/>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GB" sz="2000" b="1" kern="1200" dirty="0">
              <a:latin typeface="Arial" panose="020B0604020202020204" pitchFamily="34" charset="0"/>
              <a:cs typeface="Arial" panose="020B0604020202020204" pitchFamily="34" charset="0"/>
            </a:rPr>
            <a:t>Week 5:</a:t>
          </a:r>
          <a:r>
            <a:rPr lang="en-GB" sz="2000" kern="1200" dirty="0">
              <a:latin typeface="Arial" panose="020B0604020202020204" pitchFamily="34" charset="0"/>
              <a:cs typeface="Arial" panose="020B0604020202020204" pitchFamily="34" charset="0"/>
            </a:rPr>
            <a:t> The economic and lifestyle effects of drinking.</a:t>
          </a:r>
          <a:endParaRPr lang="en-IN" sz="2000" kern="1200" dirty="0">
            <a:latin typeface="Arial" panose="020B0604020202020204" pitchFamily="34" charset="0"/>
            <a:cs typeface="Arial" panose="020B0604020202020204" pitchFamily="34" charset="0"/>
          </a:endParaRPr>
        </a:p>
      </dsp:txBody>
      <dsp:txXfrm>
        <a:off x="61935" y="802526"/>
        <a:ext cx="3008919" cy="1761509"/>
      </dsp:txXfrm>
    </dsp:sp>
    <dsp:sp modelId="{8E9E0927-BCDD-45BB-B30C-A94F55097587}">
      <dsp:nvSpPr>
        <dsp:cNvPr id="0" name=""/>
        <dsp:cNvSpPr/>
      </dsp:nvSpPr>
      <dsp:spPr>
        <a:xfrm>
          <a:off x="3437511" y="1296584"/>
          <a:ext cx="661127" cy="773394"/>
        </a:xfrm>
        <a:prstGeom prst="righ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IN" sz="3300" kern="1200"/>
        </a:p>
      </dsp:txBody>
      <dsp:txXfrm>
        <a:off x="3437511" y="1451263"/>
        <a:ext cx="462789" cy="464036"/>
      </dsp:txXfrm>
    </dsp:sp>
    <dsp:sp modelId="{F45ED93C-35CF-4CF7-9DC4-9BA0BA94665B}">
      <dsp:nvSpPr>
        <dsp:cNvPr id="0" name=""/>
        <dsp:cNvSpPr/>
      </dsp:nvSpPr>
      <dsp:spPr>
        <a:xfrm>
          <a:off x="4373068" y="747723"/>
          <a:ext cx="3118525" cy="1871115"/>
        </a:xfrm>
        <a:prstGeom prst="roundRect">
          <a:avLst>
            <a:gd name="adj" fmla="val 10000"/>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GB" sz="2000" b="1" kern="1200">
              <a:latin typeface="Arial" panose="020B0604020202020204" pitchFamily="34" charset="0"/>
              <a:cs typeface="Arial" panose="020B0604020202020204" pitchFamily="34" charset="0"/>
            </a:rPr>
            <a:t>Week 6: </a:t>
          </a:r>
          <a:r>
            <a:rPr lang="en-GB" sz="2000" kern="1200">
              <a:latin typeface="Arial" panose="020B0604020202020204" pitchFamily="34" charset="0"/>
              <a:cs typeface="Arial" panose="020B0604020202020204" pitchFamily="34" charset="0"/>
            </a:rPr>
            <a:t>Developing skills of refusals and confidence.</a:t>
          </a:r>
          <a:endParaRPr lang="en-IN" sz="2000" kern="1200">
            <a:latin typeface="Arial" panose="020B0604020202020204" pitchFamily="34" charset="0"/>
            <a:cs typeface="Arial" panose="020B0604020202020204" pitchFamily="34" charset="0"/>
          </a:endParaRPr>
        </a:p>
      </dsp:txBody>
      <dsp:txXfrm>
        <a:off x="4427871" y="802526"/>
        <a:ext cx="3008919" cy="1761509"/>
      </dsp:txXfrm>
    </dsp:sp>
    <dsp:sp modelId="{D2504E61-2190-46B3-A04E-CC68E16EB0DE}">
      <dsp:nvSpPr>
        <dsp:cNvPr id="0" name=""/>
        <dsp:cNvSpPr/>
      </dsp:nvSpPr>
      <dsp:spPr>
        <a:xfrm>
          <a:off x="7803447" y="1296584"/>
          <a:ext cx="661127" cy="773394"/>
        </a:xfrm>
        <a:prstGeom prst="righ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IN" sz="3300" kern="1200"/>
        </a:p>
      </dsp:txBody>
      <dsp:txXfrm>
        <a:off x="7803447" y="1451263"/>
        <a:ext cx="462789" cy="464036"/>
      </dsp:txXfrm>
    </dsp:sp>
    <dsp:sp modelId="{8B0F1459-7818-45D4-A364-C23169E82CE9}">
      <dsp:nvSpPr>
        <dsp:cNvPr id="0" name=""/>
        <dsp:cNvSpPr/>
      </dsp:nvSpPr>
      <dsp:spPr>
        <a:xfrm>
          <a:off x="8739005" y="747723"/>
          <a:ext cx="3118525" cy="1871115"/>
        </a:xfrm>
        <a:prstGeom prst="roundRect">
          <a:avLst>
            <a:gd name="adj" fmla="val 10000"/>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GB" sz="2000" b="1" kern="1200" dirty="0">
              <a:latin typeface="Arial" panose="020B0604020202020204" pitchFamily="34" charset="0"/>
              <a:cs typeface="Arial" panose="020B0604020202020204" pitchFamily="34" charset="0"/>
            </a:rPr>
            <a:t>Week 7:</a:t>
          </a:r>
          <a:r>
            <a:rPr lang="en-GB" sz="2000" kern="1200" dirty="0">
              <a:latin typeface="Arial" panose="020B0604020202020204" pitchFamily="34" charset="0"/>
              <a:cs typeface="Arial" panose="020B0604020202020204" pitchFamily="34" charset="0"/>
            </a:rPr>
            <a:t> Planning alcohol free social events.</a:t>
          </a:r>
          <a:endParaRPr lang="en-IN" sz="2000" kern="1200" dirty="0">
            <a:latin typeface="Arial" panose="020B0604020202020204" pitchFamily="34" charset="0"/>
            <a:cs typeface="Arial" panose="020B0604020202020204" pitchFamily="34" charset="0"/>
          </a:endParaRPr>
        </a:p>
      </dsp:txBody>
      <dsp:txXfrm>
        <a:off x="8793808" y="802526"/>
        <a:ext cx="3008919" cy="1761509"/>
      </dsp:txXfrm>
    </dsp:sp>
    <dsp:sp modelId="{E571DC0A-999D-4587-9801-8854DFCE4793}">
      <dsp:nvSpPr>
        <dsp:cNvPr id="0" name=""/>
        <dsp:cNvSpPr/>
      </dsp:nvSpPr>
      <dsp:spPr>
        <a:xfrm>
          <a:off x="12169383" y="1296584"/>
          <a:ext cx="661127" cy="773394"/>
        </a:xfrm>
        <a:prstGeom prst="righ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IN" sz="3300" kern="1200"/>
        </a:p>
      </dsp:txBody>
      <dsp:txXfrm>
        <a:off x="12169383" y="1451263"/>
        <a:ext cx="462789" cy="464036"/>
      </dsp:txXfrm>
    </dsp:sp>
    <dsp:sp modelId="{A4A1CB4B-42AC-427F-897C-F91042F0532E}">
      <dsp:nvSpPr>
        <dsp:cNvPr id="0" name=""/>
        <dsp:cNvSpPr/>
      </dsp:nvSpPr>
      <dsp:spPr>
        <a:xfrm>
          <a:off x="13104941" y="747723"/>
          <a:ext cx="3118525" cy="1871115"/>
        </a:xfrm>
        <a:prstGeom prst="roundRect">
          <a:avLst>
            <a:gd name="adj" fmla="val 10000"/>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GB" sz="2000" b="1" kern="1200" dirty="0">
              <a:latin typeface="Arial" panose="020B0604020202020204" pitchFamily="34" charset="0"/>
              <a:cs typeface="Arial" panose="020B0604020202020204" pitchFamily="34" charset="0"/>
            </a:rPr>
            <a:t>Week 8:</a:t>
          </a:r>
          <a:r>
            <a:rPr lang="en-GB" sz="2000" kern="1200" dirty="0">
              <a:latin typeface="Arial" panose="020B0604020202020204" pitchFamily="34" charset="0"/>
              <a:cs typeface="Arial" panose="020B0604020202020204" pitchFamily="34" charset="0"/>
            </a:rPr>
            <a:t> Reflection, sustainability planning and reviewing progress.</a:t>
          </a:r>
          <a:endParaRPr lang="en-IN" sz="2000" kern="1200" dirty="0">
            <a:latin typeface="Arial" panose="020B0604020202020204" pitchFamily="34" charset="0"/>
            <a:cs typeface="Arial" panose="020B0604020202020204" pitchFamily="34" charset="0"/>
          </a:endParaRPr>
        </a:p>
      </dsp:txBody>
      <dsp:txXfrm>
        <a:off x="13159744" y="802526"/>
        <a:ext cx="3008919" cy="17615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5C341D-8831-4EF8-80A2-4034C7010508}">
      <dsp:nvSpPr>
        <dsp:cNvPr id="0" name=""/>
        <dsp:cNvSpPr/>
      </dsp:nvSpPr>
      <dsp:spPr>
        <a:xfrm>
          <a:off x="4598" y="1229318"/>
          <a:ext cx="3647916" cy="2188750"/>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Young adulthood is an intermediate stage in life during which a habit is shaped (Glover, 2022).</a:t>
          </a:r>
          <a:endParaRPr lang="en-IN" sz="2000" kern="1200" dirty="0">
            <a:latin typeface="Arial" panose="020B0604020202020204" pitchFamily="34" charset="0"/>
            <a:cs typeface="Arial" panose="020B0604020202020204" pitchFamily="34" charset="0"/>
          </a:endParaRPr>
        </a:p>
      </dsp:txBody>
      <dsp:txXfrm>
        <a:off x="4598" y="1229318"/>
        <a:ext cx="3647916" cy="2188750"/>
      </dsp:txXfrm>
    </dsp:sp>
    <dsp:sp modelId="{2DDD4945-6034-49A8-A180-C852709A4901}">
      <dsp:nvSpPr>
        <dsp:cNvPr id="0" name=""/>
        <dsp:cNvSpPr/>
      </dsp:nvSpPr>
      <dsp:spPr>
        <a:xfrm>
          <a:off x="4017306" y="1229318"/>
          <a:ext cx="3647916" cy="2188750"/>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Excessive consumption of alcohol is a major cause of avoidable morbidity and mortality (Gil et al., 2022).</a:t>
          </a:r>
          <a:endParaRPr lang="en-IN" sz="2000" kern="1200" dirty="0">
            <a:latin typeface="Arial" panose="020B0604020202020204" pitchFamily="34" charset="0"/>
            <a:cs typeface="Arial" panose="020B0604020202020204" pitchFamily="34" charset="0"/>
          </a:endParaRPr>
        </a:p>
      </dsp:txBody>
      <dsp:txXfrm>
        <a:off x="4017306" y="1229318"/>
        <a:ext cx="3647916" cy="2188750"/>
      </dsp:txXfrm>
    </dsp:sp>
    <dsp:sp modelId="{0436871E-872B-4150-8123-F77D00B5C82F}">
      <dsp:nvSpPr>
        <dsp:cNvPr id="0" name=""/>
        <dsp:cNvSpPr/>
      </dsp:nvSpPr>
      <dsp:spPr>
        <a:xfrm>
          <a:off x="8030015" y="1229318"/>
          <a:ext cx="3647916" cy="2188750"/>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Binge drinking is also associated with irresponsible </a:t>
          </a:r>
          <a:r>
            <a:rPr lang="en-US" sz="2000" kern="1200" dirty="0" err="1">
              <a:latin typeface="Arial" panose="020B0604020202020204" pitchFamily="34" charset="0"/>
              <a:cs typeface="Arial" panose="020B0604020202020204" pitchFamily="34" charset="0"/>
            </a:rPr>
            <a:t>behaviours</a:t>
          </a:r>
          <a:r>
            <a:rPr lang="en-US" sz="2000" kern="1200" dirty="0">
              <a:latin typeface="Arial" panose="020B0604020202020204" pitchFamily="34" charset="0"/>
              <a:cs typeface="Arial" panose="020B0604020202020204" pitchFamily="34" charset="0"/>
            </a:rPr>
            <a:t> such as unprotected sex and accidents (Arafa et al., 2024).</a:t>
          </a:r>
          <a:endParaRPr lang="en-IN" sz="2000" kern="1200" dirty="0">
            <a:latin typeface="Arial" panose="020B0604020202020204" pitchFamily="34" charset="0"/>
            <a:cs typeface="Arial" panose="020B0604020202020204" pitchFamily="34" charset="0"/>
          </a:endParaRPr>
        </a:p>
      </dsp:txBody>
      <dsp:txXfrm>
        <a:off x="8030015" y="1229318"/>
        <a:ext cx="3647916" cy="2188750"/>
      </dsp:txXfrm>
    </dsp:sp>
    <dsp:sp modelId="{6805E198-0CE4-40BC-A8B7-A1497985684A}">
      <dsp:nvSpPr>
        <dsp:cNvPr id="0" name=""/>
        <dsp:cNvSpPr/>
      </dsp:nvSpPr>
      <dsp:spPr>
        <a:xfrm>
          <a:off x="12042723" y="1229318"/>
          <a:ext cx="3647916" cy="2188750"/>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Heavy drinking increases mental problems like anxiety and depression (</a:t>
          </a:r>
          <a:r>
            <a:rPr lang="en-US" sz="2000" kern="1200" dirty="0" err="1">
              <a:latin typeface="Arial" panose="020B0604020202020204" pitchFamily="34" charset="0"/>
              <a:cs typeface="Arial" panose="020B0604020202020204" pitchFamily="34" charset="0"/>
            </a:rPr>
            <a:t>Ajibo</a:t>
          </a:r>
          <a:r>
            <a:rPr lang="en-US" sz="2000" kern="1200" dirty="0">
              <a:latin typeface="Arial" panose="020B0604020202020204" pitchFamily="34" charset="0"/>
              <a:cs typeface="Arial" panose="020B0604020202020204" pitchFamily="34" charset="0"/>
            </a:rPr>
            <a:t> et al., 2024).</a:t>
          </a:r>
          <a:endParaRPr lang="en-IN" sz="2000" kern="1200" dirty="0">
            <a:latin typeface="Arial" panose="020B0604020202020204" pitchFamily="34" charset="0"/>
            <a:cs typeface="Arial" panose="020B0604020202020204" pitchFamily="34" charset="0"/>
          </a:endParaRPr>
        </a:p>
      </dsp:txBody>
      <dsp:txXfrm>
        <a:off x="12042723" y="1229318"/>
        <a:ext cx="3647916" cy="2188750"/>
      </dsp:txXfrm>
    </dsp:sp>
    <dsp:sp modelId="{394B75C0-3289-4DD0-A45B-C3E00D4B8DF4}">
      <dsp:nvSpPr>
        <dsp:cNvPr id="0" name=""/>
        <dsp:cNvSpPr/>
      </dsp:nvSpPr>
      <dsp:spPr>
        <a:xfrm>
          <a:off x="4598" y="3782860"/>
          <a:ext cx="3647916" cy="2188750"/>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The difference between knowledge of guidelines and </a:t>
          </a:r>
          <a:r>
            <a:rPr lang="en-US" sz="2000" kern="1200" dirty="0" err="1">
              <a:latin typeface="Arial" panose="020B0604020202020204" pitchFamily="34" charset="0"/>
              <a:cs typeface="Arial" panose="020B0604020202020204" pitchFamily="34" charset="0"/>
            </a:rPr>
            <a:t>behaviour</a:t>
          </a:r>
          <a:r>
            <a:rPr lang="en-US" sz="2000" kern="1200" dirty="0">
              <a:latin typeface="Arial" panose="020B0604020202020204" pitchFamily="34" charset="0"/>
              <a:cs typeface="Arial" panose="020B0604020202020204" pitchFamily="34" charset="0"/>
            </a:rPr>
            <a:t> is a gap (Barnabas et al., 2025).</a:t>
          </a:r>
          <a:endParaRPr lang="en-IN" sz="2000" kern="1200" dirty="0">
            <a:latin typeface="Arial" panose="020B0604020202020204" pitchFamily="34" charset="0"/>
            <a:cs typeface="Arial" panose="020B0604020202020204" pitchFamily="34" charset="0"/>
          </a:endParaRPr>
        </a:p>
      </dsp:txBody>
      <dsp:txXfrm>
        <a:off x="4598" y="3782860"/>
        <a:ext cx="3647916" cy="2188750"/>
      </dsp:txXfrm>
    </dsp:sp>
    <dsp:sp modelId="{0947EDD6-0073-47A8-9ED2-5FA53CC01A58}">
      <dsp:nvSpPr>
        <dsp:cNvPr id="0" name=""/>
        <dsp:cNvSpPr/>
      </dsp:nvSpPr>
      <dsp:spPr>
        <a:xfrm>
          <a:off x="4017306" y="3782860"/>
          <a:ext cx="3647916" cy="2188750"/>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Most young adults consume alcohol to gain social acceptance and alleviate stress (van Schalkwyk et al., 2022).</a:t>
          </a:r>
          <a:endParaRPr lang="en-IN" sz="2000" kern="1200" dirty="0">
            <a:latin typeface="Arial" panose="020B0604020202020204" pitchFamily="34" charset="0"/>
            <a:cs typeface="Arial" panose="020B0604020202020204" pitchFamily="34" charset="0"/>
          </a:endParaRPr>
        </a:p>
      </dsp:txBody>
      <dsp:txXfrm>
        <a:off x="4017306" y="3782860"/>
        <a:ext cx="3647916" cy="2188750"/>
      </dsp:txXfrm>
    </dsp:sp>
    <dsp:sp modelId="{670D8FC5-32DA-4E3C-8ED6-69508482778C}">
      <dsp:nvSpPr>
        <dsp:cNvPr id="0" name=""/>
        <dsp:cNvSpPr/>
      </dsp:nvSpPr>
      <dsp:spPr>
        <a:xfrm>
          <a:off x="8030015" y="3782860"/>
          <a:ext cx="3647916" cy="2188750"/>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Social norms on alcohol can be changed at the community level (MacKillop et al., 2022).</a:t>
          </a:r>
          <a:endParaRPr lang="en-IN" sz="2000" kern="1200" dirty="0">
            <a:latin typeface="Arial" panose="020B0604020202020204" pitchFamily="34" charset="0"/>
            <a:cs typeface="Arial" panose="020B0604020202020204" pitchFamily="34" charset="0"/>
          </a:endParaRPr>
        </a:p>
      </dsp:txBody>
      <dsp:txXfrm>
        <a:off x="8030015" y="3782860"/>
        <a:ext cx="3647916" cy="2188750"/>
      </dsp:txXfrm>
    </dsp:sp>
    <dsp:sp modelId="{3678E1B4-8605-402A-AFDA-1720E51B58AE}">
      <dsp:nvSpPr>
        <dsp:cNvPr id="0" name=""/>
        <dsp:cNvSpPr/>
      </dsp:nvSpPr>
      <dsp:spPr>
        <a:xfrm>
          <a:off x="12042723" y="3782860"/>
          <a:ext cx="3647916" cy="2188750"/>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Promotions of health make people stronger prior to the occurrence of chronic damage (Aslam and Kwo, 2023).</a:t>
          </a:r>
          <a:endParaRPr lang="en-IN" sz="2000" kern="1200" dirty="0">
            <a:latin typeface="Arial" panose="020B0604020202020204" pitchFamily="34" charset="0"/>
            <a:cs typeface="Arial" panose="020B0604020202020204" pitchFamily="34" charset="0"/>
          </a:endParaRPr>
        </a:p>
      </dsp:txBody>
      <dsp:txXfrm>
        <a:off x="12042723" y="3782860"/>
        <a:ext cx="3647916" cy="21887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19F9E7-6128-4422-9040-BB687F89CF43}">
      <dsp:nvSpPr>
        <dsp:cNvPr id="0" name=""/>
        <dsp:cNvSpPr/>
      </dsp:nvSpPr>
      <dsp:spPr>
        <a:xfrm>
          <a:off x="0" y="3083"/>
          <a:ext cx="10352585" cy="832368"/>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GB" sz="2000" kern="1200" dirty="0">
              <a:latin typeface="Arial" panose="020B0604020202020204" pitchFamily="34" charset="0"/>
              <a:cs typeface="Arial" panose="020B0604020202020204" pitchFamily="34" charset="0"/>
            </a:rPr>
            <a:t>There are national guidelines that prescribe 14 units of alcohol in a week (</a:t>
          </a:r>
          <a:r>
            <a:rPr lang="en-GB" sz="2000" kern="1200" dirty="0" err="1">
              <a:latin typeface="Arial" panose="020B0604020202020204" pitchFamily="34" charset="0"/>
              <a:cs typeface="Arial" panose="020B0604020202020204" pitchFamily="34" charset="0"/>
            </a:rPr>
            <a:t>Dwisuardinata</a:t>
          </a:r>
          <a:r>
            <a:rPr lang="en-GB" sz="2000" kern="1200" dirty="0">
              <a:latin typeface="Arial" panose="020B0604020202020204" pitchFamily="34" charset="0"/>
              <a:cs typeface="Arial" panose="020B0604020202020204" pitchFamily="34" charset="0"/>
            </a:rPr>
            <a:t> and Darma, 2023).</a:t>
          </a:r>
          <a:endParaRPr lang="en-IN" sz="2000" kern="1200" dirty="0">
            <a:latin typeface="Arial" panose="020B0604020202020204" pitchFamily="34" charset="0"/>
            <a:cs typeface="Arial" panose="020B0604020202020204" pitchFamily="34" charset="0"/>
          </a:endParaRPr>
        </a:p>
      </dsp:txBody>
      <dsp:txXfrm>
        <a:off x="40633" y="43716"/>
        <a:ext cx="10271319" cy="751102"/>
      </dsp:txXfrm>
    </dsp:sp>
    <dsp:sp modelId="{2897BC1E-8573-4664-A686-C95FBFD5BA22}">
      <dsp:nvSpPr>
        <dsp:cNvPr id="0" name=""/>
        <dsp:cNvSpPr/>
      </dsp:nvSpPr>
      <dsp:spPr>
        <a:xfrm>
          <a:off x="0" y="846349"/>
          <a:ext cx="10352585" cy="832368"/>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GB" sz="2000" kern="1200" dirty="0">
              <a:latin typeface="Arial" panose="020B0604020202020204" pitchFamily="34" charset="0"/>
              <a:cs typeface="Arial" panose="020B0604020202020204" pitchFamily="34" charset="0"/>
            </a:rPr>
            <a:t>The recommendation is to drink in more than one session over a number of days (Shah and Asghar, 2023).</a:t>
          </a:r>
          <a:endParaRPr lang="en-IN" sz="2000" kern="1200" dirty="0">
            <a:latin typeface="Arial" panose="020B0604020202020204" pitchFamily="34" charset="0"/>
            <a:cs typeface="Arial" panose="020B0604020202020204" pitchFamily="34" charset="0"/>
          </a:endParaRPr>
        </a:p>
      </dsp:txBody>
      <dsp:txXfrm>
        <a:off x="40633" y="886982"/>
        <a:ext cx="10271319" cy="751102"/>
      </dsp:txXfrm>
    </dsp:sp>
    <dsp:sp modelId="{97EC2AD6-C93B-47D9-BAAA-BAD502957765}">
      <dsp:nvSpPr>
        <dsp:cNvPr id="0" name=""/>
        <dsp:cNvSpPr/>
      </dsp:nvSpPr>
      <dsp:spPr>
        <a:xfrm>
          <a:off x="0" y="1689616"/>
          <a:ext cx="10352585" cy="832368"/>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GB" sz="2000" kern="1200" dirty="0">
              <a:latin typeface="Arial" panose="020B0604020202020204" pitchFamily="34" charset="0"/>
              <a:cs typeface="Arial" panose="020B0604020202020204" pitchFamily="34" charset="0"/>
            </a:rPr>
            <a:t>Binge drinking is a disorder characterised by large amounts within a restricted period of time (Glover, 2022).</a:t>
          </a:r>
          <a:endParaRPr lang="en-IN" sz="2000" kern="1200" dirty="0">
            <a:latin typeface="Arial" panose="020B0604020202020204" pitchFamily="34" charset="0"/>
            <a:cs typeface="Arial" panose="020B0604020202020204" pitchFamily="34" charset="0"/>
          </a:endParaRPr>
        </a:p>
      </dsp:txBody>
      <dsp:txXfrm>
        <a:off x="40633" y="1730249"/>
        <a:ext cx="10271319" cy="751102"/>
      </dsp:txXfrm>
    </dsp:sp>
    <dsp:sp modelId="{5A84F83B-8702-4FFB-9C28-88EF449BDD46}">
      <dsp:nvSpPr>
        <dsp:cNvPr id="0" name=""/>
        <dsp:cNvSpPr/>
      </dsp:nvSpPr>
      <dsp:spPr>
        <a:xfrm>
          <a:off x="0" y="2532882"/>
          <a:ext cx="10352585" cy="832368"/>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GB" sz="2000" kern="1200">
              <a:latin typeface="Arial" panose="020B0604020202020204" pitchFamily="34" charset="0"/>
              <a:cs typeface="Arial" panose="020B0604020202020204" pitchFamily="34" charset="0"/>
            </a:rPr>
            <a:t>The youths also tend to outdo the recommended limits during socialising events (Gil et al., 2022).</a:t>
          </a:r>
          <a:endParaRPr lang="en-IN" sz="2000" kern="1200">
            <a:latin typeface="Arial" panose="020B0604020202020204" pitchFamily="34" charset="0"/>
            <a:cs typeface="Arial" panose="020B0604020202020204" pitchFamily="34" charset="0"/>
          </a:endParaRPr>
        </a:p>
      </dsp:txBody>
      <dsp:txXfrm>
        <a:off x="40633" y="2573515"/>
        <a:ext cx="10271319" cy="751102"/>
      </dsp:txXfrm>
    </dsp:sp>
    <dsp:sp modelId="{F93D699F-6FCA-431C-B528-928C59D4569E}">
      <dsp:nvSpPr>
        <dsp:cNvPr id="0" name=""/>
        <dsp:cNvSpPr/>
      </dsp:nvSpPr>
      <dsp:spPr>
        <a:xfrm>
          <a:off x="0" y="3376149"/>
          <a:ext cx="10352585" cy="832368"/>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GB" sz="2000" kern="1200">
              <a:latin typeface="Arial" panose="020B0604020202020204" pitchFamily="34" charset="0"/>
              <a:cs typeface="Arial" panose="020B0604020202020204" pitchFamily="34" charset="0"/>
            </a:rPr>
            <a:t>People do not even know how much they are consuming (Arafa et al., 2024).</a:t>
          </a:r>
          <a:endParaRPr lang="en-IN" sz="2000" kern="1200">
            <a:latin typeface="Arial" panose="020B0604020202020204" pitchFamily="34" charset="0"/>
            <a:cs typeface="Arial" panose="020B0604020202020204" pitchFamily="34" charset="0"/>
          </a:endParaRPr>
        </a:p>
      </dsp:txBody>
      <dsp:txXfrm>
        <a:off x="40633" y="3416782"/>
        <a:ext cx="10271319" cy="751102"/>
      </dsp:txXfrm>
    </dsp:sp>
    <dsp:sp modelId="{D795ABA4-4149-4A09-A043-4BFDCE32E8B4}">
      <dsp:nvSpPr>
        <dsp:cNvPr id="0" name=""/>
        <dsp:cNvSpPr/>
      </dsp:nvSpPr>
      <dsp:spPr>
        <a:xfrm>
          <a:off x="0" y="4219416"/>
          <a:ext cx="10352585" cy="832368"/>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GB" sz="2000" kern="1200">
              <a:latin typeface="Arial" panose="020B0604020202020204" pitchFamily="34" charset="0"/>
              <a:cs typeface="Arial" panose="020B0604020202020204" pitchFamily="34" charset="0"/>
            </a:rPr>
            <a:t>It is suggested that alcohol days should be 0 alcohol days/week (van Schalkwyk et al., 2022).</a:t>
          </a:r>
          <a:endParaRPr lang="en-IN" sz="2000" kern="1200">
            <a:latin typeface="Arial" panose="020B0604020202020204" pitchFamily="34" charset="0"/>
            <a:cs typeface="Arial" panose="020B0604020202020204" pitchFamily="34" charset="0"/>
          </a:endParaRPr>
        </a:p>
      </dsp:txBody>
      <dsp:txXfrm>
        <a:off x="40633" y="4260049"/>
        <a:ext cx="10271319" cy="751102"/>
      </dsp:txXfrm>
    </dsp:sp>
    <dsp:sp modelId="{C53A5CEE-474F-40B3-B0BE-80263DF7DB99}">
      <dsp:nvSpPr>
        <dsp:cNvPr id="0" name=""/>
        <dsp:cNvSpPr/>
      </dsp:nvSpPr>
      <dsp:spPr>
        <a:xfrm>
          <a:off x="0" y="5065765"/>
          <a:ext cx="10352585" cy="832368"/>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GB" sz="2000" kern="1200" dirty="0">
              <a:latin typeface="Arial" panose="020B0604020202020204" pitchFamily="34" charset="0"/>
              <a:cs typeface="Arial" panose="020B0604020202020204" pitchFamily="34" charset="0"/>
            </a:rPr>
            <a:t>Lessening consumption would decrease short-term and long-term health risks (Barnabas et al., 2025).</a:t>
          </a:r>
          <a:endParaRPr lang="en-IN" sz="2000" kern="1200" dirty="0">
            <a:latin typeface="Arial" panose="020B0604020202020204" pitchFamily="34" charset="0"/>
            <a:cs typeface="Arial" panose="020B0604020202020204" pitchFamily="34" charset="0"/>
          </a:endParaRPr>
        </a:p>
      </dsp:txBody>
      <dsp:txXfrm>
        <a:off x="40633" y="5106398"/>
        <a:ext cx="10271319" cy="7511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2DC638-F561-4C05-AD9F-EE118C158203}">
      <dsp:nvSpPr>
        <dsp:cNvPr id="0" name=""/>
        <dsp:cNvSpPr/>
      </dsp:nvSpPr>
      <dsp:spPr>
        <a:xfrm>
          <a:off x="0" y="1851660"/>
          <a:ext cx="13757800" cy="2468880"/>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C1F2F3-EE30-4F34-9D50-FDC8E2DACEE6}">
      <dsp:nvSpPr>
        <dsp:cNvPr id="0" name=""/>
        <dsp:cNvSpPr/>
      </dsp:nvSpPr>
      <dsp:spPr>
        <a:xfrm>
          <a:off x="5441" y="0"/>
          <a:ext cx="2379064" cy="2468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a:lnSpc>
              <a:spcPct val="15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The percentage of persons aged 18-25 who have more than one unit per week is considerable (Shah and Asghar, 2023).</a:t>
          </a:r>
          <a:endParaRPr lang="en-IN" sz="1800" kern="1200" dirty="0">
            <a:solidFill>
              <a:schemeClr val="bg1"/>
            </a:solidFill>
            <a:latin typeface="Arial" panose="020B0604020202020204" pitchFamily="34" charset="0"/>
            <a:cs typeface="Arial" panose="020B0604020202020204" pitchFamily="34" charset="0"/>
          </a:endParaRPr>
        </a:p>
      </dsp:txBody>
      <dsp:txXfrm>
        <a:off x="5441" y="0"/>
        <a:ext cx="2379064" cy="2468880"/>
      </dsp:txXfrm>
    </dsp:sp>
    <dsp:sp modelId="{61AA0777-8573-4D8C-B724-F7D6F62C0835}">
      <dsp:nvSpPr>
        <dsp:cNvPr id="0" name=""/>
        <dsp:cNvSpPr/>
      </dsp:nvSpPr>
      <dsp:spPr>
        <a:xfrm>
          <a:off x="886363" y="2777489"/>
          <a:ext cx="617220" cy="61722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85F712-A0B8-437A-ABFD-BB47E0CBCEC1}">
      <dsp:nvSpPr>
        <dsp:cNvPr id="0" name=""/>
        <dsp:cNvSpPr/>
      </dsp:nvSpPr>
      <dsp:spPr>
        <a:xfrm>
          <a:off x="2503459" y="3703320"/>
          <a:ext cx="2379064" cy="2468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a:lnSpc>
              <a:spcPct val="150000"/>
            </a:lnSpc>
            <a:spcBef>
              <a:spcPct val="0"/>
            </a:spcBef>
            <a:spcAft>
              <a:spcPct val="35000"/>
            </a:spcAft>
            <a:buNone/>
          </a:pPr>
          <a:r>
            <a:rPr lang="en-US" sz="1800" kern="1200">
              <a:solidFill>
                <a:schemeClr val="bg1"/>
              </a:solidFill>
              <a:latin typeface="Arial" panose="020B0604020202020204" pitchFamily="34" charset="0"/>
              <a:cs typeface="Arial" panose="020B0604020202020204" pitchFamily="34" charset="0"/>
            </a:rPr>
            <a:t>There are binge drinking instances usually on weekends and in social activities (Dwisuardinata and Darma, 2023).</a:t>
          </a:r>
          <a:endParaRPr lang="en-IN" sz="1800" kern="1200">
            <a:solidFill>
              <a:schemeClr val="bg1"/>
            </a:solidFill>
            <a:latin typeface="Arial" panose="020B0604020202020204" pitchFamily="34" charset="0"/>
            <a:cs typeface="Arial" panose="020B0604020202020204" pitchFamily="34" charset="0"/>
          </a:endParaRPr>
        </a:p>
      </dsp:txBody>
      <dsp:txXfrm>
        <a:off x="2503459" y="3703320"/>
        <a:ext cx="2379064" cy="2468880"/>
      </dsp:txXfrm>
    </dsp:sp>
    <dsp:sp modelId="{67AD324E-D563-47C0-9ED5-F5AFF25D31EE}">
      <dsp:nvSpPr>
        <dsp:cNvPr id="0" name=""/>
        <dsp:cNvSpPr/>
      </dsp:nvSpPr>
      <dsp:spPr>
        <a:xfrm>
          <a:off x="3384381" y="2777489"/>
          <a:ext cx="617220" cy="61722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FB441C-9E4A-47DA-A801-29AA5193F5A0}">
      <dsp:nvSpPr>
        <dsp:cNvPr id="0" name=""/>
        <dsp:cNvSpPr/>
      </dsp:nvSpPr>
      <dsp:spPr>
        <a:xfrm>
          <a:off x="5001477" y="0"/>
          <a:ext cx="2379064" cy="2468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a:lnSpc>
              <a:spcPct val="15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University populations are documented to have above-average episodic heavy drinking (Barnabas et al., 2025).</a:t>
          </a:r>
          <a:endParaRPr lang="en-IN" sz="1800" kern="1200" dirty="0">
            <a:solidFill>
              <a:schemeClr val="bg1"/>
            </a:solidFill>
            <a:latin typeface="Arial" panose="020B0604020202020204" pitchFamily="34" charset="0"/>
            <a:cs typeface="Arial" panose="020B0604020202020204" pitchFamily="34" charset="0"/>
          </a:endParaRPr>
        </a:p>
      </dsp:txBody>
      <dsp:txXfrm>
        <a:off x="5001477" y="0"/>
        <a:ext cx="2379064" cy="2468880"/>
      </dsp:txXfrm>
    </dsp:sp>
    <dsp:sp modelId="{FB7FD065-90A2-4602-841B-3BC0009482E4}">
      <dsp:nvSpPr>
        <dsp:cNvPr id="0" name=""/>
        <dsp:cNvSpPr/>
      </dsp:nvSpPr>
      <dsp:spPr>
        <a:xfrm>
          <a:off x="5882400" y="2777489"/>
          <a:ext cx="617220" cy="61722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99FA74-C483-47FF-9029-3064A53DE0B3}">
      <dsp:nvSpPr>
        <dsp:cNvPr id="0" name=""/>
        <dsp:cNvSpPr/>
      </dsp:nvSpPr>
      <dsp:spPr>
        <a:xfrm>
          <a:off x="7499495" y="3703320"/>
          <a:ext cx="2379064" cy="2468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a:lnSpc>
              <a:spcPct val="150000"/>
            </a:lnSpc>
            <a:spcBef>
              <a:spcPct val="0"/>
            </a:spcBef>
            <a:spcAft>
              <a:spcPct val="35000"/>
            </a:spcAft>
            <a:buNone/>
          </a:pPr>
          <a:r>
            <a:rPr lang="en-US" sz="1800" kern="1200">
              <a:solidFill>
                <a:schemeClr val="bg1"/>
              </a:solidFill>
              <a:latin typeface="Arial" panose="020B0604020202020204" pitchFamily="34" charset="0"/>
              <a:cs typeface="Arial" panose="020B0604020202020204" pitchFamily="34" charset="0"/>
            </a:rPr>
            <a:t>This age group remains high about alcohol related emergency admissions (MacKillop et al., 2022).</a:t>
          </a:r>
          <a:endParaRPr lang="en-IN" sz="1800" kern="1200">
            <a:solidFill>
              <a:schemeClr val="bg1"/>
            </a:solidFill>
            <a:latin typeface="Arial" panose="020B0604020202020204" pitchFamily="34" charset="0"/>
            <a:cs typeface="Arial" panose="020B0604020202020204" pitchFamily="34" charset="0"/>
          </a:endParaRPr>
        </a:p>
      </dsp:txBody>
      <dsp:txXfrm>
        <a:off x="7499495" y="3703320"/>
        <a:ext cx="2379064" cy="2468880"/>
      </dsp:txXfrm>
    </dsp:sp>
    <dsp:sp modelId="{ED21339F-422F-44D3-BEC0-5AE6413D2A31}">
      <dsp:nvSpPr>
        <dsp:cNvPr id="0" name=""/>
        <dsp:cNvSpPr/>
      </dsp:nvSpPr>
      <dsp:spPr>
        <a:xfrm>
          <a:off x="8380418" y="2777489"/>
          <a:ext cx="617220" cy="61722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9850F3-368B-45F5-9BE8-6B6D0E3450AB}">
      <dsp:nvSpPr>
        <dsp:cNvPr id="0" name=""/>
        <dsp:cNvSpPr/>
      </dsp:nvSpPr>
      <dsp:spPr>
        <a:xfrm>
          <a:off x="9997513" y="0"/>
          <a:ext cx="2379064" cy="2468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a:lnSpc>
              <a:spcPct val="15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There is a slight increase in consumption rates among males in this age group compared to females (Barnabas et al., 2025).</a:t>
          </a:r>
          <a:endParaRPr lang="en-IN" sz="1800" kern="1200" dirty="0">
            <a:solidFill>
              <a:schemeClr val="bg1"/>
            </a:solidFill>
            <a:latin typeface="Arial" panose="020B0604020202020204" pitchFamily="34" charset="0"/>
            <a:cs typeface="Arial" panose="020B0604020202020204" pitchFamily="34" charset="0"/>
          </a:endParaRPr>
        </a:p>
      </dsp:txBody>
      <dsp:txXfrm>
        <a:off x="9997513" y="0"/>
        <a:ext cx="2379064" cy="2468880"/>
      </dsp:txXfrm>
    </dsp:sp>
    <dsp:sp modelId="{B2F6B595-B116-450E-A402-AEB9B9F7126A}">
      <dsp:nvSpPr>
        <dsp:cNvPr id="0" name=""/>
        <dsp:cNvSpPr/>
      </dsp:nvSpPr>
      <dsp:spPr>
        <a:xfrm>
          <a:off x="10878436" y="2777489"/>
          <a:ext cx="617220" cy="61722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8DEB29-DDDB-4837-B2F2-645C76459C62}">
      <dsp:nvSpPr>
        <dsp:cNvPr id="0" name=""/>
        <dsp:cNvSpPr/>
      </dsp:nvSpPr>
      <dsp:spPr>
        <a:xfrm>
          <a:off x="6799" y="0"/>
          <a:ext cx="2279860" cy="5791200"/>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150000"/>
            </a:lnSpc>
            <a:spcBef>
              <a:spcPct val="0"/>
            </a:spcBef>
            <a:spcAft>
              <a:spcPct val="35000"/>
            </a:spcAft>
            <a:buNone/>
          </a:pPr>
          <a:r>
            <a:rPr lang="en-US" sz="1800" kern="1200" dirty="0">
              <a:latin typeface="Arial" panose="020B0604020202020204" pitchFamily="34" charset="0"/>
              <a:cs typeface="Arial" panose="020B0604020202020204" pitchFamily="34" charset="0"/>
            </a:rPr>
            <a:t>Drinking </a:t>
          </a:r>
          <a:r>
            <a:rPr lang="en-US" sz="1800" kern="1200" dirty="0" err="1">
              <a:latin typeface="Arial" panose="020B0604020202020204" pitchFamily="34" charset="0"/>
              <a:cs typeface="Arial" panose="020B0604020202020204" pitchFamily="34" charset="0"/>
            </a:rPr>
            <a:t>behaviours</a:t>
          </a:r>
          <a:r>
            <a:rPr lang="en-US" sz="1800" kern="1200" dirty="0">
              <a:latin typeface="Arial" panose="020B0604020202020204" pitchFamily="34" charset="0"/>
              <a:cs typeface="Arial" panose="020B0604020202020204" pitchFamily="34" charset="0"/>
            </a:rPr>
            <a:t> are highly influenced by peer pressure (MacKillop et al., 2022).</a:t>
          </a:r>
          <a:endParaRPr lang="en-IN" sz="1800" kern="1200" dirty="0">
            <a:latin typeface="Arial" panose="020B0604020202020204" pitchFamily="34" charset="0"/>
            <a:cs typeface="Arial" panose="020B0604020202020204" pitchFamily="34" charset="0"/>
          </a:endParaRPr>
        </a:p>
      </dsp:txBody>
      <dsp:txXfrm>
        <a:off x="6799" y="2316480"/>
        <a:ext cx="2279860" cy="2316480"/>
      </dsp:txXfrm>
    </dsp:sp>
    <dsp:sp modelId="{D0DE3731-357E-4049-A2E9-24BFEE52B1BE}">
      <dsp:nvSpPr>
        <dsp:cNvPr id="0" name=""/>
        <dsp:cNvSpPr/>
      </dsp:nvSpPr>
      <dsp:spPr>
        <a:xfrm>
          <a:off x="182495" y="347472"/>
          <a:ext cx="1928469" cy="1928469"/>
        </a:xfrm>
        <a:prstGeom prst="ellipse">
          <a:avLst/>
        </a:prstGeom>
        <a:blipFill>
          <a:blip xmlns:r="http://schemas.openxmlformats.org/officeDocument/2006/relationships" r:embed="rId1"/>
          <a:srcRect/>
          <a:stretch>
            <a:fillRect l="-39000" r="-39000"/>
          </a:stretch>
        </a:blip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724FD1-781A-4DFA-8FE7-929987449EF0}">
      <dsp:nvSpPr>
        <dsp:cNvPr id="0" name=""/>
        <dsp:cNvSpPr/>
      </dsp:nvSpPr>
      <dsp:spPr>
        <a:xfrm>
          <a:off x="2355056" y="0"/>
          <a:ext cx="2279860" cy="5791200"/>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150000"/>
            </a:lnSpc>
            <a:spcBef>
              <a:spcPct val="0"/>
            </a:spcBef>
            <a:spcAft>
              <a:spcPct val="35000"/>
            </a:spcAft>
            <a:buNone/>
          </a:pPr>
          <a:r>
            <a:rPr lang="en-US" sz="1800" kern="1200" dirty="0">
              <a:latin typeface="Arial" panose="020B0604020202020204" pitchFamily="34" charset="0"/>
              <a:cs typeface="Arial" panose="020B0604020202020204" pitchFamily="34" charset="0"/>
            </a:rPr>
            <a:t>Social identity and belonging are most frequently associated with alcohol (Barnabas et al., 2025).</a:t>
          </a:r>
          <a:endParaRPr lang="en-IN" sz="1800" kern="1200" dirty="0">
            <a:latin typeface="Arial" panose="020B0604020202020204" pitchFamily="34" charset="0"/>
            <a:cs typeface="Arial" panose="020B0604020202020204" pitchFamily="34" charset="0"/>
          </a:endParaRPr>
        </a:p>
      </dsp:txBody>
      <dsp:txXfrm>
        <a:off x="2355056" y="2316480"/>
        <a:ext cx="2279860" cy="2316480"/>
      </dsp:txXfrm>
    </dsp:sp>
    <dsp:sp modelId="{3F8F2417-F8BE-4990-B277-DA229847A61A}">
      <dsp:nvSpPr>
        <dsp:cNvPr id="0" name=""/>
        <dsp:cNvSpPr/>
      </dsp:nvSpPr>
      <dsp:spPr>
        <a:xfrm>
          <a:off x="2530751" y="347472"/>
          <a:ext cx="1928469" cy="1928469"/>
        </a:xfrm>
        <a:prstGeom prst="ellipse">
          <a:avLst/>
        </a:prstGeom>
        <a:blipFill>
          <a:blip xmlns:r="http://schemas.openxmlformats.org/officeDocument/2006/relationships" r:embed="rId2"/>
          <a:srcRect/>
          <a:stretch>
            <a:fillRect l="-29000" r="-29000"/>
          </a:stretch>
        </a:blip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B886105-F191-4F8B-A70E-499AF092FA1B}">
      <dsp:nvSpPr>
        <dsp:cNvPr id="0" name=""/>
        <dsp:cNvSpPr/>
      </dsp:nvSpPr>
      <dsp:spPr>
        <a:xfrm>
          <a:off x="4703312" y="0"/>
          <a:ext cx="2279860" cy="5791200"/>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150000"/>
            </a:lnSpc>
            <a:spcBef>
              <a:spcPct val="0"/>
            </a:spcBef>
            <a:spcAft>
              <a:spcPct val="35000"/>
            </a:spcAft>
            <a:buNone/>
          </a:pPr>
          <a:endParaRPr lang="en-US" sz="1800" kern="1200" dirty="0">
            <a:latin typeface="Arial" panose="020B0604020202020204" pitchFamily="34" charset="0"/>
            <a:cs typeface="Arial" panose="020B0604020202020204" pitchFamily="34" charset="0"/>
          </a:endParaRPr>
        </a:p>
        <a:p>
          <a:pPr marL="0" lvl="0" indent="0" algn="ctr" defTabSz="800100">
            <a:lnSpc>
              <a:spcPct val="150000"/>
            </a:lnSpc>
            <a:spcBef>
              <a:spcPct val="0"/>
            </a:spcBef>
            <a:spcAft>
              <a:spcPct val="35000"/>
            </a:spcAft>
            <a:buNone/>
          </a:pPr>
          <a:r>
            <a:rPr lang="en-US" sz="1800" kern="1200" dirty="0">
              <a:latin typeface="Arial" panose="020B0604020202020204" pitchFamily="34" charset="0"/>
              <a:cs typeface="Arial" panose="020B0604020202020204" pitchFamily="34" charset="0"/>
            </a:rPr>
            <a:t>Drinking is glamorous and normal as marketed and portrayed by the media (MacKillop et al., 2022).</a:t>
          </a:r>
          <a:endParaRPr lang="en-IN" sz="1800" kern="1200" dirty="0">
            <a:latin typeface="Arial" panose="020B0604020202020204" pitchFamily="34" charset="0"/>
            <a:cs typeface="Arial" panose="020B0604020202020204" pitchFamily="34" charset="0"/>
          </a:endParaRPr>
        </a:p>
      </dsp:txBody>
      <dsp:txXfrm>
        <a:off x="4703312" y="2316480"/>
        <a:ext cx="2279860" cy="2316480"/>
      </dsp:txXfrm>
    </dsp:sp>
    <dsp:sp modelId="{3DCE228F-8D91-4163-9153-640D52A285CA}">
      <dsp:nvSpPr>
        <dsp:cNvPr id="0" name=""/>
        <dsp:cNvSpPr/>
      </dsp:nvSpPr>
      <dsp:spPr>
        <a:xfrm>
          <a:off x="4879008" y="347472"/>
          <a:ext cx="1928469" cy="1928469"/>
        </a:xfrm>
        <a:prstGeom prst="ellipse">
          <a:avLst/>
        </a:prstGeom>
        <a:blipFill>
          <a:blip xmlns:r="http://schemas.openxmlformats.org/officeDocument/2006/relationships" r:embed="rId3"/>
          <a:srcRect/>
          <a:stretch>
            <a:fillRect l="-25000" r="-25000"/>
          </a:stretch>
        </a:blip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46485F-1322-4942-AD39-515A60E515DE}">
      <dsp:nvSpPr>
        <dsp:cNvPr id="0" name=""/>
        <dsp:cNvSpPr/>
      </dsp:nvSpPr>
      <dsp:spPr>
        <a:xfrm>
          <a:off x="7051569" y="0"/>
          <a:ext cx="2279860" cy="5791200"/>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150000"/>
            </a:lnSpc>
            <a:spcBef>
              <a:spcPct val="0"/>
            </a:spcBef>
            <a:spcAft>
              <a:spcPct val="35000"/>
            </a:spcAft>
            <a:buNone/>
          </a:pPr>
          <a:r>
            <a:rPr lang="en-US" sz="1800" kern="1200" dirty="0">
              <a:latin typeface="Arial" panose="020B0604020202020204" pitchFamily="34" charset="0"/>
              <a:cs typeface="Arial" panose="020B0604020202020204" pitchFamily="34" charset="0"/>
            </a:rPr>
            <a:t>The nightlife culture enhances heavy episodic drinking (Shah and Asghar, 2023).</a:t>
          </a:r>
          <a:endParaRPr lang="en-IN" sz="1800" kern="1200" dirty="0">
            <a:latin typeface="Arial" panose="020B0604020202020204" pitchFamily="34" charset="0"/>
            <a:cs typeface="Arial" panose="020B0604020202020204" pitchFamily="34" charset="0"/>
          </a:endParaRPr>
        </a:p>
      </dsp:txBody>
      <dsp:txXfrm>
        <a:off x="7051569" y="2316480"/>
        <a:ext cx="2279860" cy="2316480"/>
      </dsp:txXfrm>
    </dsp:sp>
    <dsp:sp modelId="{457FD4C6-6D26-4842-8B52-D2DAE10E3F05}">
      <dsp:nvSpPr>
        <dsp:cNvPr id="0" name=""/>
        <dsp:cNvSpPr/>
      </dsp:nvSpPr>
      <dsp:spPr>
        <a:xfrm>
          <a:off x="7227265" y="347472"/>
          <a:ext cx="1928469" cy="1928469"/>
        </a:xfrm>
        <a:prstGeom prst="ellipse">
          <a:avLst/>
        </a:prstGeom>
        <a:blipFill>
          <a:blip xmlns:r="http://schemas.openxmlformats.org/officeDocument/2006/relationships" r:embed="rId4"/>
          <a:srcRect/>
          <a:stretch>
            <a:fillRect l="-30000" r="-30000"/>
          </a:stretch>
        </a:blip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298CE58-DE58-4693-BED4-4962D2557722}">
      <dsp:nvSpPr>
        <dsp:cNvPr id="0" name=""/>
        <dsp:cNvSpPr/>
      </dsp:nvSpPr>
      <dsp:spPr>
        <a:xfrm>
          <a:off x="9399826" y="0"/>
          <a:ext cx="2279860" cy="5791200"/>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150000"/>
            </a:lnSpc>
            <a:spcBef>
              <a:spcPct val="0"/>
            </a:spcBef>
            <a:spcAft>
              <a:spcPct val="35000"/>
            </a:spcAft>
            <a:buNone/>
          </a:pPr>
          <a:r>
            <a:rPr lang="en-US" sz="1800" kern="1200">
              <a:latin typeface="Arial" panose="020B0604020202020204" pitchFamily="34" charset="0"/>
              <a:cs typeface="Arial" panose="020B0604020202020204" pitchFamily="34" charset="0"/>
            </a:rPr>
            <a:t>Academic or work stress factors are some of the causes of overconsumption (Gil et al., 2022).</a:t>
          </a:r>
          <a:endParaRPr lang="en-IN" sz="1800" kern="1200">
            <a:latin typeface="Arial" panose="020B0604020202020204" pitchFamily="34" charset="0"/>
            <a:cs typeface="Arial" panose="020B0604020202020204" pitchFamily="34" charset="0"/>
          </a:endParaRPr>
        </a:p>
      </dsp:txBody>
      <dsp:txXfrm>
        <a:off x="9399826" y="2316480"/>
        <a:ext cx="2279860" cy="2316480"/>
      </dsp:txXfrm>
    </dsp:sp>
    <dsp:sp modelId="{244974A3-27BB-4D7E-8047-6D9EBDF8F8CD}">
      <dsp:nvSpPr>
        <dsp:cNvPr id="0" name=""/>
        <dsp:cNvSpPr/>
      </dsp:nvSpPr>
      <dsp:spPr>
        <a:xfrm>
          <a:off x="9575521" y="347472"/>
          <a:ext cx="1928469" cy="1928469"/>
        </a:xfrm>
        <a:prstGeom prst="ellipse">
          <a:avLst/>
        </a:prstGeom>
        <a:blipFill>
          <a:blip xmlns:r="http://schemas.openxmlformats.org/officeDocument/2006/relationships" r:embed="rId5"/>
          <a:srcRect/>
          <a:stretch>
            <a:fillRect t="-1000" b="-1000"/>
          </a:stretch>
        </a:blip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FB19423-E539-495C-B690-EC7CA501A0FC}">
      <dsp:nvSpPr>
        <dsp:cNvPr id="0" name=""/>
        <dsp:cNvSpPr/>
      </dsp:nvSpPr>
      <dsp:spPr>
        <a:xfrm>
          <a:off x="11748082" y="0"/>
          <a:ext cx="2279860" cy="5791200"/>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150000"/>
            </a:lnSpc>
            <a:spcBef>
              <a:spcPct val="0"/>
            </a:spcBef>
            <a:spcAft>
              <a:spcPct val="35000"/>
            </a:spcAft>
            <a:buNone/>
          </a:pPr>
          <a:r>
            <a:rPr lang="en-US" sz="1800" kern="1200">
              <a:latin typeface="Arial" panose="020B0604020202020204" pitchFamily="34" charset="0"/>
              <a:cs typeface="Arial" panose="020B0604020202020204" pitchFamily="34" charset="0"/>
            </a:rPr>
            <a:t>Attitudes towards alcohol can be shaped by the family background (Aslam and Kwo, 2023).</a:t>
          </a:r>
          <a:endParaRPr lang="en-IN" sz="1800" kern="1200">
            <a:latin typeface="Arial" panose="020B0604020202020204" pitchFamily="34" charset="0"/>
            <a:cs typeface="Arial" panose="020B0604020202020204" pitchFamily="34" charset="0"/>
          </a:endParaRPr>
        </a:p>
      </dsp:txBody>
      <dsp:txXfrm>
        <a:off x="11748082" y="2316480"/>
        <a:ext cx="2279860" cy="2316480"/>
      </dsp:txXfrm>
    </dsp:sp>
    <dsp:sp modelId="{0B3F59EA-B557-494C-9439-721CC2DFBB24}">
      <dsp:nvSpPr>
        <dsp:cNvPr id="0" name=""/>
        <dsp:cNvSpPr/>
      </dsp:nvSpPr>
      <dsp:spPr>
        <a:xfrm>
          <a:off x="11923778" y="347472"/>
          <a:ext cx="1928469" cy="1928469"/>
        </a:xfrm>
        <a:prstGeom prst="ellipse">
          <a:avLst/>
        </a:prstGeom>
        <a:blipFill>
          <a:blip xmlns:r="http://schemas.openxmlformats.org/officeDocument/2006/relationships" r:embed="rId6"/>
          <a:srcRect/>
          <a:stretch>
            <a:fillRect l="-25000" r="-25000"/>
          </a:stretch>
        </a:blip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7F5631B-3423-4EB9-9E54-E1BCF73C9E3A}">
      <dsp:nvSpPr>
        <dsp:cNvPr id="0" name=""/>
        <dsp:cNvSpPr/>
      </dsp:nvSpPr>
      <dsp:spPr>
        <a:xfrm>
          <a:off x="14096339" y="0"/>
          <a:ext cx="2279860" cy="5791200"/>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150000"/>
            </a:lnSpc>
            <a:spcBef>
              <a:spcPct val="0"/>
            </a:spcBef>
            <a:spcAft>
              <a:spcPct val="35000"/>
            </a:spcAft>
            <a:buNone/>
          </a:pPr>
          <a:endParaRPr lang="en-US" sz="1800" kern="1200" dirty="0">
            <a:latin typeface="Arial" panose="020B0604020202020204" pitchFamily="34" charset="0"/>
            <a:cs typeface="Arial" panose="020B0604020202020204" pitchFamily="34" charset="0"/>
          </a:endParaRPr>
        </a:p>
        <a:p>
          <a:pPr marL="0" lvl="0" indent="0" algn="ctr" defTabSz="800100">
            <a:lnSpc>
              <a:spcPct val="150000"/>
            </a:lnSpc>
            <a:spcBef>
              <a:spcPct val="0"/>
            </a:spcBef>
            <a:spcAft>
              <a:spcPct val="35000"/>
            </a:spcAft>
            <a:buNone/>
          </a:pPr>
          <a:r>
            <a:rPr lang="en-US" sz="1800" kern="1200" dirty="0">
              <a:latin typeface="Arial" panose="020B0604020202020204" pitchFamily="34" charset="0"/>
              <a:cs typeface="Arial" panose="020B0604020202020204" pitchFamily="34" charset="0"/>
            </a:rPr>
            <a:t>Social expectations can be re-purposed on a community-level basis (</a:t>
          </a:r>
          <a:r>
            <a:rPr lang="en-US" sz="1800" kern="1200" dirty="0" err="1">
              <a:latin typeface="Arial" panose="020B0604020202020204" pitchFamily="34" charset="0"/>
              <a:cs typeface="Arial" panose="020B0604020202020204" pitchFamily="34" charset="0"/>
            </a:rPr>
            <a:t>Dwisuardinata</a:t>
          </a:r>
          <a:r>
            <a:rPr lang="en-US" sz="1800" kern="1200" dirty="0">
              <a:latin typeface="Arial" panose="020B0604020202020204" pitchFamily="34" charset="0"/>
              <a:cs typeface="Arial" panose="020B0604020202020204" pitchFamily="34" charset="0"/>
            </a:rPr>
            <a:t> and Darma, 2023).</a:t>
          </a:r>
          <a:endParaRPr lang="en-IN" sz="1800" kern="1200" dirty="0">
            <a:latin typeface="Arial" panose="020B0604020202020204" pitchFamily="34" charset="0"/>
            <a:cs typeface="Arial" panose="020B0604020202020204" pitchFamily="34" charset="0"/>
          </a:endParaRPr>
        </a:p>
      </dsp:txBody>
      <dsp:txXfrm>
        <a:off x="14096339" y="2316480"/>
        <a:ext cx="2279860" cy="2316480"/>
      </dsp:txXfrm>
    </dsp:sp>
    <dsp:sp modelId="{D04A746A-1E04-4BE2-B9C4-83CE1B64B550}">
      <dsp:nvSpPr>
        <dsp:cNvPr id="0" name=""/>
        <dsp:cNvSpPr/>
      </dsp:nvSpPr>
      <dsp:spPr>
        <a:xfrm>
          <a:off x="14272035" y="347472"/>
          <a:ext cx="1928469" cy="1928469"/>
        </a:xfrm>
        <a:prstGeom prst="ellipse">
          <a:avLst/>
        </a:prstGeom>
        <a:blipFill>
          <a:blip xmlns:r="http://schemas.openxmlformats.org/officeDocument/2006/relationships" r:embed="rId7"/>
          <a:srcRect/>
          <a:stretch>
            <a:fillRect l="-25000" r="-25000"/>
          </a:stretch>
        </a:blip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C5D1129-F7AF-4F51-8E3F-01E15C33E72C}">
      <dsp:nvSpPr>
        <dsp:cNvPr id="0" name=""/>
        <dsp:cNvSpPr/>
      </dsp:nvSpPr>
      <dsp:spPr>
        <a:xfrm>
          <a:off x="738519" y="4922520"/>
          <a:ext cx="15072360" cy="868680"/>
        </a:xfrm>
        <a:prstGeom prst="leftRightArrow">
          <a:avLst/>
        </a:prstGeom>
        <a:solidFill>
          <a:schemeClr val="dk2">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69AD14-2F26-4AED-877E-9422376FA742}">
      <dsp:nvSpPr>
        <dsp:cNvPr id="0" name=""/>
        <dsp:cNvSpPr/>
      </dsp:nvSpPr>
      <dsp:spPr>
        <a:xfrm>
          <a:off x="4367" y="1106336"/>
          <a:ext cx="3464605" cy="2078763"/>
        </a:xfrm>
        <a:prstGeom prst="rect">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Alcohol interferes with cognitive ability, resulting in bad judgment and irresponsible choices in social and personal contexts (Shah and Asghar, 2023).</a:t>
          </a:r>
          <a:endParaRPr lang="en-IN" sz="1800" kern="1200" dirty="0">
            <a:latin typeface="Arial" panose="020B0604020202020204" pitchFamily="34" charset="0"/>
            <a:cs typeface="Arial" panose="020B0604020202020204" pitchFamily="34" charset="0"/>
          </a:endParaRPr>
        </a:p>
      </dsp:txBody>
      <dsp:txXfrm>
        <a:off x="4367" y="1106336"/>
        <a:ext cx="3464605" cy="2078763"/>
      </dsp:txXfrm>
    </dsp:sp>
    <dsp:sp modelId="{4ED0D8F1-5606-4070-B739-2CE0541FDED8}">
      <dsp:nvSpPr>
        <dsp:cNvPr id="0" name=""/>
        <dsp:cNvSpPr/>
      </dsp:nvSpPr>
      <dsp:spPr>
        <a:xfrm>
          <a:off x="3815433" y="1106336"/>
          <a:ext cx="3464605" cy="2078763"/>
        </a:xfrm>
        <a:prstGeom prst="rect">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GB" sz="1800" kern="1200">
              <a:latin typeface="Arial" panose="020B0604020202020204" pitchFamily="34" charset="0"/>
              <a:cs typeface="Arial" panose="020B0604020202020204" pitchFamily="34" charset="0"/>
            </a:rPr>
            <a:t>Lower coordination and retarded response time predispose accidents, injuries, and emergency cases (Gil et al., 2022).</a:t>
          </a:r>
          <a:endParaRPr lang="en-IN" sz="1800" kern="1200">
            <a:latin typeface="Arial" panose="020B0604020202020204" pitchFamily="34" charset="0"/>
            <a:cs typeface="Arial" panose="020B0604020202020204" pitchFamily="34" charset="0"/>
          </a:endParaRPr>
        </a:p>
      </dsp:txBody>
      <dsp:txXfrm>
        <a:off x="3815433" y="1106336"/>
        <a:ext cx="3464605" cy="2078763"/>
      </dsp:txXfrm>
    </dsp:sp>
    <dsp:sp modelId="{A97CA8BB-CCFF-46FB-8402-BB3893682B54}">
      <dsp:nvSpPr>
        <dsp:cNvPr id="0" name=""/>
        <dsp:cNvSpPr/>
      </dsp:nvSpPr>
      <dsp:spPr>
        <a:xfrm>
          <a:off x="7626499" y="1106336"/>
          <a:ext cx="3464605" cy="2078763"/>
        </a:xfrm>
        <a:prstGeom prst="rect">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GB" sz="1800" kern="1200">
              <a:latin typeface="Arial" panose="020B0604020202020204" pitchFamily="34" charset="0"/>
              <a:cs typeface="Arial" panose="020B0604020202020204" pitchFamily="34" charset="0"/>
            </a:rPr>
            <a:t>Reduced concentration and memory impairment cause poor academic performance and productivity at the workplace (Shah and Asghar, 2023).</a:t>
          </a:r>
          <a:endParaRPr lang="en-IN" sz="1800" kern="1200">
            <a:latin typeface="Arial" panose="020B0604020202020204" pitchFamily="34" charset="0"/>
            <a:cs typeface="Arial" panose="020B0604020202020204" pitchFamily="34" charset="0"/>
          </a:endParaRPr>
        </a:p>
      </dsp:txBody>
      <dsp:txXfrm>
        <a:off x="7626499" y="1106336"/>
        <a:ext cx="3464605" cy="2078763"/>
      </dsp:txXfrm>
    </dsp:sp>
    <dsp:sp modelId="{3A5C1ABD-F157-4111-BCEA-1FE548207BCE}">
      <dsp:nvSpPr>
        <dsp:cNvPr id="0" name=""/>
        <dsp:cNvSpPr/>
      </dsp:nvSpPr>
      <dsp:spPr>
        <a:xfrm>
          <a:off x="11437565" y="1106336"/>
          <a:ext cx="3464605" cy="2078763"/>
        </a:xfrm>
        <a:prstGeom prst="rect">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GB" sz="1800" kern="1200">
              <a:latin typeface="Arial" panose="020B0604020202020204" pitchFamily="34" charset="0"/>
              <a:cs typeface="Arial" panose="020B0604020202020204" pitchFamily="34" charset="0"/>
            </a:rPr>
            <a:t>The resultant sleep disorders due to alcohol interfere with levels of concentration, energy, and efficiency in everyday life (MacKillop et al., 2022).</a:t>
          </a:r>
          <a:endParaRPr lang="en-IN" sz="1800" kern="1200">
            <a:latin typeface="Arial" panose="020B0604020202020204" pitchFamily="34" charset="0"/>
            <a:cs typeface="Arial" panose="020B0604020202020204" pitchFamily="34" charset="0"/>
          </a:endParaRPr>
        </a:p>
      </dsp:txBody>
      <dsp:txXfrm>
        <a:off x="11437565" y="1106336"/>
        <a:ext cx="3464605" cy="2078763"/>
      </dsp:txXfrm>
    </dsp:sp>
    <dsp:sp modelId="{261D8C70-FA5E-44EA-B169-AE7C468F09A5}">
      <dsp:nvSpPr>
        <dsp:cNvPr id="0" name=""/>
        <dsp:cNvSpPr/>
      </dsp:nvSpPr>
      <dsp:spPr>
        <a:xfrm>
          <a:off x="4367" y="3531560"/>
          <a:ext cx="3464605" cy="2078763"/>
        </a:xfrm>
        <a:prstGeom prst="rect">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GB" sz="1800" kern="1200">
              <a:latin typeface="Arial" panose="020B0604020202020204" pitchFamily="34" charset="0"/>
              <a:cs typeface="Arial" panose="020B0604020202020204" pitchFamily="34" charset="0"/>
            </a:rPr>
            <a:t>Hangovers are the causes of headaches, fatigability, absenteeism, and lack of motivation (Arafa et al., 2024).</a:t>
          </a:r>
          <a:endParaRPr lang="en-IN" sz="1800" kern="1200">
            <a:latin typeface="Arial" panose="020B0604020202020204" pitchFamily="34" charset="0"/>
            <a:cs typeface="Arial" panose="020B0604020202020204" pitchFamily="34" charset="0"/>
          </a:endParaRPr>
        </a:p>
      </dsp:txBody>
      <dsp:txXfrm>
        <a:off x="4367" y="3531560"/>
        <a:ext cx="3464605" cy="2078763"/>
      </dsp:txXfrm>
    </dsp:sp>
    <dsp:sp modelId="{4D0922EC-9AD3-40E5-8BBF-B63E5E94A7C7}">
      <dsp:nvSpPr>
        <dsp:cNvPr id="0" name=""/>
        <dsp:cNvSpPr/>
      </dsp:nvSpPr>
      <dsp:spPr>
        <a:xfrm>
          <a:off x="3815433" y="3531560"/>
          <a:ext cx="3464605" cy="2078763"/>
        </a:xfrm>
        <a:prstGeom prst="rect">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GB" sz="1800" kern="1200">
              <a:latin typeface="Arial" panose="020B0604020202020204" pitchFamily="34" charset="0"/>
              <a:cs typeface="Arial" panose="020B0604020202020204" pitchFamily="34" charset="0"/>
            </a:rPr>
            <a:t>The sensation of being drunk fosters various fights, violence and brutality (Shah and Asghar, 2023).</a:t>
          </a:r>
          <a:endParaRPr lang="en-IN" sz="1800" kern="1200">
            <a:latin typeface="Arial" panose="020B0604020202020204" pitchFamily="34" charset="0"/>
            <a:cs typeface="Arial" panose="020B0604020202020204" pitchFamily="34" charset="0"/>
          </a:endParaRPr>
        </a:p>
      </dsp:txBody>
      <dsp:txXfrm>
        <a:off x="3815433" y="3531560"/>
        <a:ext cx="3464605" cy="2078763"/>
      </dsp:txXfrm>
    </dsp:sp>
    <dsp:sp modelId="{28029F0D-2396-4E0C-968C-4161F97AAF80}">
      <dsp:nvSpPr>
        <dsp:cNvPr id="0" name=""/>
        <dsp:cNvSpPr/>
      </dsp:nvSpPr>
      <dsp:spPr>
        <a:xfrm>
          <a:off x="7626499" y="3531560"/>
          <a:ext cx="3464605" cy="2078763"/>
        </a:xfrm>
        <a:prstGeom prst="rect">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Both risky sexual behaviours and erotic exploitation are increased (Aslam and Kwo, 2023).</a:t>
          </a:r>
          <a:endParaRPr lang="en-IN" sz="1800" kern="1200" dirty="0">
            <a:latin typeface="Arial" panose="020B0604020202020204" pitchFamily="34" charset="0"/>
            <a:cs typeface="Arial" panose="020B0604020202020204" pitchFamily="34" charset="0"/>
          </a:endParaRPr>
        </a:p>
      </dsp:txBody>
      <dsp:txXfrm>
        <a:off x="7626499" y="3531560"/>
        <a:ext cx="3464605" cy="2078763"/>
      </dsp:txXfrm>
    </dsp:sp>
    <dsp:sp modelId="{3872BEF5-C203-4C40-BC5D-F2174F4DEFA4}">
      <dsp:nvSpPr>
        <dsp:cNvPr id="0" name=""/>
        <dsp:cNvSpPr/>
      </dsp:nvSpPr>
      <dsp:spPr>
        <a:xfrm>
          <a:off x="11437565" y="3531560"/>
          <a:ext cx="3464605" cy="2078763"/>
        </a:xfrm>
        <a:prstGeom prst="rect">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Anxiety and mood swings coupled with emotional instability are common features following periods of heavy drinking (Gil et al., 2022).</a:t>
          </a:r>
          <a:endParaRPr lang="en-IN" sz="1800" kern="1200" dirty="0">
            <a:latin typeface="Arial" panose="020B0604020202020204" pitchFamily="34" charset="0"/>
            <a:cs typeface="Arial" panose="020B0604020202020204" pitchFamily="34" charset="0"/>
          </a:endParaRPr>
        </a:p>
      </dsp:txBody>
      <dsp:txXfrm>
        <a:off x="11437565" y="3531560"/>
        <a:ext cx="3464605" cy="207876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3DFA9F-6AE0-4DD4-846A-6530B055A7D5}">
      <dsp:nvSpPr>
        <dsp:cNvPr id="0" name=""/>
        <dsp:cNvSpPr/>
      </dsp:nvSpPr>
      <dsp:spPr>
        <a:xfrm>
          <a:off x="6934" y="199742"/>
          <a:ext cx="2149540" cy="4955408"/>
        </a:xfrm>
        <a:prstGeom prst="roundRect">
          <a:avLst>
            <a:gd name="adj" fmla="val 10000"/>
          </a:avLst>
        </a:prstGeom>
        <a:gradFill rotWithShape="0">
          <a:gsLst>
            <a:gs pos="0">
              <a:schemeClr val="accent1">
                <a:shade val="50000"/>
                <a:hueOff val="0"/>
                <a:satOff val="0"/>
                <a:lumOff val="0"/>
                <a:alphaOff val="0"/>
                <a:tint val="50000"/>
                <a:satMod val="300000"/>
              </a:schemeClr>
            </a:gs>
            <a:gs pos="35000">
              <a:schemeClr val="accent1">
                <a:shade val="50000"/>
                <a:hueOff val="0"/>
                <a:satOff val="0"/>
                <a:lumOff val="0"/>
                <a:alphaOff val="0"/>
                <a:tint val="37000"/>
                <a:satMod val="300000"/>
              </a:schemeClr>
            </a:gs>
            <a:gs pos="100000">
              <a:schemeClr val="accent1">
                <a:shade val="5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Regular alcohol use may enhance emotional instability, resulting in irritability, mood swings, and lack of emotional control in day-to-day relationships (Barnabas et al., 2025).</a:t>
          </a:r>
          <a:endParaRPr lang="en-IN" sz="1800" kern="1200" dirty="0">
            <a:latin typeface="Arial" panose="020B0604020202020204" pitchFamily="34" charset="0"/>
            <a:cs typeface="Arial" panose="020B0604020202020204" pitchFamily="34" charset="0"/>
          </a:endParaRPr>
        </a:p>
      </dsp:txBody>
      <dsp:txXfrm>
        <a:off x="69892" y="262700"/>
        <a:ext cx="2023624" cy="4829492"/>
      </dsp:txXfrm>
    </dsp:sp>
    <dsp:sp modelId="{4A00B559-1569-4420-A027-2D8B3797BFD4}">
      <dsp:nvSpPr>
        <dsp:cNvPr id="0" name=""/>
        <dsp:cNvSpPr/>
      </dsp:nvSpPr>
      <dsp:spPr>
        <a:xfrm>
          <a:off x="2371428" y="2410903"/>
          <a:ext cx="455702" cy="533085"/>
        </a:xfrm>
        <a:prstGeom prst="rightArrow">
          <a:avLst>
            <a:gd name="adj1" fmla="val 60000"/>
            <a:gd name="adj2" fmla="val 50000"/>
          </a:avLst>
        </a:prstGeom>
        <a:gradFill rotWithShape="0">
          <a:gsLst>
            <a:gs pos="0">
              <a:schemeClr val="accent1">
                <a:shade val="90000"/>
                <a:hueOff val="0"/>
                <a:satOff val="0"/>
                <a:lumOff val="0"/>
                <a:alphaOff val="0"/>
                <a:tint val="50000"/>
                <a:satMod val="300000"/>
              </a:schemeClr>
            </a:gs>
            <a:gs pos="35000">
              <a:schemeClr val="accent1">
                <a:shade val="90000"/>
                <a:hueOff val="0"/>
                <a:satOff val="0"/>
                <a:lumOff val="0"/>
                <a:alphaOff val="0"/>
                <a:tint val="37000"/>
                <a:satMod val="300000"/>
              </a:schemeClr>
            </a:gs>
            <a:gs pos="100000">
              <a:schemeClr val="accent1">
                <a:shade val="9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IN" sz="2200" kern="1200"/>
        </a:p>
      </dsp:txBody>
      <dsp:txXfrm>
        <a:off x="2371428" y="2517520"/>
        <a:ext cx="318991" cy="319851"/>
      </dsp:txXfrm>
    </dsp:sp>
    <dsp:sp modelId="{39D2B825-EE79-4B29-BF88-5D944E96F04A}">
      <dsp:nvSpPr>
        <dsp:cNvPr id="0" name=""/>
        <dsp:cNvSpPr/>
      </dsp:nvSpPr>
      <dsp:spPr>
        <a:xfrm>
          <a:off x="3016290" y="199742"/>
          <a:ext cx="2149540" cy="4955408"/>
        </a:xfrm>
        <a:prstGeom prst="roundRect">
          <a:avLst>
            <a:gd name="adj" fmla="val 10000"/>
          </a:avLst>
        </a:prstGeom>
        <a:gradFill rotWithShape="0">
          <a:gsLst>
            <a:gs pos="0">
              <a:schemeClr val="accent1">
                <a:shade val="50000"/>
                <a:hueOff val="144575"/>
                <a:satOff val="-3024"/>
                <a:lumOff val="16825"/>
                <a:alphaOff val="0"/>
                <a:tint val="50000"/>
                <a:satMod val="300000"/>
              </a:schemeClr>
            </a:gs>
            <a:gs pos="35000">
              <a:schemeClr val="accent1">
                <a:shade val="50000"/>
                <a:hueOff val="144575"/>
                <a:satOff val="-3024"/>
                <a:lumOff val="16825"/>
                <a:alphaOff val="0"/>
                <a:tint val="37000"/>
                <a:satMod val="300000"/>
              </a:schemeClr>
            </a:gs>
            <a:gs pos="100000">
              <a:schemeClr val="accent1">
                <a:shade val="50000"/>
                <a:hueOff val="144575"/>
                <a:satOff val="-3024"/>
                <a:lumOff val="1682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Alcohol intoxication may ruin a friendship and intimate relationship due to quarrels, broken trust, or unbecoming behaviour (Shah and Asghar, 2023).</a:t>
          </a:r>
          <a:endParaRPr lang="en-IN" sz="1800" kern="1200" dirty="0">
            <a:latin typeface="Arial" panose="020B0604020202020204" pitchFamily="34" charset="0"/>
            <a:cs typeface="Arial" panose="020B0604020202020204" pitchFamily="34" charset="0"/>
          </a:endParaRPr>
        </a:p>
      </dsp:txBody>
      <dsp:txXfrm>
        <a:off x="3079248" y="262700"/>
        <a:ext cx="2023624" cy="4829492"/>
      </dsp:txXfrm>
    </dsp:sp>
    <dsp:sp modelId="{778FABEC-AF99-400A-A7DD-7CCBCBFF2142}">
      <dsp:nvSpPr>
        <dsp:cNvPr id="0" name=""/>
        <dsp:cNvSpPr/>
      </dsp:nvSpPr>
      <dsp:spPr>
        <a:xfrm>
          <a:off x="5380784" y="2410903"/>
          <a:ext cx="455702" cy="533085"/>
        </a:xfrm>
        <a:prstGeom prst="rightArrow">
          <a:avLst>
            <a:gd name="adj1" fmla="val 60000"/>
            <a:gd name="adj2" fmla="val 50000"/>
          </a:avLst>
        </a:prstGeom>
        <a:gradFill rotWithShape="0">
          <a:gsLst>
            <a:gs pos="0">
              <a:schemeClr val="accent1">
                <a:shade val="90000"/>
                <a:hueOff val="187556"/>
                <a:satOff val="-3464"/>
                <a:lumOff val="16063"/>
                <a:alphaOff val="0"/>
                <a:tint val="50000"/>
                <a:satMod val="300000"/>
              </a:schemeClr>
            </a:gs>
            <a:gs pos="35000">
              <a:schemeClr val="accent1">
                <a:shade val="90000"/>
                <a:hueOff val="187556"/>
                <a:satOff val="-3464"/>
                <a:lumOff val="16063"/>
                <a:alphaOff val="0"/>
                <a:tint val="37000"/>
                <a:satMod val="300000"/>
              </a:schemeClr>
            </a:gs>
            <a:gs pos="100000">
              <a:schemeClr val="accent1">
                <a:shade val="90000"/>
                <a:hueOff val="187556"/>
                <a:satOff val="-3464"/>
                <a:lumOff val="16063"/>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IN" sz="2200" kern="1200"/>
        </a:p>
      </dsp:txBody>
      <dsp:txXfrm>
        <a:off x="5380784" y="2517520"/>
        <a:ext cx="318991" cy="319851"/>
      </dsp:txXfrm>
    </dsp:sp>
    <dsp:sp modelId="{9F1BB967-E173-4D8E-ADAE-5DB9135E3011}">
      <dsp:nvSpPr>
        <dsp:cNvPr id="0" name=""/>
        <dsp:cNvSpPr/>
      </dsp:nvSpPr>
      <dsp:spPr>
        <a:xfrm>
          <a:off x="6025646" y="199742"/>
          <a:ext cx="2149540" cy="4955408"/>
        </a:xfrm>
        <a:prstGeom prst="roundRect">
          <a:avLst>
            <a:gd name="adj" fmla="val 10000"/>
          </a:avLst>
        </a:prstGeom>
        <a:gradFill rotWithShape="0">
          <a:gsLst>
            <a:gs pos="0">
              <a:schemeClr val="accent1">
                <a:shade val="50000"/>
                <a:hueOff val="289150"/>
                <a:satOff val="-6048"/>
                <a:lumOff val="33650"/>
                <a:alphaOff val="0"/>
                <a:tint val="50000"/>
                <a:satMod val="300000"/>
              </a:schemeClr>
            </a:gs>
            <a:gs pos="35000">
              <a:schemeClr val="accent1">
                <a:shade val="50000"/>
                <a:hueOff val="289150"/>
                <a:satOff val="-6048"/>
                <a:lumOff val="33650"/>
                <a:alphaOff val="0"/>
                <a:tint val="37000"/>
                <a:satMod val="300000"/>
              </a:schemeClr>
            </a:gs>
            <a:gs pos="100000">
              <a:schemeClr val="accent1">
                <a:shade val="50000"/>
                <a:hueOff val="289150"/>
                <a:satOff val="-6048"/>
                <a:lumOff val="3365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The lack of self-control can lead to hasty decisions that can be regretted later (Arafa et al., 2024).</a:t>
          </a:r>
          <a:endParaRPr lang="en-IN" sz="1800" kern="1200" dirty="0">
            <a:latin typeface="Arial" panose="020B0604020202020204" pitchFamily="34" charset="0"/>
            <a:cs typeface="Arial" panose="020B0604020202020204" pitchFamily="34" charset="0"/>
          </a:endParaRPr>
        </a:p>
      </dsp:txBody>
      <dsp:txXfrm>
        <a:off x="6088604" y="262700"/>
        <a:ext cx="2023624" cy="4829492"/>
      </dsp:txXfrm>
    </dsp:sp>
    <dsp:sp modelId="{5DC83B85-96BE-4AF9-A905-0B025332E203}">
      <dsp:nvSpPr>
        <dsp:cNvPr id="0" name=""/>
        <dsp:cNvSpPr/>
      </dsp:nvSpPr>
      <dsp:spPr>
        <a:xfrm>
          <a:off x="8390140" y="2410903"/>
          <a:ext cx="455702" cy="533085"/>
        </a:xfrm>
        <a:prstGeom prst="rightArrow">
          <a:avLst>
            <a:gd name="adj1" fmla="val 60000"/>
            <a:gd name="adj2" fmla="val 50000"/>
          </a:avLst>
        </a:prstGeom>
        <a:gradFill rotWithShape="0">
          <a:gsLst>
            <a:gs pos="0">
              <a:schemeClr val="accent1">
                <a:shade val="90000"/>
                <a:hueOff val="375112"/>
                <a:satOff val="-6927"/>
                <a:lumOff val="32127"/>
                <a:alphaOff val="0"/>
                <a:tint val="50000"/>
                <a:satMod val="300000"/>
              </a:schemeClr>
            </a:gs>
            <a:gs pos="35000">
              <a:schemeClr val="accent1">
                <a:shade val="90000"/>
                <a:hueOff val="375112"/>
                <a:satOff val="-6927"/>
                <a:lumOff val="32127"/>
                <a:alphaOff val="0"/>
                <a:tint val="37000"/>
                <a:satMod val="300000"/>
              </a:schemeClr>
            </a:gs>
            <a:gs pos="100000">
              <a:schemeClr val="accent1">
                <a:shade val="90000"/>
                <a:hueOff val="375112"/>
                <a:satOff val="-6927"/>
                <a:lumOff val="32127"/>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IN" sz="2200" kern="1200"/>
        </a:p>
      </dsp:txBody>
      <dsp:txXfrm>
        <a:off x="8390140" y="2517520"/>
        <a:ext cx="318991" cy="319851"/>
      </dsp:txXfrm>
    </dsp:sp>
    <dsp:sp modelId="{8A057053-2254-4A4B-BA67-480651DB5C1A}">
      <dsp:nvSpPr>
        <dsp:cNvPr id="0" name=""/>
        <dsp:cNvSpPr/>
      </dsp:nvSpPr>
      <dsp:spPr>
        <a:xfrm>
          <a:off x="9035002" y="199742"/>
          <a:ext cx="2149540" cy="4955408"/>
        </a:xfrm>
        <a:prstGeom prst="roundRect">
          <a:avLst>
            <a:gd name="adj" fmla="val 10000"/>
          </a:avLst>
        </a:prstGeom>
        <a:gradFill rotWithShape="0">
          <a:gsLst>
            <a:gs pos="0">
              <a:schemeClr val="accent1">
                <a:shade val="50000"/>
                <a:hueOff val="289150"/>
                <a:satOff val="-6048"/>
                <a:lumOff val="33650"/>
                <a:alphaOff val="0"/>
                <a:tint val="50000"/>
                <a:satMod val="300000"/>
              </a:schemeClr>
            </a:gs>
            <a:gs pos="35000">
              <a:schemeClr val="accent1">
                <a:shade val="50000"/>
                <a:hueOff val="289150"/>
                <a:satOff val="-6048"/>
                <a:lumOff val="33650"/>
                <a:alphaOff val="0"/>
                <a:tint val="37000"/>
                <a:satMod val="300000"/>
              </a:schemeClr>
            </a:gs>
            <a:gs pos="100000">
              <a:schemeClr val="accent1">
                <a:shade val="50000"/>
                <a:hueOff val="289150"/>
                <a:satOff val="-6048"/>
                <a:lumOff val="3365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Consumption of alcohol regularly imposes financial pressure restrictions on saving and necessary expenses (Gil et al., 2022).</a:t>
          </a:r>
          <a:endParaRPr lang="en-IN" sz="1800" kern="1200" dirty="0">
            <a:latin typeface="Arial" panose="020B0604020202020204" pitchFamily="34" charset="0"/>
            <a:cs typeface="Arial" panose="020B0604020202020204" pitchFamily="34" charset="0"/>
          </a:endParaRPr>
        </a:p>
      </dsp:txBody>
      <dsp:txXfrm>
        <a:off x="9097960" y="262700"/>
        <a:ext cx="2023624" cy="4829492"/>
      </dsp:txXfrm>
    </dsp:sp>
    <dsp:sp modelId="{0203B39D-6424-489F-9468-8817542C6CC6}">
      <dsp:nvSpPr>
        <dsp:cNvPr id="0" name=""/>
        <dsp:cNvSpPr/>
      </dsp:nvSpPr>
      <dsp:spPr>
        <a:xfrm>
          <a:off x="11399496" y="2410903"/>
          <a:ext cx="455702" cy="533085"/>
        </a:xfrm>
        <a:prstGeom prst="rightArrow">
          <a:avLst>
            <a:gd name="adj1" fmla="val 60000"/>
            <a:gd name="adj2" fmla="val 50000"/>
          </a:avLst>
        </a:prstGeom>
        <a:gradFill rotWithShape="0">
          <a:gsLst>
            <a:gs pos="0">
              <a:schemeClr val="accent1">
                <a:shade val="90000"/>
                <a:hueOff val="187556"/>
                <a:satOff val="-3464"/>
                <a:lumOff val="16063"/>
                <a:alphaOff val="0"/>
                <a:tint val="50000"/>
                <a:satMod val="300000"/>
              </a:schemeClr>
            </a:gs>
            <a:gs pos="35000">
              <a:schemeClr val="accent1">
                <a:shade val="90000"/>
                <a:hueOff val="187556"/>
                <a:satOff val="-3464"/>
                <a:lumOff val="16063"/>
                <a:alphaOff val="0"/>
                <a:tint val="37000"/>
                <a:satMod val="300000"/>
              </a:schemeClr>
            </a:gs>
            <a:gs pos="100000">
              <a:schemeClr val="accent1">
                <a:shade val="90000"/>
                <a:hueOff val="187556"/>
                <a:satOff val="-3464"/>
                <a:lumOff val="16063"/>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IN" sz="2200" kern="1200"/>
        </a:p>
      </dsp:txBody>
      <dsp:txXfrm>
        <a:off x="11399496" y="2517520"/>
        <a:ext cx="318991" cy="319851"/>
      </dsp:txXfrm>
    </dsp:sp>
    <dsp:sp modelId="{7602C17E-C331-47AA-B6FB-8FA4BADE696E}">
      <dsp:nvSpPr>
        <dsp:cNvPr id="0" name=""/>
        <dsp:cNvSpPr/>
      </dsp:nvSpPr>
      <dsp:spPr>
        <a:xfrm>
          <a:off x="12044358" y="199742"/>
          <a:ext cx="2149540" cy="4955408"/>
        </a:xfrm>
        <a:prstGeom prst="roundRect">
          <a:avLst>
            <a:gd name="adj" fmla="val 10000"/>
          </a:avLst>
        </a:prstGeom>
        <a:gradFill rotWithShape="0">
          <a:gsLst>
            <a:gs pos="0">
              <a:schemeClr val="accent1">
                <a:shade val="50000"/>
                <a:hueOff val="144575"/>
                <a:satOff val="-3024"/>
                <a:lumOff val="16825"/>
                <a:alphaOff val="0"/>
                <a:tint val="50000"/>
                <a:satMod val="300000"/>
              </a:schemeClr>
            </a:gs>
            <a:gs pos="35000">
              <a:schemeClr val="accent1">
                <a:shade val="50000"/>
                <a:hueOff val="144575"/>
                <a:satOff val="-3024"/>
                <a:lumOff val="16825"/>
                <a:alphaOff val="0"/>
                <a:tint val="37000"/>
                <a:satMod val="300000"/>
              </a:schemeClr>
            </a:gs>
            <a:gs pos="100000">
              <a:schemeClr val="accent1">
                <a:shade val="50000"/>
                <a:hueOff val="144575"/>
                <a:satOff val="-3024"/>
                <a:lumOff val="1682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The use of alcohol also adds to the exposure to unsafe conditions and risky circumstances (MacKillop et al., 2022).</a:t>
          </a:r>
          <a:endParaRPr lang="en-IN" sz="1800" kern="1200" dirty="0">
            <a:latin typeface="Arial" panose="020B0604020202020204" pitchFamily="34" charset="0"/>
            <a:cs typeface="Arial" panose="020B0604020202020204" pitchFamily="34" charset="0"/>
          </a:endParaRPr>
        </a:p>
      </dsp:txBody>
      <dsp:txXfrm>
        <a:off x="12107316" y="262700"/>
        <a:ext cx="2023624" cy="482949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E54931-C1D6-4A9A-A621-3DA0B39592F6}">
      <dsp:nvSpPr>
        <dsp:cNvPr id="0" name=""/>
        <dsp:cNvSpPr/>
      </dsp:nvSpPr>
      <dsp:spPr>
        <a:xfrm>
          <a:off x="0" y="1691075"/>
          <a:ext cx="16756380" cy="2254767"/>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9EA344-D3B2-423C-8B51-4E92B515EE1C}">
      <dsp:nvSpPr>
        <dsp:cNvPr id="0" name=""/>
        <dsp:cNvSpPr/>
      </dsp:nvSpPr>
      <dsp:spPr>
        <a:xfrm>
          <a:off x="6627" y="0"/>
          <a:ext cx="2897593" cy="2254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a:lnSpc>
              <a:spcPct val="150000"/>
            </a:lnSpc>
            <a:spcBef>
              <a:spcPct val="0"/>
            </a:spcBef>
            <a:spcAft>
              <a:spcPct val="35000"/>
            </a:spcAft>
            <a:buNone/>
          </a:pPr>
          <a:r>
            <a:rPr lang="en-GB" sz="1800" kern="1200" dirty="0">
              <a:solidFill>
                <a:schemeClr val="bg1"/>
              </a:solidFill>
              <a:latin typeface="Arial" panose="020B0604020202020204" pitchFamily="34" charset="0"/>
              <a:cs typeface="Arial" panose="020B0604020202020204" pitchFamily="34" charset="0"/>
            </a:rPr>
            <a:t>Excessive alcohol consumption in the long run places one at great risk of getting chronic anxiety disorders and major depression (Aslam and Kwo, 2023).</a:t>
          </a:r>
          <a:endParaRPr lang="en-IN" sz="1800" kern="1200" dirty="0">
            <a:solidFill>
              <a:schemeClr val="bg1"/>
            </a:solidFill>
            <a:latin typeface="Arial" panose="020B0604020202020204" pitchFamily="34" charset="0"/>
            <a:cs typeface="Arial" panose="020B0604020202020204" pitchFamily="34" charset="0"/>
          </a:endParaRPr>
        </a:p>
      </dsp:txBody>
      <dsp:txXfrm>
        <a:off x="6627" y="0"/>
        <a:ext cx="2897593" cy="2254767"/>
      </dsp:txXfrm>
    </dsp:sp>
    <dsp:sp modelId="{DAB0F5F3-2525-4669-86E1-AC4B1AF78934}">
      <dsp:nvSpPr>
        <dsp:cNvPr id="0" name=""/>
        <dsp:cNvSpPr/>
      </dsp:nvSpPr>
      <dsp:spPr>
        <a:xfrm>
          <a:off x="1173578" y="2536613"/>
          <a:ext cx="563691" cy="5636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97E00A-AD18-463D-A0E5-C67727BE0153}">
      <dsp:nvSpPr>
        <dsp:cNvPr id="0" name=""/>
        <dsp:cNvSpPr/>
      </dsp:nvSpPr>
      <dsp:spPr>
        <a:xfrm>
          <a:off x="3049100" y="3382151"/>
          <a:ext cx="2897593" cy="2254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a:lnSpc>
              <a:spcPct val="150000"/>
            </a:lnSpc>
            <a:spcBef>
              <a:spcPct val="0"/>
            </a:spcBef>
            <a:spcAft>
              <a:spcPct val="35000"/>
            </a:spcAft>
            <a:buNone/>
          </a:pPr>
          <a:r>
            <a:rPr lang="en-GB" sz="1800" kern="1200">
              <a:solidFill>
                <a:schemeClr val="bg1"/>
              </a:solidFill>
              <a:latin typeface="Arial" panose="020B0604020202020204" pitchFamily="34" charset="0"/>
              <a:cs typeface="Arial" panose="020B0604020202020204" pitchFamily="34" charset="0"/>
            </a:rPr>
            <a:t>Persistent excessive alcohol use can result in alcohol dependence, which is the tolerance, withdrawal symptoms and the inability to control alcohol consumption (Shah and Asghar, 2023).</a:t>
          </a:r>
          <a:endParaRPr lang="en-IN" sz="1800" kern="1200">
            <a:solidFill>
              <a:schemeClr val="bg1"/>
            </a:solidFill>
            <a:latin typeface="Arial" panose="020B0604020202020204" pitchFamily="34" charset="0"/>
            <a:cs typeface="Arial" panose="020B0604020202020204" pitchFamily="34" charset="0"/>
          </a:endParaRPr>
        </a:p>
      </dsp:txBody>
      <dsp:txXfrm>
        <a:off x="3049100" y="3382151"/>
        <a:ext cx="2897593" cy="2254767"/>
      </dsp:txXfrm>
    </dsp:sp>
    <dsp:sp modelId="{871EAFF7-8355-4ED5-BEBD-D9E3969D430A}">
      <dsp:nvSpPr>
        <dsp:cNvPr id="0" name=""/>
        <dsp:cNvSpPr/>
      </dsp:nvSpPr>
      <dsp:spPr>
        <a:xfrm>
          <a:off x="4216051" y="2536613"/>
          <a:ext cx="563691" cy="5636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7EE682-5D98-4364-9C6D-62E25412E6D2}">
      <dsp:nvSpPr>
        <dsp:cNvPr id="0" name=""/>
        <dsp:cNvSpPr/>
      </dsp:nvSpPr>
      <dsp:spPr>
        <a:xfrm>
          <a:off x="6091574" y="0"/>
          <a:ext cx="2897593" cy="2254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a:lnSpc>
              <a:spcPct val="150000"/>
            </a:lnSpc>
            <a:spcBef>
              <a:spcPct val="0"/>
            </a:spcBef>
            <a:spcAft>
              <a:spcPct val="35000"/>
            </a:spcAft>
            <a:buNone/>
          </a:pPr>
          <a:r>
            <a:rPr lang="en-GB" sz="1800" kern="1200">
              <a:solidFill>
                <a:schemeClr val="bg1"/>
              </a:solidFill>
              <a:latin typeface="Arial" panose="020B0604020202020204" pitchFamily="34" charset="0"/>
              <a:cs typeface="Arial" panose="020B0604020202020204" pitchFamily="34" charset="0"/>
            </a:rPr>
            <a:t>The continued spending on alcohol can lead to financial instability in the long-term, debt, and lack of economic security (Gil et al., 2022).</a:t>
          </a:r>
          <a:endParaRPr lang="en-IN" sz="1800" kern="1200">
            <a:solidFill>
              <a:schemeClr val="bg1"/>
            </a:solidFill>
            <a:latin typeface="Arial" panose="020B0604020202020204" pitchFamily="34" charset="0"/>
            <a:cs typeface="Arial" panose="020B0604020202020204" pitchFamily="34" charset="0"/>
          </a:endParaRPr>
        </a:p>
      </dsp:txBody>
      <dsp:txXfrm>
        <a:off x="6091574" y="0"/>
        <a:ext cx="2897593" cy="2254767"/>
      </dsp:txXfrm>
    </dsp:sp>
    <dsp:sp modelId="{E509544D-687B-473B-87B3-27BE105E05C9}">
      <dsp:nvSpPr>
        <dsp:cNvPr id="0" name=""/>
        <dsp:cNvSpPr/>
      </dsp:nvSpPr>
      <dsp:spPr>
        <a:xfrm>
          <a:off x="7258525" y="2536613"/>
          <a:ext cx="563691" cy="5636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B5E5FE-77E2-4F8A-8C88-CC3DBEDCDC3F}">
      <dsp:nvSpPr>
        <dsp:cNvPr id="0" name=""/>
        <dsp:cNvSpPr/>
      </dsp:nvSpPr>
      <dsp:spPr>
        <a:xfrm>
          <a:off x="9134047" y="3382151"/>
          <a:ext cx="2897593" cy="2254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a:lnSpc>
              <a:spcPct val="150000"/>
            </a:lnSpc>
            <a:spcBef>
              <a:spcPct val="0"/>
            </a:spcBef>
            <a:spcAft>
              <a:spcPct val="35000"/>
            </a:spcAft>
            <a:buNone/>
          </a:pPr>
          <a:r>
            <a:rPr lang="en-GB" sz="1800" kern="1200">
              <a:solidFill>
                <a:schemeClr val="bg1"/>
              </a:solidFill>
              <a:latin typeface="Arial" panose="020B0604020202020204" pitchFamily="34" charset="0"/>
              <a:cs typeface="Arial" panose="020B0604020202020204" pitchFamily="34" charset="0"/>
            </a:rPr>
            <a:t>Conflict, mistrust and emotional distance usually put a strain on relationships in the family (Arafa et al., 2024).</a:t>
          </a:r>
          <a:endParaRPr lang="en-IN" sz="1800" kern="1200">
            <a:solidFill>
              <a:schemeClr val="bg1"/>
            </a:solidFill>
            <a:latin typeface="Arial" panose="020B0604020202020204" pitchFamily="34" charset="0"/>
            <a:cs typeface="Arial" panose="020B0604020202020204" pitchFamily="34" charset="0"/>
          </a:endParaRPr>
        </a:p>
      </dsp:txBody>
      <dsp:txXfrm>
        <a:off x="9134047" y="3382151"/>
        <a:ext cx="2897593" cy="2254767"/>
      </dsp:txXfrm>
    </dsp:sp>
    <dsp:sp modelId="{DF55494B-C86F-4F9C-92C8-37F0C337312E}">
      <dsp:nvSpPr>
        <dsp:cNvPr id="0" name=""/>
        <dsp:cNvSpPr/>
      </dsp:nvSpPr>
      <dsp:spPr>
        <a:xfrm>
          <a:off x="10300998" y="2536613"/>
          <a:ext cx="563691" cy="5636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412C98-9FCD-4C09-BF82-9F57ADC23BD2}">
      <dsp:nvSpPr>
        <dsp:cNvPr id="0" name=""/>
        <dsp:cNvSpPr/>
      </dsp:nvSpPr>
      <dsp:spPr>
        <a:xfrm>
          <a:off x="12176520" y="0"/>
          <a:ext cx="2897593" cy="2254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a:lnSpc>
              <a:spcPct val="150000"/>
            </a:lnSpc>
            <a:spcBef>
              <a:spcPct val="0"/>
            </a:spcBef>
            <a:spcAft>
              <a:spcPct val="35000"/>
            </a:spcAft>
            <a:buNone/>
          </a:pPr>
          <a:r>
            <a:rPr lang="en-GB" sz="1800" kern="1200" dirty="0">
              <a:solidFill>
                <a:schemeClr val="bg1"/>
              </a:solidFill>
              <a:latin typeface="Arial" panose="020B0604020202020204" pitchFamily="34" charset="0"/>
              <a:cs typeface="Arial" panose="020B0604020202020204" pitchFamily="34" charset="0"/>
            </a:rPr>
            <a:t>The burden on the healthcare systems and support services has increased significantly in the long-term (</a:t>
          </a:r>
          <a:r>
            <a:rPr lang="en-GB" sz="1800" kern="1200" dirty="0" err="1">
              <a:solidFill>
                <a:schemeClr val="bg1"/>
              </a:solidFill>
              <a:latin typeface="Arial" panose="020B0604020202020204" pitchFamily="34" charset="0"/>
              <a:cs typeface="Arial" panose="020B0604020202020204" pitchFamily="34" charset="0"/>
            </a:rPr>
            <a:t>Dwisuardinata</a:t>
          </a:r>
          <a:r>
            <a:rPr lang="en-GB" sz="1800" kern="1200" dirty="0">
              <a:solidFill>
                <a:schemeClr val="bg1"/>
              </a:solidFill>
              <a:latin typeface="Arial" panose="020B0604020202020204" pitchFamily="34" charset="0"/>
              <a:cs typeface="Arial" panose="020B0604020202020204" pitchFamily="34" charset="0"/>
            </a:rPr>
            <a:t> and Darma, 2023).</a:t>
          </a:r>
          <a:endParaRPr lang="en-IN" sz="1800" kern="1200" dirty="0">
            <a:solidFill>
              <a:schemeClr val="bg1"/>
            </a:solidFill>
            <a:latin typeface="Arial" panose="020B0604020202020204" pitchFamily="34" charset="0"/>
            <a:cs typeface="Arial" panose="020B0604020202020204" pitchFamily="34" charset="0"/>
          </a:endParaRPr>
        </a:p>
      </dsp:txBody>
      <dsp:txXfrm>
        <a:off x="12176520" y="0"/>
        <a:ext cx="2897593" cy="2254767"/>
      </dsp:txXfrm>
    </dsp:sp>
    <dsp:sp modelId="{90308A79-4146-4622-90CB-364564EEC13D}">
      <dsp:nvSpPr>
        <dsp:cNvPr id="0" name=""/>
        <dsp:cNvSpPr/>
      </dsp:nvSpPr>
      <dsp:spPr>
        <a:xfrm>
          <a:off x="13343471" y="2536613"/>
          <a:ext cx="563691" cy="5636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94FEA2-0FA3-4A02-85E3-0090A156DFCC}">
      <dsp:nvSpPr>
        <dsp:cNvPr id="0" name=""/>
        <dsp:cNvSpPr/>
      </dsp:nvSpPr>
      <dsp:spPr>
        <a:xfrm>
          <a:off x="787853" y="833"/>
          <a:ext cx="3445983" cy="2067589"/>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GB" sz="2000" kern="1200" dirty="0">
              <a:latin typeface="Arial" panose="020B0604020202020204" pitchFamily="34" charset="0"/>
              <a:cs typeface="Arial" panose="020B0604020202020204" pitchFamily="34" charset="0"/>
            </a:rPr>
            <a:t>Goal of participation in alcohol-free events 30% (Shah and Asghar, 2023).</a:t>
          </a:r>
          <a:endParaRPr lang="en-IN" sz="2000" kern="1200" dirty="0">
            <a:latin typeface="Arial" panose="020B0604020202020204" pitchFamily="34" charset="0"/>
            <a:cs typeface="Arial" panose="020B0604020202020204" pitchFamily="34" charset="0"/>
          </a:endParaRPr>
        </a:p>
      </dsp:txBody>
      <dsp:txXfrm>
        <a:off x="787853" y="833"/>
        <a:ext cx="3445983" cy="2067589"/>
      </dsp:txXfrm>
    </dsp:sp>
    <dsp:sp modelId="{0D7732C0-8FBA-4DD0-A073-26540ACDEE09}">
      <dsp:nvSpPr>
        <dsp:cNvPr id="0" name=""/>
        <dsp:cNvSpPr/>
      </dsp:nvSpPr>
      <dsp:spPr>
        <a:xfrm>
          <a:off x="4578434" y="833"/>
          <a:ext cx="3445983" cy="2067589"/>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GB" sz="2000" kern="1200" dirty="0">
              <a:latin typeface="Arial" panose="020B0604020202020204" pitchFamily="34" charset="0"/>
              <a:cs typeface="Arial" panose="020B0604020202020204" pitchFamily="34" charset="0"/>
            </a:rPr>
            <a:t>Assessed using attendance logs and post-interview questionnaires (MacKillop et al., 2022).</a:t>
          </a:r>
          <a:endParaRPr lang="en-IN" sz="2000" kern="1200" dirty="0">
            <a:latin typeface="Arial" panose="020B0604020202020204" pitchFamily="34" charset="0"/>
            <a:cs typeface="Arial" panose="020B0604020202020204" pitchFamily="34" charset="0"/>
          </a:endParaRPr>
        </a:p>
      </dsp:txBody>
      <dsp:txXfrm>
        <a:off x="4578434" y="833"/>
        <a:ext cx="3445983" cy="2067589"/>
      </dsp:txXfrm>
    </dsp:sp>
    <dsp:sp modelId="{8C66ACEC-84A5-4286-ACF6-CAAA89883E44}">
      <dsp:nvSpPr>
        <dsp:cNvPr id="0" name=""/>
        <dsp:cNvSpPr/>
      </dsp:nvSpPr>
      <dsp:spPr>
        <a:xfrm>
          <a:off x="8369016" y="833"/>
          <a:ext cx="3445983" cy="2067589"/>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GB" sz="2000" kern="1200">
              <a:latin typeface="Arial" panose="020B0604020202020204" pitchFamily="34" charset="0"/>
              <a:cs typeface="Arial" panose="020B0604020202020204" pitchFamily="34" charset="0"/>
            </a:rPr>
            <a:t>Arrange social functions in the community weekly (Barnabas et al., 2025).</a:t>
          </a:r>
          <a:endParaRPr lang="en-IN" sz="2000" kern="1200">
            <a:latin typeface="Arial" panose="020B0604020202020204" pitchFamily="34" charset="0"/>
            <a:cs typeface="Arial" panose="020B0604020202020204" pitchFamily="34" charset="0"/>
          </a:endParaRPr>
        </a:p>
      </dsp:txBody>
      <dsp:txXfrm>
        <a:off x="8369016" y="833"/>
        <a:ext cx="3445983" cy="2067589"/>
      </dsp:txXfrm>
    </dsp:sp>
    <dsp:sp modelId="{D3C312A9-CF39-4BC2-8C0F-977BFB01AD4F}">
      <dsp:nvSpPr>
        <dsp:cNvPr id="0" name=""/>
        <dsp:cNvSpPr/>
      </dsp:nvSpPr>
      <dsp:spPr>
        <a:xfrm>
          <a:off x="12159597" y="833"/>
          <a:ext cx="3445983" cy="2067589"/>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GB" sz="2000" kern="1200" dirty="0">
              <a:latin typeface="Arial" panose="020B0604020202020204" pitchFamily="34" charset="0"/>
              <a:cs typeface="Arial" panose="020B0604020202020204" pitchFamily="34" charset="0"/>
            </a:rPr>
            <a:t>Promote healthy behavioural models by peer ambassadors (Shah and Asghar, 2023).</a:t>
          </a:r>
          <a:endParaRPr lang="en-IN" sz="2000" kern="1200" dirty="0">
            <a:latin typeface="Arial" panose="020B0604020202020204" pitchFamily="34" charset="0"/>
            <a:cs typeface="Arial" panose="020B0604020202020204" pitchFamily="34" charset="0"/>
          </a:endParaRPr>
        </a:p>
      </dsp:txBody>
      <dsp:txXfrm>
        <a:off x="12159597" y="833"/>
        <a:ext cx="3445983" cy="2067589"/>
      </dsp:txXfrm>
    </dsp:sp>
    <dsp:sp modelId="{06E2EAC2-3D13-41DD-9982-0896D5085A62}">
      <dsp:nvSpPr>
        <dsp:cNvPr id="0" name=""/>
        <dsp:cNvSpPr/>
      </dsp:nvSpPr>
      <dsp:spPr>
        <a:xfrm>
          <a:off x="787853" y="2413021"/>
          <a:ext cx="3445983" cy="2067589"/>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GB" sz="2000" kern="1200">
              <a:latin typeface="Arial" panose="020B0604020202020204" pitchFamily="34" charset="0"/>
              <a:cs typeface="Arial" panose="020B0604020202020204" pitchFamily="34" charset="0"/>
            </a:rPr>
            <a:t>Build Internet support groups within (Arafa et al., 2024).</a:t>
          </a:r>
          <a:endParaRPr lang="en-IN" sz="2000" kern="1200">
            <a:latin typeface="Arial" panose="020B0604020202020204" pitchFamily="34" charset="0"/>
            <a:cs typeface="Arial" panose="020B0604020202020204" pitchFamily="34" charset="0"/>
          </a:endParaRPr>
        </a:p>
      </dsp:txBody>
      <dsp:txXfrm>
        <a:off x="787853" y="2413021"/>
        <a:ext cx="3445983" cy="2067589"/>
      </dsp:txXfrm>
    </dsp:sp>
    <dsp:sp modelId="{B006B478-67FB-4F67-AE3E-BCADF0C01CD3}">
      <dsp:nvSpPr>
        <dsp:cNvPr id="0" name=""/>
        <dsp:cNvSpPr/>
      </dsp:nvSpPr>
      <dsp:spPr>
        <a:xfrm>
          <a:off x="4578434" y="2413021"/>
          <a:ext cx="3445983" cy="2067589"/>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GB" sz="2000" b="1" kern="1200">
              <a:latin typeface="Arial" panose="020B0604020202020204" pitchFamily="34" charset="0"/>
              <a:cs typeface="Arial" panose="020B0604020202020204" pitchFamily="34" charset="0"/>
            </a:rPr>
            <a:t>Advantage:</a:t>
          </a:r>
          <a:r>
            <a:rPr lang="en-GB" sz="2000" kern="1200">
              <a:latin typeface="Arial" panose="020B0604020202020204" pitchFamily="34" charset="0"/>
              <a:cs typeface="Arial" panose="020B0604020202020204" pitchFamily="34" charset="0"/>
            </a:rPr>
            <a:t> Decreased social influence to consume alcohol (Barnabas et al., 2025).</a:t>
          </a:r>
          <a:endParaRPr lang="en-IN" sz="2000" kern="1200">
            <a:latin typeface="Arial" panose="020B0604020202020204" pitchFamily="34" charset="0"/>
            <a:cs typeface="Arial" panose="020B0604020202020204" pitchFamily="34" charset="0"/>
          </a:endParaRPr>
        </a:p>
      </dsp:txBody>
      <dsp:txXfrm>
        <a:off x="4578434" y="2413021"/>
        <a:ext cx="3445983" cy="2067589"/>
      </dsp:txXfrm>
    </dsp:sp>
    <dsp:sp modelId="{8A020DDF-BF4C-4BD7-95BC-65B0B9260FBC}">
      <dsp:nvSpPr>
        <dsp:cNvPr id="0" name=""/>
        <dsp:cNvSpPr/>
      </dsp:nvSpPr>
      <dsp:spPr>
        <a:xfrm>
          <a:off x="8369016" y="2413021"/>
          <a:ext cx="3445983" cy="2067589"/>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GB" sz="2000" b="1" kern="1200">
              <a:latin typeface="Arial" panose="020B0604020202020204" pitchFamily="34" charset="0"/>
              <a:cs typeface="Arial" panose="020B0604020202020204" pitchFamily="34" charset="0"/>
            </a:rPr>
            <a:t>Advantage:</a:t>
          </a:r>
          <a:r>
            <a:rPr lang="en-GB" sz="2000" kern="1200">
              <a:latin typeface="Arial" panose="020B0604020202020204" pitchFamily="34" charset="0"/>
              <a:cs typeface="Arial" panose="020B0604020202020204" pitchFamily="34" charset="0"/>
            </a:rPr>
            <a:t> A better social connection without the need to be an alcoholic (MacKillop et al., 2022).</a:t>
          </a:r>
          <a:endParaRPr lang="en-IN" sz="2000" kern="1200">
            <a:latin typeface="Arial" panose="020B0604020202020204" pitchFamily="34" charset="0"/>
            <a:cs typeface="Arial" panose="020B0604020202020204" pitchFamily="34" charset="0"/>
          </a:endParaRPr>
        </a:p>
      </dsp:txBody>
      <dsp:txXfrm>
        <a:off x="8369016" y="2413021"/>
        <a:ext cx="3445983" cy="2067589"/>
      </dsp:txXfrm>
    </dsp:sp>
    <dsp:sp modelId="{9E6B9542-0450-4715-8332-C9C12F1599AB}">
      <dsp:nvSpPr>
        <dsp:cNvPr id="0" name=""/>
        <dsp:cNvSpPr/>
      </dsp:nvSpPr>
      <dsp:spPr>
        <a:xfrm>
          <a:off x="12159597" y="2413021"/>
          <a:ext cx="3445983" cy="2067589"/>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GB" sz="2000" b="1" kern="1200" dirty="0">
              <a:latin typeface="Arial" panose="020B0604020202020204" pitchFamily="34" charset="0"/>
              <a:cs typeface="Arial" panose="020B0604020202020204" pitchFamily="34" charset="0"/>
            </a:rPr>
            <a:t>Advantage</a:t>
          </a:r>
          <a:r>
            <a:rPr lang="en-GB" sz="2000" kern="1200" dirty="0">
              <a:latin typeface="Arial" panose="020B0604020202020204" pitchFamily="34" charset="0"/>
              <a:cs typeface="Arial" panose="020B0604020202020204" pitchFamily="34" charset="0"/>
            </a:rPr>
            <a:t>: The sustainable lifestyle after the campaign period (</a:t>
          </a:r>
          <a:r>
            <a:rPr lang="en-GB" sz="2000" kern="1200" dirty="0" err="1">
              <a:latin typeface="Arial" panose="020B0604020202020204" pitchFamily="34" charset="0"/>
              <a:cs typeface="Arial" panose="020B0604020202020204" pitchFamily="34" charset="0"/>
            </a:rPr>
            <a:t>Dwisuardinata</a:t>
          </a:r>
          <a:r>
            <a:rPr lang="en-GB" sz="2000" kern="1200" dirty="0">
              <a:latin typeface="Arial" panose="020B0604020202020204" pitchFamily="34" charset="0"/>
              <a:cs typeface="Arial" panose="020B0604020202020204" pitchFamily="34" charset="0"/>
            </a:rPr>
            <a:t> and Darma, 2023).</a:t>
          </a:r>
          <a:endParaRPr lang="en-IN" sz="2000" kern="1200" dirty="0">
            <a:latin typeface="Arial" panose="020B0604020202020204" pitchFamily="34" charset="0"/>
            <a:cs typeface="Arial" panose="020B0604020202020204" pitchFamily="34" charset="0"/>
          </a:endParaRPr>
        </a:p>
      </dsp:txBody>
      <dsp:txXfrm>
        <a:off x="12159597" y="2413021"/>
        <a:ext cx="3445983" cy="206758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46763D-35AE-4020-AB54-99777F6AC4A7}">
      <dsp:nvSpPr>
        <dsp:cNvPr id="0" name=""/>
        <dsp:cNvSpPr/>
      </dsp:nvSpPr>
      <dsp:spPr>
        <a:xfrm>
          <a:off x="10510" y="0"/>
          <a:ext cx="2175759" cy="5647568"/>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IN" sz="1800" kern="1200" dirty="0">
              <a:latin typeface="Arial" panose="020B0604020202020204" pitchFamily="34" charset="0"/>
              <a:cs typeface="Arial" panose="020B0604020202020204" pitchFamily="34" charset="0"/>
            </a:rPr>
            <a:t>The campaign  "Own Your Nights – Drink Smart, Live Strong" aims to reduce binge drinking among young adults aged between 18 and 25 within the university and community set-ups.</a:t>
          </a:r>
        </a:p>
      </dsp:txBody>
      <dsp:txXfrm>
        <a:off x="74236" y="63726"/>
        <a:ext cx="2048307" cy="5520116"/>
      </dsp:txXfrm>
    </dsp:sp>
    <dsp:sp modelId="{60EECC95-CBC4-4BEB-9104-5118285D4000}">
      <dsp:nvSpPr>
        <dsp:cNvPr id="0" name=""/>
        <dsp:cNvSpPr/>
      </dsp:nvSpPr>
      <dsp:spPr>
        <a:xfrm>
          <a:off x="2403846" y="2553989"/>
          <a:ext cx="461261" cy="539588"/>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IN" sz="2300" kern="1200"/>
        </a:p>
      </dsp:txBody>
      <dsp:txXfrm>
        <a:off x="2403846" y="2661907"/>
        <a:ext cx="322883" cy="323752"/>
      </dsp:txXfrm>
    </dsp:sp>
    <dsp:sp modelId="{98127B8F-FB48-4570-A779-45DE07A1CC45}">
      <dsp:nvSpPr>
        <dsp:cNvPr id="0" name=""/>
        <dsp:cNvSpPr/>
      </dsp:nvSpPr>
      <dsp:spPr>
        <a:xfrm>
          <a:off x="3056574" y="0"/>
          <a:ext cx="2175759" cy="5647568"/>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IN" sz="1800" kern="1200">
              <a:latin typeface="Arial" panose="020B0604020202020204" pitchFamily="34" charset="0"/>
              <a:cs typeface="Arial" panose="020B0604020202020204" pitchFamily="34" charset="0"/>
            </a:rPr>
            <a:t>This campaign integrates peer-initiated workshops and interactive education to make alcohol-free social programs for fostering knowledge and healthier lifestyle maintenance (Yeh </a:t>
          </a:r>
          <a:r>
            <a:rPr lang="en-IN" sz="1800" i="1" kern="1200">
              <a:latin typeface="Arial" panose="020B0604020202020204" pitchFamily="34" charset="0"/>
              <a:cs typeface="Arial" panose="020B0604020202020204" pitchFamily="34" charset="0"/>
            </a:rPr>
            <a:t>et al., </a:t>
          </a:r>
          <a:r>
            <a:rPr lang="en-IN" sz="1800" kern="1200">
              <a:latin typeface="Arial" panose="020B0604020202020204" pitchFamily="34" charset="0"/>
              <a:cs typeface="Arial" panose="020B0604020202020204" pitchFamily="34" charset="0"/>
            </a:rPr>
            <a:t>2023).</a:t>
          </a:r>
        </a:p>
      </dsp:txBody>
      <dsp:txXfrm>
        <a:off x="3120300" y="63726"/>
        <a:ext cx="2048307" cy="5520116"/>
      </dsp:txXfrm>
    </dsp:sp>
    <dsp:sp modelId="{F8B9A97E-18F0-4677-A03D-D57A6D51099F}">
      <dsp:nvSpPr>
        <dsp:cNvPr id="0" name=""/>
        <dsp:cNvSpPr/>
      </dsp:nvSpPr>
      <dsp:spPr>
        <a:xfrm>
          <a:off x="5449910" y="2553989"/>
          <a:ext cx="461261" cy="539588"/>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IN" sz="2300" kern="1200"/>
        </a:p>
      </dsp:txBody>
      <dsp:txXfrm>
        <a:off x="5449910" y="2661907"/>
        <a:ext cx="322883" cy="323752"/>
      </dsp:txXfrm>
    </dsp:sp>
    <dsp:sp modelId="{C0559955-108B-44CE-AA4E-72FEF5DFA98D}">
      <dsp:nvSpPr>
        <dsp:cNvPr id="0" name=""/>
        <dsp:cNvSpPr/>
      </dsp:nvSpPr>
      <dsp:spPr>
        <a:xfrm>
          <a:off x="6102637" y="0"/>
          <a:ext cx="2175759" cy="5647568"/>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IN" sz="1800" kern="1200">
              <a:latin typeface="Arial" panose="020B0604020202020204" pitchFamily="34" charset="0"/>
              <a:cs typeface="Arial" panose="020B0604020202020204" pitchFamily="34" charset="0"/>
            </a:rPr>
            <a:t>The whole campaign promotes better behaviour change by raising awareness, developing skills, and leveraging supportive peer networks (Quatremère </a:t>
          </a:r>
          <a:r>
            <a:rPr lang="en-IN" sz="1800" i="1" kern="1200">
              <a:latin typeface="Arial" panose="020B0604020202020204" pitchFamily="34" charset="0"/>
              <a:cs typeface="Arial" panose="020B0604020202020204" pitchFamily="34" charset="0"/>
            </a:rPr>
            <a:t>et al., </a:t>
          </a:r>
          <a:r>
            <a:rPr lang="en-IN" sz="1800" kern="1200">
              <a:latin typeface="Arial" panose="020B0604020202020204" pitchFamily="34" charset="0"/>
              <a:cs typeface="Arial" panose="020B0604020202020204" pitchFamily="34" charset="0"/>
            </a:rPr>
            <a:t>2023).</a:t>
          </a:r>
        </a:p>
      </dsp:txBody>
      <dsp:txXfrm>
        <a:off x="6166363" y="63726"/>
        <a:ext cx="2048307" cy="5520116"/>
      </dsp:txXfrm>
    </dsp:sp>
    <dsp:sp modelId="{A67AF869-4002-41C5-B9F7-1F1D820AF52D}">
      <dsp:nvSpPr>
        <dsp:cNvPr id="0" name=""/>
        <dsp:cNvSpPr/>
      </dsp:nvSpPr>
      <dsp:spPr>
        <a:xfrm>
          <a:off x="8495973" y="2553989"/>
          <a:ext cx="461261" cy="539588"/>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IN" sz="2300" kern="1200"/>
        </a:p>
      </dsp:txBody>
      <dsp:txXfrm>
        <a:off x="8495973" y="2661907"/>
        <a:ext cx="322883" cy="323752"/>
      </dsp:txXfrm>
    </dsp:sp>
    <dsp:sp modelId="{1B74E215-25C0-4CFA-BA1F-0DED9BF3C506}">
      <dsp:nvSpPr>
        <dsp:cNvPr id="0" name=""/>
        <dsp:cNvSpPr/>
      </dsp:nvSpPr>
      <dsp:spPr>
        <a:xfrm>
          <a:off x="9148701" y="0"/>
          <a:ext cx="2175759" cy="5647568"/>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IN" sz="1800" kern="1200" dirty="0">
              <a:latin typeface="Arial" panose="020B0604020202020204" pitchFamily="34" charset="0"/>
              <a:cs typeface="Arial" panose="020B0604020202020204" pitchFamily="34" charset="0"/>
            </a:rPr>
            <a:t>The programme helps in the UK public health priorities by promoting the reduction of alcohol-related harm in the community through health promotion strategies (Manthey </a:t>
          </a:r>
          <a:r>
            <a:rPr lang="en-IN" sz="1800" i="1" kern="1200" dirty="0">
              <a:latin typeface="Arial" panose="020B0604020202020204" pitchFamily="34" charset="0"/>
              <a:cs typeface="Arial" panose="020B0604020202020204" pitchFamily="34" charset="0"/>
            </a:rPr>
            <a:t>et al., </a:t>
          </a:r>
          <a:r>
            <a:rPr lang="en-IN" sz="1800" kern="1200" dirty="0">
              <a:latin typeface="Arial" panose="020B0604020202020204" pitchFamily="34" charset="0"/>
              <a:cs typeface="Arial" panose="020B0604020202020204" pitchFamily="34" charset="0"/>
            </a:rPr>
            <a:t>2023).</a:t>
          </a:r>
        </a:p>
      </dsp:txBody>
      <dsp:txXfrm>
        <a:off x="9212427" y="63726"/>
        <a:ext cx="2048307" cy="552011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A6E8A-759D-423E-A72F-74214AEEB774}">
      <dsp:nvSpPr>
        <dsp:cNvPr id="0" name=""/>
        <dsp:cNvSpPr/>
      </dsp:nvSpPr>
      <dsp:spPr>
        <a:xfrm>
          <a:off x="585565" y="1195014"/>
          <a:ext cx="1133702" cy="113370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B09B41-069B-4A3D-A4EB-4F22359769A4}">
      <dsp:nvSpPr>
        <dsp:cNvPr id="0" name=""/>
        <dsp:cNvSpPr/>
      </dsp:nvSpPr>
      <dsp:spPr>
        <a:xfrm>
          <a:off x="823643" y="1433092"/>
          <a:ext cx="657547" cy="6575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61686A-70F2-4C82-B307-D036D4BC013E}">
      <dsp:nvSpPr>
        <dsp:cNvPr id="0" name=""/>
        <dsp:cNvSpPr/>
      </dsp:nvSpPr>
      <dsp:spPr>
        <a:xfrm>
          <a:off x="1962204" y="1195014"/>
          <a:ext cx="2672298" cy="1133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IN" sz="1800" kern="1200" dirty="0">
              <a:solidFill>
                <a:schemeClr val="bg1"/>
              </a:solidFill>
              <a:latin typeface="Arial" panose="020B0604020202020204" pitchFamily="34" charset="0"/>
              <a:cs typeface="Arial" panose="020B0604020202020204" pitchFamily="34" charset="0"/>
            </a:rPr>
            <a:t>The outcome of the evaluation process follows the mixed evaluation framework, which follows the whole combination of process, impact, and outcome evaluation systems (Yeh </a:t>
          </a:r>
          <a:r>
            <a:rPr lang="en-IN" sz="1800" i="1" kern="1200" dirty="0">
              <a:solidFill>
                <a:schemeClr val="bg1"/>
              </a:solidFill>
              <a:latin typeface="Arial" panose="020B0604020202020204" pitchFamily="34" charset="0"/>
              <a:cs typeface="Arial" panose="020B0604020202020204" pitchFamily="34" charset="0"/>
            </a:rPr>
            <a:t>et al., </a:t>
          </a:r>
          <a:r>
            <a:rPr lang="en-IN" sz="1800" kern="1200" dirty="0">
              <a:solidFill>
                <a:schemeClr val="bg1"/>
              </a:solidFill>
              <a:latin typeface="Arial" panose="020B0604020202020204" pitchFamily="34" charset="0"/>
              <a:cs typeface="Arial" panose="020B0604020202020204" pitchFamily="34" charset="0"/>
            </a:rPr>
            <a:t>2023).</a:t>
          </a:r>
          <a:endParaRPr lang="en-US" sz="1800" kern="1200" dirty="0">
            <a:solidFill>
              <a:schemeClr val="bg1"/>
            </a:solidFill>
            <a:latin typeface="Arial" panose="020B0604020202020204" pitchFamily="34" charset="0"/>
            <a:cs typeface="Arial" panose="020B0604020202020204" pitchFamily="34" charset="0"/>
          </a:endParaRPr>
        </a:p>
      </dsp:txBody>
      <dsp:txXfrm>
        <a:off x="1962204" y="1195014"/>
        <a:ext cx="2672298" cy="1133702"/>
      </dsp:txXfrm>
    </dsp:sp>
    <dsp:sp modelId="{9872ADB6-ABA2-4D7D-982E-3FEB2EA8577E}">
      <dsp:nvSpPr>
        <dsp:cNvPr id="0" name=""/>
        <dsp:cNvSpPr/>
      </dsp:nvSpPr>
      <dsp:spPr>
        <a:xfrm>
          <a:off x="5100130" y="1195014"/>
          <a:ext cx="1133702" cy="113370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D68AB7-2A9B-433F-9416-503AFE5B0A77}">
      <dsp:nvSpPr>
        <dsp:cNvPr id="0" name=""/>
        <dsp:cNvSpPr/>
      </dsp:nvSpPr>
      <dsp:spPr>
        <a:xfrm>
          <a:off x="5338208" y="1433092"/>
          <a:ext cx="657547" cy="6575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D01E35-FE57-4618-AA02-3F6D885F8D75}">
      <dsp:nvSpPr>
        <dsp:cNvPr id="0" name=""/>
        <dsp:cNvSpPr/>
      </dsp:nvSpPr>
      <dsp:spPr>
        <a:xfrm>
          <a:off x="6476769" y="1195014"/>
          <a:ext cx="2672298" cy="1133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IN" sz="1800" kern="1200">
              <a:solidFill>
                <a:schemeClr val="bg1"/>
              </a:solidFill>
              <a:latin typeface="Arial" panose="020B0604020202020204" pitchFamily="34" charset="0"/>
              <a:cs typeface="Arial" panose="020B0604020202020204" pitchFamily="34" charset="0"/>
            </a:rPr>
            <a:t>Process evaluation works to identify the effectiveness of the activities and whether the targets of participation are met (Menda </a:t>
          </a:r>
          <a:r>
            <a:rPr lang="en-IN" sz="1800" i="1" kern="1200">
              <a:solidFill>
                <a:schemeClr val="bg1"/>
              </a:solidFill>
              <a:latin typeface="Arial" panose="020B0604020202020204" pitchFamily="34" charset="0"/>
              <a:cs typeface="Arial" panose="020B0604020202020204" pitchFamily="34" charset="0"/>
            </a:rPr>
            <a:t>et al., </a:t>
          </a:r>
          <a:r>
            <a:rPr lang="en-IN" sz="1800" kern="1200">
              <a:solidFill>
                <a:schemeClr val="bg1"/>
              </a:solidFill>
              <a:latin typeface="Arial" panose="020B0604020202020204" pitchFamily="34" charset="0"/>
              <a:cs typeface="Arial" panose="020B0604020202020204" pitchFamily="34" charset="0"/>
            </a:rPr>
            <a:t>2026).</a:t>
          </a:r>
          <a:endParaRPr lang="en-US" sz="1800" kern="1200">
            <a:solidFill>
              <a:schemeClr val="bg1"/>
            </a:solidFill>
            <a:latin typeface="Arial" panose="020B0604020202020204" pitchFamily="34" charset="0"/>
            <a:cs typeface="Arial" panose="020B0604020202020204" pitchFamily="34" charset="0"/>
          </a:endParaRPr>
        </a:p>
      </dsp:txBody>
      <dsp:txXfrm>
        <a:off x="6476769" y="1195014"/>
        <a:ext cx="2672298" cy="1133702"/>
      </dsp:txXfrm>
    </dsp:sp>
    <dsp:sp modelId="{F00382B5-8A4F-4AD1-84DE-F7A35663B719}">
      <dsp:nvSpPr>
        <dsp:cNvPr id="0" name=""/>
        <dsp:cNvSpPr/>
      </dsp:nvSpPr>
      <dsp:spPr>
        <a:xfrm>
          <a:off x="9614695" y="1195014"/>
          <a:ext cx="1133702" cy="113370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93CB7E-CD69-4590-8E92-3700368E1AF3}">
      <dsp:nvSpPr>
        <dsp:cNvPr id="0" name=""/>
        <dsp:cNvSpPr/>
      </dsp:nvSpPr>
      <dsp:spPr>
        <a:xfrm>
          <a:off x="9852773" y="1433092"/>
          <a:ext cx="657547" cy="6575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4AEBF3-8B3D-41A4-BBC5-066B1E67F619}">
      <dsp:nvSpPr>
        <dsp:cNvPr id="0" name=""/>
        <dsp:cNvSpPr/>
      </dsp:nvSpPr>
      <dsp:spPr>
        <a:xfrm>
          <a:off x="10991334" y="1195014"/>
          <a:ext cx="2672298" cy="1133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IN" sz="1800" kern="1200">
              <a:solidFill>
                <a:schemeClr val="bg1"/>
              </a:solidFill>
              <a:latin typeface="Arial" panose="020B0604020202020204" pitchFamily="34" charset="0"/>
              <a:cs typeface="Arial" panose="020B0604020202020204" pitchFamily="34" charset="0"/>
            </a:rPr>
            <a:t>Impact evaluation is concerned with the short-term increase or decrease in knowledge, awareness, and attitudes towards alcohol consumption (Quatremère </a:t>
          </a:r>
          <a:r>
            <a:rPr lang="en-IN" sz="1800" i="1" kern="1200">
              <a:solidFill>
                <a:schemeClr val="bg1"/>
              </a:solidFill>
              <a:latin typeface="Arial" panose="020B0604020202020204" pitchFamily="34" charset="0"/>
              <a:cs typeface="Arial" panose="020B0604020202020204" pitchFamily="34" charset="0"/>
            </a:rPr>
            <a:t>et al., </a:t>
          </a:r>
          <a:r>
            <a:rPr lang="en-IN" sz="1800" kern="1200">
              <a:solidFill>
                <a:schemeClr val="bg1"/>
              </a:solidFill>
              <a:latin typeface="Arial" panose="020B0604020202020204" pitchFamily="34" charset="0"/>
              <a:cs typeface="Arial" panose="020B0604020202020204" pitchFamily="34" charset="0"/>
            </a:rPr>
            <a:t>2023).</a:t>
          </a:r>
          <a:endParaRPr lang="en-US" sz="1800" kern="1200">
            <a:solidFill>
              <a:schemeClr val="bg1"/>
            </a:solidFill>
            <a:latin typeface="Arial" panose="020B0604020202020204" pitchFamily="34" charset="0"/>
            <a:cs typeface="Arial" panose="020B0604020202020204" pitchFamily="34" charset="0"/>
          </a:endParaRPr>
        </a:p>
      </dsp:txBody>
      <dsp:txXfrm>
        <a:off x="10991334" y="1195014"/>
        <a:ext cx="2672298" cy="1133702"/>
      </dsp:txXfrm>
    </dsp:sp>
    <dsp:sp modelId="{47F85ADD-E568-49E8-8271-1EE2E313A5FA}">
      <dsp:nvSpPr>
        <dsp:cNvPr id="0" name=""/>
        <dsp:cNvSpPr/>
      </dsp:nvSpPr>
      <dsp:spPr>
        <a:xfrm>
          <a:off x="585565" y="3282649"/>
          <a:ext cx="1133702" cy="113370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D24695-D7D8-4895-A05C-2D706A52A2DE}">
      <dsp:nvSpPr>
        <dsp:cNvPr id="0" name=""/>
        <dsp:cNvSpPr/>
      </dsp:nvSpPr>
      <dsp:spPr>
        <a:xfrm>
          <a:off x="823643" y="3520727"/>
          <a:ext cx="657547" cy="6575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470DE0-E5B5-4F28-813D-9E988A35B448}">
      <dsp:nvSpPr>
        <dsp:cNvPr id="0" name=""/>
        <dsp:cNvSpPr/>
      </dsp:nvSpPr>
      <dsp:spPr>
        <a:xfrm>
          <a:off x="1962204" y="3282649"/>
          <a:ext cx="2672298" cy="1133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IN" sz="1800" kern="1200" dirty="0">
              <a:solidFill>
                <a:schemeClr val="bg1"/>
              </a:solidFill>
              <a:latin typeface="Arial" panose="020B0604020202020204" pitchFamily="34" charset="0"/>
              <a:cs typeface="Arial" panose="020B0604020202020204" pitchFamily="34" charset="0"/>
            </a:rPr>
            <a:t>Outcome evaluation is used in assessing the longer-term behavioural changes, such as reduced binge drinking (Davis and O'Neill, 2022).</a:t>
          </a:r>
          <a:endParaRPr lang="en-US" sz="1800" kern="1200" dirty="0">
            <a:solidFill>
              <a:schemeClr val="bg1"/>
            </a:solidFill>
            <a:latin typeface="Arial" panose="020B0604020202020204" pitchFamily="34" charset="0"/>
            <a:cs typeface="Arial" panose="020B0604020202020204" pitchFamily="34" charset="0"/>
          </a:endParaRPr>
        </a:p>
      </dsp:txBody>
      <dsp:txXfrm>
        <a:off x="1962204" y="3282649"/>
        <a:ext cx="2672298" cy="1133702"/>
      </dsp:txXfrm>
    </dsp:sp>
    <dsp:sp modelId="{74C3DC27-AC4B-479D-9357-04B088FEC0FA}">
      <dsp:nvSpPr>
        <dsp:cNvPr id="0" name=""/>
        <dsp:cNvSpPr/>
      </dsp:nvSpPr>
      <dsp:spPr>
        <a:xfrm>
          <a:off x="5100130" y="3282649"/>
          <a:ext cx="1133702" cy="113370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3FA065-5AC1-4FE4-844B-DC462081F4A0}">
      <dsp:nvSpPr>
        <dsp:cNvPr id="0" name=""/>
        <dsp:cNvSpPr/>
      </dsp:nvSpPr>
      <dsp:spPr>
        <a:xfrm>
          <a:off x="5338208" y="3520727"/>
          <a:ext cx="657547" cy="6575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C2F9CC-D034-411F-AE26-FEDAA264CF57}">
      <dsp:nvSpPr>
        <dsp:cNvPr id="0" name=""/>
        <dsp:cNvSpPr/>
      </dsp:nvSpPr>
      <dsp:spPr>
        <a:xfrm>
          <a:off x="6476769" y="3282649"/>
          <a:ext cx="2672298" cy="1133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IN" sz="1800" kern="1200">
              <a:solidFill>
                <a:schemeClr val="bg1"/>
              </a:solidFill>
              <a:latin typeface="Arial" panose="020B0604020202020204" pitchFamily="34" charset="0"/>
              <a:cs typeface="Arial" panose="020B0604020202020204" pitchFamily="34" charset="0"/>
            </a:rPr>
            <a:t>Quantitative surveys and qualitative feedback forms are used to provide a rich understanding of the impact of the campaigns (Purves </a:t>
          </a:r>
          <a:r>
            <a:rPr lang="en-IN" sz="1800" i="1" kern="1200">
              <a:solidFill>
                <a:schemeClr val="bg1"/>
              </a:solidFill>
              <a:latin typeface="Arial" panose="020B0604020202020204" pitchFamily="34" charset="0"/>
              <a:cs typeface="Arial" panose="020B0604020202020204" pitchFamily="34" charset="0"/>
            </a:rPr>
            <a:t>et al., </a:t>
          </a:r>
          <a:r>
            <a:rPr lang="en-IN" sz="1800" kern="1200">
              <a:solidFill>
                <a:schemeClr val="bg1"/>
              </a:solidFill>
              <a:latin typeface="Arial" panose="020B0604020202020204" pitchFamily="34" charset="0"/>
              <a:cs typeface="Arial" panose="020B0604020202020204" pitchFamily="34" charset="0"/>
            </a:rPr>
            <a:t>2026).</a:t>
          </a:r>
          <a:endParaRPr lang="en-US" sz="1800" kern="1200">
            <a:solidFill>
              <a:schemeClr val="bg1"/>
            </a:solidFill>
            <a:latin typeface="Arial" panose="020B0604020202020204" pitchFamily="34" charset="0"/>
            <a:cs typeface="Arial" panose="020B0604020202020204" pitchFamily="34" charset="0"/>
          </a:endParaRPr>
        </a:p>
      </dsp:txBody>
      <dsp:txXfrm>
        <a:off x="6476769" y="3282649"/>
        <a:ext cx="2672298" cy="1133702"/>
      </dsp:txXfrm>
    </dsp:sp>
    <dsp:sp modelId="{59A5C9BA-4788-40E8-BC42-F5BD9ABF092F}">
      <dsp:nvSpPr>
        <dsp:cNvPr id="0" name=""/>
        <dsp:cNvSpPr/>
      </dsp:nvSpPr>
      <dsp:spPr>
        <a:xfrm>
          <a:off x="9614695" y="3282649"/>
          <a:ext cx="1133702" cy="113370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E80857-5CCD-4391-AC59-4C3582221D29}">
      <dsp:nvSpPr>
        <dsp:cNvPr id="0" name=""/>
        <dsp:cNvSpPr/>
      </dsp:nvSpPr>
      <dsp:spPr>
        <a:xfrm>
          <a:off x="9852773" y="3520727"/>
          <a:ext cx="657547" cy="65754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D3E199-40DF-4814-AF0F-0234E3AA0171}">
      <dsp:nvSpPr>
        <dsp:cNvPr id="0" name=""/>
        <dsp:cNvSpPr/>
      </dsp:nvSpPr>
      <dsp:spPr>
        <a:xfrm>
          <a:off x="10991334" y="3282649"/>
          <a:ext cx="2672298" cy="1133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IN" sz="1800" kern="1200" dirty="0">
              <a:solidFill>
                <a:schemeClr val="bg1"/>
              </a:solidFill>
              <a:latin typeface="Arial" panose="020B0604020202020204" pitchFamily="34" charset="0"/>
              <a:cs typeface="Arial" panose="020B0604020202020204" pitchFamily="34" charset="0"/>
            </a:rPr>
            <a:t>This way structured evaluation enhances reliability and allows proving the success of the programme (Yeh </a:t>
          </a:r>
          <a:r>
            <a:rPr lang="en-IN" sz="1800" i="1" kern="1200" dirty="0">
              <a:solidFill>
                <a:schemeClr val="bg1"/>
              </a:solidFill>
              <a:latin typeface="Arial" panose="020B0604020202020204" pitchFamily="34" charset="0"/>
              <a:cs typeface="Arial" panose="020B0604020202020204" pitchFamily="34" charset="0"/>
            </a:rPr>
            <a:t>et al., </a:t>
          </a:r>
          <a:r>
            <a:rPr lang="en-IN" sz="1800" kern="1200" dirty="0">
              <a:solidFill>
                <a:schemeClr val="bg1"/>
              </a:solidFill>
              <a:latin typeface="Arial" panose="020B0604020202020204" pitchFamily="34" charset="0"/>
              <a:cs typeface="Arial" panose="020B0604020202020204" pitchFamily="34" charset="0"/>
            </a:rPr>
            <a:t>2023).</a:t>
          </a:r>
          <a:endParaRPr lang="en-US" sz="1800" kern="1200" dirty="0">
            <a:solidFill>
              <a:schemeClr val="bg1"/>
            </a:solidFill>
            <a:latin typeface="Arial" panose="020B0604020202020204" pitchFamily="34" charset="0"/>
            <a:cs typeface="Arial" panose="020B0604020202020204" pitchFamily="34" charset="0"/>
          </a:endParaRPr>
        </a:p>
      </dsp:txBody>
      <dsp:txXfrm>
        <a:off x="10991334" y="3282649"/>
        <a:ext cx="2672298" cy="113370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007A45-8330-46FF-9CC0-2AB7816C7D8C}">
      <dsp:nvSpPr>
        <dsp:cNvPr id="0" name=""/>
        <dsp:cNvSpPr/>
      </dsp:nvSpPr>
      <dsp:spPr>
        <a:xfrm>
          <a:off x="0" y="2677"/>
          <a:ext cx="9424370" cy="0"/>
        </a:xfrm>
        <a:prstGeom prst="line">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sp>
    <dsp:sp modelId="{44E0B91F-E391-4419-AB63-BAE597DCC170}">
      <dsp:nvSpPr>
        <dsp:cNvPr id="0" name=""/>
        <dsp:cNvSpPr/>
      </dsp:nvSpPr>
      <dsp:spPr>
        <a:xfrm>
          <a:off x="0" y="2677"/>
          <a:ext cx="9424370" cy="912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bg1"/>
              </a:solidFill>
              <a:latin typeface="Arial" panose="020B0604020202020204" pitchFamily="34" charset="0"/>
              <a:cs typeface="Arial" panose="020B0604020202020204" pitchFamily="34" charset="0"/>
            </a:rPr>
            <a:t>Aim 1 will be measured by the reduction in acute drinking incidents by self-report alcohol consumption sheets.</a:t>
          </a:r>
        </a:p>
      </dsp:txBody>
      <dsp:txXfrm>
        <a:off x="0" y="2677"/>
        <a:ext cx="9424370" cy="912936"/>
      </dsp:txXfrm>
    </dsp:sp>
    <dsp:sp modelId="{1E57FA5D-A2FF-49E3-8630-42C2586CBA2F}">
      <dsp:nvSpPr>
        <dsp:cNvPr id="0" name=""/>
        <dsp:cNvSpPr/>
      </dsp:nvSpPr>
      <dsp:spPr>
        <a:xfrm>
          <a:off x="0" y="915614"/>
          <a:ext cx="9424370" cy="0"/>
        </a:xfrm>
        <a:prstGeom prst="line">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sp>
    <dsp:sp modelId="{B320FF70-727E-4221-9DFF-897EA005F7AF}">
      <dsp:nvSpPr>
        <dsp:cNvPr id="0" name=""/>
        <dsp:cNvSpPr/>
      </dsp:nvSpPr>
      <dsp:spPr>
        <a:xfrm>
          <a:off x="0" y="915614"/>
          <a:ext cx="9424370" cy="912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bg1"/>
              </a:solidFill>
              <a:latin typeface="Arial" panose="020B0604020202020204" pitchFamily="34" charset="0"/>
              <a:cs typeface="Arial" panose="020B0604020202020204" pitchFamily="34" charset="0"/>
            </a:rPr>
            <a:t>Aim 2 will be assessed by comparing pre- and post-</a:t>
          </a:r>
          <a:r>
            <a:rPr lang="en-US" sz="2000" kern="1200" dirty="0" err="1">
              <a:solidFill>
                <a:schemeClr val="bg1"/>
              </a:solidFill>
              <a:latin typeface="Arial" panose="020B0604020202020204" pitchFamily="34" charset="0"/>
              <a:cs typeface="Arial" panose="020B0604020202020204" pitchFamily="34" charset="0"/>
            </a:rPr>
            <a:t>programme</a:t>
          </a:r>
          <a:r>
            <a:rPr lang="en-US" sz="2000" kern="1200" dirty="0">
              <a:solidFill>
                <a:schemeClr val="bg1"/>
              </a:solidFill>
              <a:latin typeface="Arial" panose="020B0604020202020204" pitchFamily="34" charset="0"/>
              <a:cs typeface="Arial" panose="020B0604020202020204" pitchFamily="34" charset="0"/>
            </a:rPr>
            <a:t> scores on alcohol guidelines.</a:t>
          </a:r>
        </a:p>
      </dsp:txBody>
      <dsp:txXfrm>
        <a:off x="0" y="915614"/>
        <a:ext cx="9424370" cy="912936"/>
      </dsp:txXfrm>
    </dsp:sp>
    <dsp:sp modelId="{27AB0B0C-30C9-4D5F-B09A-2C62214522E1}">
      <dsp:nvSpPr>
        <dsp:cNvPr id="0" name=""/>
        <dsp:cNvSpPr/>
      </dsp:nvSpPr>
      <dsp:spPr>
        <a:xfrm>
          <a:off x="0" y="1828551"/>
          <a:ext cx="9424370" cy="0"/>
        </a:xfrm>
        <a:prstGeom prst="line">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sp>
    <dsp:sp modelId="{FA7ECF2A-7680-433B-B061-6266DC83081D}">
      <dsp:nvSpPr>
        <dsp:cNvPr id="0" name=""/>
        <dsp:cNvSpPr/>
      </dsp:nvSpPr>
      <dsp:spPr>
        <a:xfrm>
          <a:off x="0" y="1828551"/>
          <a:ext cx="9424370" cy="912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bg1"/>
              </a:solidFill>
              <a:latin typeface="Arial" panose="020B0604020202020204" pitchFamily="34" charset="0"/>
              <a:cs typeface="Arial" panose="020B0604020202020204" pitchFamily="34" charset="0"/>
            </a:rPr>
            <a:t>Aim 3 will be measured by checking the attendance at the alcohol-free social events </a:t>
          </a:r>
          <a:r>
            <a:rPr lang="en-US" sz="2000" kern="1200" dirty="0" err="1">
              <a:solidFill>
                <a:schemeClr val="bg1"/>
              </a:solidFill>
              <a:latin typeface="Arial" panose="020B0604020202020204" pitchFamily="34" charset="0"/>
              <a:cs typeface="Arial" panose="020B0604020202020204" pitchFamily="34" charset="0"/>
            </a:rPr>
            <a:t>organised</a:t>
          </a:r>
          <a:r>
            <a:rPr lang="en-US" sz="2000" kern="1200" dirty="0">
              <a:solidFill>
                <a:schemeClr val="bg1"/>
              </a:solidFill>
              <a:latin typeface="Arial" panose="020B0604020202020204" pitchFamily="34" charset="0"/>
              <a:cs typeface="Arial" panose="020B0604020202020204" pitchFamily="34" charset="0"/>
            </a:rPr>
            <a:t> during the campaign.</a:t>
          </a:r>
        </a:p>
      </dsp:txBody>
      <dsp:txXfrm>
        <a:off x="0" y="1828551"/>
        <a:ext cx="9424370" cy="912936"/>
      </dsp:txXfrm>
    </dsp:sp>
    <dsp:sp modelId="{A0D6C52C-F6DA-420F-8159-570A1D33EA1E}">
      <dsp:nvSpPr>
        <dsp:cNvPr id="0" name=""/>
        <dsp:cNvSpPr/>
      </dsp:nvSpPr>
      <dsp:spPr>
        <a:xfrm>
          <a:off x="0" y="2741488"/>
          <a:ext cx="9424370" cy="0"/>
        </a:xfrm>
        <a:prstGeom prst="line">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sp>
    <dsp:sp modelId="{ABAD2045-BEAE-4FA2-8130-7BBB8FABF26C}">
      <dsp:nvSpPr>
        <dsp:cNvPr id="0" name=""/>
        <dsp:cNvSpPr/>
      </dsp:nvSpPr>
      <dsp:spPr>
        <a:xfrm>
          <a:off x="0" y="2741488"/>
          <a:ext cx="9424370" cy="912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solidFill>
                <a:schemeClr val="bg1"/>
              </a:solidFill>
              <a:latin typeface="Arial" panose="020B0604020202020204" pitchFamily="34" charset="0"/>
              <a:cs typeface="Arial" panose="020B0604020202020204" pitchFamily="34" charset="0"/>
            </a:rPr>
            <a:t>The surveys assess participants' confidence levels and behavioural intentions (Davis and O’Neill, 2022).</a:t>
          </a:r>
        </a:p>
      </dsp:txBody>
      <dsp:txXfrm>
        <a:off x="0" y="2741488"/>
        <a:ext cx="9424370" cy="912936"/>
      </dsp:txXfrm>
    </dsp:sp>
    <dsp:sp modelId="{DDAA4483-AABC-425B-9A05-4601769E565F}">
      <dsp:nvSpPr>
        <dsp:cNvPr id="0" name=""/>
        <dsp:cNvSpPr/>
      </dsp:nvSpPr>
      <dsp:spPr>
        <a:xfrm>
          <a:off x="0" y="3654424"/>
          <a:ext cx="9424370" cy="0"/>
        </a:xfrm>
        <a:prstGeom prst="line">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sp>
    <dsp:sp modelId="{22A2C5B7-701C-4404-88A1-B12731F2A8FD}">
      <dsp:nvSpPr>
        <dsp:cNvPr id="0" name=""/>
        <dsp:cNvSpPr/>
      </dsp:nvSpPr>
      <dsp:spPr>
        <a:xfrm>
          <a:off x="0" y="3654424"/>
          <a:ext cx="9424370" cy="912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solidFill>
                <a:schemeClr val="bg1"/>
              </a:solidFill>
              <a:latin typeface="Arial" panose="020B0604020202020204" pitchFamily="34" charset="0"/>
              <a:cs typeface="Arial" panose="020B0604020202020204" pitchFamily="34" charset="0"/>
            </a:rPr>
            <a:t>Data analysis compares baseline and final results to assess effectiveness (Menda et al., 2026).</a:t>
          </a:r>
        </a:p>
      </dsp:txBody>
      <dsp:txXfrm>
        <a:off x="0" y="3654424"/>
        <a:ext cx="9424370" cy="912936"/>
      </dsp:txXfrm>
    </dsp:sp>
    <dsp:sp modelId="{DB3A2E41-6375-4D07-BB93-C44FD876E3E6}">
      <dsp:nvSpPr>
        <dsp:cNvPr id="0" name=""/>
        <dsp:cNvSpPr/>
      </dsp:nvSpPr>
      <dsp:spPr>
        <a:xfrm>
          <a:off x="0" y="4567361"/>
          <a:ext cx="9424370" cy="0"/>
        </a:xfrm>
        <a:prstGeom prst="line">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sp>
    <dsp:sp modelId="{F6B9B41A-5491-4F36-848F-DB778F12096C}">
      <dsp:nvSpPr>
        <dsp:cNvPr id="0" name=""/>
        <dsp:cNvSpPr/>
      </dsp:nvSpPr>
      <dsp:spPr>
        <a:xfrm>
          <a:off x="0" y="4567361"/>
          <a:ext cx="9424370" cy="912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bg1"/>
              </a:solidFill>
              <a:latin typeface="Arial" panose="020B0604020202020204" pitchFamily="34" charset="0"/>
              <a:cs typeface="Arial" panose="020B0604020202020204" pitchFamily="34" charset="0"/>
            </a:rPr>
            <a:t>These indicators are evidence of </a:t>
          </a:r>
          <a:r>
            <a:rPr lang="en-US" sz="2000" kern="1200" dirty="0" err="1">
              <a:solidFill>
                <a:schemeClr val="bg1"/>
              </a:solidFill>
              <a:latin typeface="Arial" panose="020B0604020202020204" pitchFamily="34" charset="0"/>
              <a:cs typeface="Arial" panose="020B0604020202020204" pitchFamily="34" charset="0"/>
            </a:rPr>
            <a:t>behaviour</a:t>
          </a:r>
          <a:r>
            <a:rPr lang="en-US" sz="2000" kern="1200" dirty="0">
              <a:solidFill>
                <a:schemeClr val="bg1"/>
              </a:solidFill>
              <a:latin typeface="Arial" panose="020B0604020202020204" pitchFamily="34" charset="0"/>
              <a:cs typeface="Arial" panose="020B0604020202020204" pitchFamily="34" charset="0"/>
            </a:rPr>
            <a:t> change, cognitive and social changes </a:t>
          </a:r>
          <a:r>
            <a:rPr lang="en-US" sz="2000" kern="1200" dirty="0" err="1">
              <a:solidFill>
                <a:schemeClr val="bg1"/>
              </a:solidFill>
              <a:latin typeface="Arial" panose="020B0604020202020204" pitchFamily="34" charset="0"/>
              <a:cs typeface="Arial" panose="020B0604020202020204" pitchFamily="34" charset="0"/>
            </a:rPr>
            <a:t>realised</a:t>
          </a:r>
          <a:r>
            <a:rPr lang="en-US" sz="2000" kern="1200" dirty="0">
              <a:solidFill>
                <a:schemeClr val="bg1"/>
              </a:solidFill>
              <a:latin typeface="Arial" panose="020B0604020202020204" pitchFamily="34" charset="0"/>
              <a:cs typeface="Arial" panose="020B0604020202020204" pitchFamily="34" charset="0"/>
            </a:rPr>
            <a:t> following the intervention (Manthey et al., 2023).</a:t>
          </a:r>
        </a:p>
      </dsp:txBody>
      <dsp:txXfrm>
        <a:off x="0" y="4567361"/>
        <a:ext cx="9424370" cy="91293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023A10-0747-4979-8584-95E854514B7F}">
      <dsp:nvSpPr>
        <dsp:cNvPr id="0" name=""/>
        <dsp:cNvSpPr/>
      </dsp:nvSpPr>
      <dsp:spPr>
        <a:xfrm>
          <a:off x="0" y="366778"/>
          <a:ext cx="3653398" cy="2192039"/>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t>Universities and student associations offer more than just a venue and a promotional platform to make direct connections with the young adults  (Menda </a:t>
          </a:r>
          <a:r>
            <a:rPr lang="en-IN" sz="1800" i="1" kern="1200"/>
            <a:t>et al., </a:t>
          </a:r>
          <a:r>
            <a:rPr lang="en-IN" sz="1800" kern="1200"/>
            <a:t>2026).</a:t>
          </a:r>
        </a:p>
      </dsp:txBody>
      <dsp:txXfrm>
        <a:off x="0" y="366778"/>
        <a:ext cx="3653398" cy="2192039"/>
      </dsp:txXfrm>
    </dsp:sp>
    <dsp:sp modelId="{D7445471-6039-40C5-AD4E-07CB6FAC362C}">
      <dsp:nvSpPr>
        <dsp:cNvPr id="0" name=""/>
        <dsp:cNvSpPr/>
      </dsp:nvSpPr>
      <dsp:spPr>
        <a:xfrm>
          <a:off x="4018738" y="366778"/>
          <a:ext cx="3653398" cy="2192039"/>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t>The community centres facilitate inclusion and workshops in a safe place (Manthey </a:t>
          </a:r>
          <a:r>
            <a:rPr lang="en-IN" sz="1800" i="1" kern="1200"/>
            <a:t>et al., </a:t>
          </a:r>
          <a:r>
            <a:rPr lang="en-IN" sz="1800" kern="1200"/>
            <a:t>2023).</a:t>
          </a:r>
        </a:p>
      </dsp:txBody>
      <dsp:txXfrm>
        <a:off x="4018738" y="366778"/>
        <a:ext cx="3653398" cy="2192039"/>
      </dsp:txXfrm>
    </dsp:sp>
    <dsp:sp modelId="{10313E42-33EE-426C-96DE-A470F964336F}">
      <dsp:nvSpPr>
        <dsp:cNvPr id="0" name=""/>
        <dsp:cNvSpPr/>
      </dsp:nvSpPr>
      <dsp:spPr>
        <a:xfrm>
          <a:off x="8037477" y="366778"/>
          <a:ext cx="3653398" cy="2192039"/>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t>The local health departments have information on health promotion and educational programs and information (Weiger </a:t>
          </a:r>
          <a:r>
            <a:rPr lang="en-IN" sz="1800" i="1" kern="1200"/>
            <a:t>et al., </a:t>
          </a:r>
          <a:r>
            <a:rPr lang="en-IN" sz="1800" kern="1200"/>
            <a:t>2026).</a:t>
          </a:r>
        </a:p>
      </dsp:txBody>
      <dsp:txXfrm>
        <a:off x="8037477" y="366778"/>
        <a:ext cx="3653398" cy="2192039"/>
      </dsp:txXfrm>
    </dsp:sp>
    <dsp:sp modelId="{2C945F77-B7F4-4443-9C37-11DAE40DF3F5}">
      <dsp:nvSpPr>
        <dsp:cNvPr id="0" name=""/>
        <dsp:cNvSpPr/>
      </dsp:nvSpPr>
      <dsp:spPr>
        <a:xfrm>
          <a:off x="0" y="2924157"/>
          <a:ext cx="3653398" cy="2192039"/>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t>Youth wellbeing services have a role in providing referral pathways and mental health support (Dooley </a:t>
          </a:r>
          <a:r>
            <a:rPr lang="en-IN" sz="1800" i="1" kern="1200"/>
            <a:t>et al., </a:t>
          </a:r>
          <a:r>
            <a:rPr lang="en-IN" sz="1800" kern="1200"/>
            <a:t>2026).</a:t>
          </a:r>
        </a:p>
      </dsp:txBody>
      <dsp:txXfrm>
        <a:off x="0" y="2924157"/>
        <a:ext cx="3653398" cy="2192039"/>
      </dsp:txXfrm>
    </dsp:sp>
    <dsp:sp modelId="{FB9A54C1-2217-449A-923E-93C5B7C9977A}">
      <dsp:nvSpPr>
        <dsp:cNvPr id="0" name=""/>
        <dsp:cNvSpPr/>
      </dsp:nvSpPr>
      <dsp:spPr>
        <a:xfrm>
          <a:off x="4018738" y="2924157"/>
          <a:ext cx="3653398" cy="2192039"/>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t>Cooperation with local councils can improve coverage within the broader community (Purves </a:t>
          </a:r>
          <a:r>
            <a:rPr lang="en-IN" sz="1800" i="1" kern="1200"/>
            <a:t>et al., </a:t>
          </a:r>
          <a:r>
            <a:rPr lang="en-IN" sz="1800" kern="1200"/>
            <a:t>2026).</a:t>
          </a:r>
        </a:p>
      </dsp:txBody>
      <dsp:txXfrm>
        <a:off x="4018738" y="2924157"/>
        <a:ext cx="3653398" cy="2192039"/>
      </dsp:txXfrm>
    </dsp:sp>
    <dsp:sp modelId="{100A042A-11D1-45DA-A0A7-CA10B3420E25}">
      <dsp:nvSpPr>
        <dsp:cNvPr id="0" name=""/>
        <dsp:cNvSpPr/>
      </dsp:nvSpPr>
      <dsp:spPr>
        <a:xfrm>
          <a:off x="8037477" y="2924157"/>
          <a:ext cx="3653398" cy="2192039"/>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t>Following the partnerships can enhance the credibility of the programme, boost participation and make the campaign responsive to the needs of the people in the area, as well as promote the idea of community ownership and sustainability (Tsykalova </a:t>
          </a:r>
          <a:r>
            <a:rPr lang="en-IN" sz="1800" i="1" kern="1200"/>
            <a:t>et al., </a:t>
          </a:r>
          <a:r>
            <a:rPr lang="en-IN" sz="1800" kern="1200"/>
            <a:t>2026).</a:t>
          </a:r>
        </a:p>
      </dsp:txBody>
      <dsp:txXfrm>
        <a:off x="8037477" y="2924157"/>
        <a:ext cx="3653398" cy="219203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2A3C0E-B303-41F5-8215-0EFC9AFE30C0}">
      <dsp:nvSpPr>
        <dsp:cNvPr id="0" name=""/>
        <dsp:cNvSpPr/>
      </dsp:nvSpPr>
      <dsp:spPr>
        <a:xfrm>
          <a:off x="0" y="0"/>
          <a:ext cx="12805204" cy="1206075"/>
        </a:xfrm>
        <a:prstGeom prst="roundRect">
          <a:avLst>
            <a:gd name="adj" fmla="val 10000"/>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IN" sz="1800" u="none" kern="1200" dirty="0">
              <a:latin typeface="Arial" panose="020B0604020202020204" pitchFamily="34" charset="0"/>
              <a:cs typeface="Arial" panose="020B0604020202020204" pitchFamily="34" charset="0"/>
            </a:rPr>
            <a:t>Peer ambassadors' training will ensure the continued provision of health promotion activities (Purves </a:t>
          </a:r>
          <a:r>
            <a:rPr lang="en-IN" sz="1800" i="1" u="none" kern="1200" dirty="0">
              <a:latin typeface="Arial" panose="020B0604020202020204" pitchFamily="34" charset="0"/>
              <a:cs typeface="Arial" panose="020B0604020202020204" pitchFamily="34" charset="0"/>
            </a:rPr>
            <a:t>et al., </a:t>
          </a:r>
          <a:r>
            <a:rPr lang="en-IN" sz="1800" u="none" kern="1200" dirty="0">
              <a:latin typeface="Arial" panose="020B0604020202020204" pitchFamily="34" charset="0"/>
              <a:cs typeface="Arial" panose="020B0604020202020204" pitchFamily="34" charset="0"/>
            </a:rPr>
            <a:t>2026).</a:t>
          </a:r>
          <a:endParaRPr lang="en-IN" sz="1800" kern="1200" dirty="0">
            <a:latin typeface="Arial" panose="020B0604020202020204" pitchFamily="34" charset="0"/>
            <a:cs typeface="Arial" panose="020B0604020202020204" pitchFamily="34" charset="0"/>
          </a:endParaRPr>
        </a:p>
      </dsp:txBody>
      <dsp:txXfrm>
        <a:off x="35325" y="35325"/>
        <a:ext cx="11362643" cy="1135425"/>
      </dsp:txXfrm>
    </dsp:sp>
    <dsp:sp modelId="{E889A046-302B-4D21-A186-736FE64C0A83}">
      <dsp:nvSpPr>
        <dsp:cNvPr id="0" name=""/>
        <dsp:cNvSpPr/>
      </dsp:nvSpPr>
      <dsp:spPr>
        <a:xfrm>
          <a:off x="956232" y="1373586"/>
          <a:ext cx="12805204" cy="1206075"/>
        </a:xfrm>
        <a:prstGeom prst="roundRect">
          <a:avLst>
            <a:gd name="adj" fmla="val 10000"/>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Font typeface="Arial" panose="020B0604020202020204" pitchFamily="34" charset="0"/>
            <a:buNone/>
          </a:pPr>
          <a:r>
            <a:rPr lang="en-IN" sz="1800" u="none" kern="1200" dirty="0">
              <a:latin typeface="Arial" panose="020B0604020202020204" pitchFamily="34" charset="0"/>
              <a:cs typeface="Arial" panose="020B0604020202020204" pitchFamily="34" charset="0"/>
            </a:rPr>
            <a:t>This long-term implementation by integrating the campaign into the university's wellbeing services (Yeh </a:t>
          </a:r>
          <a:r>
            <a:rPr lang="en-IN" sz="1800" i="1" u="none" kern="1200" dirty="0">
              <a:latin typeface="Arial" panose="020B0604020202020204" pitchFamily="34" charset="0"/>
              <a:cs typeface="Arial" panose="020B0604020202020204" pitchFamily="34" charset="0"/>
            </a:rPr>
            <a:t>et al., </a:t>
          </a:r>
          <a:r>
            <a:rPr lang="en-IN" sz="1800" u="none" kern="1200" dirty="0">
              <a:latin typeface="Arial" panose="020B0604020202020204" pitchFamily="34" charset="0"/>
              <a:cs typeface="Arial" panose="020B0604020202020204" pitchFamily="34" charset="0"/>
            </a:rPr>
            <a:t>2023).</a:t>
          </a:r>
        </a:p>
      </dsp:txBody>
      <dsp:txXfrm>
        <a:off x="991557" y="1408911"/>
        <a:ext cx="10994372" cy="1135425"/>
      </dsp:txXfrm>
    </dsp:sp>
    <dsp:sp modelId="{55A9C2E1-0A8C-4F4C-B325-581A5028C4A8}">
      <dsp:nvSpPr>
        <dsp:cNvPr id="0" name=""/>
        <dsp:cNvSpPr/>
      </dsp:nvSpPr>
      <dsp:spPr>
        <a:xfrm>
          <a:off x="1983918" y="2772187"/>
          <a:ext cx="12805204" cy="1206075"/>
        </a:xfrm>
        <a:prstGeom prst="roundRect">
          <a:avLst>
            <a:gd name="adj" fmla="val 10000"/>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Font typeface="Arial" panose="020B0604020202020204" pitchFamily="34" charset="0"/>
            <a:buNone/>
          </a:pPr>
          <a:r>
            <a:rPr lang="en-IN" sz="1800" u="none" kern="1200">
              <a:latin typeface="Arial" panose="020B0604020202020204" pitchFamily="34" charset="0"/>
              <a:cs typeface="Arial" panose="020B0604020202020204" pitchFamily="34" charset="0"/>
            </a:rPr>
            <a:t>The support communities take place online and are sustained after the campaign (Tsykalova </a:t>
          </a:r>
          <a:r>
            <a:rPr lang="en-IN" sz="1800" i="1" u="none" kern="1200">
              <a:latin typeface="Arial" panose="020B0604020202020204" pitchFamily="34" charset="0"/>
              <a:cs typeface="Arial" panose="020B0604020202020204" pitchFamily="34" charset="0"/>
            </a:rPr>
            <a:t>et al., </a:t>
          </a:r>
          <a:r>
            <a:rPr lang="en-IN" sz="1800" u="none" kern="1200">
              <a:latin typeface="Arial" panose="020B0604020202020204" pitchFamily="34" charset="0"/>
              <a:cs typeface="Arial" panose="020B0604020202020204" pitchFamily="34" charset="0"/>
            </a:rPr>
            <a:t>2026).</a:t>
          </a:r>
        </a:p>
      </dsp:txBody>
      <dsp:txXfrm>
        <a:off x="2019243" y="2807512"/>
        <a:ext cx="10994372" cy="1135425"/>
      </dsp:txXfrm>
    </dsp:sp>
    <dsp:sp modelId="{775A8594-C424-428B-B4E1-E43995726E4F}">
      <dsp:nvSpPr>
        <dsp:cNvPr id="0" name=""/>
        <dsp:cNvSpPr/>
      </dsp:nvSpPr>
      <dsp:spPr>
        <a:xfrm>
          <a:off x="2868698" y="4120759"/>
          <a:ext cx="12805204" cy="1206075"/>
        </a:xfrm>
        <a:prstGeom prst="roundRect">
          <a:avLst>
            <a:gd name="adj" fmla="val 10000"/>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Font typeface="Arial" panose="020B0604020202020204" pitchFamily="34" charset="0"/>
            <a:buNone/>
          </a:pPr>
          <a:r>
            <a:rPr lang="en-IN" sz="1800" u="none" kern="1200">
              <a:latin typeface="Arial" panose="020B0604020202020204" pitchFamily="34" charset="0"/>
              <a:cs typeface="Arial" panose="020B0604020202020204" pitchFamily="34" charset="0"/>
            </a:rPr>
            <a:t>Collaboration with local organisations gives access to funding and growth  (Menda </a:t>
          </a:r>
          <a:r>
            <a:rPr lang="en-IN" sz="1800" i="1" u="none" kern="1200">
              <a:latin typeface="Arial" panose="020B0604020202020204" pitchFamily="34" charset="0"/>
              <a:cs typeface="Arial" panose="020B0604020202020204" pitchFamily="34" charset="0"/>
            </a:rPr>
            <a:t>et al., </a:t>
          </a:r>
          <a:r>
            <a:rPr lang="en-IN" sz="1800" u="none" kern="1200">
              <a:latin typeface="Arial" panose="020B0604020202020204" pitchFamily="34" charset="0"/>
              <a:cs typeface="Arial" panose="020B0604020202020204" pitchFamily="34" charset="0"/>
            </a:rPr>
            <a:t>2026).</a:t>
          </a:r>
        </a:p>
      </dsp:txBody>
      <dsp:txXfrm>
        <a:off x="2904023" y="4156084"/>
        <a:ext cx="10994372" cy="1135425"/>
      </dsp:txXfrm>
    </dsp:sp>
    <dsp:sp modelId="{1B38D639-DBBA-49B3-B6B1-A87DE0848BB6}">
      <dsp:nvSpPr>
        <dsp:cNvPr id="0" name=""/>
        <dsp:cNvSpPr/>
      </dsp:nvSpPr>
      <dsp:spPr>
        <a:xfrm>
          <a:off x="3824931" y="5494346"/>
          <a:ext cx="12805204" cy="1206075"/>
        </a:xfrm>
        <a:prstGeom prst="roundRect">
          <a:avLst>
            <a:gd name="adj" fmla="val 10000"/>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Font typeface="Arial" panose="020B0604020202020204" pitchFamily="34" charset="0"/>
            <a:buNone/>
          </a:pPr>
          <a:r>
            <a:rPr lang="en-IN" sz="1800" u="none" kern="1200">
              <a:latin typeface="Arial" panose="020B0604020202020204" pitchFamily="34" charset="0"/>
              <a:cs typeface="Arial" panose="020B0604020202020204" pitchFamily="34" charset="0"/>
            </a:rPr>
            <a:t>Future modifications can focus on other age groups or community contexts (Weiger </a:t>
          </a:r>
          <a:r>
            <a:rPr lang="en-IN" sz="1800" i="1" u="none" kern="1200">
              <a:latin typeface="Arial" panose="020B0604020202020204" pitchFamily="34" charset="0"/>
              <a:cs typeface="Arial" panose="020B0604020202020204" pitchFamily="34" charset="0"/>
            </a:rPr>
            <a:t>et al., </a:t>
          </a:r>
          <a:r>
            <a:rPr lang="en-IN" sz="1800" u="none" kern="1200">
              <a:latin typeface="Arial" panose="020B0604020202020204" pitchFamily="34" charset="0"/>
              <a:cs typeface="Arial" panose="020B0604020202020204" pitchFamily="34" charset="0"/>
            </a:rPr>
            <a:t>2026).</a:t>
          </a:r>
        </a:p>
      </dsp:txBody>
      <dsp:txXfrm>
        <a:off x="3860256" y="5529671"/>
        <a:ext cx="10994372" cy="1135425"/>
      </dsp:txXfrm>
    </dsp:sp>
    <dsp:sp modelId="{66B55FCA-A008-4675-9A1C-1C67814029B5}">
      <dsp:nvSpPr>
        <dsp:cNvPr id="0" name=""/>
        <dsp:cNvSpPr/>
      </dsp:nvSpPr>
      <dsp:spPr>
        <a:xfrm>
          <a:off x="12021255" y="881105"/>
          <a:ext cx="783949" cy="783949"/>
        </a:xfrm>
        <a:prstGeom prst="downArrow">
          <a:avLst>
            <a:gd name="adj1" fmla="val 55000"/>
            <a:gd name="adj2" fmla="val 45000"/>
          </a:avLst>
        </a:prstGeom>
        <a:solidFill>
          <a:schemeClr val="lt1">
            <a:alpha val="90000"/>
            <a:tint val="40000"/>
            <a:hueOff val="0"/>
            <a:satOff val="0"/>
            <a:lumOff val="0"/>
            <a:alphaOff val="0"/>
          </a:schemeClr>
        </a:solidFill>
        <a:ln w="25400" cap="flat" cmpd="sng" algn="ctr">
          <a:solidFill>
            <a:schemeClr val="dk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IN" sz="3500" kern="1200"/>
        </a:p>
      </dsp:txBody>
      <dsp:txXfrm>
        <a:off x="12197644" y="881105"/>
        <a:ext cx="431171" cy="589922"/>
      </dsp:txXfrm>
    </dsp:sp>
    <dsp:sp modelId="{6FD40D61-0409-4392-9052-EE36785E0A3A}">
      <dsp:nvSpPr>
        <dsp:cNvPr id="0" name=""/>
        <dsp:cNvSpPr/>
      </dsp:nvSpPr>
      <dsp:spPr>
        <a:xfrm>
          <a:off x="12977488" y="2254692"/>
          <a:ext cx="783949" cy="783949"/>
        </a:xfrm>
        <a:prstGeom prst="downArrow">
          <a:avLst>
            <a:gd name="adj1" fmla="val 55000"/>
            <a:gd name="adj2" fmla="val 45000"/>
          </a:avLst>
        </a:prstGeom>
        <a:solidFill>
          <a:schemeClr val="lt1">
            <a:alpha val="90000"/>
            <a:tint val="40000"/>
            <a:hueOff val="0"/>
            <a:satOff val="0"/>
            <a:lumOff val="0"/>
            <a:alphaOff val="0"/>
          </a:schemeClr>
        </a:solidFill>
        <a:ln w="25400" cap="flat" cmpd="sng" algn="ctr">
          <a:solidFill>
            <a:schemeClr val="dk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IN" sz="3500" kern="1200"/>
        </a:p>
      </dsp:txBody>
      <dsp:txXfrm>
        <a:off x="13153877" y="2254692"/>
        <a:ext cx="431171" cy="589922"/>
      </dsp:txXfrm>
    </dsp:sp>
    <dsp:sp modelId="{8B0CCFE7-4776-4D60-BEA4-39F8D1C7644C}">
      <dsp:nvSpPr>
        <dsp:cNvPr id="0" name=""/>
        <dsp:cNvSpPr/>
      </dsp:nvSpPr>
      <dsp:spPr>
        <a:xfrm>
          <a:off x="13933720" y="3608177"/>
          <a:ext cx="783949" cy="783949"/>
        </a:xfrm>
        <a:prstGeom prst="downArrow">
          <a:avLst>
            <a:gd name="adj1" fmla="val 55000"/>
            <a:gd name="adj2" fmla="val 45000"/>
          </a:avLst>
        </a:prstGeom>
        <a:solidFill>
          <a:schemeClr val="lt1">
            <a:alpha val="90000"/>
            <a:tint val="40000"/>
            <a:hueOff val="0"/>
            <a:satOff val="0"/>
            <a:lumOff val="0"/>
            <a:alphaOff val="0"/>
          </a:schemeClr>
        </a:solidFill>
        <a:ln w="25400" cap="flat" cmpd="sng" algn="ctr">
          <a:solidFill>
            <a:schemeClr val="dk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IN" sz="3500" kern="1200"/>
        </a:p>
      </dsp:txBody>
      <dsp:txXfrm>
        <a:off x="14110109" y="3608177"/>
        <a:ext cx="431171" cy="589922"/>
      </dsp:txXfrm>
    </dsp:sp>
    <dsp:sp modelId="{56630C7E-6488-4F98-9585-00EF950341B4}">
      <dsp:nvSpPr>
        <dsp:cNvPr id="0" name=""/>
        <dsp:cNvSpPr/>
      </dsp:nvSpPr>
      <dsp:spPr>
        <a:xfrm>
          <a:off x="14889953" y="4995164"/>
          <a:ext cx="783949" cy="783949"/>
        </a:xfrm>
        <a:prstGeom prst="downArrow">
          <a:avLst>
            <a:gd name="adj1" fmla="val 55000"/>
            <a:gd name="adj2" fmla="val 45000"/>
          </a:avLst>
        </a:prstGeom>
        <a:solidFill>
          <a:schemeClr val="lt1">
            <a:alpha val="90000"/>
            <a:tint val="40000"/>
            <a:hueOff val="0"/>
            <a:satOff val="0"/>
            <a:lumOff val="0"/>
            <a:alphaOff val="0"/>
          </a:schemeClr>
        </a:solidFill>
        <a:ln w="25400" cap="flat" cmpd="sng" algn="ctr">
          <a:solidFill>
            <a:schemeClr val="dk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IN" sz="3500" kern="1200"/>
        </a:p>
      </dsp:txBody>
      <dsp:txXfrm>
        <a:off x="15066342" y="4995164"/>
        <a:ext cx="431171" cy="5899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9">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hList7#2">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default#10">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default#1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12">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30" name=""/>
        <p:cNvGrpSpPr/>
        <p:nvPr/>
      </p:nvGrpSpPr>
      <p:grpSpPr>
        <a:xfrm>
          <a:off x="0" y="0"/>
          <a:ext cx="0" cy="0"/>
          <a:chOff x="0" y="0"/>
          <a:chExt cx="0" cy="0"/>
        </a:xfrm>
      </p:grpSpPr>
      <p:sp>
        <p:nvSpPr>
          <p:cNvPr id="1048973" name="Header Placeholder 1"/>
          <p:cNvSpPr>
            <a:spLocks noGrp="1"/>
          </p:cNvSpPr>
          <p:nvPr>
            <p:ph type="hdr" sz="quarter"/>
          </p:nvPr>
        </p:nvSpPr>
        <p:spPr>
          <a:xfrm>
            <a:off x="0" y="0"/>
            <a:ext cx="2971800" cy="457200"/>
          </a:xfrm>
          <a:prstGeom prst="rect"/>
        </p:spPr>
        <p:txBody>
          <a:bodyPr bIns="45720" lIns="91440" rIns="91440" rtlCol="0" tIns="45720" vert="horz"/>
          <a:lstStyle>
            <a:lvl1pPr algn="l">
              <a:defRPr sz="1200"/>
            </a:lvl1pPr>
          </a:lstStyle>
          <a:p>
            <a:endParaRPr lang="en-US"/>
          </a:p>
        </p:txBody>
      </p:sp>
      <p:sp>
        <p:nvSpPr>
          <p:cNvPr id="1048974" name="Date Placeholder 2"/>
          <p:cNvSpPr>
            <a:spLocks noGrp="1"/>
          </p:cNvSpPr>
          <p:nvPr>
            <p:ph type="dt" idx="1"/>
          </p:nvPr>
        </p:nvSpPr>
        <p:spPr>
          <a:xfrm>
            <a:off x="3884613" y="0"/>
            <a:ext cx="2971800" cy="457200"/>
          </a:xfrm>
          <a:prstGeom prst="rect"/>
        </p:spPr>
        <p:txBody>
          <a:bodyPr bIns="45720" lIns="91440" rIns="91440" rtlCol="0" tIns="45720" vert="horz"/>
          <a:lstStyle>
            <a:lvl1pPr algn="r">
              <a:defRPr sz="1200"/>
            </a:lvl1pPr>
          </a:lstStyle>
          <a:p>
            <a:fld id="{9859FDBD-6339-4E07-A103-EB3F968DF296}" type="datetimeFigureOut">
              <a:rPr lang="en-US" smtClean="0"/>
              <a:t>2/14/26</a:t>
            </a:fld>
            <a:endParaRPr lang="en-US"/>
          </a:p>
        </p:txBody>
      </p:sp>
      <p:sp>
        <p:nvSpPr>
          <p:cNvPr id="1048975" name="Slide Image Placeholder 3"/>
          <p:cNvSpPr>
            <a:spLocks noChangeAspect="1" noRot="1" noGrp="1"/>
          </p:cNvSpPr>
          <p:nvPr>
            <p:ph type="sldImg" idx="2"/>
          </p:nvPr>
        </p:nvSpPr>
        <p:spPr>
          <a:xfrm>
            <a:off x="381000" y="685800"/>
            <a:ext cx="6096000" cy="3429000"/>
          </a:xfrm>
          <a:prstGeom prst="rect"/>
          <a:noFill/>
          <a:ln w="12700">
            <a:solidFill>
              <a:prstClr val="black"/>
            </a:solidFill>
          </a:ln>
        </p:spPr>
        <p:txBody>
          <a:bodyPr anchor="ctr" bIns="45720" lIns="91440" rIns="91440" rtlCol="0" tIns="45720" vert="horz"/>
          <a:p>
            <a:endParaRPr lang="en-US"/>
          </a:p>
        </p:txBody>
      </p:sp>
      <p:sp>
        <p:nvSpPr>
          <p:cNvPr id="1048976" name="Notes Placeholder 4"/>
          <p:cNvSpPr>
            <a:spLocks noGrp="1"/>
          </p:cNvSpPr>
          <p:nvPr>
            <p:ph type="body" sz="quarter" idx="3"/>
          </p:nvPr>
        </p:nvSpPr>
        <p:spPr>
          <a:xfrm>
            <a:off x="685800" y="4343400"/>
            <a:ext cx="5486400" cy="4114800"/>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977" name="Footer Placeholder 5"/>
          <p:cNvSpPr>
            <a:spLocks noGrp="1"/>
          </p:cNvSpPr>
          <p:nvPr>
            <p:ph type="ftr" sz="quarter" idx="4"/>
          </p:nvPr>
        </p:nvSpPr>
        <p:spPr>
          <a:xfrm>
            <a:off x="0" y="8685213"/>
            <a:ext cx="2971800" cy="457200"/>
          </a:xfrm>
          <a:prstGeom prst="rect"/>
        </p:spPr>
        <p:txBody>
          <a:bodyPr anchor="b" bIns="45720" lIns="91440" rIns="91440" rtlCol="0" tIns="45720" vert="horz"/>
          <a:lstStyle>
            <a:lvl1pPr algn="l">
              <a:defRPr sz="1200"/>
            </a:lvl1pPr>
          </a:lstStyle>
          <a:p>
            <a:endParaRPr lang="en-US"/>
          </a:p>
        </p:txBody>
      </p:sp>
      <p:sp>
        <p:nvSpPr>
          <p:cNvPr id="1048978" name="Slide Number Placeholder 6"/>
          <p:cNvSpPr>
            <a:spLocks noGrp="1"/>
          </p:cNvSpPr>
          <p:nvPr>
            <p:ph type="sldNum" sz="quarter" idx="5"/>
          </p:nvPr>
        </p:nvSpPr>
        <p:spPr>
          <a:xfrm>
            <a:off x="3884613" y="8685213"/>
            <a:ext cx="2971800" cy="457200"/>
          </a:xfrm>
          <a:prstGeom prst="rect"/>
        </p:spPr>
        <p:txBody>
          <a:bodyPr anchor="b" bIns="45720" lIns="91440" rIns="91440" rtlCol="0" tIns="45720" vert="horz"/>
          <a:lstStyle>
            <a:lvl1pPr algn="r">
              <a:defRPr sz="1200"/>
            </a:lvl1pPr>
          </a:lstStyle>
          <a:p>
            <a:fld id="{1AE9C61B-9510-46EC-AE2E-78D830CEF123}" type="slidenum">
              <a:rPr lang="en-US" smtClean="0"/>
              <a:t>‹#›</a:t>
            </a:fld>
            <a:endParaRPr lang="en-US"/>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65" name=""/>
        <p:cNvGrpSpPr/>
        <p:nvPr/>
      </p:nvGrpSpPr>
      <p:grpSpPr>
        <a:xfrm>
          <a:off x="0" y="0"/>
          <a:ext cx="0" cy="0"/>
          <a:chOff x="0" y="0"/>
          <a:chExt cx="0" cy="0"/>
        </a:xfrm>
      </p:grpSpPr>
      <p:sp>
        <p:nvSpPr>
          <p:cNvPr id="1048621" name="Slide Image Placeholder 1"/>
          <p:cNvSpPr>
            <a:spLocks noChangeAspect="1" noRot="1" noGrp="1"/>
          </p:cNvSpPr>
          <p:nvPr>
            <p:ph type="sldImg"/>
          </p:nvPr>
        </p:nvSpPr>
        <p:spPr/>
      </p:sp>
      <p:sp>
        <p:nvSpPr>
          <p:cNvPr id="1048622" name="Notes Placeholder 2"/>
          <p:cNvSpPr>
            <a:spLocks noGrp="1"/>
          </p:cNvSpPr>
          <p:nvPr>
            <p:ph type="body" idx="1"/>
          </p:nvPr>
        </p:nvSpPr>
        <p:spPr/>
        <p:txBody>
          <a:bodyPr>
            <a:normAutofit/>
          </a:bodyPr>
          <a:p>
            <a:endParaRPr dirty="0" lang="en-US"/>
          </a:p>
        </p:txBody>
      </p:sp>
      <p:sp>
        <p:nvSpPr>
          <p:cNvPr id="1048623" name="Slide Number Placeholder 3"/>
          <p:cNvSpPr>
            <a:spLocks noGrp="1"/>
          </p:cNvSpPr>
          <p:nvPr>
            <p:ph type="sldNum" sz="quarter" idx="10"/>
          </p:nvPr>
        </p:nvSpPr>
        <p:spPr/>
        <p:txBody>
          <a:bodyPr/>
          <a:p>
            <a:fld id="{1AE9C61B-9510-46EC-AE2E-78D830CEF123}" type="slidenum">
              <a:rPr lang="en-US" smtClean="0"/>
              <a:t>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21" name=""/>
        <p:cNvGrpSpPr/>
        <p:nvPr/>
      </p:nvGrpSpPr>
      <p:grpSpPr>
        <a:xfrm>
          <a:off x="0" y="0"/>
          <a:ext cx="0" cy="0"/>
          <a:chOff x="0" y="0"/>
          <a:chExt cx="0" cy="0"/>
        </a:xfrm>
      </p:grpSpPr>
      <p:sp>
        <p:nvSpPr>
          <p:cNvPr id="1048924" name="Title 1"/>
          <p:cNvSpPr>
            <a:spLocks noGrp="1"/>
          </p:cNvSpPr>
          <p:nvPr>
            <p:ph type="ctrTitle"/>
          </p:nvPr>
        </p:nvSpPr>
        <p:spPr>
          <a:xfrm>
            <a:off x="685800" y="2130425"/>
            <a:ext cx="7772400" cy="1470025"/>
          </a:xfrm>
        </p:spPr>
        <p:txBody>
          <a:bodyPr/>
          <a:p>
            <a:r>
              <a:rPr lang="en-US"/>
              <a:t>Click to edit Master title style</a:t>
            </a:r>
          </a:p>
        </p:txBody>
      </p:sp>
      <p:sp>
        <p:nvSpPr>
          <p:cNvPr id="1048925" name="Subtitle 2"/>
          <p:cNvSpPr>
            <a:spLocks noGrp="1"/>
          </p:cNvSpPr>
          <p:nvPr>
            <p:ph type="subTitle" idx="1"/>
          </p:nvPr>
        </p:nvSpPr>
        <p:spPr>
          <a:xfrm>
            <a:off x="1371600" y="3886200"/>
            <a:ext cx="6400800" cy="1752600"/>
          </a:xfrm>
        </p:spPr>
        <p:txBody>
          <a:bodyPr/>
          <a:lstStyle>
            <a:lvl1pPr algn="ctr" indent="0" marL="0">
              <a:buNone/>
              <a:defRPr>
                <a:solidFill>
                  <a:schemeClr val="tx1">
                    <a:tint val="7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p>
        </p:txBody>
      </p:sp>
      <p:sp>
        <p:nvSpPr>
          <p:cNvPr id="1048926" name="Date Placeholder 3"/>
          <p:cNvSpPr>
            <a:spLocks noGrp="1"/>
          </p:cNvSpPr>
          <p:nvPr>
            <p:ph type="dt" sz="half" idx="10"/>
          </p:nvPr>
        </p:nvSpPr>
        <p:spPr/>
        <p:txBody>
          <a:bodyPr/>
          <a:p>
            <a:fld id="{1D8BD707-D9CF-40AE-B4C6-C98DA3205C09}" type="datetimeFigureOut">
              <a:rPr lang="en-US" smtClean="0"/>
              <a:t>2/14/26</a:t>
            </a:fld>
            <a:endParaRPr lang="en-US"/>
          </a:p>
        </p:txBody>
      </p:sp>
      <p:sp>
        <p:nvSpPr>
          <p:cNvPr id="1048927" name="Footer Placeholder 4"/>
          <p:cNvSpPr>
            <a:spLocks noGrp="1"/>
          </p:cNvSpPr>
          <p:nvPr>
            <p:ph type="ftr" sz="quarter" idx="11"/>
          </p:nvPr>
        </p:nvSpPr>
        <p:spPr/>
        <p:txBody>
          <a:bodyPr/>
          <a:p>
            <a:endParaRPr lang="en-US"/>
          </a:p>
        </p:txBody>
      </p:sp>
      <p:sp>
        <p:nvSpPr>
          <p:cNvPr id="1048928"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24" name=""/>
        <p:cNvGrpSpPr/>
        <p:nvPr/>
      </p:nvGrpSpPr>
      <p:grpSpPr>
        <a:xfrm>
          <a:off x="0" y="0"/>
          <a:ext cx="0" cy="0"/>
          <a:chOff x="0" y="0"/>
          <a:chExt cx="0" cy="0"/>
        </a:xfrm>
      </p:grpSpPr>
      <p:sp>
        <p:nvSpPr>
          <p:cNvPr id="1048938" name="Title 1"/>
          <p:cNvSpPr>
            <a:spLocks noGrp="1"/>
          </p:cNvSpPr>
          <p:nvPr>
            <p:ph type="title"/>
          </p:nvPr>
        </p:nvSpPr>
        <p:spPr/>
        <p:txBody>
          <a:bodyPr/>
          <a:p>
            <a:r>
              <a:rPr lang="en-US"/>
              <a:t>Click to edit Master title style</a:t>
            </a:r>
          </a:p>
        </p:txBody>
      </p:sp>
      <p:sp>
        <p:nvSpPr>
          <p:cNvPr id="1048939" name="Content Placeholder 2"/>
          <p:cNvSpPr>
            <a:spLocks noGrp="1"/>
          </p:cNvSpPr>
          <p:nvPr>
            <p:ph idx="1"/>
          </p:nvPr>
        </p:nvSpPr>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940" name="Date Placeholder 3"/>
          <p:cNvSpPr>
            <a:spLocks noGrp="1"/>
          </p:cNvSpPr>
          <p:nvPr>
            <p:ph type="dt" sz="half" idx="10"/>
          </p:nvPr>
        </p:nvSpPr>
        <p:spPr/>
        <p:txBody>
          <a:bodyPr/>
          <a:p>
            <a:fld id="{1D8BD707-D9CF-40AE-B4C6-C98DA3205C09}" type="datetimeFigureOut">
              <a:rPr lang="en-US" smtClean="0"/>
              <a:t>2/14/26</a:t>
            </a:fld>
            <a:endParaRPr lang="en-US"/>
          </a:p>
        </p:txBody>
      </p:sp>
      <p:sp>
        <p:nvSpPr>
          <p:cNvPr id="1048941" name="Footer Placeholder 4"/>
          <p:cNvSpPr>
            <a:spLocks noGrp="1"/>
          </p:cNvSpPr>
          <p:nvPr>
            <p:ph type="ftr" sz="quarter" idx="11"/>
          </p:nvPr>
        </p:nvSpPr>
        <p:spPr/>
        <p:txBody>
          <a:bodyPr/>
          <a:p>
            <a:endParaRPr lang="en-US"/>
          </a:p>
        </p:txBody>
      </p:sp>
      <p:sp>
        <p:nvSpPr>
          <p:cNvPr id="1048942"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27" name=""/>
        <p:cNvGrpSpPr/>
        <p:nvPr/>
      </p:nvGrpSpPr>
      <p:grpSpPr>
        <a:xfrm>
          <a:off x="0" y="0"/>
          <a:ext cx="0" cy="0"/>
          <a:chOff x="0" y="0"/>
          <a:chExt cx="0" cy="0"/>
        </a:xfrm>
      </p:grpSpPr>
      <p:sp>
        <p:nvSpPr>
          <p:cNvPr id="1048954" name="Title 1"/>
          <p:cNvSpPr>
            <a:spLocks noGrp="1"/>
          </p:cNvSpPr>
          <p:nvPr>
            <p:ph type="title"/>
          </p:nvPr>
        </p:nvSpPr>
        <p:spPr>
          <a:xfrm>
            <a:off x="722313" y="4406900"/>
            <a:ext cx="7772400" cy="1362075"/>
          </a:xfrm>
        </p:spPr>
        <p:txBody>
          <a:bodyPr anchor="t"/>
          <a:lstStyle>
            <a:lvl1pPr algn="l">
              <a:defRPr b="1" cap="all" sz="4000"/>
            </a:lvl1pPr>
          </a:lstStyle>
          <a:p>
            <a:r>
              <a:rPr lang="en-US"/>
              <a:t>Click to edit Master title style</a:t>
            </a:r>
          </a:p>
        </p:txBody>
      </p:sp>
      <p:sp>
        <p:nvSpPr>
          <p:cNvPr id="1048955" name="Text Placeholder 2"/>
          <p:cNvSpPr>
            <a:spLocks noGrp="1"/>
          </p:cNvSpPr>
          <p:nvPr>
            <p:ph type="body" idx="1"/>
          </p:nvPr>
        </p:nvSpPr>
        <p:spPr>
          <a:xfrm>
            <a:off x="722313" y="2906713"/>
            <a:ext cx="7772400" cy="1500187"/>
          </a:xfrm>
        </p:spPr>
        <p:txBody>
          <a:bodyPr anchor="b"/>
          <a:lstStyle>
            <a:lvl1pPr indent="0" marL="0">
              <a:buNone/>
              <a:defRPr sz="2000">
                <a:solidFill>
                  <a:schemeClr val="tx1">
                    <a:tint val="7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956" name="Date Placeholder 3"/>
          <p:cNvSpPr>
            <a:spLocks noGrp="1"/>
          </p:cNvSpPr>
          <p:nvPr>
            <p:ph type="dt" sz="half" idx="10"/>
          </p:nvPr>
        </p:nvSpPr>
        <p:spPr/>
        <p:txBody>
          <a:bodyPr/>
          <a:p>
            <a:fld id="{1D8BD707-D9CF-40AE-B4C6-C98DA3205C09}" type="datetimeFigureOut">
              <a:rPr lang="en-US" smtClean="0"/>
              <a:t>2/14/26</a:t>
            </a:fld>
            <a:endParaRPr lang="en-US"/>
          </a:p>
        </p:txBody>
      </p:sp>
      <p:sp>
        <p:nvSpPr>
          <p:cNvPr id="1048957" name="Footer Placeholder 4"/>
          <p:cNvSpPr>
            <a:spLocks noGrp="1"/>
          </p:cNvSpPr>
          <p:nvPr>
            <p:ph type="ftr" sz="quarter" idx="11"/>
          </p:nvPr>
        </p:nvSpPr>
        <p:spPr/>
        <p:txBody>
          <a:bodyPr/>
          <a:p>
            <a:endParaRPr lang="en-US"/>
          </a:p>
        </p:txBody>
      </p:sp>
      <p:sp>
        <p:nvSpPr>
          <p:cNvPr id="1048958"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28" name=""/>
        <p:cNvGrpSpPr/>
        <p:nvPr/>
      </p:nvGrpSpPr>
      <p:grpSpPr>
        <a:xfrm>
          <a:off x="0" y="0"/>
          <a:ext cx="0" cy="0"/>
          <a:chOff x="0" y="0"/>
          <a:chExt cx="0" cy="0"/>
        </a:xfrm>
      </p:grpSpPr>
      <p:sp>
        <p:nvSpPr>
          <p:cNvPr id="1048959" name="Title 1"/>
          <p:cNvSpPr>
            <a:spLocks noGrp="1"/>
          </p:cNvSpPr>
          <p:nvPr>
            <p:ph type="title"/>
          </p:nvPr>
        </p:nvSpPr>
        <p:spPr/>
        <p:txBody>
          <a:bodyPr/>
          <a:p>
            <a:r>
              <a:rPr lang="en-US"/>
              <a:t>Click to edit Master title style</a:t>
            </a:r>
          </a:p>
        </p:txBody>
      </p:sp>
      <p:sp>
        <p:nvSpPr>
          <p:cNvPr id="1048960"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961"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962" name="Date Placeholder 4"/>
          <p:cNvSpPr>
            <a:spLocks noGrp="1"/>
          </p:cNvSpPr>
          <p:nvPr>
            <p:ph type="dt" sz="half" idx="10"/>
          </p:nvPr>
        </p:nvSpPr>
        <p:spPr/>
        <p:txBody>
          <a:bodyPr/>
          <a:p>
            <a:fld id="{1D8BD707-D9CF-40AE-B4C6-C98DA3205C09}" type="datetimeFigureOut">
              <a:rPr lang="en-US" smtClean="0"/>
              <a:t>2/14/26</a:t>
            </a:fld>
            <a:endParaRPr lang="en-US"/>
          </a:p>
        </p:txBody>
      </p:sp>
      <p:sp>
        <p:nvSpPr>
          <p:cNvPr id="1048963" name="Footer Placeholder 5"/>
          <p:cNvSpPr>
            <a:spLocks noGrp="1"/>
          </p:cNvSpPr>
          <p:nvPr>
            <p:ph type="ftr" sz="quarter" idx="11"/>
          </p:nvPr>
        </p:nvSpPr>
        <p:spPr/>
        <p:txBody>
          <a:bodyPr/>
          <a:p>
            <a:endParaRPr lang="en-US"/>
          </a:p>
        </p:txBody>
      </p:sp>
      <p:sp>
        <p:nvSpPr>
          <p:cNvPr id="1048964"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29" name=""/>
        <p:cNvGrpSpPr/>
        <p:nvPr/>
      </p:nvGrpSpPr>
      <p:grpSpPr>
        <a:xfrm>
          <a:off x="0" y="0"/>
          <a:ext cx="0" cy="0"/>
          <a:chOff x="0" y="0"/>
          <a:chExt cx="0" cy="0"/>
        </a:xfrm>
      </p:grpSpPr>
      <p:sp>
        <p:nvSpPr>
          <p:cNvPr id="1048965" name="Title 1"/>
          <p:cNvSpPr>
            <a:spLocks noGrp="1"/>
          </p:cNvSpPr>
          <p:nvPr>
            <p:ph type="title"/>
          </p:nvPr>
        </p:nvSpPr>
        <p:spPr/>
        <p:txBody>
          <a:bodyPr/>
          <a:p>
            <a:r>
              <a:rPr lang="en-US"/>
              <a:t>Click to edit Master title style</a:t>
            </a:r>
          </a:p>
        </p:txBody>
      </p:sp>
      <p:sp>
        <p:nvSpPr>
          <p:cNvPr id="1048966" name="Text Placeholder 2"/>
          <p:cNvSpPr>
            <a:spLocks noGrp="1"/>
          </p:cNvSpPr>
          <p:nvPr>
            <p:ph type="body" idx="1"/>
          </p:nvPr>
        </p:nvSpPr>
        <p:spPr>
          <a:xfrm>
            <a:off x="457200" y="1535113"/>
            <a:ext cx="4040188"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967"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968" name="Text Placeholder 4"/>
          <p:cNvSpPr>
            <a:spLocks noGrp="1"/>
          </p:cNvSpPr>
          <p:nvPr>
            <p:ph type="body" sz="quarter" idx="3"/>
          </p:nvPr>
        </p:nvSpPr>
        <p:spPr>
          <a:xfrm>
            <a:off x="4645025" y="1535113"/>
            <a:ext cx="4041775"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969"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970" name="Date Placeholder 6"/>
          <p:cNvSpPr>
            <a:spLocks noGrp="1"/>
          </p:cNvSpPr>
          <p:nvPr>
            <p:ph type="dt" sz="half" idx="10"/>
          </p:nvPr>
        </p:nvSpPr>
        <p:spPr/>
        <p:txBody>
          <a:bodyPr/>
          <a:p>
            <a:fld id="{1D8BD707-D9CF-40AE-B4C6-C98DA3205C09}" type="datetimeFigureOut">
              <a:rPr lang="en-US" smtClean="0"/>
              <a:t>2/14/26</a:t>
            </a:fld>
            <a:endParaRPr lang="en-US"/>
          </a:p>
        </p:txBody>
      </p:sp>
      <p:sp>
        <p:nvSpPr>
          <p:cNvPr id="1048971" name="Footer Placeholder 7"/>
          <p:cNvSpPr>
            <a:spLocks noGrp="1"/>
          </p:cNvSpPr>
          <p:nvPr>
            <p:ph type="ftr" sz="quarter" idx="11"/>
          </p:nvPr>
        </p:nvSpPr>
        <p:spPr/>
        <p:txBody>
          <a:bodyPr/>
          <a:p>
            <a:endParaRPr lang="en-US"/>
          </a:p>
        </p:txBody>
      </p:sp>
      <p:sp>
        <p:nvSpPr>
          <p:cNvPr id="1048972" name="Slide Number Placeholder 8"/>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22" name=""/>
        <p:cNvGrpSpPr/>
        <p:nvPr/>
      </p:nvGrpSpPr>
      <p:grpSpPr>
        <a:xfrm>
          <a:off x="0" y="0"/>
          <a:ext cx="0" cy="0"/>
          <a:chOff x="0" y="0"/>
          <a:chExt cx="0" cy="0"/>
        </a:xfrm>
      </p:grpSpPr>
      <p:sp>
        <p:nvSpPr>
          <p:cNvPr id="1048929" name="Title 1"/>
          <p:cNvSpPr>
            <a:spLocks noGrp="1"/>
          </p:cNvSpPr>
          <p:nvPr>
            <p:ph type="title"/>
          </p:nvPr>
        </p:nvSpPr>
        <p:spPr/>
        <p:txBody>
          <a:bodyPr/>
          <a:p>
            <a:r>
              <a:rPr lang="en-US"/>
              <a:t>Click to edit Master title style</a:t>
            </a:r>
          </a:p>
        </p:txBody>
      </p:sp>
      <p:sp>
        <p:nvSpPr>
          <p:cNvPr id="1048930" name="Date Placeholder 2"/>
          <p:cNvSpPr>
            <a:spLocks noGrp="1"/>
          </p:cNvSpPr>
          <p:nvPr>
            <p:ph type="dt" sz="half" idx="10"/>
          </p:nvPr>
        </p:nvSpPr>
        <p:spPr/>
        <p:txBody>
          <a:bodyPr/>
          <a:p>
            <a:fld id="{1D8BD707-D9CF-40AE-B4C6-C98DA3205C09}" type="datetimeFigureOut">
              <a:rPr lang="en-US" smtClean="0"/>
              <a:t>2/14/26</a:t>
            </a:fld>
            <a:endParaRPr lang="en-US"/>
          </a:p>
        </p:txBody>
      </p:sp>
      <p:sp>
        <p:nvSpPr>
          <p:cNvPr id="1048931" name="Footer Placeholder 3"/>
          <p:cNvSpPr>
            <a:spLocks noGrp="1"/>
          </p:cNvSpPr>
          <p:nvPr>
            <p:ph type="ftr" sz="quarter" idx="11"/>
          </p:nvPr>
        </p:nvSpPr>
        <p:spPr/>
        <p:txBody>
          <a:bodyPr/>
          <a:p>
            <a:endParaRPr lang="en-US"/>
          </a:p>
        </p:txBody>
      </p:sp>
      <p:sp>
        <p:nvSpPr>
          <p:cNvPr id="1048932" name="Slide Number Placeholder 4"/>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24" name=""/>
        <p:cNvGrpSpPr/>
        <p:nvPr/>
      </p:nvGrpSpPr>
      <p:grpSpPr>
        <a:xfrm>
          <a:off x="0" y="0"/>
          <a:ext cx="0" cy="0"/>
          <a:chOff x="0" y="0"/>
          <a:chExt cx="0" cy="0"/>
        </a:xfrm>
      </p:grpSpPr>
      <p:sp>
        <p:nvSpPr>
          <p:cNvPr id="1048581" name="Date Placeholder 1"/>
          <p:cNvSpPr>
            <a:spLocks noGrp="1"/>
          </p:cNvSpPr>
          <p:nvPr>
            <p:ph type="dt" sz="half" idx="10"/>
          </p:nvPr>
        </p:nvSpPr>
        <p:spPr/>
        <p:txBody>
          <a:bodyPr/>
          <a:p>
            <a:fld id="{1D8BD707-D9CF-40AE-B4C6-C98DA3205C09}" type="datetimeFigureOut">
              <a:rPr lang="en-US" smtClean="0"/>
              <a:t>2/14/26</a:t>
            </a:fld>
            <a:endParaRPr lang="en-US"/>
          </a:p>
        </p:txBody>
      </p:sp>
      <p:sp>
        <p:nvSpPr>
          <p:cNvPr id="1048582" name="Footer Placeholder 2"/>
          <p:cNvSpPr>
            <a:spLocks noGrp="1"/>
          </p:cNvSpPr>
          <p:nvPr>
            <p:ph type="ftr" sz="quarter" idx="11"/>
          </p:nvPr>
        </p:nvSpPr>
        <p:spPr/>
        <p:txBody>
          <a:bodyPr/>
          <a:p>
            <a:endParaRPr lang="en-US"/>
          </a:p>
        </p:txBody>
      </p:sp>
      <p:sp>
        <p:nvSpPr>
          <p:cNvPr id="1048583" name="Slide Number Placeholder 3"/>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07" name=""/>
        <p:cNvGrpSpPr/>
        <p:nvPr/>
      </p:nvGrpSpPr>
      <p:grpSpPr>
        <a:xfrm>
          <a:off x="0" y="0"/>
          <a:ext cx="0" cy="0"/>
          <a:chOff x="0" y="0"/>
          <a:chExt cx="0" cy="0"/>
        </a:xfrm>
      </p:grpSpPr>
      <p:sp>
        <p:nvSpPr>
          <p:cNvPr id="1048824" name="Title 1"/>
          <p:cNvSpPr>
            <a:spLocks noGrp="1"/>
          </p:cNvSpPr>
          <p:nvPr>
            <p:ph type="title"/>
          </p:nvPr>
        </p:nvSpPr>
        <p:spPr>
          <a:xfrm>
            <a:off x="457200" y="273050"/>
            <a:ext cx="3008313" cy="1162050"/>
          </a:xfrm>
        </p:spPr>
        <p:txBody>
          <a:bodyPr anchor="b"/>
          <a:lstStyle>
            <a:lvl1pPr algn="l">
              <a:defRPr b="1" sz="2000"/>
            </a:lvl1pPr>
          </a:lstStyle>
          <a:p>
            <a:r>
              <a:rPr lang="en-US"/>
              <a:t>Click to edit Master title style</a:t>
            </a:r>
          </a:p>
        </p:txBody>
      </p:sp>
      <p:sp>
        <p:nvSpPr>
          <p:cNvPr id="1048825"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826" name="Text Placeholder 3"/>
          <p:cNvSpPr>
            <a:spLocks noGrp="1"/>
          </p:cNvSpPr>
          <p:nvPr>
            <p:ph type="body" sz="half" idx="2"/>
          </p:nvPr>
        </p:nvSpPr>
        <p:spPr>
          <a:xfrm>
            <a:off x="457200" y="1435100"/>
            <a:ext cx="3008313" cy="4691063"/>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827" name="Date Placeholder 4"/>
          <p:cNvSpPr>
            <a:spLocks noGrp="1"/>
          </p:cNvSpPr>
          <p:nvPr>
            <p:ph type="dt" sz="half" idx="10"/>
          </p:nvPr>
        </p:nvSpPr>
        <p:spPr/>
        <p:txBody>
          <a:bodyPr/>
          <a:p>
            <a:fld id="{1D8BD707-D9CF-40AE-B4C6-C98DA3205C09}" type="datetimeFigureOut">
              <a:rPr lang="en-US" smtClean="0"/>
              <a:t>2/14/26</a:t>
            </a:fld>
            <a:endParaRPr lang="en-US"/>
          </a:p>
        </p:txBody>
      </p:sp>
      <p:sp>
        <p:nvSpPr>
          <p:cNvPr id="1048828" name="Footer Placeholder 5"/>
          <p:cNvSpPr>
            <a:spLocks noGrp="1"/>
          </p:cNvSpPr>
          <p:nvPr>
            <p:ph type="ftr" sz="quarter" idx="11"/>
          </p:nvPr>
        </p:nvSpPr>
        <p:spPr/>
        <p:txBody>
          <a:bodyPr/>
          <a:p>
            <a:endParaRPr lang="en-US"/>
          </a:p>
        </p:txBody>
      </p:sp>
      <p:sp>
        <p:nvSpPr>
          <p:cNvPr id="1048829"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25" name=""/>
        <p:cNvGrpSpPr/>
        <p:nvPr/>
      </p:nvGrpSpPr>
      <p:grpSpPr>
        <a:xfrm>
          <a:off x="0" y="0"/>
          <a:ext cx="0" cy="0"/>
          <a:chOff x="0" y="0"/>
          <a:chExt cx="0" cy="0"/>
        </a:xfrm>
      </p:grpSpPr>
      <p:sp>
        <p:nvSpPr>
          <p:cNvPr id="1048943" name="Title 1"/>
          <p:cNvSpPr>
            <a:spLocks noGrp="1"/>
          </p:cNvSpPr>
          <p:nvPr>
            <p:ph type="title"/>
          </p:nvPr>
        </p:nvSpPr>
        <p:spPr>
          <a:xfrm>
            <a:off x="1792288" y="4800600"/>
            <a:ext cx="5486400" cy="566738"/>
          </a:xfrm>
        </p:spPr>
        <p:txBody>
          <a:bodyPr anchor="b"/>
          <a:lstStyle>
            <a:lvl1pPr algn="l">
              <a:defRPr b="1" sz="2000"/>
            </a:lvl1pPr>
          </a:lstStyle>
          <a:p>
            <a:r>
              <a:rPr lang="en-US"/>
              <a:t>Click to edit Master title style</a:t>
            </a:r>
          </a:p>
        </p:txBody>
      </p:sp>
      <p:sp>
        <p:nvSpPr>
          <p:cNvPr id="1048944" name="Picture Placeholder 2"/>
          <p:cNvSpPr>
            <a:spLocks noGrp="1"/>
          </p:cNvSpPr>
          <p:nvPr>
            <p:ph type="pic" idx="1"/>
          </p:nvPr>
        </p:nvSpPr>
        <p:spPr>
          <a:xfrm>
            <a:off x="1792288" y="612775"/>
            <a:ext cx="5486400" cy="4114800"/>
          </a:xfrm>
        </p:spPr>
        <p:txBody>
          <a:bodyPr/>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1048945" name="Text Placeholder 3"/>
          <p:cNvSpPr>
            <a:spLocks noGrp="1"/>
          </p:cNvSpPr>
          <p:nvPr>
            <p:ph type="body" sz="half" idx="2"/>
          </p:nvPr>
        </p:nvSpPr>
        <p:spPr>
          <a:xfrm>
            <a:off x="1792288" y="5367338"/>
            <a:ext cx="5486400" cy="804862"/>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946" name="Date Placeholder 4"/>
          <p:cNvSpPr>
            <a:spLocks noGrp="1"/>
          </p:cNvSpPr>
          <p:nvPr>
            <p:ph type="dt" sz="half" idx="10"/>
          </p:nvPr>
        </p:nvSpPr>
        <p:spPr/>
        <p:txBody>
          <a:bodyPr/>
          <a:p>
            <a:fld id="{1D8BD707-D9CF-40AE-B4C6-C98DA3205C09}" type="datetimeFigureOut">
              <a:rPr lang="en-US" smtClean="0"/>
              <a:t>2/14/26</a:t>
            </a:fld>
            <a:endParaRPr lang="en-US"/>
          </a:p>
        </p:txBody>
      </p:sp>
      <p:sp>
        <p:nvSpPr>
          <p:cNvPr id="1048947" name="Footer Placeholder 5"/>
          <p:cNvSpPr>
            <a:spLocks noGrp="1"/>
          </p:cNvSpPr>
          <p:nvPr>
            <p:ph type="ftr" sz="quarter" idx="11"/>
          </p:nvPr>
        </p:nvSpPr>
        <p:spPr/>
        <p:txBody>
          <a:bodyPr/>
          <a:p>
            <a:endParaRPr lang="en-US"/>
          </a:p>
        </p:txBody>
      </p:sp>
      <p:sp>
        <p:nvSpPr>
          <p:cNvPr id="1048948"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26" name=""/>
        <p:cNvGrpSpPr/>
        <p:nvPr/>
      </p:nvGrpSpPr>
      <p:grpSpPr>
        <a:xfrm>
          <a:off x="0" y="0"/>
          <a:ext cx="0" cy="0"/>
          <a:chOff x="0" y="0"/>
          <a:chExt cx="0" cy="0"/>
        </a:xfrm>
      </p:grpSpPr>
      <p:sp>
        <p:nvSpPr>
          <p:cNvPr id="1048949" name="Title 1"/>
          <p:cNvSpPr>
            <a:spLocks noGrp="1"/>
          </p:cNvSpPr>
          <p:nvPr>
            <p:ph type="title"/>
          </p:nvPr>
        </p:nvSpPr>
        <p:spPr/>
        <p:txBody>
          <a:bodyPr/>
          <a:p>
            <a:r>
              <a:rPr lang="en-US"/>
              <a:t>Click to edit Master title style</a:t>
            </a:r>
          </a:p>
        </p:txBody>
      </p:sp>
      <p:sp>
        <p:nvSpPr>
          <p:cNvPr id="1048950" name="Vertical Text Placeholder 2"/>
          <p:cNvSpPr>
            <a:spLocks noGrp="1"/>
          </p:cNvSpPr>
          <p:nvPr>
            <p:ph type="body" orient="vert" idx="1"/>
          </p:nvPr>
        </p:nvSpPr>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951" name="Date Placeholder 3"/>
          <p:cNvSpPr>
            <a:spLocks noGrp="1"/>
          </p:cNvSpPr>
          <p:nvPr>
            <p:ph type="dt" sz="half" idx="10"/>
          </p:nvPr>
        </p:nvSpPr>
        <p:spPr/>
        <p:txBody>
          <a:bodyPr/>
          <a:p>
            <a:fld id="{1D8BD707-D9CF-40AE-B4C6-C98DA3205C09}" type="datetimeFigureOut">
              <a:rPr lang="en-US" smtClean="0"/>
              <a:t>2/14/26</a:t>
            </a:fld>
            <a:endParaRPr lang="en-US"/>
          </a:p>
        </p:txBody>
      </p:sp>
      <p:sp>
        <p:nvSpPr>
          <p:cNvPr id="1048952" name="Footer Placeholder 4"/>
          <p:cNvSpPr>
            <a:spLocks noGrp="1"/>
          </p:cNvSpPr>
          <p:nvPr>
            <p:ph type="ftr" sz="quarter" idx="11"/>
          </p:nvPr>
        </p:nvSpPr>
        <p:spPr/>
        <p:txBody>
          <a:bodyPr/>
          <a:p>
            <a:endParaRPr lang="en-US"/>
          </a:p>
        </p:txBody>
      </p:sp>
      <p:sp>
        <p:nvSpPr>
          <p:cNvPr id="1048953"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23" name=""/>
        <p:cNvGrpSpPr/>
        <p:nvPr/>
      </p:nvGrpSpPr>
      <p:grpSpPr>
        <a:xfrm>
          <a:off x="0" y="0"/>
          <a:ext cx="0" cy="0"/>
          <a:chOff x="0" y="0"/>
          <a:chExt cx="0" cy="0"/>
        </a:xfrm>
      </p:grpSpPr>
      <p:sp>
        <p:nvSpPr>
          <p:cNvPr id="1048933" name="Vertical Title 1"/>
          <p:cNvSpPr>
            <a:spLocks noGrp="1"/>
          </p:cNvSpPr>
          <p:nvPr>
            <p:ph type="title" orient="vert"/>
          </p:nvPr>
        </p:nvSpPr>
        <p:spPr>
          <a:xfrm>
            <a:off x="6629400" y="274638"/>
            <a:ext cx="2057400" cy="5851525"/>
          </a:xfrm>
        </p:spPr>
        <p:txBody>
          <a:bodyPr vert="eaVert"/>
          <a:p>
            <a:r>
              <a:rPr lang="en-US"/>
              <a:t>Click to edit Master title style</a:t>
            </a:r>
          </a:p>
        </p:txBody>
      </p:sp>
      <p:sp>
        <p:nvSpPr>
          <p:cNvPr id="1048934" name="Vertical Text Placeholder 2"/>
          <p:cNvSpPr>
            <a:spLocks noGrp="1"/>
          </p:cNvSpPr>
          <p:nvPr>
            <p:ph type="body" orient="vert" idx="1"/>
          </p:nvPr>
        </p:nvSpPr>
        <p:spPr>
          <a:xfrm>
            <a:off x="457200" y="274638"/>
            <a:ext cx="6019800" cy="5851525"/>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935" name="Date Placeholder 3"/>
          <p:cNvSpPr>
            <a:spLocks noGrp="1"/>
          </p:cNvSpPr>
          <p:nvPr>
            <p:ph type="dt" sz="half" idx="10"/>
          </p:nvPr>
        </p:nvSpPr>
        <p:spPr/>
        <p:txBody>
          <a:bodyPr/>
          <a:p>
            <a:fld id="{1D8BD707-D9CF-40AE-B4C6-C98DA3205C09}" type="datetimeFigureOut">
              <a:rPr lang="en-US" smtClean="0"/>
              <a:t>2/14/26</a:t>
            </a:fld>
            <a:endParaRPr lang="en-US"/>
          </a:p>
        </p:txBody>
      </p:sp>
      <p:sp>
        <p:nvSpPr>
          <p:cNvPr id="1048936" name="Footer Placeholder 4"/>
          <p:cNvSpPr>
            <a:spLocks noGrp="1"/>
          </p:cNvSpPr>
          <p:nvPr>
            <p:ph type="ftr" sz="quarter" idx="11"/>
          </p:nvPr>
        </p:nvSpPr>
        <p:spPr/>
        <p:txBody>
          <a:bodyPr/>
          <a:p>
            <a:endParaRPr lang="en-US"/>
          </a:p>
        </p:txBody>
      </p:sp>
      <p:sp>
        <p:nvSpPr>
          <p:cNvPr id="1048937"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2" name=""/>
        <p:cNvGrpSpPr/>
        <p:nvPr/>
      </p:nvGrpSpPr>
      <p:grpSpPr>
        <a:xfrm>
          <a:off x="0" y="0"/>
          <a:ext cx="0" cy="0"/>
          <a:chOff x="0" y="0"/>
          <a:chExt cx="0" cy="0"/>
        </a:xfrm>
      </p:grpSpPr>
      <p:sp>
        <p:nvSpPr>
          <p:cNvPr id="1048576" name="Title Placeholder 1"/>
          <p:cNvSpPr>
            <a:spLocks noGrp="1"/>
          </p:cNvSpPr>
          <p:nvPr>
            <p:ph type="title"/>
          </p:nvPr>
        </p:nvSpPr>
        <p:spPr>
          <a:xfrm>
            <a:off x="457200" y="274638"/>
            <a:ext cx="8229600" cy="1143000"/>
          </a:xfrm>
          <a:prstGeom prst="rect"/>
        </p:spPr>
        <p:txBody>
          <a:bodyPr anchor="ctr" bIns="45720" lIns="91440" rIns="91440" rtlCol="0" tIns="45720" vert="horz">
            <a:normAutofit/>
          </a:bodyPr>
          <a:p>
            <a:r>
              <a:rPr lang="en-US"/>
              <a:t>Click to edit Master title style</a:t>
            </a:r>
          </a:p>
        </p:txBody>
      </p:sp>
      <p:sp>
        <p:nvSpPr>
          <p:cNvPr id="1048577" name="Text Placeholder 2"/>
          <p:cNvSpPr>
            <a:spLocks noGrp="1"/>
          </p:cNvSpPr>
          <p:nvPr>
            <p:ph type="body" idx="1"/>
          </p:nvPr>
        </p:nvSpPr>
        <p:spPr>
          <a:xfrm>
            <a:off x="457200" y="1600200"/>
            <a:ext cx="8229600" cy="4525963"/>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578" name="Date Placeholder 3"/>
          <p:cNvSpPr>
            <a:spLocks noGrp="1"/>
          </p:cNvSpPr>
          <p:nvPr>
            <p:ph type="dt" sz="half" idx="2"/>
          </p:nvPr>
        </p:nvSpPr>
        <p:spPr>
          <a:xfrm>
            <a:off x="457200" y="6356350"/>
            <a:ext cx="2133600" cy="365125"/>
          </a:xfrm>
          <a:prstGeom prst="rect"/>
        </p:spPr>
        <p:txBody>
          <a:bodyPr anchor="ctr" bIns="45720" lIns="91440" rIns="91440" rtlCol="0" tIns="45720" vert="horz"/>
          <a:lstStyle>
            <a:lvl1pPr algn="l">
              <a:defRPr sz="1200">
                <a:solidFill>
                  <a:schemeClr val="tx1">
                    <a:tint val="75000"/>
                  </a:schemeClr>
                </a:solidFill>
              </a:defRPr>
            </a:lvl1pPr>
          </a:lstStyle>
          <a:p>
            <a:fld id="{1D8BD707-D9CF-40AE-B4C6-C98DA3205C09}" type="datetimeFigureOut">
              <a:rPr lang="en-US" smtClean="0"/>
              <a:t>2/14/26</a:t>
            </a:fld>
            <a:endParaRPr lang="en-US"/>
          </a:p>
        </p:txBody>
      </p:sp>
      <p:sp>
        <p:nvSpPr>
          <p:cNvPr id="1048579" name="Footer Placeholder 4"/>
          <p:cNvSpPr>
            <a:spLocks noGrp="1"/>
          </p:cNvSpPr>
          <p:nvPr>
            <p:ph type="ftr" sz="quarter" idx="3"/>
          </p:nvPr>
        </p:nvSpPr>
        <p:spPr>
          <a:xfrm>
            <a:off x="3124200" y="6356350"/>
            <a:ext cx="2895600" cy="365125"/>
          </a:xfrm>
          <a:prstGeom prst="rect"/>
        </p:spPr>
        <p:txBody>
          <a:bodyPr anchor="ctr" bIns="45720" lIns="91440" rIns="91440" rtlCol="0" tIns="45720" vert="horz"/>
          <a:lstStyle>
            <a:lvl1pPr algn="ctr">
              <a:defRPr sz="1200">
                <a:solidFill>
                  <a:schemeClr val="tx1">
                    <a:tint val="75000"/>
                  </a:schemeClr>
                </a:solidFill>
              </a:defRPr>
            </a:lvl1pPr>
          </a:lstStyle>
          <a:p>
            <a:endParaRPr lang="en-US"/>
          </a:p>
        </p:txBody>
      </p:sp>
      <p:sp>
        <p:nvSpPr>
          <p:cNvPr id="1048580" name="Slide Number Placeholder 5"/>
          <p:cNvSpPr>
            <a:spLocks noGrp="1"/>
          </p:cNvSpPr>
          <p:nvPr>
            <p:ph type="sldNum" sz="quarter" idx="4"/>
          </p:nvPr>
        </p:nvSpPr>
        <p:spPr>
          <a:xfrm>
            <a:off x="6553200" y="6356350"/>
            <a:ext cx="2133600" cy="365125"/>
          </a:xfrm>
          <a:prstGeom prst="rect"/>
        </p:spPr>
        <p:txBody>
          <a:bodyPr anchor="ctr" bIns="45720" lIns="91440" rIns="91440" rtlCol="0" tIns="45720" vert="horz"/>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accent1="accent1" accent2="accent2" accent3="accent3" accent4="accent4" accent5="accent5" accent6="accent6" bg1="dk1" bg2="dk2" tx1="lt1" tx2="lt2"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eaLnBrk="1" hangingPunct="1" latinLnBrk="0" rtl="0">
        <a:spcBef>
          <a:spcPct val="0"/>
        </a:spcBef>
        <a:buNone/>
        <a:defRPr sz="4400" kern="1200">
          <a:solidFill>
            <a:schemeClr val="tx1"/>
          </a:solidFill>
          <a:latin typeface="+mj-lt"/>
          <a:ea typeface="+mj-ea"/>
          <a:cs typeface="+mj-cs"/>
        </a:defRPr>
      </a:lvl1pPr>
    </p:titleStyle>
    <p:bodyStyle>
      <a:lvl1pPr algn="l" defTabSz="914400" eaLnBrk="1" hangingPunct="1" indent="-342900" latinLnBrk="0" marL="342900" rtl="0">
        <a:spcBef>
          <a:spcPct val="20000"/>
        </a:spcBef>
        <a:buFont typeface="Arial" pitchFamily="34" charset="0"/>
        <a:buChar char="•"/>
        <a:defRPr sz="3200" kern="1200">
          <a:solidFill>
            <a:schemeClr val="tx1"/>
          </a:solidFill>
          <a:latin typeface="+mn-lt"/>
          <a:ea typeface="+mn-ea"/>
          <a:cs typeface="+mn-cs"/>
        </a:defRPr>
      </a:lvl1pPr>
      <a:lvl2pPr algn="l" defTabSz="914400" eaLnBrk="1" hangingPunct="1" indent="-285750" latinLnBrk="0" marL="742950" rtl="0">
        <a:spcBef>
          <a:spcPct val="20000"/>
        </a:spcBef>
        <a:buFont typeface="Arial" pitchFamily="34" charset="0"/>
        <a:buChar char="–"/>
        <a:defRPr sz="2800" kern="1200">
          <a:solidFill>
            <a:schemeClr val="tx1"/>
          </a:solidFill>
          <a:latin typeface="+mn-lt"/>
          <a:ea typeface="+mn-ea"/>
          <a:cs typeface="+mn-cs"/>
        </a:defRPr>
      </a:lvl2pPr>
      <a:lvl3pPr algn="l" defTabSz="914400" eaLnBrk="1" hangingPunct="1" indent="-228600" latinLnBrk="0" marL="1143000" rtl="0">
        <a:spcBef>
          <a:spcPct val="20000"/>
        </a:spcBef>
        <a:buFont typeface="Arial" pitchFamily="34" charset="0"/>
        <a:buChar char="•"/>
        <a:defRPr sz="2400" kern="1200">
          <a:solidFill>
            <a:schemeClr val="tx1"/>
          </a:solidFill>
          <a:latin typeface="+mn-lt"/>
          <a:ea typeface="+mn-ea"/>
          <a:cs typeface="+mn-cs"/>
        </a:defRPr>
      </a:lvl3pPr>
      <a:lvl4pPr algn="l" defTabSz="914400" eaLnBrk="1" hangingPunct="1" indent="-228600" latinLnBrk="0" marL="1600200" rtl="0">
        <a:spcBef>
          <a:spcPct val="20000"/>
        </a:spcBef>
        <a:buFont typeface="Arial" pitchFamily="34" charset="0"/>
        <a:buChar char="–"/>
        <a:defRPr sz="2000" kern="1200">
          <a:solidFill>
            <a:schemeClr val="tx1"/>
          </a:solidFill>
          <a:latin typeface="+mn-lt"/>
          <a:ea typeface="+mn-ea"/>
          <a:cs typeface="+mn-cs"/>
        </a:defRPr>
      </a:lvl4pPr>
      <a:lvl5pPr algn="l" defTabSz="914400" eaLnBrk="1" hangingPunct="1" indent="-228600" latinLnBrk="0" marL="2057400" rtl="0">
        <a:spcBef>
          <a:spcPct val="20000"/>
        </a:spcBef>
        <a:buFont typeface="Arial" pitchFamily="34" charset="0"/>
        <a:buChar char="»"/>
        <a:defRPr sz="2000" kern="1200">
          <a:solidFill>
            <a:schemeClr val="tx1"/>
          </a:solidFill>
          <a:latin typeface="+mn-lt"/>
          <a:ea typeface="+mn-ea"/>
          <a:cs typeface="+mn-cs"/>
        </a:defRPr>
      </a:lvl5pPr>
      <a:lvl6pPr algn="l" defTabSz="914400" eaLnBrk="1" hangingPunct="1" indent="-228600" latinLnBrk="0" marL="2514600" rtl="0">
        <a:spcBef>
          <a:spcPct val="20000"/>
        </a:spcBef>
        <a:buFont typeface="Arial" pitchFamily="34" charset="0"/>
        <a:buChar char="•"/>
        <a:defRPr sz="2000" kern="1200">
          <a:solidFill>
            <a:schemeClr val="tx1"/>
          </a:solidFill>
          <a:latin typeface="+mn-lt"/>
          <a:ea typeface="+mn-ea"/>
          <a:cs typeface="+mn-cs"/>
        </a:defRPr>
      </a:lvl6pPr>
      <a:lvl7pPr algn="l" defTabSz="914400" eaLnBrk="1" hangingPunct="1" indent="-228600" latinLnBrk="0" marL="2971800" rtl="0">
        <a:spcBef>
          <a:spcPct val="20000"/>
        </a:spcBef>
        <a:buFont typeface="Arial" pitchFamily="34" charset="0"/>
        <a:buChar char="•"/>
        <a:defRPr sz="2000" kern="1200">
          <a:solidFill>
            <a:schemeClr val="tx1"/>
          </a:solidFill>
          <a:latin typeface="+mn-lt"/>
          <a:ea typeface="+mn-ea"/>
          <a:cs typeface="+mn-cs"/>
        </a:defRPr>
      </a:lvl7pPr>
      <a:lvl8pPr algn="l" defTabSz="914400" eaLnBrk="1" hangingPunct="1" indent="-228600" latinLnBrk="0" marL="3429000" rtl="0">
        <a:spcBef>
          <a:spcPct val="20000"/>
        </a:spcBef>
        <a:buFont typeface="Arial" pitchFamily="34" charset="0"/>
        <a:buChar char="•"/>
        <a:defRPr sz="2000" kern="1200">
          <a:solidFill>
            <a:schemeClr val="tx1"/>
          </a:solidFill>
          <a:latin typeface="+mn-lt"/>
          <a:ea typeface="+mn-ea"/>
          <a:cs typeface="+mn-cs"/>
        </a:defRPr>
      </a:lvl8pPr>
      <a:lvl9pPr algn="l" defTabSz="914400" eaLnBrk="1" hangingPunct="1" indent="-228600" latinLnBrk="0" marL="3886200" rtl="0">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diagramLayout" Target="../diagrams/layout1.xml"/><Relationship Id="rId2" Type="http://schemas.openxmlformats.org/officeDocument/2006/relationships/diagramData" Target="../diagrams/data1.xml"/><Relationship Id="rId3" Type="http://schemas.microsoft.com/office/2007/relationships/diagramDrawing" Target="../diagrams/drawing1.xml"/><Relationship Id="rId4" Type="http://schemas.openxmlformats.org/officeDocument/2006/relationships/diagramColors" Target="../diagrams/colors1.xml"/><Relationship Id="rId5" Type="http://schemas.openxmlformats.org/officeDocument/2006/relationships/diagramQuickStyle" Target="../diagrams/quickStyle1.xml"/><Relationship Id="rId6" Type="http://schemas.openxmlformats.org/officeDocument/2006/relationships/image" Target="../media/image1.png"/><Relationship Id="rId7" Type="http://schemas.openxmlformats.org/officeDocument/2006/relationships/image" Target="../media/image3.png"/><Relationship Id="rId8" Type="http://schemas.openxmlformats.org/officeDocument/2006/relationships/image" Target="../media/image4.png"/><Relationship Id="rId9"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diagramLayout" Target="../diagrams/layout2.xml"/><Relationship Id="rId2" Type="http://schemas.openxmlformats.org/officeDocument/2006/relationships/diagramData" Target="../diagrams/data2.xml"/><Relationship Id="rId3" Type="http://schemas.microsoft.com/office/2007/relationships/diagramDrawing" Target="../diagrams/drawing2.xml"/><Relationship Id="rId4" Type="http://schemas.openxmlformats.org/officeDocument/2006/relationships/diagramColors" Target="../diagrams/colors2.xml"/><Relationship Id="rId5" Type="http://schemas.openxmlformats.org/officeDocument/2006/relationships/diagramQuickStyle" Target="../diagrams/quickStyle2.xml"/><Relationship Id="rId6" Type="http://schemas.openxmlformats.org/officeDocument/2006/relationships/image" Target="../media/image1.png"/><Relationship Id="rId7" Type="http://schemas.openxmlformats.org/officeDocument/2006/relationships/image" Target="../media/image3.png"/><Relationship Id="rId8" Type="http://schemas.openxmlformats.org/officeDocument/2006/relationships/image" Target="../media/image5.jpeg"/><Relationship Id="rId9" Type="http://schemas.openxmlformats.org/officeDocument/2006/relationships/image" Target="../media/image6.png"/><Relationship Id="rId10" Type="http://schemas.openxmlformats.org/officeDocument/2006/relationships/image" Target="../media/image7.png"/><Relationship Id="rId11" Type="http://schemas.openxmlformats.org/officeDocument/2006/relationships/image" Target="../media/image8.jpeg"/><Relationship Id="rId12"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diagramLayout" Target="../diagrams/layout3.xml"/><Relationship Id="rId2" Type="http://schemas.openxmlformats.org/officeDocument/2006/relationships/diagramData" Target="../diagrams/data3.xml"/><Relationship Id="rId3" Type="http://schemas.microsoft.com/office/2007/relationships/diagramDrawing" Target="../diagrams/drawing3.xml"/><Relationship Id="rId4" Type="http://schemas.openxmlformats.org/officeDocument/2006/relationships/diagramColors" Target="../diagrams/colors3.xml"/><Relationship Id="rId5" Type="http://schemas.openxmlformats.org/officeDocument/2006/relationships/diagramQuickStyle" Target="../diagrams/quickStyle3.xml"/><Relationship Id="rId6" Type="http://schemas.openxmlformats.org/officeDocument/2006/relationships/image" Target="../media/image1.png"/><Relationship Id="rId7" Type="http://schemas.openxmlformats.org/officeDocument/2006/relationships/image" Target="../media/image3.png"/><Relationship Id="rId8" Type="http://schemas.openxmlformats.org/officeDocument/2006/relationships/image" Target="../media/image9.png"/><Relationship Id="rId9" Type="http://schemas.openxmlformats.org/officeDocument/2006/relationships/image" Target="../media/image10.png"/><Relationship Id="rId10" Type="http://schemas.openxmlformats.org/officeDocument/2006/relationships/image" Target="../media/image11.png"/><Relationship Id="rId11" Type="http://schemas.openxmlformats.org/officeDocument/2006/relationships/image" Target="../media/image12.jpeg"/><Relationship Id="rId12"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diagramLayout" Target="../diagrams/layout4.xml"/><Relationship Id="rId2" Type="http://schemas.openxmlformats.org/officeDocument/2006/relationships/diagramData" Target="../diagrams/data4.xml"/><Relationship Id="rId3" Type="http://schemas.microsoft.com/office/2007/relationships/diagramDrawing" Target="../diagrams/drawing4.xml"/><Relationship Id="rId4" Type="http://schemas.openxmlformats.org/officeDocument/2006/relationships/diagramColors" Target="../diagrams/colors4.xml"/><Relationship Id="rId5" Type="http://schemas.openxmlformats.org/officeDocument/2006/relationships/diagramQuickStyle" Target="../diagrams/quickStyle4.xml"/><Relationship Id="rId6" Type="http://schemas.openxmlformats.org/officeDocument/2006/relationships/image" Target="../media/image1.png"/><Relationship Id="rId7" Type="http://schemas.openxmlformats.org/officeDocument/2006/relationships/image" Target="../media/image3.png"/><Relationship Id="rId8" Type="http://schemas.openxmlformats.org/officeDocument/2006/relationships/image" Target="../media/image13.png"/><Relationship Id="rId9" Type="http://schemas.openxmlformats.org/officeDocument/2006/relationships/image" Target="../media/image14.png"/><Relationship Id="rId10" Type="http://schemas.openxmlformats.org/officeDocument/2006/relationships/image" Target="../media/image15.png"/><Relationship Id="rId11" Type="http://schemas.openxmlformats.org/officeDocument/2006/relationships/slideLayout" Target="../slideLayouts/slideLayout7.xml"/><Relationship Id="rId12"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1" Type="http://schemas.openxmlformats.org/officeDocument/2006/relationships/diagramLayout" Target="../diagrams/layout5.xml"/><Relationship Id="rId2" Type="http://schemas.openxmlformats.org/officeDocument/2006/relationships/diagramData" Target="../diagrams/data5.xml"/><Relationship Id="rId3" Type="http://schemas.microsoft.com/office/2007/relationships/diagramDrawing" Target="../diagrams/drawing5.xml"/><Relationship Id="rId4" Type="http://schemas.openxmlformats.org/officeDocument/2006/relationships/diagramColors" Target="../diagrams/colors5.xml"/><Relationship Id="rId5" Type="http://schemas.openxmlformats.org/officeDocument/2006/relationships/diagramQuickStyle" Target="../diagrams/quickStyle5.xml"/><Relationship Id="rId6" Type="http://schemas.openxmlformats.org/officeDocument/2006/relationships/image" Target="../media/image16.png"/><Relationship Id="rId7" Type="http://schemas.openxmlformats.org/officeDocument/2006/relationships/image" Target="../media/image1.png"/><Relationship Id="rId8" Type="http://schemas.openxmlformats.org/officeDocument/2006/relationships/image" Target="../media/image3.png"/><Relationship Id="rId9"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diagramLayout" Target="../diagrams/layout6.xml"/><Relationship Id="rId2" Type="http://schemas.openxmlformats.org/officeDocument/2006/relationships/diagramData" Target="../diagrams/data6.xml"/><Relationship Id="rId3" Type="http://schemas.microsoft.com/office/2007/relationships/diagramDrawing" Target="../diagrams/drawing6.xml"/><Relationship Id="rId4" Type="http://schemas.openxmlformats.org/officeDocument/2006/relationships/diagramColors" Target="../diagrams/colors6.xml"/><Relationship Id="rId5" Type="http://schemas.openxmlformats.org/officeDocument/2006/relationships/diagramQuickStyle" Target="../diagrams/quickStyle6.xml"/><Relationship Id="rId6" Type="http://schemas.openxmlformats.org/officeDocument/2006/relationships/image" Target="../media/image17.png"/><Relationship Id="rId7" Type="http://schemas.openxmlformats.org/officeDocument/2006/relationships/image" Target="../media/image1.png"/><Relationship Id="rId8" Type="http://schemas.openxmlformats.org/officeDocument/2006/relationships/image" Target="../media/image3.png"/><Relationship Id="rId9"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diagramLayout" Target="../diagrams/layout7.xml"/><Relationship Id="rId2" Type="http://schemas.openxmlformats.org/officeDocument/2006/relationships/diagramData" Target="../diagrams/data7.xml"/><Relationship Id="rId3" Type="http://schemas.microsoft.com/office/2007/relationships/diagramDrawing" Target="../diagrams/drawing7.xml"/><Relationship Id="rId4" Type="http://schemas.openxmlformats.org/officeDocument/2006/relationships/diagramColors" Target="../diagrams/colors7.xml"/><Relationship Id="rId5" Type="http://schemas.openxmlformats.org/officeDocument/2006/relationships/diagramQuickStyle" Target="../diagrams/quickStyle7.xml"/><Relationship Id="rId6" Type="http://schemas.openxmlformats.org/officeDocument/2006/relationships/image" Target="../media/image1.png"/><Relationship Id="rId7" Type="http://schemas.openxmlformats.org/officeDocument/2006/relationships/image" Target="../media/image3.png"/><Relationship Id="rId8"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diagramLayout" Target="../diagrams/layout8.xml"/><Relationship Id="rId2" Type="http://schemas.openxmlformats.org/officeDocument/2006/relationships/diagramData" Target="../diagrams/data8.xml"/><Relationship Id="rId3" Type="http://schemas.microsoft.com/office/2007/relationships/diagramDrawing" Target="../diagrams/drawing8.xml"/><Relationship Id="rId4" Type="http://schemas.openxmlformats.org/officeDocument/2006/relationships/diagramColors" Target="../diagrams/colors8.xml"/><Relationship Id="rId5" Type="http://schemas.openxmlformats.org/officeDocument/2006/relationships/diagramQuickStyle" Target="../diagrams/quickStyle8.xml"/><Relationship Id="rId6" Type="http://schemas.openxmlformats.org/officeDocument/2006/relationships/image" Target="../media/image17.png"/><Relationship Id="rId7" Type="http://schemas.openxmlformats.org/officeDocument/2006/relationships/image" Target="../media/image1.png"/><Relationship Id="rId8" Type="http://schemas.openxmlformats.org/officeDocument/2006/relationships/image" Target="../media/image3.png"/><Relationship Id="rId9"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diagramLayout" Target="../diagrams/layout9.xml"/><Relationship Id="rId2" Type="http://schemas.openxmlformats.org/officeDocument/2006/relationships/diagramData" Target="../diagrams/data9.xml"/><Relationship Id="rId3" Type="http://schemas.microsoft.com/office/2007/relationships/diagramDrawing" Target="../diagrams/drawing9.xml"/><Relationship Id="rId4" Type="http://schemas.openxmlformats.org/officeDocument/2006/relationships/diagramColors" Target="../diagrams/colors9.xml"/><Relationship Id="rId5" Type="http://schemas.openxmlformats.org/officeDocument/2006/relationships/diagramQuickStyle" Target="../diagrams/quickStyle9.xml"/><Relationship Id="rId6" Type="http://schemas.openxmlformats.org/officeDocument/2006/relationships/image" Target="../media/image16.png"/><Relationship Id="rId7" Type="http://schemas.openxmlformats.org/officeDocument/2006/relationships/image" Target="../media/image1.png"/><Relationship Id="rId8" Type="http://schemas.openxmlformats.org/officeDocument/2006/relationships/image" Target="../media/image3.png"/><Relationship Id="rId9"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image" Target="../media/image25.png"/><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diagramLayout" Target="../diagrams/layout10.xml"/><Relationship Id="rId2" Type="http://schemas.openxmlformats.org/officeDocument/2006/relationships/diagramData" Target="../diagrams/data10.xml"/><Relationship Id="rId3" Type="http://schemas.microsoft.com/office/2007/relationships/diagramDrawing" Target="../diagrams/drawing10.xml"/><Relationship Id="rId4" Type="http://schemas.openxmlformats.org/officeDocument/2006/relationships/diagramColors" Target="../diagrams/colors10.xml"/><Relationship Id="rId5" Type="http://schemas.openxmlformats.org/officeDocument/2006/relationships/diagramQuickStyle" Target="../diagrams/quickStyle10.xml"/><Relationship Id="rId6" Type="http://schemas.openxmlformats.org/officeDocument/2006/relationships/image" Target="../media/image1.png"/><Relationship Id="rId7" Type="http://schemas.openxmlformats.org/officeDocument/2006/relationships/image" Target="../media/image3.png"/><Relationship Id="rId8"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3.png"/><Relationship Id="rId3" Type="http://schemas.openxmlformats.org/officeDocument/2006/relationships/image" Target="../media/image26.jpeg"/><Relationship Id="rId4" Type="http://schemas.openxmlformats.org/officeDocument/2006/relationships/image" Target="../media/image27.jpeg"/><Relationship Id="rId5"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image" Target="../media/image17.png"/><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diagramLayout" Target="../diagrams/layout11.xml"/><Relationship Id="rId2" Type="http://schemas.openxmlformats.org/officeDocument/2006/relationships/diagramData" Target="../diagrams/data11.xml"/><Relationship Id="rId3" Type="http://schemas.microsoft.com/office/2007/relationships/diagramDrawing" Target="../diagrams/drawing11.xml"/><Relationship Id="rId4" Type="http://schemas.openxmlformats.org/officeDocument/2006/relationships/diagramColors" Target="../diagrams/colors11.xml"/><Relationship Id="rId5" Type="http://schemas.openxmlformats.org/officeDocument/2006/relationships/diagramQuickStyle" Target="../diagrams/quickStyle11.xml"/><Relationship Id="rId6" Type="http://schemas.openxmlformats.org/officeDocument/2006/relationships/image" Target="../media/image1.png"/><Relationship Id="rId7" Type="http://schemas.openxmlformats.org/officeDocument/2006/relationships/image" Target="../media/image3.png"/><Relationship Id="rId8"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image" Target="../media/image17.png"/><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diagramLayout" Target="../diagrams/layout12.xml"/><Relationship Id="rId2" Type="http://schemas.openxmlformats.org/officeDocument/2006/relationships/diagramData" Target="../diagrams/data12.xml"/><Relationship Id="rId3" Type="http://schemas.microsoft.com/office/2007/relationships/diagramDrawing" Target="../diagrams/drawing12.xml"/><Relationship Id="rId4" Type="http://schemas.openxmlformats.org/officeDocument/2006/relationships/diagramColors" Target="../diagrams/colors12.xml"/><Relationship Id="rId5" Type="http://schemas.openxmlformats.org/officeDocument/2006/relationships/diagramQuickStyle" Target="../diagrams/quickStyle12.xml"/><Relationship Id="rId6" Type="http://schemas.openxmlformats.org/officeDocument/2006/relationships/image" Target="../media/image16.png"/><Relationship Id="rId7" Type="http://schemas.openxmlformats.org/officeDocument/2006/relationships/image" Target="../media/image1.png"/><Relationship Id="rId8" Type="http://schemas.openxmlformats.org/officeDocument/2006/relationships/image" Target="../media/image3.png"/><Relationship Id="rId9"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image" Target="../media/image17.png"/><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diagramLayout" Target="../diagrams/layout13.xml"/><Relationship Id="rId2" Type="http://schemas.openxmlformats.org/officeDocument/2006/relationships/diagramData" Target="../diagrams/data13.xml"/><Relationship Id="rId3" Type="http://schemas.microsoft.com/office/2007/relationships/diagramDrawing" Target="../diagrams/drawing13.xml"/><Relationship Id="rId4" Type="http://schemas.openxmlformats.org/officeDocument/2006/relationships/diagramColors" Target="../diagrams/colors13.xml"/><Relationship Id="rId5" Type="http://schemas.openxmlformats.org/officeDocument/2006/relationships/diagramQuickStyle" Target="../diagrams/quickStyle13.xml"/><Relationship Id="rId6" Type="http://schemas.openxmlformats.org/officeDocument/2006/relationships/image" Target="../media/image28.png"/><Relationship Id="rId7" Type="http://schemas.openxmlformats.org/officeDocument/2006/relationships/image" Target="../media/image1.png"/><Relationship Id="rId8" Type="http://schemas.openxmlformats.org/officeDocument/2006/relationships/image" Target="../media/image3.png"/><Relationship Id="rId9"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image" Target="../media/image2.png"/><Relationship Id="rId2" Type="http://schemas.openxmlformats.org/officeDocument/2006/relationships/image" Target="../media/image16.png"/><Relationship Id="rId3"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diagramLayout" Target="../diagrams/layout14.xml"/><Relationship Id="rId2" Type="http://schemas.openxmlformats.org/officeDocument/2006/relationships/diagramData" Target="../diagrams/data14.xml"/><Relationship Id="rId3" Type="http://schemas.microsoft.com/office/2007/relationships/diagramDrawing" Target="../diagrams/drawing14.xml"/><Relationship Id="rId4" Type="http://schemas.openxmlformats.org/officeDocument/2006/relationships/diagramColors" Target="../diagrams/colors14.xml"/><Relationship Id="rId5" Type="http://schemas.openxmlformats.org/officeDocument/2006/relationships/diagramQuickStyle" Target="../diagrams/quickStyle14.xml"/><Relationship Id="rId6" Type="http://schemas.openxmlformats.org/officeDocument/2006/relationships/image" Target="../media/image17.png"/><Relationship Id="rId7" Type="http://schemas.openxmlformats.org/officeDocument/2006/relationships/image" Target="../media/image1.png"/><Relationship Id="rId8" Type="http://schemas.openxmlformats.org/officeDocument/2006/relationships/image" Target="../media/image3.png"/><Relationship Id="rId9"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image" Target="../media/image42.jpeg"/><Relationship Id="rId2"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diagramLayout" Target="../diagrams/layout15.xml"/><Relationship Id="rId2" Type="http://schemas.openxmlformats.org/officeDocument/2006/relationships/diagramData" Target="../diagrams/data15.xml"/><Relationship Id="rId3" Type="http://schemas.microsoft.com/office/2007/relationships/diagramDrawing" Target="../diagrams/drawing15.xml"/><Relationship Id="rId4" Type="http://schemas.openxmlformats.org/officeDocument/2006/relationships/diagramColors" Target="../diagrams/colors15.xml"/><Relationship Id="rId5" Type="http://schemas.openxmlformats.org/officeDocument/2006/relationships/diagramQuickStyle" Target="../diagrams/quickStyle15.xml"/><Relationship Id="rId6" Type="http://schemas.openxmlformats.org/officeDocument/2006/relationships/image" Target="../media/image17.png"/><Relationship Id="rId7" Type="http://schemas.openxmlformats.org/officeDocument/2006/relationships/image" Target="../media/image1.png"/><Relationship Id="rId8" Type="http://schemas.openxmlformats.org/officeDocument/2006/relationships/image" Target="../media/image3.png"/><Relationship Id="rId9"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3.png"/><Relationship Id="rId3" Type="http://schemas.openxmlformats.org/officeDocument/2006/relationships/image" Target="../media/image43.png"/><Relationship Id="rId4" Type="http://schemas.openxmlformats.org/officeDocument/2006/relationships/image" Target="../media/image44.jpe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image" Target="../media/image2.png"/><Relationship Id="rId2" Type="http://schemas.openxmlformats.org/officeDocument/2006/relationships/image" Target="../media/image28.png"/><Relationship Id="rId3" Type="http://schemas.openxmlformats.org/officeDocument/2006/relationships/image" Target="../media/image41.png"/><Relationship Id="rId4" Type="http://schemas.openxmlformats.org/officeDocument/2006/relationships/image" Target="../media/image25.png"/><Relationship Id="rId5" Type="http://schemas.openxmlformats.org/officeDocument/2006/relationships/image" Target="../media/image17.png"/><Relationship Id="rId6" Type="http://schemas.openxmlformats.org/officeDocument/2006/relationships/image" Target="../media/image16.png"/><Relationship Id="rId7"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image" Target="../media/image17.png"/><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diagramLayout" Target="../diagrams/layout16.xml"/><Relationship Id="rId2" Type="http://schemas.openxmlformats.org/officeDocument/2006/relationships/diagramData" Target="../diagrams/data16.xml"/><Relationship Id="rId3" Type="http://schemas.microsoft.com/office/2007/relationships/diagramDrawing" Target="../diagrams/drawing16.xml"/><Relationship Id="rId4" Type="http://schemas.openxmlformats.org/officeDocument/2006/relationships/diagramColors" Target="../diagrams/colors16.xml"/><Relationship Id="rId5" Type="http://schemas.openxmlformats.org/officeDocument/2006/relationships/diagramQuickStyle" Target="../diagrams/quickStyle16.xml"/><Relationship Id="rId6" Type="http://schemas.openxmlformats.org/officeDocument/2006/relationships/image" Target="../media/image1.png"/><Relationship Id="rId7" Type="http://schemas.openxmlformats.org/officeDocument/2006/relationships/image" Target="../media/image3.png"/><Relationship Id="rId8"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3.png"/><Relationship Id="rId3"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image" Target="../media/image47.jpeg"/><Relationship Id="rId2" Type="http://schemas.openxmlformats.org/officeDocument/2006/relationships/image" Target="../media/image3.png"/><Relationship Id="rId3" Type="http://schemas.openxmlformats.org/officeDocument/2006/relationships/image" Target="../media/image1.png"/><Relationship Id="rId4"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image" Target="../media/image48.jpeg"/><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image" Target="../media/image49.png"/><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image" Target="../media/image50.jpeg"/><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1" Type="http://schemas.openxmlformats.org/officeDocument/2006/relationships/image" Target="../media/image52.jpeg"/><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1" Type="http://schemas.openxmlformats.org/officeDocument/2006/relationships/image" Target="../media/image53.jpeg"/><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image" Target="../media/image54.jpeg"/><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1" Type="http://schemas.openxmlformats.org/officeDocument/2006/relationships/image" Target="../media/image55.png"/><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image" Target="../media/image56.png"/><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image" Target="../media/image57.jpeg"/><Relationship Id="rId2" Type="http://schemas.openxmlformats.org/officeDocument/2006/relationships/image" Target="../media/image1.png"/><Relationship Id="rId3" Type="http://schemas.openxmlformats.org/officeDocument/2006/relationships/image" Target="../media/image3.png"/><Relationship Id="rId4"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hyperlink" Target="https://www.sciencedirect.com/science/article/pii/S0033350623003189" TargetMode="External"/><Relationship Id="rId2" Type="http://schemas.openxmlformats.org/officeDocument/2006/relationships/hyperlink" Target="https://journals.sagepub.com/doi/abs/10.1177/15598276241245941" TargetMode="External"/><Relationship Id="rId3" Type="http://schemas.openxmlformats.org/officeDocument/2006/relationships/hyperlink" Target="https://www.sciencedirect.com/science/article/pii/S0973688322004637" TargetMode="External"/><Relationship Id="rId4" Type="http://schemas.openxmlformats.org/officeDocument/2006/relationships/hyperlink" Target="https://www.researchgate.net/profile/Meshach-Zhizhi/publication/389636482_The_Impact_of_Alcohol_Consumption_on_Human_Capital_Optimal_Performance_A_Synthetic_Exploration/links/67caca72bab3d32d843f85cc/The-Impact-of-Alcohol-Consumption-on-Human-Capital-Optimal-Performance-A-Synthetic-Exploration.pdf" TargetMode="External"/><Relationship Id="rId5" Type="http://schemas.openxmlformats.org/officeDocument/2006/relationships/hyperlink" Target="https://journal.binus.ac.id/index.php/BBR/article/view/8919" TargetMode="External"/><Relationship Id="rId6" Type="http://schemas.openxmlformats.org/officeDocument/2006/relationships/hyperlink" Target="https://www.mdpi.com/1660-4601/19/22/15280" TargetMode="External"/><Relationship Id="rId7" Type="http://schemas.openxmlformats.org/officeDocument/2006/relationships/hyperlink" Target="https://digitalcommons.bard.edu/cgi/viewcontent.cgi?article=1074&amp;context=senproj_s2022" TargetMode="External"/><Relationship Id="rId8" Type="http://schemas.openxmlformats.org/officeDocument/2006/relationships/hyperlink" Target="https://www.nature.com/articles/s41572-022-00406-1" TargetMode="External"/><Relationship Id="rId9" Type="http://schemas.openxmlformats.org/officeDocument/2006/relationships/hyperlink" Target="https://www.cell.com/heliyon/fulltext/S2405-8440(23)04354-2" TargetMode="External"/><Relationship Id="rId10" Type="http://schemas.openxmlformats.org/officeDocument/2006/relationships/hyperlink" Target="https://journals.plos.org/plosone/article?id=10.1371/journal.pone.0259560" TargetMode="External"/><Relationship Id="rId11" Type="http://schemas.openxmlformats.org/officeDocument/2006/relationships/hyperlink" Target="https://pmc.ncbi.nlm.nih.gov/articles/PMC9702879/pdf/40429_2022_Article_454.pdf" TargetMode="External"/><Relationship Id="rId12" Type="http://schemas.openxmlformats.org/officeDocument/2006/relationships/hyperlink" Target="https://onlinelibrary.wiley.com/doi/pdf/10.1111/dar.70092" TargetMode="External"/><Relationship Id="rId13" Type="http://schemas.openxmlformats.org/officeDocument/2006/relationships/hyperlink" Target="https://jopm.jmir.org/2026/1/e80776/www.nurtureuniversity.co.uk/wellbeingtoolkit" TargetMode="External"/><Relationship Id="rId14" Type="http://schemas.openxmlformats.org/officeDocument/2006/relationships/hyperlink" Target="https://link.springer.com/content/pdf/10.1186/s13722-023-00383-0.pdf" TargetMode="External"/><Relationship Id="rId15" Type="http://schemas.openxmlformats.org/officeDocument/2006/relationships/hyperlink" Target="https://journals.plos.org/plosone/article/file?id=10.1371/journal.pone.0336208&amp;type=printable" TargetMode="External"/><Relationship Id="rId16" Type="http://schemas.openxmlformats.org/officeDocument/2006/relationships/hyperlink" Target="https://www.sciencedirect.com/science/article/pii/S0955395925004049" TargetMode="External"/><Relationship Id="rId17" Type="http://schemas.openxmlformats.org/officeDocument/2006/relationships/hyperlink" Target="https://onlinelibrary.wiley.com/doi/am-pdf/10.1111/add.16107" TargetMode="External"/><Relationship Id="rId18" Type="http://schemas.openxmlformats.org/officeDocument/2006/relationships/hyperlink" Target="https://link.springer.com/content/pdf/10.1186/s12982-025-01339-2.pdf" TargetMode="External"/><Relationship Id="rId19" Type="http://schemas.openxmlformats.org/officeDocument/2006/relationships/hyperlink" Target="https://www.sciencedirect.com/science/article/pii/S0749379725006725" TargetMode="External"/><Relationship Id="rId20" Type="http://schemas.openxmlformats.org/officeDocument/2006/relationships/hyperlink" Target="https://www.jsad.com/doi/abs/10.15288/jsad.22-00264" TargetMode="External"/><Relationship Id="rId21" Type="http://schemas.openxmlformats.org/officeDocument/2006/relationships/hyperlink" Target="https://www.mdpi.com/2227-7102/8/3/150" TargetMode="External"/><Relationship Id="rId22" Type="http://schemas.openxmlformats.org/officeDocument/2006/relationships/hyperlink" Target="https://www.mdpi.com/1660-4601/23/1/86" TargetMode="External"/><Relationship Id="rId23" Type="http://schemas.openxmlformats.org/officeDocument/2006/relationships/hyperlink" Target="https://pubmed.ncbi.nlm.nih.gov/33306789/" TargetMode="External"/><Relationship Id="rId24" Type="http://schemas.openxmlformats.org/officeDocument/2006/relationships/hyperlink" Target="https://pubmed.ncbi.nlm.nih.gov/32631278/" TargetMode="External"/><Relationship Id="rId25" Type="http://schemas.openxmlformats.org/officeDocument/2006/relationships/hyperlink" Target="https://pubmed.ncbi.nlm.nih.gov/37338285/" TargetMode="External"/><Relationship Id="rId26" Type="http://schemas.openxmlformats.org/officeDocument/2006/relationships/hyperlink" Target="https://pubmed.ncbi.nlm.nih.gov/33282302/" TargetMode="External"/><Relationship Id="rId27"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25" name=""/>
        <p:cNvGrpSpPr/>
        <p:nvPr/>
      </p:nvGrpSpPr>
      <p:grpSpPr>
        <a:xfrm>
          <a:off x="0" y="0"/>
          <a:ext cx="0" cy="0"/>
          <a:chOff x="0" y="0"/>
          <a:chExt cx="0" cy="0"/>
        </a:xfrm>
      </p:grpSpPr>
      <p:sp>
        <p:nvSpPr>
          <p:cNvPr id="1048584" name="Freeform 2"/>
          <p:cNvSpPr/>
          <p:nvPr/>
        </p:nvSpPr>
        <p:spPr>
          <a:xfrm>
            <a:off x="14941151" y="-3381558"/>
            <a:ext cx="9925455" cy="9835224"/>
          </a:xfrm>
          <a:custGeom>
            <a:avLst/>
            <a:ahLst/>
            <a:rect l="l" t="t" r="r" b="b"/>
            <a:pathLst>
              <a:path w="9925455" h="9835224">
                <a:moveTo>
                  <a:pt x="0" y="0"/>
                </a:moveTo>
                <a:lnTo>
                  <a:pt x="9925456" y="0"/>
                </a:lnTo>
                <a:lnTo>
                  <a:pt x="9925456" y="9835224"/>
                </a:lnTo>
                <a:lnTo>
                  <a:pt x="0" y="9835224"/>
                </a:lnTo>
                <a:lnTo>
                  <a:pt x="0" y="0"/>
                </a:lnTo>
                <a:close/>
              </a:path>
            </a:pathLst>
          </a:custGeom>
          <a:blipFill>
            <a:blip xmlns:r="http://schemas.openxmlformats.org/officeDocument/2006/relationships" r:embed="rId1"/>
            <a:stretch>
              <a:fillRect/>
            </a:stretch>
          </a:blipFill>
        </p:spPr>
        <p:txBody>
          <a:bodyPr/>
          <a:p>
            <a:endParaRPr lang="en-IN"/>
          </a:p>
        </p:txBody>
      </p:sp>
      <p:sp>
        <p:nvSpPr>
          <p:cNvPr id="1048585" name="Freeform 3"/>
          <p:cNvSpPr/>
          <p:nvPr/>
        </p:nvSpPr>
        <p:spPr>
          <a:xfrm flipH="1">
            <a:off x="10203989" y="1028700"/>
            <a:ext cx="7464504" cy="9258300"/>
          </a:xfrm>
          <a:custGeom>
            <a:avLst/>
            <a:ahLst/>
            <a:rect l="l" t="t" r="r" b="b"/>
            <a:pathLst>
              <a:path w="7464504" h="9258300">
                <a:moveTo>
                  <a:pt x="7464504" y="0"/>
                </a:moveTo>
                <a:lnTo>
                  <a:pt x="0" y="0"/>
                </a:lnTo>
                <a:lnTo>
                  <a:pt x="0" y="9258300"/>
                </a:lnTo>
                <a:lnTo>
                  <a:pt x="7464504" y="9258300"/>
                </a:lnTo>
                <a:lnTo>
                  <a:pt x="7464504" y="0"/>
                </a:lnTo>
                <a:close/>
              </a:path>
            </a:pathLst>
          </a:custGeom>
          <a:blipFill>
            <a:blip xmlns:r="http://schemas.openxmlformats.org/officeDocument/2006/relationships" r:embed="rId2"/>
            <a:stretch>
              <a:fillRect/>
            </a:stretch>
          </a:blipFill>
        </p:spPr>
        <p:txBody>
          <a:bodyPr/>
          <a:p>
            <a:endParaRPr lang="en-IN"/>
          </a:p>
        </p:txBody>
      </p:sp>
      <p:sp>
        <p:nvSpPr>
          <p:cNvPr id="1048586" name="Freeform 4"/>
          <p:cNvSpPr/>
          <p:nvPr/>
        </p:nvSpPr>
        <p:spPr>
          <a:xfrm>
            <a:off x="-2422247" y="-7197802"/>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1"/>
            <a:stretch>
              <a:fillRect/>
            </a:stretch>
          </a:blipFill>
        </p:spPr>
        <p:txBody>
          <a:bodyPr/>
          <a:p>
            <a:endParaRPr lang="en-IN"/>
          </a:p>
        </p:txBody>
      </p:sp>
      <p:grpSp>
        <p:nvGrpSpPr>
          <p:cNvPr id="26" name="Group 5"/>
          <p:cNvGrpSpPr/>
          <p:nvPr/>
        </p:nvGrpSpPr>
        <p:grpSpPr>
          <a:xfrm>
            <a:off x="428565" y="4214809"/>
            <a:ext cx="8715436" cy="3500459"/>
            <a:chOff x="-17509" y="48338"/>
            <a:chExt cx="1667942" cy="288057"/>
          </a:xfrm>
        </p:grpSpPr>
        <p:sp>
          <p:nvSpPr>
            <p:cNvPr id="1048587" name="Freeform 6"/>
            <p:cNvSpPr/>
            <p:nvPr/>
          </p:nvSpPr>
          <p:spPr>
            <a:xfrm>
              <a:off x="-17509" y="74303"/>
              <a:ext cx="1667942" cy="252808"/>
            </a:xfrm>
            <a:custGeom>
              <a:avLst/>
              <a:ahLst/>
              <a:rect l="l" t="t" r="r" b="b"/>
              <a:pathLst>
                <a:path w="1632377" h="280401">
                  <a:moveTo>
                    <a:pt x="63705" y="0"/>
                  </a:moveTo>
                  <a:lnTo>
                    <a:pt x="1568673" y="0"/>
                  </a:lnTo>
                  <a:cubicBezTo>
                    <a:pt x="1585568" y="0"/>
                    <a:pt x="1601772" y="6712"/>
                    <a:pt x="1613719" y="18659"/>
                  </a:cubicBezTo>
                  <a:cubicBezTo>
                    <a:pt x="1625665" y="30606"/>
                    <a:pt x="1632377" y="46809"/>
                    <a:pt x="1632377" y="63705"/>
                  </a:cubicBezTo>
                  <a:lnTo>
                    <a:pt x="1632377" y="216696"/>
                  </a:lnTo>
                  <a:cubicBezTo>
                    <a:pt x="1632377" y="251879"/>
                    <a:pt x="1603856" y="280401"/>
                    <a:pt x="1568673" y="280401"/>
                  </a:cubicBezTo>
                  <a:lnTo>
                    <a:pt x="63705" y="280401"/>
                  </a:lnTo>
                  <a:cubicBezTo>
                    <a:pt x="46809" y="280401"/>
                    <a:pt x="30606" y="273689"/>
                    <a:pt x="18659" y="261742"/>
                  </a:cubicBezTo>
                  <a:cubicBezTo>
                    <a:pt x="6712" y="249795"/>
                    <a:pt x="0" y="233592"/>
                    <a:pt x="0" y="216696"/>
                  </a:cubicBezTo>
                  <a:lnTo>
                    <a:pt x="0" y="63705"/>
                  </a:lnTo>
                  <a:cubicBezTo>
                    <a:pt x="0" y="46809"/>
                    <a:pt x="6712" y="30606"/>
                    <a:pt x="18659" y="18659"/>
                  </a:cubicBezTo>
                  <a:cubicBezTo>
                    <a:pt x="30606" y="6712"/>
                    <a:pt x="46809" y="0"/>
                    <a:pt x="63705" y="0"/>
                  </a:cubicBezTo>
                  <a:close/>
                </a:path>
              </a:pathLst>
            </a:custGeom>
            <a:solidFill>
              <a:srgbClr val="FF914D"/>
            </a:solidFill>
          </p:spPr>
          <p:txBody>
            <a:bodyPr/>
            <a:p>
              <a:endParaRPr lang="en-IN"/>
            </a:p>
          </p:txBody>
        </p:sp>
        <p:sp>
          <p:nvSpPr>
            <p:cNvPr id="1048588" name="TextBox 7"/>
            <p:cNvSpPr txBox="1"/>
            <p:nvPr/>
          </p:nvSpPr>
          <p:spPr>
            <a:xfrm>
              <a:off x="20607" y="48338"/>
              <a:ext cx="1588811" cy="288057"/>
            </a:xfrm>
            <a:prstGeom prst="rect"/>
          </p:spPr>
          <p:txBody>
            <a:bodyPr anchor="ctr" bIns="50800" lIns="50800" rIns="50800" rtlCol="0" tIns="50800"/>
            <a:p>
              <a:pPr algn="ctr">
                <a:lnSpc>
                  <a:spcPct val="150000"/>
                </a:lnSpc>
              </a:pPr>
              <a:r>
                <a:rPr b="1" dirty="0" sz="2400" lang="en-US">
                  <a:solidFill>
                    <a:srgbClr val="000000"/>
                  </a:solidFill>
                  <a:latin typeface="Arial" panose="020B0604020202020204" pitchFamily="34" charset="0"/>
                  <a:ea typeface="Canva Sans"/>
                  <a:cs typeface="Arial" panose="020B0604020202020204" pitchFamily="34" charset="0"/>
                  <a:sym typeface="Canva Sans"/>
                </a:rPr>
                <a:t>MSc Public Health and Social Care in Practice</a:t>
              </a:r>
            </a:p>
            <a:p>
              <a:pPr algn="ctr">
                <a:lnSpc>
                  <a:spcPct val="150000"/>
                </a:lnSpc>
              </a:pPr>
              <a:r>
                <a:rPr b="1" dirty="0" sz="2400" lang="en-US">
                  <a:solidFill>
                    <a:srgbClr val="000000"/>
                  </a:solidFill>
                  <a:latin typeface="Arial" panose="020B0604020202020204" pitchFamily="34" charset="0"/>
                  <a:ea typeface="Canva Sans"/>
                  <a:cs typeface="Arial" panose="020B0604020202020204" pitchFamily="34" charset="0"/>
                  <a:sym typeface="Canva Sans"/>
                </a:rPr>
                <a:t>Social Epidemiology and Public Health Development</a:t>
              </a:r>
            </a:p>
            <a:p>
              <a:pPr algn="ctr">
                <a:lnSpc>
                  <a:spcPct val="150000"/>
                </a:lnSpc>
              </a:pPr>
              <a:r>
                <a:rPr b="1" dirty="0" sz="2400" lang="en-US">
                  <a:solidFill>
                    <a:srgbClr val="000000"/>
                  </a:solidFill>
                  <a:latin typeface="Arial" panose="020B0604020202020204" pitchFamily="34" charset="0"/>
                  <a:ea typeface="Canva Sans"/>
                  <a:cs typeface="Arial" panose="020B0604020202020204" pitchFamily="34" charset="0"/>
                  <a:sym typeface="Canva Sans"/>
                </a:rPr>
                <a:t>LCHS7000</a:t>
              </a:r>
            </a:p>
            <a:p>
              <a:pPr algn="ctr">
                <a:lnSpc>
                  <a:spcPct val="150000"/>
                </a:lnSpc>
              </a:pPr>
              <a:r>
                <a:rPr b="1" dirty="0" sz="2400" lang="en-US">
                  <a:solidFill>
                    <a:srgbClr val="000000"/>
                  </a:solidFill>
                  <a:latin typeface="Arial" panose="020B0604020202020204" pitchFamily="34" charset="0"/>
                  <a:ea typeface="Canva Sans"/>
                  <a:cs typeface="Arial" panose="020B0604020202020204" pitchFamily="34" charset="0"/>
                  <a:sym typeface="Canva Sans"/>
                </a:rPr>
                <a:t>Component 1: Group Presentation (Practice intervention)</a:t>
              </a:r>
            </a:p>
          </p:txBody>
        </p:sp>
      </p:grpSp>
      <p:sp>
        <p:nvSpPr>
          <p:cNvPr id="1048589" name="TextBox 8"/>
          <p:cNvSpPr txBox="1"/>
          <p:nvPr/>
        </p:nvSpPr>
        <p:spPr>
          <a:xfrm>
            <a:off x="231695" y="1722681"/>
            <a:ext cx="11055445" cy="2390334"/>
          </a:xfrm>
          <a:prstGeom prst="rect"/>
        </p:spPr>
        <p:txBody>
          <a:bodyPr anchor="t" bIns="0" lIns="0" rIns="0" rtlCol="0" tIns="0" wrap="square">
            <a:spAutoFit/>
          </a:bodyPr>
          <a:p>
            <a:pPr algn="ctr">
              <a:lnSpc>
                <a:spcPct val="150000"/>
              </a:lnSpc>
            </a:pPr>
            <a:r>
              <a:rPr b="1" dirty="0" sz="3600" lang="en-US">
                <a:solidFill>
                  <a:srgbClr val="FFFFFF"/>
                </a:solidFill>
                <a:latin typeface="Arial" panose="020B0604020202020204" pitchFamily="34" charset="0"/>
                <a:ea typeface="BM Hanna"/>
                <a:cs typeface="Arial" panose="020B0604020202020204" pitchFamily="34" charset="0"/>
                <a:sym typeface="BM Hanna"/>
              </a:rPr>
              <a:t>Reducing Alcohol Consumption Among Young Adults (18–25) Through Community-Based Health Promotion Campaigns</a:t>
            </a:r>
          </a:p>
        </p:txBody>
      </p:sp>
      <p:sp>
        <p:nvSpPr>
          <p:cNvPr id="1048590" name="Freeform 9"/>
          <p:cNvSpPr/>
          <p:nvPr/>
        </p:nvSpPr>
        <p:spPr>
          <a:xfrm>
            <a:off x="5183456" y="-1536054"/>
            <a:ext cx="4256068" cy="3072107"/>
          </a:xfrm>
          <a:custGeom>
            <a:avLst/>
            <a:ahLst/>
            <a:rect l="l" t="t" r="r" b="b"/>
            <a:pathLst>
              <a:path w="4256068" h="3072107">
                <a:moveTo>
                  <a:pt x="0" y="0"/>
                </a:moveTo>
                <a:lnTo>
                  <a:pt x="4256068" y="0"/>
                </a:lnTo>
                <a:lnTo>
                  <a:pt x="4256068" y="3072108"/>
                </a:lnTo>
                <a:lnTo>
                  <a:pt x="0" y="3072108"/>
                </a:lnTo>
                <a:lnTo>
                  <a:pt x="0" y="0"/>
                </a:lnTo>
                <a:close/>
              </a:path>
            </a:pathLst>
          </a:custGeom>
          <a:blipFill>
            <a:blip xmlns:r="http://schemas.openxmlformats.org/officeDocument/2006/relationships" r:embed="rId3"/>
            <a:stretch>
              <a:fillRect/>
            </a:stretch>
          </a:blipFill>
        </p:spPr>
        <p:txBody>
          <a:bodyPr/>
          <a:p>
            <a:endParaRPr lang="en-IN"/>
          </a:p>
        </p:txBody>
      </p:sp>
      <p:sp>
        <p:nvSpPr>
          <p:cNvPr id="1048591" name="Freeform 10"/>
          <p:cNvSpPr/>
          <p:nvPr/>
        </p:nvSpPr>
        <p:spPr>
          <a:xfrm>
            <a:off x="-304800" y="9858408"/>
            <a:ext cx="2305000" cy="2484618"/>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a:p>
            <a:endParaRPr lang="en-IN"/>
          </a:p>
        </p:txBody>
      </p:sp>
      <p:sp>
        <p:nvSpPr>
          <p:cNvPr id="1048592" name="Freeform 11"/>
          <p:cNvSpPr/>
          <p:nvPr/>
        </p:nvSpPr>
        <p:spPr>
          <a:xfrm>
            <a:off x="15896385" y="102870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a:p>
            <a:endParaRPr lang="en-IN"/>
          </a:p>
        </p:txBody>
      </p:sp>
      <p:sp>
        <p:nvSpPr>
          <p:cNvPr id="1048593" name="Round Same Side Corner Rectangle 11"/>
          <p:cNvSpPr/>
          <p:nvPr/>
        </p:nvSpPr>
        <p:spPr>
          <a:xfrm>
            <a:off x="500002" y="7786706"/>
            <a:ext cx="8715436" cy="2071702"/>
          </a:xfrm>
          <a:prstGeom prst="round2SameRect"/>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594" name="Rectangle 12"/>
          <p:cNvSpPr/>
          <p:nvPr/>
        </p:nvSpPr>
        <p:spPr>
          <a:xfrm>
            <a:off x="1142944" y="8143896"/>
            <a:ext cx="7572428" cy="1767839"/>
          </a:xfrm>
          <a:prstGeom prst="rect"/>
          <a:noFill/>
        </p:spPr>
        <p:txBody>
          <a:bodyPr bIns="45720" lIns="91440" rIns="91440" tIns="45720" wrap="square">
            <a:spAutoFit/>
          </a:bodyPr>
          <a:p>
            <a:r>
              <a:rPr dirty="0" sz="2800" lang="en-IN">
                <a:ln w="18415" cmpd="sng">
                  <a:solidFill>
                    <a:srgbClr val="FFFFFF"/>
                  </a:solidFill>
                  <a:prstDash val="solid"/>
                </a:ln>
                <a:solidFill>
                  <a:srgbClr val="FFFFFF"/>
                </a:solidFill>
                <a:effectLst>
                  <a:outerShdw algn="tl" blurRad="63500" dir="3600000" rotWithShape="0">
                    <a:srgbClr val="000000">
                      <a:alpha val="70000"/>
                    </a:srgbClr>
                  </a:outerShdw>
                </a:effectLst>
              </a:rPr>
              <a:t>2520812: RAMANI KRUPALI HASMUKHBHAI</a:t>
            </a:r>
          </a:p>
          <a:p>
            <a:r>
              <a:rPr dirty="0" sz="2800" lang="en-US">
                <a:ln w="18415" cmpd="sng">
                  <a:solidFill>
                    <a:srgbClr val="FFFFFF"/>
                  </a:solidFill>
                  <a:prstDash val="solid"/>
                </a:ln>
                <a:solidFill>
                  <a:srgbClr val="FFFFFF"/>
                </a:solidFill>
                <a:effectLst>
                  <a:outerShdw algn="tl" blurRad="63500" dir="3600000" rotWithShape="0">
                    <a:srgbClr val="000000">
                      <a:alpha val="70000"/>
                    </a:srgbClr>
                  </a:outerShdw>
                </a:effectLst>
              </a:rPr>
              <a:t>2520143: PATEL BHUMIKABEN RAJUBHAI</a:t>
            </a:r>
          </a:p>
          <a:p>
            <a:r>
              <a:rPr dirty="0" sz="2800" lang="en-US">
                <a:ln w="18415" cmpd="sng">
                  <a:solidFill>
                    <a:srgbClr val="FFFFFF"/>
                  </a:solidFill>
                  <a:prstDash val="solid"/>
                </a:ln>
                <a:solidFill>
                  <a:srgbClr val="FFFFFF"/>
                </a:solidFill>
                <a:effectLst>
                  <a:outerShdw algn="tl" blurRad="63500" dir="3600000" rotWithShape="0">
                    <a:srgbClr val="000000">
                      <a:alpha val="70000"/>
                    </a:srgbClr>
                  </a:outerShdw>
                </a:effectLst>
              </a:rPr>
              <a:t>2527056: JAIMINKUMAR AMRUTBHAI LIMBACHIYA</a:t>
            </a:r>
            <a:endParaRPr b="0" cap="none" dirty="0" sz="28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60" name=""/>
        <p:cNvGrpSpPr/>
        <p:nvPr/>
      </p:nvGrpSpPr>
      <p:grpSpPr>
        <a:xfrm>
          <a:off x="0" y="0"/>
          <a:ext cx="0" cy="0"/>
          <a:chOff x="0" y="0"/>
          <a:chExt cx="0" cy="0"/>
        </a:xfrm>
      </p:grpSpPr>
      <p:sp>
        <p:nvSpPr>
          <p:cNvPr id="1048595" name="Freeform 8"/>
          <p:cNvSpPr/>
          <p:nvPr/>
        </p:nvSpPr>
        <p:spPr>
          <a:xfrm rot="1236886">
            <a:off x="11925508" y="-7304323"/>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6"/>
            <a:stretch>
              <a:fillRect/>
            </a:stretch>
          </a:blipFill>
        </p:spPr>
        <p:txBody>
          <a:bodyPr/>
          <a:p>
            <a:endParaRPr lang="en-IN"/>
          </a:p>
        </p:txBody>
      </p:sp>
      <p:sp>
        <p:nvSpPr>
          <p:cNvPr id="1048596" name="Freeform 9"/>
          <p:cNvSpPr/>
          <p:nvPr/>
        </p:nvSpPr>
        <p:spPr>
          <a:xfrm rot="1236886">
            <a:off x="-7766389" y="-1987088"/>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6"/>
            <a:stretch>
              <a:fillRect/>
            </a:stretch>
          </a:blipFill>
        </p:spPr>
        <p:txBody>
          <a:bodyPr/>
          <a:p>
            <a:endParaRPr lang="en-IN"/>
          </a:p>
        </p:txBody>
      </p:sp>
      <p:sp>
        <p:nvSpPr>
          <p:cNvPr id="1048597" name="Freeform 10"/>
          <p:cNvSpPr/>
          <p:nvPr/>
        </p:nvSpPr>
        <p:spPr>
          <a:xfrm>
            <a:off x="16339499" y="749105"/>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7"/>
            <a:stretch>
              <a:fillRect/>
            </a:stretch>
          </a:blipFill>
        </p:spPr>
        <p:txBody>
          <a:bodyPr/>
          <a:p>
            <a:endParaRPr lang="en-IN"/>
          </a:p>
        </p:txBody>
      </p:sp>
      <p:graphicFrame>
        <p:nvGraphicFramePr>
          <p:cNvPr id="4194304" name="Diagram 18"/>
          <p:cNvGraphicFramePr>
            <a:graphicFrameLocks/>
          </p:cNvGraphicFramePr>
          <p:nvPr/>
        </p:nvGraphicFramePr>
        <p:xfrm>
          <a:off x="7439435" y="3486106"/>
          <a:ext cx="9448800" cy="6153194"/>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
        <p:nvSpPr>
          <p:cNvPr id="1048598" name="TextBox 17"/>
          <p:cNvSpPr txBox="1"/>
          <p:nvPr/>
        </p:nvSpPr>
        <p:spPr>
          <a:xfrm>
            <a:off x="2795419" y="790575"/>
            <a:ext cx="12697162" cy="1790700"/>
          </a:xfrm>
          <a:prstGeom prst="rect"/>
        </p:spPr>
        <p:txBody>
          <a:bodyPr anchor="t" bIns="0" lIns="0" rIns="0" rtlCol="0" tIns="0">
            <a:spAutoFit/>
          </a:bodyPr>
          <a:p>
            <a:pPr algn="ctr">
              <a:lnSpc>
                <a:spcPct val="150000"/>
              </a:lnSpc>
              <a:spcBef>
                <a:spcPct val="0"/>
              </a:spcBef>
            </a:pPr>
            <a:r>
              <a:rPr b="1" dirty="0" sz="8000" lang="en-US">
                <a:solidFill>
                  <a:srgbClr val="FFFFFF"/>
                </a:solidFill>
                <a:latin typeface="Arial" panose="020B0604020202020204" pitchFamily="34" charset="0"/>
                <a:ea typeface="BM Hanna"/>
                <a:cs typeface="Arial" panose="020B0604020202020204" pitchFamily="34" charset="0"/>
                <a:sym typeface="BM Hanna"/>
              </a:rPr>
              <a:t>Introduction </a:t>
            </a:r>
          </a:p>
        </p:txBody>
      </p:sp>
      <p:sp>
        <p:nvSpPr>
          <p:cNvPr id="1048599" name="Freeform 18"/>
          <p:cNvSpPr/>
          <p:nvPr/>
        </p:nvSpPr>
        <p:spPr>
          <a:xfrm>
            <a:off x="-2316245" y="7214893"/>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7"/>
            <a:stretch>
              <a:fillRect/>
            </a:stretch>
          </a:blipFill>
        </p:spPr>
        <p:txBody>
          <a:bodyPr/>
          <a:p>
            <a:endParaRPr lang="en-IN"/>
          </a:p>
        </p:txBody>
      </p:sp>
      <p:pic>
        <p:nvPicPr>
          <p:cNvPr id="2097152" name="Picture 6"/>
          <p:cNvPicPr>
            <a:picLocks noChangeAspect="1"/>
          </p:cNvPicPr>
          <p:nvPr/>
        </p:nvPicPr>
        <p:blipFill>
          <a:blip xmlns:r="http://schemas.openxmlformats.org/officeDocument/2006/relationships" r:embed="rId8"/>
          <a:srcRect l="32631" t="7281" r="32209" b="9599"/>
          <a:stretch>
            <a:fillRect/>
          </a:stretch>
        </p:blipFill>
        <p:spPr>
          <a:xfrm>
            <a:off x="2514600" y="3009900"/>
            <a:ext cx="4383983" cy="5467395"/>
          </a:xfrm>
          <a:prstGeom prst="rect"/>
        </p:spPr>
      </p:pic>
      <p:sp>
        <p:nvSpPr>
          <p:cNvPr id="1048600" name="TextBox 17"/>
          <p:cNvSpPr txBox="1"/>
          <p:nvPr/>
        </p:nvSpPr>
        <p:spPr>
          <a:xfrm>
            <a:off x="1663114" y="8789046"/>
            <a:ext cx="5791561" cy="990599"/>
          </a:xfrm>
          <a:prstGeom prst="rect"/>
        </p:spPr>
        <p:txBody>
          <a:bodyPr anchor="t" bIns="0" lIns="0" rIns="0" rtlCol="0" tIns="0" wrap="square">
            <a:spAutoFit/>
          </a:bodyPr>
          <a:p>
            <a:pPr algn="ctr">
              <a:lnSpc>
                <a:spcPct val="150000"/>
              </a:lnSpc>
              <a:spcBef>
                <a:spcPct val="0"/>
              </a:spcBef>
            </a:pPr>
            <a:r>
              <a:rPr b="1" dirty="0" sz="4400" i="1" lang="en-US">
                <a:solidFill>
                  <a:srgbClr val="FFFFFF"/>
                </a:solidFill>
                <a:latin typeface="Arial" panose="020B0604020202020204" pitchFamily="34" charset="0"/>
                <a:ea typeface="BM Hanna"/>
                <a:cs typeface="Arial" panose="020B0604020202020204" pitchFamily="34" charset="0"/>
                <a:sym typeface="BM Hanna"/>
              </a:rPr>
              <a:t>Campaign Slogan</a:t>
            </a:r>
          </a:p>
        </p:txBody>
      </p:sp>
      <p:sp>
        <p:nvSpPr>
          <p:cNvPr id="1048982" name="Rectangle 10"/>
          <p:cNvSpPr/>
          <p:nvPr/>
        </p:nvSpPr>
        <p:spPr>
          <a:xfrm>
            <a:off x="285688" y="9429780"/>
            <a:ext cx="1285884" cy="802640"/>
          </a:xfrm>
          <a:prstGeom prst="rect"/>
          <a:noFill/>
        </p:spPr>
        <p:txBody>
          <a:bodyPr bIns="45720" lIns="91440" rIns="91440" tIns="45720" wrap="square">
            <a:spAutoFit/>
          </a:bodyPr>
          <a:lstStyle>
            <a:defPPr>
              <a:defRPr lang="en-US"/>
            </a:defPPr>
            <a:lvl1pPr algn="l" defTabSz="914400" eaLnBrk="1" hangingPunct="1" latinLnBrk="0" marL="0" rtl="0">
              <a:defRPr sz="1800" kern="1200">
                <a:solidFill>
                  <a:srgbClr val="FFFFFF"/>
                </a:solidFill>
                <a:latin typeface="+mn-lt"/>
                <a:ea typeface="+mn-ea"/>
                <a:cs typeface="+mn-cs"/>
              </a:defRPr>
            </a:lvl1pPr>
            <a:lvl2pPr algn="l" defTabSz="914400" eaLnBrk="1" hangingPunct="1" latinLnBrk="0" marL="457200" rtl="0">
              <a:defRPr sz="1800" kern="1200">
                <a:solidFill>
                  <a:srgbClr val="FFFFFF"/>
                </a:solidFill>
                <a:latin typeface="+mn-lt"/>
                <a:ea typeface="+mn-ea"/>
                <a:cs typeface="+mn-cs"/>
              </a:defRPr>
            </a:lvl2pPr>
            <a:lvl3pPr algn="l" defTabSz="914400" eaLnBrk="1" hangingPunct="1" latinLnBrk="0" marL="914400" rtl="0">
              <a:defRPr sz="1800" kern="1200">
                <a:solidFill>
                  <a:srgbClr val="FFFFFF"/>
                </a:solidFill>
                <a:latin typeface="+mn-lt"/>
                <a:ea typeface="+mn-ea"/>
                <a:cs typeface="+mn-cs"/>
              </a:defRPr>
            </a:lvl3pPr>
            <a:lvl4pPr algn="l" defTabSz="914400" eaLnBrk="1" hangingPunct="1" latinLnBrk="0" marL="1371600" rtl="0">
              <a:defRPr sz="1800" kern="1200">
                <a:solidFill>
                  <a:srgbClr val="FFFFFF"/>
                </a:solidFill>
                <a:latin typeface="+mn-lt"/>
                <a:ea typeface="+mn-ea"/>
                <a:cs typeface="+mn-cs"/>
              </a:defRPr>
            </a:lvl4pPr>
            <a:lvl5pPr algn="l" defTabSz="914400" eaLnBrk="1" hangingPunct="1" latinLnBrk="0" marL="1828800" rtl="0">
              <a:defRPr sz="1800" kern="1200">
                <a:solidFill>
                  <a:srgbClr val="FFFFFF"/>
                </a:solidFill>
                <a:latin typeface="+mn-lt"/>
                <a:ea typeface="+mn-ea"/>
                <a:cs typeface="+mn-cs"/>
              </a:defRPr>
            </a:lvl5pPr>
            <a:lvl6pPr algn="l" defTabSz="914400" eaLnBrk="1" hangingPunct="1" latinLnBrk="0" marL="2286000" rtl="0">
              <a:defRPr sz="1800" kern="1200">
                <a:solidFill>
                  <a:srgbClr val="FFFFFF"/>
                </a:solidFill>
                <a:latin typeface="+mn-lt"/>
                <a:ea typeface="+mn-ea"/>
                <a:cs typeface="+mn-cs"/>
              </a:defRPr>
            </a:lvl6pPr>
            <a:lvl7pPr algn="l" defTabSz="914400" eaLnBrk="1" hangingPunct="1" latinLnBrk="0" marL="2743200" rtl="0">
              <a:defRPr sz="1800" kern="1200">
                <a:solidFill>
                  <a:srgbClr val="FFFFFF"/>
                </a:solidFill>
                <a:latin typeface="+mn-lt"/>
                <a:ea typeface="+mn-ea"/>
                <a:cs typeface="+mn-cs"/>
              </a:defRPr>
            </a:lvl7pPr>
            <a:lvl8pPr algn="l" defTabSz="914400" eaLnBrk="1" hangingPunct="1" latinLnBrk="0" marL="3200400" rtl="0">
              <a:defRPr sz="1800" kern="1200">
                <a:solidFill>
                  <a:srgbClr val="FFFFFF"/>
                </a:solidFill>
                <a:latin typeface="+mn-lt"/>
                <a:ea typeface="+mn-ea"/>
                <a:cs typeface="+mn-cs"/>
              </a:defRPr>
            </a:lvl8pPr>
            <a:lvl9pPr algn="l" defTabSz="914400" eaLnBrk="1" hangingPunct="1" latinLnBrk="0" marL="3657600" rtl="0">
              <a:defRPr sz="1800" kern="1200">
                <a:solidFill>
                  <a:srgbClr val="FFFFFF"/>
                </a:solidFill>
                <a:latin typeface="+mn-lt"/>
                <a:ea typeface="+mn-ea"/>
                <a:cs typeface="+mn-cs"/>
              </a:defRPr>
            </a:lvl9pPr>
          </a:lstStyle>
          <a:p>
            <a:pPr algn="ctr"/>
            <a:r>
              <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latin typeface="Arial"/>
              </a:rPr>
              <a:t>KRUPALI</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61" name=""/>
        <p:cNvGrpSpPr/>
        <p:nvPr/>
      </p:nvGrpSpPr>
      <p:grpSpPr>
        <a:xfrm>
          <a:off x="0" y="0"/>
          <a:ext cx="0" cy="0"/>
          <a:chOff x="0" y="0"/>
          <a:chExt cx="0" cy="0"/>
        </a:xfrm>
      </p:grpSpPr>
      <p:sp>
        <p:nvSpPr>
          <p:cNvPr id="1048601" name="Freeform 8"/>
          <p:cNvSpPr/>
          <p:nvPr/>
        </p:nvSpPr>
        <p:spPr>
          <a:xfrm rot="1236886">
            <a:off x="11925508" y="-7304323"/>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6"/>
            <a:stretch>
              <a:fillRect/>
            </a:stretch>
          </a:blipFill>
        </p:spPr>
        <p:txBody>
          <a:bodyPr/>
          <a:p>
            <a:endParaRPr lang="en-IN"/>
          </a:p>
        </p:txBody>
      </p:sp>
      <p:sp>
        <p:nvSpPr>
          <p:cNvPr id="1048602" name="Freeform 9"/>
          <p:cNvSpPr/>
          <p:nvPr/>
        </p:nvSpPr>
        <p:spPr>
          <a:xfrm rot="1236886">
            <a:off x="-7627047" y="-2843433"/>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6"/>
            <a:stretch>
              <a:fillRect/>
            </a:stretch>
          </a:blipFill>
        </p:spPr>
        <p:txBody>
          <a:bodyPr/>
          <a:p>
            <a:endParaRPr dirty="0" lang="en-IN"/>
          </a:p>
        </p:txBody>
      </p:sp>
      <p:sp>
        <p:nvSpPr>
          <p:cNvPr id="1048603" name="Freeform 10"/>
          <p:cNvSpPr/>
          <p:nvPr/>
        </p:nvSpPr>
        <p:spPr>
          <a:xfrm>
            <a:off x="16339499" y="749105"/>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7"/>
            <a:stretch>
              <a:fillRect/>
            </a:stretch>
          </a:blipFill>
        </p:spPr>
        <p:txBody>
          <a:bodyPr/>
          <a:p>
            <a:endParaRPr lang="en-IN"/>
          </a:p>
        </p:txBody>
      </p:sp>
      <p:sp>
        <p:nvSpPr>
          <p:cNvPr id="1048604" name="TextBox 17"/>
          <p:cNvSpPr txBox="1"/>
          <p:nvPr/>
        </p:nvSpPr>
        <p:spPr>
          <a:xfrm>
            <a:off x="2655006" y="1012845"/>
            <a:ext cx="12977981" cy="1085850"/>
          </a:xfrm>
          <a:prstGeom prst="rect"/>
        </p:spPr>
        <p:txBody>
          <a:bodyPr anchor="t" bIns="0" lIns="0" rIns="0" rtlCol="0" tIns="0" wrap="square">
            <a:spAutoFit/>
          </a:bodyPr>
          <a:p>
            <a:pPr algn="ctr">
              <a:lnSpc>
                <a:spcPct val="150000"/>
              </a:lnSpc>
              <a:spcBef>
                <a:spcPct val="0"/>
              </a:spcBef>
            </a:pPr>
            <a:r>
              <a:rPr b="1" dirty="0" sz="4800" lang="en-US">
                <a:solidFill>
                  <a:srgbClr val="FFFFFF"/>
                </a:solidFill>
                <a:latin typeface="Arial" panose="020B0604020202020204" pitchFamily="34" charset="0"/>
                <a:ea typeface="BM Hanna"/>
                <a:cs typeface="Arial" panose="020B0604020202020204" pitchFamily="34" charset="0"/>
                <a:sym typeface="BM Hanna"/>
              </a:rPr>
              <a:t>8-Week Activity Plan (</a:t>
            </a:r>
            <a:r>
              <a:rPr b="1" dirty="0" sz="4800" lang="en-US" err="1">
                <a:solidFill>
                  <a:srgbClr val="FFFFFF"/>
                </a:solidFill>
                <a:latin typeface="Arial" panose="020B0604020202020204" pitchFamily="34" charset="0"/>
                <a:ea typeface="BM Hanna"/>
                <a:cs typeface="Arial" panose="020B0604020202020204" pitchFamily="34" charset="0"/>
                <a:sym typeface="BM Hanna"/>
              </a:rPr>
              <a:t>Programme</a:t>
            </a:r>
            <a:r>
              <a:rPr b="1" dirty="0" sz="4800" lang="en-US">
                <a:solidFill>
                  <a:srgbClr val="FFFFFF"/>
                </a:solidFill>
                <a:latin typeface="Arial" panose="020B0604020202020204" pitchFamily="34" charset="0"/>
                <a:ea typeface="BM Hanna"/>
                <a:cs typeface="Arial" panose="020B0604020202020204" pitchFamily="34" charset="0"/>
                <a:sym typeface="BM Hanna"/>
              </a:rPr>
              <a:t> Overview)</a:t>
            </a:r>
          </a:p>
        </p:txBody>
      </p:sp>
      <p:sp>
        <p:nvSpPr>
          <p:cNvPr id="1048605" name="Freeform 18"/>
          <p:cNvSpPr/>
          <p:nvPr/>
        </p:nvSpPr>
        <p:spPr>
          <a:xfrm>
            <a:off x="-2316245" y="7214893"/>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7"/>
            <a:stretch>
              <a:fillRect/>
            </a:stretch>
          </a:blipFill>
        </p:spPr>
        <p:txBody>
          <a:bodyPr/>
          <a:p>
            <a:endParaRPr lang="en-IN"/>
          </a:p>
        </p:txBody>
      </p:sp>
      <p:graphicFrame>
        <p:nvGraphicFramePr>
          <p:cNvPr id="4194305" name="Diagram 20"/>
          <p:cNvGraphicFramePr>
            <a:graphicFrameLocks/>
          </p:cNvGraphicFramePr>
          <p:nvPr/>
        </p:nvGraphicFramePr>
        <p:xfrm>
          <a:off x="1295128" y="4035545"/>
          <a:ext cx="16230600" cy="3366563"/>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
        <p:nvSpPr>
          <p:cNvPr id="1048606" name="TextBox 24"/>
          <p:cNvSpPr txBox="1"/>
          <p:nvPr/>
        </p:nvSpPr>
        <p:spPr>
          <a:xfrm>
            <a:off x="6105414" y="2125115"/>
            <a:ext cx="6077163" cy="815340"/>
          </a:xfrm>
          <a:prstGeom prst="rect"/>
          <a:noFill/>
        </p:spPr>
        <p:txBody>
          <a:bodyPr wrap="square">
            <a:spAutoFit/>
          </a:bodyPr>
          <a:p>
            <a:pPr>
              <a:lnSpc>
                <a:spcPct val="150000"/>
              </a:lnSpc>
            </a:pPr>
            <a:r>
              <a:rPr b="1" dirty="0" sz="3200" i="1" lang="en-IN">
                <a:latin typeface="Arial" panose="020B0604020202020204" pitchFamily="34" charset="0"/>
                <a:cs typeface="Arial" panose="020B0604020202020204" pitchFamily="34" charset="0"/>
              </a:rPr>
              <a:t>8 Weekly Structured Sessions</a:t>
            </a:r>
          </a:p>
        </p:txBody>
      </p:sp>
      <p:sp>
        <p:nvSpPr>
          <p:cNvPr id="1048607" name="TextBox 28"/>
          <p:cNvSpPr txBox="1"/>
          <p:nvPr/>
        </p:nvSpPr>
        <p:spPr>
          <a:xfrm>
            <a:off x="1424375" y="3175903"/>
            <a:ext cx="16230600" cy="1348740"/>
          </a:xfrm>
          <a:prstGeom prst="rect"/>
          <a:noFill/>
        </p:spPr>
        <p:txBody>
          <a:bodyPr wrap="square">
            <a:spAutoFit/>
          </a:bodyPr>
          <a:p>
            <a:pPr algn="ctr">
              <a:lnSpc>
                <a:spcPct val="150000"/>
              </a:lnSpc>
            </a:pPr>
            <a:r>
              <a:rPr dirty="0" sz="2800" lang="en-US" err="1">
                <a:latin typeface="Arial" panose="020B0604020202020204" pitchFamily="34" charset="0"/>
                <a:cs typeface="Arial" panose="020B0604020202020204" pitchFamily="34" charset="0"/>
              </a:rPr>
              <a:t>Programme</a:t>
            </a:r>
            <a:r>
              <a:rPr dirty="0" sz="2800" lang="en-US">
                <a:latin typeface="Arial" panose="020B0604020202020204" pitchFamily="34" charset="0"/>
                <a:cs typeface="Arial" panose="020B0604020202020204" pitchFamily="34" charset="0"/>
              </a:rPr>
              <a:t> Aim: Lessen the problem of binge drinking and encourage better-informed, healthier decisions.</a:t>
            </a:r>
            <a:endParaRPr dirty="0" sz="2800" lang="en-IN">
              <a:latin typeface="Arial" panose="020B0604020202020204" pitchFamily="34" charset="0"/>
              <a:cs typeface="Arial" panose="020B0604020202020204" pitchFamily="34" charset="0"/>
            </a:endParaRPr>
          </a:p>
        </p:txBody>
      </p:sp>
      <p:pic>
        <p:nvPicPr>
          <p:cNvPr id="2097153" name="Picture 2" descr="Alcohol Units - Importance, Safe Consumption Guidelines, Risks"/>
          <p:cNvPicPr>
            <a:picLocks noChangeAspect="1" noChangeArrowheads="1"/>
          </p:cNvPicPr>
          <p:nvPr/>
        </p:nvPicPr>
        <p:blipFill rotWithShape="1">
          <a:blip xmlns:r="http://schemas.openxmlformats.org/officeDocument/2006/relationships" r:embed="rId8"/>
          <a:srcRect b="12275"/>
          <a:stretch>
            <a:fillRect/>
          </a:stretch>
        </p:blipFill>
        <p:spPr bwMode="auto">
          <a:xfrm>
            <a:off x="1213139" y="6847939"/>
            <a:ext cx="3225591" cy="1485568"/>
          </a:xfrm>
          <a:prstGeom prst="rect"/>
          <a:noFill/>
        </p:spPr>
      </p:pic>
      <p:pic>
        <p:nvPicPr>
          <p:cNvPr id="2097154" name="Picture 4" descr="The physical and mental health effects of alcohol - Institute of Alcohol  Studies"/>
          <p:cNvPicPr>
            <a:picLocks noChangeAspect="1" noChangeArrowheads="1"/>
          </p:cNvPicPr>
          <p:nvPr/>
        </p:nvPicPr>
        <p:blipFill>
          <a:blip xmlns:r="http://schemas.openxmlformats.org/officeDocument/2006/relationships" r:embed="rId9"/>
          <a:srcRect/>
          <a:stretch>
            <a:fillRect/>
          </a:stretch>
        </p:blipFill>
        <p:spPr bwMode="auto">
          <a:xfrm>
            <a:off x="5780499" y="6847939"/>
            <a:ext cx="3225592" cy="1659482"/>
          </a:xfrm>
          <a:prstGeom prst="rect"/>
          <a:noFill/>
        </p:spPr>
      </p:pic>
      <p:pic>
        <p:nvPicPr>
          <p:cNvPr id="2097155" name="Picture 6" descr="Understanding Peer Pressure: Types, Causes &amp; Consequences Explained"/>
          <p:cNvPicPr>
            <a:picLocks noChangeAspect="1" noChangeArrowheads="1"/>
          </p:cNvPicPr>
          <p:nvPr/>
        </p:nvPicPr>
        <p:blipFill>
          <a:blip xmlns:r="http://schemas.openxmlformats.org/officeDocument/2006/relationships" r:embed="rId10"/>
          <a:srcRect/>
          <a:stretch>
            <a:fillRect/>
          </a:stretch>
        </p:blipFill>
        <p:spPr bwMode="auto">
          <a:xfrm>
            <a:off x="10152112" y="6841853"/>
            <a:ext cx="2967765" cy="2225824"/>
          </a:xfrm>
          <a:prstGeom prst="rect"/>
          <a:noFill/>
        </p:spPr>
      </p:pic>
      <p:pic>
        <p:nvPicPr>
          <p:cNvPr id="2097156" name="Picture 8" descr="Need a drink to de-stress? Think again. - vavista.com"/>
          <p:cNvPicPr>
            <a:picLocks noChangeAspect="1" noChangeArrowheads="1"/>
          </p:cNvPicPr>
          <p:nvPr/>
        </p:nvPicPr>
        <p:blipFill>
          <a:blip xmlns:r="http://schemas.openxmlformats.org/officeDocument/2006/relationships" r:embed="rId11"/>
          <a:srcRect/>
          <a:stretch>
            <a:fillRect/>
          </a:stretch>
        </p:blipFill>
        <p:spPr bwMode="auto">
          <a:xfrm>
            <a:off x="14400584" y="6841853"/>
            <a:ext cx="3451192" cy="1836034"/>
          </a:xfrm>
          <a:prstGeom prst="rect"/>
          <a:noFill/>
        </p:spPr>
      </p:pic>
      <p:sp>
        <p:nvSpPr>
          <p:cNvPr id="1048981" name="Rectangle 10"/>
          <p:cNvSpPr/>
          <p:nvPr/>
        </p:nvSpPr>
        <p:spPr>
          <a:xfrm>
            <a:off x="285688" y="9429780"/>
            <a:ext cx="1285884" cy="802640"/>
          </a:xfrm>
          <a:prstGeom prst="rect"/>
          <a:noFill/>
        </p:spPr>
        <p:txBody>
          <a:bodyPr bIns="45720" lIns="91440" rIns="91440" tIns="45720" wrap="square">
            <a:spAutoFit/>
          </a:bodyPr>
          <a:lstStyle>
            <a:defPPr>
              <a:defRPr lang="en-US"/>
            </a:defPPr>
            <a:lvl1pPr algn="l" defTabSz="914400" eaLnBrk="1" hangingPunct="1" latinLnBrk="0" marL="0" rtl="0">
              <a:defRPr sz="1800" kern="1200">
                <a:solidFill>
                  <a:srgbClr val="FFFFFF"/>
                </a:solidFill>
                <a:latin typeface="+mn-lt"/>
                <a:ea typeface="+mn-ea"/>
                <a:cs typeface="+mn-cs"/>
              </a:defRPr>
            </a:lvl1pPr>
            <a:lvl2pPr algn="l" defTabSz="914400" eaLnBrk="1" hangingPunct="1" latinLnBrk="0" marL="457200" rtl="0">
              <a:defRPr sz="1800" kern="1200">
                <a:solidFill>
                  <a:srgbClr val="FFFFFF"/>
                </a:solidFill>
                <a:latin typeface="+mn-lt"/>
                <a:ea typeface="+mn-ea"/>
                <a:cs typeface="+mn-cs"/>
              </a:defRPr>
            </a:lvl2pPr>
            <a:lvl3pPr algn="l" defTabSz="914400" eaLnBrk="1" hangingPunct="1" latinLnBrk="0" marL="914400" rtl="0">
              <a:defRPr sz="1800" kern="1200">
                <a:solidFill>
                  <a:srgbClr val="FFFFFF"/>
                </a:solidFill>
                <a:latin typeface="+mn-lt"/>
                <a:ea typeface="+mn-ea"/>
                <a:cs typeface="+mn-cs"/>
              </a:defRPr>
            </a:lvl3pPr>
            <a:lvl4pPr algn="l" defTabSz="914400" eaLnBrk="1" hangingPunct="1" latinLnBrk="0" marL="1371600" rtl="0">
              <a:defRPr sz="1800" kern="1200">
                <a:solidFill>
                  <a:srgbClr val="FFFFFF"/>
                </a:solidFill>
                <a:latin typeface="+mn-lt"/>
                <a:ea typeface="+mn-ea"/>
                <a:cs typeface="+mn-cs"/>
              </a:defRPr>
            </a:lvl4pPr>
            <a:lvl5pPr algn="l" defTabSz="914400" eaLnBrk="1" hangingPunct="1" latinLnBrk="0" marL="1828800" rtl="0">
              <a:defRPr sz="1800" kern="1200">
                <a:solidFill>
                  <a:srgbClr val="FFFFFF"/>
                </a:solidFill>
                <a:latin typeface="+mn-lt"/>
                <a:ea typeface="+mn-ea"/>
                <a:cs typeface="+mn-cs"/>
              </a:defRPr>
            </a:lvl5pPr>
            <a:lvl6pPr algn="l" defTabSz="914400" eaLnBrk="1" hangingPunct="1" latinLnBrk="0" marL="2286000" rtl="0">
              <a:defRPr sz="1800" kern="1200">
                <a:solidFill>
                  <a:srgbClr val="FFFFFF"/>
                </a:solidFill>
                <a:latin typeface="+mn-lt"/>
                <a:ea typeface="+mn-ea"/>
                <a:cs typeface="+mn-cs"/>
              </a:defRPr>
            </a:lvl6pPr>
            <a:lvl7pPr algn="l" defTabSz="914400" eaLnBrk="1" hangingPunct="1" latinLnBrk="0" marL="2743200" rtl="0">
              <a:defRPr sz="1800" kern="1200">
                <a:solidFill>
                  <a:srgbClr val="FFFFFF"/>
                </a:solidFill>
                <a:latin typeface="+mn-lt"/>
                <a:ea typeface="+mn-ea"/>
                <a:cs typeface="+mn-cs"/>
              </a:defRPr>
            </a:lvl7pPr>
            <a:lvl8pPr algn="l" defTabSz="914400" eaLnBrk="1" hangingPunct="1" latinLnBrk="0" marL="3200400" rtl="0">
              <a:defRPr sz="1800" kern="1200">
                <a:solidFill>
                  <a:srgbClr val="FFFFFF"/>
                </a:solidFill>
                <a:latin typeface="+mn-lt"/>
                <a:ea typeface="+mn-ea"/>
                <a:cs typeface="+mn-cs"/>
              </a:defRPr>
            </a:lvl8pPr>
            <a:lvl9pPr algn="l" defTabSz="914400" eaLnBrk="1" hangingPunct="1" latinLnBrk="0" marL="3657600" rtl="0">
              <a:defRPr sz="1800" kern="1200">
                <a:solidFill>
                  <a:srgbClr val="FFFFFF"/>
                </a:solidFill>
                <a:latin typeface="+mn-lt"/>
                <a:ea typeface="+mn-ea"/>
                <a:cs typeface="+mn-cs"/>
              </a:defRPr>
            </a:lvl9pPr>
          </a:lstStyle>
          <a:p>
            <a:pPr algn="ctr"/>
            <a:r>
              <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latin typeface="Arial"/>
              </a:rPr>
              <a:t>KRUPALI</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62" name=""/>
        <p:cNvGrpSpPr/>
        <p:nvPr/>
      </p:nvGrpSpPr>
      <p:grpSpPr>
        <a:xfrm>
          <a:off x="0" y="0"/>
          <a:ext cx="0" cy="0"/>
          <a:chOff x="0" y="0"/>
          <a:chExt cx="0" cy="0"/>
        </a:xfrm>
      </p:grpSpPr>
      <p:sp>
        <p:nvSpPr>
          <p:cNvPr id="1048608" name="Freeform 8"/>
          <p:cNvSpPr/>
          <p:nvPr/>
        </p:nvSpPr>
        <p:spPr>
          <a:xfrm rot="1236886">
            <a:off x="11925508" y="-7304323"/>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6"/>
            <a:stretch>
              <a:fillRect/>
            </a:stretch>
          </a:blipFill>
        </p:spPr>
        <p:txBody>
          <a:bodyPr/>
          <a:p>
            <a:endParaRPr lang="en-IN"/>
          </a:p>
        </p:txBody>
      </p:sp>
      <p:sp>
        <p:nvSpPr>
          <p:cNvPr id="1048609" name="Freeform 9"/>
          <p:cNvSpPr/>
          <p:nvPr/>
        </p:nvSpPr>
        <p:spPr>
          <a:xfrm rot="1236886">
            <a:off x="-7627047" y="-2843433"/>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6"/>
            <a:stretch>
              <a:fillRect/>
            </a:stretch>
          </a:blipFill>
        </p:spPr>
        <p:txBody>
          <a:bodyPr/>
          <a:p>
            <a:endParaRPr dirty="0" lang="en-IN"/>
          </a:p>
        </p:txBody>
      </p:sp>
      <p:sp>
        <p:nvSpPr>
          <p:cNvPr id="1048610" name="Freeform 10"/>
          <p:cNvSpPr/>
          <p:nvPr/>
        </p:nvSpPr>
        <p:spPr>
          <a:xfrm>
            <a:off x="16339499" y="749105"/>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7"/>
            <a:stretch>
              <a:fillRect/>
            </a:stretch>
          </a:blipFill>
        </p:spPr>
        <p:txBody>
          <a:bodyPr/>
          <a:p>
            <a:endParaRPr lang="en-IN"/>
          </a:p>
        </p:txBody>
      </p:sp>
      <p:sp>
        <p:nvSpPr>
          <p:cNvPr id="1048611" name="TextBox 17"/>
          <p:cNvSpPr txBox="1"/>
          <p:nvPr/>
        </p:nvSpPr>
        <p:spPr>
          <a:xfrm>
            <a:off x="2655006" y="995713"/>
            <a:ext cx="12977981" cy="895350"/>
          </a:xfrm>
          <a:prstGeom prst="rect"/>
        </p:spPr>
        <p:txBody>
          <a:bodyPr anchor="t" bIns="0" lIns="0" rIns="0" rtlCol="0" tIns="0" wrap="square">
            <a:spAutoFit/>
          </a:bodyPr>
          <a:p>
            <a:pPr algn="ctr">
              <a:lnSpc>
                <a:spcPct val="150000"/>
              </a:lnSpc>
              <a:spcBef>
                <a:spcPct val="0"/>
              </a:spcBef>
            </a:pPr>
            <a:r>
              <a:rPr b="1" dirty="0" sz="4000" lang="en-US">
                <a:solidFill>
                  <a:srgbClr val="FFFFFF"/>
                </a:solidFill>
                <a:latin typeface="Arial" panose="020B0604020202020204" pitchFamily="34" charset="0"/>
                <a:ea typeface="BM Hanna"/>
                <a:cs typeface="Arial" panose="020B0604020202020204" pitchFamily="34" charset="0"/>
                <a:sym typeface="BM Hanna"/>
              </a:rPr>
              <a:t>8-Week Activity Plan (</a:t>
            </a:r>
            <a:r>
              <a:rPr b="1" dirty="0" sz="4000" lang="en-US" err="1">
                <a:solidFill>
                  <a:srgbClr val="FFFFFF"/>
                </a:solidFill>
                <a:latin typeface="Arial" panose="020B0604020202020204" pitchFamily="34" charset="0"/>
                <a:ea typeface="BM Hanna"/>
                <a:cs typeface="Arial" panose="020B0604020202020204" pitchFamily="34" charset="0"/>
                <a:sym typeface="BM Hanna"/>
              </a:rPr>
              <a:t>Programme</a:t>
            </a:r>
            <a:r>
              <a:rPr b="1" dirty="0" sz="4000" lang="en-US">
                <a:solidFill>
                  <a:srgbClr val="FFFFFF"/>
                </a:solidFill>
                <a:latin typeface="Arial" panose="020B0604020202020204" pitchFamily="34" charset="0"/>
                <a:ea typeface="BM Hanna"/>
                <a:cs typeface="Arial" panose="020B0604020202020204" pitchFamily="34" charset="0"/>
                <a:sym typeface="BM Hanna"/>
              </a:rPr>
              <a:t> Overview) - Continue</a:t>
            </a:r>
          </a:p>
        </p:txBody>
      </p:sp>
      <p:sp>
        <p:nvSpPr>
          <p:cNvPr id="1048612" name="Freeform 18"/>
          <p:cNvSpPr/>
          <p:nvPr/>
        </p:nvSpPr>
        <p:spPr>
          <a:xfrm>
            <a:off x="-2316245" y="7214893"/>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7"/>
            <a:stretch>
              <a:fillRect/>
            </a:stretch>
          </a:blipFill>
        </p:spPr>
        <p:txBody>
          <a:bodyPr/>
          <a:p>
            <a:endParaRPr lang="en-IN"/>
          </a:p>
        </p:txBody>
      </p:sp>
      <p:graphicFrame>
        <p:nvGraphicFramePr>
          <p:cNvPr id="4194306" name="Diagram 20"/>
          <p:cNvGraphicFramePr>
            <a:graphicFrameLocks/>
          </p:cNvGraphicFramePr>
          <p:nvPr/>
        </p:nvGraphicFramePr>
        <p:xfrm>
          <a:off x="1295400" y="4821412"/>
          <a:ext cx="16230600" cy="3366563"/>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
        <p:nvSpPr>
          <p:cNvPr id="1048613" name="TextBox 24"/>
          <p:cNvSpPr txBox="1"/>
          <p:nvPr/>
        </p:nvSpPr>
        <p:spPr>
          <a:xfrm>
            <a:off x="6105414" y="2606053"/>
            <a:ext cx="6077163" cy="815339"/>
          </a:xfrm>
          <a:prstGeom prst="rect"/>
          <a:noFill/>
        </p:spPr>
        <p:txBody>
          <a:bodyPr wrap="square">
            <a:spAutoFit/>
          </a:bodyPr>
          <a:p>
            <a:pPr>
              <a:lnSpc>
                <a:spcPct val="150000"/>
              </a:lnSpc>
            </a:pPr>
            <a:r>
              <a:rPr b="1" dirty="0" sz="3200" i="1" lang="en-IN">
                <a:latin typeface="Arial" panose="020B0604020202020204" pitchFamily="34" charset="0"/>
                <a:cs typeface="Arial" panose="020B0604020202020204" pitchFamily="34" charset="0"/>
              </a:rPr>
              <a:t>8 Weekly Structured Sessions</a:t>
            </a:r>
          </a:p>
        </p:txBody>
      </p:sp>
      <p:sp>
        <p:nvSpPr>
          <p:cNvPr id="1048614" name="TextBox 28"/>
          <p:cNvSpPr txBox="1"/>
          <p:nvPr/>
        </p:nvSpPr>
        <p:spPr>
          <a:xfrm>
            <a:off x="1655168" y="3619482"/>
            <a:ext cx="16230600" cy="1348740"/>
          </a:xfrm>
          <a:prstGeom prst="rect"/>
          <a:noFill/>
        </p:spPr>
        <p:txBody>
          <a:bodyPr wrap="square">
            <a:spAutoFit/>
          </a:bodyPr>
          <a:p>
            <a:pPr algn="ctr">
              <a:lnSpc>
                <a:spcPct val="150000"/>
              </a:lnSpc>
            </a:pPr>
            <a:r>
              <a:rPr dirty="0" sz="2800" lang="en-US" err="1">
                <a:latin typeface="Arial" panose="020B0604020202020204" pitchFamily="34" charset="0"/>
                <a:cs typeface="Arial" panose="020B0604020202020204" pitchFamily="34" charset="0"/>
              </a:rPr>
              <a:t>Programme</a:t>
            </a:r>
            <a:r>
              <a:rPr dirty="0" sz="2800" lang="en-US">
                <a:latin typeface="Arial" panose="020B0604020202020204" pitchFamily="34" charset="0"/>
                <a:cs typeface="Arial" panose="020B0604020202020204" pitchFamily="34" charset="0"/>
              </a:rPr>
              <a:t> Aim: Lessen the problem of binge drinking and encourage better-informed, healthier decisions.</a:t>
            </a:r>
            <a:endParaRPr dirty="0" sz="2800" lang="en-IN">
              <a:latin typeface="Arial" panose="020B0604020202020204" pitchFamily="34" charset="0"/>
              <a:cs typeface="Arial" panose="020B0604020202020204" pitchFamily="34" charset="0"/>
            </a:endParaRPr>
          </a:p>
        </p:txBody>
      </p:sp>
      <p:pic>
        <p:nvPicPr>
          <p:cNvPr id="2097157" name="Picture 2" descr="5 Dampak Ekonomi Minuman Keras yang Jarang Disadari"/>
          <p:cNvPicPr>
            <a:picLocks noChangeAspect="1" noChangeArrowheads="1"/>
          </p:cNvPicPr>
          <p:nvPr/>
        </p:nvPicPr>
        <p:blipFill rotWithShape="1">
          <a:blip xmlns:r="http://schemas.openxmlformats.org/officeDocument/2006/relationships" r:embed="rId8"/>
          <a:srcRect t="22001" b="9679"/>
          <a:stretch>
            <a:fillRect/>
          </a:stretch>
        </p:blipFill>
        <p:spPr bwMode="auto">
          <a:xfrm>
            <a:off x="1328059" y="7542095"/>
            <a:ext cx="3040648" cy="2558232"/>
          </a:xfrm>
          <a:prstGeom prst="rect"/>
          <a:noFill/>
        </p:spPr>
      </p:pic>
      <p:pic>
        <p:nvPicPr>
          <p:cNvPr id="2097158" name="Picture 4" descr="Frontiers | Social, Emotional, and Behavioral Skills: An Integrative Model  of the Skills Associated With Success During Adolescence and Across the  Life Span"/>
          <p:cNvPicPr>
            <a:picLocks noChangeAspect="1" noChangeArrowheads="1"/>
          </p:cNvPicPr>
          <p:nvPr/>
        </p:nvPicPr>
        <p:blipFill>
          <a:blip xmlns:r="http://schemas.openxmlformats.org/officeDocument/2006/relationships" r:embed="rId9"/>
          <a:srcRect/>
          <a:stretch>
            <a:fillRect/>
          </a:stretch>
        </p:blipFill>
        <p:spPr bwMode="auto">
          <a:xfrm>
            <a:off x="5725034" y="7740923"/>
            <a:ext cx="3202941" cy="2316176"/>
          </a:xfrm>
          <a:prstGeom prst="rect"/>
          <a:noFill/>
        </p:spPr>
      </p:pic>
      <p:pic>
        <p:nvPicPr>
          <p:cNvPr id="2097159" name="Picture 6" descr="10 Alcohol-Free Work Socials That Staff Will Love - Loving Life"/>
          <p:cNvPicPr>
            <a:picLocks noChangeAspect="1" noChangeArrowheads="1"/>
          </p:cNvPicPr>
          <p:nvPr/>
        </p:nvPicPr>
        <p:blipFill>
          <a:blip xmlns:r="http://schemas.openxmlformats.org/officeDocument/2006/relationships" r:embed="rId10"/>
          <a:srcRect/>
          <a:stretch>
            <a:fillRect/>
          </a:stretch>
        </p:blipFill>
        <p:spPr bwMode="auto">
          <a:xfrm>
            <a:off x="10017168" y="7608099"/>
            <a:ext cx="3375304" cy="2394304"/>
          </a:xfrm>
          <a:prstGeom prst="rect"/>
          <a:noFill/>
        </p:spPr>
      </p:pic>
      <p:pic>
        <p:nvPicPr>
          <p:cNvPr id="2097160" name="Picture 8" descr="Repurposing the by-products of alcoholic beverage industries: A circular  economy framework to reach sustainable development goals - ScienceDirect"/>
          <p:cNvPicPr>
            <a:picLocks noChangeAspect="1" noChangeArrowheads="1"/>
          </p:cNvPicPr>
          <p:nvPr/>
        </p:nvPicPr>
        <p:blipFill>
          <a:blip xmlns:r="http://schemas.openxmlformats.org/officeDocument/2006/relationships" r:embed="rId11"/>
          <a:srcRect/>
          <a:stretch>
            <a:fillRect/>
          </a:stretch>
        </p:blipFill>
        <p:spPr bwMode="auto">
          <a:xfrm>
            <a:off x="14293206" y="7560327"/>
            <a:ext cx="3594100" cy="2540000"/>
          </a:xfrm>
          <a:prstGeom prst="rect"/>
          <a:noFill/>
        </p:spPr>
      </p:pic>
      <p:sp>
        <p:nvSpPr>
          <p:cNvPr id="1048980" name="Rectangle 10"/>
          <p:cNvSpPr/>
          <p:nvPr/>
        </p:nvSpPr>
        <p:spPr>
          <a:xfrm>
            <a:off x="285688" y="9429780"/>
            <a:ext cx="1285884" cy="802640"/>
          </a:xfrm>
          <a:prstGeom prst="rect"/>
          <a:noFill/>
        </p:spPr>
        <p:txBody>
          <a:bodyPr bIns="45720" lIns="91440" rIns="91440" tIns="45720" wrap="square">
            <a:spAutoFit/>
          </a:bodyPr>
          <a:lstStyle>
            <a:defPPr>
              <a:defRPr lang="en-US"/>
            </a:defPPr>
            <a:lvl1pPr algn="l" defTabSz="914400" eaLnBrk="1" hangingPunct="1" latinLnBrk="0" marL="0" rtl="0">
              <a:defRPr sz="1800" kern="1200">
                <a:solidFill>
                  <a:srgbClr val="FFFFFF"/>
                </a:solidFill>
                <a:latin typeface="+mn-lt"/>
                <a:ea typeface="+mn-ea"/>
                <a:cs typeface="+mn-cs"/>
              </a:defRPr>
            </a:lvl1pPr>
            <a:lvl2pPr algn="l" defTabSz="914400" eaLnBrk="1" hangingPunct="1" latinLnBrk="0" marL="457200" rtl="0">
              <a:defRPr sz="1800" kern="1200">
                <a:solidFill>
                  <a:srgbClr val="FFFFFF"/>
                </a:solidFill>
                <a:latin typeface="+mn-lt"/>
                <a:ea typeface="+mn-ea"/>
                <a:cs typeface="+mn-cs"/>
              </a:defRPr>
            </a:lvl2pPr>
            <a:lvl3pPr algn="l" defTabSz="914400" eaLnBrk="1" hangingPunct="1" latinLnBrk="0" marL="914400" rtl="0">
              <a:defRPr sz="1800" kern="1200">
                <a:solidFill>
                  <a:srgbClr val="FFFFFF"/>
                </a:solidFill>
                <a:latin typeface="+mn-lt"/>
                <a:ea typeface="+mn-ea"/>
                <a:cs typeface="+mn-cs"/>
              </a:defRPr>
            </a:lvl3pPr>
            <a:lvl4pPr algn="l" defTabSz="914400" eaLnBrk="1" hangingPunct="1" latinLnBrk="0" marL="1371600" rtl="0">
              <a:defRPr sz="1800" kern="1200">
                <a:solidFill>
                  <a:srgbClr val="FFFFFF"/>
                </a:solidFill>
                <a:latin typeface="+mn-lt"/>
                <a:ea typeface="+mn-ea"/>
                <a:cs typeface="+mn-cs"/>
              </a:defRPr>
            </a:lvl4pPr>
            <a:lvl5pPr algn="l" defTabSz="914400" eaLnBrk="1" hangingPunct="1" latinLnBrk="0" marL="1828800" rtl="0">
              <a:defRPr sz="1800" kern="1200">
                <a:solidFill>
                  <a:srgbClr val="FFFFFF"/>
                </a:solidFill>
                <a:latin typeface="+mn-lt"/>
                <a:ea typeface="+mn-ea"/>
                <a:cs typeface="+mn-cs"/>
              </a:defRPr>
            </a:lvl5pPr>
            <a:lvl6pPr algn="l" defTabSz="914400" eaLnBrk="1" hangingPunct="1" latinLnBrk="0" marL="2286000" rtl="0">
              <a:defRPr sz="1800" kern="1200">
                <a:solidFill>
                  <a:srgbClr val="FFFFFF"/>
                </a:solidFill>
                <a:latin typeface="+mn-lt"/>
                <a:ea typeface="+mn-ea"/>
                <a:cs typeface="+mn-cs"/>
              </a:defRPr>
            </a:lvl6pPr>
            <a:lvl7pPr algn="l" defTabSz="914400" eaLnBrk="1" hangingPunct="1" latinLnBrk="0" marL="2743200" rtl="0">
              <a:defRPr sz="1800" kern="1200">
                <a:solidFill>
                  <a:srgbClr val="FFFFFF"/>
                </a:solidFill>
                <a:latin typeface="+mn-lt"/>
                <a:ea typeface="+mn-ea"/>
                <a:cs typeface="+mn-cs"/>
              </a:defRPr>
            </a:lvl7pPr>
            <a:lvl8pPr algn="l" defTabSz="914400" eaLnBrk="1" hangingPunct="1" latinLnBrk="0" marL="3200400" rtl="0">
              <a:defRPr sz="1800" kern="1200">
                <a:solidFill>
                  <a:srgbClr val="FFFFFF"/>
                </a:solidFill>
                <a:latin typeface="+mn-lt"/>
                <a:ea typeface="+mn-ea"/>
                <a:cs typeface="+mn-cs"/>
              </a:defRPr>
            </a:lvl8pPr>
            <a:lvl9pPr algn="l" defTabSz="914400" eaLnBrk="1" hangingPunct="1" latinLnBrk="0" marL="3657600" rtl="0">
              <a:defRPr sz="1800" kern="1200">
                <a:solidFill>
                  <a:srgbClr val="FFFFFF"/>
                </a:solidFill>
                <a:latin typeface="+mn-lt"/>
                <a:ea typeface="+mn-ea"/>
                <a:cs typeface="+mn-cs"/>
              </a:defRPr>
            </a:lvl9pPr>
          </a:lstStyle>
          <a:p>
            <a:pPr algn="ctr"/>
            <a:r>
              <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latin typeface="Arial"/>
              </a:rPr>
              <a:t>KRUPALI</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63" name=""/>
        <p:cNvGrpSpPr/>
        <p:nvPr/>
      </p:nvGrpSpPr>
      <p:grpSpPr>
        <a:xfrm>
          <a:off x="0" y="0"/>
          <a:ext cx="0" cy="0"/>
          <a:chOff x="0" y="0"/>
          <a:chExt cx="0" cy="0"/>
        </a:xfrm>
      </p:grpSpPr>
      <p:sp>
        <p:nvSpPr>
          <p:cNvPr id="1048615" name="Freeform 5"/>
          <p:cNvSpPr/>
          <p:nvPr/>
        </p:nvSpPr>
        <p:spPr>
          <a:xfrm rot="2327007">
            <a:off x="15542288" y="-3873392"/>
            <a:ext cx="7817856" cy="7746785"/>
          </a:xfrm>
          <a:custGeom>
            <a:avLst/>
            <a:ahLst/>
            <a:rect l="l" t="t" r="r" b="b"/>
            <a:pathLst>
              <a:path w="7817856" h="7746785">
                <a:moveTo>
                  <a:pt x="0" y="0"/>
                </a:moveTo>
                <a:lnTo>
                  <a:pt x="7817856" y="0"/>
                </a:lnTo>
                <a:lnTo>
                  <a:pt x="7817856" y="7746784"/>
                </a:lnTo>
                <a:lnTo>
                  <a:pt x="0" y="7746784"/>
                </a:lnTo>
                <a:lnTo>
                  <a:pt x="0" y="0"/>
                </a:lnTo>
                <a:close/>
              </a:path>
            </a:pathLst>
          </a:custGeom>
          <a:blipFill>
            <a:blip xmlns:r="http://schemas.openxmlformats.org/officeDocument/2006/relationships" r:embed="rId6"/>
            <a:stretch>
              <a:fillRect/>
            </a:stretch>
          </a:blipFill>
        </p:spPr>
        <p:txBody>
          <a:bodyPr/>
          <a:p>
            <a:endParaRPr lang="en-IN"/>
          </a:p>
        </p:txBody>
      </p:sp>
      <p:sp>
        <p:nvSpPr>
          <p:cNvPr id="1048616" name="Freeform 6"/>
          <p:cNvSpPr/>
          <p:nvPr/>
        </p:nvSpPr>
        <p:spPr>
          <a:xfrm rot="-7790265">
            <a:off x="16159966" y="1925993"/>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7"/>
            <a:stretch>
              <a:fillRect/>
            </a:stretch>
          </a:blipFill>
        </p:spPr>
        <p:txBody>
          <a:bodyPr/>
          <a:p>
            <a:endParaRPr lang="en-IN"/>
          </a:p>
        </p:txBody>
      </p:sp>
      <p:sp>
        <p:nvSpPr>
          <p:cNvPr id="1048617" name="Freeform 7"/>
          <p:cNvSpPr/>
          <p:nvPr/>
        </p:nvSpPr>
        <p:spPr>
          <a:xfrm rot="2410105">
            <a:off x="-5327626" y="-715479"/>
            <a:ext cx="7817856" cy="7746785"/>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6"/>
            <a:stretch>
              <a:fillRect/>
            </a:stretch>
          </a:blipFill>
        </p:spPr>
        <p:txBody>
          <a:bodyPr/>
          <a:p>
            <a:endParaRPr lang="en-IN"/>
          </a:p>
        </p:txBody>
      </p:sp>
      <p:sp>
        <p:nvSpPr>
          <p:cNvPr id="1048618" name="Freeform 8"/>
          <p:cNvSpPr/>
          <p:nvPr/>
        </p:nvSpPr>
        <p:spPr>
          <a:xfrm>
            <a:off x="-2128034" y="-141715"/>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7"/>
            <a:stretch>
              <a:fillRect/>
            </a:stretch>
          </a:blipFill>
        </p:spPr>
        <p:txBody>
          <a:bodyPr/>
          <a:p>
            <a:endParaRPr lang="en-IN"/>
          </a:p>
        </p:txBody>
      </p:sp>
      <p:graphicFrame>
        <p:nvGraphicFramePr>
          <p:cNvPr id="4194307" name="Diagram 13"/>
          <p:cNvGraphicFramePr>
            <a:graphicFrameLocks/>
          </p:cNvGraphicFramePr>
          <p:nvPr/>
        </p:nvGraphicFramePr>
        <p:xfrm>
          <a:off x="1676400" y="4049021"/>
          <a:ext cx="15695239" cy="7200929"/>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
        <p:nvSpPr>
          <p:cNvPr id="1048619" name="TextBox 17"/>
          <p:cNvSpPr txBox="1"/>
          <p:nvPr/>
        </p:nvSpPr>
        <p:spPr>
          <a:xfrm>
            <a:off x="1885669" y="419327"/>
            <a:ext cx="14273381" cy="1466850"/>
          </a:xfrm>
          <a:prstGeom prst="rect"/>
        </p:spPr>
        <p:txBody>
          <a:bodyPr anchor="t" bIns="0" lIns="0" rIns="0" rtlCol="0" tIns="0" wrap="square">
            <a:spAutoFit/>
          </a:bodyPr>
          <a:p>
            <a:pPr algn="ctr">
              <a:lnSpc>
                <a:spcPct val="150000"/>
              </a:lnSpc>
              <a:spcBef>
                <a:spcPct val="0"/>
              </a:spcBef>
            </a:pPr>
            <a:r>
              <a:rPr b="1" dirty="0" sz="6600" lang="en-US">
                <a:solidFill>
                  <a:srgbClr val="FFFFFF"/>
                </a:solidFill>
                <a:latin typeface="Arial" panose="020B0604020202020204" pitchFamily="34" charset="0"/>
                <a:ea typeface="BM Hanna"/>
                <a:cs typeface="Arial" panose="020B0604020202020204" pitchFamily="34" charset="0"/>
                <a:sym typeface="BM Hanna"/>
              </a:rPr>
              <a:t>Task 1 Rationale for the Campaign</a:t>
            </a:r>
          </a:p>
        </p:txBody>
      </p:sp>
      <p:pic>
        <p:nvPicPr>
          <p:cNvPr id="2097161" name="Picture 14"/>
          <p:cNvPicPr>
            <a:picLocks noChangeAspect="1"/>
          </p:cNvPicPr>
          <p:nvPr/>
        </p:nvPicPr>
        <p:blipFill>
          <a:blip xmlns:r="http://schemas.openxmlformats.org/officeDocument/2006/relationships" r:embed="rId8"/>
          <a:srcRect/>
          <a:stretch>
            <a:fillRect/>
          </a:stretch>
        </p:blipFill>
        <p:spPr bwMode="auto">
          <a:xfrm>
            <a:off x="2852198" y="2552700"/>
            <a:ext cx="4000500" cy="2400300"/>
          </a:xfrm>
          <a:prstGeom prst="rect"/>
          <a:noFill/>
          <a:ln>
            <a:noFill/>
          </a:ln>
        </p:spPr>
      </p:pic>
      <p:pic>
        <p:nvPicPr>
          <p:cNvPr id="2097162" name="Picture 15"/>
          <p:cNvPicPr>
            <a:picLocks noChangeAspect="1"/>
          </p:cNvPicPr>
          <p:nvPr/>
        </p:nvPicPr>
        <p:blipFill>
          <a:blip xmlns:r="http://schemas.openxmlformats.org/officeDocument/2006/relationships" r:embed="rId9" cstate="print"/>
          <a:srcRect/>
          <a:stretch>
            <a:fillRect/>
          </a:stretch>
        </p:blipFill>
        <p:spPr bwMode="auto">
          <a:xfrm>
            <a:off x="7296919" y="2552700"/>
            <a:ext cx="4217081" cy="2400300"/>
          </a:xfrm>
          <a:prstGeom prst="rect"/>
          <a:noFill/>
          <a:ln>
            <a:noFill/>
          </a:ln>
        </p:spPr>
      </p:pic>
      <p:pic>
        <p:nvPicPr>
          <p:cNvPr id="2097163" name="Picture 16"/>
          <p:cNvPicPr>
            <a:picLocks noChangeAspect="1"/>
          </p:cNvPicPr>
          <p:nvPr/>
        </p:nvPicPr>
        <p:blipFill>
          <a:blip xmlns:r="http://schemas.openxmlformats.org/officeDocument/2006/relationships" r:embed="rId10" cstate="print"/>
          <a:srcRect/>
          <a:stretch>
            <a:fillRect/>
          </a:stretch>
        </p:blipFill>
        <p:spPr bwMode="auto">
          <a:xfrm>
            <a:off x="11969365" y="2609235"/>
            <a:ext cx="4010025" cy="2343765"/>
          </a:xfrm>
          <a:prstGeom prst="rect"/>
          <a:noFill/>
          <a:ln>
            <a:noFill/>
          </a:ln>
        </p:spPr>
      </p:pic>
      <p:sp>
        <p:nvSpPr>
          <p:cNvPr id="1048620" name="Rectangle 10"/>
          <p:cNvSpPr/>
          <p:nvPr/>
        </p:nvSpPr>
        <p:spPr>
          <a:xfrm>
            <a:off x="285688" y="9429780"/>
            <a:ext cx="1285884" cy="802640"/>
          </a:xfrm>
          <a:prstGeom prst="rect"/>
          <a:noFill/>
        </p:spPr>
        <p:txBody>
          <a:bodyPr bIns="45720" lIns="91440" rIns="91440" tIns="45720" wrap="square">
            <a:spAutoFit/>
          </a:bodyPr>
          <a:p>
            <a:pPr algn="ctr"/>
            <a:r>
              <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rPr>
              <a:t>KRUPALI</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66" name=""/>
        <p:cNvGrpSpPr/>
        <p:nvPr/>
      </p:nvGrpSpPr>
      <p:grpSpPr>
        <a:xfrm>
          <a:off x="0" y="0"/>
          <a:ext cx="0" cy="0"/>
          <a:chOff x="0" y="0"/>
          <a:chExt cx="0" cy="0"/>
        </a:xfrm>
      </p:grpSpPr>
      <p:sp>
        <p:nvSpPr>
          <p:cNvPr id="1048624" name="Freeform 2"/>
          <p:cNvSpPr/>
          <p:nvPr/>
        </p:nvSpPr>
        <p:spPr>
          <a:xfrm>
            <a:off x="11190785" y="942326"/>
            <a:ext cx="6880031" cy="10625531"/>
          </a:xfrm>
          <a:custGeom>
            <a:avLst/>
            <a:ahLst/>
            <a:rect l="l" t="t" r="r" b="b"/>
            <a:pathLst>
              <a:path w="6880031" h="10625531">
                <a:moveTo>
                  <a:pt x="0" y="0"/>
                </a:moveTo>
                <a:lnTo>
                  <a:pt x="6880031" y="0"/>
                </a:lnTo>
                <a:lnTo>
                  <a:pt x="6880031" y="10625531"/>
                </a:lnTo>
                <a:lnTo>
                  <a:pt x="0" y="10625531"/>
                </a:lnTo>
                <a:lnTo>
                  <a:pt x="0" y="0"/>
                </a:lnTo>
                <a:close/>
              </a:path>
            </a:pathLst>
          </a:custGeom>
          <a:blipFill>
            <a:blip xmlns:r="http://schemas.openxmlformats.org/officeDocument/2006/relationships" r:embed="rId6"/>
            <a:stretch>
              <a:fillRect/>
            </a:stretch>
          </a:blipFill>
        </p:spPr>
        <p:txBody>
          <a:bodyPr/>
          <a:p>
            <a:endParaRPr lang="en-IN"/>
          </a:p>
        </p:txBody>
      </p:sp>
      <p:sp>
        <p:nvSpPr>
          <p:cNvPr id="1048625" name="Freeform 3"/>
          <p:cNvSpPr/>
          <p:nvPr/>
        </p:nvSpPr>
        <p:spPr>
          <a:xfrm rot="2410105">
            <a:off x="5482676" y="-7521770"/>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7"/>
            <a:stretch>
              <a:fillRect/>
            </a:stretch>
          </a:blipFill>
        </p:spPr>
        <p:txBody>
          <a:bodyPr/>
          <a:p>
            <a:endParaRPr lang="en-IN"/>
          </a:p>
        </p:txBody>
      </p:sp>
      <p:sp>
        <p:nvSpPr>
          <p:cNvPr id="1048626" name="Freeform 4"/>
          <p:cNvSpPr/>
          <p:nvPr/>
        </p:nvSpPr>
        <p:spPr>
          <a:xfrm rot="-10480925">
            <a:off x="-1887539" y="8706489"/>
            <a:ext cx="9925455" cy="9835224"/>
          </a:xfrm>
          <a:custGeom>
            <a:avLst/>
            <a:ahLst/>
            <a:rect l="l" t="t" r="r" b="b"/>
            <a:pathLst>
              <a:path w="9925455" h="9835224">
                <a:moveTo>
                  <a:pt x="0" y="0"/>
                </a:moveTo>
                <a:lnTo>
                  <a:pt x="9925456" y="0"/>
                </a:lnTo>
                <a:lnTo>
                  <a:pt x="9925456" y="9835224"/>
                </a:lnTo>
                <a:lnTo>
                  <a:pt x="0" y="9835224"/>
                </a:lnTo>
                <a:lnTo>
                  <a:pt x="0" y="0"/>
                </a:lnTo>
                <a:close/>
              </a:path>
            </a:pathLst>
          </a:custGeom>
          <a:blipFill>
            <a:blip xmlns:r="http://schemas.openxmlformats.org/officeDocument/2006/relationships" r:embed="rId7"/>
            <a:stretch>
              <a:fillRect/>
            </a:stretch>
          </a:blipFill>
        </p:spPr>
        <p:txBody>
          <a:bodyPr/>
          <a:p>
            <a:endParaRPr lang="en-IN"/>
          </a:p>
        </p:txBody>
      </p:sp>
      <p:sp>
        <p:nvSpPr>
          <p:cNvPr id="1048627" name="Freeform 5"/>
          <p:cNvSpPr/>
          <p:nvPr/>
        </p:nvSpPr>
        <p:spPr>
          <a:xfrm>
            <a:off x="9144000" y="-117678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8"/>
            <a:stretch>
              <a:fillRect/>
            </a:stretch>
          </a:blipFill>
        </p:spPr>
        <p:txBody>
          <a:bodyPr/>
          <a:p>
            <a:endParaRPr lang="en-IN"/>
          </a:p>
        </p:txBody>
      </p:sp>
      <p:sp>
        <p:nvSpPr>
          <p:cNvPr id="1048628" name="Freeform 6"/>
          <p:cNvSpPr/>
          <p:nvPr/>
        </p:nvSpPr>
        <p:spPr>
          <a:xfrm rot="5605967">
            <a:off x="-2472619" y="359272"/>
            <a:ext cx="4256068" cy="3072107"/>
          </a:xfrm>
          <a:custGeom>
            <a:avLst/>
            <a:ahLst/>
            <a:rect l="l" t="t" r="r" b="b"/>
            <a:pathLst>
              <a:path w="4256068" h="3072107">
                <a:moveTo>
                  <a:pt x="0" y="0"/>
                </a:moveTo>
                <a:lnTo>
                  <a:pt x="4256068" y="0"/>
                </a:lnTo>
                <a:lnTo>
                  <a:pt x="4256068" y="3072108"/>
                </a:lnTo>
                <a:lnTo>
                  <a:pt x="0" y="3072108"/>
                </a:lnTo>
                <a:lnTo>
                  <a:pt x="0" y="0"/>
                </a:lnTo>
                <a:close/>
              </a:path>
            </a:pathLst>
          </a:custGeom>
          <a:blipFill>
            <a:blip xmlns:r="http://schemas.openxmlformats.org/officeDocument/2006/relationships" r:embed="rId8"/>
            <a:stretch>
              <a:fillRect/>
            </a:stretch>
          </a:blipFill>
        </p:spPr>
        <p:txBody>
          <a:bodyPr/>
          <a:p>
            <a:endParaRPr sz="2000" lang="en-IN"/>
          </a:p>
        </p:txBody>
      </p:sp>
      <p:sp>
        <p:nvSpPr>
          <p:cNvPr id="1048629" name="TextBox 7"/>
          <p:cNvSpPr txBox="1"/>
          <p:nvPr/>
        </p:nvSpPr>
        <p:spPr>
          <a:xfrm>
            <a:off x="1066800" y="495300"/>
            <a:ext cx="8430710" cy="2705100"/>
          </a:xfrm>
          <a:prstGeom prst="rect"/>
        </p:spPr>
        <p:txBody>
          <a:bodyPr anchor="t" bIns="0" lIns="0" rIns="0" rtlCol="0" tIns="0" wrap="square">
            <a:spAutoFit/>
          </a:bodyPr>
          <a:p>
            <a:pPr algn="ctr">
              <a:lnSpc>
                <a:spcPct val="150000"/>
              </a:lnSpc>
              <a:spcBef>
                <a:spcPct val="0"/>
              </a:spcBef>
            </a:pPr>
            <a:r>
              <a:rPr b="1" dirty="0" sz="6000" lang="en-US">
                <a:solidFill>
                  <a:srgbClr val="FFFFFF"/>
                </a:solidFill>
                <a:latin typeface="Arial" panose="020B0604020202020204" pitchFamily="34" charset="0"/>
                <a:ea typeface="BM Hanna"/>
                <a:cs typeface="Arial" panose="020B0604020202020204" pitchFamily="34" charset="0"/>
                <a:sym typeface="BM Hanna"/>
              </a:rPr>
              <a:t>National Drinking Guidelines</a:t>
            </a:r>
          </a:p>
        </p:txBody>
      </p:sp>
      <p:graphicFrame>
        <p:nvGraphicFramePr>
          <p:cNvPr id="4194308" name="Diagram 16"/>
          <p:cNvGraphicFramePr>
            <a:graphicFrameLocks/>
          </p:cNvGraphicFramePr>
          <p:nvPr/>
        </p:nvGraphicFramePr>
        <p:xfrm>
          <a:off x="838200" y="3524824"/>
          <a:ext cx="10352585" cy="5898134"/>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
        <p:nvSpPr>
          <p:cNvPr id="1048630" name="Rectangle 8"/>
          <p:cNvSpPr/>
          <p:nvPr/>
        </p:nvSpPr>
        <p:spPr>
          <a:xfrm>
            <a:off x="285688" y="9429780"/>
            <a:ext cx="1285884" cy="802640"/>
          </a:xfrm>
          <a:prstGeom prst="rect"/>
          <a:noFill/>
        </p:spPr>
        <p:txBody>
          <a:bodyPr bIns="45720" lIns="91440" rIns="91440" tIns="45720" wrap="square">
            <a:spAutoFit/>
          </a:bodyPr>
          <a:p>
            <a:pPr algn="ctr"/>
            <a:r>
              <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rPr>
              <a:t>KRUPALI</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67" name=""/>
        <p:cNvGrpSpPr/>
        <p:nvPr/>
      </p:nvGrpSpPr>
      <p:grpSpPr>
        <a:xfrm>
          <a:off x="0" y="0"/>
          <a:ext cx="0" cy="0"/>
          <a:chOff x="0" y="0"/>
          <a:chExt cx="0" cy="0"/>
        </a:xfrm>
      </p:grpSpPr>
      <p:sp>
        <p:nvSpPr>
          <p:cNvPr id="1048631" name="Freeform 2"/>
          <p:cNvSpPr/>
          <p:nvPr/>
        </p:nvSpPr>
        <p:spPr>
          <a:xfrm>
            <a:off x="629773" y="3072107"/>
            <a:ext cx="3595627" cy="7691180"/>
          </a:xfrm>
          <a:custGeom>
            <a:avLst/>
            <a:ahLst/>
            <a:rect l="l" t="t" r="r" b="b"/>
            <a:pathLst>
              <a:path w="3595627" h="7691180">
                <a:moveTo>
                  <a:pt x="0" y="0"/>
                </a:moveTo>
                <a:lnTo>
                  <a:pt x="3595626" y="0"/>
                </a:lnTo>
                <a:lnTo>
                  <a:pt x="3595626" y="7691180"/>
                </a:lnTo>
                <a:lnTo>
                  <a:pt x="0" y="7691180"/>
                </a:lnTo>
                <a:lnTo>
                  <a:pt x="0" y="0"/>
                </a:lnTo>
                <a:close/>
              </a:path>
            </a:pathLst>
          </a:custGeom>
          <a:blipFill>
            <a:blip xmlns:r="http://schemas.openxmlformats.org/officeDocument/2006/relationships" r:embed="rId6"/>
            <a:stretch>
              <a:fillRect/>
            </a:stretch>
          </a:blipFill>
        </p:spPr>
        <p:txBody>
          <a:bodyPr/>
          <a:p>
            <a:endParaRPr lang="en-IN"/>
          </a:p>
        </p:txBody>
      </p:sp>
      <p:sp>
        <p:nvSpPr>
          <p:cNvPr id="1048632" name="Freeform 3"/>
          <p:cNvSpPr/>
          <p:nvPr/>
        </p:nvSpPr>
        <p:spPr>
          <a:xfrm rot="2410105">
            <a:off x="-5754418" y="-6304074"/>
            <a:ext cx="9925455" cy="9835224"/>
          </a:xfrm>
          <a:custGeom>
            <a:avLst/>
            <a:ahLst/>
            <a:rect l="l" t="t" r="r" b="b"/>
            <a:pathLst>
              <a:path w="9925455" h="9835224">
                <a:moveTo>
                  <a:pt x="0" y="0"/>
                </a:moveTo>
                <a:lnTo>
                  <a:pt x="9925456" y="0"/>
                </a:lnTo>
                <a:lnTo>
                  <a:pt x="9925456" y="9835224"/>
                </a:lnTo>
                <a:lnTo>
                  <a:pt x="0" y="9835224"/>
                </a:lnTo>
                <a:lnTo>
                  <a:pt x="0" y="0"/>
                </a:lnTo>
                <a:close/>
              </a:path>
            </a:pathLst>
          </a:custGeom>
          <a:blipFill>
            <a:blip xmlns:r="http://schemas.openxmlformats.org/officeDocument/2006/relationships" r:embed="rId7"/>
            <a:stretch>
              <a:fillRect/>
            </a:stretch>
          </a:blipFill>
        </p:spPr>
        <p:txBody>
          <a:bodyPr/>
          <a:p>
            <a:endParaRPr lang="en-IN"/>
          </a:p>
        </p:txBody>
      </p:sp>
      <p:sp>
        <p:nvSpPr>
          <p:cNvPr id="1048633" name="Freeform 4"/>
          <p:cNvSpPr/>
          <p:nvPr/>
        </p:nvSpPr>
        <p:spPr>
          <a:xfrm>
            <a:off x="-2434798" y="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8"/>
            <a:stretch>
              <a:fillRect/>
            </a:stretch>
          </a:blipFill>
        </p:spPr>
        <p:txBody>
          <a:bodyPr/>
          <a:p>
            <a:endParaRPr lang="en-IN"/>
          </a:p>
        </p:txBody>
      </p:sp>
      <p:sp>
        <p:nvSpPr>
          <p:cNvPr id="1048634" name="Freeform 5"/>
          <p:cNvSpPr/>
          <p:nvPr/>
        </p:nvSpPr>
        <p:spPr>
          <a:xfrm rot="2410105">
            <a:off x="16231705" y="4519311"/>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7"/>
            <a:stretch>
              <a:fillRect/>
            </a:stretch>
          </a:blipFill>
        </p:spPr>
        <p:txBody>
          <a:bodyPr/>
          <a:p>
            <a:endParaRPr lang="en-IN"/>
          </a:p>
        </p:txBody>
      </p:sp>
      <p:sp>
        <p:nvSpPr>
          <p:cNvPr id="1048635" name="TextBox 6"/>
          <p:cNvSpPr txBox="1"/>
          <p:nvPr/>
        </p:nvSpPr>
        <p:spPr>
          <a:xfrm>
            <a:off x="2914444" y="68345"/>
            <a:ext cx="13928632" cy="3238499"/>
          </a:xfrm>
          <a:prstGeom prst="rect"/>
        </p:spPr>
        <p:txBody>
          <a:bodyPr anchor="t" bIns="0" lIns="0" rIns="0" rtlCol="0" tIns="0" wrap="square">
            <a:spAutoFit/>
          </a:bodyPr>
          <a:p>
            <a:pPr algn="ctr">
              <a:lnSpc>
                <a:spcPct val="150000"/>
              </a:lnSpc>
              <a:spcBef>
                <a:spcPct val="0"/>
              </a:spcBef>
            </a:pPr>
            <a:r>
              <a:rPr b="1" dirty="0" sz="7200" lang="en-US">
                <a:solidFill>
                  <a:srgbClr val="FFFFFF"/>
                </a:solidFill>
                <a:latin typeface="Arial" panose="020B0604020202020204" pitchFamily="34" charset="0"/>
                <a:ea typeface="BM Hanna"/>
                <a:cs typeface="Arial" panose="020B0604020202020204" pitchFamily="34" charset="0"/>
                <a:sym typeface="BM Hanna"/>
              </a:rPr>
              <a:t>Are Young Adults Meeting Guidelines?</a:t>
            </a:r>
          </a:p>
        </p:txBody>
      </p:sp>
      <p:graphicFrame>
        <p:nvGraphicFramePr>
          <p:cNvPr id="4194309" name="Diagram 15"/>
          <p:cNvGraphicFramePr>
            <a:graphicFrameLocks/>
          </p:cNvGraphicFramePr>
          <p:nvPr/>
        </p:nvGraphicFramePr>
        <p:xfrm>
          <a:off x="3900427" y="3665085"/>
          <a:ext cx="13757800" cy="6172200"/>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
        <p:nvSpPr>
          <p:cNvPr id="1048636" name="Freeform 15"/>
          <p:cNvSpPr/>
          <p:nvPr/>
        </p:nvSpPr>
        <p:spPr>
          <a:xfrm>
            <a:off x="14345094" y="-201749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8"/>
            <a:stretch>
              <a:fillRect/>
            </a:stretch>
          </a:blipFill>
        </p:spPr>
        <p:txBody>
          <a:bodyPr/>
          <a:p>
            <a:endParaRPr lang="en-IN"/>
          </a:p>
        </p:txBody>
      </p:sp>
      <p:sp>
        <p:nvSpPr>
          <p:cNvPr id="1048637" name="Rectangle 8"/>
          <p:cNvSpPr/>
          <p:nvPr/>
        </p:nvSpPr>
        <p:spPr>
          <a:xfrm>
            <a:off x="285688" y="9429780"/>
            <a:ext cx="1285884" cy="802640"/>
          </a:xfrm>
          <a:prstGeom prst="rect"/>
          <a:noFill/>
        </p:spPr>
        <p:txBody>
          <a:bodyPr bIns="45720" lIns="91440" rIns="91440" tIns="45720" wrap="square">
            <a:spAutoFit/>
          </a:bodyPr>
          <a:p>
            <a:pPr algn="ctr"/>
            <a:r>
              <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rPr>
              <a:t>KRUPALI</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68" name=""/>
        <p:cNvGrpSpPr/>
        <p:nvPr/>
      </p:nvGrpSpPr>
      <p:grpSpPr>
        <a:xfrm>
          <a:off x="0" y="0"/>
          <a:ext cx="0" cy="0"/>
          <a:chOff x="0" y="0"/>
          <a:chExt cx="0" cy="0"/>
        </a:xfrm>
      </p:grpSpPr>
      <p:sp>
        <p:nvSpPr>
          <p:cNvPr id="1048638" name="Freeform 5"/>
          <p:cNvSpPr/>
          <p:nvPr/>
        </p:nvSpPr>
        <p:spPr>
          <a:xfrm rot="2327007">
            <a:off x="15542288" y="-3873392"/>
            <a:ext cx="7817856" cy="7746785"/>
          </a:xfrm>
          <a:custGeom>
            <a:avLst/>
            <a:ahLst/>
            <a:rect l="l" t="t" r="r" b="b"/>
            <a:pathLst>
              <a:path w="7817856" h="7746785">
                <a:moveTo>
                  <a:pt x="0" y="0"/>
                </a:moveTo>
                <a:lnTo>
                  <a:pt x="7817856" y="0"/>
                </a:lnTo>
                <a:lnTo>
                  <a:pt x="7817856" y="7746784"/>
                </a:lnTo>
                <a:lnTo>
                  <a:pt x="0" y="7746784"/>
                </a:lnTo>
                <a:lnTo>
                  <a:pt x="0" y="0"/>
                </a:lnTo>
                <a:close/>
              </a:path>
            </a:pathLst>
          </a:custGeom>
          <a:blipFill>
            <a:blip xmlns:r="http://schemas.openxmlformats.org/officeDocument/2006/relationships" r:embed="rId6"/>
            <a:stretch>
              <a:fillRect/>
            </a:stretch>
          </a:blipFill>
        </p:spPr>
        <p:txBody>
          <a:bodyPr/>
          <a:p>
            <a:endParaRPr lang="en-IN"/>
          </a:p>
        </p:txBody>
      </p:sp>
      <p:sp>
        <p:nvSpPr>
          <p:cNvPr id="1048639" name="Freeform 6"/>
          <p:cNvSpPr/>
          <p:nvPr/>
        </p:nvSpPr>
        <p:spPr>
          <a:xfrm rot="-7790265">
            <a:off x="16159966" y="1925993"/>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7"/>
            <a:stretch>
              <a:fillRect/>
            </a:stretch>
          </a:blipFill>
        </p:spPr>
        <p:txBody>
          <a:bodyPr/>
          <a:p>
            <a:endParaRPr lang="en-IN"/>
          </a:p>
        </p:txBody>
      </p:sp>
      <p:sp>
        <p:nvSpPr>
          <p:cNvPr id="1048640" name="Freeform 7"/>
          <p:cNvSpPr/>
          <p:nvPr/>
        </p:nvSpPr>
        <p:spPr>
          <a:xfrm rot="2410105">
            <a:off x="-5179031" y="-2052155"/>
            <a:ext cx="7817856" cy="7746785"/>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6"/>
            <a:stretch>
              <a:fillRect/>
            </a:stretch>
          </a:blipFill>
        </p:spPr>
        <p:txBody>
          <a:bodyPr/>
          <a:p>
            <a:endParaRPr lang="en-IN"/>
          </a:p>
        </p:txBody>
      </p:sp>
      <p:sp>
        <p:nvSpPr>
          <p:cNvPr id="1048641" name="Freeform 8"/>
          <p:cNvSpPr/>
          <p:nvPr/>
        </p:nvSpPr>
        <p:spPr>
          <a:xfrm>
            <a:off x="-2128034" y="-141715"/>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7"/>
            <a:stretch>
              <a:fillRect/>
            </a:stretch>
          </a:blipFill>
        </p:spPr>
        <p:txBody>
          <a:bodyPr/>
          <a:p>
            <a:endParaRPr lang="en-IN"/>
          </a:p>
        </p:txBody>
      </p:sp>
      <p:sp>
        <p:nvSpPr>
          <p:cNvPr id="1048642" name="TextBox 9"/>
          <p:cNvSpPr txBox="1"/>
          <p:nvPr/>
        </p:nvSpPr>
        <p:spPr>
          <a:xfrm>
            <a:off x="3276600" y="1139166"/>
            <a:ext cx="12791921" cy="2387600"/>
          </a:xfrm>
          <a:prstGeom prst="rect"/>
        </p:spPr>
        <p:txBody>
          <a:bodyPr anchor="t" bIns="0" lIns="0" rIns="0" rtlCol="0" tIns="0">
            <a:spAutoFit/>
          </a:bodyPr>
          <a:p>
            <a:pPr algn="ctr">
              <a:spcBef>
                <a:spcPct val="0"/>
              </a:spcBef>
            </a:pPr>
            <a:r>
              <a:rPr b="1" dirty="0" sz="8000" lang="en-US">
                <a:solidFill>
                  <a:srgbClr val="FFFFFF"/>
                </a:solidFill>
                <a:latin typeface="Arial" panose="020B0604020202020204" pitchFamily="34" charset="0"/>
                <a:ea typeface="BM Hanna"/>
                <a:cs typeface="Arial" panose="020B0604020202020204" pitchFamily="34" charset="0"/>
                <a:sym typeface="BM Hanna"/>
              </a:rPr>
              <a:t>Social Determinants of Alcohol Use</a:t>
            </a:r>
          </a:p>
        </p:txBody>
      </p:sp>
      <p:graphicFrame>
        <p:nvGraphicFramePr>
          <p:cNvPr id="4194310" name="Diagram 13"/>
          <p:cNvGraphicFramePr>
            <a:graphicFrameLocks/>
          </p:cNvGraphicFramePr>
          <p:nvPr/>
        </p:nvGraphicFramePr>
        <p:xfrm>
          <a:off x="990600" y="4272367"/>
          <a:ext cx="16383000" cy="5791200"/>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
        <p:nvSpPr>
          <p:cNvPr id="1048983" name="Rectangle 10"/>
          <p:cNvSpPr/>
          <p:nvPr/>
        </p:nvSpPr>
        <p:spPr>
          <a:xfrm>
            <a:off x="285688" y="9429780"/>
            <a:ext cx="1285884" cy="802640"/>
          </a:xfrm>
          <a:prstGeom prst="rect"/>
          <a:noFill/>
        </p:spPr>
        <p:txBody>
          <a:bodyPr bIns="45720" lIns="91440" rIns="91440" tIns="45720" wrap="square">
            <a:spAutoFit/>
          </a:bodyPr>
          <a:lstStyle>
            <a:defPPr>
              <a:defRPr lang="en-US"/>
            </a:defPPr>
            <a:lvl1pPr algn="l" defTabSz="914400" eaLnBrk="1" hangingPunct="1" latinLnBrk="0" marL="0" rtl="0">
              <a:defRPr sz="1800" kern="1200">
                <a:solidFill>
                  <a:srgbClr val="FFFFFF"/>
                </a:solidFill>
                <a:latin typeface="+mn-lt"/>
                <a:ea typeface="+mn-ea"/>
                <a:cs typeface="+mn-cs"/>
              </a:defRPr>
            </a:lvl1pPr>
            <a:lvl2pPr algn="l" defTabSz="914400" eaLnBrk="1" hangingPunct="1" latinLnBrk="0" marL="457200" rtl="0">
              <a:defRPr sz="1800" kern="1200">
                <a:solidFill>
                  <a:srgbClr val="FFFFFF"/>
                </a:solidFill>
                <a:latin typeface="+mn-lt"/>
                <a:ea typeface="+mn-ea"/>
                <a:cs typeface="+mn-cs"/>
              </a:defRPr>
            </a:lvl2pPr>
            <a:lvl3pPr algn="l" defTabSz="914400" eaLnBrk="1" hangingPunct="1" latinLnBrk="0" marL="914400" rtl="0">
              <a:defRPr sz="1800" kern="1200">
                <a:solidFill>
                  <a:srgbClr val="FFFFFF"/>
                </a:solidFill>
                <a:latin typeface="+mn-lt"/>
                <a:ea typeface="+mn-ea"/>
                <a:cs typeface="+mn-cs"/>
              </a:defRPr>
            </a:lvl3pPr>
            <a:lvl4pPr algn="l" defTabSz="914400" eaLnBrk="1" hangingPunct="1" latinLnBrk="0" marL="1371600" rtl="0">
              <a:defRPr sz="1800" kern="1200">
                <a:solidFill>
                  <a:srgbClr val="FFFFFF"/>
                </a:solidFill>
                <a:latin typeface="+mn-lt"/>
                <a:ea typeface="+mn-ea"/>
                <a:cs typeface="+mn-cs"/>
              </a:defRPr>
            </a:lvl4pPr>
            <a:lvl5pPr algn="l" defTabSz="914400" eaLnBrk="1" hangingPunct="1" latinLnBrk="0" marL="1828800" rtl="0">
              <a:defRPr sz="1800" kern="1200">
                <a:solidFill>
                  <a:srgbClr val="FFFFFF"/>
                </a:solidFill>
                <a:latin typeface="+mn-lt"/>
                <a:ea typeface="+mn-ea"/>
                <a:cs typeface="+mn-cs"/>
              </a:defRPr>
            </a:lvl5pPr>
            <a:lvl6pPr algn="l" defTabSz="914400" eaLnBrk="1" hangingPunct="1" latinLnBrk="0" marL="2286000" rtl="0">
              <a:defRPr sz="1800" kern="1200">
                <a:solidFill>
                  <a:srgbClr val="FFFFFF"/>
                </a:solidFill>
                <a:latin typeface="+mn-lt"/>
                <a:ea typeface="+mn-ea"/>
                <a:cs typeface="+mn-cs"/>
              </a:defRPr>
            </a:lvl6pPr>
            <a:lvl7pPr algn="l" defTabSz="914400" eaLnBrk="1" hangingPunct="1" latinLnBrk="0" marL="2743200" rtl="0">
              <a:defRPr sz="1800" kern="1200">
                <a:solidFill>
                  <a:srgbClr val="FFFFFF"/>
                </a:solidFill>
                <a:latin typeface="+mn-lt"/>
                <a:ea typeface="+mn-ea"/>
                <a:cs typeface="+mn-cs"/>
              </a:defRPr>
            </a:lvl7pPr>
            <a:lvl8pPr algn="l" defTabSz="914400" eaLnBrk="1" hangingPunct="1" latinLnBrk="0" marL="3200400" rtl="0">
              <a:defRPr sz="1800" kern="1200">
                <a:solidFill>
                  <a:srgbClr val="FFFFFF"/>
                </a:solidFill>
                <a:latin typeface="+mn-lt"/>
                <a:ea typeface="+mn-ea"/>
                <a:cs typeface="+mn-cs"/>
              </a:defRPr>
            </a:lvl8pPr>
            <a:lvl9pPr algn="l" defTabSz="914400" eaLnBrk="1" hangingPunct="1" latinLnBrk="0" marL="3657600" rtl="0">
              <a:defRPr sz="1800" kern="1200">
                <a:solidFill>
                  <a:srgbClr val="FFFFFF"/>
                </a:solidFill>
                <a:latin typeface="+mn-lt"/>
                <a:ea typeface="+mn-ea"/>
                <a:cs typeface="+mn-cs"/>
              </a:defRPr>
            </a:lvl9pPr>
          </a:lstStyle>
          <a:p>
            <a:pPr algn="ctr"/>
            <a:r>
              <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latin typeface="Arial"/>
              </a:rPr>
              <a:t>KRUPALI</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69" name=""/>
        <p:cNvGrpSpPr/>
        <p:nvPr/>
      </p:nvGrpSpPr>
      <p:grpSpPr>
        <a:xfrm>
          <a:off x="0" y="0"/>
          <a:ext cx="0" cy="0"/>
          <a:chOff x="0" y="0"/>
          <a:chExt cx="0" cy="0"/>
        </a:xfrm>
      </p:grpSpPr>
      <p:sp>
        <p:nvSpPr>
          <p:cNvPr id="1048643" name="Freeform 2"/>
          <p:cNvSpPr/>
          <p:nvPr/>
        </p:nvSpPr>
        <p:spPr>
          <a:xfrm>
            <a:off x="22860" y="3748782"/>
            <a:ext cx="3114747" cy="6515358"/>
          </a:xfrm>
          <a:custGeom>
            <a:avLst/>
            <a:ahLst/>
            <a:rect l="l" t="t" r="r" b="b"/>
            <a:pathLst>
              <a:path w="3595627" h="7691180">
                <a:moveTo>
                  <a:pt x="0" y="0"/>
                </a:moveTo>
                <a:lnTo>
                  <a:pt x="3595626" y="0"/>
                </a:lnTo>
                <a:lnTo>
                  <a:pt x="3595626" y="7691180"/>
                </a:lnTo>
                <a:lnTo>
                  <a:pt x="0" y="7691180"/>
                </a:lnTo>
                <a:lnTo>
                  <a:pt x="0" y="0"/>
                </a:lnTo>
                <a:close/>
              </a:path>
            </a:pathLst>
          </a:custGeom>
          <a:blipFill>
            <a:blip xmlns:r="http://schemas.openxmlformats.org/officeDocument/2006/relationships" r:embed="rId6"/>
            <a:stretch>
              <a:fillRect/>
            </a:stretch>
          </a:blipFill>
        </p:spPr>
        <p:txBody>
          <a:bodyPr/>
          <a:p>
            <a:endParaRPr lang="en-IN"/>
          </a:p>
        </p:txBody>
      </p:sp>
      <p:sp>
        <p:nvSpPr>
          <p:cNvPr id="1048644" name="Freeform 3"/>
          <p:cNvSpPr/>
          <p:nvPr/>
        </p:nvSpPr>
        <p:spPr>
          <a:xfrm rot="2410105">
            <a:off x="-5754418" y="-6304074"/>
            <a:ext cx="9925455" cy="9835224"/>
          </a:xfrm>
          <a:custGeom>
            <a:avLst/>
            <a:ahLst/>
            <a:rect l="l" t="t" r="r" b="b"/>
            <a:pathLst>
              <a:path w="9925455" h="9835224">
                <a:moveTo>
                  <a:pt x="0" y="0"/>
                </a:moveTo>
                <a:lnTo>
                  <a:pt x="9925456" y="0"/>
                </a:lnTo>
                <a:lnTo>
                  <a:pt x="9925456" y="9835224"/>
                </a:lnTo>
                <a:lnTo>
                  <a:pt x="0" y="9835224"/>
                </a:lnTo>
                <a:lnTo>
                  <a:pt x="0" y="0"/>
                </a:lnTo>
                <a:close/>
              </a:path>
            </a:pathLst>
          </a:custGeom>
          <a:blipFill>
            <a:blip xmlns:r="http://schemas.openxmlformats.org/officeDocument/2006/relationships" r:embed="rId7"/>
            <a:stretch>
              <a:fillRect/>
            </a:stretch>
          </a:blipFill>
        </p:spPr>
        <p:txBody>
          <a:bodyPr/>
          <a:p>
            <a:endParaRPr lang="en-IN"/>
          </a:p>
        </p:txBody>
      </p:sp>
      <p:sp>
        <p:nvSpPr>
          <p:cNvPr id="1048645" name="Freeform 4"/>
          <p:cNvSpPr/>
          <p:nvPr/>
        </p:nvSpPr>
        <p:spPr>
          <a:xfrm>
            <a:off x="-2434798" y="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8"/>
            <a:stretch>
              <a:fillRect/>
            </a:stretch>
          </a:blipFill>
        </p:spPr>
        <p:txBody>
          <a:bodyPr/>
          <a:p>
            <a:endParaRPr lang="en-IN"/>
          </a:p>
        </p:txBody>
      </p:sp>
      <p:sp>
        <p:nvSpPr>
          <p:cNvPr id="1048646" name="Freeform 5"/>
          <p:cNvSpPr/>
          <p:nvPr/>
        </p:nvSpPr>
        <p:spPr>
          <a:xfrm rot="2410105">
            <a:off x="16558114" y="4629361"/>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7"/>
            <a:stretch>
              <a:fillRect/>
            </a:stretch>
          </a:blipFill>
        </p:spPr>
        <p:txBody>
          <a:bodyPr/>
          <a:p>
            <a:endParaRPr lang="en-IN"/>
          </a:p>
        </p:txBody>
      </p:sp>
      <p:sp>
        <p:nvSpPr>
          <p:cNvPr id="1048647" name="TextBox 6"/>
          <p:cNvSpPr txBox="1"/>
          <p:nvPr/>
        </p:nvSpPr>
        <p:spPr>
          <a:xfrm>
            <a:off x="3709863" y="146950"/>
            <a:ext cx="13309424" cy="3581399"/>
          </a:xfrm>
          <a:prstGeom prst="rect"/>
        </p:spPr>
        <p:txBody>
          <a:bodyPr anchor="t" bIns="0" lIns="0" rIns="0" rtlCol="0" tIns="0">
            <a:spAutoFit/>
          </a:bodyPr>
          <a:p>
            <a:pPr algn="ctr">
              <a:lnSpc>
                <a:spcPct val="150000"/>
              </a:lnSpc>
              <a:spcBef>
                <a:spcPct val="0"/>
              </a:spcBef>
            </a:pPr>
            <a:r>
              <a:rPr b="1" dirty="0" sz="8000" lang="en-US">
                <a:solidFill>
                  <a:srgbClr val="FFFFFF"/>
                </a:solidFill>
                <a:latin typeface="Arial" panose="020B0604020202020204" pitchFamily="34" charset="0"/>
                <a:ea typeface="BM Hanna"/>
                <a:cs typeface="Arial" panose="020B0604020202020204" pitchFamily="34" charset="0"/>
                <a:sym typeface="BM Hanna"/>
              </a:rPr>
              <a:t>Short-Term Consequences (Daily Life Impacts)</a:t>
            </a:r>
          </a:p>
        </p:txBody>
      </p:sp>
      <p:graphicFrame>
        <p:nvGraphicFramePr>
          <p:cNvPr id="4194311" name="Diagram 15"/>
          <p:cNvGraphicFramePr>
            <a:graphicFrameLocks/>
          </p:cNvGraphicFramePr>
          <p:nvPr/>
        </p:nvGraphicFramePr>
        <p:xfrm>
          <a:off x="3048000" y="3194327"/>
          <a:ext cx="14906538" cy="6716660"/>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
        <p:nvSpPr>
          <p:cNvPr id="1048648" name="Freeform 15"/>
          <p:cNvSpPr/>
          <p:nvPr/>
        </p:nvSpPr>
        <p:spPr>
          <a:xfrm>
            <a:off x="14345094" y="-201749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8"/>
            <a:stretch>
              <a:fillRect/>
            </a:stretch>
          </a:blipFill>
        </p:spPr>
        <p:txBody>
          <a:bodyPr/>
          <a:p>
            <a:endParaRPr lang="en-IN"/>
          </a:p>
        </p:txBody>
      </p:sp>
      <p:sp>
        <p:nvSpPr>
          <p:cNvPr id="1048984" name="Rectangle 10"/>
          <p:cNvSpPr/>
          <p:nvPr/>
        </p:nvSpPr>
        <p:spPr>
          <a:xfrm>
            <a:off x="285688" y="9429780"/>
            <a:ext cx="1285884" cy="802640"/>
          </a:xfrm>
          <a:prstGeom prst="rect"/>
          <a:noFill/>
        </p:spPr>
        <p:txBody>
          <a:bodyPr bIns="45720" lIns="91440" rIns="91440" tIns="45720" wrap="square">
            <a:spAutoFit/>
          </a:bodyPr>
          <a:lstStyle>
            <a:defPPr>
              <a:defRPr lang="en-US"/>
            </a:defPPr>
            <a:lvl1pPr algn="l" defTabSz="914400" eaLnBrk="1" hangingPunct="1" latinLnBrk="0" marL="0" rtl="0">
              <a:defRPr sz="1800" kern="1200">
                <a:solidFill>
                  <a:srgbClr val="FFFFFF"/>
                </a:solidFill>
                <a:latin typeface="+mn-lt"/>
                <a:ea typeface="+mn-ea"/>
                <a:cs typeface="+mn-cs"/>
              </a:defRPr>
            </a:lvl1pPr>
            <a:lvl2pPr algn="l" defTabSz="914400" eaLnBrk="1" hangingPunct="1" latinLnBrk="0" marL="457200" rtl="0">
              <a:defRPr sz="1800" kern="1200">
                <a:solidFill>
                  <a:srgbClr val="FFFFFF"/>
                </a:solidFill>
                <a:latin typeface="+mn-lt"/>
                <a:ea typeface="+mn-ea"/>
                <a:cs typeface="+mn-cs"/>
              </a:defRPr>
            </a:lvl2pPr>
            <a:lvl3pPr algn="l" defTabSz="914400" eaLnBrk="1" hangingPunct="1" latinLnBrk="0" marL="914400" rtl="0">
              <a:defRPr sz="1800" kern="1200">
                <a:solidFill>
                  <a:srgbClr val="FFFFFF"/>
                </a:solidFill>
                <a:latin typeface="+mn-lt"/>
                <a:ea typeface="+mn-ea"/>
                <a:cs typeface="+mn-cs"/>
              </a:defRPr>
            </a:lvl3pPr>
            <a:lvl4pPr algn="l" defTabSz="914400" eaLnBrk="1" hangingPunct="1" latinLnBrk="0" marL="1371600" rtl="0">
              <a:defRPr sz="1800" kern="1200">
                <a:solidFill>
                  <a:srgbClr val="FFFFFF"/>
                </a:solidFill>
                <a:latin typeface="+mn-lt"/>
                <a:ea typeface="+mn-ea"/>
                <a:cs typeface="+mn-cs"/>
              </a:defRPr>
            </a:lvl4pPr>
            <a:lvl5pPr algn="l" defTabSz="914400" eaLnBrk="1" hangingPunct="1" latinLnBrk="0" marL="1828800" rtl="0">
              <a:defRPr sz="1800" kern="1200">
                <a:solidFill>
                  <a:srgbClr val="FFFFFF"/>
                </a:solidFill>
                <a:latin typeface="+mn-lt"/>
                <a:ea typeface="+mn-ea"/>
                <a:cs typeface="+mn-cs"/>
              </a:defRPr>
            </a:lvl5pPr>
            <a:lvl6pPr algn="l" defTabSz="914400" eaLnBrk="1" hangingPunct="1" latinLnBrk="0" marL="2286000" rtl="0">
              <a:defRPr sz="1800" kern="1200">
                <a:solidFill>
                  <a:srgbClr val="FFFFFF"/>
                </a:solidFill>
                <a:latin typeface="+mn-lt"/>
                <a:ea typeface="+mn-ea"/>
                <a:cs typeface="+mn-cs"/>
              </a:defRPr>
            </a:lvl6pPr>
            <a:lvl7pPr algn="l" defTabSz="914400" eaLnBrk="1" hangingPunct="1" latinLnBrk="0" marL="2743200" rtl="0">
              <a:defRPr sz="1800" kern="1200">
                <a:solidFill>
                  <a:srgbClr val="FFFFFF"/>
                </a:solidFill>
                <a:latin typeface="+mn-lt"/>
                <a:ea typeface="+mn-ea"/>
                <a:cs typeface="+mn-cs"/>
              </a:defRPr>
            </a:lvl7pPr>
            <a:lvl8pPr algn="l" defTabSz="914400" eaLnBrk="1" hangingPunct="1" latinLnBrk="0" marL="3200400" rtl="0">
              <a:defRPr sz="1800" kern="1200">
                <a:solidFill>
                  <a:srgbClr val="FFFFFF"/>
                </a:solidFill>
                <a:latin typeface="+mn-lt"/>
                <a:ea typeface="+mn-ea"/>
                <a:cs typeface="+mn-cs"/>
              </a:defRPr>
            </a:lvl8pPr>
            <a:lvl9pPr algn="l" defTabSz="914400" eaLnBrk="1" hangingPunct="1" latinLnBrk="0" marL="3657600" rtl="0">
              <a:defRPr sz="1800" kern="1200">
                <a:solidFill>
                  <a:srgbClr val="FFFFFF"/>
                </a:solidFill>
                <a:latin typeface="+mn-lt"/>
                <a:ea typeface="+mn-ea"/>
                <a:cs typeface="+mn-cs"/>
              </a:defRPr>
            </a:lvl9pPr>
          </a:lstStyle>
          <a:p>
            <a:pPr algn="ctr"/>
            <a:r>
              <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latin typeface="Arial"/>
              </a:rPr>
              <a:t>KRUPALI</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70" name=""/>
        <p:cNvGrpSpPr/>
        <p:nvPr/>
      </p:nvGrpSpPr>
      <p:grpSpPr>
        <a:xfrm>
          <a:off x="0" y="0"/>
          <a:ext cx="0" cy="0"/>
          <a:chOff x="0" y="0"/>
          <a:chExt cx="0" cy="0"/>
        </a:xfrm>
      </p:grpSpPr>
      <p:sp>
        <p:nvSpPr>
          <p:cNvPr id="1048649" name="Freeform 2"/>
          <p:cNvSpPr/>
          <p:nvPr/>
        </p:nvSpPr>
        <p:spPr>
          <a:xfrm>
            <a:off x="14528263" y="1929741"/>
            <a:ext cx="3759737" cy="6871359"/>
          </a:xfrm>
          <a:custGeom>
            <a:avLst/>
            <a:ahLst/>
            <a:rect l="l" t="t" r="r" b="b"/>
            <a:pathLst>
              <a:path w="6880031" h="10625531">
                <a:moveTo>
                  <a:pt x="0" y="0"/>
                </a:moveTo>
                <a:lnTo>
                  <a:pt x="6880031" y="0"/>
                </a:lnTo>
                <a:lnTo>
                  <a:pt x="6880031" y="10625531"/>
                </a:lnTo>
                <a:lnTo>
                  <a:pt x="0" y="10625531"/>
                </a:lnTo>
                <a:lnTo>
                  <a:pt x="0" y="0"/>
                </a:lnTo>
                <a:close/>
              </a:path>
            </a:pathLst>
          </a:custGeom>
          <a:blipFill>
            <a:blip xmlns:r="http://schemas.openxmlformats.org/officeDocument/2006/relationships" r:embed="rId6" cstate="print"/>
            <a:stretch>
              <a:fillRect/>
            </a:stretch>
          </a:blipFill>
        </p:spPr>
        <p:txBody>
          <a:bodyPr/>
          <a:p>
            <a:endParaRPr lang="en-IN"/>
          </a:p>
        </p:txBody>
      </p:sp>
      <p:sp>
        <p:nvSpPr>
          <p:cNvPr id="1048650" name="Freeform 3"/>
          <p:cNvSpPr/>
          <p:nvPr/>
        </p:nvSpPr>
        <p:spPr>
          <a:xfrm rot="2410105">
            <a:off x="8859589" y="-7887543"/>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7"/>
            <a:stretch>
              <a:fillRect/>
            </a:stretch>
          </a:blipFill>
        </p:spPr>
        <p:txBody>
          <a:bodyPr/>
          <a:p>
            <a:endParaRPr dirty="0" lang="en-IN"/>
          </a:p>
        </p:txBody>
      </p:sp>
      <p:sp>
        <p:nvSpPr>
          <p:cNvPr id="1048651" name="Freeform 4"/>
          <p:cNvSpPr/>
          <p:nvPr/>
        </p:nvSpPr>
        <p:spPr>
          <a:xfrm rot="-10480925">
            <a:off x="-1428186" y="8516589"/>
            <a:ext cx="9925455" cy="9835224"/>
          </a:xfrm>
          <a:custGeom>
            <a:avLst/>
            <a:ahLst/>
            <a:rect l="l" t="t" r="r" b="b"/>
            <a:pathLst>
              <a:path w="9925455" h="9835224">
                <a:moveTo>
                  <a:pt x="0" y="0"/>
                </a:moveTo>
                <a:lnTo>
                  <a:pt x="9925456" y="0"/>
                </a:lnTo>
                <a:lnTo>
                  <a:pt x="9925456" y="9835224"/>
                </a:lnTo>
                <a:lnTo>
                  <a:pt x="0" y="9835224"/>
                </a:lnTo>
                <a:lnTo>
                  <a:pt x="0" y="0"/>
                </a:lnTo>
                <a:close/>
              </a:path>
            </a:pathLst>
          </a:custGeom>
          <a:blipFill>
            <a:blip xmlns:r="http://schemas.openxmlformats.org/officeDocument/2006/relationships" r:embed="rId7"/>
            <a:stretch>
              <a:fillRect/>
            </a:stretch>
          </a:blipFill>
        </p:spPr>
        <p:txBody>
          <a:bodyPr/>
          <a:p>
            <a:endParaRPr lang="en-IN"/>
          </a:p>
        </p:txBody>
      </p:sp>
      <p:sp>
        <p:nvSpPr>
          <p:cNvPr id="1048652" name="Freeform 5"/>
          <p:cNvSpPr/>
          <p:nvPr/>
        </p:nvSpPr>
        <p:spPr>
          <a:xfrm>
            <a:off x="11963400" y="-995924"/>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8"/>
            <a:stretch>
              <a:fillRect/>
            </a:stretch>
          </a:blipFill>
        </p:spPr>
        <p:txBody>
          <a:bodyPr/>
          <a:p>
            <a:endParaRPr lang="en-IN"/>
          </a:p>
        </p:txBody>
      </p:sp>
      <p:sp>
        <p:nvSpPr>
          <p:cNvPr id="1048653" name="Freeform 6"/>
          <p:cNvSpPr/>
          <p:nvPr/>
        </p:nvSpPr>
        <p:spPr>
          <a:xfrm rot="5605967">
            <a:off x="-2161150" y="680137"/>
            <a:ext cx="4256068" cy="3072107"/>
          </a:xfrm>
          <a:custGeom>
            <a:avLst/>
            <a:ahLst/>
            <a:rect l="l" t="t" r="r" b="b"/>
            <a:pathLst>
              <a:path w="4256068" h="3072107">
                <a:moveTo>
                  <a:pt x="0" y="0"/>
                </a:moveTo>
                <a:lnTo>
                  <a:pt x="4256068" y="0"/>
                </a:lnTo>
                <a:lnTo>
                  <a:pt x="4256068" y="3072108"/>
                </a:lnTo>
                <a:lnTo>
                  <a:pt x="0" y="3072108"/>
                </a:lnTo>
                <a:lnTo>
                  <a:pt x="0" y="0"/>
                </a:lnTo>
                <a:close/>
              </a:path>
            </a:pathLst>
          </a:custGeom>
          <a:blipFill>
            <a:blip xmlns:r="http://schemas.openxmlformats.org/officeDocument/2006/relationships" r:embed="rId8"/>
            <a:stretch>
              <a:fillRect/>
            </a:stretch>
          </a:blipFill>
        </p:spPr>
        <p:txBody>
          <a:bodyPr/>
          <a:p>
            <a:endParaRPr lang="en-IN"/>
          </a:p>
        </p:txBody>
      </p:sp>
      <p:sp>
        <p:nvSpPr>
          <p:cNvPr id="1048654" name="TextBox 7"/>
          <p:cNvSpPr txBox="1"/>
          <p:nvPr/>
        </p:nvSpPr>
        <p:spPr>
          <a:xfrm>
            <a:off x="1261420" y="-223535"/>
            <a:ext cx="11522973" cy="3581399"/>
          </a:xfrm>
          <a:prstGeom prst="rect"/>
        </p:spPr>
        <p:txBody>
          <a:bodyPr anchor="t" bIns="0" lIns="0" rIns="0" rtlCol="0" tIns="0" wrap="square">
            <a:spAutoFit/>
          </a:bodyPr>
          <a:p>
            <a:pPr algn="ctr">
              <a:lnSpc>
                <a:spcPct val="150000"/>
              </a:lnSpc>
              <a:spcBef>
                <a:spcPct val="0"/>
              </a:spcBef>
            </a:pPr>
            <a:r>
              <a:rPr b="1" dirty="0" sz="8000" lang="en-US">
                <a:solidFill>
                  <a:srgbClr val="FFFFFF"/>
                </a:solidFill>
                <a:latin typeface="Arial" panose="020B0604020202020204" pitchFamily="34" charset="0"/>
                <a:ea typeface="BM Hanna"/>
                <a:cs typeface="Arial" panose="020B0604020202020204" pitchFamily="34" charset="0"/>
                <a:sym typeface="BM Hanna"/>
              </a:rPr>
              <a:t>Psychological Short-Term Effects</a:t>
            </a:r>
          </a:p>
        </p:txBody>
      </p:sp>
      <p:graphicFrame>
        <p:nvGraphicFramePr>
          <p:cNvPr id="4194312" name="Diagram 9"/>
          <p:cNvGraphicFramePr>
            <a:graphicFrameLocks/>
          </p:cNvGraphicFramePr>
          <p:nvPr/>
        </p:nvGraphicFramePr>
        <p:xfrm>
          <a:off x="327431" y="3695700"/>
          <a:ext cx="14200832" cy="5354893"/>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
        <p:nvSpPr>
          <p:cNvPr id="1048655" name="Rectangle 8"/>
          <p:cNvSpPr/>
          <p:nvPr/>
        </p:nvSpPr>
        <p:spPr>
          <a:xfrm>
            <a:off x="285688" y="9429780"/>
            <a:ext cx="1285884" cy="802640"/>
          </a:xfrm>
          <a:prstGeom prst="rect"/>
          <a:noFill/>
        </p:spPr>
        <p:txBody>
          <a:bodyPr bIns="45720" lIns="91440" rIns="91440" tIns="45720" wrap="square">
            <a:spAutoFit/>
          </a:bodyPr>
          <a:p>
            <a:pPr algn="ctr"/>
            <a:r>
              <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rPr>
              <a:t>KRUPALI</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71" name=""/>
        <p:cNvGrpSpPr/>
        <p:nvPr/>
      </p:nvGrpSpPr>
      <p:grpSpPr>
        <a:xfrm>
          <a:off x="0" y="0"/>
          <a:ext cx="0" cy="0"/>
          <a:chOff x="0" y="0"/>
          <a:chExt cx="0" cy="0"/>
        </a:xfrm>
      </p:grpSpPr>
      <p:sp>
        <p:nvSpPr>
          <p:cNvPr id="1048656" name="Freeform 2"/>
          <p:cNvSpPr/>
          <p:nvPr/>
        </p:nvSpPr>
        <p:spPr>
          <a:xfrm>
            <a:off x="12945726" y="4620281"/>
            <a:ext cx="5342274" cy="6983365"/>
          </a:xfrm>
          <a:custGeom>
            <a:avLst/>
            <a:ahLst/>
            <a:rect l="l" t="t" r="r" b="b"/>
            <a:pathLst>
              <a:path w="5342274" h="6983365">
                <a:moveTo>
                  <a:pt x="0" y="0"/>
                </a:moveTo>
                <a:lnTo>
                  <a:pt x="5342274" y="0"/>
                </a:lnTo>
                <a:lnTo>
                  <a:pt x="5342274" y="6983365"/>
                </a:lnTo>
                <a:lnTo>
                  <a:pt x="0" y="6983365"/>
                </a:lnTo>
                <a:lnTo>
                  <a:pt x="0" y="0"/>
                </a:lnTo>
                <a:close/>
              </a:path>
            </a:pathLst>
          </a:custGeom>
          <a:blipFill>
            <a:blip xmlns:r="http://schemas.openxmlformats.org/officeDocument/2006/relationships" r:embed="rId1"/>
            <a:stretch>
              <a:fillRect/>
            </a:stretch>
          </a:blipFill>
        </p:spPr>
        <p:txBody>
          <a:bodyPr/>
          <a:p>
            <a:endParaRPr lang="en-IN"/>
          </a:p>
        </p:txBody>
      </p:sp>
      <p:sp>
        <p:nvSpPr>
          <p:cNvPr id="1048657" name="Freeform 3"/>
          <p:cNvSpPr/>
          <p:nvPr/>
        </p:nvSpPr>
        <p:spPr>
          <a:xfrm rot="2410105">
            <a:off x="-6341578" y="-6094392"/>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2"/>
            <a:stretch>
              <a:fillRect/>
            </a:stretch>
          </a:blipFill>
        </p:spPr>
        <p:txBody>
          <a:bodyPr/>
          <a:p>
            <a:endParaRPr lang="en-IN"/>
          </a:p>
        </p:txBody>
      </p:sp>
      <p:sp>
        <p:nvSpPr>
          <p:cNvPr id="1048658" name="Freeform 4"/>
          <p:cNvSpPr/>
          <p:nvPr/>
        </p:nvSpPr>
        <p:spPr>
          <a:xfrm>
            <a:off x="-2340852" y="-1092561"/>
            <a:ext cx="4256068" cy="3072107"/>
          </a:xfrm>
          <a:custGeom>
            <a:avLst/>
            <a:ahLst/>
            <a:rect l="l" t="t" r="r" b="b"/>
            <a:pathLst>
              <a:path w="4256068" h="3072107">
                <a:moveTo>
                  <a:pt x="0" y="0"/>
                </a:moveTo>
                <a:lnTo>
                  <a:pt x="4256067" y="0"/>
                </a:lnTo>
                <a:lnTo>
                  <a:pt x="4256067" y="3072107"/>
                </a:lnTo>
                <a:lnTo>
                  <a:pt x="0" y="3072107"/>
                </a:lnTo>
                <a:lnTo>
                  <a:pt x="0" y="0"/>
                </a:lnTo>
                <a:close/>
              </a:path>
            </a:pathLst>
          </a:custGeom>
          <a:blipFill>
            <a:blip xmlns:r="http://schemas.openxmlformats.org/officeDocument/2006/relationships" r:embed="rId3"/>
            <a:stretch>
              <a:fillRect/>
            </a:stretch>
          </a:blipFill>
        </p:spPr>
        <p:txBody>
          <a:bodyPr/>
          <a:p>
            <a:endParaRPr lang="en-IN"/>
          </a:p>
        </p:txBody>
      </p:sp>
      <p:sp>
        <p:nvSpPr>
          <p:cNvPr id="1048659" name="Freeform 5"/>
          <p:cNvSpPr/>
          <p:nvPr/>
        </p:nvSpPr>
        <p:spPr>
          <a:xfrm rot="10382642">
            <a:off x="15131266" y="-138145"/>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a:p>
            <a:endParaRPr lang="en-IN"/>
          </a:p>
        </p:txBody>
      </p:sp>
      <p:sp>
        <p:nvSpPr>
          <p:cNvPr id="1048660" name="TextBox 6"/>
          <p:cNvSpPr txBox="1"/>
          <p:nvPr/>
        </p:nvSpPr>
        <p:spPr>
          <a:xfrm>
            <a:off x="2667000" y="-245176"/>
            <a:ext cx="13928633" cy="1619250"/>
          </a:xfrm>
          <a:prstGeom prst="rect"/>
        </p:spPr>
        <p:txBody>
          <a:bodyPr anchor="t" bIns="0" lIns="0" rIns="0" rtlCol="0" tIns="0" wrap="square">
            <a:spAutoFit/>
          </a:bodyPr>
          <a:p>
            <a:pPr algn="ctr">
              <a:lnSpc>
                <a:spcPct val="150000"/>
              </a:lnSpc>
              <a:spcBef>
                <a:spcPct val="0"/>
              </a:spcBef>
            </a:pPr>
            <a:r>
              <a:rPr b="1" dirty="0" sz="7200" lang="en-US">
                <a:solidFill>
                  <a:srgbClr val="FFFFFF"/>
                </a:solidFill>
                <a:latin typeface="Arial" panose="020B0604020202020204" pitchFamily="34" charset="0"/>
                <a:ea typeface="BM Hanna"/>
                <a:cs typeface="Arial" panose="020B0604020202020204" pitchFamily="34" charset="0"/>
                <a:sym typeface="BM Hanna"/>
              </a:rPr>
              <a:t>Long-Term Health Consequences</a:t>
            </a:r>
          </a:p>
        </p:txBody>
      </p:sp>
      <p:grpSp>
        <p:nvGrpSpPr>
          <p:cNvPr id="72" name="Group 8"/>
          <p:cNvGrpSpPr/>
          <p:nvPr/>
        </p:nvGrpSpPr>
        <p:grpSpPr>
          <a:xfrm>
            <a:off x="1178889" y="2648608"/>
            <a:ext cx="4089028" cy="3564933"/>
            <a:chOff x="39556" y="-566671"/>
            <a:chExt cx="998404" cy="817502"/>
          </a:xfrm>
        </p:grpSpPr>
        <p:sp>
          <p:nvSpPr>
            <p:cNvPr id="1048661" name="Freeform 9"/>
            <p:cNvSpPr/>
            <p:nvPr/>
          </p:nvSpPr>
          <p:spPr>
            <a:xfrm>
              <a:off x="49267" y="-513228"/>
              <a:ext cx="988693" cy="750827"/>
            </a:xfrm>
            <a:custGeom>
              <a:avLst/>
              <a:ahLst/>
              <a:rect l="l" t="t" r="r" b="b"/>
              <a:pathLst>
                <a:path w="988693" h="750827">
                  <a:moveTo>
                    <a:pt x="105179" y="0"/>
                  </a:moveTo>
                  <a:lnTo>
                    <a:pt x="883514" y="0"/>
                  </a:lnTo>
                  <a:cubicBezTo>
                    <a:pt x="941603" y="0"/>
                    <a:pt x="988693" y="47090"/>
                    <a:pt x="988693" y="105179"/>
                  </a:cubicBezTo>
                  <a:lnTo>
                    <a:pt x="988693" y="645648"/>
                  </a:lnTo>
                  <a:cubicBezTo>
                    <a:pt x="988693" y="673543"/>
                    <a:pt x="977612" y="700296"/>
                    <a:pt x="957887" y="720021"/>
                  </a:cubicBezTo>
                  <a:cubicBezTo>
                    <a:pt x="938162" y="739746"/>
                    <a:pt x="911409" y="750827"/>
                    <a:pt x="883514" y="750827"/>
                  </a:cubicBezTo>
                  <a:lnTo>
                    <a:pt x="105179" y="750827"/>
                  </a:lnTo>
                  <a:cubicBezTo>
                    <a:pt x="77284" y="750827"/>
                    <a:pt x="50531" y="739746"/>
                    <a:pt x="30806" y="720021"/>
                  </a:cubicBezTo>
                  <a:cubicBezTo>
                    <a:pt x="11081" y="700296"/>
                    <a:pt x="0" y="673543"/>
                    <a:pt x="0" y="645648"/>
                  </a:cubicBezTo>
                  <a:lnTo>
                    <a:pt x="0" y="105179"/>
                  </a:lnTo>
                  <a:cubicBezTo>
                    <a:pt x="0" y="47090"/>
                    <a:pt x="47090" y="0"/>
                    <a:pt x="105179" y="0"/>
                  </a:cubicBezTo>
                  <a:close/>
                </a:path>
              </a:pathLst>
            </a:custGeom>
            <a:solidFill>
              <a:srgbClr val="FF914D"/>
            </a:solidFill>
          </p:spPr>
          <p:txBody>
            <a:bodyPr/>
            <a:p>
              <a:endParaRPr lang="en-IN"/>
            </a:p>
          </p:txBody>
        </p:sp>
        <p:sp>
          <p:nvSpPr>
            <p:cNvPr id="1048662" name="TextBox 10"/>
            <p:cNvSpPr txBox="1"/>
            <p:nvPr/>
          </p:nvSpPr>
          <p:spPr>
            <a:xfrm>
              <a:off x="39556" y="-566671"/>
              <a:ext cx="988693" cy="817502"/>
            </a:xfrm>
            <a:prstGeom prst="rect"/>
          </p:spPr>
          <p:txBody>
            <a:bodyPr anchor="ctr" bIns="50800" lIns="50800" rIns="50800" rtlCol="0" tIns="50800"/>
            <a:p>
              <a:pPr algn="ctr">
                <a:lnSpc>
                  <a:spcPct val="150000"/>
                </a:lnSpc>
              </a:pPr>
              <a:r>
                <a:rPr dirty="0" sz="2000" lang="en-US">
                  <a:solidFill>
                    <a:srgbClr val="000000"/>
                  </a:solidFill>
                  <a:latin typeface="Arial" panose="020B0604020202020204" pitchFamily="34" charset="0"/>
                  <a:ea typeface="Canva Sans"/>
                  <a:cs typeface="Arial" panose="020B0604020202020204" pitchFamily="34" charset="0"/>
                  <a:sym typeface="Canva Sans"/>
                </a:rPr>
                <a:t>The emotional regulation process can be seriously disrupted in regular cases of alcohol intake and may be seen as irritability, sensitivity and inconsistent mood swings in everyday life (Aslam and Kwo, 2023).</a:t>
              </a:r>
            </a:p>
          </p:txBody>
        </p:sp>
      </p:grpSp>
      <p:grpSp>
        <p:nvGrpSpPr>
          <p:cNvPr id="73" name="Group 11"/>
          <p:cNvGrpSpPr/>
          <p:nvPr/>
        </p:nvGrpSpPr>
        <p:grpSpPr>
          <a:xfrm>
            <a:off x="5452262" y="2915168"/>
            <a:ext cx="4105523" cy="3274179"/>
            <a:chOff x="35132" y="-5548"/>
            <a:chExt cx="978031" cy="750827"/>
          </a:xfrm>
        </p:grpSpPr>
        <p:sp>
          <p:nvSpPr>
            <p:cNvPr id="1048663" name="Freeform 12"/>
            <p:cNvSpPr/>
            <p:nvPr/>
          </p:nvSpPr>
          <p:spPr>
            <a:xfrm>
              <a:off x="35132" y="-5548"/>
              <a:ext cx="978031" cy="750827"/>
            </a:xfrm>
            <a:custGeom>
              <a:avLst/>
              <a:ahLst/>
              <a:rect l="l" t="t" r="r" b="b"/>
              <a:pathLst>
                <a:path w="978031" h="750827">
                  <a:moveTo>
                    <a:pt x="106326" y="0"/>
                  </a:moveTo>
                  <a:lnTo>
                    <a:pt x="871705" y="0"/>
                  </a:lnTo>
                  <a:cubicBezTo>
                    <a:pt x="930427" y="0"/>
                    <a:pt x="978031" y="47604"/>
                    <a:pt x="978031" y="106326"/>
                  </a:cubicBezTo>
                  <a:lnTo>
                    <a:pt x="978031" y="644501"/>
                  </a:lnTo>
                  <a:cubicBezTo>
                    <a:pt x="978031" y="703223"/>
                    <a:pt x="930427" y="750827"/>
                    <a:pt x="871705" y="750827"/>
                  </a:cubicBezTo>
                  <a:lnTo>
                    <a:pt x="106326" y="750827"/>
                  </a:lnTo>
                  <a:cubicBezTo>
                    <a:pt x="47604" y="750827"/>
                    <a:pt x="0" y="703223"/>
                    <a:pt x="0" y="644501"/>
                  </a:cubicBezTo>
                  <a:lnTo>
                    <a:pt x="0" y="106326"/>
                  </a:lnTo>
                  <a:cubicBezTo>
                    <a:pt x="0" y="47604"/>
                    <a:pt x="47604" y="0"/>
                    <a:pt x="106326" y="0"/>
                  </a:cubicBezTo>
                  <a:close/>
                </a:path>
              </a:pathLst>
            </a:custGeom>
            <a:solidFill>
              <a:srgbClr val="FF914D"/>
            </a:solidFill>
          </p:spPr>
          <p:txBody>
            <a:bodyPr/>
            <a:p>
              <a:endParaRPr lang="en-IN"/>
            </a:p>
          </p:txBody>
        </p:sp>
        <p:sp>
          <p:nvSpPr>
            <p:cNvPr id="1048664" name="TextBox 13"/>
            <p:cNvSpPr txBox="1"/>
            <p:nvPr/>
          </p:nvSpPr>
          <p:spPr>
            <a:xfrm>
              <a:off x="70432" y="15315"/>
              <a:ext cx="931902" cy="683204"/>
            </a:xfrm>
            <a:prstGeom prst="rect"/>
          </p:spPr>
          <p:txBody>
            <a:bodyPr anchor="ctr" bIns="50800" lIns="50800" rIns="50800" rtlCol="0" tIns="50800"/>
            <a:p>
              <a:pPr algn="ctr" lvl="0">
                <a:lnSpc>
                  <a:spcPct val="150000"/>
                </a:lnSpc>
              </a:pPr>
              <a:r>
                <a:rPr dirty="0" sz="2000" lang="en-GB">
                  <a:latin typeface="Arial" panose="020B0604020202020204" pitchFamily="34" charset="0"/>
                  <a:cs typeface="Arial" panose="020B0604020202020204" pitchFamily="34" charset="0"/>
                </a:rPr>
                <a:t>Lack of inhibition and self-control often results in impulsive choices with long-term individual or social repercussions (Gil et al., 2022).</a:t>
              </a:r>
              <a:endParaRPr dirty="0" sz="2000" lang="en-IN">
                <a:latin typeface="Arial" panose="020B0604020202020204" pitchFamily="34" charset="0"/>
                <a:cs typeface="Arial" panose="020B0604020202020204" pitchFamily="34" charset="0"/>
              </a:endParaRPr>
            </a:p>
          </p:txBody>
        </p:sp>
      </p:grpSp>
      <p:grpSp>
        <p:nvGrpSpPr>
          <p:cNvPr id="74" name="Group 14"/>
          <p:cNvGrpSpPr/>
          <p:nvPr/>
        </p:nvGrpSpPr>
        <p:grpSpPr>
          <a:xfrm>
            <a:off x="9789106" y="2930215"/>
            <a:ext cx="4105523" cy="3225624"/>
            <a:chOff x="0" y="0"/>
            <a:chExt cx="988693" cy="750827"/>
          </a:xfrm>
        </p:grpSpPr>
        <p:sp>
          <p:nvSpPr>
            <p:cNvPr id="1048665" name="Freeform 15"/>
            <p:cNvSpPr/>
            <p:nvPr/>
          </p:nvSpPr>
          <p:spPr>
            <a:xfrm>
              <a:off x="0" y="0"/>
              <a:ext cx="988693" cy="750827"/>
            </a:xfrm>
            <a:custGeom>
              <a:avLst/>
              <a:ahLst/>
              <a:rect l="l" t="t" r="r" b="b"/>
              <a:pathLst>
                <a:path w="988693" h="750827">
                  <a:moveTo>
                    <a:pt x="105179" y="0"/>
                  </a:moveTo>
                  <a:lnTo>
                    <a:pt x="883514" y="0"/>
                  </a:lnTo>
                  <a:cubicBezTo>
                    <a:pt x="941603" y="0"/>
                    <a:pt x="988693" y="47090"/>
                    <a:pt x="988693" y="105179"/>
                  </a:cubicBezTo>
                  <a:lnTo>
                    <a:pt x="988693" y="645648"/>
                  </a:lnTo>
                  <a:cubicBezTo>
                    <a:pt x="988693" y="673543"/>
                    <a:pt x="977612" y="700296"/>
                    <a:pt x="957887" y="720021"/>
                  </a:cubicBezTo>
                  <a:cubicBezTo>
                    <a:pt x="938162" y="739746"/>
                    <a:pt x="911409" y="750827"/>
                    <a:pt x="883514" y="750827"/>
                  </a:cubicBezTo>
                  <a:lnTo>
                    <a:pt x="105179" y="750827"/>
                  </a:lnTo>
                  <a:cubicBezTo>
                    <a:pt x="77284" y="750827"/>
                    <a:pt x="50531" y="739746"/>
                    <a:pt x="30806" y="720021"/>
                  </a:cubicBezTo>
                  <a:cubicBezTo>
                    <a:pt x="11081" y="700296"/>
                    <a:pt x="0" y="673543"/>
                    <a:pt x="0" y="645648"/>
                  </a:cubicBezTo>
                  <a:lnTo>
                    <a:pt x="0" y="105179"/>
                  </a:lnTo>
                  <a:cubicBezTo>
                    <a:pt x="0" y="47090"/>
                    <a:pt x="47090" y="0"/>
                    <a:pt x="105179" y="0"/>
                  </a:cubicBezTo>
                  <a:close/>
                </a:path>
              </a:pathLst>
            </a:custGeom>
            <a:solidFill>
              <a:srgbClr val="FF914D"/>
            </a:solidFill>
          </p:spPr>
          <p:txBody>
            <a:bodyPr/>
            <a:p>
              <a:endParaRPr lang="en-IN"/>
            </a:p>
          </p:txBody>
        </p:sp>
        <p:sp>
          <p:nvSpPr>
            <p:cNvPr id="1048666" name="TextBox 16"/>
            <p:cNvSpPr txBox="1"/>
            <p:nvPr/>
          </p:nvSpPr>
          <p:spPr>
            <a:xfrm>
              <a:off x="0" y="-66675"/>
              <a:ext cx="988693" cy="817502"/>
            </a:xfrm>
            <a:prstGeom prst="rect"/>
          </p:spPr>
          <p:txBody>
            <a:bodyPr anchor="ctr" bIns="50800" lIns="50800" rIns="50800" rtlCol="0" tIns="50800"/>
            <a:p>
              <a:pPr algn="ctr" lvl="0">
                <a:lnSpc>
                  <a:spcPct val="150000"/>
                </a:lnSpc>
              </a:pPr>
              <a:r>
                <a:rPr dirty="0" sz="2000" lang="en-GB">
                  <a:latin typeface="Arial" panose="020B0604020202020204" pitchFamily="34" charset="0"/>
                  <a:cs typeface="Arial" panose="020B0604020202020204" pitchFamily="34" charset="0"/>
                </a:rPr>
                <a:t>Continuous spending on alcohol can impose a burden on the budget, which can restrict funds to needful areas and planning in the future (Barnabas et al., 2025).</a:t>
              </a:r>
              <a:endParaRPr dirty="0" sz="2000" lang="en-IN">
                <a:latin typeface="Arial" panose="020B0604020202020204" pitchFamily="34" charset="0"/>
                <a:cs typeface="Arial" panose="020B0604020202020204" pitchFamily="34" charset="0"/>
              </a:endParaRPr>
            </a:p>
          </p:txBody>
        </p:sp>
      </p:grpSp>
      <p:sp>
        <p:nvSpPr>
          <p:cNvPr id="1048667" name="Freeform 17"/>
          <p:cNvSpPr/>
          <p:nvPr/>
        </p:nvSpPr>
        <p:spPr>
          <a:xfrm rot="10382642">
            <a:off x="-912272" y="8939089"/>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a:p>
            <a:endParaRPr lang="en-IN"/>
          </a:p>
        </p:txBody>
      </p:sp>
      <p:grpSp>
        <p:nvGrpSpPr>
          <p:cNvPr id="75" name="Group 8"/>
          <p:cNvGrpSpPr/>
          <p:nvPr/>
        </p:nvGrpSpPr>
        <p:grpSpPr>
          <a:xfrm>
            <a:off x="3111284" y="6587279"/>
            <a:ext cx="3790816" cy="3103954"/>
            <a:chOff x="39556" y="-566671"/>
            <a:chExt cx="998404" cy="817502"/>
          </a:xfrm>
        </p:grpSpPr>
        <p:sp>
          <p:nvSpPr>
            <p:cNvPr id="1048668" name="Freeform 9"/>
            <p:cNvSpPr/>
            <p:nvPr/>
          </p:nvSpPr>
          <p:spPr>
            <a:xfrm>
              <a:off x="49267" y="-513228"/>
              <a:ext cx="988693" cy="750827"/>
            </a:xfrm>
            <a:custGeom>
              <a:avLst/>
              <a:ahLst/>
              <a:rect l="l" t="t" r="r" b="b"/>
              <a:pathLst>
                <a:path w="988693" h="750827">
                  <a:moveTo>
                    <a:pt x="105179" y="0"/>
                  </a:moveTo>
                  <a:lnTo>
                    <a:pt x="883514" y="0"/>
                  </a:lnTo>
                  <a:cubicBezTo>
                    <a:pt x="941603" y="0"/>
                    <a:pt x="988693" y="47090"/>
                    <a:pt x="988693" y="105179"/>
                  </a:cubicBezTo>
                  <a:lnTo>
                    <a:pt x="988693" y="645648"/>
                  </a:lnTo>
                  <a:cubicBezTo>
                    <a:pt x="988693" y="673543"/>
                    <a:pt x="977612" y="700296"/>
                    <a:pt x="957887" y="720021"/>
                  </a:cubicBezTo>
                  <a:cubicBezTo>
                    <a:pt x="938162" y="739746"/>
                    <a:pt x="911409" y="750827"/>
                    <a:pt x="883514" y="750827"/>
                  </a:cubicBezTo>
                  <a:lnTo>
                    <a:pt x="105179" y="750827"/>
                  </a:lnTo>
                  <a:cubicBezTo>
                    <a:pt x="77284" y="750827"/>
                    <a:pt x="50531" y="739746"/>
                    <a:pt x="30806" y="720021"/>
                  </a:cubicBezTo>
                  <a:cubicBezTo>
                    <a:pt x="11081" y="700296"/>
                    <a:pt x="0" y="673543"/>
                    <a:pt x="0" y="645648"/>
                  </a:cubicBezTo>
                  <a:lnTo>
                    <a:pt x="0" y="105179"/>
                  </a:lnTo>
                  <a:cubicBezTo>
                    <a:pt x="0" y="47090"/>
                    <a:pt x="47090" y="0"/>
                    <a:pt x="105179" y="0"/>
                  </a:cubicBezTo>
                  <a:close/>
                </a:path>
              </a:pathLst>
            </a:custGeom>
            <a:solidFill>
              <a:srgbClr val="FF914D"/>
            </a:solidFill>
          </p:spPr>
          <p:txBody>
            <a:bodyPr/>
            <a:p>
              <a:endParaRPr lang="en-IN"/>
            </a:p>
          </p:txBody>
        </p:sp>
        <p:sp>
          <p:nvSpPr>
            <p:cNvPr id="1048669" name="TextBox 10"/>
            <p:cNvSpPr txBox="1"/>
            <p:nvPr/>
          </p:nvSpPr>
          <p:spPr>
            <a:xfrm>
              <a:off x="39556" y="-566671"/>
              <a:ext cx="988693" cy="817502"/>
            </a:xfrm>
            <a:prstGeom prst="rect"/>
          </p:spPr>
          <p:txBody>
            <a:bodyPr anchor="ctr" bIns="50800" lIns="50800" rIns="50800" rtlCol="0" tIns="50800"/>
            <a:p>
              <a:pPr algn="ctr" lvl="0">
                <a:lnSpc>
                  <a:spcPct val="150000"/>
                </a:lnSpc>
              </a:pPr>
              <a:r>
                <a:rPr dirty="0" sz="2000" lang="en-GB">
                  <a:latin typeface="Arial" panose="020B0604020202020204" pitchFamily="34" charset="0"/>
                  <a:cs typeface="Arial" panose="020B0604020202020204" pitchFamily="34" charset="0"/>
                </a:rPr>
                <a:t>After drinking episodes can have negative impacts on mental well-being due to </a:t>
              </a:r>
              <a:r>
                <a:rPr dirty="0" sz="2000" lang="en-GB" err="1">
                  <a:latin typeface="Arial" panose="020B0604020202020204" pitchFamily="34" charset="0"/>
                  <a:cs typeface="Arial" panose="020B0604020202020204" pitchFamily="34" charset="0"/>
                </a:rPr>
                <a:t>feelingsguilt</a:t>
              </a:r>
              <a:r>
                <a:rPr dirty="0" sz="2000" lang="en-GB">
                  <a:latin typeface="Arial" panose="020B0604020202020204" pitchFamily="34" charset="0"/>
                  <a:cs typeface="Arial" panose="020B0604020202020204" pitchFamily="34" charset="0"/>
                </a:rPr>
                <a:t> of embarrassment, shame, and (Arafa et al., 2024).</a:t>
              </a:r>
              <a:endParaRPr dirty="0" sz="2000" lang="en-IN">
                <a:latin typeface="Arial" panose="020B0604020202020204" pitchFamily="34" charset="0"/>
                <a:cs typeface="Arial" panose="020B0604020202020204" pitchFamily="34" charset="0"/>
              </a:endParaRPr>
            </a:p>
          </p:txBody>
        </p:sp>
      </p:grpSp>
      <p:grpSp>
        <p:nvGrpSpPr>
          <p:cNvPr id="76" name="Group 8"/>
          <p:cNvGrpSpPr/>
          <p:nvPr/>
        </p:nvGrpSpPr>
        <p:grpSpPr>
          <a:xfrm>
            <a:off x="8394517" y="6559986"/>
            <a:ext cx="3790816" cy="3103954"/>
            <a:chOff x="39556" y="-566671"/>
            <a:chExt cx="998404" cy="817502"/>
          </a:xfrm>
        </p:grpSpPr>
        <p:sp>
          <p:nvSpPr>
            <p:cNvPr id="1048670" name="Freeform 9"/>
            <p:cNvSpPr/>
            <p:nvPr/>
          </p:nvSpPr>
          <p:spPr>
            <a:xfrm>
              <a:off x="49267" y="-513228"/>
              <a:ext cx="988693" cy="750827"/>
            </a:xfrm>
            <a:custGeom>
              <a:avLst/>
              <a:ahLst/>
              <a:rect l="l" t="t" r="r" b="b"/>
              <a:pathLst>
                <a:path w="988693" h="750827">
                  <a:moveTo>
                    <a:pt x="105179" y="0"/>
                  </a:moveTo>
                  <a:lnTo>
                    <a:pt x="883514" y="0"/>
                  </a:lnTo>
                  <a:cubicBezTo>
                    <a:pt x="941603" y="0"/>
                    <a:pt x="988693" y="47090"/>
                    <a:pt x="988693" y="105179"/>
                  </a:cubicBezTo>
                  <a:lnTo>
                    <a:pt x="988693" y="645648"/>
                  </a:lnTo>
                  <a:cubicBezTo>
                    <a:pt x="988693" y="673543"/>
                    <a:pt x="977612" y="700296"/>
                    <a:pt x="957887" y="720021"/>
                  </a:cubicBezTo>
                  <a:cubicBezTo>
                    <a:pt x="938162" y="739746"/>
                    <a:pt x="911409" y="750827"/>
                    <a:pt x="883514" y="750827"/>
                  </a:cubicBezTo>
                  <a:lnTo>
                    <a:pt x="105179" y="750827"/>
                  </a:lnTo>
                  <a:cubicBezTo>
                    <a:pt x="77284" y="750827"/>
                    <a:pt x="50531" y="739746"/>
                    <a:pt x="30806" y="720021"/>
                  </a:cubicBezTo>
                  <a:cubicBezTo>
                    <a:pt x="11081" y="700296"/>
                    <a:pt x="0" y="673543"/>
                    <a:pt x="0" y="645648"/>
                  </a:cubicBezTo>
                  <a:lnTo>
                    <a:pt x="0" y="105179"/>
                  </a:lnTo>
                  <a:cubicBezTo>
                    <a:pt x="0" y="47090"/>
                    <a:pt x="47090" y="0"/>
                    <a:pt x="105179" y="0"/>
                  </a:cubicBezTo>
                  <a:close/>
                </a:path>
              </a:pathLst>
            </a:custGeom>
            <a:solidFill>
              <a:srgbClr val="FF914D"/>
            </a:solidFill>
          </p:spPr>
          <p:txBody>
            <a:bodyPr/>
            <a:p>
              <a:endParaRPr lang="en-IN"/>
            </a:p>
          </p:txBody>
        </p:sp>
        <p:sp>
          <p:nvSpPr>
            <p:cNvPr id="1048671" name="TextBox 10"/>
            <p:cNvSpPr txBox="1"/>
            <p:nvPr/>
          </p:nvSpPr>
          <p:spPr>
            <a:xfrm>
              <a:off x="39556" y="-566671"/>
              <a:ext cx="988693" cy="817502"/>
            </a:xfrm>
            <a:prstGeom prst="rect"/>
          </p:spPr>
          <p:txBody>
            <a:bodyPr anchor="ctr" bIns="50800" lIns="50800" rIns="50800" rtlCol="0" tIns="50800"/>
            <a:p>
              <a:pPr algn="ctr" lvl="0">
                <a:lnSpc>
                  <a:spcPct val="150000"/>
                </a:lnSpc>
              </a:pPr>
              <a:r>
                <a:rPr dirty="0" sz="2000" lang="en-GB">
                  <a:latin typeface="Arial" panose="020B0604020202020204" pitchFamily="34" charset="0"/>
                  <a:cs typeface="Arial" panose="020B0604020202020204" pitchFamily="34" charset="0"/>
                </a:rPr>
                <a:t>Alcohol-related conditions are also predisposing factors to insecure or risky circumstances (MacKillop et al., 2022).</a:t>
              </a:r>
              <a:endParaRPr dirty="0" sz="2000" lang="en-IN">
                <a:latin typeface="Arial" panose="020B0604020202020204" pitchFamily="34" charset="0"/>
                <a:cs typeface="Arial" panose="020B0604020202020204" pitchFamily="34" charset="0"/>
              </a:endParaRPr>
            </a:p>
          </p:txBody>
        </p:sp>
      </p:grpSp>
      <p:sp>
        <p:nvSpPr>
          <p:cNvPr id="1048672" name="Rectangle 23"/>
          <p:cNvSpPr/>
          <p:nvPr/>
        </p:nvSpPr>
        <p:spPr>
          <a:xfrm>
            <a:off x="285688" y="9429780"/>
            <a:ext cx="1285884" cy="802640"/>
          </a:xfrm>
          <a:prstGeom prst="rect"/>
          <a:noFill/>
        </p:spPr>
        <p:txBody>
          <a:bodyPr bIns="45720" lIns="91440" rIns="91440" tIns="45720" wrap="square">
            <a:spAutoFit/>
          </a:bodyPr>
          <a:p>
            <a:pPr algn="ctr"/>
            <a:r>
              <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rPr>
              <a:t>KRUPALI</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77" name=""/>
        <p:cNvGrpSpPr/>
        <p:nvPr/>
      </p:nvGrpSpPr>
      <p:grpSpPr>
        <a:xfrm>
          <a:off x="0" y="0"/>
          <a:ext cx="0" cy="0"/>
          <a:chOff x="0" y="0"/>
          <a:chExt cx="0" cy="0"/>
        </a:xfrm>
      </p:grpSpPr>
      <p:sp>
        <p:nvSpPr>
          <p:cNvPr id="1048673" name="Freeform 5"/>
          <p:cNvSpPr/>
          <p:nvPr/>
        </p:nvSpPr>
        <p:spPr>
          <a:xfrm rot="2327007">
            <a:off x="15542288" y="-3873392"/>
            <a:ext cx="7817856" cy="7746785"/>
          </a:xfrm>
          <a:custGeom>
            <a:avLst/>
            <a:ahLst/>
            <a:rect l="l" t="t" r="r" b="b"/>
            <a:pathLst>
              <a:path w="7817856" h="7746785">
                <a:moveTo>
                  <a:pt x="0" y="0"/>
                </a:moveTo>
                <a:lnTo>
                  <a:pt x="7817856" y="0"/>
                </a:lnTo>
                <a:lnTo>
                  <a:pt x="7817856" y="7746784"/>
                </a:lnTo>
                <a:lnTo>
                  <a:pt x="0" y="7746784"/>
                </a:lnTo>
                <a:lnTo>
                  <a:pt x="0" y="0"/>
                </a:lnTo>
                <a:close/>
              </a:path>
            </a:pathLst>
          </a:custGeom>
          <a:blipFill>
            <a:blip xmlns:r="http://schemas.openxmlformats.org/officeDocument/2006/relationships" r:embed="rId6"/>
            <a:stretch>
              <a:fillRect/>
            </a:stretch>
          </a:blipFill>
        </p:spPr>
        <p:txBody>
          <a:bodyPr/>
          <a:p>
            <a:endParaRPr lang="en-IN"/>
          </a:p>
        </p:txBody>
      </p:sp>
      <p:sp>
        <p:nvSpPr>
          <p:cNvPr id="1048674" name="Freeform 6"/>
          <p:cNvSpPr/>
          <p:nvPr/>
        </p:nvSpPr>
        <p:spPr>
          <a:xfrm rot="-7790265">
            <a:off x="16159966" y="1925993"/>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7"/>
            <a:stretch>
              <a:fillRect/>
            </a:stretch>
          </a:blipFill>
        </p:spPr>
        <p:txBody>
          <a:bodyPr/>
          <a:p>
            <a:endParaRPr lang="en-IN"/>
          </a:p>
        </p:txBody>
      </p:sp>
      <p:sp>
        <p:nvSpPr>
          <p:cNvPr id="1048675" name="Freeform 7"/>
          <p:cNvSpPr/>
          <p:nvPr/>
        </p:nvSpPr>
        <p:spPr>
          <a:xfrm rot="2410105">
            <a:off x="-5433834" y="-2164031"/>
            <a:ext cx="7817856" cy="7746785"/>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6"/>
            <a:stretch>
              <a:fillRect/>
            </a:stretch>
          </a:blipFill>
        </p:spPr>
        <p:txBody>
          <a:bodyPr/>
          <a:p>
            <a:endParaRPr lang="en-IN"/>
          </a:p>
        </p:txBody>
      </p:sp>
      <p:sp>
        <p:nvSpPr>
          <p:cNvPr id="1048676" name="Freeform 8"/>
          <p:cNvSpPr/>
          <p:nvPr/>
        </p:nvSpPr>
        <p:spPr>
          <a:xfrm>
            <a:off x="-2128034" y="-141715"/>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7"/>
            <a:stretch>
              <a:fillRect/>
            </a:stretch>
          </a:blipFill>
        </p:spPr>
        <p:txBody>
          <a:bodyPr/>
          <a:p>
            <a:endParaRPr lang="en-IN"/>
          </a:p>
        </p:txBody>
      </p:sp>
      <p:sp>
        <p:nvSpPr>
          <p:cNvPr id="1048677" name="TextBox 9"/>
          <p:cNvSpPr txBox="1"/>
          <p:nvPr/>
        </p:nvSpPr>
        <p:spPr>
          <a:xfrm>
            <a:off x="1531620" y="-133229"/>
            <a:ext cx="15235161" cy="3238499"/>
          </a:xfrm>
          <a:prstGeom prst="rect"/>
        </p:spPr>
        <p:txBody>
          <a:bodyPr anchor="t" bIns="0" lIns="0" rIns="0" rtlCol="0" tIns="0" wrap="square">
            <a:spAutoFit/>
          </a:bodyPr>
          <a:p>
            <a:pPr algn="ctr">
              <a:lnSpc>
                <a:spcPct val="150000"/>
              </a:lnSpc>
              <a:spcBef>
                <a:spcPct val="0"/>
              </a:spcBef>
            </a:pPr>
            <a:r>
              <a:rPr b="1" dirty="0" sz="7200" lang="en-US">
                <a:solidFill>
                  <a:srgbClr val="FFFFFF"/>
                </a:solidFill>
                <a:latin typeface="Arial" panose="020B0604020202020204" pitchFamily="34" charset="0"/>
                <a:ea typeface="BM Hanna"/>
                <a:cs typeface="Arial" panose="020B0604020202020204" pitchFamily="34" charset="0"/>
                <a:sym typeface="BM Hanna"/>
              </a:rPr>
              <a:t>Long-Term Psychological and Social Consequences</a:t>
            </a:r>
          </a:p>
        </p:txBody>
      </p:sp>
      <p:graphicFrame>
        <p:nvGraphicFramePr>
          <p:cNvPr id="4194313" name="Diagram 12"/>
          <p:cNvGraphicFramePr>
            <a:graphicFrameLocks/>
          </p:cNvGraphicFramePr>
          <p:nvPr/>
        </p:nvGraphicFramePr>
        <p:xfrm>
          <a:off x="1531620" y="3597695"/>
          <a:ext cx="16756380" cy="5636919"/>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
        <p:nvSpPr>
          <p:cNvPr id="1048678" name="Rectangle 9"/>
          <p:cNvSpPr/>
          <p:nvPr/>
        </p:nvSpPr>
        <p:spPr>
          <a:xfrm>
            <a:off x="285688" y="9429780"/>
            <a:ext cx="1285884" cy="802640"/>
          </a:xfrm>
          <a:prstGeom prst="rect"/>
          <a:noFill/>
        </p:spPr>
        <p:txBody>
          <a:bodyPr bIns="45720" lIns="91440" rIns="91440" tIns="45720" wrap="square">
            <a:spAutoFit/>
          </a:bodyPr>
          <a:p>
            <a:pPr algn="ctr"/>
            <a:r>
              <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rPr>
              <a:t>KRUPALI</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78" name=""/>
        <p:cNvGrpSpPr/>
        <p:nvPr/>
      </p:nvGrpSpPr>
      <p:grpSpPr>
        <a:xfrm>
          <a:off x="0" y="0"/>
          <a:ext cx="0" cy="0"/>
          <a:chOff x="0" y="0"/>
          <a:chExt cx="0" cy="0"/>
        </a:xfrm>
      </p:grpSpPr>
      <p:sp>
        <p:nvSpPr>
          <p:cNvPr id="1048679" name="Freeform 3"/>
          <p:cNvSpPr/>
          <p:nvPr/>
        </p:nvSpPr>
        <p:spPr>
          <a:xfrm rot="2902998">
            <a:off x="-6073013" y="-5999413"/>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1"/>
            <a:stretch>
              <a:fillRect/>
            </a:stretch>
          </a:blipFill>
        </p:spPr>
        <p:txBody>
          <a:bodyPr/>
          <a:p>
            <a:endParaRPr lang="en-IN"/>
          </a:p>
        </p:txBody>
      </p:sp>
      <p:sp>
        <p:nvSpPr>
          <p:cNvPr id="1048680" name="Freeform 4"/>
          <p:cNvSpPr/>
          <p:nvPr/>
        </p:nvSpPr>
        <p:spPr>
          <a:xfrm rot="-10080965">
            <a:off x="-1000299" y="-904027"/>
            <a:ext cx="4256068" cy="3072107"/>
          </a:xfrm>
          <a:custGeom>
            <a:avLst/>
            <a:ahLst/>
            <a:rect l="l" t="t" r="r" b="b"/>
            <a:pathLst>
              <a:path w="4256068" h="3072107">
                <a:moveTo>
                  <a:pt x="0" y="0"/>
                </a:moveTo>
                <a:lnTo>
                  <a:pt x="4256067" y="0"/>
                </a:lnTo>
                <a:lnTo>
                  <a:pt x="4256067" y="3072107"/>
                </a:lnTo>
                <a:lnTo>
                  <a:pt x="0" y="3072107"/>
                </a:lnTo>
                <a:lnTo>
                  <a:pt x="0" y="0"/>
                </a:lnTo>
                <a:close/>
              </a:path>
            </a:pathLst>
          </a:custGeom>
          <a:blipFill>
            <a:blip xmlns:r="http://schemas.openxmlformats.org/officeDocument/2006/relationships" r:embed="rId2"/>
            <a:stretch>
              <a:fillRect/>
            </a:stretch>
          </a:blipFill>
        </p:spPr>
        <p:txBody>
          <a:bodyPr/>
          <a:p>
            <a:endParaRPr lang="en-IN"/>
          </a:p>
        </p:txBody>
      </p:sp>
      <p:sp>
        <p:nvSpPr>
          <p:cNvPr id="1048681" name="Freeform 5"/>
          <p:cNvSpPr/>
          <p:nvPr/>
        </p:nvSpPr>
        <p:spPr>
          <a:xfrm rot="-10080965">
            <a:off x="17341363" y="7296454"/>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2"/>
            <a:stretch>
              <a:fillRect/>
            </a:stretch>
          </a:blipFill>
        </p:spPr>
        <p:txBody>
          <a:bodyPr/>
          <a:p>
            <a:endParaRPr lang="en-IN"/>
          </a:p>
        </p:txBody>
      </p:sp>
      <p:sp>
        <p:nvSpPr>
          <p:cNvPr id="1048682" name="Freeform 6"/>
          <p:cNvSpPr/>
          <p:nvPr/>
        </p:nvSpPr>
        <p:spPr>
          <a:xfrm rot="-10080965">
            <a:off x="16436267" y="-1536054"/>
            <a:ext cx="4256068" cy="3072107"/>
          </a:xfrm>
          <a:custGeom>
            <a:avLst/>
            <a:ahLst/>
            <a:rect l="l" t="t" r="r" b="b"/>
            <a:pathLst>
              <a:path w="4256068" h="3072107">
                <a:moveTo>
                  <a:pt x="0" y="0"/>
                </a:moveTo>
                <a:lnTo>
                  <a:pt x="4256068" y="0"/>
                </a:lnTo>
                <a:lnTo>
                  <a:pt x="4256068" y="3072108"/>
                </a:lnTo>
                <a:lnTo>
                  <a:pt x="0" y="3072108"/>
                </a:lnTo>
                <a:lnTo>
                  <a:pt x="0" y="0"/>
                </a:lnTo>
                <a:close/>
              </a:path>
            </a:pathLst>
          </a:custGeom>
          <a:blipFill>
            <a:blip xmlns:r="http://schemas.openxmlformats.org/officeDocument/2006/relationships" r:embed="rId2"/>
            <a:stretch>
              <a:fillRect/>
            </a:stretch>
          </a:blipFill>
        </p:spPr>
        <p:txBody>
          <a:bodyPr/>
          <a:p>
            <a:endParaRPr lang="en-IN"/>
          </a:p>
        </p:txBody>
      </p:sp>
      <p:sp>
        <p:nvSpPr>
          <p:cNvPr id="1048683" name="TextBox 7"/>
          <p:cNvSpPr txBox="1"/>
          <p:nvPr/>
        </p:nvSpPr>
        <p:spPr>
          <a:xfrm>
            <a:off x="3276600" y="591849"/>
            <a:ext cx="14580329" cy="1790700"/>
          </a:xfrm>
          <a:prstGeom prst="rect"/>
        </p:spPr>
        <p:txBody>
          <a:bodyPr anchor="t" bIns="0" lIns="0" rIns="0" rtlCol="0" tIns="0" wrap="square">
            <a:spAutoFit/>
          </a:bodyPr>
          <a:p>
            <a:pPr algn="ctr">
              <a:lnSpc>
                <a:spcPct val="150000"/>
              </a:lnSpc>
              <a:spcBef>
                <a:spcPct val="0"/>
              </a:spcBef>
            </a:pPr>
            <a:r>
              <a:rPr b="1" dirty="0" sz="8000" lang="en-US">
                <a:solidFill>
                  <a:srgbClr val="FFFFFF"/>
                </a:solidFill>
                <a:latin typeface="Arial" panose="020B0604020202020204" pitchFamily="34" charset="0"/>
                <a:ea typeface="BM Hanna"/>
                <a:cs typeface="Arial" panose="020B0604020202020204" pitchFamily="34" charset="0"/>
                <a:sym typeface="BM Hanna"/>
              </a:rPr>
              <a:t>Aim 1: Reduce Binge Drinking</a:t>
            </a:r>
          </a:p>
        </p:txBody>
      </p:sp>
      <p:grpSp>
        <p:nvGrpSpPr>
          <p:cNvPr id="79" name="Group 8"/>
          <p:cNvGrpSpPr/>
          <p:nvPr/>
        </p:nvGrpSpPr>
        <p:grpSpPr>
          <a:xfrm>
            <a:off x="9051432" y="2827019"/>
            <a:ext cx="8398367" cy="6537794"/>
            <a:chOff x="-114532" y="23636"/>
            <a:chExt cx="988693" cy="754344"/>
          </a:xfrm>
        </p:grpSpPr>
        <p:sp>
          <p:nvSpPr>
            <p:cNvPr id="1048684" name="Freeform 9"/>
            <p:cNvSpPr/>
            <p:nvPr/>
          </p:nvSpPr>
          <p:spPr>
            <a:xfrm>
              <a:off x="-114532" y="27153"/>
              <a:ext cx="988693" cy="750827"/>
            </a:xfrm>
            <a:custGeom>
              <a:avLst/>
              <a:ahLst/>
              <a:rect l="l" t="t" r="r" b="b"/>
              <a:pathLst>
                <a:path w="988693" h="750827">
                  <a:moveTo>
                    <a:pt x="105179" y="0"/>
                  </a:moveTo>
                  <a:lnTo>
                    <a:pt x="883514" y="0"/>
                  </a:lnTo>
                  <a:cubicBezTo>
                    <a:pt x="941603" y="0"/>
                    <a:pt x="988693" y="47090"/>
                    <a:pt x="988693" y="105179"/>
                  </a:cubicBezTo>
                  <a:lnTo>
                    <a:pt x="988693" y="645648"/>
                  </a:lnTo>
                  <a:cubicBezTo>
                    <a:pt x="988693" y="673543"/>
                    <a:pt x="977612" y="700296"/>
                    <a:pt x="957887" y="720021"/>
                  </a:cubicBezTo>
                  <a:cubicBezTo>
                    <a:pt x="938162" y="739746"/>
                    <a:pt x="911409" y="750827"/>
                    <a:pt x="883514" y="750827"/>
                  </a:cubicBezTo>
                  <a:lnTo>
                    <a:pt x="105179" y="750827"/>
                  </a:lnTo>
                  <a:cubicBezTo>
                    <a:pt x="77284" y="750827"/>
                    <a:pt x="50531" y="739746"/>
                    <a:pt x="30806" y="720021"/>
                  </a:cubicBezTo>
                  <a:cubicBezTo>
                    <a:pt x="11081" y="700296"/>
                    <a:pt x="0" y="673543"/>
                    <a:pt x="0" y="645648"/>
                  </a:cubicBezTo>
                  <a:lnTo>
                    <a:pt x="0" y="105179"/>
                  </a:lnTo>
                  <a:cubicBezTo>
                    <a:pt x="0" y="47090"/>
                    <a:pt x="47090" y="0"/>
                    <a:pt x="105179" y="0"/>
                  </a:cubicBezTo>
                  <a:close/>
                </a:path>
              </a:pathLst>
            </a:custGeom>
            <a:solidFill>
              <a:srgbClr val="FF914D"/>
            </a:solidFill>
          </p:spPr>
          <p:txBody>
            <a:bodyPr/>
            <a:p>
              <a:endParaRPr lang="en-IN"/>
            </a:p>
          </p:txBody>
        </p:sp>
        <p:sp>
          <p:nvSpPr>
            <p:cNvPr id="1048685" name="TextBox 10"/>
            <p:cNvSpPr txBox="1"/>
            <p:nvPr/>
          </p:nvSpPr>
          <p:spPr>
            <a:xfrm>
              <a:off x="-66509" y="23636"/>
              <a:ext cx="895817" cy="750827"/>
            </a:xfrm>
            <a:prstGeom prst="rect"/>
          </p:spPr>
          <p:txBody>
            <a:bodyPr anchor="ctr" bIns="50800" lIns="50800" rIns="50800" rtlCol="0" tIns="50800"/>
            <a:p>
              <a:pPr lvl="0">
                <a:lnSpc>
                  <a:spcPct val="150000"/>
                </a:lnSpc>
              </a:pPr>
              <a:r>
                <a:rPr dirty="0" sz="2000" lang="en-GB">
                  <a:latin typeface="Arial" panose="020B0604020202020204" pitchFamily="34" charset="0"/>
                  <a:cs typeface="Arial" panose="020B0604020202020204" pitchFamily="34" charset="0"/>
                </a:rPr>
                <a:t>Target to decrease the binge drinking habits by 25% in a period of 8 weeks (</a:t>
              </a:r>
              <a:r>
                <a:rPr dirty="0" sz="2000" lang="en-GB" err="1">
                  <a:latin typeface="Arial" panose="020B0604020202020204" pitchFamily="34" charset="0"/>
                  <a:cs typeface="Arial" panose="020B0604020202020204" pitchFamily="34" charset="0"/>
                </a:rPr>
                <a:t>Dwisuardinata</a:t>
              </a:r>
              <a:r>
                <a:rPr dirty="0" sz="2000" lang="en-GB">
                  <a:latin typeface="Arial" panose="020B0604020202020204" pitchFamily="34" charset="0"/>
                  <a:cs typeface="Arial" panose="020B0604020202020204" pitchFamily="34" charset="0"/>
                </a:rPr>
                <a:t> and Darma, 2023).</a:t>
              </a:r>
              <a:endParaRPr dirty="0" sz="2000" lang="en-IN">
                <a:latin typeface="Arial" panose="020B0604020202020204" pitchFamily="34" charset="0"/>
                <a:cs typeface="Arial" panose="020B0604020202020204" pitchFamily="34" charset="0"/>
              </a:endParaRPr>
            </a:p>
            <a:p>
              <a:pPr lvl="0">
                <a:lnSpc>
                  <a:spcPct val="150000"/>
                </a:lnSpc>
              </a:pPr>
              <a:r>
                <a:rPr dirty="0" sz="2000" lang="en-GB">
                  <a:latin typeface="Arial" panose="020B0604020202020204" pitchFamily="34" charset="0"/>
                  <a:cs typeface="Arial" panose="020B0604020202020204" pitchFamily="34" charset="0"/>
                </a:rPr>
                <a:t>Assessed between pre-/ post-intervention self-report measures (Shah and Asghar, 2023).</a:t>
              </a:r>
              <a:endParaRPr dirty="0" sz="2000" lang="en-IN">
                <a:latin typeface="Arial" panose="020B0604020202020204" pitchFamily="34" charset="0"/>
                <a:cs typeface="Arial" panose="020B0604020202020204" pitchFamily="34" charset="0"/>
              </a:endParaRPr>
            </a:p>
            <a:p>
              <a:pPr lvl="0">
                <a:lnSpc>
                  <a:spcPct val="150000"/>
                </a:lnSpc>
              </a:pPr>
              <a:r>
                <a:rPr dirty="0" sz="2000" lang="en-GB">
                  <a:latin typeface="Arial" panose="020B0604020202020204" pitchFamily="34" charset="0"/>
                  <a:cs typeface="Arial" panose="020B0604020202020204" pitchFamily="34" charset="0"/>
                </a:rPr>
                <a:t>Take alcohol screening questionnaires (Shah and Asghar, 2023).</a:t>
              </a:r>
              <a:endParaRPr dirty="0" sz="2000" lang="en-IN">
                <a:latin typeface="Arial" panose="020B0604020202020204" pitchFamily="34" charset="0"/>
                <a:cs typeface="Arial" panose="020B0604020202020204" pitchFamily="34" charset="0"/>
              </a:endParaRPr>
            </a:p>
            <a:p>
              <a:pPr lvl="0">
                <a:lnSpc>
                  <a:spcPct val="150000"/>
                </a:lnSpc>
              </a:pPr>
              <a:r>
                <a:rPr dirty="0" sz="2000" lang="en-GB">
                  <a:latin typeface="Arial" panose="020B0604020202020204" pitchFamily="34" charset="0"/>
                  <a:cs typeface="Arial" panose="020B0604020202020204" pitchFamily="34" charset="0"/>
                </a:rPr>
                <a:t>Keep track of how often they get drunk (Barnabas et al., 2025).</a:t>
              </a:r>
              <a:endParaRPr dirty="0" sz="2000" lang="en-IN">
                <a:latin typeface="Arial" panose="020B0604020202020204" pitchFamily="34" charset="0"/>
                <a:cs typeface="Arial" panose="020B0604020202020204" pitchFamily="34" charset="0"/>
              </a:endParaRPr>
            </a:p>
            <a:p>
              <a:pPr lvl="0">
                <a:lnSpc>
                  <a:spcPct val="150000"/>
                </a:lnSpc>
              </a:pPr>
              <a:r>
                <a:rPr dirty="0" sz="2000" lang="en-GB">
                  <a:latin typeface="Arial" panose="020B0604020202020204" pitchFamily="34" charset="0"/>
                  <a:cs typeface="Arial" panose="020B0604020202020204" pitchFamily="34" charset="0"/>
                </a:rPr>
                <a:t>Promote the idea of monitoring weekly intake of units among the participants (MacKillop et al., 2022).</a:t>
              </a:r>
              <a:endParaRPr dirty="0" sz="2000" lang="en-IN">
                <a:latin typeface="Arial" panose="020B0604020202020204" pitchFamily="34" charset="0"/>
                <a:cs typeface="Arial" panose="020B0604020202020204" pitchFamily="34" charset="0"/>
              </a:endParaRPr>
            </a:p>
            <a:p>
              <a:pPr lvl="0">
                <a:lnSpc>
                  <a:spcPct val="150000"/>
                </a:lnSpc>
              </a:pPr>
              <a:r>
                <a:rPr b="1" dirty="0" sz="2000" lang="en-GB">
                  <a:latin typeface="Arial" panose="020B0604020202020204" pitchFamily="34" charset="0"/>
                  <a:cs typeface="Arial" panose="020B0604020202020204" pitchFamily="34" charset="0"/>
                </a:rPr>
                <a:t>Advantage: </a:t>
              </a:r>
              <a:r>
                <a:rPr dirty="0" sz="2000" lang="en-GB">
                  <a:latin typeface="Arial" panose="020B0604020202020204" pitchFamily="34" charset="0"/>
                  <a:cs typeface="Arial" panose="020B0604020202020204" pitchFamily="34" charset="0"/>
                </a:rPr>
                <a:t>There would be fewer injuries and risky behaviours (Shah and Asghar, 2023).</a:t>
              </a:r>
              <a:endParaRPr dirty="0" sz="2000" lang="en-IN">
                <a:latin typeface="Arial" panose="020B0604020202020204" pitchFamily="34" charset="0"/>
                <a:cs typeface="Arial" panose="020B0604020202020204" pitchFamily="34" charset="0"/>
              </a:endParaRPr>
            </a:p>
            <a:p>
              <a:pPr lvl="0">
                <a:lnSpc>
                  <a:spcPct val="150000"/>
                </a:lnSpc>
              </a:pPr>
              <a:r>
                <a:rPr b="1" dirty="0" sz="2000" lang="en-GB">
                  <a:latin typeface="Arial" panose="020B0604020202020204" pitchFamily="34" charset="0"/>
                  <a:cs typeface="Arial" panose="020B0604020202020204" pitchFamily="34" charset="0"/>
                </a:rPr>
                <a:t>Advantage:</a:t>
              </a:r>
              <a:r>
                <a:rPr dirty="0" sz="2000" lang="en-GB">
                  <a:latin typeface="Arial" panose="020B0604020202020204" pitchFamily="34" charset="0"/>
                  <a:cs typeface="Arial" panose="020B0604020202020204" pitchFamily="34" charset="0"/>
                </a:rPr>
                <a:t> Greater day-to-day functioning and concentration (Arafa et al., 2024).</a:t>
              </a:r>
              <a:endParaRPr dirty="0" sz="2000" lang="en-IN">
                <a:latin typeface="Arial" panose="020B0604020202020204" pitchFamily="34" charset="0"/>
                <a:cs typeface="Arial" panose="020B0604020202020204" pitchFamily="34" charset="0"/>
              </a:endParaRPr>
            </a:p>
            <a:p>
              <a:pPr lvl="0">
                <a:lnSpc>
                  <a:spcPct val="150000"/>
                </a:lnSpc>
              </a:pPr>
              <a:r>
                <a:rPr b="1" dirty="0" sz="2000" lang="en-GB">
                  <a:latin typeface="Arial" panose="020B0604020202020204" pitchFamily="34" charset="0"/>
                  <a:cs typeface="Arial" panose="020B0604020202020204" pitchFamily="34" charset="0"/>
                </a:rPr>
                <a:t>Advantage:</a:t>
              </a:r>
              <a:r>
                <a:rPr dirty="0" sz="2000" lang="en-GB">
                  <a:latin typeface="Arial" panose="020B0604020202020204" pitchFamily="34" charset="0"/>
                  <a:cs typeface="Arial" panose="020B0604020202020204" pitchFamily="34" charset="0"/>
                </a:rPr>
                <a:t> It will facilitate early prevention of chronic dependence (Barnabas et al., 2025).</a:t>
              </a:r>
              <a:endParaRPr dirty="0" sz="2000" lang="en-IN">
                <a:latin typeface="Arial" panose="020B0604020202020204" pitchFamily="34" charset="0"/>
                <a:cs typeface="Arial" panose="020B0604020202020204" pitchFamily="34" charset="0"/>
              </a:endParaRPr>
            </a:p>
          </p:txBody>
        </p:sp>
      </p:grpSp>
      <p:pic>
        <p:nvPicPr>
          <p:cNvPr id="2097164" name="Picture 4" descr="Why Should We Avoid Binge Drinking? - India"/>
          <p:cNvPicPr>
            <a:picLocks noChangeAspect="1" noChangeArrowheads="1"/>
          </p:cNvPicPr>
          <p:nvPr/>
        </p:nvPicPr>
        <p:blipFill rotWithShape="1">
          <a:blip xmlns:r="http://schemas.openxmlformats.org/officeDocument/2006/relationships" r:embed="rId3"/>
          <a:srcRect b="12244"/>
          <a:stretch>
            <a:fillRect/>
          </a:stretch>
        </p:blipFill>
        <p:spPr bwMode="auto">
          <a:xfrm>
            <a:off x="1115445" y="3025135"/>
            <a:ext cx="7666964" cy="3337565"/>
          </a:xfrm>
          <a:prstGeom prst="rect"/>
          <a:noFill/>
        </p:spPr>
      </p:pic>
      <p:pic>
        <p:nvPicPr>
          <p:cNvPr id="2097165" name="Picture 6" descr="Stop Binge Drinking"/>
          <p:cNvPicPr>
            <a:picLocks noChangeAspect="1" noChangeArrowheads="1"/>
          </p:cNvPicPr>
          <p:nvPr/>
        </p:nvPicPr>
        <p:blipFill>
          <a:blip xmlns:r="http://schemas.openxmlformats.org/officeDocument/2006/relationships" r:embed="rId4"/>
          <a:srcRect/>
          <a:stretch>
            <a:fillRect/>
          </a:stretch>
        </p:blipFill>
        <p:spPr bwMode="auto">
          <a:xfrm>
            <a:off x="2388594" y="6590030"/>
            <a:ext cx="5120665" cy="2493745"/>
          </a:xfrm>
          <a:prstGeom prst="rect"/>
          <a:noFill/>
        </p:spPr>
      </p:pic>
      <p:sp>
        <p:nvSpPr>
          <p:cNvPr id="1048686" name="Rectangle 11"/>
          <p:cNvSpPr/>
          <p:nvPr/>
        </p:nvSpPr>
        <p:spPr>
          <a:xfrm>
            <a:off x="285688" y="9429780"/>
            <a:ext cx="1285884" cy="802640"/>
          </a:xfrm>
          <a:prstGeom prst="rect"/>
          <a:noFill/>
        </p:spPr>
        <p:txBody>
          <a:bodyPr bIns="45720" lIns="91440" rIns="91440" tIns="45720" wrap="square">
            <a:spAutoFit/>
          </a:bodyPr>
          <a:p>
            <a:pPr algn="ctr"/>
            <a:r>
              <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rPr>
              <a:t>KRUPALI</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80" name=""/>
        <p:cNvGrpSpPr/>
        <p:nvPr/>
      </p:nvGrpSpPr>
      <p:grpSpPr>
        <a:xfrm>
          <a:off x="0" y="0"/>
          <a:ext cx="0" cy="0"/>
          <a:chOff x="0" y="0"/>
          <a:chExt cx="0" cy="0"/>
        </a:xfrm>
      </p:grpSpPr>
      <p:sp>
        <p:nvSpPr>
          <p:cNvPr id="1048687" name="Freeform 2"/>
          <p:cNvSpPr/>
          <p:nvPr/>
        </p:nvSpPr>
        <p:spPr>
          <a:xfrm>
            <a:off x="629773" y="3072107"/>
            <a:ext cx="3595627" cy="7691180"/>
          </a:xfrm>
          <a:custGeom>
            <a:avLst/>
            <a:ahLst/>
            <a:rect l="l" t="t" r="r" b="b"/>
            <a:pathLst>
              <a:path w="3595627" h="7691180">
                <a:moveTo>
                  <a:pt x="0" y="0"/>
                </a:moveTo>
                <a:lnTo>
                  <a:pt x="3595626" y="0"/>
                </a:lnTo>
                <a:lnTo>
                  <a:pt x="3595626" y="7691180"/>
                </a:lnTo>
                <a:lnTo>
                  <a:pt x="0" y="7691180"/>
                </a:lnTo>
                <a:lnTo>
                  <a:pt x="0" y="0"/>
                </a:lnTo>
                <a:close/>
              </a:path>
            </a:pathLst>
          </a:custGeom>
          <a:blipFill>
            <a:blip xmlns:r="http://schemas.openxmlformats.org/officeDocument/2006/relationships" r:embed="rId1"/>
            <a:stretch>
              <a:fillRect/>
            </a:stretch>
          </a:blipFill>
        </p:spPr>
        <p:txBody>
          <a:bodyPr/>
          <a:p>
            <a:endParaRPr lang="en-IN"/>
          </a:p>
        </p:txBody>
      </p:sp>
      <p:sp>
        <p:nvSpPr>
          <p:cNvPr id="1048688" name="Freeform 3"/>
          <p:cNvSpPr/>
          <p:nvPr/>
        </p:nvSpPr>
        <p:spPr>
          <a:xfrm rot="2410105">
            <a:off x="-5754418" y="-6304074"/>
            <a:ext cx="9925455" cy="9835224"/>
          </a:xfrm>
          <a:custGeom>
            <a:avLst/>
            <a:ahLst/>
            <a:rect l="l" t="t" r="r" b="b"/>
            <a:pathLst>
              <a:path w="9925455" h="9835224">
                <a:moveTo>
                  <a:pt x="0" y="0"/>
                </a:moveTo>
                <a:lnTo>
                  <a:pt x="9925456" y="0"/>
                </a:lnTo>
                <a:lnTo>
                  <a:pt x="9925456" y="9835224"/>
                </a:lnTo>
                <a:lnTo>
                  <a:pt x="0" y="9835224"/>
                </a:lnTo>
                <a:lnTo>
                  <a:pt x="0" y="0"/>
                </a:lnTo>
                <a:close/>
              </a:path>
            </a:pathLst>
          </a:custGeom>
          <a:blipFill>
            <a:blip xmlns:r="http://schemas.openxmlformats.org/officeDocument/2006/relationships" r:embed="rId2"/>
            <a:stretch>
              <a:fillRect/>
            </a:stretch>
          </a:blipFill>
        </p:spPr>
        <p:txBody>
          <a:bodyPr/>
          <a:p>
            <a:endParaRPr lang="en-IN"/>
          </a:p>
        </p:txBody>
      </p:sp>
      <p:sp>
        <p:nvSpPr>
          <p:cNvPr id="1048689" name="Freeform 4"/>
          <p:cNvSpPr/>
          <p:nvPr/>
        </p:nvSpPr>
        <p:spPr>
          <a:xfrm>
            <a:off x="-2434798" y="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a:p>
            <a:endParaRPr lang="en-IN"/>
          </a:p>
        </p:txBody>
      </p:sp>
      <p:sp>
        <p:nvSpPr>
          <p:cNvPr id="1048690" name="Freeform 5"/>
          <p:cNvSpPr/>
          <p:nvPr/>
        </p:nvSpPr>
        <p:spPr>
          <a:xfrm rot="2410105">
            <a:off x="16231705" y="4519311"/>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2"/>
            <a:stretch>
              <a:fillRect/>
            </a:stretch>
          </a:blipFill>
        </p:spPr>
        <p:txBody>
          <a:bodyPr/>
          <a:p>
            <a:endParaRPr lang="en-IN"/>
          </a:p>
        </p:txBody>
      </p:sp>
      <p:sp>
        <p:nvSpPr>
          <p:cNvPr id="1048691" name="TextBox 6"/>
          <p:cNvSpPr txBox="1"/>
          <p:nvPr/>
        </p:nvSpPr>
        <p:spPr>
          <a:xfrm>
            <a:off x="3856264" y="502099"/>
            <a:ext cx="13309424" cy="3581399"/>
          </a:xfrm>
          <a:prstGeom prst="rect"/>
        </p:spPr>
        <p:txBody>
          <a:bodyPr anchor="t" bIns="0" lIns="0" rIns="0" rtlCol="0" tIns="0">
            <a:spAutoFit/>
          </a:bodyPr>
          <a:p>
            <a:pPr algn="ctr">
              <a:lnSpc>
                <a:spcPct val="150000"/>
              </a:lnSpc>
              <a:spcBef>
                <a:spcPct val="0"/>
              </a:spcBef>
            </a:pPr>
            <a:r>
              <a:rPr b="1" dirty="0" sz="8000" lang="en-US">
                <a:solidFill>
                  <a:srgbClr val="FFFFFF"/>
                </a:solidFill>
                <a:latin typeface="Arial" panose="020B0604020202020204" pitchFamily="34" charset="0"/>
                <a:ea typeface="BM Hanna"/>
                <a:cs typeface="Arial" panose="020B0604020202020204" pitchFamily="34" charset="0"/>
                <a:sym typeface="BM Hanna"/>
              </a:rPr>
              <a:t>Aim 2: Increase Knowledge and Awareness</a:t>
            </a:r>
          </a:p>
        </p:txBody>
      </p:sp>
      <p:sp>
        <p:nvSpPr>
          <p:cNvPr id="1048692" name="TextBox 7"/>
          <p:cNvSpPr txBox="1"/>
          <p:nvPr/>
        </p:nvSpPr>
        <p:spPr>
          <a:xfrm>
            <a:off x="3237055" y="4415995"/>
            <a:ext cx="13928633" cy="3636316"/>
          </a:xfrm>
          <a:prstGeom prst="rect"/>
        </p:spPr>
        <p:txBody>
          <a:bodyPr anchor="t" bIns="0" lIns="0" rIns="0" rtlCol="0" tIns="0" wrap="square">
            <a:spAutoFit/>
          </a:bodyPr>
          <a:p>
            <a:pPr algn="ctr" lvl="1" marL="377826">
              <a:lnSpc>
                <a:spcPct val="150000"/>
              </a:lnSpc>
            </a:pPr>
            <a:r>
              <a:rPr dirty="0" sz="2000" lang="en-US">
                <a:solidFill>
                  <a:srgbClr val="FFFFFF"/>
                </a:solidFill>
                <a:latin typeface="Arial" panose="020B0604020202020204" pitchFamily="34" charset="0"/>
                <a:ea typeface="Canva Sans"/>
                <a:cs typeface="Arial" panose="020B0604020202020204" pitchFamily="34" charset="0"/>
                <a:sym typeface="Canva Sans"/>
              </a:rPr>
              <a:t>Target to create a 40% awareness of national drinking guidelines (</a:t>
            </a:r>
            <a:r>
              <a:rPr dirty="0" sz="2000" lang="en-US" err="1">
                <a:solidFill>
                  <a:srgbClr val="FFFFFF"/>
                </a:solidFill>
                <a:latin typeface="Arial" panose="020B0604020202020204" pitchFamily="34" charset="0"/>
                <a:ea typeface="Canva Sans"/>
                <a:cs typeface="Arial" panose="020B0604020202020204" pitchFamily="34" charset="0"/>
                <a:sym typeface="Canva Sans"/>
              </a:rPr>
              <a:t>Dwisuardinata</a:t>
            </a:r>
            <a:r>
              <a:rPr dirty="0" sz="2000" lang="en-US">
                <a:solidFill>
                  <a:srgbClr val="FFFFFF"/>
                </a:solidFill>
                <a:latin typeface="Arial" panose="020B0604020202020204" pitchFamily="34" charset="0"/>
                <a:ea typeface="Canva Sans"/>
                <a:cs typeface="Arial" panose="020B0604020202020204" pitchFamily="34" charset="0"/>
                <a:sym typeface="Canva Sans"/>
              </a:rPr>
              <a:t> and Darma, 2023).</a:t>
            </a:r>
          </a:p>
          <a:p>
            <a:pPr algn="ctr" lvl="1" marL="377826">
              <a:lnSpc>
                <a:spcPct val="150000"/>
              </a:lnSpc>
            </a:pPr>
            <a:r>
              <a:rPr dirty="0" sz="2000" lang="en-US">
                <a:solidFill>
                  <a:srgbClr val="FFFFFF"/>
                </a:solidFill>
                <a:latin typeface="Arial" panose="020B0604020202020204" pitchFamily="34" charset="0"/>
                <a:ea typeface="Canva Sans"/>
                <a:cs typeface="Arial" panose="020B0604020202020204" pitchFamily="34" charset="0"/>
                <a:sym typeface="Canva Sans"/>
              </a:rPr>
              <a:t>Assessed with the help of pre- and post-</a:t>
            </a:r>
            <a:r>
              <a:rPr dirty="0" sz="2000" lang="en-US" err="1">
                <a:solidFill>
                  <a:srgbClr val="FFFFFF"/>
                </a:solidFill>
                <a:latin typeface="Arial" panose="020B0604020202020204" pitchFamily="34" charset="0"/>
                <a:ea typeface="Canva Sans"/>
                <a:cs typeface="Arial" panose="020B0604020202020204" pitchFamily="34" charset="0"/>
                <a:sym typeface="Canva Sans"/>
              </a:rPr>
              <a:t>programme</a:t>
            </a:r>
            <a:r>
              <a:rPr dirty="0" sz="2000" lang="en-US">
                <a:solidFill>
                  <a:srgbClr val="FFFFFF"/>
                </a:solidFill>
                <a:latin typeface="Arial" panose="020B0604020202020204" pitchFamily="34" charset="0"/>
                <a:ea typeface="Canva Sans"/>
                <a:cs typeface="Arial" panose="020B0604020202020204" pitchFamily="34" charset="0"/>
                <a:sym typeface="Canva Sans"/>
              </a:rPr>
              <a:t> knowledge-assessment questions (Barnabas et al., 2025).</a:t>
            </a:r>
          </a:p>
          <a:p>
            <a:pPr algn="ctr" lvl="1" marL="377826">
              <a:lnSpc>
                <a:spcPct val="150000"/>
              </a:lnSpc>
            </a:pPr>
            <a:r>
              <a:rPr dirty="0" sz="2000" lang="en-US">
                <a:solidFill>
                  <a:srgbClr val="FFFFFF"/>
                </a:solidFill>
                <a:latin typeface="Arial" panose="020B0604020202020204" pitchFamily="34" charset="0"/>
                <a:ea typeface="Canva Sans"/>
                <a:cs typeface="Arial" panose="020B0604020202020204" pitchFamily="34" charset="0"/>
                <a:sym typeface="Canva Sans"/>
              </a:rPr>
              <a:t>Evaluate the knowledge of units and health risks (MacKillop et al., 2022).</a:t>
            </a:r>
          </a:p>
          <a:p>
            <a:pPr algn="ctr" lvl="1" marL="377826">
              <a:lnSpc>
                <a:spcPct val="150000"/>
              </a:lnSpc>
            </a:pPr>
            <a:r>
              <a:rPr dirty="0" sz="2000" lang="en-US">
                <a:solidFill>
                  <a:srgbClr val="FFFFFF"/>
                </a:solidFill>
                <a:latin typeface="Arial" panose="020B0604020202020204" pitchFamily="34" charset="0"/>
                <a:ea typeface="Canva Sans"/>
                <a:cs typeface="Arial" panose="020B0604020202020204" pitchFamily="34" charset="0"/>
                <a:sym typeface="Canva Sans"/>
              </a:rPr>
              <a:t>Examine the skills of participants regarding personal consumption calculation (Barnabas et al., 2025).</a:t>
            </a:r>
          </a:p>
          <a:p>
            <a:pPr algn="ctr" lvl="1" marL="377826">
              <a:lnSpc>
                <a:spcPct val="150000"/>
              </a:lnSpc>
            </a:pPr>
            <a:r>
              <a:rPr dirty="0" sz="2000" lang="en-US">
                <a:solidFill>
                  <a:srgbClr val="FFFFFF"/>
                </a:solidFill>
                <a:latin typeface="Arial" panose="020B0604020202020204" pitchFamily="34" charset="0"/>
                <a:ea typeface="Canva Sans"/>
                <a:cs typeface="Arial" panose="020B0604020202020204" pitchFamily="34" charset="0"/>
                <a:sym typeface="Canva Sans"/>
              </a:rPr>
              <a:t>Present education classes and online learning materials (Shah and Asghar, 2023).</a:t>
            </a:r>
          </a:p>
          <a:p>
            <a:pPr algn="ctr" lvl="1" marL="377826">
              <a:lnSpc>
                <a:spcPct val="150000"/>
              </a:lnSpc>
            </a:pPr>
            <a:r>
              <a:rPr dirty="0" sz="2000" lang="en-US">
                <a:solidFill>
                  <a:srgbClr val="FFFFFF"/>
                </a:solidFill>
                <a:latin typeface="Arial" panose="020B0604020202020204" pitchFamily="34" charset="0"/>
                <a:ea typeface="Canva Sans"/>
                <a:cs typeface="Arial" panose="020B0604020202020204" pitchFamily="34" charset="0"/>
                <a:sym typeface="Canva Sans"/>
              </a:rPr>
              <a:t>Advantage: There is enhanced informed decision-making (Arafa et al., 2024).</a:t>
            </a:r>
          </a:p>
          <a:p>
            <a:pPr algn="ctr" lvl="1" marL="377826">
              <a:lnSpc>
                <a:spcPct val="150000"/>
              </a:lnSpc>
            </a:pPr>
            <a:r>
              <a:rPr dirty="0" sz="2000" lang="en-US">
                <a:solidFill>
                  <a:srgbClr val="FFFFFF"/>
                </a:solidFill>
                <a:latin typeface="Arial" panose="020B0604020202020204" pitchFamily="34" charset="0"/>
                <a:ea typeface="Canva Sans"/>
                <a:cs typeface="Arial" panose="020B0604020202020204" pitchFamily="34" charset="0"/>
                <a:sym typeface="Canva Sans"/>
              </a:rPr>
              <a:t>Advantage: Stronger will in that of rejecting peer pressure (MacKillop et al., 2022).</a:t>
            </a:r>
          </a:p>
          <a:p>
            <a:pPr algn="ctr" lvl="1" marL="377826">
              <a:lnSpc>
                <a:spcPct val="150000"/>
              </a:lnSpc>
            </a:pPr>
            <a:r>
              <a:rPr dirty="0" sz="2000" lang="en-US">
                <a:solidFill>
                  <a:srgbClr val="FFFFFF"/>
                </a:solidFill>
                <a:latin typeface="Arial" panose="020B0604020202020204" pitchFamily="34" charset="0"/>
                <a:ea typeface="Canva Sans"/>
                <a:cs typeface="Arial" panose="020B0604020202020204" pitchFamily="34" charset="0"/>
                <a:sym typeface="Canva Sans"/>
              </a:rPr>
              <a:t>Advantage: An increase in individual responsibility for health (</a:t>
            </a:r>
            <a:r>
              <a:rPr dirty="0" sz="2000" lang="en-US" err="1">
                <a:solidFill>
                  <a:srgbClr val="FFFFFF"/>
                </a:solidFill>
                <a:latin typeface="Arial" panose="020B0604020202020204" pitchFamily="34" charset="0"/>
                <a:ea typeface="Canva Sans"/>
                <a:cs typeface="Arial" panose="020B0604020202020204" pitchFamily="34" charset="0"/>
                <a:sym typeface="Canva Sans"/>
              </a:rPr>
              <a:t>Dwisuardinata</a:t>
            </a:r>
            <a:r>
              <a:rPr dirty="0" sz="2000" lang="en-US">
                <a:solidFill>
                  <a:srgbClr val="FFFFFF"/>
                </a:solidFill>
                <a:latin typeface="Arial" panose="020B0604020202020204" pitchFamily="34" charset="0"/>
                <a:ea typeface="Canva Sans"/>
                <a:cs typeface="Arial" panose="020B0604020202020204" pitchFamily="34" charset="0"/>
                <a:sym typeface="Canva Sans"/>
              </a:rPr>
              <a:t> and Darma, 2023).</a:t>
            </a:r>
          </a:p>
        </p:txBody>
      </p:sp>
      <p:sp>
        <p:nvSpPr>
          <p:cNvPr id="1048693" name="Freeform 15"/>
          <p:cNvSpPr/>
          <p:nvPr/>
        </p:nvSpPr>
        <p:spPr>
          <a:xfrm>
            <a:off x="14345094" y="-201749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a:p>
            <a:endParaRPr lang="en-IN"/>
          </a:p>
        </p:txBody>
      </p:sp>
      <p:sp>
        <p:nvSpPr>
          <p:cNvPr id="1048694" name="Rectangle 8"/>
          <p:cNvSpPr/>
          <p:nvPr/>
        </p:nvSpPr>
        <p:spPr>
          <a:xfrm>
            <a:off x="285688" y="9429780"/>
            <a:ext cx="1285884" cy="802640"/>
          </a:xfrm>
          <a:prstGeom prst="rect"/>
          <a:noFill/>
        </p:spPr>
        <p:txBody>
          <a:bodyPr bIns="45720" lIns="91440" rIns="91440" tIns="45720" wrap="square">
            <a:spAutoFit/>
          </a:bodyPr>
          <a:p>
            <a:pPr algn="ctr"/>
            <a:r>
              <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rPr>
              <a:t>KRUPALI</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81" name=""/>
        <p:cNvGrpSpPr/>
        <p:nvPr/>
      </p:nvGrpSpPr>
      <p:grpSpPr>
        <a:xfrm>
          <a:off x="0" y="0"/>
          <a:ext cx="0" cy="0"/>
          <a:chOff x="0" y="0"/>
          <a:chExt cx="0" cy="0"/>
        </a:xfrm>
      </p:grpSpPr>
      <p:sp>
        <p:nvSpPr>
          <p:cNvPr id="1048695" name="Freeform 3"/>
          <p:cNvSpPr/>
          <p:nvPr/>
        </p:nvSpPr>
        <p:spPr>
          <a:xfrm rot="2902998">
            <a:off x="-6576442" y="-4558338"/>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6"/>
            <a:stretch>
              <a:fillRect/>
            </a:stretch>
          </a:blipFill>
        </p:spPr>
        <p:txBody>
          <a:bodyPr/>
          <a:p>
            <a:endParaRPr lang="en-IN"/>
          </a:p>
        </p:txBody>
      </p:sp>
      <p:sp>
        <p:nvSpPr>
          <p:cNvPr id="1048696" name="Freeform 4"/>
          <p:cNvSpPr/>
          <p:nvPr/>
        </p:nvSpPr>
        <p:spPr>
          <a:xfrm rot="-10080965">
            <a:off x="-837722" y="-112546"/>
            <a:ext cx="4256068" cy="3072107"/>
          </a:xfrm>
          <a:custGeom>
            <a:avLst/>
            <a:ahLst/>
            <a:rect l="l" t="t" r="r" b="b"/>
            <a:pathLst>
              <a:path w="4256068" h="3072107">
                <a:moveTo>
                  <a:pt x="0" y="0"/>
                </a:moveTo>
                <a:lnTo>
                  <a:pt x="4256067" y="0"/>
                </a:lnTo>
                <a:lnTo>
                  <a:pt x="4256067" y="3072107"/>
                </a:lnTo>
                <a:lnTo>
                  <a:pt x="0" y="3072107"/>
                </a:lnTo>
                <a:lnTo>
                  <a:pt x="0" y="0"/>
                </a:lnTo>
                <a:close/>
              </a:path>
            </a:pathLst>
          </a:custGeom>
          <a:blipFill>
            <a:blip xmlns:r="http://schemas.openxmlformats.org/officeDocument/2006/relationships" r:embed="rId7"/>
            <a:stretch>
              <a:fillRect/>
            </a:stretch>
          </a:blipFill>
        </p:spPr>
        <p:txBody>
          <a:bodyPr/>
          <a:p>
            <a:endParaRPr lang="en-IN"/>
          </a:p>
        </p:txBody>
      </p:sp>
      <p:sp>
        <p:nvSpPr>
          <p:cNvPr id="1048697" name="Freeform 5"/>
          <p:cNvSpPr/>
          <p:nvPr/>
        </p:nvSpPr>
        <p:spPr>
          <a:xfrm rot="-10080965">
            <a:off x="15896080" y="7273667"/>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7"/>
            <a:stretch>
              <a:fillRect/>
            </a:stretch>
          </a:blipFill>
        </p:spPr>
        <p:txBody>
          <a:bodyPr/>
          <a:p>
            <a:endParaRPr lang="en-IN"/>
          </a:p>
        </p:txBody>
      </p:sp>
      <p:sp>
        <p:nvSpPr>
          <p:cNvPr id="1048698" name="Freeform 6"/>
          <p:cNvSpPr/>
          <p:nvPr/>
        </p:nvSpPr>
        <p:spPr>
          <a:xfrm rot="-10080965">
            <a:off x="16436267" y="-1536054"/>
            <a:ext cx="4256068" cy="3072107"/>
          </a:xfrm>
          <a:custGeom>
            <a:avLst/>
            <a:ahLst/>
            <a:rect l="l" t="t" r="r" b="b"/>
            <a:pathLst>
              <a:path w="4256068" h="3072107">
                <a:moveTo>
                  <a:pt x="0" y="0"/>
                </a:moveTo>
                <a:lnTo>
                  <a:pt x="4256068" y="0"/>
                </a:lnTo>
                <a:lnTo>
                  <a:pt x="4256068" y="3072108"/>
                </a:lnTo>
                <a:lnTo>
                  <a:pt x="0" y="3072108"/>
                </a:lnTo>
                <a:lnTo>
                  <a:pt x="0" y="0"/>
                </a:lnTo>
                <a:close/>
              </a:path>
            </a:pathLst>
          </a:custGeom>
          <a:blipFill>
            <a:blip xmlns:r="http://schemas.openxmlformats.org/officeDocument/2006/relationships" r:embed="rId7"/>
            <a:stretch>
              <a:fillRect/>
            </a:stretch>
          </a:blipFill>
        </p:spPr>
        <p:txBody>
          <a:bodyPr/>
          <a:p>
            <a:endParaRPr lang="en-IN"/>
          </a:p>
        </p:txBody>
      </p:sp>
      <p:sp>
        <p:nvSpPr>
          <p:cNvPr id="1048699" name="TextBox 7"/>
          <p:cNvSpPr txBox="1"/>
          <p:nvPr/>
        </p:nvSpPr>
        <p:spPr>
          <a:xfrm>
            <a:off x="3309249" y="771340"/>
            <a:ext cx="14363700" cy="3581400"/>
          </a:xfrm>
          <a:prstGeom prst="rect"/>
        </p:spPr>
        <p:txBody>
          <a:bodyPr anchor="t" bIns="0" lIns="0" rIns="0" rtlCol="0" tIns="0" wrap="square">
            <a:spAutoFit/>
          </a:bodyPr>
          <a:p>
            <a:pPr algn="ctr">
              <a:lnSpc>
                <a:spcPct val="150000"/>
              </a:lnSpc>
              <a:spcBef>
                <a:spcPct val="0"/>
              </a:spcBef>
            </a:pPr>
            <a:r>
              <a:rPr b="1" dirty="0" sz="8000" lang="en-US">
                <a:solidFill>
                  <a:srgbClr val="FFFFFF"/>
                </a:solidFill>
                <a:latin typeface="Arial" panose="020B0604020202020204" pitchFamily="34" charset="0"/>
                <a:ea typeface="BM Hanna"/>
                <a:cs typeface="Arial" panose="020B0604020202020204" pitchFamily="34" charset="0"/>
                <a:sym typeface="BM Hanna"/>
              </a:rPr>
              <a:t>Aim 3: Promote Alcohol-Free Social Alternatives</a:t>
            </a:r>
          </a:p>
        </p:txBody>
      </p:sp>
      <p:graphicFrame>
        <p:nvGraphicFramePr>
          <p:cNvPr id="4194314" name="Diagram 18"/>
          <p:cNvGraphicFramePr>
            <a:graphicFrameLocks/>
          </p:cNvGraphicFramePr>
          <p:nvPr/>
        </p:nvGraphicFramePr>
        <p:xfrm>
          <a:off x="381000" y="4486932"/>
          <a:ext cx="16393434" cy="4481445"/>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
        <p:nvSpPr>
          <p:cNvPr id="1048700" name="Rectangle 7"/>
          <p:cNvSpPr/>
          <p:nvPr/>
        </p:nvSpPr>
        <p:spPr>
          <a:xfrm>
            <a:off x="285688" y="9429780"/>
            <a:ext cx="1285884" cy="802640"/>
          </a:xfrm>
          <a:prstGeom prst="rect"/>
          <a:noFill/>
        </p:spPr>
        <p:txBody>
          <a:bodyPr bIns="45720" lIns="91440" rIns="91440" tIns="45720" wrap="square">
            <a:spAutoFit/>
          </a:bodyPr>
          <a:p>
            <a:pPr algn="ctr"/>
            <a:r>
              <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rPr>
              <a:t>KRUPALI</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82" name=""/>
        <p:cNvGrpSpPr/>
        <p:nvPr/>
      </p:nvGrpSpPr>
      <p:grpSpPr>
        <a:xfrm>
          <a:off x="0" y="0"/>
          <a:ext cx="0" cy="0"/>
          <a:chOff x="0" y="0"/>
          <a:chExt cx="0" cy="0"/>
        </a:xfrm>
      </p:grpSpPr>
      <p:sp>
        <p:nvSpPr>
          <p:cNvPr id="1048701" name="Freeform 2"/>
          <p:cNvSpPr/>
          <p:nvPr/>
        </p:nvSpPr>
        <p:spPr>
          <a:xfrm>
            <a:off x="629773" y="3072107"/>
            <a:ext cx="3595627" cy="7691180"/>
          </a:xfrm>
          <a:custGeom>
            <a:avLst/>
            <a:ahLst/>
            <a:rect l="l" t="t" r="r" b="b"/>
            <a:pathLst>
              <a:path w="3595627" h="7691180">
                <a:moveTo>
                  <a:pt x="0" y="0"/>
                </a:moveTo>
                <a:lnTo>
                  <a:pt x="3595626" y="0"/>
                </a:lnTo>
                <a:lnTo>
                  <a:pt x="3595626" y="7691180"/>
                </a:lnTo>
                <a:lnTo>
                  <a:pt x="0" y="7691180"/>
                </a:lnTo>
                <a:lnTo>
                  <a:pt x="0" y="0"/>
                </a:lnTo>
                <a:close/>
              </a:path>
            </a:pathLst>
          </a:custGeom>
          <a:blipFill>
            <a:blip xmlns:r="http://schemas.openxmlformats.org/officeDocument/2006/relationships" r:embed="rId1"/>
            <a:stretch>
              <a:fillRect/>
            </a:stretch>
          </a:blipFill>
        </p:spPr>
        <p:txBody>
          <a:bodyPr/>
          <a:p>
            <a:endParaRPr lang="en-IN"/>
          </a:p>
        </p:txBody>
      </p:sp>
      <p:sp>
        <p:nvSpPr>
          <p:cNvPr id="1048702" name="Freeform 3"/>
          <p:cNvSpPr/>
          <p:nvPr/>
        </p:nvSpPr>
        <p:spPr>
          <a:xfrm rot="2410105">
            <a:off x="-5754418" y="-6304074"/>
            <a:ext cx="9925455" cy="9835224"/>
          </a:xfrm>
          <a:custGeom>
            <a:avLst/>
            <a:ahLst/>
            <a:rect l="l" t="t" r="r" b="b"/>
            <a:pathLst>
              <a:path w="9925455" h="9835224">
                <a:moveTo>
                  <a:pt x="0" y="0"/>
                </a:moveTo>
                <a:lnTo>
                  <a:pt x="9925456" y="0"/>
                </a:lnTo>
                <a:lnTo>
                  <a:pt x="9925456" y="9835224"/>
                </a:lnTo>
                <a:lnTo>
                  <a:pt x="0" y="9835224"/>
                </a:lnTo>
                <a:lnTo>
                  <a:pt x="0" y="0"/>
                </a:lnTo>
                <a:close/>
              </a:path>
            </a:pathLst>
          </a:custGeom>
          <a:blipFill>
            <a:blip xmlns:r="http://schemas.openxmlformats.org/officeDocument/2006/relationships" r:embed="rId2"/>
            <a:stretch>
              <a:fillRect/>
            </a:stretch>
          </a:blipFill>
        </p:spPr>
        <p:txBody>
          <a:bodyPr/>
          <a:p>
            <a:endParaRPr lang="en-IN"/>
          </a:p>
        </p:txBody>
      </p:sp>
      <p:sp>
        <p:nvSpPr>
          <p:cNvPr id="1048703" name="Freeform 4"/>
          <p:cNvSpPr/>
          <p:nvPr/>
        </p:nvSpPr>
        <p:spPr>
          <a:xfrm>
            <a:off x="-2434798" y="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a:p>
            <a:endParaRPr lang="en-IN"/>
          </a:p>
        </p:txBody>
      </p:sp>
      <p:sp>
        <p:nvSpPr>
          <p:cNvPr id="1048704" name="Freeform 5"/>
          <p:cNvSpPr/>
          <p:nvPr/>
        </p:nvSpPr>
        <p:spPr>
          <a:xfrm rot="2410105">
            <a:off x="16231705" y="4519311"/>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2"/>
            <a:stretch>
              <a:fillRect/>
            </a:stretch>
          </a:blipFill>
        </p:spPr>
        <p:txBody>
          <a:bodyPr/>
          <a:p>
            <a:endParaRPr lang="en-IN"/>
          </a:p>
        </p:txBody>
      </p:sp>
      <p:sp>
        <p:nvSpPr>
          <p:cNvPr id="1048705" name="TextBox 6"/>
          <p:cNvSpPr txBox="1"/>
          <p:nvPr/>
        </p:nvSpPr>
        <p:spPr>
          <a:xfrm>
            <a:off x="3539262" y="858782"/>
            <a:ext cx="13928632" cy="1790699"/>
          </a:xfrm>
          <a:prstGeom prst="rect"/>
        </p:spPr>
        <p:txBody>
          <a:bodyPr anchor="t" bIns="0" lIns="0" rIns="0" rtlCol="0" tIns="0" wrap="square">
            <a:spAutoFit/>
          </a:bodyPr>
          <a:p>
            <a:pPr algn="ctr">
              <a:lnSpc>
                <a:spcPct val="150000"/>
              </a:lnSpc>
              <a:spcBef>
                <a:spcPct val="0"/>
              </a:spcBef>
            </a:pPr>
            <a:r>
              <a:rPr b="1" dirty="0" sz="8000" lang="en-US">
                <a:solidFill>
                  <a:srgbClr val="FFFFFF"/>
                </a:solidFill>
                <a:latin typeface="Arial" panose="020B0604020202020204" pitchFamily="34" charset="0"/>
                <a:ea typeface="BM Hanna"/>
                <a:cs typeface="Arial" panose="020B0604020202020204" pitchFamily="34" charset="0"/>
                <a:sym typeface="BM Hanna"/>
              </a:rPr>
              <a:t>Overall Expected Outcomes</a:t>
            </a:r>
          </a:p>
        </p:txBody>
      </p:sp>
      <p:grpSp>
        <p:nvGrpSpPr>
          <p:cNvPr id="83" name="Group 9"/>
          <p:cNvGrpSpPr/>
          <p:nvPr/>
        </p:nvGrpSpPr>
        <p:grpSpPr>
          <a:xfrm>
            <a:off x="3898121" y="2629855"/>
            <a:ext cx="7038864" cy="3421231"/>
            <a:chOff x="-129529" y="-387485"/>
            <a:chExt cx="1378704" cy="385176"/>
          </a:xfrm>
        </p:grpSpPr>
        <p:sp>
          <p:nvSpPr>
            <p:cNvPr id="1048706" name="Freeform 10"/>
            <p:cNvSpPr/>
            <p:nvPr/>
          </p:nvSpPr>
          <p:spPr>
            <a:xfrm>
              <a:off x="-129529" y="-333351"/>
              <a:ext cx="1378704" cy="281855"/>
            </a:xfrm>
            <a:custGeom>
              <a:avLst/>
              <a:ahLst/>
              <a:rect l="l" t="t" r="r" b="b"/>
              <a:pathLst>
                <a:path w="1323091" h="280401">
                  <a:moveTo>
                    <a:pt x="78596" y="0"/>
                  </a:moveTo>
                  <a:lnTo>
                    <a:pt x="1244495" y="0"/>
                  </a:lnTo>
                  <a:cubicBezTo>
                    <a:pt x="1287902" y="0"/>
                    <a:pt x="1323091" y="35189"/>
                    <a:pt x="1323091" y="78596"/>
                  </a:cubicBezTo>
                  <a:lnTo>
                    <a:pt x="1323091" y="201804"/>
                  </a:lnTo>
                  <a:cubicBezTo>
                    <a:pt x="1323091" y="222649"/>
                    <a:pt x="1314811" y="242641"/>
                    <a:pt x="1300071" y="257380"/>
                  </a:cubicBezTo>
                  <a:cubicBezTo>
                    <a:pt x="1285331" y="272120"/>
                    <a:pt x="1265340" y="280401"/>
                    <a:pt x="1244495" y="280401"/>
                  </a:cubicBezTo>
                  <a:lnTo>
                    <a:pt x="78596" y="280401"/>
                  </a:lnTo>
                  <a:cubicBezTo>
                    <a:pt x="57751" y="280401"/>
                    <a:pt x="37760" y="272120"/>
                    <a:pt x="23020" y="257380"/>
                  </a:cubicBezTo>
                  <a:cubicBezTo>
                    <a:pt x="8281" y="242641"/>
                    <a:pt x="0" y="222649"/>
                    <a:pt x="0" y="201804"/>
                  </a:cubicBezTo>
                  <a:lnTo>
                    <a:pt x="0" y="78596"/>
                  </a:lnTo>
                  <a:cubicBezTo>
                    <a:pt x="0" y="57751"/>
                    <a:pt x="8281" y="37760"/>
                    <a:pt x="23020" y="23020"/>
                  </a:cubicBezTo>
                  <a:cubicBezTo>
                    <a:pt x="37760" y="8281"/>
                    <a:pt x="57751" y="0"/>
                    <a:pt x="78596" y="0"/>
                  </a:cubicBezTo>
                  <a:close/>
                </a:path>
              </a:pathLst>
            </a:custGeom>
            <a:solidFill>
              <a:srgbClr val="FF914D"/>
            </a:solidFill>
          </p:spPr>
          <p:txBody>
            <a:bodyPr/>
            <a:p>
              <a:endParaRPr lang="en-IN"/>
            </a:p>
          </p:txBody>
        </p:sp>
        <p:sp>
          <p:nvSpPr>
            <p:cNvPr id="1048707" name="TextBox 11"/>
            <p:cNvSpPr txBox="1"/>
            <p:nvPr/>
          </p:nvSpPr>
          <p:spPr>
            <a:xfrm>
              <a:off x="-101722" y="-387485"/>
              <a:ext cx="1323091" cy="385176"/>
            </a:xfrm>
            <a:prstGeom prst="rect"/>
          </p:spPr>
          <p:txBody>
            <a:bodyPr anchor="ctr" bIns="50800" lIns="50800" rIns="50800" rtlCol="0" tIns="50800"/>
            <a:p>
              <a:pPr algn="ctr">
                <a:lnSpc>
                  <a:spcPct val="150000"/>
                </a:lnSpc>
              </a:pPr>
              <a:r>
                <a:rPr dirty="0" sz="2000" lang="en-US">
                  <a:solidFill>
                    <a:srgbClr val="000000"/>
                  </a:solidFill>
                  <a:latin typeface="Arial" panose="020B0604020202020204" pitchFamily="34" charset="0"/>
                  <a:ea typeface="Canva Sans"/>
                  <a:cs typeface="Arial" panose="020B0604020202020204" pitchFamily="34" charset="0"/>
                  <a:sym typeface="Canva Sans"/>
                </a:rPr>
                <a:t>The campaign will influence the social norms to be moderate or low risk drinking to gradually change </a:t>
              </a:r>
              <a:r>
                <a:rPr dirty="0" sz="2000" lang="en-US" err="1">
                  <a:solidFill>
                    <a:srgbClr val="000000"/>
                  </a:solidFill>
                  <a:latin typeface="Arial" panose="020B0604020202020204" pitchFamily="34" charset="0"/>
                  <a:ea typeface="Canva Sans"/>
                  <a:cs typeface="Arial" panose="020B0604020202020204" pitchFamily="34" charset="0"/>
                  <a:sym typeface="Canva Sans"/>
                </a:rPr>
                <a:t>behaviour</a:t>
              </a:r>
              <a:r>
                <a:rPr dirty="0" sz="2000" lang="en-US">
                  <a:solidFill>
                    <a:srgbClr val="000000"/>
                  </a:solidFill>
                  <a:latin typeface="Arial" panose="020B0604020202020204" pitchFamily="34" charset="0"/>
                  <a:ea typeface="Canva Sans"/>
                  <a:cs typeface="Arial" panose="020B0604020202020204" pitchFamily="34" charset="0"/>
                  <a:sym typeface="Canva Sans"/>
                </a:rPr>
                <a:t> to being socially accepted and legitimate through influential </a:t>
              </a:r>
              <a:r>
                <a:rPr dirty="0" sz="2000" lang="en-US" err="1">
                  <a:solidFill>
                    <a:srgbClr val="000000"/>
                  </a:solidFill>
                  <a:latin typeface="Arial" panose="020B0604020202020204" pitchFamily="34" charset="0"/>
                  <a:ea typeface="Canva Sans"/>
                  <a:cs typeface="Arial" panose="020B0604020202020204" pitchFamily="34" charset="0"/>
                  <a:sym typeface="Canva Sans"/>
                </a:rPr>
                <a:t>behaviours</a:t>
              </a:r>
              <a:r>
                <a:rPr dirty="0" sz="2000" lang="en-US">
                  <a:solidFill>
                    <a:srgbClr val="000000"/>
                  </a:solidFill>
                  <a:latin typeface="Arial" panose="020B0604020202020204" pitchFamily="34" charset="0"/>
                  <a:ea typeface="Canva Sans"/>
                  <a:cs typeface="Arial" panose="020B0604020202020204" pitchFamily="34" charset="0"/>
                  <a:sym typeface="Canva Sans"/>
                </a:rPr>
                <a:t> manifesting oneself as responsible drinking (Barnabas et al., 2025).</a:t>
              </a:r>
            </a:p>
          </p:txBody>
        </p:sp>
      </p:grpSp>
      <p:grpSp>
        <p:nvGrpSpPr>
          <p:cNvPr id="84" name="Group 12"/>
          <p:cNvGrpSpPr/>
          <p:nvPr/>
        </p:nvGrpSpPr>
        <p:grpSpPr>
          <a:xfrm>
            <a:off x="11126911" y="2889509"/>
            <a:ext cx="6099933" cy="3025361"/>
            <a:chOff x="-13041" y="-57905"/>
            <a:chExt cx="1336132" cy="385176"/>
          </a:xfrm>
        </p:grpSpPr>
        <p:sp>
          <p:nvSpPr>
            <p:cNvPr id="1048708" name="Freeform 13"/>
            <p:cNvSpPr/>
            <p:nvPr/>
          </p:nvSpPr>
          <p:spPr>
            <a:xfrm>
              <a:off x="0" y="0"/>
              <a:ext cx="1323091" cy="280401"/>
            </a:xfrm>
            <a:custGeom>
              <a:avLst/>
              <a:ahLst/>
              <a:rect l="l" t="t" r="r" b="b"/>
              <a:pathLst>
                <a:path w="1323091" h="280401">
                  <a:moveTo>
                    <a:pt x="78596" y="0"/>
                  </a:moveTo>
                  <a:lnTo>
                    <a:pt x="1244495" y="0"/>
                  </a:lnTo>
                  <a:cubicBezTo>
                    <a:pt x="1287902" y="0"/>
                    <a:pt x="1323091" y="35189"/>
                    <a:pt x="1323091" y="78596"/>
                  </a:cubicBezTo>
                  <a:lnTo>
                    <a:pt x="1323091" y="201804"/>
                  </a:lnTo>
                  <a:cubicBezTo>
                    <a:pt x="1323091" y="222649"/>
                    <a:pt x="1314811" y="242641"/>
                    <a:pt x="1300071" y="257380"/>
                  </a:cubicBezTo>
                  <a:cubicBezTo>
                    <a:pt x="1285331" y="272120"/>
                    <a:pt x="1265340" y="280401"/>
                    <a:pt x="1244495" y="280401"/>
                  </a:cubicBezTo>
                  <a:lnTo>
                    <a:pt x="78596" y="280401"/>
                  </a:lnTo>
                  <a:cubicBezTo>
                    <a:pt x="57751" y="280401"/>
                    <a:pt x="37760" y="272120"/>
                    <a:pt x="23020" y="257380"/>
                  </a:cubicBezTo>
                  <a:cubicBezTo>
                    <a:pt x="8281" y="242641"/>
                    <a:pt x="0" y="222649"/>
                    <a:pt x="0" y="201804"/>
                  </a:cubicBezTo>
                  <a:lnTo>
                    <a:pt x="0" y="78596"/>
                  </a:lnTo>
                  <a:cubicBezTo>
                    <a:pt x="0" y="57751"/>
                    <a:pt x="8281" y="37760"/>
                    <a:pt x="23020" y="23020"/>
                  </a:cubicBezTo>
                  <a:cubicBezTo>
                    <a:pt x="37760" y="8281"/>
                    <a:pt x="57751" y="0"/>
                    <a:pt x="78596" y="0"/>
                  </a:cubicBezTo>
                  <a:close/>
                </a:path>
              </a:pathLst>
            </a:custGeom>
            <a:solidFill>
              <a:srgbClr val="FF914D"/>
            </a:solidFill>
          </p:spPr>
          <p:txBody>
            <a:bodyPr/>
            <a:p>
              <a:endParaRPr lang="en-IN"/>
            </a:p>
          </p:txBody>
        </p:sp>
        <p:sp>
          <p:nvSpPr>
            <p:cNvPr id="1048709" name="TextBox 14"/>
            <p:cNvSpPr txBox="1"/>
            <p:nvPr/>
          </p:nvSpPr>
          <p:spPr>
            <a:xfrm>
              <a:off x="-13041" y="-57905"/>
              <a:ext cx="1323091" cy="385176"/>
            </a:xfrm>
            <a:prstGeom prst="rect"/>
          </p:spPr>
          <p:txBody>
            <a:bodyPr anchor="ctr" bIns="50800" lIns="50800" rIns="50800" rtlCol="0" tIns="50800"/>
            <a:p>
              <a:pPr algn="ctr">
                <a:lnSpc>
                  <a:spcPct val="150000"/>
                </a:lnSpc>
              </a:pPr>
              <a:r>
                <a:rPr dirty="0" sz="2000" lang="en-US">
                  <a:solidFill>
                    <a:srgbClr val="000000"/>
                  </a:solidFill>
                  <a:latin typeface="Arial" panose="020B0604020202020204" pitchFamily="34" charset="0"/>
                  <a:ea typeface="Canva Sans"/>
                  <a:cs typeface="Arial" panose="020B0604020202020204" pitchFamily="34" charset="0"/>
                  <a:sym typeface="Canva Sans"/>
                </a:rPr>
                <a:t>It enables young adults to make better choices to make a healthy lifestyle </a:t>
              </a:r>
              <a:r>
                <a:rPr dirty="0" sz="2000" lang="en-US" err="1">
                  <a:solidFill>
                    <a:srgbClr val="000000"/>
                  </a:solidFill>
                  <a:latin typeface="Arial" panose="020B0604020202020204" pitchFamily="34" charset="0"/>
                  <a:ea typeface="Canva Sans"/>
                  <a:cs typeface="Arial" panose="020B0604020202020204" pitchFamily="34" charset="0"/>
                  <a:sym typeface="Canva Sans"/>
                </a:rPr>
                <a:t>behaviour</a:t>
              </a:r>
              <a:r>
                <a:rPr dirty="0" sz="2000" lang="en-US">
                  <a:solidFill>
                    <a:srgbClr val="000000"/>
                  </a:solidFill>
                  <a:latin typeface="Arial" panose="020B0604020202020204" pitchFamily="34" charset="0"/>
                  <a:ea typeface="Canva Sans"/>
                  <a:cs typeface="Arial" panose="020B0604020202020204" pitchFamily="34" charset="0"/>
                  <a:sym typeface="Canva Sans"/>
                </a:rPr>
                <a:t> with education, peer support and skill development (Arafa et al., 2024).</a:t>
              </a:r>
            </a:p>
          </p:txBody>
        </p:sp>
      </p:grpSp>
      <p:sp>
        <p:nvSpPr>
          <p:cNvPr id="1048710" name="Freeform 15"/>
          <p:cNvSpPr/>
          <p:nvPr/>
        </p:nvSpPr>
        <p:spPr>
          <a:xfrm>
            <a:off x="14345094" y="-201749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a:p>
            <a:endParaRPr lang="en-IN"/>
          </a:p>
        </p:txBody>
      </p:sp>
      <p:grpSp>
        <p:nvGrpSpPr>
          <p:cNvPr id="85" name="Group 9"/>
          <p:cNvGrpSpPr/>
          <p:nvPr/>
        </p:nvGrpSpPr>
        <p:grpSpPr>
          <a:xfrm>
            <a:off x="4114867" y="6166609"/>
            <a:ext cx="6613817" cy="3009754"/>
            <a:chOff x="-129529" y="-374479"/>
            <a:chExt cx="1378704" cy="385176"/>
          </a:xfrm>
        </p:grpSpPr>
        <p:sp>
          <p:nvSpPr>
            <p:cNvPr id="1048711" name="Freeform 10"/>
            <p:cNvSpPr/>
            <p:nvPr/>
          </p:nvSpPr>
          <p:spPr>
            <a:xfrm>
              <a:off x="-129529" y="-333351"/>
              <a:ext cx="1378704" cy="281855"/>
            </a:xfrm>
            <a:custGeom>
              <a:avLst/>
              <a:ahLst/>
              <a:rect l="l" t="t" r="r" b="b"/>
              <a:pathLst>
                <a:path w="1323091" h="280401">
                  <a:moveTo>
                    <a:pt x="78596" y="0"/>
                  </a:moveTo>
                  <a:lnTo>
                    <a:pt x="1244495" y="0"/>
                  </a:lnTo>
                  <a:cubicBezTo>
                    <a:pt x="1287902" y="0"/>
                    <a:pt x="1323091" y="35189"/>
                    <a:pt x="1323091" y="78596"/>
                  </a:cubicBezTo>
                  <a:lnTo>
                    <a:pt x="1323091" y="201804"/>
                  </a:lnTo>
                  <a:cubicBezTo>
                    <a:pt x="1323091" y="222649"/>
                    <a:pt x="1314811" y="242641"/>
                    <a:pt x="1300071" y="257380"/>
                  </a:cubicBezTo>
                  <a:cubicBezTo>
                    <a:pt x="1285331" y="272120"/>
                    <a:pt x="1265340" y="280401"/>
                    <a:pt x="1244495" y="280401"/>
                  </a:cubicBezTo>
                  <a:lnTo>
                    <a:pt x="78596" y="280401"/>
                  </a:lnTo>
                  <a:cubicBezTo>
                    <a:pt x="57751" y="280401"/>
                    <a:pt x="37760" y="272120"/>
                    <a:pt x="23020" y="257380"/>
                  </a:cubicBezTo>
                  <a:cubicBezTo>
                    <a:pt x="8281" y="242641"/>
                    <a:pt x="0" y="222649"/>
                    <a:pt x="0" y="201804"/>
                  </a:cubicBezTo>
                  <a:lnTo>
                    <a:pt x="0" y="78596"/>
                  </a:lnTo>
                  <a:cubicBezTo>
                    <a:pt x="0" y="57751"/>
                    <a:pt x="8281" y="37760"/>
                    <a:pt x="23020" y="23020"/>
                  </a:cubicBezTo>
                  <a:cubicBezTo>
                    <a:pt x="37760" y="8281"/>
                    <a:pt x="57751" y="0"/>
                    <a:pt x="78596" y="0"/>
                  </a:cubicBezTo>
                  <a:close/>
                </a:path>
              </a:pathLst>
            </a:custGeom>
            <a:solidFill>
              <a:srgbClr val="FF914D"/>
            </a:solidFill>
          </p:spPr>
          <p:txBody>
            <a:bodyPr/>
            <a:p>
              <a:endParaRPr lang="en-IN"/>
            </a:p>
          </p:txBody>
        </p:sp>
        <p:sp>
          <p:nvSpPr>
            <p:cNvPr id="1048712" name="TextBox 11"/>
            <p:cNvSpPr txBox="1"/>
            <p:nvPr/>
          </p:nvSpPr>
          <p:spPr>
            <a:xfrm>
              <a:off x="-120841" y="-374479"/>
              <a:ext cx="1323091" cy="385176"/>
            </a:xfrm>
            <a:prstGeom prst="rect"/>
          </p:spPr>
          <p:txBody>
            <a:bodyPr anchor="ctr" bIns="50800" lIns="50800" rIns="50800" rtlCol="0" tIns="50800"/>
            <a:p>
              <a:pPr algn="ctr" lvl="0">
                <a:lnSpc>
                  <a:spcPct val="150000"/>
                </a:lnSpc>
              </a:pPr>
              <a:r>
                <a:rPr dirty="0" sz="2000" lang="en-GB">
                  <a:latin typeface="Arial" panose="020B0604020202020204" pitchFamily="34" charset="0"/>
                  <a:cs typeface="Arial" panose="020B0604020202020204" pitchFamily="34" charset="0"/>
                </a:rPr>
                <a:t>Fewer harms related to alcohol decrease the financial cost burden on healthcare organisations and social services (MacKillop et al., 2022).</a:t>
              </a:r>
              <a:endParaRPr dirty="0" sz="2000" lang="en-IN">
                <a:latin typeface="Arial" panose="020B0604020202020204" pitchFamily="34" charset="0"/>
                <a:cs typeface="Arial" panose="020B0604020202020204" pitchFamily="34" charset="0"/>
              </a:endParaRPr>
            </a:p>
          </p:txBody>
        </p:sp>
      </p:grpSp>
      <p:grpSp>
        <p:nvGrpSpPr>
          <p:cNvPr id="86" name="Group 9"/>
          <p:cNvGrpSpPr/>
          <p:nvPr/>
        </p:nvGrpSpPr>
        <p:grpSpPr>
          <a:xfrm>
            <a:off x="10948546" y="6166609"/>
            <a:ext cx="6613817" cy="3009754"/>
            <a:chOff x="-129529" y="-374479"/>
            <a:chExt cx="1378704" cy="385176"/>
          </a:xfrm>
        </p:grpSpPr>
        <p:sp>
          <p:nvSpPr>
            <p:cNvPr id="1048713" name="Freeform 10"/>
            <p:cNvSpPr/>
            <p:nvPr/>
          </p:nvSpPr>
          <p:spPr>
            <a:xfrm>
              <a:off x="-129529" y="-333351"/>
              <a:ext cx="1378704" cy="281855"/>
            </a:xfrm>
            <a:custGeom>
              <a:avLst/>
              <a:ahLst/>
              <a:rect l="l" t="t" r="r" b="b"/>
              <a:pathLst>
                <a:path w="1323091" h="280401">
                  <a:moveTo>
                    <a:pt x="78596" y="0"/>
                  </a:moveTo>
                  <a:lnTo>
                    <a:pt x="1244495" y="0"/>
                  </a:lnTo>
                  <a:cubicBezTo>
                    <a:pt x="1287902" y="0"/>
                    <a:pt x="1323091" y="35189"/>
                    <a:pt x="1323091" y="78596"/>
                  </a:cubicBezTo>
                  <a:lnTo>
                    <a:pt x="1323091" y="201804"/>
                  </a:lnTo>
                  <a:cubicBezTo>
                    <a:pt x="1323091" y="222649"/>
                    <a:pt x="1314811" y="242641"/>
                    <a:pt x="1300071" y="257380"/>
                  </a:cubicBezTo>
                  <a:cubicBezTo>
                    <a:pt x="1285331" y="272120"/>
                    <a:pt x="1265340" y="280401"/>
                    <a:pt x="1244495" y="280401"/>
                  </a:cubicBezTo>
                  <a:lnTo>
                    <a:pt x="78596" y="280401"/>
                  </a:lnTo>
                  <a:cubicBezTo>
                    <a:pt x="57751" y="280401"/>
                    <a:pt x="37760" y="272120"/>
                    <a:pt x="23020" y="257380"/>
                  </a:cubicBezTo>
                  <a:cubicBezTo>
                    <a:pt x="8281" y="242641"/>
                    <a:pt x="0" y="222649"/>
                    <a:pt x="0" y="201804"/>
                  </a:cubicBezTo>
                  <a:lnTo>
                    <a:pt x="0" y="78596"/>
                  </a:lnTo>
                  <a:cubicBezTo>
                    <a:pt x="0" y="57751"/>
                    <a:pt x="8281" y="37760"/>
                    <a:pt x="23020" y="23020"/>
                  </a:cubicBezTo>
                  <a:cubicBezTo>
                    <a:pt x="37760" y="8281"/>
                    <a:pt x="57751" y="0"/>
                    <a:pt x="78596" y="0"/>
                  </a:cubicBezTo>
                  <a:close/>
                </a:path>
              </a:pathLst>
            </a:custGeom>
            <a:solidFill>
              <a:srgbClr val="FF914D"/>
            </a:solidFill>
          </p:spPr>
          <p:txBody>
            <a:bodyPr/>
            <a:p>
              <a:endParaRPr lang="en-IN"/>
            </a:p>
          </p:txBody>
        </p:sp>
        <p:sp>
          <p:nvSpPr>
            <p:cNvPr id="1048714" name="TextBox 11"/>
            <p:cNvSpPr txBox="1"/>
            <p:nvPr/>
          </p:nvSpPr>
          <p:spPr>
            <a:xfrm>
              <a:off x="-120841" y="-374479"/>
              <a:ext cx="1323091" cy="385176"/>
            </a:xfrm>
            <a:prstGeom prst="rect"/>
          </p:spPr>
          <p:txBody>
            <a:bodyPr anchor="ctr" bIns="50800" lIns="50800" rIns="50800" rtlCol="0" tIns="50800"/>
            <a:p>
              <a:pPr algn="ctr" lvl="0">
                <a:lnSpc>
                  <a:spcPct val="150000"/>
                </a:lnSpc>
              </a:pPr>
              <a:r>
                <a:rPr dirty="0" sz="2000" lang="en-GB">
                  <a:latin typeface="Arial" panose="020B0604020202020204" pitchFamily="34" charset="0"/>
                  <a:cs typeface="Arial" panose="020B0604020202020204" pitchFamily="34" charset="0"/>
                </a:rPr>
                <a:t>The programme has the potential to be used as a guideline that can be replicated by other local councils (Shah and Asghar, 2023).</a:t>
              </a:r>
              <a:endParaRPr dirty="0" sz="2000" lang="en-IN">
                <a:latin typeface="Arial" panose="020B0604020202020204" pitchFamily="34" charset="0"/>
                <a:cs typeface="Arial" panose="020B0604020202020204" pitchFamily="34" charset="0"/>
              </a:endParaRPr>
            </a:p>
          </p:txBody>
        </p:sp>
      </p:grpSp>
      <p:sp>
        <p:nvSpPr>
          <p:cNvPr id="1048715" name="Rectangle 21"/>
          <p:cNvSpPr/>
          <p:nvPr/>
        </p:nvSpPr>
        <p:spPr>
          <a:xfrm>
            <a:off x="285688" y="9429780"/>
            <a:ext cx="1285884" cy="802640"/>
          </a:xfrm>
          <a:prstGeom prst="rect"/>
          <a:noFill/>
        </p:spPr>
        <p:txBody>
          <a:bodyPr bIns="45720" lIns="91440" rIns="91440" tIns="45720" wrap="square">
            <a:spAutoFit/>
          </a:bodyPr>
          <a:p>
            <a:pPr algn="ctr"/>
            <a:r>
              <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rPr>
              <a:t>KRUPALI</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87" name=""/>
        <p:cNvGrpSpPr/>
        <p:nvPr/>
      </p:nvGrpSpPr>
      <p:grpSpPr>
        <a:xfrm>
          <a:off x="0" y="0"/>
          <a:ext cx="0" cy="0"/>
          <a:chOff x="0" y="0"/>
          <a:chExt cx="0" cy="0"/>
        </a:xfrm>
      </p:grpSpPr>
      <p:sp>
        <p:nvSpPr>
          <p:cNvPr id="1048716" name="Freeform 2"/>
          <p:cNvSpPr/>
          <p:nvPr/>
        </p:nvSpPr>
        <p:spPr>
          <a:xfrm>
            <a:off x="11693941" y="735491"/>
            <a:ext cx="6235090" cy="10625531"/>
          </a:xfrm>
          <a:custGeom>
            <a:avLst/>
            <a:ahLst/>
            <a:rect l="l" t="t" r="r" b="b"/>
            <a:pathLst>
              <a:path w="6880031" h="10625531">
                <a:moveTo>
                  <a:pt x="0" y="0"/>
                </a:moveTo>
                <a:lnTo>
                  <a:pt x="6880031" y="0"/>
                </a:lnTo>
                <a:lnTo>
                  <a:pt x="6880031" y="10625531"/>
                </a:lnTo>
                <a:lnTo>
                  <a:pt x="0" y="10625531"/>
                </a:lnTo>
                <a:lnTo>
                  <a:pt x="0" y="0"/>
                </a:lnTo>
                <a:close/>
              </a:path>
            </a:pathLst>
          </a:custGeom>
          <a:blipFill>
            <a:blip xmlns:r="http://schemas.openxmlformats.org/officeDocument/2006/relationships" r:embed="rId6"/>
            <a:stretch>
              <a:fillRect/>
            </a:stretch>
          </a:blipFill>
        </p:spPr>
        <p:txBody>
          <a:bodyPr/>
          <a:p>
            <a:endParaRPr lang="en-IN"/>
          </a:p>
        </p:txBody>
      </p:sp>
      <p:sp>
        <p:nvSpPr>
          <p:cNvPr id="1048717" name="Freeform 3"/>
          <p:cNvSpPr/>
          <p:nvPr/>
        </p:nvSpPr>
        <p:spPr>
          <a:xfrm rot="2410105">
            <a:off x="5076778" y="-7857843"/>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7"/>
            <a:stretch>
              <a:fillRect/>
            </a:stretch>
          </a:blipFill>
        </p:spPr>
        <p:txBody>
          <a:bodyPr/>
          <a:p>
            <a:endParaRPr lang="en-IN"/>
          </a:p>
        </p:txBody>
      </p:sp>
      <p:sp>
        <p:nvSpPr>
          <p:cNvPr id="1048718" name="Freeform 4"/>
          <p:cNvSpPr/>
          <p:nvPr/>
        </p:nvSpPr>
        <p:spPr>
          <a:xfrm rot="-10480925">
            <a:off x="-1428186" y="8516589"/>
            <a:ext cx="9925455" cy="9835224"/>
          </a:xfrm>
          <a:custGeom>
            <a:avLst/>
            <a:ahLst/>
            <a:rect l="l" t="t" r="r" b="b"/>
            <a:pathLst>
              <a:path w="9925455" h="9835224">
                <a:moveTo>
                  <a:pt x="0" y="0"/>
                </a:moveTo>
                <a:lnTo>
                  <a:pt x="9925456" y="0"/>
                </a:lnTo>
                <a:lnTo>
                  <a:pt x="9925456" y="9835224"/>
                </a:lnTo>
                <a:lnTo>
                  <a:pt x="0" y="9835224"/>
                </a:lnTo>
                <a:lnTo>
                  <a:pt x="0" y="0"/>
                </a:lnTo>
                <a:close/>
              </a:path>
            </a:pathLst>
          </a:custGeom>
          <a:blipFill>
            <a:blip xmlns:r="http://schemas.openxmlformats.org/officeDocument/2006/relationships" r:embed="rId7"/>
            <a:stretch>
              <a:fillRect/>
            </a:stretch>
          </a:blipFill>
        </p:spPr>
        <p:txBody>
          <a:bodyPr/>
          <a:p>
            <a:endParaRPr lang="en-IN"/>
          </a:p>
        </p:txBody>
      </p:sp>
      <p:sp>
        <p:nvSpPr>
          <p:cNvPr id="1048719" name="Freeform 5"/>
          <p:cNvSpPr/>
          <p:nvPr/>
        </p:nvSpPr>
        <p:spPr>
          <a:xfrm>
            <a:off x="9144000" y="-117678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8"/>
            <a:stretch>
              <a:fillRect/>
            </a:stretch>
          </a:blipFill>
        </p:spPr>
        <p:txBody>
          <a:bodyPr/>
          <a:p>
            <a:endParaRPr lang="en-IN"/>
          </a:p>
        </p:txBody>
      </p:sp>
      <p:sp>
        <p:nvSpPr>
          <p:cNvPr id="1048720" name="Freeform 6"/>
          <p:cNvSpPr/>
          <p:nvPr/>
        </p:nvSpPr>
        <p:spPr>
          <a:xfrm rot="5605967">
            <a:off x="-2161150" y="680137"/>
            <a:ext cx="4256068" cy="3072107"/>
          </a:xfrm>
          <a:custGeom>
            <a:avLst/>
            <a:ahLst/>
            <a:rect l="l" t="t" r="r" b="b"/>
            <a:pathLst>
              <a:path w="4256068" h="3072107">
                <a:moveTo>
                  <a:pt x="0" y="0"/>
                </a:moveTo>
                <a:lnTo>
                  <a:pt x="4256068" y="0"/>
                </a:lnTo>
                <a:lnTo>
                  <a:pt x="4256068" y="3072108"/>
                </a:lnTo>
                <a:lnTo>
                  <a:pt x="0" y="3072108"/>
                </a:lnTo>
                <a:lnTo>
                  <a:pt x="0" y="0"/>
                </a:lnTo>
                <a:close/>
              </a:path>
            </a:pathLst>
          </a:custGeom>
          <a:blipFill>
            <a:blip xmlns:r="http://schemas.openxmlformats.org/officeDocument/2006/relationships" r:embed="rId8"/>
            <a:stretch>
              <a:fillRect/>
            </a:stretch>
          </a:blipFill>
        </p:spPr>
        <p:txBody>
          <a:bodyPr/>
          <a:p>
            <a:endParaRPr lang="en-IN"/>
          </a:p>
        </p:txBody>
      </p:sp>
      <p:sp>
        <p:nvSpPr>
          <p:cNvPr id="1048721" name="TextBox 7"/>
          <p:cNvSpPr txBox="1"/>
          <p:nvPr/>
        </p:nvSpPr>
        <p:spPr>
          <a:xfrm>
            <a:off x="152400" y="1181100"/>
            <a:ext cx="10794283" cy="1352550"/>
          </a:xfrm>
          <a:prstGeom prst="rect"/>
        </p:spPr>
        <p:txBody>
          <a:bodyPr anchor="t" bIns="0" lIns="0" rIns="0" rtlCol="0" tIns="0" wrap="square">
            <a:spAutoFit/>
          </a:bodyPr>
          <a:p>
            <a:pPr algn="ctr">
              <a:lnSpc>
                <a:spcPct val="150000"/>
              </a:lnSpc>
              <a:spcBef>
                <a:spcPct val="0"/>
              </a:spcBef>
            </a:pPr>
            <a:r>
              <a:rPr b="1" dirty="0" sz="6000" lang="en-US">
                <a:solidFill>
                  <a:srgbClr val="FFFFFF"/>
                </a:solidFill>
                <a:latin typeface="Arial" panose="020B0604020202020204" pitchFamily="34" charset="0"/>
                <a:ea typeface="BM Hanna"/>
                <a:cs typeface="Arial" panose="020B0604020202020204" pitchFamily="34" charset="0"/>
                <a:sym typeface="BM Hanna"/>
              </a:rPr>
              <a:t>Task 2 Campaign Overview</a:t>
            </a:r>
          </a:p>
        </p:txBody>
      </p:sp>
      <p:graphicFrame>
        <p:nvGraphicFramePr>
          <p:cNvPr id="4194315" name="Diagram 10"/>
          <p:cNvGraphicFramePr>
            <a:graphicFrameLocks/>
          </p:cNvGraphicFramePr>
          <p:nvPr/>
        </p:nvGraphicFramePr>
        <p:xfrm>
          <a:off x="436091" y="3520869"/>
          <a:ext cx="11334972" cy="5647568"/>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
        <p:nvSpPr>
          <p:cNvPr id="1048722" name="Rectangle 8"/>
          <p:cNvSpPr/>
          <p:nvPr/>
        </p:nvSpPr>
        <p:spPr>
          <a:xfrm>
            <a:off x="285688" y="9429780"/>
            <a:ext cx="1643074" cy="461665"/>
          </a:xfrm>
          <a:prstGeom prst="rect"/>
          <a:noFill/>
        </p:spPr>
        <p:txBody>
          <a:bodyPr bIns="45720" lIns="91440" rIns="91440" tIns="45720" wrap="square">
            <a:spAutoFit/>
          </a:bodyPr>
          <a:p>
            <a:pPr algn="ctr"/>
            <a:r>
              <a:rPr dirty="0" sz="2400" lang="en-IN">
                <a:ln w="18415" cmpd="sng">
                  <a:solidFill>
                    <a:srgbClr val="FFFFFF"/>
                  </a:solidFill>
                  <a:prstDash val="solid"/>
                </a:ln>
                <a:solidFill>
                  <a:srgbClr val="FFFFFF"/>
                </a:solidFill>
                <a:effectLst>
                  <a:outerShdw algn="tl" blurRad="63500" dir="3600000" rotWithShape="0">
                    <a:srgbClr val="000000">
                      <a:alpha val="70000"/>
                    </a:srgbClr>
                  </a:outerShdw>
                </a:effectLst>
              </a:rPr>
              <a:t>BHUMIKA</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88" name=""/>
        <p:cNvGrpSpPr/>
        <p:nvPr/>
      </p:nvGrpSpPr>
      <p:grpSpPr>
        <a:xfrm>
          <a:off x="0" y="0"/>
          <a:ext cx="0" cy="0"/>
          <a:chOff x="0" y="0"/>
          <a:chExt cx="0" cy="0"/>
        </a:xfrm>
      </p:grpSpPr>
      <p:sp>
        <p:nvSpPr>
          <p:cNvPr id="1048723" name="Freeform 2"/>
          <p:cNvSpPr/>
          <p:nvPr/>
        </p:nvSpPr>
        <p:spPr>
          <a:xfrm>
            <a:off x="629773" y="3072107"/>
            <a:ext cx="3595627" cy="7691180"/>
          </a:xfrm>
          <a:custGeom>
            <a:avLst/>
            <a:ahLst/>
            <a:rect l="l" t="t" r="r" b="b"/>
            <a:pathLst>
              <a:path w="3595627" h="7691180">
                <a:moveTo>
                  <a:pt x="0" y="0"/>
                </a:moveTo>
                <a:lnTo>
                  <a:pt x="3595626" y="0"/>
                </a:lnTo>
                <a:lnTo>
                  <a:pt x="3595626" y="7691180"/>
                </a:lnTo>
                <a:lnTo>
                  <a:pt x="0" y="7691180"/>
                </a:lnTo>
                <a:lnTo>
                  <a:pt x="0" y="0"/>
                </a:lnTo>
                <a:close/>
              </a:path>
            </a:pathLst>
          </a:custGeom>
          <a:blipFill>
            <a:blip xmlns:r="http://schemas.openxmlformats.org/officeDocument/2006/relationships" r:embed="rId1"/>
            <a:stretch>
              <a:fillRect/>
            </a:stretch>
          </a:blipFill>
        </p:spPr>
        <p:txBody>
          <a:bodyPr/>
          <a:p>
            <a:endParaRPr lang="en-IN"/>
          </a:p>
        </p:txBody>
      </p:sp>
      <p:sp>
        <p:nvSpPr>
          <p:cNvPr id="1048724" name="Freeform 3"/>
          <p:cNvSpPr/>
          <p:nvPr/>
        </p:nvSpPr>
        <p:spPr>
          <a:xfrm rot="2410105">
            <a:off x="-5754418" y="-6304074"/>
            <a:ext cx="9925455" cy="9835224"/>
          </a:xfrm>
          <a:custGeom>
            <a:avLst/>
            <a:ahLst/>
            <a:rect l="l" t="t" r="r" b="b"/>
            <a:pathLst>
              <a:path w="9925455" h="9835224">
                <a:moveTo>
                  <a:pt x="0" y="0"/>
                </a:moveTo>
                <a:lnTo>
                  <a:pt x="9925456" y="0"/>
                </a:lnTo>
                <a:lnTo>
                  <a:pt x="9925456" y="9835224"/>
                </a:lnTo>
                <a:lnTo>
                  <a:pt x="0" y="9835224"/>
                </a:lnTo>
                <a:lnTo>
                  <a:pt x="0" y="0"/>
                </a:lnTo>
                <a:close/>
              </a:path>
            </a:pathLst>
          </a:custGeom>
          <a:blipFill>
            <a:blip xmlns:r="http://schemas.openxmlformats.org/officeDocument/2006/relationships" r:embed="rId2"/>
            <a:stretch>
              <a:fillRect/>
            </a:stretch>
          </a:blipFill>
        </p:spPr>
        <p:txBody>
          <a:bodyPr/>
          <a:p>
            <a:endParaRPr lang="en-IN"/>
          </a:p>
        </p:txBody>
      </p:sp>
      <p:sp>
        <p:nvSpPr>
          <p:cNvPr id="1048725" name="Freeform 4"/>
          <p:cNvSpPr/>
          <p:nvPr/>
        </p:nvSpPr>
        <p:spPr>
          <a:xfrm>
            <a:off x="-2434798" y="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a:p>
            <a:endParaRPr lang="en-IN"/>
          </a:p>
        </p:txBody>
      </p:sp>
      <p:sp>
        <p:nvSpPr>
          <p:cNvPr id="1048726" name="Freeform 5"/>
          <p:cNvSpPr/>
          <p:nvPr/>
        </p:nvSpPr>
        <p:spPr>
          <a:xfrm rot="2410105">
            <a:off x="16231705" y="4519311"/>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2"/>
            <a:stretch>
              <a:fillRect/>
            </a:stretch>
          </a:blipFill>
        </p:spPr>
        <p:txBody>
          <a:bodyPr/>
          <a:p>
            <a:endParaRPr lang="en-IN"/>
          </a:p>
        </p:txBody>
      </p:sp>
      <p:sp>
        <p:nvSpPr>
          <p:cNvPr id="1048727" name="TextBox 6"/>
          <p:cNvSpPr txBox="1"/>
          <p:nvPr/>
        </p:nvSpPr>
        <p:spPr>
          <a:xfrm>
            <a:off x="2635508" y="474945"/>
            <a:ext cx="14716460" cy="1619250"/>
          </a:xfrm>
          <a:prstGeom prst="rect"/>
        </p:spPr>
        <p:txBody>
          <a:bodyPr anchor="t" bIns="0" lIns="0" rIns="0" rtlCol="0" tIns="0" wrap="square">
            <a:spAutoFit/>
          </a:bodyPr>
          <a:p>
            <a:pPr algn="ctr">
              <a:lnSpc>
                <a:spcPct val="150000"/>
              </a:lnSpc>
              <a:spcBef>
                <a:spcPct val="0"/>
              </a:spcBef>
            </a:pPr>
            <a:r>
              <a:rPr b="1" dirty="0" sz="7200" lang="en-US">
                <a:solidFill>
                  <a:srgbClr val="FFFFFF"/>
                </a:solidFill>
                <a:latin typeface="Arial" panose="020B0604020202020204" pitchFamily="34" charset="0"/>
                <a:ea typeface="BM Hanna"/>
                <a:cs typeface="Arial" panose="020B0604020202020204" pitchFamily="34" charset="0"/>
                <a:sym typeface="BM Hanna"/>
              </a:rPr>
              <a:t>Role of Evaluation in the Campaign</a:t>
            </a:r>
          </a:p>
        </p:txBody>
      </p:sp>
      <p:sp>
        <p:nvSpPr>
          <p:cNvPr id="1048728" name="TextBox 7"/>
          <p:cNvSpPr txBox="1"/>
          <p:nvPr/>
        </p:nvSpPr>
        <p:spPr>
          <a:xfrm>
            <a:off x="4346874" y="4305300"/>
            <a:ext cx="11792368" cy="4559646"/>
          </a:xfrm>
          <a:prstGeom prst="rect"/>
        </p:spPr>
        <p:txBody>
          <a:bodyPr anchor="t" bIns="0" lIns="0" rIns="0" rtlCol="0" tIns="0" wrap="square">
            <a:spAutoFit/>
          </a:bodyPr>
          <a:p>
            <a:pPr algn="ctr" indent="-377825" lvl="1" marL="755651">
              <a:lnSpc>
                <a:spcPct val="150000"/>
              </a:lnSpc>
              <a:buFont typeface="Arial"/>
              <a:buChar char="•"/>
            </a:pPr>
            <a:r>
              <a:rPr dirty="0" sz="2000" lang="en-US">
                <a:solidFill>
                  <a:srgbClr val="FFFFFF"/>
                </a:solidFill>
                <a:latin typeface="Arial" panose="020B0604020202020204" pitchFamily="34" charset="0"/>
                <a:ea typeface="Canva Sans"/>
                <a:cs typeface="Arial" panose="020B0604020202020204" pitchFamily="34" charset="0"/>
                <a:sym typeface="Canva Sans"/>
              </a:rPr>
              <a:t>The role of evaluation in the campaign plays a crucial role for the purpose of health promotion objectives successfully (Weiger et al., 2026).</a:t>
            </a:r>
          </a:p>
          <a:p>
            <a:pPr algn="ctr" indent="-377825" lvl="1" marL="755651">
              <a:lnSpc>
                <a:spcPct val="150000"/>
              </a:lnSpc>
              <a:buFont typeface="Arial"/>
              <a:buChar char="•"/>
            </a:pPr>
            <a:r>
              <a:rPr dirty="0" sz="2000" lang="en-US">
                <a:solidFill>
                  <a:srgbClr val="FFFFFF"/>
                </a:solidFill>
                <a:latin typeface="Arial" panose="020B0604020202020204" pitchFamily="34" charset="0"/>
                <a:ea typeface="Canva Sans"/>
                <a:cs typeface="Arial" panose="020B0604020202020204" pitchFamily="34" charset="0"/>
                <a:sym typeface="Canva Sans"/>
              </a:rPr>
              <a:t>It provides quantifiable data on improvements in knowledge and aids in the process of </a:t>
            </a:r>
            <a:r>
              <a:rPr dirty="0" sz="2000" lang="en-US" err="1">
                <a:solidFill>
                  <a:srgbClr val="FFFFFF"/>
                </a:solidFill>
                <a:latin typeface="Arial" panose="020B0604020202020204" pitchFamily="34" charset="0"/>
                <a:ea typeface="Canva Sans"/>
                <a:cs typeface="Arial" panose="020B0604020202020204" pitchFamily="34" charset="0"/>
                <a:sym typeface="Canva Sans"/>
              </a:rPr>
              <a:t>behavioural</a:t>
            </a:r>
            <a:r>
              <a:rPr dirty="0" sz="2000" lang="en-US">
                <a:solidFill>
                  <a:srgbClr val="FFFFFF"/>
                </a:solidFill>
                <a:latin typeface="Arial" panose="020B0604020202020204" pitchFamily="34" charset="0"/>
                <a:ea typeface="Canva Sans"/>
                <a:cs typeface="Arial" panose="020B0604020202020204" pitchFamily="34" charset="0"/>
                <a:sym typeface="Canva Sans"/>
              </a:rPr>
              <a:t> changes among participants (Davis and O’Neill, 2022).</a:t>
            </a:r>
          </a:p>
          <a:p>
            <a:pPr algn="ctr" indent="-377825" lvl="1" marL="755651">
              <a:lnSpc>
                <a:spcPct val="150000"/>
              </a:lnSpc>
              <a:buFont typeface="Arial"/>
              <a:buChar char="•"/>
            </a:pPr>
            <a:r>
              <a:rPr dirty="0" sz="2000" lang="en-US">
                <a:solidFill>
                  <a:srgbClr val="FFFFFF"/>
                </a:solidFill>
                <a:latin typeface="Arial" panose="020B0604020202020204" pitchFamily="34" charset="0"/>
                <a:ea typeface="Canva Sans"/>
                <a:cs typeface="Arial" panose="020B0604020202020204" pitchFamily="34" charset="0"/>
                <a:sym typeface="Canva Sans"/>
              </a:rPr>
              <a:t>Continuous monitoring helps detect strengths and challenges and improve areas throughout the </a:t>
            </a:r>
            <a:r>
              <a:rPr dirty="0" sz="2000" lang="en-US" err="1">
                <a:solidFill>
                  <a:srgbClr val="FFFFFF"/>
                </a:solidFill>
                <a:latin typeface="Arial" panose="020B0604020202020204" pitchFamily="34" charset="0"/>
                <a:ea typeface="Canva Sans"/>
                <a:cs typeface="Arial" panose="020B0604020202020204" pitchFamily="34" charset="0"/>
                <a:sym typeface="Canva Sans"/>
              </a:rPr>
              <a:t>programme</a:t>
            </a:r>
            <a:r>
              <a:rPr dirty="0" sz="2000" lang="en-US">
                <a:solidFill>
                  <a:srgbClr val="FFFFFF"/>
                </a:solidFill>
                <a:latin typeface="Arial" panose="020B0604020202020204" pitchFamily="34" charset="0"/>
                <a:ea typeface="Canva Sans"/>
                <a:cs typeface="Arial" panose="020B0604020202020204" pitchFamily="34" charset="0"/>
                <a:sym typeface="Canva Sans"/>
              </a:rPr>
              <a:t> (Menda et al., 2026).</a:t>
            </a:r>
          </a:p>
          <a:p>
            <a:pPr algn="ctr" indent="-377825" lvl="1" marL="755651">
              <a:lnSpc>
                <a:spcPct val="150000"/>
              </a:lnSpc>
              <a:buFont typeface="Arial"/>
              <a:buChar char="•"/>
            </a:pPr>
            <a:r>
              <a:rPr dirty="0" sz="2000" lang="en-US">
                <a:solidFill>
                  <a:srgbClr val="FFFFFF"/>
                </a:solidFill>
                <a:latin typeface="Arial" panose="020B0604020202020204" pitchFamily="34" charset="0"/>
                <a:ea typeface="Canva Sans"/>
                <a:cs typeface="Arial" panose="020B0604020202020204" pitchFamily="34" charset="0"/>
                <a:sym typeface="Canva Sans"/>
              </a:rPr>
              <a:t>Evaluation is crucial in making the </a:t>
            </a:r>
            <a:r>
              <a:rPr dirty="0" sz="2000" lang="en-US" err="1">
                <a:solidFill>
                  <a:srgbClr val="FFFFFF"/>
                </a:solidFill>
                <a:latin typeface="Arial" panose="020B0604020202020204" pitchFamily="34" charset="0"/>
                <a:ea typeface="Canva Sans"/>
                <a:cs typeface="Arial" panose="020B0604020202020204" pitchFamily="34" charset="0"/>
                <a:sym typeface="Canva Sans"/>
              </a:rPr>
              <a:t>organisation</a:t>
            </a:r>
            <a:r>
              <a:rPr dirty="0" sz="2000" lang="en-US">
                <a:solidFill>
                  <a:srgbClr val="FFFFFF"/>
                </a:solidFill>
                <a:latin typeface="Arial" panose="020B0604020202020204" pitchFamily="34" charset="0"/>
                <a:ea typeface="Canva Sans"/>
                <a:cs typeface="Arial" panose="020B0604020202020204" pitchFamily="34" charset="0"/>
                <a:sym typeface="Canva Sans"/>
              </a:rPr>
              <a:t> accountable to the stakeholders, funding bodies and also in promoting evidence-based practice (Purves et al., 2026).</a:t>
            </a:r>
          </a:p>
          <a:p>
            <a:pPr algn="ctr" indent="-377825" lvl="1" marL="755651">
              <a:lnSpc>
                <a:spcPct val="150000"/>
              </a:lnSpc>
              <a:buFont typeface="Arial"/>
              <a:buChar char="•"/>
            </a:pPr>
            <a:r>
              <a:rPr dirty="0" sz="2000" lang="en-US" err="1">
                <a:solidFill>
                  <a:srgbClr val="FFFFFF"/>
                </a:solidFill>
                <a:latin typeface="Arial" panose="020B0604020202020204" pitchFamily="34" charset="0"/>
                <a:ea typeface="Canva Sans"/>
                <a:cs typeface="Arial" panose="020B0604020202020204" pitchFamily="34" charset="0"/>
                <a:sym typeface="Canva Sans"/>
              </a:rPr>
              <a:t>Analysing</a:t>
            </a:r>
            <a:r>
              <a:rPr dirty="0" sz="2000" lang="en-US">
                <a:solidFill>
                  <a:srgbClr val="FFFFFF"/>
                </a:solidFill>
                <a:latin typeface="Arial" panose="020B0604020202020204" pitchFamily="34" charset="0"/>
                <a:ea typeface="Canva Sans"/>
                <a:cs typeface="Arial" panose="020B0604020202020204" pitchFamily="34" charset="0"/>
                <a:sym typeface="Canva Sans"/>
              </a:rPr>
              <a:t> the feedback and the level of participation, the campaign can be helpful for guiding all the young adults and influencing the long-term outcome (</a:t>
            </a:r>
            <a:r>
              <a:rPr dirty="0" sz="2000" lang="en-US" err="1">
                <a:solidFill>
                  <a:srgbClr val="FFFFFF"/>
                </a:solidFill>
                <a:latin typeface="Arial" panose="020B0604020202020204" pitchFamily="34" charset="0"/>
                <a:ea typeface="Canva Sans"/>
                <a:cs typeface="Arial" panose="020B0604020202020204" pitchFamily="34" charset="0"/>
                <a:sym typeface="Canva Sans"/>
              </a:rPr>
              <a:t>Quatremère</a:t>
            </a:r>
            <a:r>
              <a:rPr dirty="0" sz="2000" lang="en-US">
                <a:solidFill>
                  <a:srgbClr val="FFFFFF"/>
                </a:solidFill>
                <a:latin typeface="Arial" panose="020B0604020202020204" pitchFamily="34" charset="0"/>
                <a:ea typeface="Canva Sans"/>
                <a:cs typeface="Arial" panose="020B0604020202020204" pitchFamily="34" charset="0"/>
                <a:sym typeface="Canva Sans"/>
              </a:rPr>
              <a:t> et al., 2023).</a:t>
            </a:r>
          </a:p>
        </p:txBody>
      </p:sp>
      <p:sp>
        <p:nvSpPr>
          <p:cNvPr id="1048729" name="Freeform 15"/>
          <p:cNvSpPr/>
          <p:nvPr/>
        </p:nvSpPr>
        <p:spPr>
          <a:xfrm>
            <a:off x="14345094" y="-201749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a:p>
            <a:endParaRPr lang="en-IN"/>
          </a:p>
        </p:txBody>
      </p:sp>
      <p:sp>
        <p:nvSpPr>
          <p:cNvPr id="1048730" name="Rectangle 8"/>
          <p:cNvSpPr/>
          <p:nvPr/>
        </p:nvSpPr>
        <p:spPr>
          <a:xfrm>
            <a:off x="285688" y="9429780"/>
            <a:ext cx="1643074" cy="461665"/>
          </a:xfrm>
          <a:prstGeom prst="rect"/>
          <a:noFill/>
        </p:spPr>
        <p:txBody>
          <a:bodyPr bIns="45720" lIns="91440" rIns="91440" tIns="45720" wrap="square">
            <a:spAutoFit/>
          </a:bodyPr>
          <a:p>
            <a:pPr algn="ctr"/>
            <a:r>
              <a:rPr dirty="0" sz="2400" lang="en-IN">
                <a:ln w="18415" cmpd="sng">
                  <a:solidFill>
                    <a:srgbClr val="FFFFFF"/>
                  </a:solidFill>
                  <a:prstDash val="solid"/>
                </a:ln>
                <a:solidFill>
                  <a:srgbClr val="FFFFFF"/>
                </a:solidFill>
                <a:effectLst>
                  <a:outerShdw algn="tl" blurRad="63500" dir="3600000" rotWithShape="0">
                    <a:srgbClr val="000000">
                      <a:alpha val="70000"/>
                    </a:srgbClr>
                  </a:outerShdw>
                </a:effectLst>
              </a:rPr>
              <a:t>BHUMIKA</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89" name=""/>
        <p:cNvGrpSpPr/>
        <p:nvPr/>
      </p:nvGrpSpPr>
      <p:grpSpPr>
        <a:xfrm>
          <a:off x="0" y="0"/>
          <a:ext cx="0" cy="0"/>
          <a:chOff x="0" y="0"/>
          <a:chExt cx="0" cy="0"/>
        </a:xfrm>
      </p:grpSpPr>
      <p:sp>
        <p:nvSpPr>
          <p:cNvPr id="1048731" name="Freeform 2"/>
          <p:cNvSpPr/>
          <p:nvPr/>
        </p:nvSpPr>
        <p:spPr>
          <a:xfrm>
            <a:off x="12954000" y="3432468"/>
            <a:ext cx="6141423" cy="5782844"/>
          </a:xfrm>
          <a:custGeom>
            <a:avLst/>
            <a:ahLst/>
            <a:rect l="l" t="t" r="r" b="b"/>
            <a:pathLst>
              <a:path w="7741623" h="7228740">
                <a:moveTo>
                  <a:pt x="0" y="0"/>
                </a:moveTo>
                <a:lnTo>
                  <a:pt x="7741623" y="0"/>
                </a:lnTo>
                <a:lnTo>
                  <a:pt x="7741623" y="7228741"/>
                </a:lnTo>
                <a:lnTo>
                  <a:pt x="0" y="7228741"/>
                </a:lnTo>
                <a:lnTo>
                  <a:pt x="0" y="0"/>
                </a:lnTo>
                <a:close/>
              </a:path>
            </a:pathLst>
          </a:custGeom>
          <a:blipFill>
            <a:blip xmlns:r="http://schemas.openxmlformats.org/officeDocument/2006/relationships" r:embed="rId6"/>
            <a:stretch>
              <a:fillRect/>
            </a:stretch>
          </a:blipFill>
        </p:spPr>
        <p:txBody>
          <a:bodyPr/>
          <a:p>
            <a:endParaRPr lang="en-IN"/>
          </a:p>
        </p:txBody>
      </p:sp>
      <p:sp>
        <p:nvSpPr>
          <p:cNvPr id="1048732" name="Freeform 3"/>
          <p:cNvSpPr/>
          <p:nvPr/>
        </p:nvSpPr>
        <p:spPr>
          <a:xfrm rot="-3009944">
            <a:off x="12538856" y="-5756810"/>
            <a:ext cx="9925455" cy="9835224"/>
          </a:xfrm>
          <a:custGeom>
            <a:avLst/>
            <a:ahLst/>
            <a:rect l="l" t="t" r="r" b="b"/>
            <a:pathLst>
              <a:path w="9925455" h="9835224">
                <a:moveTo>
                  <a:pt x="0" y="0"/>
                </a:moveTo>
                <a:lnTo>
                  <a:pt x="9925456" y="0"/>
                </a:lnTo>
                <a:lnTo>
                  <a:pt x="9925456" y="9835224"/>
                </a:lnTo>
                <a:lnTo>
                  <a:pt x="0" y="9835224"/>
                </a:lnTo>
                <a:lnTo>
                  <a:pt x="0" y="0"/>
                </a:lnTo>
                <a:close/>
              </a:path>
            </a:pathLst>
          </a:custGeom>
          <a:blipFill>
            <a:blip xmlns:r="http://schemas.openxmlformats.org/officeDocument/2006/relationships" r:embed="rId7"/>
            <a:stretch>
              <a:fillRect/>
            </a:stretch>
          </a:blipFill>
        </p:spPr>
        <p:txBody>
          <a:bodyPr/>
          <a:p>
            <a:endParaRPr lang="en-IN"/>
          </a:p>
        </p:txBody>
      </p:sp>
      <p:sp>
        <p:nvSpPr>
          <p:cNvPr id="1048733" name="Freeform 4"/>
          <p:cNvSpPr/>
          <p:nvPr/>
        </p:nvSpPr>
        <p:spPr>
          <a:xfrm>
            <a:off x="14417189" y="28296"/>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8"/>
            <a:stretch>
              <a:fillRect/>
            </a:stretch>
          </a:blipFill>
        </p:spPr>
        <p:txBody>
          <a:bodyPr/>
          <a:p>
            <a:endParaRPr lang="en-IN"/>
          </a:p>
        </p:txBody>
      </p:sp>
      <p:sp>
        <p:nvSpPr>
          <p:cNvPr id="1048734" name="Freeform 5"/>
          <p:cNvSpPr/>
          <p:nvPr/>
        </p:nvSpPr>
        <p:spPr>
          <a:xfrm>
            <a:off x="-2128034" y="6714774"/>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8"/>
            <a:stretch>
              <a:fillRect/>
            </a:stretch>
          </a:blipFill>
        </p:spPr>
        <p:txBody>
          <a:bodyPr/>
          <a:p>
            <a:endParaRPr lang="en-IN"/>
          </a:p>
        </p:txBody>
      </p:sp>
      <p:sp>
        <p:nvSpPr>
          <p:cNvPr id="1048735" name="TextBox 6"/>
          <p:cNvSpPr txBox="1"/>
          <p:nvPr/>
        </p:nvSpPr>
        <p:spPr>
          <a:xfrm>
            <a:off x="457200" y="376113"/>
            <a:ext cx="13003232" cy="1790699"/>
          </a:xfrm>
          <a:prstGeom prst="rect"/>
        </p:spPr>
        <p:txBody>
          <a:bodyPr anchor="t" bIns="0" lIns="0" rIns="0" rtlCol="0" tIns="0" wrap="square">
            <a:spAutoFit/>
          </a:bodyPr>
          <a:p>
            <a:pPr algn="ctr">
              <a:lnSpc>
                <a:spcPct val="150000"/>
              </a:lnSpc>
              <a:spcBef>
                <a:spcPct val="0"/>
              </a:spcBef>
            </a:pPr>
            <a:r>
              <a:rPr b="1" dirty="0" sz="8000" lang="en-US">
                <a:solidFill>
                  <a:srgbClr val="FFFFFF"/>
                </a:solidFill>
                <a:latin typeface="Arial" panose="020B0604020202020204" pitchFamily="34" charset="0"/>
                <a:ea typeface="BM Hanna"/>
                <a:cs typeface="Arial" panose="020B0604020202020204" pitchFamily="34" charset="0"/>
                <a:sym typeface="BM Hanna"/>
              </a:rPr>
              <a:t>Types of Evaluation Used</a:t>
            </a:r>
          </a:p>
        </p:txBody>
      </p:sp>
      <p:graphicFrame>
        <p:nvGraphicFramePr>
          <p:cNvPr id="4194316" name="TextBox 16"/>
          <p:cNvGraphicFramePr>
            <a:graphicFrameLocks/>
          </p:cNvGraphicFramePr>
          <p:nvPr/>
        </p:nvGraphicFramePr>
        <p:xfrm>
          <a:off x="191226" y="2326698"/>
          <a:ext cx="14249199" cy="5611367"/>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
        <p:nvSpPr>
          <p:cNvPr id="1048736" name="Rectangle 7"/>
          <p:cNvSpPr/>
          <p:nvPr/>
        </p:nvSpPr>
        <p:spPr>
          <a:xfrm>
            <a:off x="285688" y="9429780"/>
            <a:ext cx="1643074" cy="461665"/>
          </a:xfrm>
          <a:prstGeom prst="rect"/>
          <a:noFill/>
        </p:spPr>
        <p:txBody>
          <a:bodyPr bIns="45720" lIns="91440" rIns="91440" tIns="45720" wrap="square">
            <a:spAutoFit/>
          </a:bodyPr>
          <a:p>
            <a:pPr algn="ctr"/>
            <a:r>
              <a:rPr dirty="0" sz="2400" lang="en-IN">
                <a:ln w="18415" cmpd="sng">
                  <a:solidFill>
                    <a:srgbClr val="FFFFFF"/>
                  </a:solidFill>
                  <a:prstDash val="solid"/>
                </a:ln>
                <a:solidFill>
                  <a:srgbClr val="FFFFFF"/>
                </a:solidFill>
                <a:effectLst>
                  <a:outerShdw algn="tl" blurRad="63500" dir="3600000" rotWithShape="0">
                    <a:srgbClr val="000000">
                      <a:alpha val="70000"/>
                    </a:srgbClr>
                  </a:outerShdw>
                </a:effectLst>
              </a:rPr>
              <a:t>BHUMIKA</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90" name=""/>
        <p:cNvGrpSpPr/>
        <p:nvPr/>
      </p:nvGrpSpPr>
      <p:grpSpPr>
        <a:xfrm>
          <a:off x="0" y="0"/>
          <a:ext cx="0" cy="0"/>
          <a:chOff x="0" y="0"/>
          <a:chExt cx="0" cy="0"/>
        </a:xfrm>
      </p:grpSpPr>
      <p:sp>
        <p:nvSpPr>
          <p:cNvPr id="1048737" name="TextBox 2"/>
          <p:cNvSpPr txBox="1"/>
          <p:nvPr/>
        </p:nvSpPr>
        <p:spPr>
          <a:xfrm>
            <a:off x="2925313" y="1208004"/>
            <a:ext cx="12437372" cy="1790700"/>
          </a:xfrm>
          <a:prstGeom prst="rect"/>
        </p:spPr>
        <p:txBody>
          <a:bodyPr anchor="t" bIns="0" lIns="0" rIns="0" rtlCol="0" tIns="0">
            <a:spAutoFit/>
          </a:bodyPr>
          <a:p>
            <a:pPr algn="ctr">
              <a:lnSpc>
                <a:spcPct val="150000"/>
              </a:lnSpc>
              <a:spcBef>
                <a:spcPct val="0"/>
              </a:spcBef>
            </a:pPr>
            <a:r>
              <a:rPr b="1" dirty="0" sz="8000" lang="en-US">
                <a:solidFill>
                  <a:srgbClr val="FFFFFF"/>
                </a:solidFill>
                <a:latin typeface="Arial" panose="020B0604020202020204" pitchFamily="34" charset="0"/>
                <a:ea typeface="BM Hanna"/>
                <a:cs typeface="Arial" panose="020B0604020202020204" pitchFamily="34" charset="0"/>
                <a:sym typeface="BM Hanna"/>
              </a:rPr>
              <a:t> Process Evaluation</a:t>
            </a:r>
          </a:p>
        </p:txBody>
      </p:sp>
      <p:grpSp>
        <p:nvGrpSpPr>
          <p:cNvPr id="91" name="Group 3"/>
          <p:cNvGrpSpPr/>
          <p:nvPr/>
        </p:nvGrpSpPr>
        <p:grpSpPr>
          <a:xfrm>
            <a:off x="597550" y="3619500"/>
            <a:ext cx="17092899" cy="5083623"/>
            <a:chOff x="-35211" y="274061"/>
            <a:chExt cx="4348710" cy="477251"/>
          </a:xfrm>
        </p:grpSpPr>
        <p:sp>
          <p:nvSpPr>
            <p:cNvPr id="1048738" name="Freeform 4"/>
            <p:cNvSpPr/>
            <p:nvPr/>
          </p:nvSpPr>
          <p:spPr>
            <a:xfrm>
              <a:off x="-35211" y="274061"/>
              <a:ext cx="4348710" cy="477251"/>
            </a:xfrm>
            <a:custGeom>
              <a:avLst/>
              <a:ahLst/>
              <a:rect l="l" t="t" r="r" b="b"/>
              <a:pathLst>
                <a:path w="4274726" h="365136">
                  <a:moveTo>
                    <a:pt x="24327" y="0"/>
                  </a:moveTo>
                  <a:lnTo>
                    <a:pt x="4250399" y="0"/>
                  </a:lnTo>
                  <a:cubicBezTo>
                    <a:pt x="4263834" y="0"/>
                    <a:pt x="4274726" y="10891"/>
                    <a:pt x="4274726" y="24327"/>
                  </a:cubicBezTo>
                  <a:lnTo>
                    <a:pt x="4274726" y="340810"/>
                  </a:lnTo>
                  <a:cubicBezTo>
                    <a:pt x="4274726" y="347262"/>
                    <a:pt x="4272163" y="353449"/>
                    <a:pt x="4267601" y="358011"/>
                  </a:cubicBezTo>
                  <a:cubicBezTo>
                    <a:pt x="4263039" y="362573"/>
                    <a:pt x="4256851" y="365136"/>
                    <a:pt x="4250399" y="365136"/>
                  </a:cubicBezTo>
                  <a:lnTo>
                    <a:pt x="24327" y="365136"/>
                  </a:lnTo>
                  <a:cubicBezTo>
                    <a:pt x="10891" y="365136"/>
                    <a:pt x="0" y="354245"/>
                    <a:pt x="0" y="340810"/>
                  </a:cubicBezTo>
                  <a:lnTo>
                    <a:pt x="0" y="24327"/>
                  </a:lnTo>
                  <a:cubicBezTo>
                    <a:pt x="0" y="10891"/>
                    <a:pt x="10891" y="0"/>
                    <a:pt x="24327" y="0"/>
                  </a:cubicBezTo>
                  <a:close/>
                </a:path>
              </a:pathLst>
            </a:custGeom>
            <a:solidFill>
              <a:srgbClr val="FF914D"/>
            </a:solidFill>
          </p:spPr>
          <p:txBody>
            <a:bodyPr/>
            <a:p>
              <a:endParaRPr lang="en-IN"/>
            </a:p>
          </p:txBody>
        </p:sp>
        <p:sp>
          <p:nvSpPr>
            <p:cNvPr id="1048739" name="TextBox 5"/>
            <p:cNvSpPr txBox="1"/>
            <p:nvPr/>
          </p:nvSpPr>
          <p:spPr>
            <a:xfrm>
              <a:off x="0" y="292164"/>
              <a:ext cx="4274726" cy="431811"/>
            </a:xfrm>
            <a:prstGeom prst="rect"/>
          </p:spPr>
          <p:txBody>
            <a:bodyPr anchor="ctr" bIns="50800" lIns="50800" rIns="50800" rtlCol="0" tIns="50800"/>
            <a:p>
              <a:pPr algn="ctr" indent="-342900" marL="342900">
                <a:lnSpc>
                  <a:spcPct val="150000"/>
                </a:lnSpc>
                <a:buFont typeface="Wingdings" panose="05000000000000000000" pitchFamily="2" charset="2"/>
                <a:buChar char="q"/>
              </a:pPr>
              <a:r>
                <a:rPr dirty="0" sz="2000" lang="en-US">
                  <a:solidFill>
                    <a:srgbClr val="000000"/>
                  </a:solidFill>
                  <a:latin typeface="Arial" panose="020B0604020202020204" pitchFamily="34" charset="0"/>
                  <a:ea typeface="Canva Sans"/>
                  <a:cs typeface="Arial" panose="020B0604020202020204" pitchFamily="34" charset="0"/>
                  <a:sym typeface="Canva Sans"/>
                </a:rPr>
                <a:t>The process evaluation will assess the effectiveness of the weekly sessions and campaign activities (</a:t>
              </a:r>
              <a:r>
                <a:rPr dirty="0" sz="2000" lang="en-US" err="1">
                  <a:solidFill>
                    <a:srgbClr val="000000"/>
                  </a:solidFill>
                  <a:latin typeface="Arial" panose="020B0604020202020204" pitchFamily="34" charset="0"/>
                  <a:ea typeface="Canva Sans"/>
                  <a:cs typeface="Arial" panose="020B0604020202020204" pitchFamily="34" charset="0"/>
                  <a:sym typeface="Canva Sans"/>
                </a:rPr>
                <a:t>Quatremère</a:t>
              </a:r>
              <a:r>
                <a:rPr dirty="0" sz="2000" lang="en-US">
                  <a:solidFill>
                    <a:srgbClr val="000000"/>
                  </a:solidFill>
                  <a:latin typeface="Arial" panose="020B0604020202020204" pitchFamily="34" charset="0"/>
                  <a:ea typeface="Canva Sans"/>
                  <a:cs typeface="Arial" panose="020B0604020202020204" pitchFamily="34" charset="0"/>
                  <a:sym typeface="Canva Sans"/>
                </a:rPr>
                <a:t> et al., 2023).</a:t>
              </a:r>
            </a:p>
            <a:p>
              <a:pPr algn="ctr" indent="-342900" marL="342900">
                <a:lnSpc>
                  <a:spcPct val="150000"/>
                </a:lnSpc>
                <a:buFont typeface="Wingdings" panose="05000000000000000000" pitchFamily="2" charset="2"/>
                <a:buChar char="q"/>
              </a:pPr>
              <a:r>
                <a:rPr dirty="0" sz="2000" lang="en-US">
                  <a:solidFill>
                    <a:srgbClr val="000000"/>
                  </a:solidFill>
                  <a:latin typeface="Arial" panose="020B0604020202020204" pitchFamily="34" charset="0"/>
                  <a:ea typeface="Canva Sans"/>
                  <a:cs typeface="Arial" panose="020B0604020202020204" pitchFamily="34" charset="0"/>
                  <a:sym typeface="Canva Sans"/>
                </a:rPr>
                <a:t>Failing to record attendance data will be used to determine participation and retention of participants (Purves et al., 2026).</a:t>
              </a:r>
            </a:p>
            <a:p>
              <a:pPr algn="ctr" indent="-342900" marL="342900">
                <a:lnSpc>
                  <a:spcPct val="150000"/>
                </a:lnSpc>
                <a:buFont typeface="Wingdings" panose="05000000000000000000" pitchFamily="2" charset="2"/>
                <a:buChar char="q"/>
              </a:pPr>
              <a:r>
                <a:rPr dirty="0" sz="2000" lang="en-US">
                  <a:solidFill>
                    <a:srgbClr val="000000"/>
                  </a:solidFill>
                  <a:latin typeface="Arial" panose="020B0604020202020204" pitchFamily="34" charset="0"/>
                  <a:ea typeface="Canva Sans"/>
                  <a:cs typeface="Arial" panose="020B0604020202020204" pitchFamily="34" charset="0"/>
                  <a:sym typeface="Canva Sans"/>
                </a:rPr>
                <a:t>Facilitators make records regarding group activities, level of participation and challenges encountered in workshops  (Davis and O’Neill, 2022).</a:t>
              </a:r>
            </a:p>
            <a:p>
              <a:pPr algn="ctr" indent="-342900" marL="342900">
                <a:lnSpc>
                  <a:spcPct val="150000"/>
                </a:lnSpc>
                <a:buFont typeface="Wingdings" panose="05000000000000000000" pitchFamily="2" charset="2"/>
                <a:buChar char="q"/>
              </a:pPr>
              <a:r>
                <a:rPr dirty="0" sz="2000" lang="en-US">
                  <a:solidFill>
                    <a:srgbClr val="000000"/>
                  </a:solidFill>
                  <a:latin typeface="Arial" panose="020B0604020202020204" pitchFamily="34" charset="0"/>
                  <a:ea typeface="Canva Sans"/>
                  <a:cs typeface="Arial" panose="020B0604020202020204" pitchFamily="34" charset="0"/>
                  <a:sym typeface="Canva Sans"/>
                </a:rPr>
                <a:t>In that case, the use of social media analytics monitors the whole Internet activities and reach of the target audience (Yeh et al., 2023).</a:t>
              </a:r>
            </a:p>
            <a:p>
              <a:pPr algn="ctr" indent="-342900" marL="342900">
                <a:lnSpc>
                  <a:spcPct val="150000"/>
                </a:lnSpc>
                <a:buFont typeface="Wingdings" panose="05000000000000000000" pitchFamily="2" charset="2"/>
                <a:buChar char="q"/>
              </a:pPr>
              <a:r>
                <a:rPr dirty="0" sz="2000" lang="en-US">
                  <a:solidFill>
                    <a:srgbClr val="000000"/>
                  </a:solidFill>
                  <a:latin typeface="Arial" panose="020B0604020202020204" pitchFamily="34" charset="0"/>
                  <a:ea typeface="Canva Sans"/>
                  <a:cs typeface="Arial" panose="020B0604020202020204" pitchFamily="34" charset="0"/>
                  <a:sym typeface="Canva Sans"/>
                </a:rPr>
                <a:t>Peer educator for feedback is useful to show points where changes are required (Dooley et al., 2026).</a:t>
              </a:r>
            </a:p>
            <a:p>
              <a:pPr algn="ctr" indent="-342900" marL="342900">
                <a:lnSpc>
                  <a:spcPct val="150000"/>
                </a:lnSpc>
                <a:buFont typeface="Wingdings" panose="05000000000000000000" pitchFamily="2" charset="2"/>
                <a:buChar char="q"/>
              </a:pPr>
              <a:r>
                <a:rPr dirty="0" sz="2000" lang="en-US">
                  <a:solidFill>
                    <a:srgbClr val="000000"/>
                  </a:solidFill>
                  <a:latin typeface="Arial" panose="020B0604020202020204" pitchFamily="34" charset="0"/>
                  <a:ea typeface="Canva Sans"/>
                  <a:cs typeface="Arial" panose="020B0604020202020204" pitchFamily="34" charset="0"/>
                  <a:sym typeface="Canva Sans"/>
                </a:rPr>
                <a:t>Going through delivery means, </a:t>
              </a:r>
              <a:r>
                <a:rPr dirty="0" sz="2000" lang="en-US" err="1">
                  <a:solidFill>
                    <a:srgbClr val="000000"/>
                  </a:solidFill>
                  <a:latin typeface="Arial" panose="020B0604020202020204" pitchFamily="34" charset="0"/>
                  <a:ea typeface="Canva Sans"/>
                  <a:cs typeface="Arial" panose="020B0604020202020204" pitchFamily="34" charset="0"/>
                  <a:sym typeface="Canva Sans"/>
                </a:rPr>
                <a:t>organisers</a:t>
              </a:r>
              <a:r>
                <a:rPr dirty="0" sz="2000" lang="en-US">
                  <a:solidFill>
                    <a:srgbClr val="000000"/>
                  </a:solidFill>
                  <a:latin typeface="Arial" panose="020B0604020202020204" pitchFamily="34" charset="0"/>
                  <a:ea typeface="Canva Sans"/>
                  <a:cs typeface="Arial" panose="020B0604020202020204" pitchFamily="34" charset="0"/>
                  <a:sym typeface="Canva Sans"/>
                </a:rPr>
                <a:t> make sure that sessions will be structured, accessible, and good to achieve the planned goals as well as enhance the quality of the program (Weiger et al., 2026).</a:t>
              </a:r>
            </a:p>
          </p:txBody>
        </p:sp>
      </p:grpSp>
      <p:sp>
        <p:nvSpPr>
          <p:cNvPr id="1048740" name="Freeform 6"/>
          <p:cNvSpPr/>
          <p:nvPr/>
        </p:nvSpPr>
        <p:spPr>
          <a:xfrm flipH="1">
            <a:off x="14902935" y="132904"/>
            <a:ext cx="2706811" cy="3357284"/>
          </a:xfrm>
          <a:custGeom>
            <a:avLst/>
            <a:ahLst/>
            <a:rect l="l" t="t" r="r" b="b"/>
            <a:pathLst>
              <a:path w="2706811" h="3357284">
                <a:moveTo>
                  <a:pt x="2706811" y="0"/>
                </a:moveTo>
                <a:lnTo>
                  <a:pt x="0" y="0"/>
                </a:lnTo>
                <a:lnTo>
                  <a:pt x="0" y="3357284"/>
                </a:lnTo>
                <a:lnTo>
                  <a:pt x="2706811" y="3357284"/>
                </a:lnTo>
                <a:lnTo>
                  <a:pt x="2706811" y="0"/>
                </a:lnTo>
                <a:close/>
              </a:path>
            </a:pathLst>
          </a:custGeom>
          <a:blipFill>
            <a:blip xmlns:r="http://schemas.openxmlformats.org/officeDocument/2006/relationships" r:embed="rId1" cstate="print"/>
            <a:stretch>
              <a:fillRect/>
            </a:stretch>
          </a:blipFill>
        </p:spPr>
        <p:txBody>
          <a:bodyPr/>
          <a:p>
            <a:endParaRPr lang="en-IN"/>
          </a:p>
        </p:txBody>
      </p:sp>
      <p:sp>
        <p:nvSpPr>
          <p:cNvPr id="1048741" name="Freeform 11"/>
          <p:cNvSpPr/>
          <p:nvPr/>
        </p:nvSpPr>
        <p:spPr>
          <a:xfrm>
            <a:off x="493605" y="132904"/>
            <a:ext cx="2145959" cy="3314223"/>
          </a:xfrm>
          <a:custGeom>
            <a:avLst/>
            <a:ahLst/>
            <a:rect l="l" t="t" r="r" b="b"/>
            <a:pathLst>
              <a:path w="2145959" h="3314223">
                <a:moveTo>
                  <a:pt x="0" y="0"/>
                </a:moveTo>
                <a:lnTo>
                  <a:pt x="2145959" y="0"/>
                </a:lnTo>
                <a:lnTo>
                  <a:pt x="2145959" y="3314223"/>
                </a:lnTo>
                <a:lnTo>
                  <a:pt x="0" y="3314223"/>
                </a:lnTo>
                <a:lnTo>
                  <a:pt x="0" y="0"/>
                </a:lnTo>
                <a:close/>
              </a:path>
            </a:pathLst>
          </a:custGeom>
          <a:blipFill>
            <a:blip xmlns:r="http://schemas.openxmlformats.org/officeDocument/2006/relationships" r:embed="rId2" cstate="print"/>
            <a:stretch>
              <a:fillRect/>
            </a:stretch>
          </a:blipFill>
        </p:spPr>
        <p:txBody>
          <a:bodyPr/>
          <a:p>
            <a:endParaRPr lang="en-IN"/>
          </a:p>
        </p:txBody>
      </p:sp>
      <p:sp>
        <p:nvSpPr>
          <p:cNvPr id="1048742" name="Rectangle 7"/>
          <p:cNvSpPr/>
          <p:nvPr/>
        </p:nvSpPr>
        <p:spPr>
          <a:xfrm>
            <a:off x="285688" y="9429780"/>
            <a:ext cx="1643074" cy="461665"/>
          </a:xfrm>
          <a:prstGeom prst="rect"/>
          <a:noFill/>
        </p:spPr>
        <p:txBody>
          <a:bodyPr bIns="45720" lIns="91440" rIns="91440" tIns="45720" wrap="square">
            <a:spAutoFit/>
          </a:bodyPr>
          <a:p>
            <a:pPr algn="ctr"/>
            <a:r>
              <a:rPr dirty="0" sz="2400" lang="en-IN">
                <a:ln w="18415" cmpd="sng">
                  <a:solidFill>
                    <a:srgbClr val="FFFFFF"/>
                  </a:solidFill>
                  <a:prstDash val="solid"/>
                </a:ln>
                <a:solidFill>
                  <a:srgbClr val="FFFFFF"/>
                </a:solidFill>
                <a:effectLst>
                  <a:outerShdw algn="tl" blurRad="63500" dir="3600000" rotWithShape="0">
                    <a:srgbClr val="000000">
                      <a:alpha val="70000"/>
                    </a:srgbClr>
                  </a:outerShdw>
                </a:effectLst>
              </a:rPr>
              <a:t>BHUMIKA</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92" name=""/>
        <p:cNvGrpSpPr/>
        <p:nvPr/>
      </p:nvGrpSpPr>
      <p:grpSpPr>
        <a:xfrm>
          <a:off x="0" y="0"/>
          <a:ext cx="0" cy="0"/>
          <a:chOff x="0" y="0"/>
          <a:chExt cx="0" cy="0"/>
        </a:xfrm>
      </p:grpSpPr>
      <p:sp>
        <p:nvSpPr>
          <p:cNvPr id="1048743" name="Freeform 2"/>
          <p:cNvSpPr/>
          <p:nvPr/>
        </p:nvSpPr>
        <p:spPr>
          <a:xfrm>
            <a:off x="21109" y="3961360"/>
            <a:ext cx="4474691" cy="5807850"/>
          </a:xfrm>
          <a:custGeom>
            <a:avLst/>
            <a:ahLst/>
            <a:rect l="l" t="t" r="r" b="b"/>
            <a:pathLst>
              <a:path w="5679769" h="6958369">
                <a:moveTo>
                  <a:pt x="0" y="0"/>
                </a:moveTo>
                <a:lnTo>
                  <a:pt x="5679769" y="0"/>
                </a:lnTo>
                <a:lnTo>
                  <a:pt x="5679769" y="6958370"/>
                </a:lnTo>
                <a:lnTo>
                  <a:pt x="0" y="6958370"/>
                </a:lnTo>
                <a:lnTo>
                  <a:pt x="0" y="0"/>
                </a:lnTo>
                <a:close/>
              </a:path>
            </a:pathLst>
          </a:custGeom>
          <a:blipFill>
            <a:blip xmlns:r="http://schemas.openxmlformats.org/officeDocument/2006/relationships" r:embed="rId1"/>
            <a:stretch>
              <a:fillRect/>
            </a:stretch>
          </a:blipFill>
        </p:spPr>
        <p:txBody>
          <a:bodyPr/>
          <a:p>
            <a:endParaRPr lang="en-IN"/>
          </a:p>
        </p:txBody>
      </p:sp>
      <p:sp>
        <p:nvSpPr>
          <p:cNvPr id="1048744" name="Freeform 3"/>
          <p:cNvSpPr/>
          <p:nvPr/>
        </p:nvSpPr>
        <p:spPr>
          <a:xfrm rot="2902998">
            <a:off x="-6576442" y="-4558338"/>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2"/>
            <a:stretch>
              <a:fillRect/>
            </a:stretch>
          </a:blipFill>
        </p:spPr>
        <p:txBody>
          <a:bodyPr/>
          <a:p>
            <a:endParaRPr lang="en-IN"/>
          </a:p>
        </p:txBody>
      </p:sp>
      <p:sp>
        <p:nvSpPr>
          <p:cNvPr id="1048745" name="Freeform 4"/>
          <p:cNvSpPr/>
          <p:nvPr/>
        </p:nvSpPr>
        <p:spPr>
          <a:xfrm rot="-10080965">
            <a:off x="-837722" y="-112546"/>
            <a:ext cx="4256068" cy="3072107"/>
          </a:xfrm>
          <a:custGeom>
            <a:avLst/>
            <a:ahLst/>
            <a:rect l="l" t="t" r="r" b="b"/>
            <a:pathLst>
              <a:path w="4256068" h="3072107">
                <a:moveTo>
                  <a:pt x="0" y="0"/>
                </a:moveTo>
                <a:lnTo>
                  <a:pt x="4256067" y="0"/>
                </a:lnTo>
                <a:lnTo>
                  <a:pt x="4256067" y="3072107"/>
                </a:lnTo>
                <a:lnTo>
                  <a:pt x="0" y="3072107"/>
                </a:lnTo>
                <a:lnTo>
                  <a:pt x="0" y="0"/>
                </a:lnTo>
                <a:close/>
              </a:path>
            </a:pathLst>
          </a:custGeom>
          <a:blipFill>
            <a:blip xmlns:r="http://schemas.openxmlformats.org/officeDocument/2006/relationships" r:embed="rId3"/>
            <a:stretch>
              <a:fillRect/>
            </a:stretch>
          </a:blipFill>
        </p:spPr>
        <p:txBody>
          <a:bodyPr/>
          <a:p>
            <a:endParaRPr lang="en-IN"/>
          </a:p>
        </p:txBody>
      </p:sp>
      <p:sp>
        <p:nvSpPr>
          <p:cNvPr id="1048746" name="Freeform 5"/>
          <p:cNvSpPr/>
          <p:nvPr/>
        </p:nvSpPr>
        <p:spPr>
          <a:xfrm rot="-10080965">
            <a:off x="15896080" y="7273667"/>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a:p>
            <a:endParaRPr lang="en-IN"/>
          </a:p>
        </p:txBody>
      </p:sp>
      <p:sp>
        <p:nvSpPr>
          <p:cNvPr id="1048747" name="Freeform 6"/>
          <p:cNvSpPr/>
          <p:nvPr/>
        </p:nvSpPr>
        <p:spPr>
          <a:xfrm rot="-10080965">
            <a:off x="16436267" y="-1536054"/>
            <a:ext cx="4256068" cy="3072107"/>
          </a:xfrm>
          <a:custGeom>
            <a:avLst/>
            <a:ahLst/>
            <a:rect l="l" t="t" r="r" b="b"/>
            <a:pathLst>
              <a:path w="4256068" h="3072107">
                <a:moveTo>
                  <a:pt x="0" y="0"/>
                </a:moveTo>
                <a:lnTo>
                  <a:pt x="4256068" y="0"/>
                </a:lnTo>
                <a:lnTo>
                  <a:pt x="4256068" y="3072108"/>
                </a:lnTo>
                <a:lnTo>
                  <a:pt x="0" y="3072108"/>
                </a:lnTo>
                <a:lnTo>
                  <a:pt x="0" y="0"/>
                </a:lnTo>
                <a:close/>
              </a:path>
            </a:pathLst>
          </a:custGeom>
          <a:blipFill>
            <a:blip xmlns:r="http://schemas.openxmlformats.org/officeDocument/2006/relationships" r:embed="rId3"/>
            <a:stretch>
              <a:fillRect/>
            </a:stretch>
          </a:blipFill>
        </p:spPr>
        <p:txBody>
          <a:bodyPr/>
          <a:p>
            <a:endParaRPr lang="en-IN"/>
          </a:p>
        </p:txBody>
      </p:sp>
      <p:sp>
        <p:nvSpPr>
          <p:cNvPr id="1048748" name="TextBox 7"/>
          <p:cNvSpPr txBox="1"/>
          <p:nvPr/>
        </p:nvSpPr>
        <p:spPr>
          <a:xfrm>
            <a:off x="5846291" y="210959"/>
            <a:ext cx="9972031" cy="1790700"/>
          </a:xfrm>
          <a:prstGeom prst="rect"/>
        </p:spPr>
        <p:txBody>
          <a:bodyPr anchor="t" bIns="0" lIns="0" rIns="0" rtlCol="0" tIns="0">
            <a:spAutoFit/>
          </a:bodyPr>
          <a:p>
            <a:pPr algn="ctr">
              <a:lnSpc>
                <a:spcPct val="150000"/>
              </a:lnSpc>
              <a:spcBef>
                <a:spcPct val="0"/>
              </a:spcBef>
            </a:pPr>
            <a:r>
              <a:rPr b="1" dirty="0" sz="8000" lang="en-US">
                <a:solidFill>
                  <a:srgbClr val="FFFFFF"/>
                </a:solidFill>
                <a:latin typeface="Arial" panose="020B0604020202020204" pitchFamily="34" charset="0"/>
                <a:ea typeface="BM Hanna"/>
                <a:cs typeface="Arial" panose="020B0604020202020204" pitchFamily="34" charset="0"/>
                <a:sym typeface="BM Hanna"/>
              </a:rPr>
              <a:t>Impact Evaluation</a:t>
            </a:r>
          </a:p>
        </p:txBody>
      </p:sp>
      <p:sp>
        <p:nvSpPr>
          <p:cNvPr id="1048749" name="TextBox 19"/>
          <p:cNvSpPr txBox="1"/>
          <p:nvPr/>
        </p:nvSpPr>
        <p:spPr>
          <a:xfrm>
            <a:off x="4495800" y="2299176"/>
            <a:ext cx="13792200" cy="5113644"/>
          </a:xfrm>
          <a:prstGeom prst="rect"/>
          <a:noFill/>
        </p:spPr>
        <p:txBody>
          <a:bodyPr wrap="square">
            <a:spAutoFit/>
          </a:bodyPr>
          <a:p>
            <a:pPr>
              <a:lnSpc>
                <a:spcPct val="150000"/>
              </a:lnSpc>
            </a:pPr>
            <a:r>
              <a:rPr dirty="0" sz="2000" lang="en-US">
                <a:solidFill>
                  <a:schemeClr val="bg1"/>
                </a:solidFill>
                <a:latin typeface="Arial" panose="020B0604020202020204" pitchFamily="34" charset="0"/>
                <a:cs typeface="Arial" panose="020B0604020202020204" pitchFamily="34" charset="0"/>
              </a:rPr>
              <a:t>The measures of impact evaluation are immediate changes in awareness, attitudes, and confidence regarding alcohol consumption (Yeh et al., 2023.</a:t>
            </a:r>
          </a:p>
          <a:p>
            <a:pPr>
              <a:lnSpc>
                <a:spcPct val="150000"/>
              </a:lnSpc>
            </a:pPr>
            <a:r>
              <a:rPr dirty="0" sz="2000" lang="en-US">
                <a:solidFill>
                  <a:schemeClr val="bg1"/>
                </a:solidFill>
                <a:latin typeface="Arial" panose="020B0604020202020204" pitchFamily="34" charset="0"/>
                <a:cs typeface="Arial" panose="020B0604020202020204" pitchFamily="34" charset="0"/>
              </a:rPr>
              <a:t>Post- and pre-intervention questionnaires are used to evaluate the clarity of the participants about alcohol units and the national drinking guidelines (Dooley et al., 2026).</a:t>
            </a:r>
          </a:p>
          <a:p>
            <a:pPr>
              <a:lnSpc>
                <a:spcPct val="150000"/>
              </a:lnSpc>
            </a:pPr>
            <a:r>
              <a:rPr dirty="0" sz="2000" lang="en-US">
                <a:solidFill>
                  <a:schemeClr val="bg1"/>
                </a:solidFill>
                <a:latin typeface="Arial" panose="020B0604020202020204" pitchFamily="34" charset="0"/>
                <a:cs typeface="Arial" panose="020B0604020202020204" pitchFamily="34" charset="0"/>
              </a:rPr>
              <a:t>The campaign would assess the gains in refusal skills and decision-making skills at the point of peer pressure being applied (Purves et al., 2026).</a:t>
            </a:r>
          </a:p>
          <a:p>
            <a:pPr>
              <a:lnSpc>
                <a:spcPct val="150000"/>
              </a:lnSpc>
            </a:pPr>
            <a:r>
              <a:rPr dirty="0" sz="2000" lang="en-US">
                <a:solidFill>
                  <a:schemeClr val="bg1"/>
                </a:solidFill>
                <a:latin typeface="Arial" panose="020B0604020202020204" pitchFamily="34" charset="0"/>
                <a:cs typeface="Arial" panose="020B0604020202020204" pitchFamily="34" charset="0"/>
              </a:rPr>
              <a:t>The reflective surveys are used to investigate participants' perceptions of alcohol-free </a:t>
            </a:r>
            <a:r>
              <a:rPr dirty="0" sz="2000" lang="en-US" err="1">
                <a:solidFill>
                  <a:schemeClr val="bg1"/>
                </a:solidFill>
                <a:latin typeface="Arial" panose="020B0604020202020204" pitchFamily="34" charset="0"/>
                <a:cs typeface="Arial" panose="020B0604020202020204" pitchFamily="34" charset="0"/>
              </a:rPr>
              <a:t>socialisation</a:t>
            </a:r>
            <a:r>
              <a:rPr dirty="0" sz="2000" lang="en-US">
                <a:solidFill>
                  <a:schemeClr val="bg1"/>
                </a:solidFill>
                <a:latin typeface="Arial" panose="020B0604020202020204" pitchFamily="34" charset="0"/>
                <a:cs typeface="Arial" panose="020B0604020202020204" pitchFamily="34" charset="0"/>
              </a:rPr>
              <a:t> (Weiger et al., 2026).</a:t>
            </a:r>
          </a:p>
          <a:p>
            <a:pPr>
              <a:lnSpc>
                <a:spcPct val="150000"/>
              </a:lnSpc>
            </a:pPr>
            <a:r>
              <a:rPr dirty="0" sz="2000" lang="en-US">
                <a:solidFill>
                  <a:schemeClr val="bg1"/>
                </a:solidFill>
                <a:latin typeface="Arial" panose="020B0604020202020204" pitchFamily="34" charset="0"/>
                <a:cs typeface="Arial" panose="020B0604020202020204" pitchFamily="34" charset="0"/>
              </a:rPr>
              <a:t>An assessment of short-term psychological outcomes found increased motivation towards healthier lifestyles (Menda et al., 2026).</a:t>
            </a:r>
          </a:p>
          <a:p>
            <a:pPr>
              <a:lnSpc>
                <a:spcPct val="150000"/>
              </a:lnSpc>
            </a:pPr>
            <a:r>
              <a:rPr dirty="0" sz="2000" lang="en-US">
                <a:solidFill>
                  <a:schemeClr val="bg1"/>
                </a:solidFill>
                <a:latin typeface="Arial" panose="020B0604020202020204" pitchFamily="34" charset="0"/>
                <a:cs typeface="Arial" panose="020B0604020202020204" pitchFamily="34" charset="0"/>
              </a:rPr>
              <a:t>The findings show the effectiveness of the educational aspects in affecting the knowledge and mindset throughout the </a:t>
            </a:r>
            <a:r>
              <a:rPr dirty="0" sz="2000" lang="en-US" err="1">
                <a:solidFill>
                  <a:schemeClr val="bg1"/>
                </a:solidFill>
                <a:latin typeface="Arial" panose="020B0604020202020204" pitchFamily="34" charset="0"/>
                <a:cs typeface="Arial" panose="020B0604020202020204" pitchFamily="34" charset="0"/>
              </a:rPr>
              <a:t>programme</a:t>
            </a:r>
            <a:r>
              <a:rPr dirty="0" sz="2000" lang="en-US">
                <a:solidFill>
                  <a:schemeClr val="bg1"/>
                </a:solidFill>
                <a:latin typeface="Arial" panose="020B0604020202020204" pitchFamily="34" charset="0"/>
                <a:cs typeface="Arial" panose="020B0604020202020204" pitchFamily="34" charset="0"/>
              </a:rPr>
              <a:t>  (Weiger et al., 2026).</a:t>
            </a:r>
          </a:p>
        </p:txBody>
      </p:sp>
      <p:sp>
        <p:nvSpPr>
          <p:cNvPr id="1048750" name="Rectangle 8"/>
          <p:cNvSpPr/>
          <p:nvPr/>
        </p:nvSpPr>
        <p:spPr>
          <a:xfrm>
            <a:off x="285688" y="9429780"/>
            <a:ext cx="1643074" cy="461665"/>
          </a:xfrm>
          <a:prstGeom prst="rect"/>
          <a:noFill/>
        </p:spPr>
        <p:txBody>
          <a:bodyPr bIns="45720" lIns="91440" rIns="91440" tIns="45720" wrap="square">
            <a:spAutoFit/>
          </a:bodyPr>
          <a:p>
            <a:pPr algn="ctr"/>
            <a:r>
              <a:rPr dirty="0" sz="2400" lang="en-IN">
                <a:ln w="18415" cmpd="sng">
                  <a:solidFill>
                    <a:srgbClr val="FFFFFF"/>
                  </a:solidFill>
                  <a:prstDash val="solid"/>
                </a:ln>
                <a:solidFill>
                  <a:srgbClr val="FFFFFF"/>
                </a:solidFill>
                <a:effectLst>
                  <a:outerShdw algn="tl" blurRad="63500" dir="3600000" rotWithShape="0">
                    <a:srgbClr val="000000">
                      <a:alpha val="70000"/>
                    </a:srgbClr>
                  </a:outerShdw>
                </a:effectLst>
              </a:rPr>
              <a:t>BHUMIKA</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93" name=""/>
        <p:cNvGrpSpPr/>
        <p:nvPr/>
      </p:nvGrpSpPr>
      <p:grpSpPr>
        <a:xfrm>
          <a:off x="0" y="0"/>
          <a:ext cx="0" cy="0"/>
          <a:chOff x="0" y="0"/>
          <a:chExt cx="0" cy="0"/>
        </a:xfrm>
      </p:grpSpPr>
      <p:sp>
        <p:nvSpPr>
          <p:cNvPr id="1048751" name="Freeform 2"/>
          <p:cNvSpPr/>
          <p:nvPr/>
        </p:nvSpPr>
        <p:spPr>
          <a:xfrm>
            <a:off x="14941151" y="-3381558"/>
            <a:ext cx="9925455" cy="9835224"/>
          </a:xfrm>
          <a:custGeom>
            <a:avLst/>
            <a:ahLst/>
            <a:rect l="l" t="t" r="r" b="b"/>
            <a:pathLst>
              <a:path w="9925455" h="9835224">
                <a:moveTo>
                  <a:pt x="0" y="0"/>
                </a:moveTo>
                <a:lnTo>
                  <a:pt x="9925456" y="0"/>
                </a:lnTo>
                <a:lnTo>
                  <a:pt x="9925456" y="9835224"/>
                </a:lnTo>
                <a:lnTo>
                  <a:pt x="0" y="9835224"/>
                </a:lnTo>
                <a:lnTo>
                  <a:pt x="0" y="0"/>
                </a:lnTo>
                <a:close/>
              </a:path>
            </a:pathLst>
          </a:custGeom>
          <a:blipFill>
            <a:blip xmlns:r="http://schemas.openxmlformats.org/officeDocument/2006/relationships" r:embed="rId1"/>
            <a:stretch>
              <a:fillRect/>
            </a:stretch>
          </a:blipFill>
        </p:spPr>
        <p:txBody>
          <a:bodyPr/>
          <a:p>
            <a:endParaRPr lang="en-IN"/>
          </a:p>
        </p:txBody>
      </p:sp>
      <p:sp>
        <p:nvSpPr>
          <p:cNvPr id="1048752" name="Freeform 3"/>
          <p:cNvSpPr/>
          <p:nvPr/>
        </p:nvSpPr>
        <p:spPr>
          <a:xfrm flipH="1">
            <a:off x="11740341" y="2857500"/>
            <a:ext cx="6191516" cy="7429500"/>
          </a:xfrm>
          <a:custGeom>
            <a:avLst/>
            <a:ahLst/>
            <a:rect l="l" t="t" r="r" b="b"/>
            <a:pathLst>
              <a:path w="7464504" h="9258300">
                <a:moveTo>
                  <a:pt x="7464504" y="0"/>
                </a:moveTo>
                <a:lnTo>
                  <a:pt x="0" y="0"/>
                </a:lnTo>
                <a:lnTo>
                  <a:pt x="0" y="9258300"/>
                </a:lnTo>
                <a:lnTo>
                  <a:pt x="7464504" y="9258300"/>
                </a:lnTo>
                <a:lnTo>
                  <a:pt x="7464504" y="0"/>
                </a:lnTo>
                <a:close/>
              </a:path>
            </a:pathLst>
          </a:custGeom>
          <a:blipFill>
            <a:blip xmlns:r="http://schemas.openxmlformats.org/officeDocument/2006/relationships" r:embed="rId2"/>
            <a:stretch>
              <a:fillRect/>
            </a:stretch>
          </a:blipFill>
        </p:spPr>
        <p:txBody>
          <a:bodyPr/>
          <a:p>
            <a:endParaRPr lang="en-IN"/>
          </a:p>
        </p:txBody>
      </p:sp>
      <p:sp>
        <p:nvSpPr>
          <p:cNvPr id="1048753" name="Freeform 4"/>
          <p:cNvSpPr/>
          <p:nvPr/>
        </p:nvSpPr>
        <p:spPr>
          <a:xfrm>
            <a:off x="-2422247" y="-7197802"/>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1"/>
            <a:stretch>
              <a:fillRect/>
            </a:stretch>
          </a:blipFill>
        </p:spPr>
        <p:txBody>
          <a:bodyPr/>
          <a:p>
            <a:endParaRPr lang="en-IN"/>
          </a:p>
        </p:txBody>
      </p:sp>
      <p:grpSp>
        <p:nvGrpSpPr>
          <p:cNvPr id="94" name="Group 5"/>
          <p:cNvGrpSpPr/>
          <p:nvPr/>
        </p:nvGrpSpPr>
        <p:grpSpPr>
          <a:xfrm>
            <a:off x="380999" y="2998205"/>
            <a:ext cx="11172101" cy="5774701"/>
            <a:chOff x="0" y="-22784"/>
            <a:chExt cx="1660202" cy="305852"/>
          </a:xfrm>
        </p:grpSpPr>
        <p:sp>
          <p:nvSpPr>
            <p:cNvPr id="1048754" name="Freeform 6"/>
            <p:cNvSpPr/>
            <p:nvPr/>
          </p:nvSpPr>
          <p:spPr>
            <a:xfrm>
              <a:off x="0" y="0"/>
              <a:ext cx="1632377" cy="280401"/>
            </a:xfrm>
            <a:custGeom>
              <a:avLst/>
              <a:ahLst/>
              <a:rect l="l" t="t" r="r" b="b"/>
              <a:pathLst>
                <a:path w="1632377" h="280401">
                  <a:moveTo>
                    <a:pt x="63705" y="0"/>
                  </a:moveTo>
                  <a:lnTo>
                    <a:pt x="1568673" y="0"/>
                  </a:lnTo>
                  <a:cubicBezTo>
                    <a:pt x="1585568" y="0"/>
                    <a:pt x="1601772" y="6712"/>
                    <a:pt x="1613719" y="18659"/>
                  </a:cubicBezTo>
                  <a:cubicBezTo>
                    <a:pt x="1625665" y="30606"/>
                    <a:pt x="1632377" y="46809"/>
                    <a:pt x="1632377" y="63705"/>
                  </a:cubicBezTo>
                  <a:lnTo>
                    <a:pt x="1632377" y="216696"/>
                  </a:lnTo>
                  <a:cubicBezTo>
                    <a:pt x="1632377" y="251879"/>
                    <a:pt x="1603856" y="280401"/>
                    <a:pt x="1568673" y="280401"/>
                  </a:cubicBezTo>
                  <a:lnTo>
                    <a:pt x="63705" y="280401"/>
                  </a:lnTo>
                  <a:cubicBezTo>
                    <a:pt x="46809" y="280401"/>
                    <a:pt x="30606" y="273689"/>
                    <a:pt x="18659" y="261742"/>
                  </a:cubicBezTo>
                  <a:cubicBezTo>
                    <a:pt x="6712" y="249795"/>
                    <a:pt x="0" y="233592"/>
                    <a:pt x="0" y="216696"/>
                  </a:cubicBezTo>
                  <a:lnTo>
                    <a:pt x="0" y="63705"/>
                  </a:lnTo>
                  <a:cubicBezTo>
                    <a:pt x="0" y="46809"/>
                    <a:pt x="6712" y="30606"/>
                    <a:pt x="18659" y="18659"/>
                  </a:cubicBezTo>
                  <a:cubicBezTo>
                    <a:pt x="30606" y="6712"/>
                    <a:pt x="46809" y="0"/>
                    <a:pt x="63705" y="0"/>
                  </a:cubicBezTo>
                  <a:close/>
                </a:path>
              </a:pathLst>
            </a:custGeom>
            <a:solidFill>
              <a:srgbClr val="FF914D"/>
            </a:solidFill>
          </p:spPr>
          <p:txBody>
            <a:bodyPr/>
            <a:p>
              <a:endParaRPr lang="en-IN"/>
            </a:p>
          </p:txBody>
        </p:sp>
        <p:sp>
          <p:nvSpPr>
            <p:cNvPr id="1048755" name="TextBox 7"/>
            <p:cNvSpPr txBox="1"/>
            <p:nvPr/>
          </p:nvSpPr>
          <p:spPr>
            <a:xfrm>
              <a:off x="35355" y="-22784"/>
              <a:ext cx="1624847" cy="305852"/>
            </a:xfrm>
            <a:prstGeom prst="rect"/>
          </p:spPr>
          <p:txBody>
            <a:bodyPr anchor="ctr" bIns="50800" lIns="50800" rIns="50800" rtlCol="0" tIns="50800"/>
            <a:p>
              <a:pPr lvl="0">
                <a:lnSpc>
                  <a:spcPct val="150000"/>
                </a:lnSpc>
              </a:pPr>
              <a:r>
                <a:rPr dirty="0" lang="en-IN">
                  <a:latin typeface="Arial" panose="020B0604020202020204" pitchFamily="34" charset="0"/>
                  <a:cs typeface="Arial" panose="020B0604020202020204" pitchFamily="34" charset="0"/>
                </a:rPr>
                <a:t>Outcome evaluation assesses changes in behaviour resulting from the intervention at the long-term level (Weiger </a:t>
              </a:r>
              <a:r>
                <a:rPr dirty="0" i="1" lang="en-IN">
                  <a:latin typeface="Arial" panose="020B0604020202020204" pitchFamily="34" charset="0"/>
                  <a:cs typeface="Arial" panose="020B0604020202020204" pitchFamily="34" charset="0"/>
                </a:rPr>
                <a:t>et al., </a:t>
              </a:r>
              <a:r>
                <a:rPr dirty="0" lang="en-IN">
                  <a:latin typeface="Arial" panose="020B0604020202020204" pitchFamily="34" charset="0"/>
                  <a:cs typeface="Arial" panose="020B0604020202020204" pitchFamily="34" charset="0"/>
                </a:rPr>
                <a:t>2026).</a:t>
              </a:r>
            </a:p>
            <a:p>
              <a:pPr lvl="0">
                <a:lnSpc>
                  <a:spcPct val="150000"/>
                </a:lnSpc>
              </a:pPr>
              <a:r>
                <a:rPr dirty="0" lang="en-IN">
                  <a:latin typeface="Arial" panose="020B0604020202020204" pitchFamily="34" charset="0"/>
                  <a:cs typeface="Arial" panose="020B0604020202020204" pitchFamily="34" charset="0"/>
                </a:rPr>
                <a:t>The participants use self-report monitoring instruments in order to monitor their alcohol consumption every week (Yeh </a:t>
              </a:r>
              <a:r>
                <a:rPr dirty="0" i="1" lang="en-IN">
                  <a:latin typeface="Arial" panose="020B0604020202020204" pitchFamily="34" charset="0"/>
                  <a:cs typeface="Arial" panose="020B0604020202020204" pitchFamily="34" charset="0"/>
                </a:rPr>
                <a:t>et al., </a:t>
              </a:r>
              <a:r>
                <a:rPr dirty="0" lang="en-IN">
                  <a:latin typeface="Arial" panose="020B0604020202020204" pitchFamily="34" charset="0"/>
                  <a:cs typeface="Arial" panose="020B0604020202020204" pitchFamily="34" charset="0"/>
                </a:rPr>
                <a:t>2023).</a:t>
              </a:r>
            </a:p>
            <a:p>
              <a:pPr lvl="0">
                <a:lnSpc>
                  <a:spcPct val="150000"/>
                </a:lnSpc>
              </a:pPr>
              <a:r>
                <a:rPr dirty="0" lang="en-IN">
                  <a:latin typeface="Arial" panose="020B0604020202020204" pitchFamily="34" charset="0"/>
                  <a:cs typeface="Arial" panose="020B0604020202020204" pitchFamily="34" charset="0"/>
                </a:rPr>
                <a:t>The comparisons of the baseline data and the data of Week 8 demonstrate decreases in the frequency of binge drinking.</a:t>
              </a:r>
            </a:p>
            <a:p>
              <a:pPr lvl="0">
                <a:lnSpc>
                  <a:spcPct val="150000"/>
                </a:lnSpc>
              </a:pPr>
              <a:r>
                <a:rPr dirty="0" lang="en-IN">
                  <a:latin typeface="Arial" panose="020B0604020202020204" pitchFamily="34" charset="0"/>
                  <a:cs typeface="Arial" panose="020B0604020202020204" pitchFamily="34" charset="0"/>
                </a:rPr>
                <a:t>Participation in alcohol-free events means a positive change in lifestyle (Purves </a:t>
              </a:r>
              <a:r>
                <a:rPr dirty="0" i="1" lang="en-IN">
                  <a:latin typeface="Arial" panose="020B0604020202020204" pitchFamily="34" charset="0"/>
                  <a:cs typeface="Arial" panose="020B0604020202020204" pitchFamily="34" charset="0"/>
                </a:rPr>
                <a:t>et al., </a:t>
              </a:r>
              <a:r>
                <a:rPr dirty="0" lang="en-IN">
                  <a:latin typeface="Arial" panose="020B0604020202020204" pitchFamily="34" charset="0"/>
                  <a:cs typeface="Arial" panose="020B0604020202020204" pitchFamily="34" charset="0"/>
                </a:rPr>
                <a:t>2026).</a:t>
              </a:r>
            </a:p>
            <a:p>
              <a:pPr lvl="0">
                <a:lnSpc>
                  <a:spcPct val="150000"/>
                </a:lnSpc>
              </a:pPr>
              <a:r>
                <a:rPr dirty="0" lang="en-IN">
                  <a:latin typeface="Arial" panose="020B0604020202020204" pitchFamily="34" charset="0"/>
                  <a:cs typeface="Arial" panose="020B0604020202020204" pitchFamily="34" charset="0"/>
                </a:rPr>
                <a:t>A follow-up survey helps to evaluate the participants regarding healthier procedures at the end of the campaign  (Davis and O’Neill, 2022).</a:t>
              </a:r>
            </a:p>
            <a:p>
              <a:pPr lvl="0">
                <a:lnSpc>
                  <a:spcPct val="150000"/>
                </a:lnSpc>
              </a:pPr>
              <a:r>
                <a:rPr dirty="0" lang="en-IN">
                  <a:latin typeface="Arial" panose="020B0604020202020204" pitchFamily="34" charset="0"/>
                  <a:cs typeface="Arial" panose="020B0604020202020204" pitchFamily="34" charset="0"/>
                </a:rPr>
                <a:t>This measurement ensures the programme results in sustainable changes beyond awareness to promote the benefits of health in the long term and mitigate the risk of alcohol (</a:t>
              </a:r>
              <a:r>
                <a:rPr dirty="0" lang="en-IN" err="1">
                  <a:latin typeface="Arial" panose="020B0604020202020204" pitchFamily="34" charset="0"/>
                  <a:cs typeface="Arial" panose="020B0604020202020204" pitchFamily="34" charset="0"/>
                </a:rPr>
                <a:t>Quatremère</a:t>
              </a:r>
              <a:r>
                <a:rPr dirty="0" lang="en-IN">
                  <a:latin typeface="Arial" panose="020B0604020202020204" pitchFamily="34" charset="0"/>
                  <a:cs typeface="Arial" panose="020B0604020202020204" pitchFamily="34" charset="0"/>
                </a:rPr>
                <a:t> </a:t>
              </a:r>
              <a:r>
                <a:rPr dirty="0" i="1" lang="en-IN">
                  <a:latin typeface="Arial" panose="020B0604020202020204" pitchFamily="34" charset="0"/>
                  <a:cs typeface="Arial" panose="020B0604020202020204" pitchFamily="34" charset="0"/>
                </a:rPr>
                <a:t>et al., </a:t>
              </a:r>
              <a:r>
                <a:rPr dirty="0" lang="en-IN">
                  <a:latin typeface="Arial" panose="020B0604020202020204" pitchFamily="34" charset="0"/>
                  <a:cs typeface="Arial" panose="020B0604020202020204" pitchFamily="34" charset="0"/>
                </a:rPr>
                <a:t>2023).</a:t>
              </a:r>
            </a:p>
          </p:txBody>
        </p:sp>
      </p:grpSp>
      <p:sp>
        <p:nvSpPr>
          <p:cNvPr id="1048756" name="TextBox 8"/>
          <p:cNvSpPr txBox="1"/>
          <p:nvPr/>
        </p:nvSpPr>
        <p:spPr>
          <a:xfrm>
            <a:off x="316077" y="1453513"/>
            <a:ext cx="11019298" cy="1790700"/>
          </a:xfrm>
          <a:prstGeom prst="rect"/>
        </p:spPr>
        <p:txBody>
          <a:bodyPr anchor="t" bIns="0" lIns="0" rIns="0" rtlCol="0" tIns="0" wrap="square">
            <a:spAutoFit/>
          </a:bodyPr>
          <a:p>
            <a:pPr algn="ctr">
              <a:lnSpc>
                <a:spcPct val="150000"/>
              </a:lnSpc>
            </a:pPr>
            <a:r>
              <a:rPr b="1" dirty="0" sz="8000" lang="en-US">
                <a:solidFill>
                  <a:srgbClr val="FFFFFF"/>
                </a:solidFill>
                <a:latin typeface="Arial" panose="020B0604020202020204" pitchFamily="34" charset="0"/>
                <a:ea typeface="BM Hanna"/>
                <a:cs typeface="Arial" panose="020B0604020202020204" pitchFamily="34" charset="0"/>
                <a:sym typeface="BM Hanna"/>
              </a:rPr>
              <a:t> Outcome Evaluation</a:t>
            </a:r>
          </a:p>
        </p:txBody>
      </p:sp>
      <p:sp>
        <p:nvSpPr>
          <p:cNvPr id="1048757" name="Freeform 9"/>
          <p:cNvSpPr/>
          <p:nvPr/>
        </p:nvSpPr>
        <p:spPr>
          <a:xfrm>
            <a:off x="5183456" y="-1536054"/>
            <a:ext cx="4256068" cy="3072107"/>
          </a:xfrm>
          <a:custGeom>
            <a:avLst/>
            <a:ahLst/>
            <a:rect l="l" t="t" r="r" b="b"/>
            <a:pathLst>
              <a:path w="4256068" h="3072107">
                <a:moveTo>
                  <a:pt x="0" y="0"/>
                </a:moveTo>
                <a:lnTo>
                  <a:pt x="4256068" y="0"/>
                </a:lnTo>
                <a:lnTo>
                  <a:pt x="4256068" y="3072108"/>
                </a:lnTo>
                <a:lnTo>
                  <a:pt x="0" y="3072108"/>
                </a:lnTo>
                <a:lnTo>
                  <a:pt x="0" y="0"/>
                </a:lnTo>
                <a:close/>
              </a:path>
            </a:pathLst>
          </a:custGeom>
          <a:blipFill>
            <a:blip xmlns:r="http://schemas.openxmlformats.org/officeDocument/2006/relationships" r:embed="rId3"/>
            <a:stretch>
              <a:fillRect/>
            </a:stretch>
          </a:blipFill>
        </p:spPr>
        <p:txBody>
          <a:bodyPr/>
          <a:p>
            <a:endParaRPr lang="en-IN"/>
          </a:p>
        </p:txBody>
      </p:sp>
      <p:sp>
        <p:nvSpPr>
          <p:cNvPr id="1048758" name="Freeform 10"/>
          <p:cNvSpPr/>
          <p:nvPr/>
        </p:nvSpPr>
        <p:spPr>
          <a:xfrm>
            <a:off x="-293350" y="8739482"/>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a:p>
            <a:endParaRPr lang="en-IN"/>
          </a:p>
        </p:txBody>
      </p:sp>
      <p:sp>
        <p:nvSpPr>
          <p:cNvPr id="1048759" name="Freeform 11"/>
          <p:cNvSpPr/>
          <p:nvPr/>
        </p:nvSpPr>
        <p:spPr>
          <a:xfrm>
            <a:off x="15896385" y="102870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a:p>
            <a:endParaRPr lang="en-IN"/>
          </a:p>
        </p:txBody>
      </p:sp>
      <p:sp>
        <p:nvSpPr>
          <p:cNvPr id="1048760" name="Rectangle 11"/>
          <p:cNvSpPr/>
          <p:nvPr/>
        </p:nvSpPr>
        <p:spPr>
          <a:xfrm>
            <a:off x="285688" y="9429780"/>
            <a:ext cx="1643074" cy="461665"/>
          </a:xfrm>
          <a:prstGeom prst="rect"/>
          <a:noFill/>
        </p:spPr>
        <p:txBody>
          <a:bodyPr bIns="45720" lIns="91440" rIns="91440" tIns="45720" wrap="square">
            <a:spAutoFit/>
          </a:bodyPr>
          <a:p>
            <a:pPr algn="ctr"/>
            <a:r>
              <a:rPr dirty="0" sz="2400" lang="en-IN">
                <a:ln w="18415" cmpd="sng">
                  <a:solidFill>
                    <a:srgbClr val="FFFFFF"/>
                  </a:solidFill>
                  <a:prstDash val="solid"/>
                </a:ln>
                <a:solidFill>
                  <a:srgbClr val="FFFFFF"/>
                </a:solidFill>
                <a:effectLst>
                  <a:outerShdw algn="tl" blurRad="63500" dir="3600000" rotWithShape="0">
                    <a:srgbClr val="000000">
                      <a:alpha val="70000"/>
                    </a:srgbClr>
                  </a:outerShdw>
                </a:effectLst>
              </a:rPr>
              <a:t>BHUMIKA</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95" name=""/>
        <p:cNvGrpSpPr/>
        <p:nvPr/>
      </p:nvGrpSpPr>
      <p:grpSpPr>
        <a:xfrm>
          <a:off x="0" y="0"/>
          <a:ext cx="0" cy="0"/>
          <a:chOff x="0" y="0"/>
          <a:chExt cx="0" cy="0"/>
        </a:xfrm>
      </p:grpSpPr>
      <p:sp>
        <p:nvSpPr>
          <p:cNvPr id="1048761" name="Freeform 2"/>
          <p:cNvSpPr/>
          <p:nvPr/>
        </p:nvSpPr>
        <p:spPr>
          <a:xfrm>
            <a:off x="629773" y="3072107"/>
            <a:ext cx="3595627" cy="7691180"/>
          </a:xfrm>
          <a:custGeom>
            <a:avLst/>
            <a:ahLst/>
            <a:rect l="l" t="t" r="r" b="b"/>
            <a:pathLst>
              <a:path w="3595627" h="7691180">
                <a:moveTo>
                  <a:pt x="0" y="0"/>
                </a:moveTo>
                <a:lnTo>
                  <a:pt x="3595626" y="0"/>
                </a:lnTo>
                <a:lnTo>
                  <a:pt x="3595626" y="7691180"/>
                </a:lnTo>
                <a:lnTo>
                  <a:pt x="0" y="7691180"/>
                </a:lnTo>
                <a:lnTo>
                  <a:pt x="0" y="0"/>
                </a:lnTo>
                <a:close/>
              </a:path>
            </a:pathLst>
          </a:custGeom>
          <a:blipFill>
            <a:blip xmlns:r="http://schemas.openxmlformats.org/officeDocument/2006/relationships" r:embed="rId6"/>
            <a:stretch>
              <a:fillRect/>
            </a:stretch>
          </a:blipFill>
        </p:spPr>
        <p:txBody>
          <a:bodyPr/>
          <a:p>
            <a:endParaRPr lang="en-IN"/>
          </a:p>
        </p:txBody>
      </p:sp>
      <p:sp>
        <p:nvSpPr>
          <p:cNvPr id="1048762" name="Freeform 3"/>
          <p:cNvSpPr/>
          <p:nvPr/>
        </p:nvSpPr>
        <p:spPr>
          <a:xfrm rot="2410105">
            <a:off x="-5754418" y="-6304074"/>
            <a:ext cx="9925455" cy="9835224"/>
          </a:xfrm>
          <a:custGeom>
            <a:avLst/>
            <a:ahLst/>
            <a:rect l="l" t="t" r="r" b="b"/>
            <a:pathLst>
              <a:path w="9925455" h="9835224">
                <a:moveTo>
                  <a:pt x="0" y="0"/>
                </a:moveTo>
                <a:lnTo>
                  <a:pt x="9925456" y="0"/>
                </a:lnTo>
                <a:lnTo>
                  <a:pt x="9925456" y="9835224"/>
                </a:lnTo>
                <a:lnTo>
                  <a:pt x="0" y="9835224"/>
                </a:lnTo>
                <a:lnTo>
                  <a:pt x="0" y="0"/>
                </a:lnTo>
                <a:close/>
              </a:path>
            </a:pathLst>
          </a:custGeom>
          <a:blipFill>
            <a:blip xmlns:r="http://schemas.openxmlformats.org/officeDocument/2006/relationships" r:embed="rId7"/>
            <a:stretch>
              <a:fillRect/>
            </a:stretch>
          </a:blipFill>
        </p:spPr>
        <p:txBody>
          <a:bodyPr/>
          <a:p>
            <a:endParaRPr lang="en-IN"/>
          </a:p>
        </p:txBody>
      </p:sp>
      <p:sp>
        <p:nvSpPr>
          <p:cNvPr id="1048763" name="Freeform 4"/>
          <p:cNvSpPr/>
          <p:nvPr/>
        </p:nvSpPr>
        <p:spPr>
          <a:xfrm>
            <a:off x="-2434798" y="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8"/>
            <a:stretch>
              <a:fillRect/>
            </a:stretch>
          </a:blipFill>
        </p:spPr>
        <p:txBody>
          <a:bodyPr/>
          <a:p>
            <a:endParaRPr lang="en-IN"/>
          </a:p>
        </p:txBody>
      </p:sp>
      <p:sp>
        <p:nvSpPr>
          <p:cNvPr id="1048764" name="Freeform 5"/>
          <p:cNvSpPr/>
          <p:nvPr/>
        </p:nvSpPr>
        <p:spPr>
          <a:xfrm rot="2410105">
            <a:off x="16231705" y="4519311"/>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7"/>
            <a:stretch>
              <a:fillRect/>
            </a:stretch>
          </a:blipFill>
        </p:spPr>
        <p:txBody>
          <a:bodyPr/>
          <a:p>
            <a:endParaRPr lang="en-IN"/>
          </a:p>
        </p:txBody>
      </p:sp>
      <p:sp>
        <p:nvSpPr>
          <p:cNvPr id="1048765" name="TextBox 6"/>
          <p:cNvSpPr txBox="1"/>
          <p:nvPr/>
        </p:nvSpPr>
        <p:spPr>
          <a:xfrm>
            <a:off x="3884702" y="816492"/>
            <a:ext cx="13309424" cy="2222500"/>
          </a:xfrm>
          <a:prstGeom prst="rect"/>
        </p:spPr>
        <p:txBody>
          <a:bodyPr anchor="t" bIns="0" lIns="0" rIns="0" rtlCol="0" tIns="0">
            <a:spAutoFit/>
          </a:bodyPr>
          <a:p>
            <a:pPr algn="ctr">
              <a:lnSpc>
                <a:spcPts val="17500"/>
              </a:lnSpc>
              <a:spcBef>
                <a:spcPct val="0"/>
              </a:spcBef>
            </a:pPr>
            <a:r>
              <a:rPr b="1" dirty="0" sz="8000" lang="en-US">
                <a:solidFill>
                  <a:srgbClr val="FFFFFF"/>
                </a:solidFill>
                <a:latin typeface="Arial" panose="020B0604020202020204" pitchFamily="34" charset="0"/>
                <a:ea typeface="BM Hanna"/>
                <a:cs typeface="Arial" panose="020B0604020202020204" pitchFamily="34" charset="0"/>
                <a:sym typeface="BM Hanna"/>
              </a:rPr>
              <a:t>Measurement of Aims</a:t>
            </a:r>
          </a:p>
        </p:txBody>
      </p:sp>
      <p:sp>
        <p:nvSpPr>
          <p:cNvPr id="1048766" name="Freeform 15"/>
          <p:cNvSpPr/>
          <p:nvPr/>
        </p:nvSpPr>
        <p:spPr>
          <a:xfrm>
            <a:off x="14345094" y="-201749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8"/>
            <a:stretch>
              <a:fillRect/>
            </a:stretch>
          </a:blipFill>
        </p:spPr>
        <p:txBody>
          <a:bodyPr/>
          <a:p>
            <a:endParaRPr lang="en-IN"/>
          </a:p>
        </p:txBody>
      </p:sp>
      <p:graphicFrame>
        <p:nvGraphicFramePr>
          <p:cNvPr id="4194317" name="TextBox 7"/>
          <p:cNvGraphicFramePr>
            <a:graphicFrameLocks/>
          </p:cNvGraphicFramePr>
          <p:nvPr/>
        </p:nvGraphicFramePr>
        <p:xfrm>
          <a:off x="5569535" y="3542675"/>
          <a:ext cx="9424370" cy="5482976"/>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
        <p:nvSpPr>
          <p:cNvPr id="1048767" name="Rectangle 8"/>
          <p:cNvSpPr/>
          <p:nvPr/>
        </p:nvSpPr>
        <p:spPr>
          <a:xfrm>
            <a:off x="285688" y="9429780"/>
            <a:ext cx="1643074" cy="461665"/>
          </a:xfrm>
          <a:prstGeom prst="rect"/>
          <a:noFill/>
        </p:spPr>
        <p:txBody>
          <a:bodyPr bIns="45720" lIns="91440" rIns="91440" tIns="45720" wrap="square">
            <a:spAutoFit/>
          </a:bodyPr>
          <a:p>
            <a:pPr algn="ctr"/>
            <a:r>
              <a:rPr dirty="0" sz="2400" lang="en-IN">
                <a:ln w="18415" cmpd="sng">
                  <a:solidFill>
                    <a:srgbClr val="FFFFFF"/>
                  </a:solidFill>
                  <a:prstDash val="solid"/>
                </a:ln>
                <a:solidFill>
                  <a:srgbClr val="FFFFFF"/>
                </a:solidFill>
                <a:effectLst>
                  <a:outerShdw algn="tl" blurRad="63500" dir="3600000" rotWithShape="0">
                    <a:srgbClr val="000000">
                      <a:alpha val="70000"/>
                    </a:srgbClr>
                  </a:outerShdw>
                </a:effectLst>
              </a:rPr>
              <a:t>BHUMIKA</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96" name=""/>
        <p:cNvGrpSpPr/>
        <p:nvPr/>
      </p:nvGrpSpPr>
      <p:grpSpPr>
        <a:xfrm>
          <a:off x="0" y="0"/>
          <a:ext cx="0" cy="0"/>
          <a:chOff x="0" y="0"/>
          <a:chExt cx="0" cy="0"/>
        </a:xfrm>
      </p:grpSpPr>
      <p:sp>
        <p:nvSpPr>
          <p:cNvPr id="1048768" name="Rectangle 20"/>
          <p:cNvSpPr>
            <a:spLocks noChangeAspect="1" noMove="1" noResize="1" noRot="1" noGrp="1" noAdjustHandles="1" noEditPoints="1" noChangeArrowheads="1" noChangeShapeType="1" noTextEdit="1"/>
          </p:cNvSpPr>
          <p:nvPr/>
        </p:nvSpPr>
        <p:spPr bwMode="white">
          <a:xfrm>
            <a:off x="2286" y="0"/>
            <a:ext cx="18283428" cy="10287000"/>
          </a:xfrm>
          <a:prstGeom prst="rect"/>
          <a:no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lstStyle>
            <a:defPPr>
              <a:defRPr lang="en-US"/>
            </a:defPPr>
            <a:lvl1pPr algn="l" defTabSz="914400" eaLnBrk="1" hangingPunct="1" latinLnBrk="0" marL="0" rtl="0">
              <a:defRPr sz="1800" kern="1200">
                <a:solidFill>
                  <a:schemeClr val="lt1"/>
                </a:solidFill>
                <a:latin typeface="+mn-lt"/>
                <a:ea typeface="+mn-ea"/>
                <a:cs typeface="+mn-cs"/>
              </a:defRPr>
            </a:lvl1pPr>
            <a:lvl2pPr algn="l" defTabSz="914400" eaLnBrk="1" hangingPunct="1" latinLnBrk="0" marL="457200" rtl="0">
              <a:defRPr sz="1800" kern="1200">
                <a:solidFill>
                  <a:schemeClr val="lt1"/>
                </a:solidFill>
                <a:latin typeface="+mn-lt"/>
                <a:ea typeface="+mn-ea"/>
                <a:cs typeface="+mn-cs"/>
              </a:defRPr>
            </a:lvl2pPr>
            <a:lvl3pPr algn="l" defTabSz="914400" eaLnBrk="1" hangingPunct="1" latinLnBrk="0" marL="914400" rtl="0">
              <a:defRPr sz="1800" kern="1200">
                <a:solidFill>
                  <a:schemeClr val="lt1"/>
                </a:solidFill>
                <a:latin typeface="+mn-lt"/>
                <a:ea typeface="+mn-ea"/>
                <a:cs typeface="+mn-cs"/>
              </a:defRPr>
            </a:lvl3pPr>
            <a:lvl4pPr algn="l" defTabSz="914400" eaLnBrk="1" hangingPunct="1" latinLnBrk="0" marL="1371600" rtl="0">
              <a:defRPr sz="1800" kern="1200">
                <a:solidFill>
                  <a:schemeClr val="lt1"/>
                </a:solidFill>
                <a:latin typeface="+mn-lt"/>
                <a:ea typeface="+mn-ea"/>
                <a:cs typeface="+mn-cs"/>
              </a:defRPr>
            </a:lvl4pPr>
            <a:lvl5pPr algn="l" defTabSz="914400" eaLnBrk="1" hangingPunct="1" latinLnBrk="0" marL="1828800" rtl="0">
              <a:defRPr sz="1800" kern="1200">
                <a:solidFill>
                  <a:schemeClr val="lt1"/>
                </a:solidFill>
                <a:latin typeface="+mn-lt"/>
                <a:ea typeface="+mn-ea"/>
                <a:cs typeface="+mn-cs"/>
              </a:defRPr>
            </a:lvl5pPr>
            <a:lvl6pPr algn="l" defTabSz="914400" eaLnBrk="1" hangingPunct="1" latinLnBrk="0" marL="2286000" rtl="0">
              <a:defRPr sz="1800" kern="1200">
                <a:solidFill>
                  <a:schemeClr val="lt1"/>
                </a:solidFill>
                <a:latin typeface="+mn-lt"/>
                <a:ea typeface="+mn-ea"/>
                <a:cs typeface="+mn-cs"/>
              </a:defRPr>
            </a:lvl6pPr>
            <a:lvl7pPr algn="l" defTabSz="914400" eaLnBrk="1" hangingPunct="1" latinLnBrk="0" marL="2743200" rtl="0">
              <a:defRPr sz="1800" kern="1200">
                <a:solidFill>
                  <a:schemeClr val="lt1"/>
                </a:solidFill>
                <a:latin typeface="+mn-lt"/>
                <a:ea typeface="+mn-ea"/>
                <a:cs typeface="+mn-cs"/>
              </a:defRPr>
            </a:lvl7pPr>
            <a:lvl8pPr algn="l" defTabSz="914400" eaLnBrk="1" hangingPunct="1" latinLnBrk="0" marL="3200400" rtl="0">
              <a:defRPr sz="1800" kern="1200">
                <a:solidFill>
                  <a:schemeClr val="lt1"/>
                </a:solidFill>
                <a:latin typeface="+mn-lt"/>
                <a:ea typeface="+mn-ea"/>
                <a:cs typeface="+mn-cs"/>
              </a:defRPr>
            </a:lvl8pPr>
            <a:lvl9pPr algn="l" defTabSz="914400" eaLnBrk="1" hangingPunct="1" latinLnBrk="0" marL="3657600" rtl="0">
              <a:defRPr sz="1800" kern="1200">
                <a:solidFill>
                  <a:schemeClr val="lt1"/>
                </a:solidFill>
                <a:latin typeface="+mn-lt"/>
                <a:ea typeface="+mn-ea"/>
                <a:cs typeface="+mn-cs"/>
              </a:defRPr>
            </a:lvl9pPr>
          </a:lstStyle>
          <a:p>
            <a:pPr algn="ctr"/>
            <a:endParaRPr lang="en-US"/>
          </a:p>
        </p:txBody>
      </p:sp>
      <p:pic>
        <p:nvPicPr>
          <p:cNvPr id="2097166" name="Picture 15"/>
          <p:cNvPicPr>
            <a:picLocks noChangeAspect="1"/>
          </p:cNvPicPr>
          <p:nvPr/>
        </p:nvPicPr>
        <p:blipFill>
          <a:blip xmlns:r="http://schemas.openxmlformats.org/officeDocument/2006/relationships" r:embed="rId1"/>
          <a:srcRect r="870" b="-1"/>
          <a:stretch>
            <a:fillRect/>
          </a:stretch>
        </p:blipFill>
        <p:spPr>
          <a:xfrm>
            <a:off x="1524000" y="2095500"/>
            <a:ext cx="14935200" cy="7420789"/>
          </a:xfrm>
          <a:prstGeom prst="rect"/>
        </p:spPr>
      </p:pic>
      <p:sp>
        <p:nvSpPr>
          <p:cNvPr id="1048769" name="TextBox 19"/>
          <p:cNvSpPr txBox="1"/>
          <p:nvPr/>
        </p:nvSpPr>
        <p:spPr>
          <a:xfrm>
            <a:off x="6019800" y="647700"/>
            <a:ext cx="5410200" cy="830997"/>
          </a:xfrm>
          <a:prstGeom prst="rect"/>
          <a:noFill/>
        </p:spPr>
        <p:txBody>
          <a:bodyPr wrap="square">
            <a:spAutoFit/>
          </a:bodyPr>
          <a:p>
            <a:r>
              <a:rPr b="1" dirty="0" sz="4800" lang="en-IN">
                <a:latin typeface="Arial" panose="020B0604020202020204" pitchFamily="34" charset="0"/>
                <a:cs typeface="Arial" panose="020B0604020202020204" pitchFamily="34" charset="0"/>
              </a:rPr>
              <a:t>Campaign Poster </a:t>
            </a:r>
          </a:p>
        </p:txBody>
      </p:sp>
      <p:sp>
        <p:nvSpPr>
          <p:cNvPr id="1048770" name="Rectangle 4"/>
          <p:cNvSpPr/>
          <p:nvPr/>
        </p:nvSpPr>
        <p:spPr>
          <a:xfrm>
            <a:off x="285688" y="9429780"/>
            <a:ext cx="1643074" cy="461665"/>
          </a:xfrm>
          <a:prstGeom prst="rect"/>
          <a:noFill/>
        </p:spPr>
        <p:txBody>
          <a:bodyPr bIns="45720" lIns="91440" rIns="91440" tIns="45720" wrap="square">
            <a:spAutoFit/>
          </a:bodyPr>
          <a:p>
            <a:pPr algn="ctr"/>
            <a:r>
              <a:rPr dirty="0" sz="2400" lang="en-IN">
                <a:ln w="18415" cmpd="sng">
                  <a:solidFill>
                    <a:srgbClr val="FFFFFF"/>
                  </a:solidFill>
                  <a:prstDash val="solid"/>
                </a:ln>
                <a:solidFill>
                  <a:srgbClr val="FFFFFF"/>
                </a:solidFill>
                <a:effectLst>
                  <a:outerShdw algn="tl" blurRad="63500" dir="3600000" rotWithShape="0">
                    <a:srgbClr val="000000">
                      <a:alpha val="70000"/>
                    </a:srgbClr>
                  </a:outerShdw>
                </a:effectLst>
              </a:rPr>
              <a:t>BHUMIKA</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97" name=""/>
        <p:cNvGrpSpPr/>
        <p:nvPr/>
      </p:nvGrpSpPr>
      <p:grpSpPr>
        <a:xfrm>
          <a:off x="0" y="0"/>
          <a:ext cx="0" cy="0"/>
          <a:chOff x="0" y="0"/>
          <a:chExt cx="0" cy="0"/>
        </a:xfrm>
      </p:grpSpPr>
      <p:sp>
        <p:nvSpPr>
          <p:cNvPr id="1048771" name="Freeform 2"/>
          <p:cNvSpPr/>
          <p:nvPr/>
        </p:nvSpPr>
        <p:spPr>
          <a:xfrm>
            <a:off x="629773" y="3072107"/>
            <a:ext cx="3595627" cy="7691180"/>
          </a:xfrm>
          <a:custGeom>
            <a:avLst/>
            <a:ahLst/>
            <a:rect l="l" t="t" r="r" b="b"/>
            <a:pathLst>
              <a:path w="3595627" h="7691180">
                <a:moveTo>
                  <a:pt x="0" y="0"/>
                </a:moveTo>
                <a:lnTo>
                  <a:pt x="3595626" y="0"/>
                </a:lnTo>
                <a:lnTo>
                  <a:pt x="3595626" y="7691180"/>
                </a:lnTo>
                <a:lnTo>
                  <a:pt x="0" y="7691180"/>
                </a:lnTo>
                <a:lnTo>
                  <a:pt x="0" y="0"/>
                </a:lnTo>
                <a:close/>
              </a:path>
            </a:pathLst>
          </a:custGeom>
          <a:blipFill>
            <a:blip xmlns:r="http://schemas.openxmlformats.org/officeDocument/2006/relationships" r:embed="rId6"/>
            <a:stretch>
              <a:fillRect/>
            </a:stretch>
          </a:blipFill>
        </p:spPr>
        <p:txBody>
          <a:bodyPr/>
          <a:p>
            <a:endParaRPr lang="en-IN"/>
          </a:p>
        </p:txBody>
      </p:sp>
      <p:sp>
        <p:nvSpPr>
          <p:cNvPr id="1048772" name="Freeform 3"/>
          <p:cNvSpPr/>
          <p:nvPr/>
        </p:nvSpPr>
        <p:spPr>
          <a:xfrm rot="2410105">
            <a:off x="-5754418" y="-6304074"/>
            <a:ext cx="9925455" cy="9835224"/>
          </a:xfrm>
          <a:custGeom>
            <a:avLst/>
            <a:ahLst/>
            <a:rect l="l" t="t" r="r" b="b"/>
            <a:pathLst>
              <a:path w="9925455" h="9835224">
                <a:moveTo>
                  <a:pt x="0" y="0"/>
                </a:moveTo>
                <a:lnTo>
                  <a:pt x="9925456" y="0"/>
                </a:lnTo>
                <a:lnTo>
                  <a:pt x="9925456" y="9835224"/>
                </a:lnTo>
                <a:lnTo>
                  <a:pt x="0" y="9835224"/>
                </a:lnTo>
                <a:lnTo>
                  <a:pt x="0" y="0"/>
                </a:lnTo>
                <a:close/>
              </a:path>
            </a:pathLst>
          </a:custGeom>
          <a:blipFill>
            <a:blip xmlns:r="http://schemas.openxmlformats.org/officeDocument/2006/relationships" r:embed="rId7"/>
            <a:stretch>
              <a:fillRect/>
            </a:stretch>
          </a:blipFill>
        </p:spPr>
        <p:txBody>
          <a:bodyPr/>
          <a:p>
            <a:endParaRPr lang="en-IN"/>
          </a:p>
        </p:txBody>
      </p:sp>
      <p:sp>
        <p:nvSpPr>
          <p:cNvPr id="1048773" name="Freeform 4"/>
          <p:cNvSpPr/>
          <p:nvPr/>
        </p:nvSpPr>
        <p:spPr>
          <a:xfrm>
            <a:off x="-2434798" y="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8"/>
            <a:stretch>
              <a:fillRect/>
            </a:stretch>
          </a:blipFill>
        </p:spPr>
        <p:txBody>
          <a:bodyPr/>
          <a:p>
            <a:endParaRPr lang="en-IN"/>
          </a:p>
        </p:txBody>
      </p:sp>
      <p:sp>
        <p:nvSpPr>
          <p:cNvPr id="1048774" name="Freeform 5"/>
          <p:cNvSpPr/>
          <p:nvPr/>
        </p:nvSpPr>
        <p:spPr>
          <a:xfrm rot="2410105">
            <a:off x="16231705" y="4519311"/>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7"/>
            <a:stretch>
              <a:fillRect/>
            </a:stretch>
          </a:blipFill>
        </p:spPr>
        <p:txBody>
          <a:bodyPr/>
          <a:p>
            <a:endParaRPr lang="en-IN"/>
          </a:p>
        </p:txBody>
      </p:sp>
      <p:sp>
        <p:nvSpPr>
          <p:cNvPr id="1048775" name="TextBox 6"/>
          <p:cNvSpPr txBox="1"/>
          <p:nvPr/>
        </p:nvSpPr>
        <p:spPr>
          <a:xfrm>
            <a:off x="3972978" y="966408"/>
            <a:ext cx="13309424" cy="2222499"/>
          </a:xfrm>
          <a:prstGeom prst="rect"/>
        </p:spPr>
        <p:txBody>
          <a:bodyPr anchor="t" bIns="0" lIns="0" rIns="0" rtlCol="0" tIns="0">
            <a:spAutoFit/>
          </a:bodyPr>
          <a:p>
            <a:pPr algn="ctr">
              <a:lnSpc>
                <a:spcPts val="17500"/>
              </a:lnSpc>
              <a:spcBef>
                <a:spcPct val="0"/>
              </a:spcBef>
            </a:pPr>
            <a:r>
              <a:rPr b="1" dirty="0" sz="8000" lang="en-US">
                <a:solidFill>
                  <a:srgbClr val="FFFFFF"/>
                </a:solidFill>
                <a:latin typeface="Arial" panose="020B0604020202020204" pitchFamily="34" charset="0"/>
                <a:ea typeface="BM Hanna"/>
                <a:cs typeface="Arial" panose="020B0604020202020204" pitchFamily="34" charset="0"/>
                <a:sym typeface="BM Hanna"/>
              </a:rPr>
              <a:t>Local Partners</a:t>
            </a:r>
          </a:p>
        </p:txBody>
      </p:sp>
      <p:graphicFrame>
        <p:nvGraphicFramePr>
          <p:cNvPr id="4194318" name="Diagram 16"/>
          <p:cNvGraphicFramePr>
            <a:graphicFrameLocks/>
          </p:cNvGraphicFramePr>
          <p:nvPr/>
        </p:nvGraphicFramePr>
        <p:xfrm>
          <a:off x="4782252" y="3542675"/>
          <a:ext cx="11690876" cy="5482976"/>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
        <p:nvSpPr>
          <p:cNvPr id="1048776" name="Freeform 15"/>
          <p:cNvSpPr/>
          <p:nvPr/>
        </p:nvSpPr>
        <p:spPr>
          <a:xfrm>
            <a:off x="14345094" y="-201749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8"/>
            <a:stretch>
              <a:fillRect/>
            </a:stretch>
          </a:blipFill>
        </p:spPr>
        <p:txBody>
          <a:bodyPr/>
          <a:p>
            <a:endParaRPr lang="en-IN"/>
          </a:p>
        </p:txBody>
      </p:sp>
      <p:sp>
        <p:nvSpPr>
          <p:cNvPr id="1048777" name="Rectangle 8"/>
          <p:cNvSpPr/>
          <p:nvPr/>
        </p:nvSpPr>
        <p:spPr>
          <a:xfrm>
            <a:off x="285688" y="9429780"/>
            <a:ext cx="1643074" cy="461665"/>
          </a:xfrm>
          <a:prstGeom prst="rect"/>
          <a:noFill/>
        </p:spPr>
        <p:txBody>
          <a:bodyPr bIns="45720" lIns="91440" rIns="91440" tIns="45720" wrap="square">
            <a:spAutoFit/>
          </a:bodyPr>
          <a:p>
            <a:pPr algn="ctr"/>
            <a:r>
              <a:rPr dirty="0" sz="2400" lang="en-IN">
                <a:ln w="18415" cmpd="sng">
                  <a:solidFill>
                    <a:srgbClr val="FFFFFF"/>
                  </a:solidFill>
                  <a:prstDash val="solid"/>
                </a:ln>
                <a:solidFill>
                  <a:srgbClr val="FFFFFF"/>
                </a:solidFill>
                <a:effectLst>
                  <a:outerShdw algn="tl" blurRad="63500" dir="3600000" rotWithShape="0">
                    <a:srgbClr val="000000">
                      <a:alpha val="70000"/>
                    </a:srgbClr>
                  </a:outerShdw>
                </a:effectLst>
              </a:rPr>
              <a:t>BHUMIKA</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98" name=""/>
        <p:cNvGrpSpPr/>
        <p:nvPr/>
      </p:nvGrpSpPr>
      <p:grpSpPr>
        <a:xfrm>
          <a:off x="0" y="0"/>
          <a:ext cx="0" cy="0"/>
          <a:chOff x="0" y="0"/>
          <a:chExt cx="0" cy="0"/>
        </a:xfrm>
      </p:grpSpPr>
      <p:sp>
        <p:nvSpPr>
          <p:cNvPr id="1048778" name="Freeform 3"/>
          <p:cNvSpPr/>
          <p:nvPr/>
        </p:nvSpPr>
        <p:spPr>
          <a:xfrm rot="2902998">
            <a:off x="-6576442" y="-4558338"/>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1"/>
            <a:stretch>
              <a:fillRect/>
            </a:stretch>
          </a:blipFill>
        </p:spPr>
        <p:txBody>
          <a:bodyPr/>
          <a:p>
            <a:endParaRPr lang="en-IN"/>
          </a:p>
        </p:txBody>
      </p:sp>
      <p:sp>
        <p:nvSpPr>
          <p:cNvPr id="1048779" name="Freeform 4"/>
          <p:cNvSpPr/>
          <p:nvPr/>
        </p:nvSpPr>
        <p:spPr>
          <a:xfrm rot="-10080965">
            <a:off x="-837722" y="-112546"/>
            <a:ext cx="4256068" cy="3072107"/>
          </a:xfrm>
          <a:custGeom>
            <a:avLst/>
            <a:ahLst/>
            <a:rect l="l" t="t" r="r" b="b"/>
            <a:pathLst>
              <a:path w="4256068" h="3072107">
                <a:moveTo>
                  <a:pt x="0" y="0"/>
                </a:moveTo>
                <a:lnTo>
                  <a:pt x="4256067" y="0"/>
                </a:lnTo>
                <a:lnTo>
                  <a:pt x="4256067" y="3072107"/>
                </a:lnTo>
                <a:lnTo>
                  <a:pt x="0" y="3072107"/>
                </a:lnTo>
                <a:lnTo>
                  <a:pt x="0" y="0"/>
                </a:lnTo>
                <a:close/>
              </a:path>
            </a:pathLst>
          </a:custGeom>
          <a:blipFill>
            <a:blip xmlns:r="http://schemas.openxmlformats.org/officeDocument/2006/relationships" r:embed="rId2"/>
            <a:stretch>
              <a:fillRect/>
            </a:stretch>
          </a:blipFill>
        </p:spPr>
        <p:txBody>
          <a:bodyPr/>
          <a:p>
            <a:endParaRPr lang="en-IN"/>
          </a:p>
        </p:txBody>
      </p:sp>
      <p:sp>
        <p:nvSpPr>
          <p:cNvPr id="1048780" name="Freeform 5"/>
          <p:cNvSpPr/>
          <p:nvPr/>
        </p:nvSpPr>
        <p:spPr>
          <a:xfrm rot="-10080965">
            <a:off x="15896080" y="7273667"/>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2"/>
            <a:stretch>
              <a:fillRect/>
            </a:stretch>
          </a:blipFill>
        </p:spPr>
        <p:txBody>
          <a:bodyPr/>
          <a:p>
            <a:endParaRPr lang="en-IN"/>
          </a:p>
        </p:txBody>
      </p:sp>
      <p:sp>
        <p:nvSpPr>
          <p:cNvPr id="1048781" name="Freeform 6"/>
          <p:cNvSpPr/>
          <p:nvPr/>
        </p:nvSpPr>
        <p:spPr>
          <a:xfrm rot="-10080965">
            <a:off x="16436267" y="-1536054"/>
            <a:ext cx="4256068" cy="3072107"/>
          </a:xfrm>
          <a:custGeom>
            <a:avLst/>
            <a:ahLst/>
            <a:rect l="l" t="t" r="r" b="b"/>
            <a:pathLst>
              <a:path w="4256068" h="3072107">
                <a:moveTo>
                  <a:pt x="0" y="0"/>
                </a:moveTo>
                <a:lnTo>
                  <a:pt x="4256068" y="0"/>
                </a:lnTo>
                <a:lnTo>
                  <a:pt x="4256068" y="3072108"/>
                </a:lnTo>
                <a:lnTo>
                  <a:pt x="0" y="3072108"/>
                </a:lnTo>
                <a:lnTo>
                  <a:pt x="0" y="0"/>
                </a:lnTo>
                <a:close/>
              </a:path>
            </a:pathLst>
          </a:custGeom>
          <a:blipFill>
            <a:blip xmlns:r="http://schemas.openxmlformats.org/officeDocument/2006/relationships" r:embed="rId2"/>
            <a:stretch>
              <a:fillRect/>
            </a:stretch>
          </a:blipFill>
        </p:spPr>
        <p:txBody>
          <a:bodyPr/>
          <a:p>
            <a:endParaRPr lang="en-IN"/>
          </a:p>
        </p:txBody>
      </p:sp>
      <p:sp>
        <p:nvSpPr>
          <p:cNvPr id="1048782" name="TextBox 7"/>
          <p:cNvSpPr txBox="1"/>
          <p:nvPr/>
        </p:nvSpPr>
        <p:spPr>
          <a:xfrm>
            <a:off x="3690910" y="0"/>
            <a:ext cx="13568390" cy="2222500"/>
          </a:xfrm>
          <a:prstGeom prst="rect"/>
        </p:spPr>
        <p:txBody>
          <a:bodyPr anchor="t" bIns="0" lIns="0" rIns="0" rtlCol="0" tIns="0" wrap="square">
            <a:spAutoFit/>
          </a:bodyPr>
          <a:p>
            <a:pPr algn="ctr">
              <a:lnSpc>
                <a:spcPts val="17500"/>
              </a:lnSpc>
              <a:spcBef>
                <a:spcPct val="0"/>
              </a:spcBef>
            </a:pPr>
            <a:r>
              <a:rPr b="1" dirty="0" sz="8000" lang="en-US">
                <a:solidFill>
                  <a:srgbClr val="FFFFFF"/>
                </a:solidFill>
                <a:latin typeface="Arial" panose="020B0604020202020204" pitchFamily="34" charset="0"/>
                <a:ea typeface="BM Hanna"/>
                <a:cs typeface="Arial" panose="020B0604020202020204" pitchFamily="34" charset="0"/>
                <a:sym typeface="BM Hanna"/>
              </a:rPr>
              <a:t>National </a:t>
            </a:r>
            <a:r>
              <a:rPr b="1" dirty="0" sz="8000" lang="en-US" err="1">
                <a:solidFill>
                  <a:srgbClr val="FFFFFF"/>
                </a:solidFill>
                <a:latin typeface="Arial" panose="020B0604020202020204" pitchFamily="34" charset="0"/>
                <a:ea typeface="BM Hanna"/>
                <a:cs typeface="Arial" panose="020B0604020202020204" pitchFamily="34" charset="0"/>
                <a:sym typeface="BM Hanna"/>
              </a:rPr>
              <a:t>Organisations</a:t>
            </a:r>
            <a:endParaRPr b="1" dirty="0" sz="8000" lang="en-US">
              <a:solidFill>
                <a:srgbClr val="FFFFFF"/>
              </a:solidFill>
              <a:latin typeface="Arial" panose="020B0604020202020204" pitchFamily="34" charset="0"/>
              <a:ea typeface="BM Hanna"/>
              <a:cs typeface="Arial" panose="020B0604020202020204" pitchFamily="34" charset="0"/>
              <a:sym typeface="BM Hanna"/>
            </a:endParaRPr>
          </a:p>
        </p:txBody>
      </p:sp>
      <p:grpSp>
        <p:nvGrpSpPr>
          <p:cNvPr id="99" name="Group 8"/>
          <p:cNvGrpSpPr/>
          <p:nvPr/>
        </p:nvGrpSpPr>
        <p:grpSpPr>
          <a:xfrm>
            <a:off x="368515" y="5910036"/>
            <a:ext cx="4801196" cy="1946327"/>
            <a:chOff x="0" y="0"/>
            <a:chExt cx="988693" cy="750827"/>
          </a:xfrm>
        </p:grpSpPr>
        <p:sp>
          <p:nvSpPr>
            <p:cNvPr id="1048783" name="Freeform 9"/>
            <p:cNvSpPr/>
            <p:nvPr/>
          </p:nvSpPr>
          <p:spPr>
            <a:xfrm>
              <a:off x="0" y="0"/>
              <a:ext cx="988693" cy="750827"/>
            </a:xfrm>
            <a:custGeom>
              <a:avLst/>
              <a:ahLst/>
              <a:rect l="l" t="t" r="r" b="b"/>
              <a:pathLst>
                <a:path w="988693" h="750827">
                  <a:moveTo>
                    <a:pt x="105179" y="0"/>
                  </a:moveTo>
                  <a:lnTo>
                    <a:pt x="883514" y="0"/>
                  </a:lnTo>
                  <a:cubicBezTo>
                    <a:pt x="941603" y="0"/>
                    <a:pt x="988693" y="47090"/>
                    <a:pt x="988693" y="105179"/>
                  </a:cubicBezTo>
                  <a:lnTo>
                    <a:pt x="988693" y="645648"/>
                  </a:lnTo>
                  <a:cubicBezTo>
                    <a:pt x="988693" y="673543"/>
                    <a:pt x="977612" y="700296"/>
                    <a:pt x="957887" y="720021"/>
                  </a:cubicBezTo>
                  <a:cubicBezTo>
                    <a:pt x="938162" y="739746"/>
                    <a:pt x="911409" y="750827"/>
                    <a:pt x="883514" y="750827"/>
                  </a:cubicBezTo>
                  <a:lnTo>
                    <a:pt x="105179" y="750827"/>
                  </a:lnTo>
                  <a:cubicBezTo>
                    <a:pt x="77284" y="750827"/>
                    <a:pt x="50531" y="739746"/>
                    <a:pt x="30806" y="720021"/>
                  </a:cubicBezTo>
                  <a:cubicBezTo>
                    <a:pt x="11081" y="700296"/>
                    <a:pt x="0" y="673543"/>
                    <a:pt x="0" y="645648"/>
                  </a:cubicBezTo>
                  <a:lnTo>
                    <a:pt x="0" y="105179"/>
                  </a:lnTo>
                  <a:cubicBezTo>
                    <a:pt x="0" y="47090"/>
                    <a:pt x="47090" y="0"/>
                    <a:pt x="105179" y="0"/>
                  </a:cubicBezTo>
                  <a:close/>
                </a:path>
              </a:pathLst>
            </a:custGeom>
            <a:solidFill>
              <a:srgbClr val="FF914D"/>
            </a:solidFill>
          </p:spPr>
          <p:txBody>
            <a:bodyPr/>
            <a:p>
              <a:endParaRPr lang="en-IN"/>
            </a:p>
          </p:txBody>
        </p:sp>
        <p:sp>
          <p:nvSpPr>
            <p:cNvPr id="1048784" name="TextBox 10"/>
            <p:cNvSpPr txBox="1"/>
            <p:nvPr/>
          </p:nvSpPr>
          <p:spPr>
            <a:xfrm>
              <a:off x="0" y="-66675"/>
              <a:ext cx="988693" cy="817502"/>
            </a:xfrm>
            <a:prstGeom prst="rect"/>
          </p:spPr>
          <p:txBody>
            <a:bodyPr anchor="ctr" bIns="50800" lIns="50800" rIns="50800" rtlCol="0" tIns="50800"/>
            <a:p>
              <a:pPr lvl="0">
                <a:lnSpc>
                  <a:spcPct val="150000"/>
                </a:lnSpc>
              </a:pPr>
              <a:r>
                <a:rPr dirty="0" sz="2000" lang="en-IN">
                  <a:latin typeface="Arial" panose="020B0604020202020204" pitchFamily="34" charset="0"/>
                  <a:cs typeface="Arial" panose="020B0604020202020204" pitchFamily="34" charset="0"/>
                </a:rPr>
                <a:t>The UK Health Security Agency offers prevention and data on public health (Manthey </a:t>
              </a:r>
              <a:r>
                <a:rPr dirty="0" sz="2000" i="1" lang="en-IN">
                  <a:latin typeface="Arial" panose="020B0604020202020204" pitchFamily="34" charset="0"/>
                  <a:cs typeface="Arial" panose="020B0604020202020204" pitchFamily="34" charset="0"/>
                </a:rPr>
                <a:t>et al., </a:t>
              </a:r>
              <a:r>
                <a:rPr dirty="0" sz="2000" lang="en-IN">
                  <a:latin typeface="Arial" panose="020B0604020202020204" pitchFamily="34" charset="0"/>
                  <a:cs typeface="Arial" panose="020B0604020202020204" pitchFamily="34" charset="0"/>
                </a:rPr>
                <a:t>2023).</a:t>
              </a:r>
            </a:p>
          </p:txBody>
        </p:sp>
      </p:grpSp>
      <p:grpSp>
        <p:nvGrpSpPr>
          <p:cNvPr id="100" name="Group 11"/>
          <p:cNvGrpSpPr/>
          <p:nvPr/>
        </p:nvGrpSpPr>
        <p:grpSpPr>
          <a:xfrm>
            <a:off x="5384400" y="2353337"/>
            <a:ext cx="4182676" cy="3103954"/>
            <a:chOff x="297414" y="44865"/>
            <a:chExt cx="750178" cy="1215922"/>
          </a:xfrm>
        </p:grpSpPr>
        <p:sp>
          <p:nvSpPr>
            <p:cNvPr id="1048785" name="Freeform 12"/>
            <p:cNvSpPr/>
            <p:nvPr/>
          </p:nvSpPr>
          <p:spPr>
            <a:xfrm>
              <a:off x="297414" y="170800"/>
              <a:ext cx="750178" cy="1043159"/>
            </a:xfrm>
            <a:custGeom>
              <a:avLst/>
              <a:ahLst/>
              <a:rect l="l" t="t" r="r" b="b"/>
              <a:pathLst>
                <a:path w="978031" h="750827">
                  <a:moveTo>
                    <a:pt x="106326" y="0"/>
                  </a:moveTo>
                  <a:lnTo>
                    <a:pt x="871705" y="0"/>
                  </a:lnTo>
                  <a:cubicBezTo>
                    <a:pt x="930427" y="0"/>
                    <a:pt x="978031" y="47604"/>
                    <a:pt x="978031" y="106326"/>
                  </a:cubicBezTo>
                  <a:lnTo>
                    <a:pt x="978031" y="644501"/>
                  </a:lnTo>
                  <a:cubicBezTo>
                    <a:pt x="978031" y="703223"/>
                    <a:pt x="930427" y="750827"/>
                    <a:pt x="871705" y="750827"/>
                  </a:cubicBezTo>
                  <a:lnTo>
                    <a:pt x="106326" y="750827"/>
                  </a:lnTo>
                  <a:cubicBezTo>
                    <a:pt x="47604" y="750827"/>
                    <a:pt x="0" y="703223"/>
                    <a:pt x="0" y="644501"/>
                  </a:cubicBezTo>
                  <a:lnTo>
                    <a:pt x="0" y="106326"/>
                  </a:lnTo>
                  <a:cubicBezTo>
                    <a:pt x="0" y="47604"/>
                    <a:pt x="47604" y="0"/>
                    <a:pt x="106326" y="0"/>
                  </a:cubicBezTo>
                  <a:close/>
                </a:path>
              </a:pathLst>
            </a:custGeom>
            <a:solidFill>
              <a:srgbClr val="FF914D"/>
            </a:solidFill>
          </p:spPr>
          <p:txBody>
            <a:bodyPr/>
            <a:p>
              <a:endParaRPr dirty="0" lang="en-IN"/>
            </a:p>
          </p:txBody>
        </p:sp>
        <p:sp>
          <p:nvSpPr>
            <p:cNvPr id="1048786" name="TextBox 13"/>
            <p:cNvSpPr txBox="1"/>
            <p:nvPr/>
          </p:nvSpPr>
          <p:spPr>
            <a:xfrm>
              <a:off x="301379" y="44865"/>
              <a:ext cx="743619" cy="1215922"/>
            </a:xfrm>
            <a:prstGeom prst="rect"/>
          </p:spPr>
          <p:txBody>
            <a:bodyPr anchor="ctr" bIns="50800" lIns="50800" rIns="50800" rtlCol="0" tIns="50800"/>
            <a:p>
              <a:pPr algn="ctr">
                <a:lnSpc>
                  <a:spcPct val="150000"/>
                </a:lnSpc>
              </a:pPr>
              <a:r>
                <a:rPr dirty="0" sz="2000" lang="en-US">
                  <a:solidFill>
                    <a:srgbClr val="000000"/>
                  </a:solidFill>
                  <a:latin typeface="Arial" panose="020B0604020202020204" pitchFamily="34" charset="0"/>
                  <a:ea typeface="Canva Sans"/>
                  <a:cs typeface="Arial" panose="020B0604020202020204" pitchFamily="34" charset="0"/>
                  <a:sym typeface="Canva Sans"/>
                </a:rPr>
                <a:t>The Drinkaware website provides evidence-based material related to the issue of alcohol awareness and safe drinking habits (Di Censo et al., 2026).</a:t>
              </a:r>
            </a:p>
          </p:txBody>
        </p:sp>
      </p:grpSp>
      <p:grpSp>
        <p:nvGrpSpPr>
          <p:cNvPr id="101" name="Group 14"/>
          <p:cNvGrpSpPr/>
          <p:nvPr/>
        </p:nvGrpSpPr>
        <p:grpSpPr>
          <a:xfrm>
            <a:off x="13746543" y="2217972"/>
            <a:ext cx="3753945" cy="3103954"/>
            <a:chOff x="0" y="-66675"/>
            <a:chExt cx="988693" cy="817502"/>
          </a:xfrm>
        </p:grpSpPr>
        <p:sp>
          <p:nvSpPr>
            <p:cNvPr id="1048787" name="Freeform 15"/>
            <p:cNvSpPr/>
            <p:nvPr/>
          </p:nvSpPr>
          <p:spPr>
            <a:xfrm>
              <a:off x="0" y="0"/>
              <a:ext cx="988693" cy="750827"/>
            </a:xfrm>
            <a:custGeom>
              <a:avLst/>
              <a:ahLst/>
              <a:rect l="l" t="t" r="r" b="b"/>
              <a:pathLst>
                <a:path w="988693" h="750827">
                  <a:moveTo>
                    <a:pt x="105179" y="0"/>
                  </a:moveTo>
                  <a:lnTo>
                    <a:pt x="883514" y="0"/>
                  </a:lnTo>
                  <a:cubicBezTo>
                    <a:pt x="941603" y="0"/>
                    <a:pt x="988693" y="47090"/>
                    <a:pt x="988693" y="105179"/>
                  </a:cubicBezTo>
                  <a:lnTo>
                    <a:pt x="988693" y="645648"/>
                  </a:lnTo>
                  <a:cubicBezTo>
                    <a:pt x="988693" y="673543"/>
                    <a:pt x="977612" y="700296"/>
                    <a:pt x="957887" y="720021"/>
                  </a:cubicBezTo>
                  <a:cubicBezTo>
                    <a:pt x="938162" y="739746"/>
                    <a:pt x="911409" y="750827"/>
                    <a:pt x="883514" y="750827"/>
                  </a:cubicBezTo>
                  <a:lnTo>
                    <a:pt x="105179" y="750827"/>
                  </a:lnTo>
                  <a:cubicBezTo>
                    <a:pt x="77284" y="750827"/>
                    <a:pt x="50531" y="739746"/>
                    <a:pt x="30806" y="720021"/>
                  </a:cubicBezTo>
                  <a:cubicBezTo>
                    <a:pt x="11081" y="700296"/>
                    <a:pt x="0" y="673543"/>
                    <a:pt x="0" y="645648"/>
                  </a:cubicBezTo>
                  <a:lnTo>
                    <a:pt x="0" y="105179"/>
                  </a:lnTo>
                  <a:cubicBezTo>
                    <a:pt x="0" y="47090"/>
                    <a:pt x="47090" y="0"/>
                    <a:pt x="105179" y="0"/>
                  </a:cubicBezTo>
                  <a:close/>
                </a:path>
              </a:pathLst>
            </a:custGeom>
            <a:solidFill>
              <a:srgbClr val="FF914D"/>
            </a:solidFill>
          </p:spPr>
          <p:txBody>
            <a:bodyPr/>
            <a:p>
              <a:endParaRPr lang="en-IN"/>
            </a:p>
          </p:txBody>
        </p:sp>
        <p:sp>
          <p:nvSpPr>
            <p:cNvPr id="1048788" name="TextBox 16"/>
            <p:cNvSpPr txBox="1"/>
            <p:nvPr/>
          </p:nvSpPr>
          <p:spPr>
            <a:xfrm>
              <a:off x="0" y="-66675"/>
              <a:ext cx="988693" cy="817502"/>
            </a:xfrm>
            <a:prstGeom prst="rect"/>
          </p:spPr>
          <p:txBody>
            <a:bodyPr anchor="ctr" bIns="50800" lIns="50800" rIns="50800" rtlCol="0" tIns="50800"/>
            <a:p>
              <a:pPr lvl="0">
                <a:lnSpc>
                  <a:spcPct val="150000"/>
                </a:lnSpc>
              </a:pPr>
              <a:r>
                <a:rPr dirty="0" sz="2000" lang="en-IN">
                  <a:latin typeface="Arial" panose="020B0604020202020204" pitchFamily="34" charset="0"/>
                  <a:cs typeface="Arial" panose="020B0604020202020204" pitchFamily="34" charset="0"/>
                </a:rPr>
                <a:t>Alcohol Change UK promotes the change of culture, alcohol use and harm reduction policies (Weiger </a:t>
              </a:r>
              <a:r>
                <a:rPr dirty="0" sz="2000" i="1" lang="en-IN">
                  <a:latin typeface="Arial" panose="020B0604020202020204" pitchFamily="34" charset="0"/>
                  <a:cs typeface="Arial" panose="020B0604020202020204" pitchFamily="34" charset="0"/>
                </a:rPr>
                <a:t>et al., </a:t>
              </a:r>
              <a:r>
                <a:rPr dirty="0" sz="2000" lang="en-IN">
                  <a:latin typeface="Arial" panose="020B0604020202020204" pitchFamily="34" charset="0"/>
                  <a:cs typeface="Arial" panose="020B0604020202020204" pitchFamily="34" charset="0"/>
                </a:rPr>
                <a:t>2026).</a:t>
              </a:r>
            </a:p>
          </p:txBody>
        </p:sp>
      </p:grpSp>
      <p:pic>
        <p:nvPicPr>
          <p:cNvPr id="2097167" name="Picture 4" descr="Image"/>
          <p:cNvPicPr>
            <a:picLocks noChangeAspect="1" noChangeArrowheads="1"/>
          </p:cNvPicPr>
          <p:nvPr/>
        </p:nvPicPr>
        <p:blipFill>
          <a:blip xmlns:r="http://schemas.openxmlformats.org/officeDocument/2006/relationships" r:embed="rId3" cstate="print"/>
          <a:srcRect/>
          <a:stretch>
            <a:fillRect/>
          </a:stretch>
        </p:blipFill>
        <p:spPr bwMode="auto">
          <a:xfrm>
            <a:off x="9687385" y="2464274"/>
            <a:ext cx="3713462" cy="2898167"/>
          </a:xfrm>
          <a:prstGeom prst="rect"/>
          <a:noFill/>
        </p:spPr>
      </p:pic>
      <p:pic>
        <p:nvPicPr>
          <p:cNvPr id="2097168" name="Picture 6" descr="Image"/>
          <p:cNvPicPr>
            <a:picLocks noChangeAspect="1" noChangeArrowheads="1"/>
          </p:cNvPicPr>
          <p:nvPr/>
        </p:nvPicPr>
        <p:blipFill>
          <a:blip xmlns:r="http://schemas.openxmlformats.org/officeDocument/2006/relationships" r:embed="rId4" cstate="print"/>
          <a:srcRect/>
          <a:stretch>
            <a:fillRect/>
          </a:stretch>
        </p:blipFill>
        <p:spPr bwMode="auto">
          <a:xfrm>
            <a:off x="5356032" y="5958923"/>
            <a:ext cx="3953001" cy="2574643"/>
          </a:xfrm>
          <a:prstGeom prst="rect"/>
          <a:noFill/>
        </p:spPr>
      </p:pic>
      <p:sp>
        <p:nvSpPr>
          <p:cNvPr id="1048789" name="Freeform 9"/>
          <p:cNvSpPr/>
          <p:nvPr/>
        </p:nvSpPr>
        <p:spPr>
          <a:xfrm>
            <a:off x="9687385" y="5820845"/>
            <a:ext cx="3753945" cy="2850797"/>
          </a:xfrm>
          <a:custGeom>
            <a:avLst/>
            <a:ahLst/>
            <a:rect l="l" t="t" r="r" b="b"/>
            <a:pathLst>
              <a:path w="988693" h="750827">
                <a:moveTo>
                  <a:pt x="105179" y="0"/>
                </a:moveTo>
                <a:lnTo>
                  <a:pt x="883514" y="0"/>
                </a:lnTo>
                <a:cubicBezTo>
                  <a:pt x="941603" y="0"/>
                  <a:pt x="988693" y="47090"/>
                  <a:pt x="988693" y="105179"/>
                </a:cubicBezTo>
                <a:lnTo>
                  <a:pt x="988693" y="645648"/>
                </a:lnTo>
                <a:cubicBezTo>
                  <a:pt x="988693" y="673543"/>
                  <a:pt x="977612" y="700296"/>
                  <a:pt x="957887" y="720021"/>
                </a:cubicBezTo>
                <a:cubicBezTo>
                  <a:pt x="938162" y="739746"/>
                  <a:pt x="911409" y="750827"/>
                  <a:pt x="883514" y="750827"/>
                </a:cubicBezTo>
                <a:lnTo>
                  <a:pt x="105179" y="750827"/>
                </a:lnTo>
                <a:cubicBezTo>
                  <a:pt x="77284" y="750827"/>
                  <a:pt x="50531" y="739746"/>
                  <a:pt x="30806" y="720021"/>
                </a:cubicBezTo>
                <a:cubicBezTo>
                  <a:pt x="11081" y="700296"/>
                  <a:pt x="0" y="673543"/>
                  <a:pt x="0" y="645648"/>
                </a:cubicBezTo>
                <a:lnTo>
                  <a:pt x="0" y="105179"/>
                </a:lnTo>
                <a:cubicBezTo>
                  <a:pt x="0" y="47090"/>
                  <a:pt x="47090" y="0"/>
                  <a:pt x="105179" y="0"/>
                </a:cubicBezTo>
                <a:close/>
              </a:path>
            </a:pathLst>
          </a:custGeom>
          <a:solidFill>
            <a:srgbClr val="FF914D"/>
          </a:solidFill>
        </p:spPr>
        <p:txBody>
          <a:bodyPr/>
          <a:p>
            <a:pPr>
              <a:lnSpc>
                <a:spcPct val="150000"/>
              </a:lnSpc>
            </a:pPr>
            <a:r>
              <a:rPr dirty="0" sz="2000" lang="en-IN">
                <a:latin typeface="Arial" panose="020B0604020202020204" pitchFamily="34" charset="0"/>
                <a:cs typeface="Arial" panose="020B0604020202020204" pitchFamily="34" charset="0"/>
              </a:rPr>
              <a:t>The association with national organisations would guarantee the conformity to the policies in the UK, as well as reinforce the legitimacy of the campaign (Yeh </a:t>
            </a:r>
            <a:r>
              <a:rPr dirty="0" sz="2000" i="1" lang="en-IN">
                <a:latin typeface="Arial" panose="020B0604020202020204" pitchFamily="34" charset="0"/>
                <a:cs typeface="Arial" panose="020B0604020202020204" pitchFamily="34" charset="0"/>
              </a:rPr>
              <a:t>et al., </a:t>
            </a:r>
            <a:r>
              <a:rPr dirty="0" sz="2000" lang="en-IN">
                <a:latin typeface="Arial" panose="020B0604020202020204" pitchFamily="34" charset="0"/>
                <a:cs typeface="Arial" panose="020B0604020202020204" pitchFamily="34" charset="0"/>
              </a:rPr>
              <a:t>2023).</a:t>
            </a:r>
          </a:p>
        </p:txBody>
      </p:sp>
      <p:pic>
        <p:nvPicPr>
          <p:cNvPr id="2097169" name="Picture 8"/>
          <p:cNvPicPr>
            <a:picLocks noChangeAspect="1" noChangeArrowheads="1"/>
          </p:cNvPicPr>
          <p:nvPr/>
        </p:nvPicPr>
        <p:blipFill>
          <a:blip xmlns:r="http://schemas.openxmlformats.org/officeDocument/2006/relationships" r:embed="rId5" cstate="print"/>
          <a:srcRect/>
          <a:stretch>
            <a:fillRect/>
          </a:stretch>
        </p:blipFill>
        <p:spPr bwMode="auto">
          <a:xfrm>
            <a:off x="13819682" y="5595463"/>
            <a:ext cx="3607666" cy="2965859"/>
          </a:xfrm>
          <a:prstGeom prst="rect"/>
          <a:noFill/>
        </p:spPr>
      </p:pic>
      <p:pic>
        <p:nvPicPr>
          <p:cNvPr id="2097170" name="Picture 22"/>
          <p:cNvPicPr>
            <a:picLocks noChangeAspect="1"/>
          </p:cNvPicPr>
          <p:nvPr/>
        </p:nvPicPr>
        <p:blipFill>
          <a:blip xmlns:r="http://schemas.openxmlformats.org/officeDocument/2006/relationships" r:embed="rId6"/>
          <a:stretch>
            <a:fillRect/>
          </a:stretch>
        </p:blipFill>
        <p:spPr>
          <a:xfrm>
            <a:off x="121456" y="3143905"/>
            <a:ext cx="5048255" cy="1305107"/>
          </a:xfrm>
          <a:prstGeom prst="rect"/>
        </p:spPr>
      </p:pic>
      <p:sp>
        <p:nvSpPr>
          <p:cNvPr id="1048790" name="TextBox 26"/>
          <p:cNvSpPr txBox="1"/>
          <p:nvPr/>
        </p:nvSpPr>
        <p:spPr>
          <a:xfrm>
            <a:off x="1213745" y="8808188"/>
            <a:ext cx="14801850" cy="1005839"/>
          </a:xfrm>
          <a:prstGeom prst="rect"/>
          <a:noFill/>
        </p:spPr>
        <p:txBody>
          <a:bodyPr wrap="square">
            <a:spAutoFit/>
          </a:bodyPr>
          <a:p>
            <a:pPr algn="ctr">
              <a:lnSpc>
                <a:spcPct val="150000"/>
              </a:lnSpc>
            </a:pPr>
            <a:r>
              <a:rPr dirty="0" sz="2000" lang="en-US">
                <a:solidFill>
                  <a:schemeClr val="bg1"/>
                </a:solidFill>
                <a:latin typeface="Arial" panose="020B0604020202020204" pitchFamily="34" charset="0"/>
                <a:cs typeface="Arial" panose="020B0604020202020204" pitchFamily="34" charset="0"/>
              </a:rPr>
              <a:t>Their participation promotes access to quality information, increases the outreach potential, and becomes a contribution to the broader national health efforts  (Menda et al., 2026).</a:t>
            </a:r>
            <a:endParaRPr dirty="0" sz="2000" lang="en-IN">
              <a:solidFill>
                <a:schemeClr val="bg1"/>
              </a:solidFill>
              <a:latin typeface="Arial" panose="020B0604020202020204" pitchFamily="34" charset="0"/>
              <a:cs typeface="Arial" panose="020B0604020202020204" pitchFamily="34" charset="0"/>
            </a:endParaRPr>
          </a:p>
        </p:txBody>
      </p:sp>
      <p:sp>
        <p:nvSpPr>
          <p:cNvPr id="1048791" name="Rectangle 21"/>
          <p:cNvSpPr/>
          <p:nvPr/>
        </p:nvSpPr>
        <p:spPr>
          <a:xfrm>
            <a:off x="285688" y="9429780"/>
            <a:ext cx="1643074" cy="461665"/>
          </a:xfrm>
          <a:prstGeom prst="rect"/>
          <a:noFill/>
        </p:spPr>
        <p:txBody>
          <a:bodyPr bIns="45720" lIns="91440" rIns="91440" tIns="45720" wrap="square">
            <a:spAutoFit/>
          </a:bodyPr>
          <a:p>
            <a:pPr algn="ctr"/>
            <a:r>
              <a:rPr dirty="0" sz="2400" lang="en-IN">
                <a:ln w="18415" cmpd="sng">
                  <a:solidFill>
                    <a:srgbClr val="FFFFFF"/>
                  </a:solidFill>
                  <a:prstDash val="solid"/>
                </a:ln>
                <a:solidFill>
                  <a:srgbClr val="FFFFFF"/>
                </a:solidFill>
                <a:effectLst>
                  <a:outerShdw algn="tl" blurRad="63500" dir="3600000" rotWithShape="0">
                    <a:srgbClr val="000000">
                      <a:alpha val="70000"/>
                    </a:srgbClr>
                  </a:outerShdw>
                </a:effectLst>
              </a:rPr>
              <a:t>BHUMIKA</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02" name=""/>
        <p:cNvGrpSpPr/>
        <p:nvPr/>
      </p:nvGrpSpPr>
      <p:grpSpPr>
        <a:xfrm>
          <a:off x="0" y="0"/>
          <a:ext cx="0" cy="0"/>
          <a:chOff x="0" y="0"/>
          <a:chExt cx="0" cy="0"/>
        </a:xfrm>
      </p:grpSpPr>
      <p:sp>
        <p:nvSpPr>
          <p:cNvPr id="1048792" name="TextBox 2"/>
          <p:cNvSpPr txBox="1"/>
          <p:nvPr/>
        </p:nvSpPr>
        <p:spPr>
          <a:xfrm>
            <a:off x="2256723" y="240971"/>
            <a:ext cx="14333986" cy="1790700"/>
          </a:xfrm>
          <a:prstGeom prst="rect"/>
        </p:spPr>
        <p:txBody>
          <a:bodyPr anchor="t" bIns="0" lIns="0" rIns="0" rtlCol="0" tIns="0" wrap="square">
            <a:spAutoFit/>
          </a:bodyPr>
          <a:p>
            <a:pPr algn="ctr">
              <a:lnSpc>
                <a:spcPct val="150000"/>
              </a:lnSpc>
              <a:spcBef>
                <a:spcPct val="0"/>
              </a:spcBef>
            </a:pPr>
            <a:r>
              <a:rPr b="1" dirty="0" sz="8000" lang="en-US">
                <a:solidFill>
                  <a:srgbClr val="FFFFFF"/>
                </a:solidFill>
                <a:latin typeface="Arial" panose="020B0604020202020204" pitchFamily="34" charset="0"/>
                <a:ea typeface="BM Hanna"/>
                <a:cs typeface="Arial" panose="020B0604020202020204" pitchFamily="34" charset="0"/>
                <a:sym typeface="BM Hanna"/>
              </a:rPr>
              <a:t>Aims of Partner Campaigns</a:t>
            </a:r>
          </a:p>
        </p:txBody>
      </p:sp>
      <p:grpSp>
        <p:nvGrpSpPr>
          <p:cNvPr id="103" name="Group 3"/>
          <p:cNvGrpSpPr/>
          <p:nvPr/>
        </p:nvGrpSpPr>
        <p:grpSpPr>
          <a:xfrm>
            <a:off x="512946" y="1760315"/>
            <a:ext cx="17373600" cy="6398120"/>
            <a:chOff x="0" y="-66675"/>
            <a:chExt cx="4274726" cy="431811"/>
          </a:xfrm>
        </p:grpSpPr>
        <p:sp>
          <p:nvSpPr>
            <p:cNvPr id="1048793" name="Freeform 4"/>
            <p:cNvSpPr/>
            <p:nvPr/>
          </p:nvSpPr>
          <p:spPr>
            <a:xfrm>
              <a:off x="0" y="0"/>
              <a:ext cx="4274726" cy="323994"/>
            </a:xfrm>
            <a:custGeom>
              <a:avLst/>
              <a:ahLst/>
              <a:rect l="l" t="t" r="r" b="b"/>
              <a:pathLst>
                <a:path w="4274726" h="365136">
                  <a:moveTo>
                    <a:pt x="24327" y="0"/>
                  </a:moveTo>
                  <a:lnTo>
                    <a:pt x="4250399" y="0"/>
                  </a:lnTo>
                  <a:cubicBezTo>
                    <a:pt x="4263834" y="0"/>
                    <a:pt x="4274726" y="10891"/>
                    <a:pt x="4274726" y="24327"/>
                  </a:cubicBezTo>
                  <a:lnTo>
                    <a:pt x="4274726" y="340810"/>
                  </a:lnTo>
                  <a:cubicBezTo>
                    <a:pt x="4274726" y="347262"/>
                    <a:pt x="4272163" y="353449"/>
                    <a:pt x="4267601" y="358011"/>
                  </a:cubicBezTo>
                  <a:cubicBezTo>
                    <a:pt x="4263039" y="362573"/>
                    <a:pt x="4256851" y="365136"/>
                    <a:pt x="4250399" y="365136"/>
                  </a:cubicBezTo>
                  <a:lnTo>
                    <a:pt x="24327" y="365136"/>
                  </a:lnTo>
                  <a:cubicBezTo>
                    <a:pt x="10891" y="365136"/>
                    <a:pt x="0" y="354245"/>
                    <a:pt x="0" y="340810"/>
                  </a:cubicBezTo>
                  <a:lnTo>
                    <a:pt x="0" y="24327"/>
                  </a:lnTo>
                  <a:cubicBezTo>
                    <a:pt x="0" y="10891"/>
                    <a:pt x="10891" y="0"/>
                    <a:pt x="24327" y="0"/>
                  </a:cubicBezTo>
                  <a:close/>
                </a:path>
              </a:pathLst>
            </a:custGeom>
            <a:solidFill>
              <a:srgbClr val="FF914D"/>
            </a:solidFill>
          </p:spPr>
          <p:txBody>
            <a:bodyPr/>
            <a:p>
              <a:endParaRPr lang="en-IN"/>
            </a:p>
          </p:txBody>
        </p:sp>
        <p:sp>
          <p:nvSpPr>
            <p:cNvPr id="1048794" name="TextBox 5"/>
            <p:cNvSpPr txBox="1"/>
            <p:nvPr/>
          </p:nvSpPr>
          <p:spPr>
            <a:xfrm>
              <a:off x="0" y="-66675"/>
              <a:ext cx="4274726" cy="431811"/>
            </a:xfrm>
            <a:prstGeom prst="rect"/>
          </p:spPr>
          <p:txBody>
            <a:bodyPr anchor="ctr" bIns="50800" lIns="50800" rIns="50800" rtlCol="0" tIns="50800"/>
            <a:p>
              <a:pPr lvl="0">
                <a:lnSpc>
                  <a:spcPct val="150000"/>
                </a:lnSpc>
              </a:pPr>
              <a:r>
                <a:rPr dirty="0" sz="2000" lang="en-IN">
                  <a:latin typeface="Arial" panose="020B0604020202020204" pitchFamily="34" charset="0"/>
                  <a:cs typeface="Arial" panose="020B0604020202020204" pitchFamily="34" charset="0"/>
                </a:rPr>
                <a:t>The Drinkaware campaigns have the purpose of enhancing the awareness of the population on the issues of alcohol units and healthy drinking behaviours (</a:t>
              </a:r>
              <a:r>
                <a:rPr dirty="0" sz="2000" lang="en-IN" err="1">
                  <a:latin typeface="Arial" panose="020B0604020202020204" pitchFamily="34" charset="0"/>
                  <a:cs typeface="Arial" panose="020B0604020202020204" pitchFamily="34" charset="0"/>
                </a:rPr>
                <a:t>Quatremère</a:t>
              </a:r>
              <a:r>
                <a:rPr dirty="0" sz="2000" lang="en-IN">
                  <a:latin typeface="Arial" panose="020B0604020202020204" pitchFamily="34" charset="0"/>
                  <a:cs typeface="Arial" panose="020B0604020202020204" pitchFamily="34" charset="0"/>
                </a:rPr>
                <a:t> </a:t>
              </a:r>
              <a:r>
                <a:rPr dirty="0" sz="2000" i="1" lang="en-IN">
                  <a:latin typeface="Arial" panose="020B0604020202020204" pitchFamily="34" charset="0"/>
                  <a:cs typeface="Arial" panose="020B0604020202020204" pitchFamily="34" charset="0"/>
                </a:rPr>
                <a:t>et al., </a:t>
              </a:r>
              <a:r>
                <a:rPr dirty="0" sz="2000" lang="en-IN">
                  <a:latin typeface="Arial" panose="020B0604020202020204" pitchFamily="34" charset="0"/>
                  <a:cs typeface="Arial" panose="020B0604020202020204" pitchFamily="34" charset="0"/>
                </a:rPr>
                <a:t>2023).</a:t>
              </a:r>
            </a:p>
            <a:p>
              <a:pPr lvl="0">
                <a:lnSpc>
                  <a:spcPct val="150000"/>
                </a:lnSpc>
              </a:pPr>
              <a:r>
                <a:rPr dirty="0" sz="2000" lang="en-IN">
                  <a:latin typeface="Arial" panose="020B0604020202020204" pitchFamily="34" charset="0"/>
                  <a:cs typeface="Arial" panose="020B0604020202020204" pitchFamily="34" charset="0"/>
                </a:rPr>
                <a:t>The programmes by the NHS are aimed at the prevention of health risks through early prevention and lifestyle education (Purves </a:t>
              </a:r>
              <a:r>
                <a:rPr dirty="0" sz="2000" i="1" lang="en-IN">
                  <a:latin typeface="Arial" panose="020B0604020202020204" pitchFamily="34" charset="0"/>
                  <a:cs typeface="Arial" panose="020B0604020202020204" pitchFamily="34" charset="0"/>
                </a:rPr>
                <a:t>et al., </a:t>
              </a:r>
              <a:r>
                <a:rPr dirty="0" sz="2000" lang="en-IN">
                  <a:latin typeface="Arial" panose="020B0604020202020204" pitchFamily="34" charset="0"/>
                  <a:cs typeface="Arial" panose="020B0604020202020204" pitchFamily="34" charset="0"/>
                </a:rPr>
                <a:t>2026).</a:t>
              </a:r>
            </a:p>
            <a:p>
              <a:pPr lvl="0">
                <a:lnSpc>
                  <a:spcPct val="150000"/>
                </a:lnSpc>
              </a:pPr>
              <a:r>
                <a:rPr dirty="0" sz="2000" lang="en-IN">
                  <a:latin typeface="Arial" panose="020B0604020202020204" pitchFamily="34" charset="0"/>
                  <a:cs typeface="Arial" panose="020B0604020202020204" pitchFamily="34" charset="0"/>
                </a:rPr>
                <a:t>Alcohol Change UK is an initiative through which the harm of alcohol is brought to light; at the same time, a cultural shift is undertaken among young adults.</a:t>
              </a:r>
            </a:p>
            <a:p>
              <a:pPr lvl="0">
                <a:lnSpc>
                  <a:spcPct val="150000"/>
                </a:lnSpc>
              </a:pPr>
              <a:r>
                <a:rPr dirty="0" sz="2000" lang="en-IN">
                  <a:latin typeface="Arial" panose="020B0604020202020204" pitchFamily="34" charset="0"/>
                  <a:cs typeface="Arial" panose="020B0604020202020204" pitchFamily="34" charset="0"/>
                </a:rPr>
                <a:t>Preventing disease in national campaigns, making informed choices and embracing healthier social norms (Manthey </a:t>
              </a:r>
              <a:r>
                <a:rPr dirty="0" sz="2000" i="1" lang="en-IN">
                  <a:latin typeface="Arial" panose="020B0604020202020204" pitchFamily="34" charset="0"/>
                  <a:cs typeface="Arial" panose="020B0604020202020204" pitchFamily="34" charset="0"/>
                </a:rPr>
                <a:t>et al., </a:t>
              </a:r>
              <a:r>
                <a:rPr dirty="0" sz="2000" lang="en-IN">
                  <a:latin typeface="Arial" panose="020B0604020202020204" pitchFamily="34" charset="0"/>
                  <a:cs typeface="Arial" panose="020B0604020202020204" pitchFamily="34" charset="0"/>
                </a:rPr>
                <a:t>2023).</a:t>
              </a:r>
            </a:p>
            <a:p>
              <a:pPr lvl="0">
                <a:lnSpc>
                  <a:spcPct val="150000"/>
                </a:lnSpc>
              </a:pPr>
              <a:r>
                <a:rPr dirty="0" sz="2000" lang="en-IN">
                  <a:latin typeface="Arial" panose="020B0604020202020204" pitchFamily="34" charset="0"/>
                  <a:cs typeface="Arial" panose="020B0604020202020204" pitchFamily="34" charset="0"/>
                </a:rPr>
                <a:t>Such common objectives align with the goals of “Own Your Nights,” thereby conveying the same message (Di Censo </a:t>
              </a:r>
              <a:r>
                <a:rPr dirty="0" sz="2000" i="1" lang="en-IN">
                  <a:latin typeface="Arial" panose="020B0604020202020204" pitchFamily="34" charset="0"/>
                  <a:cs typeface="Arial" panose="020B0604020202020204" pitchFamily="34" charset="0"/>
                </a:rPr>
                <a:t>et al., </a:t>
              </a:r>
              <a:r>
                <a:rPr dirty="0" sz="2000" lang="en-IN">
                  <a:latin typeface="Arial" panose="020B0604020202020204" pitchFamily="34" charset="0"/>
                  <a:cs typeface="Arial" panose="020B0604020202020204" pitchFamily="34" charset="0"/>
                </a:rPr>
                <a:t>2026).</a:t>
              </a:r>
            </a:p>
            <a:p>
              <a:pPr lvl="0">
                <a:lnSpc>
                  <a:spcPct val="150000"/>
                </a:lnSpc>
              </a:pPr>
              <a:r>
                <a:rPr dirty="0" sz="2000" lang="en-IN">
                  <a:latin typeface="Arial" panose="020B0604020202020204" pitchFamily="34" charset="0"/>
                  <a:cs typeface="Arial" panose="020B0604020202020204" pitchFamily="34" charset="0"/>
                </a:rPr>
                <a:t>Collaboration is also more effective as local intervention measures will be combined with health promotion goals, which are recognised nationally (</a:t>
              </a:r>
              <a:r>
                <a:rPr dirty="0" sz="2000" lang="en-IN" err="1">
                  <a:latin typeface="Arial" panose="020B0604020202020204" pitchFamily="34" charset="0"/>
                  <a:cs typeface="Arial" panose="020B0604020202020204" pitchFamily="34" charset="0"/>
                </a:rPr>
                <a:t>Tsykalova</a:t>
              </a:r>
              <a:r>
                <a:rPr dirty="0" sz="2000" lang="en-IN">
                  <a:latin typeface="Arial" panose="020B0604020202020204" pitchFamily="34" charset="0"/>
                  <a:cs typeface="Arial" panose="020B0604020202020204" pitchFamily="34" charset="0"/>
                </a:rPr>
                <a:t> </a:t>
              </a:r>
              <a:r>
                <a:rPr dirty="0" sz="2000" i="1" lang="en-IN">
                  <a:latin typeface="Arial" panose="020B0604020202020204" pitchFamily="34" charset="0"/>
                  <a:cs typeface="Arial" panose="020B0604020202020204" pitchFamily="34" charset="0"/>
                </a:rPr>
                <a:t>et al., </a:t>
              </a:r>
              <a:r>
                <a:rPr dirty="0" sz="2000" lang="en-IN">
                  <a:latin typeface="Arial" panose="020B0604020202020204" pitchFamily="34" charset="0"/>
                  <a:cs typeface="Arial" panose="020B0604020202020204" pitchFamily="34" charset="0"/>
                </a:rPr>
                <a:t>2026). </a:t>
              </a:r>
            </a:p>
          </p:txBody>
        </p:sp>
      </p:grpSp>
      <p:sp>
        <p:nvSpPr>
          <p:cNvPr id="1048795" name="Freeform 6"/>
          <p:cNvSpPr/>
          <p:nvPr/>
        </p:nvSpPr>
        <p:spPr>
          <a:xfrm flipH="1">
            <a:off x="12876818" y="8190918"/>
            <a:ext cx="1988631" cy="1805222"/>
          </a:xfrm>
          <a:custGeom>
            <a:avLst/>
            <a:ahLst/>
            <a:rect l="l" t="t" r="r" b="b"/>
            <a:pathLst>
              <a:path w="2706811" h="3357284">
                <a:moveTo>
                  <a:pt x="2706811" y="0"/>
                </a:moveTo>
                <a:lnTo>
                  <a:pt x="0" y="0"/>
                </a:lnTo>
                <a:lnTo>
                  <a:pt x="0" y="3357284"/>
                </a:lnTo>
                <a:lnTo>
                  <a:pt x="2706811" y="3357284"/>
                </a:lnTo>
                <a:lnTo>
                  <a:pt x="2706811" y="0"/>
                </a:lnTo>
                <a:close/>
              </a:path>
            </a:pathLst>
          </a:custGeom>
          <a:blipFill>
            <a:blip xmlns:r="http://schemas.openxmlformats.org/officeDocument/2006/relationships" r:embed="rId1" cstate="print"/>
            <a:stretch>
              <a:fillRect/>
            </a:stretch>
          </a:blipFill>
        </p:spPr>
        <p:txBody>
          <a:bodyPr/>
          <a:p>
            <a:endParaRPr lang="en-IN"/>
          </a:p>
        </p:txBody>
      </p:sp>
      <p:sp>
        <p:nvSpPr>
          <p:cNvPr id="1048796" name="Freeform 7"/>
          <p:cNvSpPr/>
          <p:nvPr/>
        </p:nvSpPr>
        <p:spPr>
          <a:xfrm>
            <a:off x="3516689" y="8158435"/>
            <a:ext cx="2315269" cy="1805222"/>
          </a:xfrm>
          <a:custGeom>
            <a:avLst/>
            <a:ahLst/>
            <a:rect l="l" t="t" r="r" b="b"/>
            <a:pathLst>
              <a:path w="3595485" h="3357284">
                <a:moveTo>
                  <a:pt x="0" y="0"/>
                </a:moveTo>
                <a:lnTo>
                  <a:pt x="3595485" y="0"/>
                </a:lnTo>
                <a:lnTo>
                  <a:pt x="3595485" y="3357284"/>
                </a:lnTo>
                <a:lnTo>
                  <a:pt x="0" y="3357284"/>
                </a:lnTo>
                <a:lnTo>
                  <a:pt x="0" y="0"/>
                </a:lnTo>
                <a:close/>
              </a:path>
            </a:pathLst>
          </a:custGeom>
          <a:blipFill>
            <a:blip xmlns:r="http://schemas.openxmlformats.org/officeDocument/2006/relationships" r:embed="rId2" cstate="print"/>
            <a:stretch>
              <a:fillRect/>
            </a:stretch>
          </a:blipFill>
        </p:spPr>
        <p:txBody>
          <a:bodyPr/>
          <a:p>
            <a:endParaRPr lang="en-IN"/>
          </a:p>
        </p:txBody>
      </p:sp>
      <p:sp>
        <p:nvSpPr>
          <p:cNvPr id="1048797" name="Freeform 8"/>
          <p:cNvSpPr/>
          <p:nvPr/>
        </p:nvSpPr>
        <p:spPr>
          <a:xfrm>
            <a:off x="9750522" y="8158435"/>
            <a:ext cx="1790700" cy="1805222"/>
          </a:xfrm>
          <a:custGeom>
            <a:avLst/>
            <a:ahLst/>
            <a:rect l="l" t="t" r="r" b="b"/>
            <a:pathLst>
              <a:path w="2740383" h="3357284">
                <a:moveTo>
                  <a:pt x="0" y="0"/>
                </a:moveTo>
                <a:lnTo>
                  <a:pt x="2740384" y="0"/>
                </a:lnTo>
                <a:lnTo>
                  <a:pt x="2740384" y="3357284"/>
                </a:lnTo>
                <a:lnTo>
                  <a:pt x="0" y="3357284"/>
                </a:lnTo>
                <a:lnTo>
                  <a:pt x="0" y="0"/>
                </a:lnTo>
                <a:close/>
              </a:path>
            </a:pathLst>
          </a:custGeom>
          <a:blipFill>
            <a:blip xmlns:r="http://schemas.openxmlformats.org/officeDocument/2006/relationships" r:embed="rId3" cstate="print"/>
            <a:stretch>
              <a:fillRect/>
            </a:stretch>
          </a:blipFill>
        </p:spPr>
        <p:txBody>
          <a:bodyPr/>
          <a:p>
            <a:endParaRPr lang="en-IN"/>
          </a:p>
        </p:txBody>
      </p:sp>
      <p:sp>
        <p:nvSpPr>
          <p:cNvPr id="1048798" name="Freeform 9"/>
          <p:cNvSpPr/>
          <p:nvPr/>
        </p:nvSpPr>
        <p:spPr>
          <a:xfrm>
            <a:off x="512946" y="8202708"/>
            <a:ext cx="1790700" cy="1805221"/>
          </a:xfrm>
          <a:custGeom>
            <a:avLst/>
            <a:ahLst/>
            <a:rect l="l" t="t" r="r" b="b"/>
            <a:pathLst>
              <a:path w="2532247" h="3310127">
                <a:moveTo>
                  <a:pt x="0" y="0"/>
                </a:moveTo>
                <a:lnTo>
                  <a:pt x="2532247" y="0"/>
                </a:lnTo>
                <a:lnTo>
                  <a:pt x="2532247" y="3310127"/>
                </a:lnTo>
                <a:lnTo>
                  <a:pt x="0" y="3310127"/>
                </a:lnTo>
                <a:lnTo>
                  <a:pt x="0" y="0"/>
                </a:lnTo>
                <a:close/>
              </a:path>
            </a:pathLst>
          </a:custGeom>
          <a:blipFill>
            <a:blip xmlns:r="http://schemas.openxmlformats.org/officeDocument/2006/relationships" r:embed="rId4" cstate="print"/>
            <a:stretch>
              <a:fillRect/>
            </a:stretch>
          </a:blipFill>
        </p:spPr>
        <p:txBody>
          <a:bodyPr/>
          <a:p>
            <a:endParaRPr lang="en-IN"/>
          </a:p>
        </p:txBody>
      </p:sp>
      <p:sp>
        <p:nvSpPr>
          <p:cNvPr id="1048799" name="Freeform 10"/>
          <p:cNvSpPr/>
          <p:nvPr/>
        </p:nvSpPr>
        <p:spPr>
          <a:xfrm>
            <a:off x="7131642" y="8202707"/>
            <a:ext cx="1405837" cy="1805222"/>
          </a:xfrm>
          <a:custGeom>
            <a:avLst/>
            <a:ahLst/>
            <a:rect l="l" t="t" r="r" b="b"/>
            <a:pathLst>
              <a:path w="1569531" h="3357284">
                <a:moveTo>
                  <a:pt x="0" y="0"/>
                </a:moveTo>
                <a:lnTo>
                  <a:pt x="1569530" y="0"/>
                </a:lnTo>
                <a:lnTo>
                  <a:pt x="1569530" y="3357284"/>
                </a:lnTo>
                <a:lnTo>
                  <a:pt x="0" y="3357284"/>
                </a:lnTo>
                <a:lnTo>
                  <a:pt x="0" y="0"/>
                </a:lnTo>
                <a:close/>
              </a:path>
            </a:pathLst>
          </a:custGeom>
          <a:blipFill>
            <a:blip xmlns:r="http://schemas.openxmlformats.org/officeDocument/2006/relationships" r:embed="rId5"/>
            <a:stretch>
              <a:fillRect/>
            </a:stretch>
          </a:blipFill>
        </p:spPr>
        <p:txBody>
          <a:bodyPr/>
          <a:p>
            <a:endParaRPr lang="en-IN"/>
          </a:p>
        </p:txBody>
      </p:sp>
      <p:sp>
        <p:nvSpPr>
          <p:cNvPr id="1048800" name="Freeform 11"/>
          <p:cNvSpPr/>
          <p:nvPr/>
        </p:nvSpPr>
        <p:spPr>
          <a:xfrm>
            <a:off x="15745941" y="8190918"/>
            <a:ext cx="1689536" cy="1805222"/>
          </a:xfrm>
          <a:custGeom>
            <a:avLst/>
            <a:ahLst/>
            <a:rect l="l" t="t" r="r" b="b"/>
            <a:pathLst>
              <a:path w="2145959" h="3314223">
                <a:moveTo>
                  <a:pt x="0" y="0"/>
                </a:moveTo>
                <a:lnTo>
                  <a:pt x="2145959" y="0"/>
                </a:lnTo>
                <a:lnTo>
                  <a:pt x="2145959" y="3314223"/>
                </a:lnTo>
                <a:lnTo>
                  <a:pt x="0" y="3314223"/>
                </a:lnTo>
                <a:lnTo>
                  <a:pt x="0" y="0"/>
                </a:lnTo>
                <a:close/>
              </a:path>
            </a:pathLst>
          </a:custGeom>
          <a:blipFill>
            <a:blip xmlns:r="http://schemas.openxmlformats.org/officeDocument/2006/relationships" r:embed="rId6" cstate="print"/>
            <a:stretch>
              <a:fillRect/>
            </a:stretch>
          </a:blipFill>
        </p:spPr>
        <p:txBody>
          <a:bodyPr/>
          <a:p>
            <a:endParaRPr lang="en-IN"/>
          </a:p>
        </p:txBody>
      </p:sp>
      <p:sp>
        <p:nvSpPr>
          <p:cNvPr id="1048801" name="Rectangle 11"/>
          <p:cNvSpPr/>
          <p:nvPr/>
        </p:nvSpPr>
        <p:spPr>
          <a:xfrm>
            <a:off x="285688" y="9429780"/>
            <a:ext cx="1643074" cy="461665"/>
          </a:xfrm>
          <a:prstGeom prst="rect"/>
          <a:noFill/>
        </p:spPr>
        <p:txBody>
          <a:bodyPr bIns="45720" lIns="91440" rIns="91440" tIns="45720" wrap="square">
            <a:spAutoFit/>
          </a:bodyPr>
          <a:p>
            <a:pPr algn="ctr"/>
            <a:r>
              <a:rPr dirty="0" sz="2400" lang="en-IN">
                <a:ln w="18415" cmpd="sng">
                  <a:solidFill>
                    <a:srgbClr val="FFFFFF"/>
                  </a:solidFill>
                  <a:prstDash val="solid"/>
                </a:ln>
                <a:solidFill>
                  <a:srgbClr val="FFFFFF"/>
                </a:solidFill>
                <a:effectLst>
                  <a:outerShdw algn="tl" blurRad="63500" dir="3600000" rotWithShape="0">
                    <a:srgbClr val="000000">
                      <a:alpha val="70000"/>
                    </a:srgbClr>
                  </a:outerShdw>
                </a:effectLst>
              </a:rPr>
              <a:t>BHUMIKA</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04" name=""/>
        <p:cNvGrpSpPr/>
        <p:nvPr/>
      </p:nvGrpSpPr>
      <p:grpSpPr>
        <a:xfrm>
          <a:off x="0" y="0"/>
          <a:ext cx="0" cy="0"/>
          <a:chOff x="0" y="0"/>
          <a:chExt cx="0" cy="0"/>
        </a:xfrm>
      </p:grpSpPr>
      <p:sp>
        <p:nvSpPr>
          <p:cNvPr id="1048802" name="Freeform 2"/>
          <p:cNvSpPr/>
          <p:nvPr/>
        </p:nvSpPr>
        <p:spPr>
          <a:xfrm>
            <a:off x="629773" y="3072107"/>
            <a:ext cx="3595627" cy="7691180"/>
          </a:xfrm>
          <a:custGeom>
            <a:avLst/>
            <a:ahLst/>
            <a:rect l="l" t="t" r="r" b="b"/>
            <a:pathLst>
              <a:path w="3595627" h="7691180">
                <a:moveTo>
                  <a:pt x="0" y="0"/>
                </a:moveTo>
                <a:lnTo>
                  <a:pt x="3595626" y="0"/>
                </a:lnTo>
                <a:lnTo>
                  <a:pt x="3595626" y="7691180"/>
                </a:lnTo>
                <a:lnTo>
                  <a:pt x="0" y="7691180"/>
                </a:lnTo>
                <a:lnTo>
                  <a:pt x="0" y="0"/>
                </a:lnTo>
                <a:close/>
              </a:path>
            </a:pathLst>
          </a:custGeom>
          <a:blipFill>
            <a:blip xmlns:r="http://schemas.openxmlformats.org/officeDocument/2006/relationships" r:embed="rId1"/>
            <a:stretch>
              <a:fillRect/>
            </a:stretch>
          </a:blipFill>
        </p:spPr>
        <p:txBody>
          <a:bodyPr/>
          <a:p>
            <a:endParaRPr lang="en-IN"/>
          </a:p>
        </p:txBody>
      </p:sp>
      <p:sp>
        <p:nvSpPr>
          <p:cNvPr id="1048803" name="Freeform 3"/>
          <p:cNvSpPr/>
          <p:nvPr/>
        </p:nvSpPr>
        <p:spPr>
          <a:xfrm rot="2410105">
            <a:off x="-5754418" y="-6304074"/>
            <a:ext cx="9925455" cy="9835224"/>
          </a:xfrm>
          <a:custGeom>
            <a:avLst/>
            <a:ahLst/>
            <a:rect l="l" t="t" r="r" b="b"/>
            <a:pathLst>
              <a:path w="9925455" h="9835224">
                <a:moveTo>
                  <a:pt x="0" y="0"/>
                </a:moveTo>
                <a:lnTo>
                  <a:pt x="9925456" y="0"/>
                </a:lnTo>
                <a:lnTo>
                  <a:pt x="9925456" y="9835224"/>
                </a:lnTo>
                <a:lnTo>
                  <a:pt x="0" y="9835224"/>
                </a:lnTo>
                <a:lnTo>
                  <a:pt x="0" y="0"/>
                </a:lnTo>
                <a:close/>
              </a:path>
            </a:pathLst>
          </a:custGeom>
          <a:blipFill>
            <a:blip xmlns:r="http://schemas.openxmlformats.org/officeDocument/2006/relationships" r:embed="rId2"/>
            <a:stretch>
              <a:fillRect/>
            </a:stretch>
          </a:blipFill>
        </p:spPr>
        <p:txBody>
          <a:bodyPr/>
          <a:p>
            <a:endParaRPr lang="en-IN"/>
          </a:p>
        </p:txBody>
      </p:sp>
      <p:sp>
        <p:nvSpPr>
          <p:cNvPr id="1048804" name="Freeform 4"/>
          <p:cNvSpPr/>
          <p:nvPr/>
        </p:nvSpPr>
        <p:spPr>
          <a:xfrm>
            <a:off x="-2434798" y="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a:p>
            <a:endParaRPr lang="en-IN"/>
          </a:p>
        </p:txBody>
      </p:sp>
      <p:sp>
        <p:nvSpPr>
          <p:cNvPr id="1048805" name="Freeform 5"/>
          <p:cNvSpPr/>
          <p:nvPr/>
        </p:nvSpPr>
        <p:spPr>
          <a:xfrm rot="2410105">
            <a:off x="16231705" y="4519311"/>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2"/>
            <a:stretch>
              <a:fillRect/>
            </a:stretch>
          </a:blipFill>
        </p:spPr>
        <p:txBody>
          <a:bodyPr/>
          <a:p>
            <a:endParaRPr lang="en-IN"/>
          </a:p>
        </p:txBody>
      </p:sp>
      <p:sp>
        <p:nvSpPr>
          <p:cNvPr id="1048806" name="TextBox 6"/>
          <p:cNvSpPr txBox="1"/>
          <p:nvPr/>
        </p:nvSpPr>
        <p:spPr>
          <a:xfrm>
            <a:off x="3604148" y="1050935"/>
            <a:ext cx="13309424" cy="1619250"/>
          </a:xfrm>
          <a:prstGeom prst="rect"/>
        </p:spPr>
        <p:txBody>
          <a:bodyPr anchor="t" bIns="0" lIns="0" rIns="0" rtlCol="0" tIns="0">
            <a:spAutoFit/>
          </a:bodyPr>
          <a:p>
            <a:pPr algn="ctr">
              <a:lnSpc>
                <a:spcPct val="150000"/>
              </a:lnSpc>
              <a:spcBef>
                <a:spcPct val="0"/>
              </a:spcBef>
            </a:pPr>
            <a:r>
              <a:rPr b="1" dirty="0" sz="7200" lang="en-US">
                <a:solidFill>
                  <a:srgbClr val="FFFFFF"/>
                </a:solidFill>
                <a:latin typeface="Arial" panose="020B0604020202020204" pitchFamily="34" charset="0"/>
                <a:ea typeface="BM Hanna"/>
                <a:cs typeface="Arial" panose="020B0604020202020204" pitchFamily="34" charset="0"/>
                <a:sym typeface="BM Hanna"/>
              </a:rPr>
              <a:t>Existing Campaign Resources</a:t>
            </a:r>
          </a:p>
        </p:txBody>
      </p:sp>
      <p:sp>
        <p:nvSpPr>
          <p:cNvPr id="1048807" name="TextBox 7"/>
          <p:cNvSpPr txBox="1"/>
          <p:nvPr/>
        </p:nvSpPr>
        <p:spPr>
          <a:xfrm>
            <a:off x="4851394" y="4383110"/>
            <a:ext cx="11621734" cy="4559646"/>
          </a:xfrm>
          <a:prstGeom prst="rect"/>
        </p:spPr>
        <p:txBody>
          <a:bodyPr anchor="t" bIns="0" lIns="0" rIns="0" rtlCol="0" tIns="0" wrap="square">
            <a:spAutoFit/>
          </a:bodyPr>
          <a:p>
            <a:pPr lvl="0">
              <a:lnSpc>
                <a:spcPct val="150000"/>
              </a:lnSpc>
            </a:pPr>
            <a:r>
              <a:rPr dirty="0" sz="2000" lang="en-IN">
                <a:solidFill>
                  <a:schemeClr val="bg1"/>
                </a:solidFill>
                <a:latin typeface="Arial" panose="020B0604020202020204" pitchFamily="34" charset="0"/>
                <a:cs typeface="Arial" panose="020B0604020202020204" pitchFamily="34" charset="0"/>
              </a:rPr>
              <a:t>Online calculators of units of alcohol consumption are used to assist the participants in tracking their drinking patterns correctly (Yeh </a:t>
            </a:r>
            <a:r>
              <a:rPr dirty="0" sz="2000" i="1" lang="en-IN">
                <a:solidFill>
                  <a:schemeClr val="bg1"/>
                </a:solidFill>
                <a:latin typeface="Arial" panose="020B0604020202020204" pitchFamily="34" charset="0"/>
                <a:cs typeface="Arial" panose="020B0604020202020204" pitchFamily="34" charset="0"/>
              </a:rPr>
              <a:t>et al., </a:t>
            </a:r>
            <a:r>
              <a:rPr dirty="0" sz="2000" lang="en-IN">
                <a:solidFill>
                  <a:schemeClr val="bg1"/>
                </a:solidFill>
                <a:latin typeface="Arial" panose="020B0604020202020204" pitchFamily="34" charset="0"/>
                <a:cs typeface="Arial" panose="020B0604020202020204" pitchFamily="34" charset="0"/>
              </a:rPr>
              <a:t>2023).</a:t>
            </a:r>
          </a:p>
          <a:p>
            <a:pPr lvl="0">
              <a:lnSpc>
                <a:spcPct val="150000"/>
              </a:lnSpc>
            </a:pPr>
            <a:r>
              <a:rPr dirty="0" sz="2000" lang="en-IN">
                <a:solidFill>
                  <a:schemeClr val="bg1"/>
                </a:solidFill>
                <a:latin typeface="Arial" panose="020B0604020202020204" pitchFamily="34" charset="0"/>
                <a:cs typeface="Arial" panose="020B0604020202020204" pitchFamily="34" charset="0"/>
              </a:rPr>
              <a:t>Infographics related to education describe long- and short-term health risks in a friendly manner (</a:t>
            </a:r>
            <a:r>
              <a:rPr dirty="0" sz="2000" lang="en-IN" err="1">
                <a:solidFill>
                  <a:schemeClr val="bg1"/>
                </a:solidFill>
                <a:latin typeface="Arial" panose="020B0604020202020204" pitchFamily="34" charset="0"/>
                <a:cs typeface="Arial" panose="020B0604020202020204" pitchFamily="34" charset="0"/>
              </a:rPr>
              <a:t>Quatremère</a:t>
            </a:r>
            <a:r>
              <a:rPr dirty="0" sz="2000" lang="en-IN">
                <a:solidFill>
                  <a:schemeClr val="bg1"/>
                </a:solidFill>
                <a:latin typeface="Arial" panose="020B0604020202020204" pitchFamily="34" charset="0"/>
                <a:cs typeface="Arial" panose="020B0604020202020204" pitchFamily="34" charset="0"/>
              </a:rPr>
              <a:t> </a:t>
            </a:r>
            <a:r>
              <a:rPr dirty="0" sz="2000" i="1" lang="en-IN">
                <a:solidFill>
                  <a:schemeClr val="bg1"/>
                </a:solidFill>
                <a:latin typeface="Arial" panose="020B0604020202020204" pitchFamily="34" charset="0"/>
                <a:cs typeface="Arial" panose="020B0604020202020204" pitchFamily="34" charset="0"/>
              </a:rPr>
              <a:t>et al., </a:t>
            </a:r>
            <a:r>
              <a:rPr dirty="0" sz="2000" lang="en-IN">
                <a:solidFill>
                  <a:schemeClr val="bg1"/>
                </a:solidFill>
                <a:latin typeface="Arial" panose="020B0604020202020204" pitchFamily="34" charset="0"/>
                <a:cs typeface="Arial" panose="020B0604020202020204" pitchFamily="34" charset="0"/>
              </a:rPr>
              <a:t>2023).</a:t>
            </a:r>
          </a:p>
          <a:p>
            <a:pPr lvl="0">
              <a:lnSpc>
                <a:spcPct val="150000"/>
              </a:lnSpc>
            </a:pPr>
            <a:r>
              <a:rPr dirty="0" sz="2000" lang="en-IN">
                <a:solidFill>
                  <a:schemeClr val="bg1"/>
                </a:solidFill>
                <a:latin typeface="Arial" panose="020B0604020202020204" pitchFamily="34" charset="0"/>
                <a:cs typeface="Arial" panose="020B0604020202020204" pitchFamily="34" charset="0"/>
              </a:rPr>
              <a:t>Peer education toolkits support effective workshop delivery and engagement.</a:t>
            </a:r>
          </a:p>
          <a:p>
            <a:pPr lvl="0">
              <a:lnSpc>
                <a:spcPct val="150000"/>
              </a:lnSpc>
            </a:pPr>
            <a:r>
              <a:rPr dirty="0" sz="2000" lang="en-IN">
                <a:solidFill>
                  <a:schemeClr val="bg1"/>
                </a:solidFill>
                <a:latin typeface="Arial" panose="020B0604020202020204" pitchFamily="34" charset="0"/>
                <a:cs typeface="Arial" panose="020B0604020202020204" pitchFamily="34" charset="0"/>
              </a:rPr>
              <a:t>The templates on social media promote digital outreach among young adults (Purves </a:t>
            </a:r>
            <a:r>
              <a:rPr dirty="0" sz="2000" i="1" lang="en-IN">
                <a:solidFill>
                  <a:schemeClr val="bg1"/>
                </a:solidFill>
                <a:latin typeface="Arial" panose="020B0604020202020204" pitchFamily="34" charset="0"/>
                <a:cs typeface="Arial" panose="020B0604020202020204" pitchFamily="34" charset="0"/>
              </a:rPr>
              <a:t>et al., </a:t>
            </a:r>
            <a:r>
              <a:rPr dirty="0" sz="2000" lang="en-IN">
                <a:solidFill>
                  <a:schemeClr val="bg1"/>
                </a:solidFill>
                <a:latin typeface="Arial" panose="020B0604020202020204" pitchFamily="34" charset="0"/>
                <a:cs typeface="Arial" panose="020B0604020202020204" pitchFamily="34" charset="0"/>
              </a:rPr>
              <a:t>2026).</a:t>
            </a:r>
          </a:p>
          <a:p>
            <a:pPr lvl="0">
              <a:lnSpc>
                <a:spcPct val="150000"/>
              </a:lnSpc>
            </a:pPr>
            <a:r>
              <a:rPr dirty="0" sz="2000" lang="en-IN">
                <a:solidFill>
                  <a:schemeClr val="bg1"/>
                </a:solidFill>
                <a:latin typeface="Arial" panose="020B0604020202020204" pitchFamily="34" charset="0"/>
                <a:cs typeface="Arial" panose="020B0604020202020204" pitchFamily="34" charset="0"/>
              </a:rPr>
              <a:t>Behaviour tracking sheets allow participants to reflect on their own habits weekly  (Weiger </a:t>
            </a:r>
            <a:r>
              <a:rPr dirty="0" sz="2000" i="1" lang="en-IN">
                <a:solidFill>
                  <a:schemeClr val="bg1"/>
                </a:solidFill>
                <a:latin typeface="Arial" panose="020B0604020202020204" pitchFamily="34" charset="0"/>
                <a:cs typeface="Arial" panose="020B0604020202020204" pitchFamily="34" charset="0"/>
              </a:rPr>
              <a:t>et al., </a:t>
            </a:r>
            <a:r>
              <a:rPr dirty="0" sz="2000" lang="en-IN">
                <a:solidFill>
                  <a:schemeClr val="bg1"/>
                </a:solidFill>
                <a:latin typeface="Arial" panose="020B0604020202020204" pitchFamily="34" charset="0"/>
                <a:cs typeface="Arial" panose="020B0604020202020204" pitchFamily="34" charset="0"/>
              </a:rPr>
              <a:t>2026).</a:t>
            </a:r>
          </a:p>
          <a:p>
            <a:pPr lvl="0">
              <a:lnSpc>
                <a:spcPct val="150000"/>
              </a:lnSpc>
            </a:pPr>
            <a:r>
              <a:rPr dirty="0" sz="2000" lang="en-IN">
                <a:solidFill>
                  <a:schemeClr val="bg1"/>
                </a:solidFill>
                <a:latin typeface="Arial" panose="020B0604020202020204" pitchFamily="34" charset="0"/>
                <a:cs typeface="Arial" panose="020B0604020202020204" pitchFamily="34" charset="0"/>
              </a:rPr>
              <a:t>Use of available resources makes the campaign accurate, it saves on the time spent on development and is efficient since the campaign will use methods that are proven strategies that appeal to the target audience (Menda </a:t>
            </a:r>
            <a:r>
              <a:rPr dirty="0" sz="2000" i="1" lang="en-IN">
                <a:solidFill>
                  <a:schemeClr val="bg1"/>
                </a:solidFill>
                <a:latin typeface="Arial" panose="020B0604020202020204" pitchFamily="34" charset="0"/>
                <a:cs typeface="Arial" panose="020B0604020202020204" pitchFamily="34" charset="0"/>
              </a:rPr>
              <a:t>et al., </a:t>
            </a:r>
            <a:r>
              <a:rPr dirty="0" sz="2000" lang="en-IN">
                <a:solidFill>
                  <a:schemeClr val="bg1"/>
                </a:solidFill>
                <a:latin typeface="Arial" panose="020B0604020202020204" pitchFamily="34" charset="0"/>
                <a:cs typeface="Arial" panose="020B0604020202020204" pitchFamily="34" charset="0"/>
              </a:rPr>
              <a:t>2026).</a:t>
            </a:r>
          </a:p>
        </p:txBody>
      </p:sp>
      <p:sp>
        <p:nvSpPr>
          <p:cNvPr id="1048808" name="Freeform 15"/>
          <p:cNvSpPr/>
          <p:nvPr/>
        </p:nvSpPr>
        <p:spPr>
          <a:xfrm>
            <a:off x="14345094" y="-201749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a:p>
            <a:endParaRPr lang="en-IN"/>
          </a:p>
        </p:txBody>
      </p:sp>
      <p:sp>
        <p:nvSpPr>
          <p:cNvPr id="1048809" name="Rectangle 8"/>
          <p:cNvSpPr/>
          <p:nvPr/>
        </p:nvSpPr>
        <p:spPr>
          <a:xfrm>
            <a:off x="285688" y="9429780"/>
            <a:ext cx="1643074" cy="461665"/>
          </a:xfrm>
          <a:prstGeom prst="rect"/>
          <a:noFill/>
        </p:spPr>
        <p:txBody>
          <a:bodyPr bIns="45720" lIns="91440" rIns="91440" tIns="45720" wrap="square">
            <a:spAutoFit/>
          </a:bodyPr>
          <a:p>
            <a:pPr algn="ctr"/>
            <a:r>
              <a:rPr dirty="0" sz="2400" lang="en-IN">
                <a:ln w="18415" cmpd="sng">
                  <a:solidFill>
                    <a:srgbClr val="FFFFFF"/>
                  </a:solidFill>
                  <a:prstDash val="solid"/>
                </a:ln>
                <a:solidFill>
                  <a:srgbClr val="FFFFFF"/>
                </a:solidFill>
                <a:effectLst>
                  <a:outerShdw algn="tl" blurRad="63500" dir="3600000" rotWithShape="0">
                    <a:srgbClr val="000000">
                      <a:alpha val="70000"/>
                    </a:srgbClr>
                  </a:outerShdw>
                </a:effectLst>
              </a:rPr>
              <a:t>BHUMIKA</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05" name=""/>
        <p:cNvGrpSpPr/>
        <p:nvPr/>
      </p:nvGrpSpPr>
      <p:grpSpPr>
        <a:xfrm>
          <a:off x="0" y="0"/>
          <a:ext cx="0" cy="0"/>
          <a:chOff x="0" y="0"/>
          <a:chExt cx="0" cy="0"/>
        </a:xfrm>
      </p:grpSpPr>
      <p:sp>
        <p:nvSpPr>
          <p:cNvPr id="1048810" name="Freeform 5"/>
          <p:cNvSpPr/>
          <p:nvPr/>
        </p:nvSpPr>
        <p:spPr>
          <a:xfrm rot="2327007">
            <a:off x="15542288" y="-3873392"/>
            <a:ext cx="7817856" cy="7746785"/>
          </a:xfrm>
          <a:custGeom>
            <a:avLst/>
            <a:ahLst/>
            <a:rect l="l" t="t" r="r" b="b"/>
            <a:pathLst>
              <a:path w="7817856" h="7746785">
                <a:moveTo>
                  <a:pt x="0" y="0"/>
                </a:moveTo>
                <a:lnTo>
                  <a:pt x="7817856" y="0"/>
                </a:lnTo>
                <a:lnTo>
                  <a:pt x="7817856" y="7746784"/>
                </a:lnTo>
                <a:lnTo>
                  <a:pt x="0" y="7746784"/>
                </a:lnTo>
                <a:lnTo>
                  <a:pt x="0" y="0"/>
                </a:lnTo>
                <a:close/>
              </a:path>
            </a:pathLst>
          </a:custGeom>
          <a:blipFill>
            <a:blip xmlns:r="http://schemas.openxmlformats.org/officeDocument/2006/relationships" r:embed="rId6"/>
            <a:stretch>
              <a:fillRect/>
            </a:stretch>
          </a:blipFill>
        </p:spPr>
        <p:txBody>
          <a:bodyPr/>
          <a:p>
            <a:endParaRPr lang="en-IN"/>
          </a:p>
        </p:txBody>
      </p:sp>
      <p:sp>
        <p:nvSpPr>
          <p:cNvPr id="1048811" name="Freeform 6"/>
          <p:cNvSpPr/>
          <p:nvPr/>
        </p:nvSpPr>
        <p:spPr>
          <a:xfrm rot="-7790265">
            <a:off x="16159966" y="1925993"/>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7"/>
            <a:stretch>
              <a:fillRect/>
            </a:stretch>
          </a:blipFill>
        </p:spPr>
        <p:txBody>
          <a:bodyPr/>
          <a:p>
            <a:endParaRPr lang="en-IN"/>
          </a:p>
        </p:txBody>
      </p:sp>
      <p:sp>
        <p:nvSpPr>
          <p:cNvPr id="1048812" name="Freeform 7"/>
          <p:cNvSpPr/>
          <p:nvPr/>
        </p:nvSpPr>
        <p:spPr>
          <a:xfrm rot="2410105">
            <a:off x="-4290834" y="-3873392"/>
            <a:ext cx="7817856" cy="7746785"/>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6"/>
            <a:stretch>
              <a:fillRect/>
            </a:stretch>
          </a:blipFill>
        </p:spPr>
        <p:txBody>
          <a:bodyPr/>
          <a:p>
            <a:endParaRPr dirty="0" lang="en-IN"/>
          </a:p>
        </p:txBody>
      </p:sp>
      <p:sp>
        <p:nvSpPr>
          <p:cNvPr id="1048813" name="Freeform 8"/>
          <p:cNvSpPr/>
          <p:nvPr/>
        </p:nvSpPr>
        <p:spPr>
          <a:xfrm>
            <a:off x="-1289834" y="-1521422"/>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7"/>
            <a:stretch>
              <a:fillRect/>
            </a:stretch>
          </a:blipFill>
        </p:spPr>
        <p:txBody>
          <a:bodyPr/>
          <a:p>
            <a:endParaRPr lang="en-IN"/>
          </a:p>
        </p:txBody>
      </p:sp>
      <p:sp>
        <p:nvSpPr>
          <p:cNvPr id="1048814" name="TextBox 9"/>
          <p:cNvSpPr txBox="1"/>
          <p:nvPr/>
        </p:nvSpPr>
        <p:spPr>
          <a:xfrm>
            <a:off x="1531620" y="-133229"/>
            <a:ext cx="15235161" cy="3238499"/>
          </a:xfrm>
          <a:prstGeom prst="rect"/>
        </p:spPr>
        <p:txBody>
          <a:bodyPr anchor="t" bIns="0" lIns="0" rIns="0" rtlCol="0" tIns="0" wrap="square">
            <a:spAutoFit/>
          </a:bodyPr>
          <a:p>
            <a:pPr algn="ctr">
              <a:lnSpc>
                <a:spcPct val="150000"/>
              </a:lnSpc>
              <a:spcBef>
                <a:spcPct val="0"/>
              </a:spcBef>
            </a:pPr>
            <a:r>
              <a:rPr b="1" dirty="0" sz="7200" lang="en-US">
                <a:latin typeface="Arial" panose="020B0604020202020204" pitchFamily="34" charset="0"/>
                <a:ea typeface="BM Hanna"/>
                <a:cs typeface="Arial" panose="020B0604020202020204" pitchFamily="34" charset="0"/>
                <a:sym typeface="BM Hanna"/>
              </a:rPr>
              <a:t>Sustainability and Future Development</a:t>
            </a:r>
          </a:p>
        </p:txBody>
      </p:sp>
      <p:graphicFrame>
        <p:nvGraphicFramePr>
          <p:cNvPr id="4194319" name="Diagram 12"/>
          <p:cNvGraphicFramePr>
            <a:graphicFrameLocks/>
          </p:cNvGraphicFramePr>
          <p:nvPr/>
        </p:nvGraphicFramePr>
        <p:xfrm>
          <a:off x="1371600" y="3314700"/>
          <a:ext cx="16630136" cy="6700422"/>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
        <p:nvSpPr>
          <p:cNvPr id="1048815" name="Rectangle 9"/>
          <p:cNvSpPr/>
          <p:nvPr/>
        </p:nvSpPr>
        <p:spPr>
          <a:xfrm>
            <a:off x="285688" y="9429780"/>
            <a:ext cx="1643074" cy="461665"/>
          </a:xfrm>
          <a:prstGeom prst="rect"/>
          <a:noFill/>
        </p:spPr>
        <p:txBody>
          <a:bodyPr bIns="45720" lIns="91440" rIns="91440" tIns="45720" wrap="square">
            <a:spAutoFit/>
          </a:bodyPr>
          <a:p>
            <a:pPr algn="ctr"/>
            <a:r>
              <a:rPr dirty="0" sz="2400" lang="en-IN">
                <a:ln w="18415" cmpd="sng">
                  <a:solidFill>
                    <a:srgbClr val="FFFFFF"/>
                  </a:solidFill>
                  <a:prstDash val="solid"/>
                </a:ln>
                <a:solidFill>
                  <a:srgbClr val="FFFFFF"/>
                </a:solidFill>
                <a:effectLst>
                  <a:outerShdw algn="tl" blurRad="63500" dir="3600000" rotWithShape="0">
                    <a:srgbClr val="000000">
                      <a:alpha val="70000"/>
                    </a:srgbClr>
                  </a:outerShdw>
                </a:effectLst>
              </a:rPr>
              <a:t>BHUMIKA</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06" name=""/>
        <p:cNvGrpSpPr/>
        <p:nvPr/>
      </p:nvGrpSpPr>
      <p:grpSpPr>
        <a:xfrm>
          <a:off x="0" y="0"/>
          <a:ext cx="0" cy="0"/>
          <a:chOff x="0" y="0"/>
          <a:chExt cx="0" cy="0"/>
        </a:xfrm>
      </p:grpSpPr>
      <p:sp>
        <p:nvSpPr>
          <p:cNvPr id="1048816" name="Freeform 2"/>
          <p:cNvSpPr/>
          <p:nvPr/>
        </p:nvSpPr>
        <p:spPr>
          <a:xfrm>
            <a:off x="14941151" y="-3381558"/>
            <a:ext cx="9925455" cy="9835224"/>
          </a:xfrm>
          <a:custGeom>
            <a:avLst/>
            <a:ahLst/>
            <a:rect l="l" t="t" r="r" b="b"/>
            <a:pathLst>
              <a:path w="9925455" h="9835224">
                <a:moveTo>
                  <a:pt x="0" y="0"/>
                </a:moveTo>
                <a:lnTo>
                  <a:pt x="9925456" y="0"/>
                </a:lnTo>
                <a:lnTo>
                  <a:pt x="9925456" y="9835224"/>
                </a:lnTo>
                <a:lnTo>
                  <a:pt x="0" y="9835224"/>
                </a:lnTo>
                <a:lnTo>
                  <a:pt x="0" y="0"/>
                </a:lnTo>
                <a:close/>
              </a:path>
            </a:pathLst>
          </a:custGeom>
          <a:blipFill>
            <a:blip xmlns:r="http://schemas.openxmlformats.org/officeDocument/2006/relationships" r:embed="rId1"/>
            <a:stretch>
              <a:fillRect/>
            </a:stretch>
          </a:blipFill>
        </p:spPr>
        <p:txBody>
          <a:bodyPr/>
          <a:p>
            <a:endParaRPr lang="en-IN"/>
          </a:p>
        </p:txBody>
      </p:sp>
      <p:sp>
        <p:nvSpPr>
          <p:cNvPr id="1048817" name="Freeform 4"/>
          <p:cNvSpPr/>
          <p:nvPr/>
        </p:nvSpPr>
        <p:spPr>
          <a:xfrm>
            <a:off x="-2422247" y="-7197802"/>
            <a:ext cx="9925455" cy="9835224"/>
          </a:xfrm>
          <a:custGeom>
            <a:avLst/>
            <a:ahLst/>
            <a:rect l="l" t="t" r="r" b="b"/>
            <a:pathLst>
              <a:path w="9925455" h="9835224">
                <a:moveTo>
                  <a:pt x="0" y="0"/>
                </a:moveTo>
                <a:lnTo>
                  <a:pt x="9925455" y="0"/>
                </a:lnTo>
                <a:lnTo>
                  <a:pt x="9925455" y="9835224"/>
                </a:lnTo>
                <a:lnTo>
                  <a:pt x="0" y="9835224"/>
                </a:lnTo>
                <a:lnTo>
                  <a:pt x="0" y="0"/>
                </a:lnTo>
                <a:close/>
              </a:path>
            </a:pathLst>
          </a:custGeom>
          <a:blipFill>
            <a:blip xmlns:r="http://schemas.openxmlformats.org/officeDocument/2006/relationships" r:embed="rId1"/>
            <a:stretch>
              <a:fillRect/>
            </a:stretch>
          </a:blipFill>
        </p:spPr>
        <p:txBody>
          <a:bodyPr/>
          <a:p>
            <a:endParaRPr lang="en-IN"/>
          </a:p>
        </p:txBody>
      </p:sp>
      <p:sp>
        <p:nvSpPr>
          <p:cNvPr id="1048818" name="TextBox 8"/>
          <p:cNvSpPr txBox="1"/>
          <p:nvPr/>
        </p:nvSpPr>
        <p:spPr>
          <a:xfrm>
            <a:off x="1804204" y="1380072"/>
            <a:ext cx="14476454" cy="3238499"/>
          </a:xfrm>
          <a:prstGeom prst="rect"/>
        </p:spPr>
        <p:txBody>
          <a:bodyPr anchor="t" bIns="0" lIns="0" rIns="0" rtlCol="0" tIns="0" wrap="square">
            <a:spAutoFit/>
          </a:bodyPr>
          <a:p>
            <a:pPr algn="ctr">
              <a:lnSpc>
                <a:spcPct val="150000"/>
              </a:lnSpc>
            </a:pPr>
            <a:r>
              <a:rPr b="1" dirty="0" sz="7200" lang="en-US">
                <a:solidFill>
                  <a:srgbClr val="FFFFFF"/>
                </a:solidFill>
                <a:latin typeface="Arial" panose="020B0604020202020204" pitchFamily="34" charset="0"/>
                <a:ea typeface="BM Hanna"/>
                <a:cs typeface="Arial" panose="020B0604020202020204" pitchFamily="34" charset="0"/>
                <a:sym typeface="BM Hanna"/>
              </a:rPr>
              <a:t>Justification for Using These Resources</a:t>
            </a:r>
          </a:p>
        </p:txBody>
      </p:sp>
      <p:sp>
        <p:nvSpPr>
          <p:cNvPr id="1048819" name="Freeform 9"/>
          <p:cNvSpPr/>
          <p:nvPr/>
        </p:nvSpPr>
        <p:spPr>
          <a:xfrm>
            <a:off x="5183456" y="-1536054"/>
            <a:ext cx="4256068" cy="3072107"/>
          </a:xfrm>
          <a:custGeom>
            <a:avLst/>
            <a:ahLst/>
            <a:rect l="l" t="t" r="r" b="b"/>
            <a:pathLst>
              <a:path w="4256068" h="3072107">
                <a:moveTo>
                  <a:pt x="0" y="0"/>
                </a:moveTo>
                <a:lnTo>
                  <a:pt x="4256068" y="0"/>
                </a:lnTo>
                <a:lnTo>
                  <a:pt x="4256068" y="3072108"/>
                </a:lnTo>
                <a:lnTo>
                  <a:pt x="0" y="3072108"/>
                </a:lnTo>
                <a:lnTo>
                  <a:pt x="0" y="0"/>
                </a:lnTo>
                <a:close/>
              </a:path>
            </a:pathLst>
          </a:custGeom>
          <a:blipFill>
            <a:blip xmlns:r="http://schemas.openxmlformats.org/officeDocument/2006/relationships" r:embed="rId2"/>
            <a:stretch>
              <a:fillRect/>
            </a:stretch>
          </a:blipFill>
        </p:spPr>
        <p:txBody>
          <a:bodyPr/>
          <a:p>
            <a:endParaRPr lang="en-IN"/>
          </a:p>
        </p:txBody>
      </p:sp>
      <p:sp>
        <p:nvSpPr>
          <p:cNvPr id="1048820" name="Freeform 10"/>
          <p:cNvSpPr/>
          <p:nvPr/>
        </p:nvSpPr>
        <p:spPr>
          <a:xfrm>
            <a:off x="-293350" y="8739482"/>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2"/>
            <a:stretch>
              <a:fillRect/>
            </a:stretch>
          </a:blipFill>
        </p:spPr>
        <p:txBody>
          <a:bodyPr/>
          <a:p>
            <a:endParaRPr lang="en-IN"/>
          </a:p>
        </p:txBody>
      </p:sp>
      <p:sp>
        <p:nvSpPr>
          <p:cNvPr id="1048821" name="Freeform 11"/>
          <p:cNvSpPr/>
          <p:nvPr/>
        </p:nvSpPr>
        <p:spPr>
          <a:xfrm>
            <a:off x="15896385" y="1028700"/>
            <a:ext cx="4256068" cy="3072107"/>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2"/>
            <a:stretch>
              <a:fillRect/>
            </a:stretch>
          </a:blipFill>
        </p:spPr>
        <p:txBody>
          <a:bodyPr/>
          <a:p>
            <a:endParaRPr lang="en-IN"/>
          </a:p>
        </p:txBody>
      </p:sp>
      <p:sp>
        <p:nvSpPr>
          <p:cNvPr id="1048822" name="TextBox 12"/>
          <p:cNvSpPr txBox="1"/>
          <p:nvPr/>
        </p:nvSpPr>
        <p:spPr>
          <a:xfrm>
            <a:off x="2314575" y="4896685"/>
            <a:ext cx="13658850" cy="3728649"/>
          </a:xfrm>
          <a:prstGeom prst="rect"/>
          <a:noFill/>
        </p:spPr>
        <p:txBody>
          <a:bodyPr wrap="square">
            <a:spAutoFit/>
          </a:bodyPr>
          <a:p>
            <a:pPr algn="just" indent="-342900" lvl="0" marL="342900">
              <a:lnSpc>
                <a:spcPct val="150000"/>
              </a:lnSpc>
              <a:buFont typeface="Wingdings" panose="05000000000000000000" pitchFamily="2" charset="2"/>
              <a:buChar char="q"/>
            </a:pPr>
            <a:r>
              <a:rPr dirty="0" sz="2000" lang="en-IN" strike="noStrike" u="none">
                <a:solidFill>
                  <a:schemeClr val="bg1"/>
                </a:solidFill>
                <a:effectLst/>
                <a:latin typeface="Arial" panose="020B0604020202020204" pitchFamily="34" charset="0"/>
                <a:ea typeface="Times New Roman" panose="02020603050405020304" pitchFamily="18" charset="0"/>
                <a:cs typeface="Arial" panose="020B0604020202020204" pitchFamily="34" charset="0"/>
              </a:rPr>
              <a:t>Evidence-based materials promote the credibility and the congruence of the campaign to the accepted standards of public health (Manthey </a:t>
            </a:r>
            <a:r>
              <a:rPr dirty="0" sz="2000" i="1" lang="en-IN" strike="noStrike" u="none">
                <a:solidFill>
                  <a:schemeClr val="bg1"/>
                </a:solidFill>
                <a:effectLst/>
                <a:latin typeface="Arial" panose="020B0604020202020204" pitchFamily="34" charset="0"/>
                <a:ea typeface="Times New Roman" panose="02020603050405020304" pitchFamily="18" charset="0"/>
                <a:cs typeface="Arial" panose="020B0604020202020204" pitchFamily="34" charset="0"/>
              </a:rPr>
              <a:t>et al., </a:t>
            </a:r>
            <a:r>
              <a:rPr dirty="0" sz="2000" lang="en-IN" strike="noStrike" u="none">
                <a:solidFill>
                  <a:schemeClr val="bg1"/>
                </a:solidFill>
                <a:effectLst/>
                <a:latin typeface="Arial" panose="020B0604020202020204" pitchFamily="34" charset="0"/>
                <a:ea typeface="Times New Roman" panose="02020603050405020304" pitchFamily="18" charset="0"/>
                <a:cs typeface="Arial" panose="020B0604020202020204" pitchFamily="34" charset="0"/>
              </a:rPr>
              <a:t>2023).</a:t>
            </a:r>
          </a:p>
          <a:p>
            <a:pPr algn="just" indent="-342900" lvl="0" marL="342900">
              <a:lnSpc>
                <a:spcPct val="150000"/>
              </a:lnSpc>
              <a:buFont typeface="Wingdings" panose="05000000000000000000" pitchFamily="2" charset="2"/>
              <a:buChar char="q"/>
            </a:pPr>
            <a:r>
              <a:rPr dirty="0" sz="2000" lang="en-IN" strike="noStrike" u="none">
                <a:solidFill>
                  <a:schemeClr val="bg1"/>
                </a:solidFill>
                <a:effectLst/>
                <a:latin typeface="Arial" panose="020B0604020202020204" pitchFamily="34" charset="0"/>
                <a:ea typeface="Times New Roman" panose="02020603050405020304" pitchFamily="18" charset="0"/>
                <a:cs typeface="Arial" panose="020B0604020202020204" pitchFamily="34" charset="0"/>
              </a:rPr>
              <a:t>The national campaign tools provide consistency with the UK alcohol guidelines and prevention strategies (Di Censo </a:t>
            </a:r>
            <a:r>
              <a:rPr dirty="0" sz="2000" i="1" lang="en-IN" strike="noStrike" u="none">
                <a:solidFill>
                  <a:schemeClr val="bg1"/>
                </a:solidFill>
                <a:effectLst/>
                <a:latin typeface="Arial" panose="020B0604020202020204" pitchFamily="34" charset="0"/>
                <a:ea typeface="Times New Roman" panose="02020603050405020304" pitchFamily="18" charset="0"/>
                <a:cs typeface="Arial" panose="020B0604020202020204" pitchFamily="34" charset="0"/>
              </a:rPr>
              <a:t>et al., </a:t>
            </a:r>
            <a:r>
              <a:rPr dirty="0" sz="2000" lang="en-IN" strike="noStrike" u="none">
                <a:solidFill>
                  <a:schemeClr val="bg1"/>
                </a:solidFill>
                <a:effectLst/>
                <a:latin typeface="Arial" panose="020B0604020202020204" pitchFamily="34" charset="0"/>
                <a:ea typeface="Times New Roman" panose="02020603050405020304" pitchFamily="18" charset="0"/>
                <a:cs typeface="Arial" panose="020B0604020202020204" pitchFamily="34" charset="0"/>
              </a:rPr>
              <a:t>2026).</a:t>
            </a:r>
          </a:p>
          <a:p>
            <a:pPr algn="just" indent="-342900" lvl="0" marL="342900">
              <a:lnSpc>
                <a:spcPct val="150000"/>
              </a:lnSpc>
              <a:buFont typeface="Wingdings" panose="05000000000000000000" pitchFamily="2" charset="2"/>
              <a:buChar char="q"/>
            </a:pPr>
            <a:r>
              <a:rPr dirty="0" sz="2000" lang="en-IN" strike="noStrike" u="none">
                <a:solidFill>
                  <a:schemeClr val="bg1"/>
                </a:solidFill>
                <a:effectLst/>
                <a:latin typeface="Arial" panose="020B0604020202020204" pitchFamily="34" charset="0"/>
                <a:ea typeface="Times New Roman" panose="02020603050405020304" pitchFamily="18" charset="0"/>
                <a:cs typeface="Arial" panose="020B0604020202020204" pitchFamily="34" charset="0"/>
              </a:rPr>
              <a:t>Visuals and digital materials enhance the interaction of young adults (Weiger </a:t>
            </a:r>
            <a:r>
              <a:rPr dirty="0" sz="2000" i="1" lang="en-IN" strike="noStrike" u="none">
                <a:solidFill>
                  <a:schemeClr val="bg1"/>
                </a:solidFill>
                <a:effectLst/>
                <a:latin typeface="Arial" panose="020B0604020202020204" pitchFamily="34" charset="0"/>
                <a:ea typeface="Times New Roman" panose="02020603050405020304" pitchFamily="18" charset="0"/>
                <a:cs typeface="Arial" panose="020B0604020202020204" pitchFamily="34" charset="0"/>
              </a:rPr>
              <a:t>et al., </a:t>
            </a:r>
            <a:r>
              <a:rPr dirty="0" sz="2000" lang="en-IN" strike="noStrike" u="none">
                <a:solidFill>
                  <a:schemeClr val="bg1"/>
                </a:solidFill>
                <a:effectLst/>
                <a:latin typeface="Arial" panose="020B0604020202020204" pitchFamily="34" charset="0"/>
                <a:ea typeface="Times New Roman" panose="02020603050405020304" pitchFamily="18" charset="0"/>
                <a:cs typeface="Arial" panose="020B0604020202020204" pitchFamily="34" charset="0"/>
              </a:rPr>
              <a:t>2026).</a:t>
            </a:r>
          </a:p>
          <a:p>
            <a:pPr algn="just" indent="-342900" lvl="0" marL="342900">
              <a:lnSpc>
                <a:spcPct val="150000"/>
              </a:lnSpc>
              <a:buFont typeface="Wingdings" panose="05000000000000000000" pitchFamily="2" charset="2"/>
              <a:buChar char="q"/>
            </a:pPr>
            <a:r>
              <a:rPr dirty="0" sz="2000" lang="en-IN" strike="noStrike" u="none">
                <a:solidFill>
                  <a:schemeClr val="bg1"/>
                </a:solidFill>
                <a:effectLst/>
                <a:latin typeface="Arial" panose="020B0604020202020204" pitchFamily="34" charset="0"/>
                <a:ea typeface="Times New Roman" panose="02020603050405020304" pitchFamily="18" charset="0"/>
                <a:cs typeface="Arial" panose="020B0604020202020204" pitchFamily="34" charset="0"/>
              </a:rPr>
              <a:t>Frameworks of peer education promote behaviour change and participation (</a:t>
            </a:r>
            <a:r>
              <a:rPr dirty="0" sz="2000" lang="en-IN" err="1" strike="noStrike" u="none">
                <a:solidFill>
                  <a:schemeClr val="bg1"/>
                </a:solidFill>
                <a:effectLst/>
                <a:latin typeface="Arial" panose="020B0604020202020204" pitchFamily="34" charset="0"/>
                <a:ea typeface="Times New Roman" panose="02020603050405020304" pitchFamily="18" charset="0"/>
                <a:cs typeface="Arial" panose="020B0604020202020204" pitchFamily="34" charset="0"/>
              </a:rPr>
              <a:t>Quatremère</a:t>
            </a:r>
            <a:r>
              <a:rPr dirty="0" sz="2000" lang="en-IN" strike="noStrike" u="none">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dirty="0" sz="2000" i="1" lang="en-IN" strike="noStrike" u="none">
                <a:solidFill>
                  <a:schemeClr val="bg1"/>
                </a:solidFill>
                <a:effectLst/>
                <a:latin typeface="Arial" panose="020B0604020202020204" pitchFamily="34" charset="0"/>
                <a:ea typeface="Times New Roman" panose="02020603050405020304" pitchFamily="18" charset="0"/>
                <a:cs typeface="Arial" panose="020B0604020202020204" pitchFamily="34" charset="0"/>
              </a:rPr>
              <a:t>et al., </a:t>
            </a:r>
            <a:r>
              <a:rPr dirty="0" sz="2000" lang="en-IN" strike="noStrike" u="none">
                <a:solidFill>
                  <a:schemeClr val="bg1"/>
                </a:solidFill>
                <a:effectLst/>
                <a:latin typeface="Arial" panose="020B0604020202020204" pitchFamily="34" charset="0"/>
                <a:ea typeface="Times New Roman" panose="02020603050405020304" pitchFamily="18" charset="0"/>
                <a:cs typeface="Arial" panose="020B0604020202020204" pitchFamily="34" charset="0"/>
              </a:rPr>
              <a:t>2023).</a:t>
            </a:r>
          </a:p>
          <a:p>
            <a:pPr algn="just" indent="-342900" lvl="0" marL="342900">
              <a:lnSpc>
                <a:spcPct val="150000"/>
              </a:lnSpc>
              <a:buFont typeface="Wingdings" panose="05000000000000000000" pitchFamily="2" charset="2"/>
              <a:buChar char="q"/>
            </a:pPr>
            <a:r>
              <a:rPr dirty="0" sz="2000" lang="en-IN">
                <a:solidFill>
                  <a:schemeClr val="bg1"/>
                </a:solidFill>
                <a:effectLst/>
                <a:latin typeface="Arial" panose="020B0604020202020204" pitchFamily="34" charset="0"/>
                <a:ea typeface="Times New Roman" panose="02020603050405020304" pitchFamily="18" charset="0"/>
                <a:cs typeface="Arial" panose="020B0604020202020204" pitchFamily="34" charset="0"/>
              </a:rPr>
              <a:t>Re-use of existing models is time-efficient, cost-effective and will enhance the total programme quality as well as promote ethical, informed and sustainable practices in the practice of health promotion (Menda </a:t>
            </a:r>
            <a:r>
              <a:rPr dirty="0" sz="2000" i="1" lang="en-IN">
                <a:solidFill>
                  <a:schemeClr val="bg1"/>
                </a:solidFill>
                <a:effectLst/>
                <a:latin typeface="Arial" panose="020B0604020202020204" pitchFamily="34" charset="0"/>
                <a:ea typeface="Times New Roman" panose="02020603050405020304" pitchFamily="18" charset="0"/>
                <a:cs typeface="Arial" panose="020B0604020202020204" pitchFamily="34" charset="0"/>
              </a:rPr>
              <a:t>et al., </a:t>
            </a:r>
            <a:r>
              <a:rPr dirty="0" sz="2000" lang="en-IN">
                <a:solidFill>
                  <a:schemeClr val="bg1"/>
                </a:solidFill>
                <a:effectLst/>
                <a:latin typeface="Arial" panose="020B0604020202020204" pitchFamily="34" charset="0"/>
                <a:ea typeface="Times New Roman" panose="02020603050405020304" pitchFamily="18" charset="0"/>
                <a:cs typeface="Arial" panose="020B0604020202020204" pitchFamily="34" charset="0"/>
              </a:rPr>
              <a:t>2026).</a:t>
            </a:r>
            <a:endParaRPr dirty="0" sz="2000" lang="en-IN">
              <a:solidFill>
                <a:schemeClr val="bg1"/>
              </a:solidFill>
              <a:latin typeface="Arial" panose="020B0604020202020204" pitchFamily="34" charset="0"/>
              <a:cs typeface="Arial" panose="020B0604020202020204" pitchFamily="34" charset="0"/>
            </a:endParaRPr>
          </a:p>
        </p:txBody>
      </p:sp>
      <p:sp>
        <p:nvSpPr>
          <p:cNvPr id="1048823" name="Rectangle 11"/>
          <p:cNvSpPr/>
          <p:nvPr/>
        </p:nvSpPr>
        <p:spPr>
          <a:xfrm>
            <a:off x="285688" y="9429780"/>
            <a:ext cx="1643074" cy="461665"/>
          </a:xfrm>
          <a:prstGeom prst="rect"/>
          <a:noFill/>
        </p:spPr>
        <p:txBody>
          <a:bodyPr bIns="45720" lIns="91440" rIns="91440" tIns="45720" wrap="square">
            <a:spAutoFit/>
          </a:bodyPr>
          <a:p>
            <a:pPr algn="ctr"/>
            <a:r>
              <a:rPr dirty="0" sz="2400" lang="en-IN">
                <a:ln w="18415" cmpd="sng">
                  <a:solidFill>
                    <a:srgbClr val="FFFFFF"/>
                  </a:solidFill>
                  <a:prstDash val="solid"/>
                </a:ln>
                <a:solidFill>
                  <a:srgbClr val="FFFFFF"/>
                </a:solidFill>
                <a:effectLst>
                  <a:outerShdw algn="tl" blurRad="63500" dir="3600000" rotWithShape="0">
                    <a:srgbClr val="000000">
                      <a:alpha val="70000"/>
                    </a:srgbClr>
                  </a:outerShdw>
                </a:effectLst>
              </a:rPr>
              <a:t>BHUMIKA</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08" name=""/>
        <p:cNvGrpSpPr/>
        <p:nvPr/>
      </p:nvGrpSpPr>
      <p:grpSpPr>
        <a:xfrm>
          <a:off x="0" y="0"/>
          <a:ext cx="0" cy="0"/>
          <a:chOff x="0" y="0"/>
          <a:chExt cx="0" cy="0"/>
        </a:xfrm>
      </p:grpSpPr>
      <p:sp>
        <p:nvSpPr>
          <p:cNvPr id="1048830" name="Title 3"/>
          <p:cNvSpPr>
            <a:spLocks noGrp="1"/>
          </p:cNvSpPr>
          <p:nvPr>
            <p:ph type="title"/>
          </p:nvPr>
        </p:nvSpPr>
        <p:spPr>
          <a:xfrm>
            <a:off x="3174270" y="1057912"/>
            <a:ext cx="13019476" cy="1220811"/>
          </a:xfrm>
        </p:spPr>
        <p:txBody>
          <a:bodyPr>
            <a:noAutofit/>
          </a:bodyPr>
          <a:p>
            <a:pPr algn="ctr">
              <a:lnSpc>
                <a:spcPct val="90000"/>
              </a:lnSpc>
            </a:pPr>
            <a:r>
              <a:rPr cap="all" dirty="0" sz="5700" lang="en-US">
                <a:solidFill>
                  <a:srgbClr val="FFFFFF"/>
                </a:solidFill>
              </a:rPr>
              <a:t>T</a:t>
            </a:r>
            <a:r>
              <a:rPr cap="all" dirty="0" sz="5700" lang="en-US">
                <a:solidFill>
                  <a:srgbClr val="FFFFFF"/>
                </a:solidFill>
              </a:rPr>
              <a:t>A</a:t>
            </a:r>
            <a:r>
              <a:rPr cap="all" dirty="0" sz="5700" lang="en-US">
                <a:solidFill>
                  <a:srgbClr val="FFFFFF"/>
                </a:solidFill>
              </a:rPr>
              <a:t>S</a:t>
            </a:r>
            <a:r>
              <a:rPr cap="all" dirty="0" sz="5700" lang="en-US">
                <a:solidFill>
                  <a:srgbClr val="FFFFFF"/>
                </a:solidFill>
              </a:rPr>
              <a:t>K</a:t>
            </a:r>
            <a:r>
              <a:rPr cap="all" dirty="0" sz="5700" lang="en-US">
                <a:solidFill>
                  <a:srgbClr val="FFFFFF"/>
                </a:solidFill>
              </a:rPr>
              <a:t> </a:t>
            </a:r>
            <a:r>
              <a:rPr cap="all" dirty="0" sz="5700" lang="en-US">
                <a:solidFill>
                  <a:srgbClr val="FFFFFF"/>
                </a:solidFill>
              </a:rPr>
              <a:t>3</a:t>
            </a:r>
            <a:r>
              <a:rPr cap="all" dirty="0" sz="5700" lang="en-US">
                <a:solidFill>
                  <a:srgbClr val="FFFFFF"/>
                </a:solidFill>
              </a:rPr>
              <a:t> </a:t>
            </a:r>
            <a:r>
              <a:rPr cap="all" dirty="0" sz="5700" lang="en-US">
                <a:solidFill>
                  <a:srgbClr val="FFFFFF"/>
                </a:solidFill>
              </a:rPr>
              <a:t>Introduction to Benefits and Challenges</a:t>
            </a:r>
            <a:endParaRPr altLang="en-US" lang="zh-CN"/>
          </a:p>
        </p:txBody>
      </p:sp>
      <p:sp>
        <p:nvSpPr>
          <p:cNvPr id="1048831" name="Text Placeholder 5"/>
          <p:cNvSpPr>
            <a:spLocks noGrp="1"/>
          </p:cNvSpPr>
          <p:nvPr>
            <p:ph type="body" sz="half" idx="2"/>
          </p:nvPr>
        </p:nvSpPr>
        <p:spPr>
          <a:xfrm>
            <a:off x="9286877" y="2893204"/>
            <a:ext cx="8445518" cy="7036595"/>
          </a:xfrm>
        </p:spPr>
        <p:txBody>
          <a:bodyPr>
            <a:normAutofit/>
          </a:bodyPr>
          <a:p>
            <a:pPr>
              <a:lnSpc>
                <a:spcPct val="110000"/>
              </a:lnSpc>
              <a:spcAft>
                <a:spcPts val="1429"/>
              </a:spcAft>
              <a:buFont typeface="Wingdings" panose="05000000000000000000" pitchFamily="2" charset="2"/>
              <a:buChar char="q"/>
              <a:tabLst>
                <a:tab algn="l" pos="816422"/>
              </a:tabLst>
            </a:pPr>
            <a:r>
              <a:rPr dirty="0" sz="2900" lang="en-US">
                <a:solidFill>
                  <a:srgbClr val="FFFFFF"/>
                </a:solidFill>
              </a:rPr>
              <a:t>Reducing alcohol intake improves overall health outcomes (</a:t>
            </a:r>
            <a:r>
              <a:rPr dirty="0" sz="2900" lang="en-US" err="1">
                <a:solidFill>
                  <a:srgbClr val="FFFFFF"/>
                </a:solidFill>
              </a:rPr>
              <a:t>MacKillop</a:t>
            </a:r>
            <a:r>
              <a:rPr dirty="0" sz="2900" lang="en-US">
                <a:solidFill>
                  <a:srgbClr val="FFFFFF"/>
                </a:solidFill>
              </a:rPr>
              <a:t> et al., 2022)</a:t>
            </a:r>
          </a:p>
          <a:p>
            <a:pPr>
              <a:lnSpc>
                <a:spcPct val="110000"/>
              </a:lnSpc>
              <a:spcAft>
                <a:spcPts val="1429"/>
              </a:spcAft>
              <a:buFont typeface="Wingdings" panose="05000000000000000000" pitchFamily="2" charset="2"/>
              <a:buChar char="q"/>
              <a:tabLst>
                <a:tab algn="l" pos="816422"/>
              </a:tabLst>
            </a:pPr>
            <a:r>
              <a:rPr dirty="0" sz="2900" lang="en-US">
                <a:solidFill>
                  <a:srgbClr val="FFFFFF"/>
                </a:solidFill>
              </a:rPr>
              <a:t>Benefits span physiological, psychological, and social domains (Nicholls, 2023)</a:t>
            </a:r>
          </a:p>
          <a:p>
            <a:pPr>
              <a:lnSpc>
                <a:spcPct val="110000"/>
              </a:lnSpc>
              <a:spcAft>
                <a:spcPts val="1429"/>
              </a:spcAft>
              <a:buFont typeface="Wingdings" panose="05000000000000000000" pitchFamily="2" charset="2"/>
              <a:buChar char="q"/>
              <a:tabLst>
                <a:tab algn="l" pos="816422"/>
              </a:tabLst>
            </a:pPr>
            <a:r>
              <a:rPr dirty="0" sz="2900" lang="en-US">
                <a:solidFill>
                  <a:srgbClr val="FFFFFF"/>
                </a:solidFill>
              </a:rPr>
              <a:t>Young adulthood is a key window for prevention (</a:t>
            </a:r>
            <a:r>
              <a:rPr dirty="0" sz="2900" lang="en-US" err="1">
                <a:solidFill>
                  <a:srgbClr val="FFFFFF"/>
                </a:solidFill>
              </a:rPr>
              <a:t>Bonsu</a:t>
            </a:r>
            <a:r>
              <a:rPr dirty="0" sz="2900" lang="en-US">
                <a:solidFill>
                  <a:srgbClr val="FFFFFF"/>
                </a:solidFill>
              </a:rPr>
              <a:t> et al., 2024)</a:t>
            </a:r>
          </a:p>
          <a:p>
            <a:pPr>
              <a:lnSpc>
                <a:spcPct val="110000"/>
              </a:lnSpc>
              <a:spcAft>
                <a:spcPts val="1429"/>
              </a:spcAft>
              <a:buFont typeface="Wingdings" panose="05000000000000000000" pitchFamily="2" charset="2"/>
              <a:buChar char="q"/>
              <a:tabLst>
                <a:tab algn="l" pos="816422"/>
              </a:tabLst>
            </a:pPr>
            <a:r>
              <a:rPr dirty="0" sz="2900" lang="en-US" err="1">
                <a:solidFill>
                  <a:srgbClr val="FFFFFF"/>
                </a:solidFill>
              </a:rPr>
              <a:t>Behaviour</a:t>
            </a:r>
            <a:r>
              <a:rPr dirty="0" sz="2900" lang="en-US">
                <a:solidFill>
                  <a:srgbClr val="FFFFFF"/>
                </a:solidFill>
              </a:rPr>
              <a:t> change is complex and socially influenced (De Leon et al., 2023)</a:t>
            </a:r>
          </a:p>
          <a:p>
            <a:pPr>
              <a:lnSpc>
                <a:spcPct val="110000"/>
              </a:lnSpc>
              <a:spcAft>
                <a:spcPts val="1429"/>
              </a:spcAft>
              <a:buFont typeface="Wingdings" panose="05000000000000000000" pitchFamily="2" charset="2"/>
              <a:buChar char="q"/>
              <a:tabLst>
                <a:tab algn="l" pos="816422"/>
              </a:tabLst>
            </a:pPr>
            <a:r>
              <a:rPr dirty="0" sz="2900" lang="en-US">
                <a:solidFill>
                  <a:srgbClr val="FFFFFF"/>
                </a:solidFill>
              </a:rPr>
              <a:t>Peer norms strongly shape drinking </a:t>
            </a:r>
            <a:r>
              <a:rPr dirty="0" sz="2900" lang="en-US" err="1">
                <a:solidFill>
                  <a:srgbClr val="FFFFFF"/>
                </a:solidFill>
              </a:rPr>
              <a:t>behaviour</a:t>
            </a:r>
            <a:r>
              <a:rPr dirty="0" sz="2900" lang="en-US">
                <a:solidFill>
                  <a:srgbClr val="FFFFFF"/>
                </a:solidFill>
              </a:rPr>
              <a:t> (</a:t>
            </a:r>
            <a:r>
              <a:rPr dirty="0" sz="2900" lang="en-US" err="1">
                <a:solidFill>
                  <a:srgbClr val="FFFFFF"/>
                </a:solidFill>
              </a:rPr>
              <a:t>MacKillop</a:t>
            </a:r>
            <a:r>
              <a:rPr dirty="0" sz="2900" lang="en-US">
                <a:solidFill>
                  <a:srgbClr val="FFFFFF"/>
                </a:solidFill>
              </a:rPr>
              <a:t> et al., 2022)</a:t>
            </a:r>
          </a:p>
          <a:p>
            <a:pPr>
              <a:lnSpc>
                <a:spcPct val="110000"/>
              </a:lnSpc>
              <a:spcAft>
                <a:spcPts val="1429"/>
              </a:spcAft>
              <a:buFont typeface="Wingdings" panose="05000000000000000000" pitchFamily="2" charset="2"/>
              <a:buChar char="q"/>
              <a:tabLst>
                <a:tab algn="l" pos="816422"/>
              </a:tabLst>
            </a:pPr>
            <a:r>
              <a:rPr dirty="0" sz="2900" lang="en-US">
                <a:solidFill>
                  <a:srgbClr val="FFFFFF"/>
                </a:solidFill>
              </a:rPr>
              <a:t>Environmental and cultural factors create barriers (Nicholls, 2023)</a:t>
            </a:r>
          </a:p>
          <a:p>
            <a:pPr>
              <a:lnSpc>
                <a:spcPct val="110000"/>
              </a:lnSpc>
              <a:spcAft>
                <a:spcPts val="1429"/>
              </a:spcAft>
              <a:buFont typeface="Wingdings" panose="05000000000000000000" pitchFamily="2" charset="2"/>
              <a:buChar char="q"/>
              <a:tabLst>
                <a:tab algn="l" pos="816422"/>
              </a:tabLst>
            </a:pPr>
            <a:r>
              <a:rPr dirty="0" sz="2900" lang="en-US">
                <a:solidFill>
                  <a:srgbClr val="FFFFFF"/>
                </a:solidFill>
              </a:rPr>
              <a:t>Community-based approaches help address challenges (</a:t>
            </a:r>
            <a:r>
              <a:rPr dirty="0" sz="2900" lang="en-US" err="1">
                <a:solidFill>
                  <a:srgbClr val="FFFFFF"/>
                </a:solidFill>
              </a:rPr>
              <a:t>Bonsu</a:t>
            </a:r>
            <a:r>
              <a:rPr dirty="0" sz="2900" lang="en-US">
                <a:solidFill>
                  <a:srgbClr val="FFFFFF"/>
                </a:solidFill>
              </a:rPr>
              <a:t> et al., 2024)</a:t>
            </a:r>
          </a:p>
          <a:p>
            <a:endParaRPr dirty="0" lang="en-US"/>
          </a:p>
        </p:txBody>
      </p:sp>
      <p:pic>
        <p:nvPicPr>
          <p:cNvPr id="2097171" name="Content Placeholder 12"/>
          <p:cNvPicPr>
            <a:picLocks noChangeAspect="1" noGrp="1"/>
          </p:cNvPicPr>
          <p:nvPr>
            <p:ph idx="1"/>
          </p:nvPr>
        </p:nvPicPr>
        <p:blipFill>
          <a:blip xmlns:r="http://schemas.openxmlformats.org/officeDocument/2006/relationships" r:embed="rId1" cstate="print"/>
          <a:stretch>
            <a:fillRect/>
          </a:stretch>
        </p:blipFill>
        <p:spPr>
          <a:xfrm>
            <a:off x="714378" y="3134445"/>
            <a:ext cx="7836408" cy="4045038"/>
          </a:xfrm>
          <a:prstGeom prst="rect"/>
        </p:spPr>
      </p:pic>
      <p:sp>
        <p:nvSpPr>
          <p:cNvPr id="1048832" name="Freeform 8"/>
          <p:cNvSpPr/>
          <p:nvPr/>
        </p:nvSpPr>
        <p:spPr>
          <a:xfrm>
            <a:off x="-2286080" y="7982920"/>
            <a:ext cx="8512136" cy="4608161"/>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833" name="Freeform 7"/>
          <p:cNvSpPr/>
          <p:nvPr/>
        </p:nvSpPr>
        <p:spPr>
          <a:xfrm rot="2410105">
            <a:off x="-7170228" y="-4058986"/>
            <a:ext cx="10132376" cy="7610022"/>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34" name="Freeform 8"/>
          <p:cNvSpPr/>
          <p:nvPr/>
        </p:nvSpPr>
        <p:spPr>
          <a:xfrm>
            <a:off x="-1571700" y="-642978"/>
            <a:ext cx="5113388" cy="2895426"/>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835" name="Freeform 7"/>
          <p:cNvSpPr/>
          <p:nvPr/>
        </p:nvSpPr>
        <p:spPr>
          <a:xfrm rot="2410105">
            <a:off x="15697992" y="-2476321"/>
            <a:ext cx="7507298" cy="5789192"/>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36" name="Freeform 8"/>
          <p:cNvSpPr/>
          <p:nvPr/>
        </p:nvSpPr>
        <p:spPr>
          <a:xfrm rot="2059106">
            <a:off x="16870622" y="697816"/>
            <a:ext cx="5143536" cy="2895426"/>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837" name="Rectangle 9"/>
          <p:cNvSpPr/>
          <p:nvPr/>
        </p:nvSpPr>
        <p:spPr>
          <a:xfrm>
            <a:off x="285688" y="9429780"/>
            <a:ext cx="1643074" cy="461665"/>
          </a:xfrm>
          <a:prstGeom prst="rect"/>
          <a:noFill/>
        </p:spPr>
        <p:txBody>
          <a:bodyPr bIns="45720" lIns="91440" rIns="91440" tIns="45720" wrap="square">
            <a:spAutoFit/>
          </a:bodyPr>
          <a:p>
            <a:pPr algn="ctr"/>
            <a:r>
              <a:rPr b="0" cap="none" dirty="0" sz="2400" lang="en-IN" spc="0">
                <a:ln w="18415" cmpd="sng">
                  <a:solidFill>
                    <a:srgbClr val="FFFFFF"/>
                  </a:solidFill>
                  <a:prstDash val="solid"/>
                </a:ln>
                <a:solidFill>
                  <a:srgbClr val="FFFFFF"/>
                </a:solidFill>
                <a:effectLst>
                  <a:outerShdw algn="tl" blurRad="63500" dir="3600000" rotWithShape="0">
                    <a:srgbClr val="000000">
                      <a:alpha val="70000"/>
                    </a:srgbClr>
                  </a:outerShdw>
                </a:effectLst>
              </a:rPr>
              <a:t>JAIMIN</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09" name=""/>
        <p:cNvGrpSpPr/>
        <p:nvPr/>
      </p:nvGrpSpPr>
      <p:grpSpPr>
        <a:xfrm>
          <a:off x="0" y="0"/>
          <a:ext cx="0" cy="0"/>
          <a:chOff x="0" y="0"/>
          <a:chExt cx="0" cy="0"/>
        </a:xfrm>
      </p:grpSpPr>
      <p:sp>
        <p:nvSpPr>
          <p:cNvPr id="1048838" name="Title 1"/>
          <p:cNvSpPr>
            <a:spLocks noGrp="1"/>
          </p:cNvSpPr>
          <p:nvPr>
            <p:ph type="title"/>
          </p:nvPr>
        </p:nvSpPr>
        <p:spPr>
          <a:xfrm>
            <a:off x="3502027" y="326199"/>
            <a:ext cx="10499758" cy="1310097"/>
          </a:xfrm>
        </p:spPr>
        <p:txBody>
          <a:bodyPr>
            <a:normAutofit/>
          </a:bodyPr>
          <a:p>
            <a:r>
              <a:rPr dirty="0" sz="5700" lang="x-none">
                <a:latin typeface="Arial" panose="020B0604020202020204" pitchFamily="34" charset="0"/>
                <a:ea typeface="Calibri" panose="020F0502020204030204" pitchFamily="34" charset="0"/>
                <a:cs typeface="Arial" panose="020B0604020202020204" pitchFamily="34" charset="0"/>
              </a:rPr>
              <a:t>Physiological Benefits</a:t>
            </a:r>
            <a:endParaRPr dirty="0" sz="5700" lang="en-US">
              <a:latin typeface="Arial" panose="020B0604020202020204" pitchFamily="34" charset="0"/>
              <a:cs typeface="Arial" panose="020B0604020202020204" pitchFamily="34" charset="0"/>
            </a:endParaRPr>
          </a:p>
        </p:txBody>
      </p:sp>
      <p:pic>
        <p:nvPicPr>
          <p:cNvPr id="2097172" name="Content Placeholder 5"/>
          <p:cNvPicPr>
            <a:picLocks noChangeAspect="1" noGrp="1"/>
          </p:cNvPicPr>
          <p:nvPr>
            <p:ph idx="1"/>
          </p:nvPr>
        </p:nvPicPr>
        <p:blipFill>
          <a:blip xmlns:r="http://schemas.openxmlformats.org/officeDocument/2006/relationships" r:embed="rId1" cstate="print"/>
          <a:stretch>
            <a:fillRect/>
          </a:stretch>
        </p:blipFill>
        <p:spPr>
          <a:xfrm>
            <a:off x="9144000" y="2035948"/>
            <a:ext cx="8286808" cy="6215114"/>
          </a:xfrm>
          <a:prstGeom prst="round2DiagRect">
            <a:avLst>
              <a:gd name="adj1" fmla="val 5608"/>
              <a:gd name="adj2" fmla="val 0"/>
            </a:avLst>
          </a:prstGeom>
          <a:ln w="19050" cap="sq">
            <a:solidFill>
              <a:schemeClr val="tx2">
                <a:lumMod val="60000"/>
                <a:lumOff val="40000"/>
                <a:alpha val="60000"/>
              </a:schemeClr>
            </a:solidFill>
            <a:miter lim="800000"/>
          </a:ln>
          <a:effectLst>
            <a:outerShdw algn="t" blurRad="88900" dir="5400000" dist="38100" rotWithShape="0">
              <a:prstClr val="black">
                <a:alpha val="40000"/>
              </a:prstClr>
            </a:outerShdw>
          </a:effectLst>
        </p:spPr>
      </p:pic>
      <p:sp>
        <p:nvSpPr>
          <p:cNvPr id="1048839" name="Content Placeholder 2"/>
          <p:cNvSpPr>
            <a:spLocks noGrp="1"/>
          </p:cNvSpPr>
          <p:nvPr>
            <p:ph type="body" sz="half" idx="2"/>
          </p:nvPr>
        </p:nvSpPr>
        <p:spPr>
          <a:xfrm>
            <a:off x="428564" y="2152650"/>
            <a:ext cx="8286808" cy="7920072"/>
          </a:xfrm>
        </p:spPr>
        <p:txBody>
          <a:bodyPr>
            <a:normAutofit/>
          </a:bodyPr>
          <a:p>
            <a:pPr>
              <a:lnSpc>
                <a:spcPct val="110000"/>
              </a:lnSpc>
              <a:spcAft>
                <a:spcPts val="1429"/>
              </a:spcAft>
              <a:buSzPts val="1000"/>
              <a:buFont typeface="Wingdings" panose="05000000000000000000" pitchFamily="2" charset="2"/>
              <a:buChar char="q"/>
              <a:tabLst>
                <a:tab algn="l" pos="816422"/>
              </a:tabLst>
            </a:pPr>
            <a:r>
              <a:rPr dirty="0" sz="3200" kern="100" lang="x-none">
                <a:latin typeface="Arial" panose="020B0604020202020204" pitchFamily="34" charset="0"/>
                <a:ea typeface="Calibri" panose="020F0502020204030204" pitchFamily="34" charset="0"/>
                <a:cs typeface="Arial" panose="020B0604020202020204" pitchFamily="34" charset="0"/>
              </a:rPr>
              <a:t>Improved liver function and reduced disease risk (MacKillop et al., 2022)</a:t>
            </a:r>
          </a:p>
          <a:p>
            <a:pPr>
              <a:lnSpc>
                <a:spcPct val="110000"/>
              </a:lnSpc>
              <a:spcAft>
                <a:spcPts val="1429"/>
              </a:spcAft>
              <a:buSzPts val="1000"/>
              <a:buFont typeface="Wingdings" panose="05000000000000000000" pitchFamily="2" charset="2"/>
              <a:buChar char="q"/>
              <a:tabLst>
                <a:tab algn="l" pos="816422"/>
              </a:tabLst>
            </a:pPr>
            <a:r>
              <a:rPr dirty="0" sz="3200" kern="100" lang="x-none">
                <a:latin typeface="Arial" panose="020B0604020202020204" pitchFamily="34" charset="0"/>
                <a:ea typeface="Calibri" panose="020F0502020204030204" pitchFamily="34" charset="0"/>
                <a:cs typeface="Arial" panose="020B0604020202020204" pitchFamily="34" charset="0"/>
              </a:rPr>
              <a:t>Lower blood pressure and cardiovascular risk (Meher et al., 2023)</a:t>
            </a:r>
          </a:p>
          <a:p>
            <a:pPr>
              <a:lnSpc>
                <a:spcPct val="110000"/>
              </a:lnSpc>
              <a:spcAft>
                <a:spcPts val="1429"/>
              </a:spcAft>
              <a:buSzPts val="1000"/>
              <a:buFont typeface="Wingdings" panose="05000000000000000000" pitchFamily="2" charset="2"/>
              <a:buChar char="q"/>
              <a:tabLst>
                <a:tab algn="l" pos="816422"/>
              </a:tabLst>
            </a:pPr>
            <a:r>
              <a:rPr dirty="0" sz="3200" kern="100" lang="x-none">
                <a:latin typeface="Arial" panose="020B0604020202020204" pitchFamily="34" charset="0"/>
                <a:ea typeface="Calibri" panose="020F0502020204030204" pitchFamily="34" charset="0"/>
                <a:cs typeface="Arial" panose="020B0604020202020204" pitchFamily="34" charset="0"/>
              </a:rPr>
              <a:t>Better immune system functioning (MacKillop et al., 2022)</a:t>
            </a:r>
          </a:p>
          <a:p>
            <a:pPr>
              <a:lnSpc>
                <a:spcPct val="110000"/>
              </a:lnSpc>
              <a:spcAft>
                <a:spcPts val="1429"/>
              </a:spcAft>
              <a:buSzPts val="1000"/>
              <a:buFont typeface="Wingdings" panose="05000000000000000000" pitchFamily="2" charset="2"/>
              <a:buChar char="q"/>
              <a:tabLst>
                <a:tab algn="l" pos="816422"/>
              </a:tabLst>
            </a:pPr>
            <a:r>
              <a:rPr dirty="0" sz="3200" kern="100" lang="x-none">
                <a:latin typeface="Arial" panose="020B0604020202020204" pitchFamily="34" charset="0"/>
                <a:ea typeface="Calibri" panose="020F0502020204030204" pitchFamily="34" charset="0"/>
                <a:cs typeface="Arial" panose="020B0604020202020204" pitchFamily="34" charset="0"/>
              </a:rPr>
              <a:t>Improved sleep quality and energy levels (Nicholls, 2023)</a:t>
            </a:r>
          </a:p>
          <a:p>
            <a:pPr>
              <a:lnSpc>
                <a:spcPct val="110000"/>
              </a:lnSpc>
              <a:spcAft>
                <a:spcPts val="1429"/>
              </a:spcAft>
              <a:buSzPts val="1000"/>
              <a:buFont typeface="Wingdings" panose="05000000000000000000" pitchFamily="2" charset="2"/>
              <a:buChar char="q"/>
              <a:tabLst>
                <a:tab algn="l" pos="816422"/>
              </a:tabLst>
            </a:pPr>
            <a:r>
              <a:rPr dirty="0" sz="3200" kern="100" lang="x-none">
                <a:latin typeface="Arial" panose="020B0604020202020204" pitchFamily="34" charset="0"/>
                <a:ea typeface="Calibri" panose="020F0502020204030204" pitchFamily="34" charset="0"/>
                <a:cs typeface="Arial" panose="020B0604020202020204" pitchFamily="34" charset="0"/>
              </a:rPr>
              <a:t>Reduced risk of alcohol dependence (Bonsu et al., 2024)</a:t>
            </a:r>
          </a:p>
          <a:p>
            <a:pPr>
              <a:lnSpc>
                <a:spcPct val="110000"/>
              </a:lnSpc>
              <a:spcAft>
                <a:spcPts val="1429"/>
              </a:spcAft>
              <a:buSzPts val="1000"/>
              <a:buFont typeface="Wingdings" panose="05000000000000000000" pitchFamily="2" charset="2"/>
              <a:buChar char="q"/>
              <a:tabLst>
                <a:tab algn="l" pos="816422"/>
              </a:tabLst>
            </a:pPr>
            <a:r>
              <a:rPr dirty="0" sz="3200" kern="100" lang="x-none">
                <a:latin typeface="Arial" panose="020B0604020202020204" pitchFamily="34" charset="0"/>
                <a:ea typeface="Calibri" panose="020F0502020204030204" pitchFamily="34" charset="0"/>
                <a:cs typeface="Arial" panose="020B0604020202020204" pitchFamily="34" charset="0"/>
              </a:rPr>
              <a:t>Improved metabolic health (Meher et al., 2023)</a:t>
            </a:r>
          </a:p>
          <a:p>
            <a:pPr>
              <a:lnSpc>
                <a:spcPct val="110000"/>
              </a:lnSpc>
              <a:spcAft>
                <a:spcPts val="1429"/>
              </a:spcAft>
              <a:buSzPts val="1000"/>
              <a:buFont typeface="Wingdings" panose="05000000000000000000" pitchFamily="2" charset="2"/>
              <a:buChar char="q"/>
              <a:tabLst>
                <a:tab algn="l" pos="816422"/>
              </a:tabLst>
            </a:pPr>
            <a:r>
              <a:rPr dirty="0" sz="3200" kern="100" lang="x-none">
                <a:latin typeface="Arial" panose="020B0604020202020204" pitchFamily="34" charset="0"/>
                <a:ea typeface="Calibri" panose="020F0502020204030204" pitchFamily="34" charset="0"/>
                <a:cs typeface="Arial" panose="020B0604020202020204" pitchFamily="34" charset="0"/>
              </a:rPr>
              <a:t>Enhanced long-term physical wellbeing (MacKillop et al., 2022)</a:t>
            </a:r>
          </a:p>
        </p:txBody>
      </p:sp>
      <p:sp>
        <p:nvSpPr>
          <p:cNvPr id="1048840" name="Freeform 7"/>
          <p:cNvSpPr/>
          <p:nvPr/>
        </p:nvSpPr>
        <p:spPr>
          <a:xfrm rot="8805498">
            <a:off x="-5084405" y="-2019586"/>
            <a:ext cx="6846494" cy="5213435"/>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841" name="Freeform 8"/>
          <p:cNvSpPr/>
          <p:nvPr/>
        </p:nvSpPr>
        <p:spPr>
          <a:xfrm rot="4520248">
            <a:off x="14886727" y="6145900"/>
            <a:ext cx="5802543" cy="9642878"/>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842" name="Freeform 8"/>
          <p:cNvSpPr/>
          <p:nvPr/>
        </p:nvSpPr>
        <p:spPr>
          <a:xfrm rot="19753820">
            <a:off x="14640564" y="8867084"/>
            <a:ext cx="6715172" cy="2839829"/>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43" name="Freeform 8"/>
          <p:cNvSpPr/>
          <p:nvPr/>
        </p:nvSpPr>
        <p:spPr>
          <a:xfrm>
            <a:off x="-1571700" y="-428664"/>
            <a:ext cx="4714908" cy="2411166"/>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44" name="Freeform 8"/>
          <p:cNvSpPr/>
          <p:nvPr/>
        </p:nvSpPr>
        <p:spPr>
          <a:xfrm>
            <a:off x="14716164" y="-428664"/>
            <a:ext cx="4714908" cy="2411166"/>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45" name="Rectangle 13"/>
          <p:cNvSpPr/>
          <p:nvPr/>
        </p:nvSpPr>
        <p:spPr>
          <a:xfrm>
            <a:off x="285688" y="9825335"/>
            <a:ext cx="1643074" cy="461665"/>
          </a:xfrm>
          <a:prstGeom prst="rect"/>
          <a:noFill/>
        </p:spPr>
        <p:txBody>
          <a:bodyPr bIns="45720" lIns="91440" rIns="91440" tIns="45720" wrap="square">
            <a:spAutoFit/>
          </a:bodyPr>
          <a:p>
            <a:pPr algn="ctr"/>
            <a:r>
              <a:rPr b="0" cap="none" dirty="0" sz="2400" lang="en-IN" spc="0">
                <a:ln w="18415" cmpd="sng">
                  <a:solidFill>
                    <a:srgbClr val="FFFFFF"/>
                  </a:solidFill>
                  <a:prstDash val="solid"/>
                </a:ln>
                <a:solidFill>
                  <a:srgbClr val="FFFFFF"/>
                </a:solidFill>
                <a:effectLst>
                  <a:outerShdw algn="tl" blurRad="63500" dir="3600000" rotWithShape="0">
                    <a:srgbClr val="000000">
                      <a:alpha val="70000"/>
                    </a:srgbClr>
                  </a:outerShdw>
                </a:effectLst>
              </a:rPr>
              <a:t>JAIMIN</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10" name=""/>
        <p:cNvGrpSpPr/>
        <p:nvPr/>
      </p:nvGrpSpPr>
      <p:grpSpPr>
        <a:xfrm>
          <a:off x="0" y="0"/>
          <a:ext cx="0" cy="0"/>
          <a:chOff x="0" y="0"/>
          <a:chExt cx="0" cy="0"/>
        </a:xfrm>
      </p:grpSpPr>
      <p:sp>
        <p:nvSpPr>
          <p:cNvPr id="1048846" name="Title 1"/>
          <p:cNvSpPr>
            <a:spLocks noGrp="1"/>
          </p:cNvSpPr>
          <p:nvPr>
            <p:ph type="title"/>
          </p:nvPr>
        </p:nvSpPr>
        <p:spPr>
          <a:xfrm>
            <a:off x="1571572" y="428592"/>
            <a:ext cx="9372608" cy="1626372"/>
          </a:xfrm>
        </p:spPr>
        <p:txBody>
          <a:bodyPr>
            <a:normAutofit/>
          </a:bodyPr>
          <a:p>
            <a:pPr algn="ctr">
              <a:spcAft>
                <a:spcPts val="1429"/>
              </a:spcAft>
            </a:pPr>
            <a:r>
              <a:rPr dirty="0" sz="7100" kern="100" lang="x-none">
                <a:latin typeface="Arial" panose="020B0604020202020204" pitchFamily="34" charset="0"/>
                <a:ea typeface="Calibri" panose="020F0502020204030204" pitchFamily="34" charset="0"/>
                <a:cs typeface="Arial" panose="020B0604020202020204" pitchFamily="34" charset="0"/>
              </a:rPr>
              <a:t>Sociological Benefits</a:t>
            </a:r>
          </a:p>
        </p:txBody>
      </p:sp>
      <p:sp>
        <p:nvSpPr>
          <p:cNvPr id="1048847" name="Content Placeholder 2"/>
          <p:cNvSpPr>
            <a:spLocks noGrp="1"/>
          </p:cNvSpPr>
          <p:nvPr>
            <p:ph type="body" sz="half" idx="2"/>
          </p:nvPr>
        </p:nvSpPr>
        <p:spPr>
          <a:xfrm>
            <a:off x="285688" y="2357418"/>
            <a:ext cx="8286808" cy="7608147"/>
          </a:xfrm>
        </p:spPr>
        <p:txBody>
          <a:bodyPr>
            <a:normAutofit fontScale="93750" lnSpcReduction="20000"/>
          </a:bodyPr>
          <a:p>
            <a:pPr>
              <a:lnSpc>
                <a:spcPct val="110000"/>
              </a:lnSpc>
              <a:spcAft>
                <a:spcPts val="1429"/>
              </a:spcAft>
              <a:buSzPts val="1000"/>
              <a:buFont typeface="Wingdings" panose="05000000000000000000" pitchFamily="2" charset="2"/>
              <a:buChar char="q"/>
              <a:tabLst>
                <a:tab algn="l" pos="816422"/>
              </a:tabLst>
            </a:pPr>
            <a:r>
              <a:rPr dirty="0" sz="3200" kern="100" lang="x-none">
                <a:latin typeface="Arial" panose="020B0604020202020204" pitchFamily="34" charset="0"/>
                <a:ea typeface="Calibri" panose="020F0502020204030204" pitchFamily="34" charset="0"/>
                <a:cs typeface="Arial" panose="020B0604020202020204" pitchFamily="34" charset="0"/>
              </a:rPr>
              <a:t>Improved interpersonal relationships (Nicholls, 2023)</a:t>
            </a:r>
          </a:p>
          <a:p>
            <a:pPr>
              <a:lnSpc>
                <a:spcPct val="110000"/>
              </a:lnSpc>
              <a:spcAft>
                <a:spcPts val="1429"/>
              </a:spcAft>
              <a:buSzPts val="1000"/>
              <a:buFont typeface="Wingdings" panose="05000000000000000000" pitchFamily="2" charset="2"/>
              <a:buChar char="q"/>
              <a:tabLst>
                <a:tab algn="l" pos="816422"/>
              </a:tabLst>
            </a:pPr>
            <a:r>
              <a:rPr dirty="0" sz="3200" kern="100" lang="x-none">
                <a:latin typeface="Arial" panose="020B0604020202020204" pitchFamily="34" charset="0"/>
                <a:ea typeface="Calibri" panose="020F0502020204030204" pitchFamily="34" charset="0"/>
                <a:cs typeface="Arial" panose="020B0604020202020204" pitchFamily="34" charset="0"/>
              </a:rPr>
              <a:t>Reduced alcohol-related conflict and harm (MacKillop et al., 2022)</a:t>
            </a:r>
          </a:p>
          <a:p>
            <a:pPr>
              <a:lnSpc>
                <a:spcPct val="110000"/>
              </a:lnSpc>
              <a:spcAft>
                <a:spcPts val="1429"/>
              </a:spcAft>
              <a:buSzPts val="1000"/>
              <a:buFont typeface="Wingdings" panose="05000000000000000000" pitchFamily="2" charset="2"/>
              <a:buChar char="q"/>
              <a:tabLst>
                <a:tab algn="l" pos="816422"/>
              </a:tabLst>
            </a:pPr>
            <a:r>
              <a:rPr dirty="0" sz="3200" kern="100" lang="x-none">
                <a:latin typeface="Arial" panose="020B0604020202020204" pitchFamily="34" charset="0"/>
                <a:ea typeface="Calibri" panose="020F0502020204030204" pitchFamily="34" charset="0"/>
                <a:cs typeface="Arial" panose="020B0604020202020204" pitchFamily="34" charset="0"/>
              </a:rPr>
              <a:t>Positive influence on peer behaviour (Bonsu et al., 2024)</a:t>
            </a:r>
          </a:p>
          <a:p>
            <a:pPr>
              <a:lnSpc>
                <a:spcPct val="110000"/>
              </a:lnSpc>
              <a:spcAft>
                <a:spcPts val="1429"/>
              </a:spcAft>
              <a:buSzPts val="1000"/>
              <a:buFont typeface="Wingdings" panose="05000000000000000000" pitchFamily="2" charset="2"/>
              <a:buChar char="q"/>
              <a:tabLst>
                <a:tab algn="l" pos="816422"/>
              </a:tabLst>
            </a:pPr>
            <a:r>
              <a:rPr dirty="0" sz="3200" kern="100" lang="x-none">
                <a:latin typeface="Arial" panose="020B0604020202020204" pitchFamily="34" charset="0"/>
                <a:ea typeface="Calibri" panose="020F0502020204030204" pitchFamily="34" charset="0"/>
                <a:cs typeface="Arial" panose="020B0604020202020204" pitchFamily="34" charset="0"/>
              </a:rPr>
              <a:t>Strengthened community norms around moderation (Nicholls, 2023)</a:t>
            </a:r>
          </a:p>
          <a:p>
            <a:pPr>
              <a:lnSpc>
                <a:spcPct val="110000"/>
              </a:lnSpc>
              <a:spcAft>
                <a:spcPts val="1429"/>
              </a:spcAft>
              <a:buSzPts val="1000"/>
              <a:buFont typeface="Wingdings" panose="05000000000000000000" pitchFamily="2" charset="2"/>
              <a:buChar char="q"/>
              <a:tabLst>
                <a:tab algn="l" pos="816422"/>
              </a:tabLst>
            </a:pPr>
            <a:r>
              <a:rPr dirty="0" sz="3200" kern="100" lang="x-none">
                <a:latin typeface="Arial" panose="020B0604020202020204" pitchFamily="34" charset="0"/>
                <a:ea typeface="Calibri" panose="020F0502020204030204" pitchFamily="34" charset="0"/>
                <a:cs typeface="Arial" panose="020B0604020202020204" pitchFamily="34" charset="0"/>
              </a:rPr>
              <a:t>Improved academic and work performance (MacKillop et al., 2022)</a:t>
            </a:r>
          </a:p>
          <a:p>
            <a:pPr>
              <a:lnSpc>
                <a:spcPct val="110000"/>
              </a:lnSpc>
              <a:spcAft>
                <a:spcPts val="1429"/>
              </a:spcAft>
              <a:buSzPts val="1000"/>
              <a:buFont typeface="Wingdings" panose="05000000000000000000" pitchFamily="2" charset="2"/>
              <a:buChar char="q"/>
              <a:tabLst>
                <a:tab algn="l" pos="816422"/>
              </a:tabLst>
            </a:pPr>
            <a:r>
              <a:rPr dirty="0" sz="3200" kern="100" lang="x-none">
                <a:latin typeface="Arial" panose="020B0604020202020204" pitchFamily="34" charset="0"/>
                <a:ea typeface="Calibri" panose="020F0502020204030204" pitchFamily="34" charset="0"/>
                <a:cs typeface="Arial" panose="020B0604020202020204" pitchFamily="34" charset="0"/>
              </a:rPr>
              <a:t>Increased social inclusion without alcohol reliance (Nicholls, 2023)</a:t>
            </a:r>
          </a:p>
          <a:p>
            <a:pPr>
              <a:lnSpc>
                <a:spcPct val="110000"/>
              </a:lnSpc>
              <a:spcAft>
                <a:spcPts val="1429"/>
              </a:spcAft>
              <a:buSzPts val="1000"/>
              <a:buFont typeface="Wingdings" panose="05000000000000000000" pitchFamily="2" charset="2"/>
              <a:buChar char="q"/>
              <a:tabLst>
                <a:tab algn="l" pos="816422"/>
              </a:tabLst>
            </a:pPr>
            <a:r>
              <a:rPr dirty="0" sz="3200" kern="100" lang="x-none">
                <a:latin typeface="Arial" panose="020B0604020202020204" pitchFamily="34" charset="0"/>
                <a:ea typeface="Calibri" panose="020F0502020204030204" pitchFamily="34" charset="0"/>
                <a:cs typeface="Arial" panose="020B0604020202020204" pitchFamily="34" charset="0"/>
              </a:rPr>
              <a:t>Enhanced community wellbeing (Bonsu et al., 2024)</a:t>
            </a:r>
          </a:p>
        </p:txBody>
      </p:sp>
      <p:pic>
        <p:nvPicPr>
          <p:cNvPr id="2097173" name="Content Placeholder 6"/>
          <p:cNvPicPr>
            <a:picLocks noChangeAspect="1" noGrp="1"/>
          </p:cNvPicPr>
          <p:nvPr>
            <p:ph idx="1"/>
          </p:nvPr>
        </p:nvPicPr>
        <p:blipFill>
          <a:blip xmlns:r="http://schemas.openxmlformats.org/officeDocument/2006/relationships" r:embed="rId1" cstate="print"/>
          <a:stretch>
            <a:fillRect/>
          </a:stretch>
        </p:blipFill>
        <p:spPr>
          <a:xfrm>
            <a:off x="8429620" y="3000360"/>
            <a:ext cx="9429816" cy="4714908"/>
          </a:xfrm>
          <a:prstGeom prst="round2DiagRect">
            <a:avLst>
              <a:gd name="adj1" fmla="val 5608"/>
              <a:gd name="adj2" fmla="val 0"/>
            </a:avLst>
          </a:prstGeom>
          <a:ln w="19050" cap="sq">
            <a:solidFill>
              <a:schemeClr val="tx2">
                <a:lumMod val="60000"/>
                <a:lumOff val="40000"/>
                <a:alpha val="60000"/>
              </a:schemeClr>
            </a:solidFill>
            <a:miter lim="800000"/>
          </a:ln>
          <a:effectLst>
            <a:outerShdw algn="t" blurRad="88900" dir="5400000" dist="38100" rotWithShape="0">
              <a:prstClr val="black">
                <a:alpha val="40000"/>
              </a:prstClr>
            </a:outerShdw>
          </a:effectLst>
        </p:spPr>
      </p:pic>
      <p:sp>
        <p:nvSpPr>
          <p:cNvPr id="1048848" name="Freeform 7"/>
          <p:cNvSpPr/>
          <p:nvPr/>
        </p:nvSpPr>
        <p:spPr>
          <a:xfrm rot="1292409">
            <a:off x="10300345" y="8253321"/>
            <a:ext cx="10142846" cy="6171252"/>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849" name="Freeform 8"/>
          <p:cNvSpPr/>
          <p:nvPr/>
        </p:nvSpPr>
        <p:spPr>
          <a:xfrm rot="15466673">
            <a:off x="13841393" y="-3475625"/>
            <a:ext cx="5134871" cy="6951246"/>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850" name="Freeform 8"/>
          <p:cNvSpPr/>
          <p:nvPr/>
        </p:nvSpPr>
        <p:spPr>
          <a:xfrm>
            <a:off x="9572628" y="8465367"/>
            <a:ext cx="8286808" cy="3750495"/>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51" name="Freeform 8"/>
          <p:cNvSpPr/>
          <p:nvPr/>
        </p:nvSpPr>
        <p:spPr>
          <a:xfrm>
            <a:off x="10858512" y="-535821"/>
            <a:ext cx="4714908" cy="2411166"/>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52" name="Freeform 8"/>
          <p:cNvSpPr/>
          <p:nvPr/>
        </p:nvSpPr>
        <p:spPr>
          <a:xfrm rot="2889678">
            <a:off x="-1284077" y="-1200551"/>
            <a:ext cx="3536181" cy="3214888"/>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53" name="Rectangle 12"/>
          <p:cNvSpPr/>
          <p:nvPr/>
        </p:nvSpPr>
        <p:spPr>
          <a:xfrm>
            <a:off x="285688" y="9825335"/>
            <a:ext cx="1643074" cy="461665"/>
          </a:xfrm>
          <a:prstGeom prst="rect"/>
          <a:noFill/>
        </p:spPr>
        <p:txBody>
          <a:bodyPr bIns="45720" lIns="91440" rIns="91440" tIns="45720" wrap="square">
            <a:spAutoFit/>
          </a:bodyPr>
          <a:p>
            <a:pPr algn="ctr"/>
            <a:r>
              <a:rPr b="0" cap="none" dirty="0" sz="2400" lang="en-IN" spc="0">
                <a:ln w="18415" cmpd="sng">
                  <a:solidFill>
                    <a:srgbClr val="FFFFFF"/>
                  </a:solidFill>
                  <a:prstDash val="solid"/>
                </a:ln>
                <a:solidFill>
                  <a:srgbClr val="FFFFFF"/>
                </a:solidFill>
                <a:effectLst>
                  <a:outerShdw algn="tl" blurRad="63500" dir="3600000" rotWithShape="0">
                    <a:srgbClr val="000000">
                      <a:alpha val="70000"/>
                    </a:srgbClr>
                  </a:outerShdw>
                </a:effectLst>
              </a:rPr>
              <a:t>JAIMIN</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11" name=""/>
        <p:cNvGrpSpPr/>
        <p:nvPr/>
      </p:nvGrpSpPr>
      <p:grpSpPr>
        <a:xfrm>
          <a:off x="0" y="0"/>
          <a:ext cx="0" cy="0"/>
          <a:chOff x="0" y="0"/>
          <a:chExt cx="0" cy="0"/>
        </a:xfrm>
      </p:grpSpPr>
      <p:pic>
        <p:nvPicPr>
          <p:cNvPr id="2097174" name="Content Placeholder 4"/>
          <p:cNvPicPr>
            <a:picLocks noChangeAspect="1" noGrp="1"/>
          </p:cNvPicPr>
          <p:nvPr>
            <p:ph idx="1"/>
          </p:nvPr>
        </p:nvPicPr>
        <p:blipFill>
          <a:blip xmlns:r="http://schemas.openxmlformats.org/officeDocument/2006/relationships" r:embed="rId1" cstate="print"/>
          <a:stretch>
            <a:fillRect/>
          </a:stretch>
        </p:blipFill>
        <p:spPr>
          <a:xfrm>
            <a:off x="8429620" y="2571732"/>
            <a:ext cx="9572628" cy="5679321"/>
          </a:xfrm>
          <a:prstGeom prst="round2DiagRect">
            <a:avLst>
              <a:gd name="adj1" fmla="val 5608"/>
              <a:gd name="adj2" fmla="val 0"/>
            </a:avLst>
          </a:prstGeom>
          <a:ln w="19050" cap="sq">
            <a:solidFill>
              <a:schemeClr val="tx2">
                <a:lumMod val="60000"/>
                <a:lumOff val="40000"/>
                <a:alpha val="60000"/>
              </a:schemeClr>
            </a:solidFill>
            <a:miter lim="800000"/>
          </a:ln>
          <a:effectLst>
            <a:outerShdw algn="t" blurRad="88900" dir="5400000" dist="38100" rotWithShape="0">
              <a:prstClr val="black">
                <a:alpha val="40000"/>
              </a:prstClr>
            </a:outerShdw>
          </a:effectLst>
        </p:spPr>
      </p:pic>
      <p:sp>
        <p:nvSpPr>
          <p:cNvPr id="1048854" name="Title 1"/>
          <p:cNvSpPr>
            <a:spLocks noGrp="1"/>
          </p:cNvSpPr>
          <p:nvPr>
            <p:ph type="title"/>
          </p:nvPr>
        </p:nvSpPr>
        <p:spPr>
          <a:xfrm>
            <a:off x="285749" y="1"/>
            <a:ext cx="10287010" cy="2357438"/>
          </a:xfrm>
        </p:spPr>
        <p:txBody>
          <a:bodyPr anchor="ctr" bIns="81642" lIns="163284" rIns="163284" rtlCol="0" tIns="81642" vert="horz">
            <a:normAutofit/>
          </a:bodyPr>
          <a:p>
            <a:pPr algn="ctr">
              <a:spcAft>
                <a:spcPts val="1429"/>
              </a:spcAft>
            </a:pPr>
            <a:r>
              <a:rPr dirty="0" sz="7100" lang="en-US">
                <a:latin typeface="Arial" panose="020B0604020202020204" pitchFamily="34" charset="0"/>
                <a:cs typeface="Arial" panose="020B0604020202020204" pitchFamily="34" charset="0"/>
              </a:rPr>
              <a:t>Psychological Benefits</a:t>
            </a:r>
          </a:p>
        </p:txBody>
      </p:sp>
      <p:sp>
        <p:nvSpPr>
          <p:cNvPr id="1048855" name="Content Placeholder 2"/>
          <p:cNvSpPr>
            <a:spLocks noGrp="1"/>
          </p:cNvSpPr>
          <p:nvPr>
            <p:ph type="body" sz="half" idx="2"/>
          </p:nvPr>
        </p:nvSpPr>
        <p:spPr>
          <a:xfrm>
            <a:off x="285751" y="2678908"/>
            <a:ext cx="7715250" cy="7393781"/>
          </a:xfrm>
        </p:spPr>
        <p:txBody>
          <a:bodyPr bIns="81642" lIns="163284" rIns="163284" rtlCol="0" tIns="81642" vert="horz">
            <a:normAutofit fontScale="93750" lnSpcReduction="20000"/>
          </a:bodyPr>
          <a:p>
            <a:pPr>
              <a:lnSpc>
                <a:spcPct val="110000"/>
              </a:lnSpc>
              <a:spcAft>
                <a:spcPts val="1429"/>
              </a:spcAft>
              <a:buFont typeface="Wingdings" panose="05000000000000000000" pitchFamily="2" charset="2"/>
              <a:buChar char="q"/>
              <a:tabLst>
                <a:tab algn="l" pos="816422"/>
              </a:tabLst>
            </a:pPr>
            <a:r>
              <a:rPr dirty="0" sz="3200" lang="en-US">
                <a:latin typeface="Arial" panose="020B0604020202020204" pitchFamily="34" charset="0"/>
                <a:cs typeface="Arial" panose="020B0604020202020204" pitchFamily="34" charset="0"/>
              </a:rPr>
              <a:t>Reduced anxiety and depressive symptoms (</a:t>
            </a:r>
            <a:r>
              <a:rPr dirty="0" sz="3200" lang="en-US" err="1">
                <a:latin typeface="Arial" panose="020B0604020202020204" pitchFamily="34" charset="0"/>
                <a:cs typeface="Arial" panose="020B0604020202020204" pitchFamily="34" charset="0"/>
              </a:rPr>
              <a:t>Visontay</a:t>
            </a:r>
            <a:r>
              <a:rPr dirty="0" sz="3200" lang="en-US">
                <a:latin typeface="Arial" panose="020B0604020202020204" pitchFamily="34" charset="0"/>
                <a:cs typeface="Arial" panose="020B0604020202020204" pitchFamily="34" charset="0"/>
              </a:rPr>
              <a:t> et al., 2023)</a:t>
            </a:r>
          </a:p>
          <a:p>
            <a:pPr>
              <a:lnSpc>
                <a:spcPct val="110000"/>
              </a:lnSpc>
              <a:spcAft>
                <a:spcPts val="1429"/>
              </a:spcAft>
              <a:buFont typeface="Wingdings" panose="05000000000000000000" pitchFamily="2" charset="2"/>
              <a:buChar char="q"/>
              <a:tabLst>
                <a:tab algn="l" pos="816422"/>
              </a:tabLst>
            </a:pPr>
            <a:r>
              <a:rPr dirty="0" sz="3200" lang="en-US">
                <a:latin typeface="Arial" panose="020B0604020202020204" pitchFamily="34" charset="0"/>
                <a:cs typeface="Arial" panose="020B0604020202020204" pitchFamily="34" charset="0"/>
              </a:rPr>
              <a:t>Improved emotional regulation (MacKillop et al., 2022)</a:t>
            </a:r>
          </a:p>
          <a:p>
            <a:pPr>
              <a:lnSpc>
                <a:spcPct val="110000"/>
              </a:lnSpc>
              <a:spcAft>
                <a:spcPts val="1429"/>
              </a:spcAft>
              <a:buFont typeface="Wingdings" panose="05000000000000000000" pitchFamily="2" charset="2"/>
              <a:buChar char="q"/>
              <a:tabLst>
                <a:tab algn="l" pos="816422"/>
              </a:tabLst>
            </a:pPr>
            <a:r>
              <a:rPr dirty="0" sz="3200" lang="en-US">
                <a:latin typeface="Arial" panose="020B0604020202020204" pitchFamily="34" charset="0"/>
                <a:cs typeface="Arial" panose="020B0604020202020204" pitchFamily="34" charset="0"/>
              </a:rPr>
              <a:t>Lower stress levels over time (Nicholls, 2023)</a:t>
            </a:r>
          </a:p>
          <a:p>
            <a:pPr>
              <a:lnSpc>
                <a:spcPct val="110000"/>
              </a:lnSpc>
              <a:spcAft>
                <a:spcPts val="1429"/>
              </a:spcAft>
              <a:buFont typeface="Wingdings" panose="05000000000000000000" pitchFamily="2" charset="2"/>
              <a:buChar char="q"/>
              <a:tabLst>
                <a:tab algn="l" pos="816422"/>
              </a:tabLst>
            </a:pPr>
            <a:r>
              <a:rPr dirty="0" sz="3200" lang="en-US">
                <a:latin typeface="Arial" panose="020B0604020202020204" pitchFamily="34" charset="0"/>
                <a:cs typeface="Arial" panose="020B0604020202020204" pitchFamily="34" charset="0"/>
              </a:rPr>
              <a:t>Improved self-esteem and self-efficacy (De Leon et al., 2023)</a:t>
            </a:r>
          </a:p>
          <a:p>
            <a:pPr>
              <a:lnSpc>
                <a:spcPct val="110000"/>
              </a:lnSpc>
              <a:spcAft>
                <a:spcPts val="1429"/>
              </a:spcAft>
              <a:buFont typeface="Wingdings" panose="05000000000000000000" pitchFamily="2" charset="2"/>
              <a:buChar char="q"/>
              <a:tabLst>
                <a:tab algn="l" pos="816422"/>
              </a:tabLst>
            </a:pPr>
            <a:r>
              <a:rPr dirty="0" sz="3200" lang="en-US">
                <a:latin typeface="Arial" panose="020B0604020202020204" pitchFamily="34" charset="0"/>
                <a:cs typeface="Arial" panose="020B0604020202020204" pitchFamily="34" charset="0"/>
              </a:rPr>
              <a:t>Reduced reliance on alcohol as coping mechanism (MacKillop et al., 2022)</a:t>
            </a:r>
          </a:p>
          <a:p>
            <a:pPr>
              <a:lnSpc>
                <a:spcPct val="110000"/>
              </a:lnSpc>
              <a:spcAft>
                <a:spcPts val="1429"/>
              </a:spcAft>
              <a:buFont typeface="Wingdings" panose="05000000000000000000" pitchFamily="2" charset="2"/>
              <a:buChar char="q"/>
              <a:tabLst>
                <a:tab algn="l" pos="816422"/>
              </a:tabLst>
            </a:pPr>
            <a:r>
              <a:rPr dirty="0" sz="3200" lang="en-US">
                <a:latin typeface="Arial" panose="020B0604020202020204" pitchFamily="34" charset="0"/>
                <a:cs typeface="Arial" panose="020B0604020202020204" pitchFamily="34" charset="0"/>
              </a:rPr>
              <a:t>Better cognitive functioning (Bonsu et al., 2024)</a:t>
            </a:r>
          </a:p>
          <a:p>
            <a:pPr>
              <a:lnSpc>
                <a:spcPct val="110000"/>
              </a:lnSpc>
              <a:spcAft>
                <a:spcPts val="1429"/>
              </a:spcAft>
              <a:buFont typeface="Wingdings" panose="05000000000000000000" pitchFamily="2" charset="2"/>
              <a:buChar char="q"/>
              <a:tabLst>
                <a:tab algn="l" pos="816422"/>
              </a:tabLst>
            </a:pPr>
            <a:r>
              <a:rPr dirty="0" sz="3200" lang="en-US">
                <a:latin typeface="Arial" panose="020B0604020202020204" pitchFamily="34" charset="0"/>
                <a:cs typeface="Arial" panose="020B0604020202020204" pitchFamily="34" charset="0"/>
              </a:rPr>
              <a:t>Enhanced overall mental wellbeing (</a:t>
            </a:r>
            <a:r>
              <a:rPr dirty="0" sz="3200" lang="en-US" err="1">
                <a:latin typeface="Arial" panose="020B0604020202020204" pitchFamily="34" charset="0"/>
                <a:cs typeface="Arial" panose="020B0604020202020204" pitchFamily="34" charset="0"/>
              </a:rPr>
              <a:t>Visontay</a:t>
            </a:r>
            <a:r>
              <a:rPr dirty="0" sz="3200" lang="en-US">
                <a:latin typeface="Arial" panose="020B0604020202020204" pitchFamily="34" charset="0"/>
                <a:cs typeface="Arial" panose="020B0604020202020204" pitchFamily="34" charset="0"/>
              </a:rPr>
              <a:t> et al., 2023)</a:t>
            </a:r>
          </a:p>
        </p:txBody>
      </p:sp>
      <p:sp>
        <p:nvSpPr>
          <p:cNvPr id="1048856" name="Freeform 8"/>
          <p:cNvSpPr/>
          <p:nvPr/>
        </p:nvSpPr>
        <p:spPr>
          <a:xfrm rot="11656249">
            <a:off x="12271201" y="-2974687"/>
            <a:ext cx="6846494" cy="5213435"/>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857" name="Freeform 9"/>
          <p:cNvSpPr/>
          <p:nvPr/>
        </p:nvSpPr>
        <p:spPr>
          <a:xfrm rot="203946">
            <a:off x="10535345" y="8439677"/>
            <a:ext cx="10142846" cy="6171252"/>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858" name="Freeform 8"/>
          <p:cNvSpPr/>
          <p:nvPr/>
        </p:nvSpPr>
        <p:spPr>
          <a:xfrm>
            <a:off x="10858512" y="-535821"/>
            <a:ext cx="4714908" cy="2411166"/>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59" name="Freeform 8"/>
          <p:cNvSpPr/>
          <p:nvPr/>
        </p:nvSpPr>
        <p:spPr>
          <a:xfrm rot="19772053">
            <a:off x="7982270" y="8710489"/>
            <a:ext cx="8286808" cy="3750495"/>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60" name="Rectangle 12"/>
          <p:cNvSpPr/>
          <p:nvPr/>
        </p:nvSpPr>
        <p:spPr>
          <a:xfrm>
            <a:off x="285688" y="9825335"/>
            <a:ext cx="1643074" cy="461665"/>
          </a:xfrm>
          <a:prstGeom prst="rect"/>
          <a:noFill/>
        </p:spPr>
        <p:txBody>
          <a:bodyPr bIns="45720" lIns="91440" rIns="91440" tIns="45720" wrap="square">
            <a:spAutoFit/>
          </a:bodyPr>
          <a:p>
            <a:pPr algn="ctr"/>
            <a:r>
              <a:rPr b="0" cap="none" dirty="0" sz="2400" lang="en-IN" spc="0">
                <a:ln w="18415" cmpd="sng">
                  <a:solidFill>
                    <a:srgbClr val="FFFFFF"/>
                  </a:solidFill>
                  <a:prstDash val="solid"/>
                </a:ln>
                <a:solidFill>
                  <a:srgbClr val="FFFFFF"/>
                </a:solidFill>
                <a:effectLst>
                  <a:outerShdw algn="tl" blurRad="63500" dir="3600000" rotWithShape="0">
                    <a:srgbClr val="000000">
                      <a:alpha val="70000"/>
                    </a:srgbClr>
                  </a:outerShdw>
                </a:effectLst>
              </a:rPr>
              <a:t>JAIMIN</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12" name=""/>
        <p:cNvGrpSpPr/>
        <p:nvPr/>
      </p:nvGrpSpPr>
      <p:grpSpPr>
        <a:xfrm>
          <a:off x="0" y="0"/>
          <a:ext cx="0" cy="0"/>
          <a:chOff x="0" y="0"/>
          <a:chExt cx="0" cy="0"/>
        </a:xfrm>
      </p:grpSpPr>
      <p:sp>
        <p:nvSpPr>
          <p:cNvPr id="1048861" name="Title 1"/>
          <p:cNvSpPr>
            <a:spLocks noGrp="1"/>
          </p:cNvSpPr>
          <p:nvPr>
            <p:ph type="title"/>
          </p:nvPr>
        </p:nvSpPr>
        <p:spPr>
          <a:xfrm>
            <a:off x="914400" y="409575"/>
            <a:ext cx="16373532" cy="1743075"/>
          </a:xfrm>
        </p:spPr>
        <p:txBody>
          <a:bodyPr anchor="ctr" bIns="81642" lIns="163284" rIns="163284" rtlCol="0" tIns="81642" vert="horz">
            <a:normAutofit/>
          </a:bodyPr>
          <a:p>
            <a:pPr algn="ctr"/>
            <a:r>
              <a:rPr dirty="0" sz="7100" lang="en-US">
                <a:latin typeface="Arial" panose="020B0604020202020204" pitchFamily="34" charset="0"/>
                <a:cs typeface="Arial" panose="020B0604020202020204" pitchFamily="34" charset="0"/>
              </a:rPr>
              <a:t>Health </a:t>
            </a:r>
            <a:r>
              <a:rPr dirty="0" sz="7100" lang="en-US" err="1">
                <a:latin typeface="Arial" panose="020B0604020202020204" pitchFamily="34" charset="0"/>
                <a:cs typeface="Arial" panose="020B0604020202020204" pitchFamily="34" charset="0"/>
              </a:rPr>
              <a:t>Behaviour</a:t>
            </a:r>
            <a:r>
              <a:rPr dirty="0" sz="7100" lang="en-US">
                <a:latin typeface="Arial" panose="020B0604020202020204" pitchFamily="34" charset="0"/>
                <a:cs typeface="Arial" panose="020B0604020202020204" pitchFamily="34" charset="0"/>
              </a:rPr>
              <a:t> Theories – Barriers</a:t>
            </a:r>
          </a:p>
        </p:txBody>
      </p:sp>
      <p:sp>
        <p:nvSpPr>
          <p:cNvPr id="1048862" name="Content Placeholder 2"/>
          <p:cNvSpPr txBox="1"/>
          <p:nvPr/>
        </p:nvSpPr>
        <p:spPr>
          <a:xfrm>
            <a:off x="0" y="2545557"/>
            <a:ext cx="9858380" cy="7741443"/>
          </a:xfrm>
          <a:prstGeom prst="rect"/>
        </p:spPr>
        <p:txBody>
          <a:bodyPr bIns="81642" lIns="163284" rIns="163284" rtlCol="0" tIns="81642" vert="horz">
            <a:normAutofit/>
          </a:bodyPr>
          <a:p>
            <a:pPr defTabSz="1632844" indent="-612317" marL="612317">
              <a:lnSpc>
                <a:spcPct val="110000"/>
              </a:lnSpc>
              <a:spcBef>
                <a:spcPct val="20000"/>
              </a:spcBef>
              <a:spcAft>
                <a:spcPts val="1429"/>
              </a:spcAft>
              <a:buFont typeface="Wingdings" panose="05000000000000000000" pitchFamily="2" charset="2"/>
              <a:buChar char="q"/>
              <a:tabLst>
                <a:tab algn="l" pos="816422"/>
              </a:tabLst>
            </a:pPr>
            <a:r>
              <a:rPr dirty="0" sz="3200" lang="en-US">
                <a:latin typeface="Arial" panose="020B0604020202020204" pitchFamily="34" charset="0"/>
                <a:cs typeface="Arial" panose="020B0604020202020204" pitchFamily="34" charset="0"/>
              </a:rPr>
              <a:t>Social Cognitive Theory highlights peer influence (</a:t>
            </a:r>
            <a:r>
              <a:rPr dirty="0" sz="3200" lang="en-US" err="1">
                <a:latin typeface="Arial" panose="020B0604020202020204" pitchFamily="34" charset="0"/>
                <a:cs typeface="Arial" panose="020B0604020202020204" pitchFamily="34" charset="0"/>
              </a:rPr>
              <a:t>MacKillop</a:t>
            </a:r>
            <a:r>
              <a:rPr dirty="0" sz="3200" lang="en-US">
                <a:latin typeface="Arial" panose="020B0604020202020204" pitchFamily="34" charset="0"/>
                <a:cs typeface="Arial" panose="020B0604020202020204" pitchFamily="34" charset="0"/>
              </a:rPr>
              <a:t> et al., 2022)</a:t>
            </a:r>
          </a:p>
          <a:p>
            <a:pPr defTabSz="1632844" indent="-612317" marL="612317">
              <a:lnSpc>
                <a:spcPct val="110000"/>
              </a:lnSpc>
              <a:spcBef>
                <a:spcPct val="20000"/>
              </a:spcBef>
              <a:spcAft>
                <a:spcPts val="1429"/>
              </a:spcAft>
              <a:buFont typeface="Wingdings" panose="05000000000000000000" pitchFamily="2" charset="2"/>
              <a:buChar char="q"/>
              <a:tabLst>
                <a:tab algn="l" pos="816422"/>
              </a:tabLst>
            </a:pPr>
            <a:r>
              <a:rPr dirty="0" sz="3200" lang="en-US">
                <a:latin typeface="Arial" panose="020B0604020202020204" pitchFamily="34" charset="0"/>
                <a:cs typeface="Arial" panose="020B0604020202020204" pitchFamily="34" charset="0"/>
              </a:rPr>
              <a:t>Observational learning reinforces binge drinking norms (</a:t>
            </a:r>
            <a:r>
              <a:rPr dirty="0" sz="3200" lang="en-US" err="1">
                <a:latin typeface="Arial" panose="020B0604020202020204" pitchFamily="34" charset="0"/>
                <a:cs typeface="Arial" panose="020B0604020202020204" pitchFamily="34" charset="0"/>
              </a:rPr>
              <a:t>Bonsu</a:t>
            </a:r>
            <a:r>
              <a:rPr dirty="0" sz="3200" lang="en-US">
                <a:latin typeface="Arial" panose="020B0604020202020204" pitchFamily="34" charset="0"/>
                <a:cs typeface="Arial" panose="020B0604020202020204" pitchFamily="34" charset="0"/>
              </a:rPr>
              <a:t> et al., 2024)</a:t>
            </a:r>
          </a:p>
          <a:p>
            <a:pPr defTabSz="1632844" indent="-612317" marL="612317">
              <a:lnSpc>
                <a:spcPct val="110000"/>
              </a:lnSpc>
              <a:spcBef>
                <a:spcPct val="20000"/>
              </a:spcBef>
              <a:spcAft>
                <a:spcPts val="1429"/>
              </a:spcAft>
              <a:buFont typeface="Wingdings" panose="05000000000000000000" pitchFamily="2" charset="2"/>
              <a:buChar char="q"/>
              <a:tabLst>
                <a:tab algn="l" pos="816422"/>
              </a:tabLst>
            </a:pPr>
            <a:r>
              <a:rPr dirty="0" sz="3200" lang="en-US">
                <a:latin typeface="Arial" panose="020B0604020202020204" pitchFamily="34" charset="0"/>
                <a:cs typeface="Arial" panose="020B0604020202020204" pitchFamily="34" charset="0"/>
              </a:rPr>
              <a:t>Environmental cues encourage alcohol use (Nicholls, 2023)</a:t>
            </a:r>
          </a:p>
          <a:p>
            <a:pPr defTabSz="1632844" indent="-612317" marL="612317">
              <a:lnSpc>
                <a:spcPct val="110000"/>
              </a:lnSpc>
              <a:spcBef>
                <a:spcPct val="20000"/>
              </a:spcBef>
              <a:spcAft>
                <a:spcPts val="1429"/>
              </a:spcAft>
              <a:buFont typeface="Wingdings" panose="05000000000000000000" pitchFamily="2" charset="2"/>
              <a:buChar char="q"/>
              <a:tabLst>
                <a:tab algn="l" pos="816422"/>
              </a:tabLst>
            </a:pPr>
            <a:r>
              <a:rPr dirty="0" sz="3200" lang="en-US">
                <a:latin typeface="Arial" panose="020B0604020202020204" pitchFamily="34" charset="0"/>
                <a:cs typeface="Arial" panose="020B0604020202020204" pitchFamily="34" charset="0"/>
              </a:rPr>
              <a:t>Social approval maintains risky </a:t>
            </a:r>
            <a:r>
              <a:rPr dirty="0" sz="3200" lang="en-US" err="1">
                <a:latin typeface="Arial" panose="020B0604020202020204" pitchFamily="34" charset="0"/>
                <a:cs typeface="Arial" panose="020B0604020202020204" pitchFamily="34" charset="0"/>
              </a:rPr>
              <a:t>behaviour</a:t>
            </a:r>
            <a:r>
              <a:rPr dirty="0" sz="3200" lang="en-US">
                <a:latin typeface="Arial" panose="020B0604020202020204" pitchFamily="34" charset="0"/>
                <a:cs typeface="Arial" panose="020B0604020202020204" pitchFamily="34" charset="0"/>
              </a:rPr>
              <a:t> (De Leon et al., 2023)</a:t>
            </a:r>
          </a:p>
          <a:p>
            <a:pPr defTabSz="1632844" indent="-612317" marL="612317">
              <a:lnSpc>
                <a:spcPct val="110000"/>
              </a:lnSpc>
              <a:spcBef>
                <a:spcPct val="20000"/>
              </a:spcBef>
              <a:spcAft>
                <a:spcPts val="1429"/>
              </a:spcAft>
              <a:buFont typeface="Wingdings" panose="05000000000000000000" pitchFamily="2" charset="2"/>
              <a:buChar char="q"/>
              <a:tabLst>
                <a:tab algn="l" pos="816422"/>
              </a:tabLst>
            </a:pPr>
            <a:r>
              <a:rPr dirty="0" sz="3200" lang="en-US">
                <a:latin typeface="Arial" panose="020B0604020202020204" pitchFamily="34" charset="0"/>
                <a:cs typeface="Arial" panose="020B0604020202020204" pitchFamily="34" charset="0"/>
              </a:rPr>
              <a:t>Limited perception of long-term harm (</a:t>
            </a:r>
            <a:r>
              <a:rPr dirty="0" sz="3200" lang="en-US" err="1">
                <a:latin typeface="Arial" panose="020B0604020202020204" pitchFamily="34" charset="0"/>
                <a:cs typeface="Arial" panose="020B0604020202020204" pitchFamily="34" charset="0"/>
              </a:rPr>
              <a:t>MacKillop</a:t>
            </a:r>
            <a:r>
              <a:rPr dirty="0" sz="3200" lang="en-US">
                <a:latin typeface="Arial" panose="020B0604020202020204" pitchFamily="34" charset="0"/>
                <a:cs typeface="Arial" panose="020B0604020202020204" pitchFamily="34" charset="0"/>
              </a:rPr>
              <a:t> et al., 2022)</a:t>
            </a:r>
          </a:p>
          <a:p>
            <a:pPr defTabSz="1632844" indent="-612317" marL="612317">
              <a:lnSpc>
                <a:spcPct val="110000"/>
              </a:lnSpc>
              <a:spcBef>
                <a:spcPct val="20000"/>
              </a:spcBef>
              <a:spcAft>
                <a:spcPts val="1429"/>
              </a:spcAft>
              <a:buFont typeface="Wingdings" panose="05000000000000000000" pitchFamily="2" charset="2"/>
              <a:buChar char="q"/>
              <a:tabLst>
                <a:tab algn="l" pos="816422"/>
              </a:tabLst>
            </a:pPr>
            <a:r>
              <a:rPr dirty="0" sz="3200" lang="en-US">
                <a:latin typeface="Arial" panose="020B0604020202020204" pitchFamily="34" charset="0"/>
                <a:cs typeface="Arial" panose="020B0604020202020204" pitchFamily="34" charset="0"/>
              </a:rPr>
              <a:t>Low self-efficacy to resist peer pressure (</a:t>
            </a:r>
            <a:r>
              <a:rPr dirty="0" sz="3200" lang="en-US" err="1">
                <a:latin typeface="Arial" panose="020B0604020202020204" pitchFamily="34" charset="0"/>
                <a:cs typeface="Arial" panose="020B0604020202020204" pitchFamily="34" charset="0"/>
              </a:rPr>
              <a:t>Alyafei</a:t>
            </a:r>
            <a:r>
              <a:rPr dirty="0" sz="3200" lang="en-US">
                <a:latin typeface="Arial" panose="020B0604020202020204" pitchFamily="34" charset="0"/>
                <a:cs typeface="Arial" panose="020B0604020202020204" pitchFamily="34" charset="0"/>
              </a:rPr>
              <a:t> &amp; Easton-Carr, 2024)</a:t>
            </a:r>
          </a:p>
          <a:p>
            <a:pPr defTabSz="1632844" indent="-612317" marL="612317">
              <a:lnSpc>
                <a:spcPct val="110000"/>
              </a:lnSpc>
              <a:spcBef>
                <a:spcPct val="20000"/>
              </a:spcBef>
              <a:spcAft>
                <a:spcPts val="1429"/>
              </a:spcAft>
              <a:buFont typeface="Wingdings" panose="05000000000000000000" pitchFamily="2" charset="2"/>
              <a:buChar char="q"/>
              <a:tabLst>
                <a:tab algn="l" pos="816422"/>
              </a:tabLst>
            </a:pPr>
            <a:r>
              <a:rPr dirty="0" sz="3200" lang="en-US" err="1">
                <a:latin typeface="Arial" panose="020B0604020202020204" pitchFamily="34" charset="0"/>
                <a:cs typeface="Arial" panose="020B0604020202020204" pitchFamily="34" charset="0"/>
              </a:rPr>
              <a:t>Normalisation</a:t>
            </a:r>
            <a:r>
              <a:rPr dirty="0" sz="3200" lang="en-US">
                <a:latin typeface="Arial" panose="020B0604020202020204" pitchFamily="34" charset="0"/>
                <a:cs typeface="Arial" panose="020B0604020202020204" pitchFamily="34" charset="0"/>
              </a:rPr>
              <a:t> of heavy drinking in youth culture (Nicholls, 2023)</a:t>
            </a:r>
          </a:p>
        </p:txBody>
      </p:sp>
      <p:pic>
        <p:nvPicPr>
          <p:cNvPr id="2097175" name="Content Placeholder 7"/>
          <p:cNvPicPr>
            <a:picLocks noChangeAspect="1" noGrp="1"/>
          </p:cNvPicPr>
          <p:nvPr>
            <p:ph idx="1"/>
          </p:nvPr>
        </p:nvPicPr>
        <p:blipFill>
          <a:blip xmlns:r="http://schemas.openxmlformats.org/officeDocument/2006/relationships" r:embed="rId1"/>
          <a:stretch>
            <a:fillRect/>
          </a:stretch>
        </p:blipFill>
        <p:spPr>
          <a:xfrm>
            <a:off x="9858380" y="3857616"/>
            <a:ext cx="8086724" cy="4179123"/>
          </a:xfrm>
          <a:prstGeom prst="round2DiagRect">
            <a:avLst>
              <a:gd name="adj1" fmla="val 5608"/>
              <a:gd name="adj2" fmla="val 0"/>
            </a:avLst>
          </a:prstGeom>
          <a:ln w="19050" cap="sq">
            <a:solidFill>
              <a:schemeClr val="tx2">
                <a:lumMod val="60000"/>
                <a:lumOff val="40000"/>
                <a:alpha val="60000"/>
              </a:schemeClr>
            </a:solidFill>
            <a:miter lim="800000"/>
          </a:ln>
          <a:effectLst>
            <a:outerShdw algn="t" blurRad="88900" dir="5400000" dist="38100" rotWithShape="0">
              <a:prstClr val="black">
                <a:alpha val="40000"/>
              </a:prstClr>
            </a:outerShdw>
          </a:effectLst>
        </p:spPr>
      </p:pic>
      <p:sp>
        <p:nvSpPr>
          <p:cNvPr id="1048863" name="Freeform 9"/>
          <p:cNvSpPr/>
          <p:nvPr/>
        </p:nvSpPr>
        <p:spPr>
          <a:xfrm rot="7271763">
            <a:off x="17118637" y="-1168831"/>
            <a:ext cx="4639215" cy="6561184"/>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864" name="Freeform 8"/>
          <p:cNvSpPr/>
          <p:nvPr/>
        </p:nvSpPr>
        <p:spPr>
          <a:xfrm rot="14337905">
            <a:off x="16250203" y="1435960"/>
            <a:ext cx="4714908" cy="2411166"/>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65" name="Freeform 11"/>
          <p:cNvSpPr/>
          <p:nvPr/>
        </p:nvSpPr>
        <p:spPr>
          <a:xfrm rot="1292409">
            <a:off x="10157469" y="8681946"/>
            <a:ext cx="10142846" cy="6171252"/>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866" name="Freeform 8"/>
          <p:cNvSpPr/>
          <p:nvPr/>
        </p:nvSpPr>
        <p:spPr>
          <a:xfrm>
            <a:off x="9572628" y="8465367"/>
            <a:ext cx="8286808" cy="3750495"/>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67" name="Freeform 13"/>
          <p:cNvSpPr/>
          <p:nvPr/>
        </p:nvSpPr>
        <p:spPr>
          <a:xfrm rot="9987188">
            <a:off x="-5342620" y="-1985338"/>
            <a:ext cx="6846494" cy="5213435"/>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868" name="Freeform 8"/>
          <p:cNvSpPr/>
          <p:nvPr/>
        </p:nvSpPr>
        <p:spPr>
          <a:xfrm rot="1081439">
            <a:off x="-1571700" y="-428664"/>
            <a:ext cx="4714908" cy="2411166"/>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69" name="Rectangle 15"/>
          <p:cNvSpPr/>
          <p:nvPr/>
        </p:nvSpPr>
        <p:spPr>
          <a:xfrm>
            <a:off x="285688" y="9825335"/>
            <a:ext cx="1643074" cy="461665"/>
          </a:xfrm>
          <a:prstGeom prst="rect"/>
          <a:noFill/>
        </p:spPr>
        <p:txBody>
          <a:bodyPr bIns="45720" lIns="91440" rIns="91440" tIns="45720" wrap="square">
            <a:spAutoFit/>
          </a:bodyPr>
          <a:p>
            <a:pPr algn="ctr"/>
            <a:r>
              <a:rPr b="0" cap="none" dirty="0" sz="2400" lang="en-IN" spc="0">
                <a:ln w="18415" cmpd="sng">
                  <a:solidFill>
                    <a:srgbClr val="FFFFFF"/>
                  </a:solidFill>
                  <a:prstDash val="solid"/>
                </a:ln>
                <a:solidFill>
                  <a:srgbClr val="FFFFFF"/>
                </a:solidFill>
                <a:effectLst>
                  <a:outerShdw algn="tl" blurRad="63500" dir="3600000" rotWithShape="0">
                    <a:srgbClr val="000000">
                      <a:alpha val="70000"/>
                    </a:srgbClr>
                  </a:outerShdw>
                </a:effectLst>
              </a:rPr>
              <a:t>JAIMIN</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13" name=""/>
        <p:cNvGrpSpPr/>
        <p:nvPr/>
      </p:nvGrpSpPr>
      <p:grpSpPr>
        <a:xfrm>
          <a:off x="0" y="0"/>
          <a:ext cx="0" cy="0"/>
          <a:chOff x="0" y="0"/>
          <a:chExt cx="0" cy="0"/>
        </a:xfrm>
      </p:grpSpPr>
      <p:sp>
        <p:nvSpPr>
          <p:cNvPr id="1048870" name="Title 1"/>
          <p:cNvSpPr>
            <a:spLocks noGrp="1"/>
          </p:cNvSpPr>
          <p:nvPr>
            <p:ph type="title"/>
          </p:nvPr>
        </p:nvSpPr>
        <p:spPr>
          <a:xfrm>
            <a:off x="571440" y="321435"/>
            <a:ext cx="17716560" cy="1821669"/>
          </a:xfrm>
        </p:spPr>
        <p:txBody>
          <a:bodyPr anchor="ctr" bIns="81642" lIns="163284" rIns="163284" rtlCol="0" tIns="81642" vert="horz">
            <a:normAutofit/>
          </a:bodyPr>
          <a:p>
            <a:pPr algn="ctr">
              <a:spcAft>
                <a:spcPts val="1429"/>
              </a:spcAft>
            </a:pPr>
            <a:r>
              <a:rPr dirty="0" sz="7100" lang="en-US">
                <a:solidFill>
                  <a:srgbClr val="FFFFFF"/>
                </a:solidFill>
              </a:rPr>
              <a:t>Health Behavior Theories – Solutions</a:t>
            </a:r>
          </a:p>
        </p:txBody>
      </p:sp>
      <p:sp>
        <p:nvSpPr>
          <p:cNvPr id="1048871" name="Content Placeholder 2"/>
          <p:cNvSpPr>
            <a:spLocks noGrp="1"/>
          </p:cNvSpPr>
          <p:nvPr>
            <p:ph idx="1"/>
          </p:nvPr>
        </p:nvSpPr>
        <p:spPr>
          <a:xfrm>
            <a:off x="7143737" y="2357418"/>
            <a:ext cx="10840566" cy="7608147"/>
          </a:xfrm>
        </p:spPr>
        <p:txBody>
          <a:bodyPr bIns="81642" lIns="163284" rIns="163284" rtlCol="0" tIns="81642" vert="horz">
            <a:normAutofit/>
          </a:bodyPr>
          <a:p>
            <a:pPr>
              <a:lnSpc>
                <a:spcPct val="110000"/>
              </a:lnSpc>
              <a:spcAft>
                <a:spcPts val="1429"/>
              </a:spcAft>
              <a:buFont typeface="Wingdings" panose="05000000000000000000" pitchFamily="2" charset="2"/>
              <a:buChar char="q"/>
              <a:tabLst>
                <a:tab algn="l" pos="816422"/>
              </a:tabLst>
            </a:pPr>
            <a:r>
              <a:rPr dirty="0" lang="en-US">
                <a:solidFill>
                  <a:srgbClr val="FFFFFF"/>
                </a:solidFill>
                <a:latin typeface="Arial" panose="020B0604020202020204" pitchFamily="34" charset="0"/>
                <a:cs typeface="Arial" panose="020B0604020202020204" pitchFamily="34" charset="0"/>
              </a:rPr>
              <a:t>Health Belief Model addresses perceived risk (De Leon et al., 2023)</a:t>
            </a:r>
          </a:p>
          <a:p>
            <a:pPr>
              <a:lnSpc>
                <a:spcPct val="110000"/>
              </a:lnSpc>
              <a:spcAft>
                <a:spcPts val="1429"/>
              </a:spcAft>
              <a:buFont typeface="Wingdings" panose="05000000000000000000" pitchFamily="2" charset="2"/>
              <a:buChar char="q"/>
              <a:tabLst>
                <a:tab algn="l" pos="816422"/>
              </a:tabLst>
            </a:pPr>
            <a:r>
              <a:rPr dirty="0" lang="en-US">
                <a:solidFill>
                  <a:srgbClr val="FFFFFF"/>
                </a:solidFill>
                <a:latin typeface="Arial" panose="020B0604020202020204" pitchFamily="34" charset="0"/>
                <a:cs typeface="Arial" panose="020B0604020202020204" pitchFamily="34" charset="0"/>
              </a:rPr>
              <a:t>Emphasizing benefits of reduced drinking (</a:t>
            </a:r>
            <a:r>
              <a:rPr dirty="0" lang="en-US" err="1">
                <a:solidFill>
                  <a:srgbClr val="FFFFFF"/>
                </a:solidFill>
                <a:latin typeface="Arial" panose="020B0604020202020204" pitchFamily="34" charset="0"/>
                <a:cs typeface="Arial" panose="020B0604020202020204" pitchFamily="34" charset="0"/>
              </a:rPr>
              <a:t>Alyafei</a:t>
            </a:r>
            <a:r>
              <a:rPr dirty="0" lang="en-US">
                <a:solidFill>
                  <a:srgbClr val="FFFFFF"/>
                </a:solidFill>
                <a:latin typeface="Arial" panose="020B0604020202020204" pitchFamily="34" charset="0"/>
                <a:cs typeface="Arial" panose="020B0604020202020204" pitchFamily="34" charset="0"/>
              </a:rPr>
              <a:t> &amp; Easton-Carr, 2024)</a:t>
            </a:r>
          </a:p>
          <a:p>
            <a:pPr>
              <a:lnSpc>
                <a:spcPct val="110000"/>
              </a:lnSpc>
              <a:spcAft>
                <a:spcPts val="1429"/>
              </a:spcAft>
              <a:buFont typeface="Wingdings" panose="05000000000000000000" pitchFamily="2" charset="2"/>
              <a:buChar char="q"/>
              <a:tabLst>
                <a:tab algn="l" pos="816422"/>
              </a:tabLst>
            </a:pPr>
            <a:r>
              <a:rPr dirty="0" lang="en-US">
                <a:solidFill>
                  <a:srgbClr val="FFFFFF"/>
                </a:solidFill>
                <a:latin typeface="Arial" panose="020B0604020202020204" pitchFamily="34" charset="0"/>
                <a:cs typeface="Arial" panose="020B0604020202020204" pitchFamily="34" charset="0"/>
              </a:rPr>
              <a:t>Building self-efficacy through skill development (De Leon et al., 2023)</a:t>
            </a:r>
          </a:p>
          <a:p>
            <a:pPr>
              <a:lnSpc>
                <a:spcPct val="110000"/>
              </a:lnSpc>
              <a:spcAft>
                <a:spcPts val="1429"/>
              </a:spcAft>
              <a:buFont typeface="Wingdings" panose="05000000000000000000" pitchFamily="2" charset="2"/>
              <a:buChar char="q"/>
              <a:tabLst>
                <a:tab algn="l" pos="816422"/>
              </a:tabLst>
            </a:pPr>
            <a:r>
              <a:rPr dirty="0" lang="en-US">
                <a:solidFill>
                  <a:srgbClr val="FFFFFF"/>
                </a:solidFill>
                <a:latin typeface="Arial" panose="020B0604020202020204" pitchFamily="34" charset="0"/>
                <a:cs typeface="Arial" panose="020B0604020202020204" pitchFamily="34" charset="0"/>
              </a:rPr>
              <a:t>Using cues to action in community settings (Nicholls, 2023)</a:t>
            </a:r>
          </a:p>
          <a:p>
            <a:pPr>
              <a:lnSpc>
                <a:spcPct val="110000"/>
              </a:lnSpc>
              <a:spcAft>
                <a:spcPts val="1429"/>
              </a:spcAft>
              <a:buFont typeface="Wingdings" panose="05000000000000000000" pitchFamily="2" charset="2"/>
              <a:buChar char="q"/>
              <a:tabLst>
                <a:tab algn="l" pos="816422"/>
              </a:tabLst>
            </a:pPr>
            <a:r>
              <a:rPr dirty="0" lang="en-US">
                <a:solidFill>
                  <a:srgbClr val="FFFFFF"/>
                </a:solidFill>
                <a:latin typeface="Arial" panose="020B0604020202020204" pitchFamily="34" charset="0"/>
                <a:cs typeface="Arial" panose="020B0604020202020204" pitchFamily="34" charset="0"/>
              </a:rPr>
              <a:t>Correcting risk misperceptions (MacKillop et al., 2022)</a:t>
            </a:r>
          </a:p>
          <a:p>
            <a:pPr>
              <a:lnSpc>
                <a:spcPct val="110000"/>
              </a:lnSpc>
              <a:spcAft>
                <a:spcPts val="1429"/>
              </a:spcAft>
              <a:buFont typeface="Wingdings" panose="05000000000000000000" pitchFamily="2" charset="2"/>
              <a:buChar char="q"/>
              <a:tabLst>
                <a:tab algn="l" pos="816422"/>
              </a:tabLst>
            </a:pPr>
            <a:r>
              <a:rPr dirty="0" lang="en-US">
                <a:solidFill>
                  <a:srgbClr val="FFFFFF"/>
                </a:solidFill>
                <a:latin typeface="Arial" panose="020B0604020202020204" pitchFamily="34" charset="0"/>
                <a:cs typeface="Arial" panose="020B0604020202020204" pitchFamily="34" charset="0"/>
              </a:rPr>
              <a:t>Promoting protective behavioral strategies (De Leon et al., 2023)</a:t>
            </a:r>
          </a:p>
          <a:p>
            <a:pPr>
              <a:lnSpc>
                <a:spcPct val="110000"/>
              </a:lnSpc>
              <a:spcAft>
                <a:spcPts val="1429"/>
              </a:spcAft>
              <a:buFont typeface="Wingdings" panose="05000000000000000000" pitchFamily="2" charset="2"/>
              <a:buChar char="q"/>
              <a:tabLst>
                <a:tab algn="l" pos="816422"/>
              </a:tabLst>
            </a:pPr>
            <a:r>
              <a:rPr dirty="0" lang="en-US">
                <a:solidFill>
                  <a:srgbClr val="FFFFFF"/>
                </a:solidFill>
                <a:latin typeface="Arial" panose="020B0604020202020204" pitchFamily="34" charset="0"/>
                <a:cs typeface="Arial" panose="020B0604020202020204" pitchFamily="34" charset="0"/>
              </a:rPr>
              <a:t>Supporting sustained behavior change (</a:t>
            </a:r>
            <a:r>
              <a:rPr dirty="0" lang="en-US" err="1">
                <a:solidFill>
                  <a:srgbClr val="FFFFFF"/>
                </a:solidFill>
                <a:latin typeface="Arial" panose="020B0604020202020204" pitchFamily="34" charset="0"/>
                <a:cs typeface="Arial" panose="020B0604020202020204" pitchFamily="34" charset="0"/>
              </a:rPr>
              <a:t>Alyafei</a:t>
            </a:r>
            <a:r>
              <a:rPr dirty="0" lang="en-US">
                <a:solidFill>
                  <a:srgbClr val="FFFFFF"/>
                </a:solidFill>
                <a:latin typeface="Arial" panose="020B0604020202020204" pitchFamily="34" charset="0"/>
                <a:cs typeface="Arial" panose="020B0604020202020204" pitchFamily="34" charset="0"/>
              </a:rPr>
              <a:t> &amp; Easton-Carr, 2024)</a:t>
            </a:r>
          </a:p>
        </p:txBody>
      </p:sp>
      <p:pic>
        <p:nvPicPr>
          <p:cNvPr id="2097176" name="Picture 7"/>
          <p:cNvPicPr>
            <a:picLocks noChangeAspect="1"/>
          </p:cNvPicPr>
          <p:nvPr/>
        </p:nvPicPr>
        <p:blipFill>
          <a:blip xmlns:r="http://schemas.openxmlformats.org/officeDocument/2006/relationships" r:embed="rId1"/>
          <a:stretch>
            <a:fillRect/>
          </a:stretch>
        </p:blipFill>
        <p:spPr>
          <a:xfrm>
            <a:off x="285688" y="3107517"/>
            <a:ext cx="6858048" cy="4500594"/>
          </a:xfrm>
          <a:prstGeom prst="rect"/>
        </p:spPr>
      </p:pic>
      <p:sp>
        <p:nvSpPr>
          <p:cNvPr id="1048872" name="Freeform 8"/>
          <p:cNvSpPr/>
          <p:nvPr/>
        </p:nvSpPr>
        <p:spPr>
          <a:xfrm rot="9987188">
            <a:off x="-5067429" y="-2156472"/>
            <a:ext cx="6846494" cy="5672307"/>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873" name="Freeform 8"/>
          <p:cNvSpPr/>
          <p:nvPr/>
        </p:nvSpPr>
        <p:spPr>
          <a:xfrm rot="1081439">
            <a:off x="-2357454" y="-47907"/>
            <a:ext cx="4714908" cy="2411166"/>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74" name="Freeform 10"/>
          <p:cNvSpPr/>
          <p:nvPr/>
        </p:nvSpPr>
        <p:spPr>
          <a:xfrm rot="7271763">
            <a:off x="-197494" y="6621729"/>
            <a:ext cx="4639215" cy="6561184"/>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875" name="Freeform 8"/>
          <p:cNvSpPr/>
          <p:nvPr/>
        </p:nvSpPr>
        <p:spPr>
          <a:xfrm>
            <a:off x="-714444" y="8465367"/>
            <a:ext cx="6572296" cy="4179123"/>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76" name="Freeform 8"/>
          <p:cNvSpPr/>
          <p:nvPr/>
        </p:nvSpPr>
        <p:spPr>
          <a:xfrm rot="10017098">
            <a:off x="15917021" y="-685088"/>
            <a:ext cx="5762526" cy="2411166"/>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77" name="Rectangle 13"/>
          <p:cNvSpPr/>
          <p:nvPr/>
        </p:nvSpPr>
        <p:spPr>
          <a:xfrm>
            <a:off x="285688" y="9825335"/>
            <a:ext cx="1643074" cy="461665"/>
          </a:xfrm>
          <a:prstGeom prst="rect"/>
          <a:noFill/>
        </p:spPr>
        <p:txBody>
          <a:bodyPr bIns="45720" lIns="91440" rIns="91440" tIns="45720" wrap="square">
            <a:spAutoFit/>
          </a:bodyPr>
          <a:p>
            <a:pPr algn="ctr"/>
            <a:r>
              <a:rPr b="0" cap="none" dirty="0" sz="2400" lang="en-IN" spc="0">
                <a:ln w="18415" cmpd="sng">
                  <a:solidFill>
                    <a:srgbClr val="FFFFFF"/>
                  </a:solidFill>
                  <a:prstDash val="solid"/>
                </a:ln>
                <a:solidFill>
                  <a:srgbClr val="FFFFFF"/>
                </a:solidFill>
                <a:effectLst>
                  <a:outerShdw algn="tl" blurRad="63500" dir="3600000" rotWithShape="0">
                    <a:srgbClr val="000000">
                      <a:alpha val="70000"/>
                    </a:srgbClr>
                  </a:outerShdw>
                </a:effectLst>
              </a:rPr>
              <a:t>JAIMIN</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14" name=""/>
        <p:cNvGrpSpPr/>
        <p:nvPr/>
      </p:nvGrpSpPr>
      <p:grpSpPr>
        <a:xfrm>
          <a:off x="0" y="0"/>
          <a:ext cx="0" cy="0"/>
          <a:chOff x="0" y="0"/>
          <a:chExt cx="0" cy="0"/>
        </a:xfrm>
      </p:grpSpPr>
      <p:sp>
        <p:nvSpPr>
          <p:cNvPr id="1048878" name="Title 1"/>
          <p:cNvSpPr>
            <a:spLocks noGrp="1"/>
          </p:cNvSpPr>
          <p:nvPr>
            <p:ph type="title"/>
          </p:nvPr>
        </p:nvSpPr>
        <p:spPr>
          <a:xfrm>
            <a:off x="920748" y="-1"/>
            <a:ext cx="16367184" cy="2035949"/>
          </a:xfrm>
        </p:spPr>
        <p:txBody>
          <a:bodyPr anchor="ctr" bIns="81642" lIns="163284" rIns="163284" rtlCol="0" tIns="81642" vert="horz">
            <a:normAutofit/>
          </a:bodyPr>
          <a:p>
            <a:pPr algn="ctr">
              <a:spcAft>
                <a:spcPts val="1429"/>
              </a:spcAft>
            </a:pPr>
            <a:r>
              <a:rPr dirty="0" sz="7100" lang="en-US">
                <a:latin typeface="Arial" panose="020B0604020202020204" pitchFamily="34" charset="0"/>
                <a:cs typeface="Arial" panose="020B0604020202020204" pitchFamily="34" charset="0"/>
              </a:rPr>
              <a:t>Behavior Change Strategies – Solution 1</a:t>
            </a:r>
          </a:p>
        </p:txBody>
      </p:sp>
      <p:sp>
        <p:nvSpPr>
          <p:cNvPr id="1048879" name="Content Placeholder 2"/>
          <p:cNvSpPr>
            <a:spLocks noGrp="1"/>
          </p:cNvSpPr>
          <p:nvPr>
            <p:ph idx="1"/>
          </p:nvPr>
        </p:nvSpPr>
        <p:spPr>
          <a:xfrm>
            <a:off x="2" y="2035947"/>
            <a:ext cx="10001256" cy="8251053"/>
          </a:xfrm>
        </p:spPr>
        <p:txBody>
          <a:bodyPr bIns="81642" lIns="163284" rIns="163284" rtlCol="0" tIns="81642" vert="horz">
            <a:normAutofit/>
          </a:bodyPr>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Peer support </a:t>
            </a:r>
            <a:r>
              <a:rPr dirty="0" lang="en-US" err="1">
                <a:latin typeface="Arial" panose="020B0604020202020204" pitchFamily="34" charset="0"/>
                <a:cs typeface="Arial" panose="020B0604020202020204" pitchFamily="34" charset="0"/>
              </a:rPr>
              <a:t>programmes</a:t>
            </a:r>
            <a:r>
              <a:rPr dirty="0" lang="en-US">
                <a:latin typeface="Arial" panose="020B0604020202020204" pitchFamily="34" charset="0"/>
                <a:cs typeface="Arial" panose="020B0604020202020204" pitchFamily="34" charset="0"/>
              </a:rPr>
              <a:t> increase engagement (Bonsu et al., 2024)</a:t>
            </a:r>
          </a:p>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Mentorship promotes accountability (MacKillop et al., 2022)</a:t>
            </a:r>
          </a:p>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Mobile apps support self-monitoring (Schulte et al., 2022)</a:t>
            </a:r>
          </a:p>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Digital feedback reinforces low-risk drinking (Schulte et al., 2022)</a:t>
            </a:r>
          </a:p>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Peer modelling supports norm change (Bonsu et al., 2024)</a:t>
            </a:r>
          </a:p>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Accessible interventions improve uptake (Schulte et al., 2022)</a:t>
            </a:r>
          </a:p>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Sustained engagement improves outcomes (MacKillop et al., 2022)</a:t>
            </a:r>
          </a:p>
        </p:txBody>
      </p:sp>
      <p:pic>
        <p:nvPicPr>
          <p:cNvPr id="2097177" name="Picture 7"/>
          <p:cNvPicPr>
            <a:picLocks noChangeAspect="1"/>
          </p:cNvPicPr>
          <p:nvPr/>
        </p:nvPicPr>
        <p:blipFill>
          <a:blip xmlns:r="http://schemas.openxmlformats.org/officeDocument/2006/relationships" r:embed="rId1" cstate="print"/>
          <a:stretch>
            <a:fillRect/>
          </a:stretch>
        </p:blipFill>
        <p:spPr>
          <a:xfrm>
            <a:off x="11001389" y="3643302"/>
            <a:ext cx="6357002" cy="6215106"/>
          </a:xfrm>
          <a:prstGeom prst="round2DiagRect">
            <a:avLst>
              <a:gd name="adj1" fmla="val 5608"/>
              <a:gd name="adj2" fmla="val 0"/>
            </a:avLst>
          </a:prstGeom>
          <a:ln w="19050" cap="sq">
            <a:solidFill>
              <a:schemeClr val="tx2">
                <a:lumMod val="60000"/>
                <a:lumOff val="40000"/>
                <a:alpha val="60000"/>
              </a:schemeClr>
            </a:solidFill>
            <a:miter lim="800000"/>
          </a:ln>
          <a:effectLst>
            <a:outerShdw algn="t" blurRad="88900" dir="5400000" dist="38100" rotWithShape="0">
              <a:prstClr val="black">
                <a:alpha val="40000"/>
              </a:prstClr>
            </a:outerShdw>
          </a:effectLst>
        </p:spPr>
      </p:pic>
      <p:sp>
        <p:nvSpPr>
          <p:cNvPr id="1048880" name="Freeform 8"/>
          <p:cNvSpPr/>
          <p:nvPr/>
        </p:nvSpPr>
        <p:spPr>
          <a:xfrm rot="9987188">
            <a:off x="-5360315" y="-2836155"/>
            <a:ext cx="6846494" cy="5672307"/>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881" name="Freeform 8"/>
          <p:cNvSpPr/>
          <p:nvPr/>
        </p:nvSpPr>
        <p:spPr>
          <a:xfrm rot="1081439">
            <a:off x="-2357454" y="-690851"/>
            <a:ext cx="4714908" cy="2411166"/>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82" name="Freeform 11"/>
          <p:cNvSpPr/>
          <p:nvPr/>
        </p:nvSpPr>
        <p:spPr>
          <a:xfrm rot="2411689">
            <a:off x="16366560" y="-351896"/>
            <a:ext cx="4916370" cy="4920888"/>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883" name="Freeform 8"/>
          <p:cNvSpPr/>
          <p:nvPr/>
        </p:nvSpPr>
        <p:spPr>
          <a:xfrm rot="1081439">
            <a:off x="15930546" y="1452291"/>
            <a:ext cx="4714908" cy="2411166"/>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84" name="Rectangle 10"/>
          <p:cNvSpPr/>
          <p:nvPr/>
        </p:nvSpPr>
        <p:spPr>
          <a:xfrm>
            <a:off x="2928894" y="9825335"/>
            <a:ext cx="1643074" cy="461665"/>
          </a:xfrm>
          <a:prstGeom prst="rect"/>
          <a:noFill/>
        </p:spPr>
        <p:txBody>
          <a:bodyPr bIns="45720" lIns="91440" rIns="91440" tIns="45720" wrap="square">
            <a:spAutoFit/>
          </a:bodyPr>
          <a:p>
            <a:pPr algn="ctr"/>
            <a:r>
              <a:rPr b="0" cap="none" dirty="0" sz="2400" lang="en-IN" spc="0">
                <a:ln w="18415" cmpd="sng">
                  <a:solidFill>
                    <a:srgbClr val="FFFFFF"/>
                  </a:solidFill>
                  <a:prstDash val="solid"/>
                </a:ln>
                <a:solidFill>
                  <a:srgbClr val="FFFFFF"/>
                </a:solidFill>
                <a:effectLst>
                  <a:outerShdw algn="tl" blurRad="63500" dir="3600000" rotWithShape="0">
                    <a:srgbClr val="000000">
                      <a:alpha val="70000"/>
                    </a:srgbClr>
                  </a:outerShdw>
                </a:effectLst>
              </a:rPr>
              <a:t>JAIMIN</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15" name=""/>
        <p:cNvGrpSpPr/>
        <p:nvPr/>
      </p:nvGrpSpPr>
      <p:grpSpPr>
        <a:xfrm>
          <a:off x="0" y="0"/>
          <a:ext cx="0" cy="0"/>
          <a:chOff x="0" y="0"/>
          <a:chExt cx="0" cy="0"/>
        </a:xfrm>
      </p:grpSpPr>
      <p:sp>
        <p:nvSpPr>
          <p:cNvPr id="1048885" name="Title 1"/>
          <p:cNvSpPr>
            <a:spLocks noGrp="1"/>
          </p:cNvSpPr>
          <p:nvPr>
            <p:ph type="title"/>
          </p:nvPr>
        </p:nvSpPr>
        <p:spPr>
          <a:xfrm>
            <a:off x="-28580" y="106246"/>
            <a:ext cx="11029968" cy="2465486"/>
          </a:xfrm>
        </p:spPr>
        <p:txBody>
          <a:bodyPr anchor="ctr" bIns="81642" lIns="163284" rIns="163284" rtlCol="0" tIns="81642" vert="horz">
            <a:normAutofit/>
          </a:bodyPr>
          <a:p>
            <a:pPr algn="ctr"/>
            <a:r>
              <a:rPr dirty="0" sz="7100" lang="en-US">
                <a:latin typeface="Arial" panose="020B0604020202020204" pitchFamily="34" charset="0"/>
                <a:cs typeface="Arial" panose="020B0604020202020204" pitchFamily="34" charset="0"/>
              </a:rPr>
              <a:t>Behavior Change Strategies – Solution 2</a:t>
            </a:r>
          </a:p>
        </p:txBody>
      </p:sp>
      <p:sp>
        <p:nvSpPr>
          <p:cNvPr id="1048886" name="Content Placeholder 2"/>
          <p:cNvSpPr>
            <a:spLocks noGrp="1"/>
          </p:cNvSpPr>
          <p:nvPr>
            <p:ph idx="1"/>
          </p:nvPr>
        </p:nvSpPr>
        <p:spPr>
          <a:xfrm>
            <a:off x="0" y="2571733"/>
            <a:ext cx="9715504" cy="7107122"/>
          </a:xfrm>
        </p:spPr>
        <p:txBody>
          <a:bodyPr bIns="81642" lIns="163284" rIns="163284" rtlCol="0" tIns="81642" vert="horz">
            <a:normAutofit/>
          </a:bodyPr>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Educational campaigns increase awareness (MacKillop et al., 2022)</a:t>
            </a:r>
          </a:p>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Alcohol-free social events reduce pressure (Nicholls, 2023)</a:t>
            </a:r>
          </a:p>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Stress management training reduces reliance on alcohol (De Leon et al., 2023)</a:t>
            </a:r>
          </a:p>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Resilience-building supports coping (</a:t>
            </a:r>
            <a:r>
              <a:rPr dirty="0" lang="en-US" err="1">
                <a:latin typeface="Arial" panose="020B0604020202020204" pitchFamily="34" charset="0"/>
                <a:cs typeface="Arial" panose="020B0604020202020204" pitchFamily="34" charset="0"/>
              </a:rPr>
              <a:t>Alyafei</a:t>
            </a:r>
            <a:r>
              <a:rPr dirty="0" lang="en-US">
                <a:latin typeface="Arial" panose="020B0604020202020204" pitchFamily="34" charset="0"/>
                <a:cs typeface="Arial" panose="020B0604020202020204" pitchFamily="34" charset="0"/>
              </a:rPr>
              <a:t> &amp; Easton-Carr, 2024)</a:t>
            </a:r>
          </a:p>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Community activities promote inclusion (Bonsu et al., 2024)</a:t>
            </a:r>
          </a:p>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Alternative social norms are reinforced (Nicholls, 2023)</a:t>
            </a:r>
          </a:p>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Sustainable </a:t>
            </a:r>
            <a:r>
              <a:rPr dirty="0" lang="en-US" err="1">
                <a:latin typeface="Arial" panose="020B0604020202020204" pitchFamily="34" charset="0"/>
                <a:cs typeface="Arial" panose="020B0604020202020204" pitchFamily="34" charset="0"/>
              </a:rPr>
              <a:t>behaviour</a:t>
            </a:r>
            <a:r>
              <a:rPr dirty="0" lang="en-US">
                <a:latin typeface="Arial" panose="020B0604020202020204" pitchFamily="34" charset="0"/>
                <a:cs typeface="Arial" panose="020B0604020202020204" pitchFamily="34" charset="0"/>
              </a:rPr>
              <a:t> change is supported (MacKillop et al., 2022)</a:t>
            </a:r>
          </a:p>
        </p:txBody>
      </p:sp>
      <p:pic>
        <p:nvPicPr>
          <p:cNvPr id="2097178" name="Picture 6"/>
          <p:cNvPicPr>
            <a:picLocks noChangeAspect="1"/>
          </p:cNvPicPr>
          <p:nvPr/>
        </p:nvPicPr>
        <p:blipFill>
          <a:blip xmlns:r="http://schemas.openxmlformats.org/officeDocument/2006/relationships" r:embed="rId1"/>
          <a:stretch>
            <a:fillRect/>
          </a:stretch>
        </p:blipFill>
        <p:spPr>
          <a:xfrm>
            <a:off x="9429754" y="3107518"/>
            <a:ext cx="8572560" cy="5250692"/>
          </a:xfrm>
          <a:prstGeom prst="round2DiagRect">
            <a:avLst>
              <a:gd name="adj1" fmla="val 5608"/>
              <a:gd name="adj2" fmla="val 0"/>
            </a:avLst>
          </a:prstGeom>
          <a:ln w="19050" cap="sq">
            <a:solidFill>
              <a:schemeClr val="tx2">
                <a:lumMod val="60000"/>
                <a:lumOff val="40000"/>
                <a:alpha val="60000"/>
              </a:schemeClr>
            </a:solidFill>
            <a:miter lim="800000"/>
          </a:ln>
          <a:effectLst>
            <a:outerShdw algn="t" blurRad="88900" dir="5400000" dist="38100" rotWithShape="0">
              <a:prstClr val="black">
                <a:alpha val="40000"/>
              </a:prstClr>
            </a:outerShdw>
          </a:effectLst>
        </p:spPr>
      </p:pic>
      <p:sp>
        <p:nvSpPr>
          <p:cNvPr id="1048887" name="Freeform 7"/>
          <p:cNvSpPr/>
          <p:nvPr/>
        </p:nvSpPr>
        <p:spPr>
          <a:xfrm rot="6029608">
            <a:off x="12866703" y="-4772499"/>
            <a:ext cx="4639215" cy="10405670"/>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888" name="Freeform 8"/>
          <p:cNvSpPr/>
          <p:nvPr/>
        </p:nvSpPr>
        <p:spPr>
          <a:xfrm rot="11575688">
            <a:off x="12144396" y="-1500234"/>
            <a:ext cx="11144328" cy="3911400"/>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89" name="Freeform 9"/>
          <p:cNvSpPr/>
          <p:nvPr/>
        </p:nvSpPr>
        <p:spPr>
          <a:xfrm rot="8805498">
            <a:off x="-4430699" y="-1783445"/>
            <a:ext cx="5575126" cy="4371807"/>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890" name="Freeform 10"/>
          <p:cNvSpPr/>
          <p:nvPr/>
        </p:nvSpPr>
        <p:spPr>
          <a:xfrm rot="883674">
            <a:off x="-1464352" y="-388921"/>
            <a:ext cx="2928704" cy="1531199"/>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cstate="print"/>
            <a:stretch>
              <a:fillRect/>
            </a:stretch>
          </a:blipFill>
        </p:spPr>
        <p:txBody>
          <a:bodyPr bIns="81642" lIns="163284" rIns="163284" tIns="81642"/>
          <a:p>
            <a:endParaRPr lang="en-IN"/>
          </a:p>
        </p:txBody>
      </p:sp>
      <p:sp>
        <p:nvSpPr>
          <p:cNvPr id="1048891" name="Freeform 11"/>
          <p:cNvSpPr/>
          <p:nvPr/>
        </p:nvSpPr>
        <p:spPr>
          <a:xfrm rot="20834974">
            <a:off x="11816951" y="9177344"/>
            <a:ext cx="6689954" cy="2219312"/>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92" name="Rectangle 12"/>
          <p:cNvSpPr/>
          <p:nvPr/>
        </p:nvSpPr>
        <p:spPr>
          <a:xfrm>
            <a:off x="285688" y="9825335"/>
            <a:ext cx="1643074" cy="461665"/>
          </a:xfrm>
          <a:prstGeom prst="rect"/>
          <a:noFill/>
        </p:spPr>
        <p:txBody>
          <a:bodyPr bIns="45720" lIns="91440" rIns="91440" tIns="45720" wrap="square">
            <a:spAutoFit/>
          </a:bodyPr>
          <a:p>
            <a:pPr algn="ctr"/>
            <a:r>
              <a:rPr b="0" cap="none" dirty="0" sz="2400" lang="en-IN" spc="0">
                <a:ln w="18415" cmpd="sng">
                  <a:solidFill>
                    <a:srgbClr val="FFFFFF"/>
                  </a:solidFill>
                  <a:prstDash val="solid"/>
                </a:ln>
                <a:solidFill>
                  <a:srgbClr val="FFFFFF"/>
                </a:solidFill>
                <a:effectLst>
                  <a:outerShdw algn="tl" blurRad="63500" dir="3600000" rotWithShape="0">
                    <a:srgbClr val="000000">
                      <a:alpha val="70000"/>
                    </a:srgbClr>
                  </a:outerShdw>
                </a:effectLst>
              </a:rPr>
              <a:t>JAIMIN</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16" name=""/>
        <p:cNvGrpSpPr/>
        <p:nvPr/>
      </p:nvGrpSpPr>
      <p:grpSpPr>
        <a:xfrm>
          <a:off x="0" y="0"/>
          <a:ext cx="0" cy="0"/>
          <a:chOff x="0" y="0"/>
          <a:chExt cx="0" cy="0"/>
        </a:xfrm>
      </p:grpSpPr>
      <p:sp>
        <p:nvSpPr>
          <p:cNvPr id="1048893" name="Title 1"/>
          <p:cNvSpPr>
            <a:spLocks noGrp="1"/>
          </p:cNvSpPr>
          <p:nvPr>
            <p:ph type="title"/>
          </p:nvPr>
        </p:nvSpPr>
        <p:spPr>
          <a:xfrm>
            <a:off x="285690" y="321435"/>
            <a:ext cx="11001452" cy="2250297"/>
          </a:xfrm>
        </p:spPr>
        <p:txBody>
          <a:bodyPr anchor="ctr" bIns="81642" lIns="163284" rIns="163284" rtlCol="0" tIns="81642" vert="horz">
            <a:normAutofit/>
          </a:bodyPr>
          <a:p>
            <a:pPr algn="ctr"/>
            <a:r>
              <a:rPr dirty="0" sz="7100" lang="en-US">
                <a:latin typeface="Arial" panose="020B0604020202020204" pitchFamily="34" charset="0"/>
                <a:cs typeface="Arial" panose="020B0604020202020204" pitchFamily="34" charset="0"/>
              </a:rPr>
              <a:t>Challenges in the Campaign</a:t>
            </a:r>
          </a:p>
        </p:txBody>
      </p:sp>
      <p:sp>
        <p:nvSpPr>
          <p:cNvPr id="1048894" name="Content Placeholder 2"/>
          <p:cNvSpPr>
            <a:spLocks noGrp="1"/>
          </p:cNvSpPr>
          <p:nvPr>
            <p:ph idx="1"/>
          </p:nvPr>
        </p:nvSpPr>
        <p:spPr>
          <a:xfrm>
            <a:off x="285688" y="2464575"/>
            <a:ext cx="9715504" cy="7500990"/>
          </a:xfrm>
        </p:spPr>
        <p:txBody>
          <a:bodyPr anchor="ctr" bIns="81642" lIns="163284" rIns="163284" rtlCol="0" tIns="81642" vert="horz">
            <a:normAutofit/>
          </a:bodyPr>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Social pressure and </a:t>
            </a:r>
            <a:r>
              <a:rPr dirty="0" lang="en-US" err="1">
                <a:latin typeface="Arial" panose="020B0604020202020204" pitchFamily="34" charset="0"/>
                <a:cs typeface="Arial" panose="020B0604020202020204" pitchFamily="34" charset="0"/>
              </a:rPr>
              <a:t>normalisation</a:t>
            </a:r>
            <a:r>
              <a:rPr dirty="0" lang="en-US">
                <a:latin typeface="Arial" panose="020B0604020202020204" pitchFamily="34" charset="0"/>
                <a:cs typeface="Arial" panose="020B0604020202020204" pitchFamily="34" charset="0"/>
              </a:rPr>
              <a:t> persist (Nicholls, 2023)</a:t>
            </a:r>
          </a:p>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Limited resources restrict reach (Bonsu et al., 2024)</a:t>
            </a:r>
          </a:p>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Engagement may decline over time (MacKillop et al., 2022)</a:t>
            </a:r>
          </a:p>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Resistance to </a:t>
            </a:r>
            <a:r>
              <a:rPr dirty="0" lang="en-US" err="1">
                <a:latin typeface="Arial" panose="020B0604020202020204" pitchFamily="34" charset="0"/>
                <a:cs typeface="Arial" panose="020B0604020202020204" pitchFamily="34" charset="0"/>
              </a:rPr>
              <a:t>behaviour</a:t>
            </a:r>
            <a:r>
              <a:rPr dirty="0" lang="en-US">
                <a:latin typeface="Arial" panose="020B0604020202020204" pitchFamily="34" charset="0"/>
                <a:cs typeface="Arial" panose="020B0604020202020204" pitchFamily="34" charset="0"/>
              </a:rPr>
              <a:t> change (De Leon et al., 2023)</a:t>
            </a:r>
          </a:p>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Digital inequality limits access (Schulte et al., 2022)</a:t>
            </a:r>
          </a:p>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Cultural acceptance of drinking (Nicholls, 2023)</a:t>
            </a:r>
          </a:p>
          <a:p>
            <a:pPr>
              <a:lnSpc>
                <a:spcPct val="110000"/>
              </a:lnSpc>
              <a:spcAft>
                <a:spcPts val="1429"/>
              </a:spcAft>
              <a:buFont typeface="Wingdings" panose="05000000000000000000" pitchFamily="2" charset="2"/>
              <a:buChar char="q"/>
              <a:tabLst>
                <a:tab algn="l" pos="816422"/>
              </a:tabLst>
            </a:pPr>
            <a:r>
              <a:rPr dirty="0" lang="en-US">
                <a:latin typeface="Arial" panose="020B0604020202020204" pitchFamily="34" charset="0"/>
                <a:cs typeface="Arial" panose="020B0604020202020204" pitchFamily="34" charset="0"/>
              </a:rPr>
              <a:t>Measuring outcomes can be complex (Bonsu et al., 2024)</a:t>
            </a:r>
          </a:p>
        </p:txBody>
      </p:sp>
      <p:pic>
        <p:nvPicPr>
          <p:cNvPr id="2097179" name="Picture 6"/>
          <p:cNvPicPr>
            <a:picLocks noChangeAspect="1"/>
          </p:cNvPicPr>
          <p:nvPr/>
        </p:nvPicPr>
        <p:blipFill>
          <a:blip xmlns:r="http://schemas.openxmlformats.org/officeDocument/2006/relationships" r:embed="rId1"/>
          <a:stretch>
            <a:fillRect/>
          </a:stretch>
        </p:blipFill>
        <p:spPr>
          <a:xfrm>
            <a:off x="10144133" y="3036288"/>
            <a:ext cx="7965514" cy="4893294"/>
          </a:xfrm>
          <a:prstGeom prst="rect"/>
          <a:noFill/>
          <a:ln>
            <a:noFill/>
          </a:ln>
        </p:spPr>
      </p:pic>
      <p:sp>
        <p:nvSpPr>
          <p:cNvPr id="1048895" name="Freeform 7"/>
          <p:cNvSpPr/>
          <p:nvPr/>
        </p:nvSpPr>
        <p:spPr>
          <a:xfrm rot="1117380">
            <a:off x="14349193" y="-1361787"/>
            <a:ext cx="4916370" cy="4920888"/>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896" name="Freeform 8"/>
          <p:cNvSpPr/>
          <p:nvPr/>
        </p:nvSpPr>
        <p:spPr>
          <a:xfrm rot="4825849">
            <a:off x="14955020" y="-1704526"/>
            <a:ext cx="4808705" cy="5149466"/>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97" name="Freeform 9"/>
          <p:cNvSpPr/>
          <p:nvPr/>
        </p:nvSpPr>
        <p:spPr>
          <a:xfrm rot="9987188">
            <a:off x="-5353181" y="-2585097"/>
            <a:ext cx="6846494" cy="5672307"/>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898" name="Freeform 8"/>
          <p:cNvSpPr/>
          <p:nvPr/>
        </p:nvSpPr>
        <p:spPr>
          <a:xfrm rot="1081439">
            <a:off x="-2357454" y="-262223"/>
            <a:ext cx="4714908" cy="2411166"/>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899" name="Rectangle 11"/>
          <p:cNvSpPr/>
          <p:nvPr/>
        </p:nvSpPr>
        <p:spPr>
          <a:xfrm>
            <a:off x="285688" y="9825335"/>
            <a:ext cx="1643074" cy="461665"/>
          </a:xfrm>
          <a:prstGeom prst="rect"/>
          <a:noFill/>
        </p:spPr>
        <p:txBody>
          <a:bodyPr bIns="45720" lIns="91440" rIns="91440" tIns="45720" wrap="square">
            <a:spAutoFit/>
          </a:bodyPr>
          <a:p>
            <a:pPr algn="ctr"/>
            <a:r>
              <a:rPr b="0" cap="none" dirty="0" sz="2400" lang="en-IN" spc="0">
                <a:ln w="18415" cmpd="sng">
                  <a:solidFill>
                    <a:srgbClr val="FFFFFF"/>
                  </a:solidFill>
                  <a:prstDash val="solid"/>
                </a:ln>
                <a:solidFill>
                  <a:srgbClr val="FFFFFF"/>
                </a:solidFill>
                <a:effectLst>
                  <a:outerShdw algn="tl" blurRad="63500" dir="3600000" rotWithShape="0">
                    <a:srgbClr val="000000">
                      <a:alpha val="70000"/>
                    </a:srgbClr>
                  </a:outerShdw>
                </a:effectLst>
              </a:rPr>
              <a:t>JAIMIN</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17" name=""/>
        <p:cNvGrpSpPr/>
        <p:nvPr/>
      </p:nvGrpSpPr>
      <p:grpSpPr>
        <a:xfrm>
          <a:off x="0" y="0"/>
          <a:ext cx="0" cy="0"/>
          <a:chOff x="0" y="0"/>
          <a:chExt cx="0" cy="0"/>
        </a:xfrm>
      </p:grpSpPr>
      <p:sp>
        <p:nvSpPr>
          <p:cNvPr id="1048900" name="Title 1"/>
          <p:cNvSpPr>
            <a:spLocks noGrp="1"/>
          </p:cNvSpPr>
          <p:nvPr>
            <p:ph type="title"/>
          </p:nvPr>
        </p:nvSpPr>
        <p:spPr>
          <a:xfrm>
            <a:off x="1285820" y="214278"/>
            <a:ext cx="15716360" cy="1500198"/>
          </a:xfrm>
        </p:spPr>
        <p:txBody>
          <a:bodyPr anchor="ctr" bIns="81642" lIns="163284" rIns="163284" rtlCol="0" tIns="81642" vert="horz">
            <a:normAutofit/>
          </a:bodyPr>
          <a:p>
            <a:pPr algn="ctr"/>
            <a:r>
              <a:rPr dirty="0" sz="6400" lang="en-US"/>
              <a:t>Solutions to Overcome Challenges</a:t>
            </a:r>
          </a:p>
        </p:txBody>
      </p:sp>
      <p:sp>
        <p:nvSpPr>
          <p:cNvPr id="1048901" name="Content Placeholder 2"/>
          <p:cNvSpPr>
            <a:spLocks noGrp="1"/>
          </p:cNvSpPr>
          <p:nvPr>
            <p:ph idx="1"/>
          </p:nvPr>
        </p:nvSpPr>
        <p:spPr>
          <a:xfrm>
            <a:off x="104775" y="2185038"/>
            <a:ext cx="8896350" cy="8101962"/>
          </a:xfrm>
        </p:spPr>
        <p:txBody>
          <a:bodyPr anchor="ctr" bIns="81642" lIns="163284" rIns="163284" rtlCol="0" tIns="81642" vert="horz">
            <a:normAutofit/>
          </a:bodyPr>
          <a:p>
            <a:pPr>
              <a:lnSpc>
                <a:spcPct val="110000"/>
              </a:lnSpc>
              <a:spcAft>
                <a:spcPts val="1429"/>
              </a:spcAft>
              <a:buFont typeface="Wingdings" panose="05000000000000000000" pitchFamily="2" charset="2"/>
              <a:buChar char="q"/>
              <a:tabLst>
                <a:tab algn="l" pos="816422"/>
              </a:tabLst>
            </a:pPr>
            <a:r>
              <a:rPr dirty="0" sz="2900" lang="en-US" err="1">
                <a:latin typeface="Arial" panose="020B0604020202020204" pitchFamily="34" charset="0"/>
                <a:cs typeface="Arial" panose="020B0604020202020204" pitchFamily="34" charset="0"/>
              </a:rPr>
              <a:t>Behaviour</a:t>
            </a:r>
            <a:r>
              <a:rPr dirty="0" sz="2900" lang="en-US">
                <a:latin typeface="Arial" panose="020B0604020202020204" pitchFamily="34" charset="0"/>
                <a:cs typeface="Arial" panose="020B0604020202020204" pitchFamily="34" charset="0"/>
              </a:rPr>
              <a:t> change theories guide targeted interventions addressing peer pressure and risk perception</a:t>
            </a:r>
            <a:br>
              <a:rPr dirty="0" sz="2900" lang="en-US">
                <a:latin typeface="Arial" panose="020B0604020202020204" pitchFamily="34" charset="0"/>
                <a:cs typeface="Arial" panose="020B0604020202020204" pitchFamily="34" charset="0"/>
              </a:rPr>
            </a:br>
            <a:r>
              <a:rPr dirty="0" sz="2900" lang="en-US">
                <a:latin typeface="Arial" panose="020B0604020202020204" pitchFamily="34" charset="0"/>
                <a:cs typeface="Arial" panose="020B0604020202020204" pitchFamily="34" charset="0"/>
              </a:rPr>
              <a:t>(De Leon et al., 2023; </a:t>
            </a:r>
            <a:r>
              <a:rPr dirty="0" sz="2900" lang="en-US" err="1">
                <a:latin typeface="Arial" panose="020B0604020202020204" pitchFamily="34" charset="0"/>
                <a:cs typeface="Arial" panose="020B0604020202020204" pitchFamily="34" charset="0"/>
              </a:rPr>
              <a:t>Alyafei</a:t>
            </a:r>
            <a:r>
              <a:rPr dirty="0" sz="2900" lang="en-US">
                <a:latin typeface="Arial" panose="020B0604020202020204" pitchFamily="34" charset="0"/>
                <a:cs typeface="Arial" panose="020B0604020202020204" pitchFamily="34" charset="0"/>
              </a:rPr>
              <a:t> &amp; Easton-Carr, 2024)</a:t>
            </a:r>
          </a:p>
          <a:p>
            <a:pPr>
              <a:lnSpc>
                <a:spcPct val="110000"/>
              </a:lnSpc>
              <a:spcAft>
                <a:spcPts val="1429"/>
              </a:spcAft>
              <a:buFont typeface="Wingdings" panose="05000000000000000000" pitchFamily="2" charset="2"/>
              <a:buChar char="q"/>
              <a:tabLst>
                <a:tab algn="l" pos="816422"/>
              </a:tabLst>
            </a:pPr>
            <a:r>
              <a:rPr dirty="0" sz="2900" lang="en-US">
                <a:latin typeface="Arial" panose="020B0604020202020204" pitchFamily="34" charset="0"/>
                <a:cs typeface="Arial" panose="020B0604020202020204" pitchFamily="34" charset="0"/>
              </a:rPr>
              <a:t>Peer-led </a:t>
            </a:r>
            <a:r>
              <a:rPr dirty="0" sz="2900" lang="en-US" err="1">
                <a:latin typeface="Arial" panose="020B0604020202020204" pitchFamily="34" charset="0"/>
                <a:cs typeface="Arial" panose="020B0604020202020204" pitchFamily="34" charset="0"/>
              </a:rPr>
              <a:t>programmes</a:t>
            </a:r>
            <a:r>
              <a:rPr dirty="0" sz="2900" lang="en-US">
                <a:latin typeface="Arial" panose="020B0604020202020204" pitchFamily="34" charset="0"/>
                <a:cs typeface="Arial" panose="020B0604020202020204" pitchFamily="34" charset="0"/>
              </a:rPr>
              <a:t> help challenge social norms around heavy drinking</a:t>
            </a:r>
            <a:br>
              <a:rPr dirty="0" sz="2900" lang="en-US">
                <a:latin typeface="Arial" panose="020B0604020202020204" pitchFamily="34" charset="0"/>
                <a:cs typeface="Arial" panose="020B0604020202020204" pitchFamily="34" charset="0"/>
              </a:rPr>
            </a:br>
            <a:r>
              <a:rPr dirty="0" sz="2900" lang="en-US">
                <a:latin typeface="Arial" panose="020B0604020202020204" pitchFamily="34" charset="0"/>
                <a:cs typeface="Arial" panose="020B0604020202020204" pitchFamily="34" charset="0"/>
              </a:rPr>
              <a:t>(Bonsu et al., 2024)</a:t>
            </a:r>
          </a:p>
          <a:p>
            <a:pPr>
              <a:lnSpc>
                <a:spcPct val="110000"/>
              </a:lnSpc>
              <a:spcAft>
                <a:spcPts val="1429"/>
              </a:spcAft>
              <a:buFont typeface="Wingdings" panose="05000000000000000000" pitchFamily="2" charset="2"/>
              <a:buChar char="q"/>
              <a:tabLst>
                <a:tab algn="l" pos="816422"/>
              </a:tabLst>
            </a:pPr>
            <a:r>
              <a:rPr dirty="0" sz="2900" lang="en-US">
                <a:latin typeface="Arial" panose="020B0604020202020204" pitchFamily="34" charset="0"/>
                <a:cs typeface="Arial" panose="020B0604020202020204" pitchFamily="34" charset="0"/>
              </a:rPr>
              <a:t>Digital interventions improve self-monitoring and sustained engagement</a:t>
            </a:r>
            <a:br>
              <a:rPr dirty="0" sz="2900" lang="en-US">
                <a:latin typeface="Arial" panose="020B0604020202020204" pitchFamily="34" charset="0"/>
                <a:cs typeface="Arial" panose="020B0604020202020204" pitchFamily="34" charset="0"/>
              </a:rPr>
            </a:br>
            <a:r>
              <a:rPr dirty="0" sz="2900" lang="en-US">
                <a:latin typeface="Arial" panose="020B0604020202020204" pitchFamily="34" charset="0"/>
                <a:cs typeface="Arial" panose="020B0604020202020204" pitchFamily="34" charset="0"/>
              </a:rPr>
              <a:t>(Schulte et al., 2022)</a:t>
            </a:r>
          </a:p>
          <a:p>
            <a:pPr>
              <a:lnSpc>
                <a:spcPct val="110000"/>
              </a:lnSpc>
              <a:spcAft>
                <a:spcPts val="1429"/>
              </a:spcAft>
              <a:buFont typeface="Wingdings" panose="05000000000000000000" pitchFamily="2" charset="2"/>
              <a:buChar char="q"/>
              <a:tabLst>
                <a:tab algn="l" pos="816422"/>
              </a:tabLst>
            </a:pPr>
            <a:r>
              <a:rPr dirty="0" sz="2900" lang="en-US">
                <a:latin typeface="Arial" panose="020B0604020202020204" pitchFamily="34" charset="0"/>
                <a:cs typeface="Arial" panose="020B0604020202020204" pitchFamily="34" charset="0"/>
              </a:rPr>
              <a:t>Educational campaigns increase awareness of health risks and benefits of reduction</a:t>
            </a:r>
            <a:br>
              <a:rPr dirty="0" sz="2900" lang="en-US">
                <a:latin typeface="Arial" panose="020B0604020202020204" pitchFamily="34" charset="0"/>
                <a:cs typeface="Arial" panose="020B0604020202020204" pitchFamily="34" charset="0"/>
              </a:rPr>
            </a:br>
            <a:r>
              <a:rPr dirty="0" sz="2900" lang="en-US">
                <a:latin typeface="Arial" panose="020B0604020202020204" pitchFamily="34" charset="0"/>
                <a:cs typeface="Arial" panose="020B0604020202020204" pitchFamily="34" charset="0"/>
              </a:rPr>
              <a:t>(MacKillop et al., 2022)</a:t>
            </a:r>
          </a:p>
          <a:p>
            <a:pPr>
              <a:lnSpc>
                <a:spcPct val="110000"/>
              </a:lnSpc>
              <a:spcAft>
                <a:spcPts val="1429"/>
              </a:spcAft>
              <a:buFont typeface="Wingdings" panose="05000000000000000000" pitchFamily="2" charset="2"/>
              <a:buChar char="q"/>
              <a:tabLst>
                <a:tab algn="l" pos="816422"/>
              </a:tabLst>
            </a:pPr>
            <a:r>
              <a:rPr dirty="0" sz="2900" lang="en-US">
                <a:latin typeface="Arial" panose="020B0604020202020204" pitchFamily="34" charset="0"/>
                <a:cs typeface="Arial" panose="020B0604020202020204" pitchFamily="34" charset="0"/>
              </a:rPr>
              <a:t>Alcohol-free social alternatives reduce social pressure to drink</a:t>
            </a:r>
            <a:br>
              <a:rPr dirty="0" sz="2900" lang="en-US">
                <a:latin typeface="Arial" panose="020B0604020202020204" pitchFamily="34" charset="0"/>
                <a:cs typeface="Arial" panose="020B0604020202020204" pitchFamily="34" charset="0"/>
              </a:rPr>
            </a:br>
            <a:r>
              <a:rPr dirty="0" sz="2900" lang="en-US">
                <a:latin typeface="Arial" panose="020B0604020202020204" pitchFamily="34" charset="0"/>
                <a:cs typeface="Arial" panose="020B0604020202020204" pitchFamily="34" charset="0"/>
              </a:rPr>
              <a:t>(Nicholls, 2023)</a:t>
            </a:r>
          </a:p>
          <a:p>
            <a:pPr>
              <a:lnSpc>
                <a:spcPct val="110000"/>
              </a:lnSpc>
              <a:spcAft>
                <a:spcPts val="1429"/>
              </a:spcAft>
              <a:buFont typeface="Wingdings" panose="05000000000000000000" pitchFamily="2" charset="2"/>
              <a:buChar char="q"/>
              <a:tabLst>
                <a:tab algn="l" pos="816422"/>
              </a:tabLst>
            </a:pPr>
            <a:r>
              <a:rPr dirty="0" sz="2900" lang="en-US">
                <a:latin typeface="Arial" panose="020B0604020202020204" pitchFamily="34" charset="0"/>
                <a:cs typeface="Arial" panose="020B0604020202020204" pitchFamily="34" charset="0"/>
              </a:rPr>
              <a:t>Community-based approaches increase accessibility and acceptability of interventions</a:t>
            </a:r>
            <a:br>
              <a:rPr dirty="0" sz="2900" lang="en-US">
                <a:latin typeface="Arial" panose="020B0604020202020204" pitchFamily="34" charset="0"/>
                <a:cs typeface="Arial" panose="020B0604020202020204" pitchFamily="34" charset="0"/>
              </a:rPr>
            </a:br>
            <a:r>
              <a:rPr dirty="0" sz="2900" lang="en-US">
                <a:latin typeface="Arial" panose="020B0604020202020204" pitchFamily="34" charset="0"/>
                <a:cs typeface="Arial" panose="020B0604020202020204" pitchFamily="34" charset="0"/>
              </a:rPr>
              <a:t>(Bonsu et al., 2024)</a:t>
            </a:r>
          </a:p>
          <a:p>
            <a:pPr>
              <a:lnSpc>
                <a:spcPct val="110000"/>
              </a:lnSpc>
              <a:spcAft>
                <a:spcPts val="1429"/>
              </a:spcAft>
              <a:buFont typeface="Wingdings" panose="05000000000000000000" pitchFamily="2" charset="2"/>
              <a:buChar char="q"/>
              <a:tabLst>
                <a:tab algn="l" pos="816422"/>
              </a:tabLst>
            </a:pPr>
            <a:r>
              <a:rPr dirty="0" sz="2900" lang="en-US">
                <a:latin typeface="Arial" panose="020B0604020202020204" pitchFamily="34" charset="0"/>
                <a:cs typeface="Arial" panose="020B0604020202020204" pitchFamily="34" charset="0"/>
              </a:rPr>
              <a:t>Early prevention during young adulthood reduces long-term alcohol-related harm</a:t>
            </a:r>
            <a:br>
              <a:rPr dirty="0" sz="2900" lang="en-US">
                <a:latin typeface="Arial" panose="020B0604020202020204" pitchFamily="34" charset="0"/>
                <a:cs typeface="Arial" panose="020B0604020202020204" pitchFamily="34" charset="0"/>
              </a:rPr>
            </a:br>
            <a:r>
              <a:rPr dirty="0" sz="2900" lang="en-US">
                <a:latin typeface="Arial" panose="020B0604020202020204" pitchFamily="34" charset="0"/>
                <a:cs typeface="Arial" panose="020B0604020202020204" pitchFamily="34" charset="0"/>
              </a:rPr>
              <a:t>(MacKillop et al., 2022)</a:t>
            </a:r>
          </a:p>
        </p:txBody>
      </p:sp>
      <p:pic>
        <p:nvPicPr>
          <p:cNvPr id="2097180" name="Picture 7"/>
          <p:cNvPicPr>
            <a:picLocks noChangeAspect="1"/>
          </p:cNvPicPr>
          <p:nvPr/>
        </p:nvPicPr>
        <p:blipFill>
          <a:blip xmlns:r="http://schemas.openxmlformats.org/officeDocument/2006/relationships" r:embed="rId1"/>
          <a:srcRect t="2946" r="3" b="15213"/>
          <a:stretch>
            <a:fillRect/>
          </a:stretch>
        </p:blipFill>
        <p:spPr>
          <a:xfrm>
            <a:off x="8845129" y="2143105"/>
            <a:ext cx="9180394" cy="7715303"/>
          </a:xfrm>
          <a:prstGeom prst="round2DiagRect">
            <a:avLst>
              <a:gd name="adj1" fmla="val 4860"/>
              <a:gd name="adj2" fmla="val 0"/>
            </a:avLst>
          </a:prstGeom>
          <a:ln w="19050" cap="sq">
            <a:solidFill>
              <a:schemeClr val="tx2">
                <a:lumMod val="60000"/>
                <a:lumOff val="40000"/>
                <a:alpha val="60000"/>
              </a:schemeClr>
            </a:solidFill>
            <a:miter lim="800000"/>
          </a:ln>
          <a:effectLst>
            <a:outerShdw algn="t" blurRad="88900" dir="5400000" dist="38100" rotWithShape="0">
              <a:prstClr val="black">
                <a:alpha val="40000"/>
              </a:prstClr>
            </a:outerShdw>
          </a:effectLst>
        </p:spPr>
      </p:pic>
      <p:sp>
        <p:nvSpPr>
          <p:cNvPr id="1048902" name="Freeform 6"/>
          <p:cNvSpPr/>
          <p:nvPr/>
        </p:nvSpPr>
        <p:spPr>
          <a:xfrm rot="9966989">
            <a:off x="-4408436" y="-1907506"/>
            <a:ext cx="6911472" cy="4633028"/>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903" name="Freeform 8"/>
          <p:cNvSpPr/>
          <p:nvPr/>
        </p:nvSpPr>
        <p:spPr>
          <a:xfrm rot="1081439">
            <a:off x="-1761522" y="-583694"/>
            <a:ext cx="4714908" cy="2411166"/>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904" name="Freeform 9"/>
          <p:cNvSpPr/>
          <p:nvPr/>
        </p:nvSpPr>
        <p:spPr>
          <a:xfrm rot="6772682">
            <a:off x="16202834" y="-1224295"/>
            <a:ext cx="3536181" cy="3214888"/>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905" name="Rectangle 10"/>
          <p:cNvSpPr/>
          <p:nvPr/>
        </p:nvSpPr>
        <p:spPr>
          <a:xfrm>
            <a:off x="285688" y="9825335"/>
            <a:ext cx="1643074" cy="400110"/>
          </a:xfrm>
          <a:prstGeom prst="rect"/>
          <a:noFill/>
        </p:spPr>
        <p:txBody>
          <a:bodyPr bIns="45720" lIns="91440" rIns="91440" tIns="45720" wrap="square">
            <a:spAutoFit/>
          </a:bodyPr>
          <a:p>
            <a:pPr algn="ctr"/>
            <a:r>
              <a:rPr b="0" cap="none" dirty="0" sz="2000" lang="en-IN" spc="0">
                <a:ln w="18415" cmpd="sng">
                  <a:solidFill>
                    <a:srgbClr val="FFFFFF"/>
                  </a:solidFill>
                  <a:prstDash val="solid"/>
                </a:ln>
                <a:solidFill>
                  <a:srgbClr val="FFFFFF"/>
                </a:solidFill>
                <a:effectLst>
                  <a:outerShdw algn="tl" blurRad="63500" dir="3600000" rotWithShape="0">
                    <a:srgbClr val="000000">
                      <a:alpha val="70000"/>
                    </a:srgbClr>
                  </a:outerShdw>
                </a:effectLst>
              </a:rPr>
              <a:t>JAIMIN</a:t>
            </a:r>
            <a:endParaRPr b="0" cap="none" dirty="0" sz="20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18" name=""/>
        <p:cNvGrpSpPr/>
        <p:nvPr/>
      </p:nvGrpSpPr>
      <p:grpSpPr>
        <a:xfrm>
          <a:off x="0" y="0"/>
          <a:ext cx="0" cy="0"/>
          <a:chOff x="0" y="0"/>
          <a:chExt cx="0" cy="0"/>
        </a:xfrm>
      </p:grpSpPr>
      <p:sp>
        <p:nvSpPr>
          <p:cNvPr id="1048906" name="Title 1"/>
          <p:cNvSpPr>
            <a:spLocks noGrp="1"/>
          </p:cNvSpPr>
          <p:nvPr>
            <p:ph type="title"/>
          </p:nvPr>
        </p:nvSpPr>
        <p:spPr>
          <a:xfrm>
            <a:off x="2428828" y="535749"/>
            <a:ext cx="12216936" cy="1279779"/>
          </a:xfrm>
        </p:spPr>
        <p:txBody>
          <a:bodyPr anchor="ctr" bIns="81642" lIns="163284" rIns="163284" rtlCol="0" tIns="81642" vert="horz">
            <a:normAutofit/>
          </a:bodyPr>
          <a:p>
            <a:pPr algn="ctr">
              <a:spcAft>
                <a:spcPts val="1429"/>
              </a:spcAft>
            </a:pPr>
            <a:r>
              <a:rPr dirty="0" sz="7100" lang="en-US">
                <a:latin typeface="Arial" panose="020B0604020202020204" pitchFamily="34" charset="0"/>
                <a:cs typeface="Arial" panose="020B0604020202020204" pitchFamily="34" charset="0"/>
              </a:rPr>
              <a:t>Conclusion</a:t>
            </a:r>
          </a:p>
        </p:txBody>
      </p:sp>
      <p:sp>
        <p:nvSpPr>
          <p:cNvPr id="1048907" name="Content Placeholder 2"/>
          <p:cNvSpPr>
            <a:spLocks noGrp="1"/>
          </p:cNvSpPr>
          <p:nvPr>
            <p:ph idx="1"/>
          </p:nvPr>
        </p:nvSpPr>
        <p:spPr>
          <a:xfrm>
            <a:off x="2" y="2351315"/>
            <a:ext cx="8429620" cy="7614251"/>
          </a:xfrm>
        </p:spPr>
        <p:txBody>
          <a:bodyPr bIns="81642" lIns="163284" rIns="163284" rtlCol="0" tIns="81642" vert="horz">
            <a:normAutofit/>
          </a:bodyPr>
          <a:p>
            <a:pPr>
              <a:lnSpc>
                <a:spcPct val="110000"/>
              </a:lnSpc>
              <a:spcAft>
                <a:spcPts val="1429"/>
              </a:spcAft>
              <a:buFont typeface="Wingdings" panose="05000000000000000000" pitchFamily="2" charset="2"/>
              <a:buChar char="q"/>
              <a:tabLst>
                <a:tab algn="l" pos="816422"/>
              </a:tabLst>
            </a:pPr>
            <a:r>
              <a:rPr dirty="0" sz="2500" lang="en-US">
                <a:latin typeface="Arial" panose="020B0604020202020204" pitchFamily="34" charset="0"/>
                <a:cs typeface="Arial" panose="020B0604020202020204" pitchFamily="34" charset="0"/>
              </a:rPr>
              <a:t>Alcohol misuse among young adults remains a significant public health concern</a:t>
            </a:r>
            <a:br>
              <a:rPr dirty="0" sz="2500" lang="en-US">
                <a:latin typeface="Arial" panose="020B0604020202020204" pitchFamily="34" charset="0"/>
                <a:cs typeface="Arial" panose="020B0604020202020204" pitchFamily="34" charset="0"/>
              </a:rPr>
            </a:br>
            <a:r>
              <a:rPr dirty="0" sz="2500" lang="en-US">
                <a:latin typeface="Arial" panose="020B0604020202020204" pitchFamily="34" charset="0"/>
                <a:cs typeface="Arial" panose="020B0604020202020204" pitchFamily="34" charset="0"/>
              </a:rPr>
              <a:t>(MacKillop et al., 2022)</a:t>
            </a:r>
          </a:p>
          <a:p>
            <a:pPr>
              <a:lnSpc>
                <a:spcPct val="110000"/>
              </a:lnSpc>
              <a:spcAft>
                <a:spcPts val="1429"/>
              </a:spcAft>
              <a:buFont typeface="Wingdings" panose="05000000000000000000" pitchFamily="2" charset="2"/>
              <a:buChar char="q"/>
              <a:tabLst>
                <a:tab algn="l" pos="816422"/>
              </a:tabLst>
            </a:pPr>
            <a:r>
              <a:rPr dirty="0" sz="2500" lang="en-US">
                <a:latin typeface="Arial" panose="020B0604020202020204" pitchFamily="34" charset="0"/>
                <a:cs typeface="Arial" panose="020B0604020202020204" pitchFamily="34" charset="0"/>
              </a:rPr>
              <a:t>Young adulthood represents a critical period for prevention and early intervention</a:t>
            </a:r>
            <a:br>
              <a:rPr dirty="0" sz="2500" lang="en-US">
                <a:latin typeface="Arial" panose="020B0604020202020204" pitchFamily="34" charset="0"/>
                <a:cs typeface="Arial" panose="020B0604020202020204" pitchFamily="34" charset="0"/>
              </a:rPr>
            </a:br>
            <a:r>
              <a:rPr dirty="0" sz="2500" lang="en-US">
                <a:latin typeface="Arial" panose="020B0604020202020204" pitchFamily="34" charset="0"/>
                <a:cs typeface="Arial" panose="020B0604020202020204" pitchFamily="34" charset="0"/>
              </a:rPr>
              <a:t>(Bonsu et al., 2024)</a:t>
            </a:r>
          </a:p>
          <a:p>
            <a:pPr>
              <a:lnSpc>
                <a:spcPct val="110000"/>
              </a:lnSpc>
              <a:spcAft>
                <a:spcPts val="1429"/>
              </a:spcAft>
              <a:buFont typeface="Wingdings" panose="05000000000000000000" pitchFamily="2" charset="2"/>
              <a:buChar char="q"/>
              <a:tabLst>
                <a:tab algn="l" pos="816422"/>
              </a:tabLst>
            </a:pPr>
            <a:r>
              <a:rPr dirty="0" sz="2500" lang="en-US">
                <a:latin typeface="Arial" panose="020B0604020202020204" pitchFamily="34" charset="0"/>
                <a:cs typeface="Arial" panose="020B0604020202020204" pitchFamily="34" charset="0"/>
              </a:rPr>
              <a:t>Community-based health promotion can effectively reduce harmful drinking </a:t>
            </a:r>
            <a:r>
              <a:rPr dirty="0" sz="2500" lang="en-US" err="1">
                <a:latin typeface="Arial" panose="020B0604020202020204" pitchFamily="34" charset="0"/>
                <a:cs typeface="Arial" panose="020B0604020202020204" pitchFamily="34" charset="0"/>
              </a:rPr>
              <a:t>behaviours</a:t>
            </a:r>
            <a:br>
              <a:rPr dirty="0" sz="2500" lang="en-US">
                <a:latin typeface="Arial" panose="020B0604020202020204" pitchFamily="34" charset="0"/>
                <a:cs typeface="Arial" panose="020B0604020202020204" pitchFamily="34" charset="0"/>
              </a:rPr>
            </a:br>
            <a:r>
              <a:rPr dirty="0" sz="2500" lang="en-US">
                <a:latin typeface="Arial" panose="020B0604020202020204" pitchFamily="34" charset="0"/>
                <a:cs typeface="Arial" panose="020B0604020202020204" pitchFamily="34" charset="0"/>
              </a:rPr>
              <a:t>(Breznik, </a:t>
            </a:r>
            <a:r>
              <a:rPr dirty="0" sz="2500" lang="en-US" err="1">
                <a:latin typeface="Arial" panose="020B0604020202020204" pitchFamily="34" charset="0"/>
                <a:cs typeface="Arial" panose="020B0604020202020204" pitchFamily="34" charset="0"/>
              </a:rPr>
              <a:t>Bukovšek</a:t>
            </a:r>
            <a:r>
              <a:rPr dirty="0" sz="2500" lang="en-US">
                <a:latin typeface="Arial" panose="020B0604020202020204" pitchFamily="34" charset="0"/>
                <a:cs typeface="Arial" panose="020B0604020202020204" pitchFamily="34" charset="0"/>
              </a:rPr>
              <a:t> &amp; Kolnik, 2026)</a:t>
            </a:r>
          </a:p>
          <a:p>
            <a:pPr>
              <a:lnSpc>
                <a:spcPct val="110000"/>
              </a:lnSpc>
              <a:spcAft>
                <a:spcPts val="1429"/>
              </a:spcAft>
              <a:buFont typeface="Wingdings" panose="05000000000000000000" pitchFamily="2" charset="2"/>
              <a:buChar char="q"/>
              <a:tabLst>
                <a:tab algn="l" pos="816422"/>
              </a:tabLst>
            </a:pPr>
            <a:r>
              <a:rPr dirty="0" sz="2500" lang="en-US">
                <a:latin typeface="Arial" panose="020B0604020202020204" pitchFamily="34" charset="0"/>
                <a:cs typeface="Arial" panose="020B0604020202020204" pitchFamily="34" charset="0"/>
              </a:rPr>
              <a:t>Education, peer support, and digital tools strengthen </a:t>
            </a:r>
            <a:r>
              <a:rPr dirty="0" sz="2500" lang="en-US" err="1">
                <a:latin typeface="Arial" panose="020B0604020202020204" pitchFamily="34" charset="0"/>
                <a:cs typeface="Arial" panose="020B0604020202020204" pitchFamily="34" charset="0"/>
              </a:rPr>
              <a:t>behaviour</a:t>
            </a:r>
            <a:r>
              <a:rPr dirty="0" sz="2500" lang="en-US">
                <a:latin typeface="Arial" panose="020B0604020202020204" pitchFamily="34" charset="0"/>
                <a:cs typeface="Arial" panose="020B0604020202020204" pitchFamily="34" charset="0"/>
              </a:rPr>
              <a:t> change efforts</a:t>
            </a:r>
            <a:br>
              <a:rPr dirty="0" sz="2500" lang="en-US">
                <a:latin typeface="Arial" panose="020B0604020202020204" pitchFamily="34" charset="0"/>
                <a:cs typeface="Arial" panose="020B0604020202020204" pitchFamily="34" charset="0"/>
              </a:rPr>
            </a:br>
            <a:r>
              <a:rPr dirty="0" sz="2500" lang="en-US">
                <a:latin typeface="Arial" panose="020B0604020202020204" pitchFamily="34" charset="0"/>
                <a:cs typeface="Arial" panose="020B0604020202020204" pitchFamily="34" charset="0"/>
              </a:rPr>
              <a:t>(Schulte et al., 2022; Olfert et al., 2018)</a:t>
            </a:r>
          </a:p>
          <a:p>
            <a:pPr>
              <a:lnSpc>
                <a:spcPct val="110000"/>
              </a:lnSpc>
              <a:spcAft>
                <a:spcPts val="1429"/>
              </a:spcAft>
              <a:buFont typeface="Wingdings" panose="05000000000000000000" pitchFamily="2" charset="2"/>
              <a:buChar char="q"/>
              <a:tabLst>
                <a:tab algn="l" pos="816422"/>
              </a:tabLst>
            </a:pPr>
            <a:r>
              <a:rPr dirty="0" sz="2500" lang="en-US" err="1">
                <a:latin typeface="Arial" panose="020B0604020202020204" pitchFamily="34" charset="0"/>
                <a:cs typeface="Arial" panose="020B0604020202020204" pitchFamily="34" charset="0"/>
              </a:rPr>
              <a:t>Behaviour</a:t>
            </a:r>
            <a:r>
              <a:rPr dirty="0" sz="2500" lang="en-US">
                <a:latin typeface="Arial" panose="020B0604020202020204" pitchFamily="34" charset="0"/>
                <a:cs typeface="Arial" panose="020B0604020202020204" pitchFamily="34" charset="0"/>
              </a:rPr>
              <a:t> change theories help address social and psychological barriers</a:t>
            </a:r>
            <a:br>
              <a:rPr dirty="0" sz="2500" lang="en-US">
                <a:latin typeface="Arial" panose="020B0604020202020204" pitchFamily="34" charset="0"/>
                <a:cs typeface="Arial" panose="020B0604020202020204" pitchFamily="34" charset="0"/>
              </a:rPr>
            </a:br>
            <a:r>
              <a:rPr dirty="0" sz="2500" lang="en-US">
                <a:latin typeface="Arial" panose="020B0604020202020204" pitchFamily="34" charset="0"/>
                <a:cs typeface="Arial" panose="020B0604020202020204" pitchFamily="34" charset="0"/>
              </a:rPr>
              <a:t>(De Leon et al., 2023; </a:t>
            </a:r>
            <a:r>
              <a:rPr dirty="0" sz="2500" lang="en-US" err="1">
                <a:latin typeface="Arial" panose="020B0604020202020204" pitchFamily="34" charset="0"/>
                <a:cs typeface="Arial" panose="020B0604020202020204" pitchFamily="34" charset="0"/>
              </a:rPr>
              <a:t>Alyafei</a:t>
            </a:r>
            <a:r>
              <a:rPr dirty="0" sz="2500" lang="en-US">
                <a:latin typeface="Arial" panose="020B0604020202020204" pitchFamily="34" charset="0"/>
                <a:cs typeface="Arial" panose="020B0604020202020204" pitchFamily="34" charset="0"/>
              </a:rPr>
              <a:t> &amp; Easton-Carr, 2024)</a:t>
            </a:r>
          </a:p>
          <a:p>
            <a:pPr>
              <a:lnSpc>
                <a:spcPct val="110000"/>
              </a:lnSpc>
              <a:spcAft>
                <a:spcPts val="1429"/>
              </a:spcAft>
              <a:buFont typeface="Wingdings" panose="05000000000000000000" pitchFamily="2" charset="2"/>
              <a:buChar char="q"/>
              <a:tabLst>
                <a:tab algn="l" pos="816422"/>
              </a:tabLst>
            </a:pPr>
            <a:r>
              <a:rPr dirty="0" sz="2500" lang="en-US">
                <a:latin typeface="Arial" panose="020B0604020202020204" pitchFamily="34" charset="0"/>
                <a:cs typeface="Arial" panose="020B0604020202020204" pitchFamily="34" charset="0"/>
              </a:rPr>
              <a:t>Reducing alcohol consumption improves physical, psychological, and social wellbeing</a:t>
            </a:r>
            <a:br>
              <a:rPr dirty="0" sz="2500" lang="en-US">
                <a:latin typeface="Arial" panose="020B0604020202020204" pitchFamily="34" charset="0"/>
                <a:cs typeface="Arial" panose="020B0604020202020204" pitchFamily="34" charset="0"/>
              </a:rPr>
            </a:br>
            <a:r>
              <a:rPr dirty="0" sz="2500" lang="en-US">
                <a:latin typeface="Arial" panose="020B0604020202020204" pitchFamily="34" charset="0"/>
                <a:cs typeface="Arial" panose="020B0604020202020204" pitchFamily="34" charset="0"/>
              </a:rPr>
              <a:t>(Hoek et al., 2022; Nicholls, 2023)</a:t>
            </a:r>
          </a:p>
          <a:p>
            <a:pPr>
              <a:lnSpc>
                <a:spcPct val="110000"/>
              </a:lnSpc>
              <a:spcAft>
                <a:spcPts val="1429"/>
              </a:spcAft>
              <a:buFont typeface="Wingdings" panose="05000000000000000000" pitchFamily="2" charset="2"/>
              <a:buChar char="q"/>
              <a:tabLst>
                <a:tab algn="l" pos="816422"/>
              </a:tabLst>
            </a:pPr>
            <a:r>
              <a:rPr dirty="0" sz="2500" lang="en-US">
                <a:latin typeface="Arial" panose="020B0604020202020204" pitchFamily="34" charset="0"/>
                <a:cs typeface="Arial" panose="020B0604020202020204" pitchFamily="34" charset="0"/>
              </a:rPr>
              <a:t>Sustained collaboration and community engagement are essential for long-term impact (Bonsu et al., 2024)</a:t>
            </a:r>
          </a:p>
        </p:txBody>
      </p:sp>
      <p:pic>
        <p:nvPicPr>
          <p:cNvPr id="2097181" name="Picture 7"/>
          <p:cNvPicPr>
            <a:picLocks noChangeAspect="1"/>
          </p:cNvPicPr>
          <p:nvPr/>
        </p:nvPicPr>
        <p:blipFill>
          <a:blip xmlns:r="http://schemas.openxmlformats.org/officeDocument/2006/relationships" r:embed="rId1"/>
          <a:stretch>
            <a:fillRect/>
          </a:stretch>
        </p:blipFill>
        <p:spPr>
          <a:xfrm>
            <a:off x="8429621" y="2250261"/>
            <a:ext cx="9601566" cy="7072362"/>
          </a:xfrm>
          <a:prstGeom prst="round2DiagRect">
            <a:avLst>
              <a:gd name="adj1" fmla="val 5608"/>
              <a:gd name="adj2" fmla="val 0"/>
            </a:avLst>
          </a:prstGeom>
          <a:ln w="19050" cap="sq">
            <a:solidFill>
              <a:schemeClr val="tx2">
                <a:lumMod val="60000"/>
                <a:lumOff val="40000"/>
                <a:alpha val="60000"/>
              </a:schemeClr>
            </a:solidFill>
            <a:miter lim="800000"/>
          </a:ln>
          <a:effectLst>
            <a:outerShdw algn="t" blurRad="88900" dir="5400000" dist="38100" rotWithShape="0">
              <a:prstClr val="black">
                <a:alpha val="40000"/>
              </a:prstClr>
            </a:outerShdw>
          </a:effectLst>
        </p:spPr>
      </p:pic>
      <p:sp>
        <p:nvSpPr>
          <p:cNvPr id="1048908" name="Freeform 4"/>
          <p:cNvSpPr/>
          <p:nvPr/>
        </p:nvSpPr>
        <p:spPr>
          <a:xfrm rot="6029608">
            <a:off x="13646493" y="-5426098"/>
            <a:ext cx="4639215" cy="10405670"/>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909" name="Freeform 8"/>
          <p:cNvSpPr/>
          <p:nvPr/>
        </p:nvSpPr>
        <p:spPr>
          <a:xfrm rot="6191168">
            <a:off x="12811814" y="-2574733"/>
            <a:ext cx="4808705" cy="5149466"/>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910" name="Freeform 9"/>
          <p:cNvSpPr/>
          <p:nvPr/>
        </p:nvSpPr>
        <p:spPr>
          <a:xfrm rot="10371268">
            <a:off x="-1711116" y="-1458373"/>
            <a:ext cx="5507596" cy="3845369"/>
          </a:xfrm>
          <a:custGeom>
            <a:avLst/>
            <a:ahLst/>
            <a:rect l="l" t="t" r="r" b="b"/>
            <a:pathLst>
              <a:path w="7817856" h="7746785">
                <a:moveTo>
                  <a:pt x="0" y="0"/>
                </a:moveTo>
                <a:lnTo>
                  <a:pt x="7817857" y="0"/>
                </a:lnTo>
                <a:lnTo>
                  <a:pt x="7817857" y="7746785"/>
                </a:lnTo>
                <a:lnTo>
                  <a:pt x="0" y="7746785"/>
                </a:lnTo>
                <a:lnTo>
                  <a:pt x="0" y="0"/>
                </a:lnTo>
                <a:close/>
              </a:path>
            </a:pathLst>
          </a:custGeom>
          <a:blipFill>
            <a:blip xmlns:r="http://schemas.openxmlformats.org/officeDocument/2006/relationships" r:embed="rId2"/>
            <a:stretch>
              <a:fillRect/>
            </a:stretch>
          </a:blipFill>
        </p:spPr>
        <p:txBody>
          <a:bodyPr bIns="81642" lIns="163284" rIns="163284" tIns="81642"/>
          <a:p>
            <a:endParaRPr lang="en-IN"/>
          </a:p>
        </p:txBody>
      </p:sp>
      <p:sp>
        <p:nvSpPr>
          <p:cNvPr id="1048911" name="Freeform 8"/>
          <p:cNvSpPr/>
          <p:nvPr/>
        </p:nvSpPr>
        <p:spPr>
          <a:xfrm rot="1081439">
            <a:off x="-2260854" y="-503432"/>
            <a:ext cx="5440262" cy="2411166"/>
          </a:xfrm>
          <a:custGeom>
            <a:avLst/>
            <a:ahLst/>
            <a:rect l="l" t="t" r="r" b="b"/>
            <a:pathLst>
              <a:path w="4256068" h="3072107">
                <a:moveTo>
                  <a:pt x="0" y="0"/>
                </a:moveTo>
                <a:lnTo>
                  <a:pt x="4256068" y="0"/>
                </a:lnTo>
                <a:lnTo>
                  <a:pt x="4256068" y="3072107"/>
                </a:lnTo>
                <a:lnTo>
                  <a:pt x="0" y="3072107"/>
                </a:lnTo>
                <a:lnTo>
                  <a:pt x="0" y="0"/>
                </a:lnTo>
                <a:close/>
              </a:path>
            </a:pathLst>
          </a:custGeom>
          <a:blipFill>
            <a:blip xmlns:r="http://schemas.openxmlformats.org/officeDocument/2006/relationships" r:embed="rId3"/>
            <a:stretch>
              <a:fillRect/>
            </a:stretch>
          </a:blipFill>
        </p:spPr>
        <p:txBody>
          <a:bodyPr bIns="81642" lIns="163284" rIns="163284" tIns="81642"/>
          <a:p>
            <a:endParaRPr lang="en-IN"/>
          </a:p>
        </p:txBody>
      </p:sp>
      <p:sp>
        <p:nvSpPr>
          <p:cNvPr id="1048912" name="Rectangle 11"/>
          <p:cNvSpPr/>
          <p:nvPr/>
        </p:nvSpPr>
        <p:spPr>
          <a:xfrm>
            <a:off x="285688" y="9825335"/>
            <a:ext cx="1643074" cy="461665"/>
          </a:xfrm>
          <a:prstGeom prst="rect"/>
          <a:noFill/>
        </p:spPr>
        <p:txBody>
          <a:bodyPr bIns="45720" lIns="91440" rIns="91440" tIns="45720" wrap="square">
            <a:spAutoFit/>
          </a:bodyPr>
          <a:p>
            <a:pPr algn="ctr"/>
            <a:r>
              <a:rPr b="0" cap="none" dirty="0" sz="2400" lang="en-IN" spc="0">
                <a:ln w="18415" cmpd="sng">
                  <a:solidFill>
                    <a:srgbClr val="FFFFFF"/>
                  </a:solidFill>
                  <a:prstDash val="solid"/>
                </a:ln>
                <a:solidFill>
                  <a:srgbClr val="FFFFFF"/>
                </a:solidFill>
                <a:effectLst>
                  <a:outerShdw algn="tl" blurRad="63500" dir="3600000" rotWithShape="0">
                    <a:srgbClr val="000000">
                      <a:alpha val="70000"/>
                    </a:srgbClr>
                  </a:outerShdw>
                </a:effectLst>
              </a:rPr>
              <a:t>JAIMIN</a:t>
            </a:r>
            <a:endParaRPr b="0" cap="none" dirty="0" sz="2400" lang="en-US" spc="0">
              <a:ln w="18415" cmpd="sng">
                <a:solidFill>
                  <a:srgbClr val="FFFFFF"/>
                </a:solidFill>
                <a:prstDash val="solid"/>
              </a:ln>
              <a:solidFill>
                <a:srgbClr val="FFFFFF"/>
              </a:solidFill>
              <a:effectLst>
                <a:outerShdw algn="tl" blurRad="63500" dir="3600000" rotWithShape="0">
                  <a:srgbClr val="000000">
                    <a:alpha val="70000"/>
                  </a:srgbClr>
                </a:outerShdw>
              </a:effectLst>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19" name=""/>
        <p:cNvGrpSpPr/>
        <p:nvPr/>
      </p:nvGrpSpPr>
      <p:grpSpPr>
        <a:xfrm>
          <a:off x="0" y="0"/>
          <a:ext cx="0" cy="0"/>
          <a:chOff x="0" y="0"/>
          <a:chExt cx="0" cy="0"/>
        </a:xfrm>
      </p:grpSpPr>
      <p:sp>
        <p:nvSpPr>
          <p:cNvPr id="1048913" name="TextBox 2"/>
          <p:cNvSpPr txBox="1"/>
          <p:nvPr/>
        </p:nvSpPr>
        <p:spPr>
          <a:xfrm>
            <a:off x="0" y="1479488"/>
            <a:ext cx="18145000" cy="8099653"/>
          </a:xfrm>
          <a:prstGeom prst="rect"/>
          <a:noFill/>
        </p:spPr>
        <p:txBody>
          <a:bodyPr wrap="square">
            <a:spAutoFit/>
          </a:bodyPr>
          <a:p>
            <a:pPr>
              <a:buNone/>
            </a:pPr>
            <a:r>
              <a:rPr b="1" dirty="0" sz="2800" lang="en-IN">
                <a:latin typeface="Arial" panose="020B0604020202020204" pitchFamily="34" charset="0"/>
                <a:cs typeface="Arial" panose="020B0604020202020204" pitchFamily="34" charset="0"/>
              </a:rPr>
              <a:t>Task 1</a:t>
            </a:r>
          </a:p>
          <a:p>
            <a:r>
              <a:rPr dirty="0" sz="1000" lang="en-IN" err="1">
                <a:latin typeface="Times New Roman" panose="02020603050405020304" pitchFamily="18" charset="0"/>
                <a:ea typeface="Arial" panose="020B0604020202020204" pitchFamily="34" charset="0"/>
                <a:cs typeface="Arial" panose="020B0604020202020204" pitchFamily="34" charset="0"/>
              </a:rPr>
              <a:t>Ajibo</a:t>
            </a:r>
            <a:r>
              <a:rPr dirty="0" sz="1000" lang="en-IN">
                <a:latin typeface="Times New Roman" panose="02020603050405020304" pitchFamily="18" charset="0"/>
                <a:ea typeface="Arial" panose="020B0604020202020204" pitchFamily="34" charset="0"/>
                <a:cs typeface="Arial" panose="020B0604020202020204" pitchFamily="34" charset="0"/>
              </a:rPr>
              <a:t>, C., Van </a:t>
            </a:r>
            <a:r>
              <a:rPr dirty="0" sz="1000" lang="en-IN" err="1">
                <a:latin typeface="Times New Roman" panose="02020603050405020304" pitchFamily="18" charset="0"/>
                <a:ea typeface="Arial" panose="020B0604020202020204" pitchFamily="34" charset="0"/>
                <a:cs typeface="Arial" panose="020B0604020202020204" pitchFamily="34" charset="0"/>
              </a:rPr>
              <a:t>Griethuysen</a:t>
            </a:r>
            <a:r>
              <a:rPr dirty="0" sz="1000" lang="en-IN">
                <a:latin typeface="Times New Roman" panose="02020603050405020304" pitchFamily="18" charset="0"/>
                <a:ea typeface="Arial" panose="020B0604020202020204" pitchFamily="34" charset="0"/>
                <a:cs typeface="Arial" panose="020B0604020202020204" pitchFamily="34" charset="0"/>
              </a:rPr>
              <a:t>, A., Visram, S. and Lake, A.A., (2024). Consumption of energy drinks by children and young people: a systematic review examining evidence of physical effects and consumer attitudes. </a:t>
            </a:r>
            <a:r>
              <a:rPr dirty="0" sz="1000" i="1" lang="en-IN">
                <a:latin typeface="Times New Roman" panose="02020603050405020304" pitchFamily="18" charset="0"/>
                <a:ea typeface="Arial" panose="020B0604020202020204" pitchFamily="34" charset="0"/>
                <a:cs typeface="Arial" panose="020B0604020202020204" pitchFamily="34" charset="0"/>
              </a:rPr>
              <a:t>Public Health</a:t>
            </a:r>
            <a:r>
              <a:rPr dirty="0" sz="1000" lang="en-IN">
                <a:latin typeface="Times New Roman" panose="02020603050405020304" pitchFamily="18" charset="0"/>
                <a:ea typeface="Arial" panose="020B0604020202020204" pitchFamily="34" charset="0"/>
                <a:cs typeface="Arial" panose="020B0604020202020204" pitchFamily="34" charset="0"/>
              </a:rPr>
              <a:t>, </a:t>
            </a:r>
            <a:r>
              <a:rPr dirty="0" sz="1000" i="1" lang="en-IN">
                <a:latin typeface="Times New Roman" panose="02020603050405020304" pitchFamily="18" charset="0"/>
                <a:ea typeface="Arial" panose="020B0604020202020204" pitchFamily="34" charset="0"/>
                <a:cs typeface="Arial" panose="020B0604020202020204" pitchFamily="34" charset="0"/>
              </a:rPr>
              <a:t>227</a:t>
            </a:r>
            <a:r>
              <a:rPr dirty="0" sz="1000" lang="en-IN">
                <a:latin typeface="Times New Roman" panose="02020603050405020304" pitchFamily="18" charset="0"/>
                <a:ea typeface="Arial" panose="020B0604020202020204" pitchFamily="34" charset="0"/>
                <a:cs typeface="Arial" panose="020B0604020202020204" pitchFamily="34" charset="0"/>
              </a:rPr>
              <a:t>, pp.274-281.</a:t>
            </a:r>
            <a:r>
              <a:rPr dirty="0" sz="1000" lang="en-IN" u="sng">
                <a:solidFill>
                  <a:srgbClr val="467886"/>
                </a:solidFill>
                <a:latin typeface="Times New Roman" panose="02020603050405020304" pitchFamily="18" charset="0"/>
                <a:ea typeface="Arial" panose="020B0604020202020204" pitchFamily="34" charset="0"/>
                <a:cs typeface="Arial" panose="020B0604020202020204" pitchFamily="34" charset="0"/>
                <a:hlinkClick r:id="rId1"/>
              </a:rPr>
              <a:t> https://www.sciencedirect.com/science/article/pii/S0033350623003189</a:t>
            </a:r>
            <a:endParaRPr dirty="0" sz="900" lang="en-US">
              <a:latin typeface="Times New Roman" panose="02020603050405020304" pitchFamily="18" charset="0"/>
              <a:ea typeface="Arial" panose="020B0604020202020204" pitchFamily="34" charset="0"/>
              <a:cs typeface="Arial" panose="020B0604020202020204" pitchFamily="34" charset="0"/>
            </a:endParaRPr>
          </a:p>
          <a:p>
            <a:r>
              <a:rPr dirty="0" sz="1000" lang="en-IN">
                <a:latin typeface="Times New Roman" panose="02020603050405020304" pitchFamily="18" charset="0"/>
                <a:ea typeface="Arial" panose="020B0604020202020204" pitchFamily="34" charset="0"/>
                <a:cs typeface="Arial" panose="020B0604020202020204" pitchFamily="34" charset="0"/>
              </a:rPr>
              <a:t>Arafa, A., Yasui, Y., Kokubo, Y., Kato, Y., Matsumoto, C., Teramoto, M., </a:t>
            </a:r>
            <a:r>
              <a:rPr dirty="0" sz="1000" lang="en-IN" err="1">
                <a:latin typeface="Times New Roman" panose="02020603050405020304" pitchFamily="18" charset="0"/>
                <a:ea typeface="Arial" panose="020B0604020202020204" pitchFamily="34" charset="0"/>
                <a:cs typeface="Arial" panose="020B0604020202020204" pitchFamily="34" charset="0"/>
              </a:rPr>
              <a:t>Nosaka</a:t>
            </a:r>
            <a:r>
              <a:rPr dirty="0" sz="1000" lang="en-IN">
                <a:latin typeface="Times New Roman" panose="02020603050405020304" pitchFamily="18" charset="0"/>
                <a:ea typeface="Arial" panose="020B0604020202020204" pitchFamily="34" charset="0"/>
                <a:cs typeface="Arial" panose="020B0604020202020204" pitchFamily="34" charset="0"/>
              </a:rPr>
              <a:t>, S. and </a:t>
            </a:r>
            <a:r>
              <a:rPr dirty="0" sz="1000" lang="en-IN" err="1">
                <a:latin typeface="Times New Roman" panose="02020603050405020304" pitchFamily="18" charset="0"/>
                <a:ea typeface="Arial" panose="020B0604020202020204" pitchFamily="34" charset="0"/>
                <a:cs typeface="Arial" panose="020B0604020202020204" pitchFamily="34" charset="0"/>
              </a:rPr>
              <a:t>Kogirima</a:t>
            </a:r>
            <a:r>
              <a:rPr dirty="0" sz="1000" lang="en-IN">
                <a:latin typeface="Times New Roman" panose="02020603050405020304" pitchFamily="18" charset="0"/>
                <a:ea typeface="Arial" panose="020B0604020202020204" pitchFamily="34" charset="0"/>
                <a:cs typeface="Arial" panose="020B0604020202020204" pitchFamily="34" charset="0"/>
              </a:rPr>
              <a:t>, M., (2024). Lifestyle </a:t>
            </a:r>
            <a:r>
              <a:rPr dirty="0" sz="1000" lang="en-IN" err="1">
                <a:latin typeface="Times New Roman" panose="02020603050405020304" pitchFamily="18" charset="0"/>
                <a:ea typeface="Arial" panose="020B0604020202020204" pitchFamily="34" charset="0"/>
                <a:cs typeface="Arial" panose="020B0604020202020204" pitchFamily="34" charset="0"/>
              </a:rPr>
              <a:t>behaviors</a:t>
            </a:r>
            <a:r>
              <a:rPr dirty="0" sz="1000" lang="en-IN">
                <a:latin typeface="Times New Roman" panose="02020603050405020304" pitchFamily="18" charset="0"/>
                <a:ea typeface="Arial" panose="020B0604020202020204" pitchFamily="34" charset="0"/>
                <a:cs typeface="Arial" panose="020B0604020202020204" pitchFamily="34" charset="0"/>
              </a:rPr>
              <a:t> of childhood and adolescence: contributing factors, health consequences, and potential interventions. </a:t>
            </a:r>
            <a:r>
              <a:rPr dirty="0" sz="1000" i="1" lang="en-IN">
                <a:latin typeface="Times New Roman" panose="02020603050405020304" pitchFamily="18" charset="0"/>
                <a:ea typeface="Arial" panose="020B0604020202020204" pitchFamily="34" charset="0"/>
                <a:cs typeface="Arial" panose="020B0604020202020204" pitchFamily="34" charset="0"/>
              </a:rPr>
              <a:t>American Journal of Lifestyle Medicine</a:t>
            </a:r>
            <a:r>
              <a:rPr dirty="0" sz="1000" lang="en-IN">
                <a:latin typeface="Times New Roman" panose="02020603050405020304" pitchFamily="18" charset="0"/>
                <a:ea typeface="Arial" panose="020B0604020202020204" pitchFamily="34" charset="0"/>
                <a:cs typeface="Arial" panose="020B0604020202020204" pitchFamily="34" charset="0"/>
              </a:rPr>
              <a:t>, p.15598276241245941.</a:t>
            </a:r>
            <a:r>
              <a:rPr dirty="0" sz="1000" lang="en-IN" u="sng">
                <a:solidFill>
                  <a:srgbClr val="467886"/>
                </a:solidFill>
                <a:latin typeface="Times New Roman" panose="02020603050405020304" pitchFamily="18" charset="0"/>
                <a:ea typeface="Arial" panose="020B0604020202020204" pitchFamily="34" charset="0"/>
                <a:cs typeface="Arial" panose="020B0604020202020204" pitchFamily="34" charset="0"/>
                <a:hlinkClick r:id="rId2"/>
              </a:rPr>
              <a:t> https://journals.sagepub.com/doi/abs/10.1177/15598276241245941</a:t>
            </a:r>
            <a:endParaRPr dirty="0" sz="900" lang="en-US">
              <a:latin typeface="Times New Roman" panose="02020603050405020304" pitchFamily="18" charset="0"/>
              <a:ea typeface="Arial" panose="020B0604020202020204" pitchFamily="34" charset="0"/>
              <a:cs typeface="Arial" panose="020B0604020202020204" pitchFamily="34" charset="0"/>
            </a:endParaRPr>
          </a:p>
          <a:p>
            <a:r>
              <a:rPr dirty="0" sz="1000" lang="en-IN">
                <a:latin typeface="Times New Roman" panose="02020603050405020304" pitchFamily="18" charset="0"/>
                <a:ea typeface="Arial" panose="020B0604020202020204" pitchFamily="34" charset="0"/>
                <a:cs typeface="Arial" panose="020B0604020202020204" pitchFamily="34" charset="0"/>
              </a:rPr>
              <a:t> Aslam, A. and Kwo, P.Y., (2023). Epidemiology and disease burden of alcohol associated liver disease. </a:t>
            </a:r>
            <a:r>
              <a:rPr dirty="0" sz="1000" i="1" lang="en-IN">
                <a:latin typeface="Times New Roman" panose="02020603050405020304" pitchFamily="18" charset="0"/>
                <a:ea typeface="Arial" panose="020B0604020202020204" pitchFamily="34" charset="0"/>
                <a:cs typeface="Arial" panose="020B0604020202020204" pitchFamily="34" charset="0"/>
              </a:rPr>
              <a:t>Journal of Clinical and Experimental Hepatology</a:t>
            </a:r>
            <a:r>
              <a:rPr dirty="0" sz="1000" lang="en-IN">
                <a:latin typeface="Times New Roman" panose="02020603050405020304" pitchFamily="18" charset="0"/>
                <a:ea typeface="Arial" panose="020B0604020202020204" pitchFamily="34" charset="0"/>
                <a:cs typeface="Arial" panose="020B0604020202020204" pitchFamily="34" charset="0"/>
              </a:rPr>
              <a:t>, </a:t>
            </a:r>
            <a:r>
              <a:rPr dirty="0" sz="1000" i="1" lang="en-IN">
                <a:latin typeface="Times New Roman" panose="02020603050405020304" pitchFamily="18" charset="0"/>
                <a:ea typeface="Arial" panose="020B0604020202020204" pitchFamily="34" charset="0"/>
                <a:cs typeface="Arial" panose="020B0604020202020204" pitchFamily="34" charset="0"/>
              </a:rPr>
              <a:t>13</a:t>
            </a:r>
            <a:r>
              <a:rPr dirty="0" sz="1000" lang="en-IN">
                <a:latin typeface="Times New Roman" panose="02020603050405020304" pitchFamily="18" charset="0"/>
                <a:ea typeface="Arial" panose="020B0604020202020204" pitchFamily="34" charset="0"/>
                <a:cs typeface="Arial" panose="020B0604020202020204" pitchFamily="34" charset="0"/>
              </a:rPr>
              <a:t>(1), pp.88-102.</a:t>
            </a:r>
            <a:r>
              <a:rPr dirty="0" sz="1000" lang="en-IN" u="sng">
                <a:solidFill>
                  <a:srgbClr val="467886"/>
                </a:solidFill>
                <a:latin typeface="Times New Roman" panose="02020603050405020304" pitchFamily="18" charset="0"/>
                <a:ea typeface="Arial" panose="020B0604020202020204" pitchFamily="34" charset="0"/>
                <a:cs typeface="Arial" panose="020B0604020202020204" pitchFamily="34" charset="0"/>
                <a:hlinkClick r:id="rId3"/>
              </a:rPr>
              <a:t> https://www.sciencedirect.com/science/article/pii/S0973688322004637</a:t>
            </a:r>
            <a:endParaRPr dirty="0" sz="900" lang="en-US">
              <a:latin typeface="Times New Roman" panose="02020603050405020304" pitchFamily="18" charset="0"/>
              <a:ea typeface="Arial" panose="020B0604020202020204" pitchFamily="34" charset="0"/>
              <a:cs typeface="Arial" panose="020B0604020202020204" pitchFamily="34" charset="0"/>
            </a:endParaRPr>
          </a:p>
          <a:p>
            <a:r>
              <a:rPr dirty="0" sz="1000" lang="en-IN">
                <a:latin typeface="Times New Roman" panose="02020603050405020304" pitchFamily="18" charset="0"/>
                <a:ea typeface="Arial" panose="020B0604020202020204" pitchFamily="34" charset="0"/>
                <a:cs typeface="Arial" panose="020B0604020202020204" pitchFamily="34" charset="0"/>
              </a:rPr>
              <a:t>Barnabas, R.N., </a:t>
            </a:r>
            <a:r>
              <a:rPr dirty="0" sz="1000" lang="en-IN" err="1">
                <a:latin typeface="Times New Roman" panose="02020603050405020304" pitchFamily="18" charset="0"/>
                <a:ea typeface="Arial" panose="020B0604020202020204" pitchFamily="34" charset="0"/>
                <a:cs typeface="Arial" panose="020B0604020202020204" pitchFamily="34" charset="0"/>
              </a:rPr>
              <a:t>Kumije</a:t>
            </a:r>
            <a:r>
              <a:rPr dirty="0" sz="1000" lang="en-IN">
                <a:latin typeface="Times New Roman" panose="02020603050405020304" pitchFamily="18" charset="0"/>
                <a:ea typeface="Arial" panose="020B0604020202020204" pitchFamily="34" charset="0"/>
                <a:cs typeface="Arial" panose="020B0604020202020204" pitchFamily="34" charset="0"/>
              </a:rPr>
              <a:t>, D., Olukemi, O.M., </a:t>
            </a:r>
            <a:r>
              <a:rPr dirty="0" sz="1000" lang="en-IN" err="1">
                <a:latin typeface="Times New Roman" panose="02020603050405020304" pitchFamily="18" charset="0"/>
                <a:ea typeface="Arial" panose="020B0604020202020204" pitchFamily="34" charset="0"/>
                <a:cs typeface="Arial" panose="020B0604020202020204" pitchFamily="34" charset="0"/>
              </a:rPr>
              <a:t>Adejoh</a:t>
            </a:r>
            <a:r>
              <a:rPr dirty="0" sz="1000" lang="en-IN">
                <a:latin typeface="Times New Roman" panose="02020603050405020304" pitchFamily="18" charset="0"/>
                <a:ea typeface="Arial" panose="020B0604020202020204" pitchFamily="34" charset="0"/>
                <a:cs typeface="Arial" panose="020B0604020202020204" pitchFamily="34" charset="0"/>
              </a:rPr>
              <a:t>, E., Yusufu, A.A., </a:t>
            </a:r>
            <a:r>
              <a:rPr dirty="0" sz="1000" lang="en-IN" err="1">
                <a:latin typeface="Times New Roman" panose="02020603050405020304" pitchFamily="18" charset="0"/>
                <a:ea typeface="Arial" panose="020B0604020202020204" pitchFamily="34" charset="0"/>
                <a:cs typeface="Arial" panose="020B0604020202020204" pitchFamily="34" charset="0"/>
              </a:rPr>
              <a:t>Adejo</a:t>
            </a:r>
            <a:r>
              <a:rPr dirty="0" sz="1000" lang="en-IN">
                <a:latin typeface="Times New Roman" panose="02020603050405020304" pitchFamily="18" charset="0"/>
                <a:ea typeface="Arial" panose="020B0604020202020204" pitchFamily="34" charset="0"/>
                <a:cs typeface="Arial" panose="020B0604020202020204" pitchFamily="34" charset="0"/>
              </a:rPr>
              <a:t>, T.Y., Zhizhi, M.R., </a:t>
            </a:r>
            <a:r>
              <a:rPr dirty="0" sz="1000" lang="en-IN" err="1">
                <a:latin typeface="Times New Roman" panose="02020603050405020304" pitchFamily="18" charset="0"/>
                <a:ea typeface="Arial" panose="020B0604020202020204" pitchFamily="34" charset="0"/>
                <a:cs typeface="Arial" panose="020B0604020202020204" pitchFamily="34" charset="0"/>
              </a:rPr>
              <a:t>Sekpe</a:t>
            </a:r>
            <a:r>
              <a:rPr dirty="0" sz="1000" lang="en-IN">
                <a:latin typeface="Times New Roman" panose="02020603050405020304" pitchFamily="18" charset="0"/>
                <a:ea typeface="Arial" panose="020B0604020202020204" pitchFamily="34" charset="0"/>
                <a:cs typeface="Arial" panose="020B0604020202020204" pitchFamily="34" charset="0"/>
              </a:rPr>
              <a:t>, S.S., Zhizhi, A.S. and Omale10, A.A., (2025) The Impact of Alcohol Consumption on Human Capital Optimal Performance: A Synthetic Exploration. </a:t>
            </a:r>
            <a:r>
              <a:rPr dirty="0" sz="1000" i="1" lang="en-IN" err="1">
                <a:latin typeface="Times New Roman" panose="02020603050405020304" pitchFamily="18" charset="0"/>
                <a:ea typeface="Arial" panose="020B0604020202020204" pitchFamily="34" charset="0"/>
                <a:cs typeface="Arial" panose="020B0604020202020204" pitchFamily="34" charset="0"/>
              </a:rPr>
              <a:t>Tuijin</a:t>
            </a:r>
            <a:r>
              <a:rPr dirty="0" sz="1000" i="1" lang="en-IN">
                <a:latin typeface="Times New Roman" panose="02020603050405020304" pitchFamily="18" charset="0"/>
                <a:ea typeface="Arial" panose="020B0604020202020204" pitchFamily="34" charset="0"/>
                <a:cs typeface="Arial" panose="020B0604020202020204" pitchFamily="34" charset="0"/>
              </a:rPr>
              <a:t> Jishu/Journal of Propulsion Technology</a:t>
            </a:r>
            <a:r>
              <a:rPr dirty="0" sz="1000" lang="en-IN">
                <a:latin typeface="Times New Roman" panose="02020603050405020304" pitchFamily="18" charset="0"/>
                <a:ea typeface="Arial" panose="020B0604020202020204" pitchFamily="34" charset="0"/>
                <a:cs typeface="Arial" panose="020B0604020202020204" pitchFamily="34" charset="0"/>
              </a:rPr>
              <a:t>, </a:t>
            </a:r>
            <a:r>
              <a:rPr dirty="0" sz="1000" i="1" lang="en-IN">
                <a:latin typeface="Times New Roman" panose="02020603050405020304" pitchFamily="18" charset="0"/>
                <a:ea typeface="Arial" panose="020B0604020202020204" pitchFamily="34" charset="0"/>
                <a:cs typeface="Arial" panose="020B0604020202020204" pitchFamily="34" charset="0"/>
              </a:rPr>
              <a:t>46</a:t>
            </a:r>
            <a:r>
              <a:rPr dirty="0" sz="1000" lang="en-IN">
                <a:latin typeface="Times New Roman" panose="02020603050405020304" pitchFamily="18" charset="0"/>
                <a:ea typeface="Arial" panose="020B0604020202020204" pitchFamily="34" charset="0"/>
                <a:cs typeface="Arial" panose="020B0604020202020204" pitchFamily="34" charset="0"/>
              </a:rPr>
              <a:t>(1), p.2025.</a:t>
            </a:r>
            <a:r>
              <a:rPr dirty="0" sz="1000" lang="en-IN" u="sng">
                <a:solidFill>
                  <a:srgbClr val="467886"/>
                </a:solidFill>
                <a:latin typeface="Times New Roman" panose="02020603050405020304" pitchFamily="18" charset="0"/>
                <a:ea typeface="Arial" panose="020B0604020202020204" pitchFamily="34" charset="0"/>
                <a:cs typeface="Arial" panose="020B0604020202020204" pitchFamily="34" charset="0"/>
                <a:hlinkClick r:id="rId4"/>
              </a:rPr>
              <a:t> https://www.researchgate.net/profile/Meshach-Zhizhi/publication/389636482/links/67caca72bab3d32d843f85cc/The-Impact-of-Alcohol-Consumption-on-Human-Capital-Optimal-Performance-A-Synthetic-Exploration.pdf</a:t>
            </a:r>
            <a:endParaRPr dirty="0" sz="900" lang="en-US">
              <a:latin typeface="Times New Roman" panose="02020603050405020304" pitchFamily="18" charset="0"/>
              <a:ea typeface="Arial" panose="020B0604020202020204" pitchFamily="34" charset="0"/>
              <a:cs typeface="Arial" panose="020B0604020202020204" pitchFamily="34" charset="0"/>
            </a:endParaRPr>
          </a:p>
          <a:p>
            <a:r>
              <a:rPr dirty="0" sz="1000" lang="en-IN" err="1">
                <a:latin typeface="Times New Roman" panose="02020603050405020304" pitchFamily="18" charset="0"/>
                <a:ea typeface="Arial" panose="020B0604020202020204" pitchFamily="34" charset="0"/>
                <a:cs typeface="Arial" panose="020B0604020202020204" pitchFamily="34" charset="0"/>
              </a:rPr>
              <a:t>Dwisuardinata</a:t>
            </a:r>
            <a:r>
              <a:rPr dirty="0" sz="1000" lang="en-IN">
                <a:latin typeface="Times New Roman" panose="02020603050405020304" pitchFamily="18" charset="0"/>
                <a:ea typeface="Arial" panose="020B0604020202020204" pitchFamily="34" charset="0"/>
                <a:cs typeface="Arial" panose="020B0604020202020204" pitchFamily="34" charset="0"/>
              </a:rPr>
              <a:t>, I.B.N. and Darma, G.S., (2023). The impact of social influence, product knowledge, and fear of missing out (FOMO) towards purchase intention on alcoholic beverage in Bali. </a:t>
            </a:r>
            <a:r>
              <a:rPr dirty="0" sz="1000" i="1" lang="en-IN">
                <a:latin typeface="Times New Roman" panose="02020603050405020304" pitchFamily="18" charset="0"/>
                <a:ea typeface="Arial" panose="020B0604020202020204" pitchFamily="34" charset="0"/>
                <a:cs typeface="Arial" panose="020B0604020202020204" pitchFamily="34" charset="0"/>
              </a:rPr>
              <a:t>Binus Business Review</a:t>
            </a:r>
            <a:r>
              <a:rPr dirty="0" sz="1000" lang="en-IN">
                <a:latin typeface="Times New Roman" panose="02020603050405020304" pitchFamily="18" charset="0"/>
                <a:ea typeface="Arial" panose="020B0604020202020204" pitchFamily="34" charset="0"/>
                <a:cs typeface="Arial" panose="020B0604020202020204" pitchFamily="34" charset="0"/>
              </a:rPr>
              <a:t>, </a:t>
            </a:r>
            <a:r>
              <a:rPr dirty="0" sz="1000" i="1" lang="en-IN">
                <a:latin typeface="Times New Roman" panose="02020603050405020304" pitchFamily="18" charset="0"/>
                <a:ea typeface="Arial" panose="020B0604020202020204" pitchFamily="34" charset="0"/>
                <a:cs typeface="Arial" panose="020B0604020202020204" pitchFamily="34" charset="0"/>
              </a:rPr>
              <a:t>14</a:t>
            </a:r>
            <a:r>
              <a:rPr dirty="0" sz="1000" lang="en-IN">
                <a:latin typeface="Times New Roman" panose="02020603050405020304" pitchFamily="18" charset="0"/>
                <a:ea typeface="Arial" panose="020B0604020202020204" pitchFamily="34" charset="0"/>
                <a:cs typeface="Arial" panose="020B0604020202020204" pitchFamily="34" charset="0"/>
              </a:rPr>
              <a:t>(1), pp.1-11.</a:t>
            </a:r>
            <a:r>
              <a:rPr dirty="0" sz="1000" lang="en-IN" u="sng">
                <a:solidFill>
                  <a:srgbClr val="467886"/>
                </a:solidFill>
                <a:latin typeface="Times New Roman" panose="02020603050405020304" pitchFamily="18" charset="0"/>
                <a:ea typeface="Arial" panose="020B0604020202020204" pitchFamily="34" charset="0"/>
                <a:cs typeface="Arial" panose="020B0604020202020204" pitchFamily="34" charset="0"/>
                <a:hlinkClick r:id="rId5"/>
              </a:rPr>
              <a:t> https://journal.binus.ac.id/index.php/BBR/article/view/8919</a:t>
            </a:r>
            <a:endParaRPr dirty="0" sz="900" lang="en-US">
              <a:latin typeface="Times New Roman" panose="02020603050405020304" pitchFamily="18" charset="0"/>
              <a:ea typeface="Arial" panose="020B0604020202020204" pitchFamily="34" charset="0"/>
              <a:cs typeface="Arial" panose="020B0604020202020204" pitchFamily="34" charset="0"/>
            </a:endParaRPr>
          </a:p>
          <a:p>
            <a:r>
              <a:rPr dirty="0" sz="1000" lang="en-IN">
                <a:latin typeface="Times New Roman" panose="02020603050405020304" pitchFamily="18" charset="0"/>
                <a:ea typeface="Arial" panose="020B0604020202020204" pitchFamily="34" charset="0"/>
                <a:cs typeface="Arial" panose="020B0604020202020204" pitchFamily="34" charset="0"/>
              </a:rPr>
              <a:t>Gil, M., Rudy, M., </a:t>
            </a:r>
            <a:r>
              <a:rPr dirty="0" sz="1000" lang="en-IN" err="1">
                <a:latin typeface="Times New Roman" panose="02020603050405020304" pitchFamily="18" charset="0"/>
                <a:ea typeface="Arial" panose="020B0604020202020204" pitchFamily="34" charset="0"/>
                <a:cs typeface="Arial" panose="020B0604020202020204" pitchFamily="34" charset="0"/>
              </a:rPr>
              <a:t>Stanisławczyk</a:t>
            </a:r>
            <a:r>
              <a:rPr dirty="0" sz="1000" lang="en-IN">
                <a:latin typeface="Times New Roman" panose="02020603050405020304" pitchFamily="18" charset="0"/>
                <a:ea typeface="Arial" panose="020B0604020202020204" pitchFamily="34" charset="0"/>
                <a:cs typeface="Arial" panose="020B0604020202020204" pitchFamily="34" charset="0"/>
              </a:rPr>
              <a:t>, R., Duma-Kocan, P. and </a:t>
            </a:r>
            <a:r>
              <a:rPr dirty="0" sz="1000" lang="en-IN" err="1">
                <a:latin typeface="Times New Roman" panose="02020603050405020304" pitchFamily="18" charset="0"/>
                <a:ea typeface="Arial" panose="020B0604020202020204" pitchFamily="34" charset="0"/>
                <a:cs typeface="Arial" panose="020B0604020202020204" pitchFamily="34" charset="0"/>
              </a:rPr>
              <a:t>Żurek</a:t>
            </a:r>
            <a:r>
              <a:rPr dirty="0" sz="1000" lang="en-IN">
                <a:latin typeface="Times New Roman" panose="02020603050405020304" pitchFamily="18" charset="0"/>
                <a:ea typeface="Arial" panose="020B0604020202020204" pitchFamily="34" charset="0"/>
                <a:cs typeface="Arial" panose="020B0604020202020204" pitchFamily="34" charset="0"/>
              </a:rPr>
              <a:t>, J., (2022). Gender differences in the eating habits of Polish young adults aged 20–26. </a:t>
            </a:r>
            <a:r>
              <a:rPr dirty="0" sz="1000" i="1" lang="en-IN">
                <a:latin typeface="Times New Roman" panose="02020603050405020304" pitchFamily="18" charset="0"/>
                <a:ea typeface="Arial" panose="020B0604020202020204" pitchFamily="34" charset="0"/>
                <a:cs typeface="Arial" panose="020B0604020202020204" pitchFamily="34" charset="0"/>
              </a:rPr>
              <a:t>International Journal of Environmental Research and Public Health</a:t>
            </a:r>
            <a:r>
              <a:rPr dirty="0" sz="1000" lang="en-IN">
                <a:latin typeface="Times New Roman" panose="02020603050405020304" pitchFamily="18" charset="0"/>
                <a:ea typeface="Arial" panose="020B0604020202020204" pitchFamily="34" charset="0"/>
                <a:cs typeface="Arial" panose="020B0604020202020204" pitchFamily="34" charset="0"/>
              </a:rPr>
              <a:t>, </a:t>
            </a:r>
            <a:r>
              <a:rPr dirty="0" sz="1000" i="1" lang="en-IN">
                <a:latin typeface="Times New Roman" panose="02020603050405020304" pitchFamily="18" charset="0"/>
                <a:ea typeface="Arial" panose="020B0604020202020204" pitchFamily="34" charset="0"/>
                <a:cs typeface="Arial" panose="020B0604020202020204" pitchFamily="34" charset="0"/>
              </a:rPr>
              <a:t>19</a:t>
            </a:r>
            <a:r>
              <a:rPr dirty="0" sz="1000" lang="en-IN">
                <a:latin typeface="Times New Roman" panose="02020603050405020304" pitchFamily="18" charset="0"/>
                <a:ea typeface="Arial" panose="020B0604020202020204" pitchFamily="34" charset="0"/>
                <a:cs typeface="Arial" panose="020B0604020202020204" pitchFamily="34" charset="0"/>
              </a:rPr>
              <a:t>(22), p.15280.</a:t>
            </a:r>
            <a:r>
              <a:rPr dirty="0" sz="1000" lang="en-IN" u="sng">
                <a:solidFill>
                  <a:srgbClr val="467886"/>
                </a:solidFill>
                <a:latin typeface="Times New Roman" panose="02020603050405020304" pitchFamily="18" charset="0"/>
                <a:ea typeface="Arial" panose="020B0604020202020204" pitchFamily="34" charset="0"/>
                <a:cs typeface="Arial" panose="020B0604020202020204" pitchFamily="34" charset="0"/>
                <a:hlinkClick r:id="rId6"/>
              </a:rPr>
              <a:t> https://www.mdpi.com/1660-4601/19/22/15280</a:t>
            </a:r>
            <a:endParaRPr dirty="0" sz="900" lang="en-US">
              <a:latin typeface="Times New Roman" panose="02020603050405020304" pitchFamily="18" charset="0"/>
              <a:ea typeface="Arial" panose="020B0604020202020204" pitchFamily="34" charset="0"/>
              <a:cs typeface="Arial" panose="020B0604020202020204" pitchFamily="34" charset="0"/>
            </a:endParaRPr>
          </a:p>
          <a:p>
            <a:r>
              <a:rPr dirty="0" sz="1000" lang="en-IN">
                <a:latin typeface="Times New Roman" panose="02020603050405020304" pitchFamily="18" charset="0"/>
                <a:ea typeface="Arial" panose="020B0604020202020204" pitchFamily="34" charset="0"/>
                <a:cs typeface="Arial" panose="020B0604020202020204" pitchFamily="34" charset="0"/>
              </a:rPr>
              <a:t>Glover, B.C. (2022). The Consumption and Saving Habits of Young Adults During Their Transitional Period to Adulthood.</a:t>
            </a:r>
            <a:r>
              <a:rPr dirty="0" sz="1000" lang="en-IN" u="sng">
                <a:solidFill>
                  <a:srgbClr val="467886"/>
                </a:solidFill>
                <a:latin typeface="Times New Roman" panose="02020603050405020304" pitchFamily="18" charset="0"/>
                <a:ea typeface="Arial" panose="020B0604020202020204" pitchFamily="34" charset="0"/>
                <a:cs typeface="Arial" panose="020B0604020202020204" pitchFamily="34" charset="0"/>
                <a:hlinkClick r:id="rId7"/>
              </a:rPr>
              <a:t> https://digitalcommons.bard.edu/cgi/viewcontent.cgi?article=1074&amp;context=senproj_s2022</a:t>
            </a:r>
            <a:endParaRPr dirty="0" sz="900" lang="en-US">
              <a:latin typeface="Times New Roman" panose="02020603050405020304" pitchFamily="18" charset="0"/>
              <a:ea typeface="Arial" panose="020B0604020202020204" pitchFamily="34" charset="0"/>
              <a:cs typeface="Arial" panose="020B0604020202020204" pitchFamily="34" charset="0"/>
            </a:endParaRPr>
          </a:p>
          <a:p>
            <a:r>
              <a:rPr dirty="0" sz="1000" lang="en-IN">
                <a:latin typeface="Times New Roman" panose="02020603050405020304" pitchFamily="18" charset="0"/>
                <a:ea typeface="Arial" panose="020B0604020202020204" pitchFamily="34" charset="0"/>
                <a:cs typeface="Arial" panose="020B0604020202020204" pitchFamily="34" charset="0"/>
              </a:rPr>
              <a:t>MacKillop, J., </a:t>
            </a:r>
            <a:r>
              <a:rPr dirty="0" sz="1000" lang="en-IN" err="1">
                <a:latin typeface="Times New Roman" panose="02020603050405020304" pitchFamily="18" charset="0"/>
                <a:ea typeface="Arial" panose="020B0604020202020204" pitchFamily="34" charset="0"/>
                <a:cs typeface="Arial" panose="020B0604020202020204" pitchFamily="34" charset="0"/>
              </a:rPr>
              <a:t>Agabio</a:t>
            </a:r>
            <a:r>
              <a:rPr dirty="0" sz="1000" lang="en-IN">
                <a:latin typeface="Times New Roman" panose="02020603050405020304" pitchFamily="18" charset="0"/>
                <a:ea typeface="Arial" panose="020B0604020202020204" pitchFamily="34" charset="0"/>
                <a:cs typeface="Arial" panose="020B0604020202020204" pitchFamily="34" charset="0"/>
              </a:rPr>
              <a:t>, R., Feldstein Ewing, S.W., Heilig, M., Kelly, J.F., Leggio, L., Lingford-Hughes, A., Palmer, A.A., Parry, C.D., Ray, L. and Rehm, J., (2022). Hazardous drinking and alcohol use disorders. </a:t>
            </a:r>
            <a:r>
              <a:rPr dirty="0" sz="1000" i="1" lang="en-IN">
                <a:latin typeface="Times New Roman" panose="02020603050405020304" pitchFamily="18" charset="0"/>
                <a:ea typeface="Arial" panose="020B0604020202020204" pitchFamily="34" charset="0"/>
                <a:cs typeface="Arial" panose="020B0604020202020204" pitchFamily="34" charset="0"/>
              </a:rPr>
              <a:t>Nature Reviews Disease Primers</a:t>
            </a:r>
            <a:r>
              <a:rPr dirty="0" sz="1000" lang="en-IN">
                <a:latin typeface="Times New Roman" panose="02020603050405020304" pitchFamily="18" charset="0"/>
                <a:ea typeface="Arial" panose="020B0604020202020204" pitchFamily="34" charset="0"/>
                <a:cs typeface="Arial" panose="020B0604020202020204" pitchFamily="34" charset="0"/>
              </a:rPr>
              <a:t>, </a:t>
            </a:r>
            <a:r>
              <a:rPr dirty="0" sz="1000" i="1" lang="en-IN">
                <a:latin typeface="Times New Roman" panose="02020603050405020304" pitchFamily="18" charset="0"/>
                <a:ea typeface="Arial" panose="020B0604020202020204" pitchFamily="34" charset="0"/>
                <a:cs typeface="Arial" panose="020B0604020202020204" pitchFamily="34" charset="0"/>
              </a:rPr>
              <a:t>8</a:t>
            </a:r>
            <a:r>
              <a:rPr dirty="0" sz="1000" lang="en-IN">
                <a:latin typeface="Times New Roman" panose="02020603050405020304" pitchFamily="18" charset="0"/>
                <a:ea typeface="Arial" panose="020B0604020202020204" pitchFamily="34" charset="0"/>
                <a:cs typeface="Arial" panose="020B0604020202020204" pitchFamily="34" charset="0"/>
              </a:rPr>
              <a:t>(1), p.80.</a:t>
            </a:r>
            <a:r>
              <a:rPr dirty="0" sz="1000" lang="en-IN" u="sng">
                <a:solidFill>
                  <a:srgbClr val="467886"/>
                </a:solidFill>
                <a:latin typeface="Times New Roman" panose="02020603050405020304" pitchFamily="18" charset="0"/>
                <a:ea typeface="Arial" panose="020B0604020202020204" pitchFamily="34" charset="0"/>
                <a:cs typeface="Arial" panose="020B0604020202020204" pitchFamily="34" charset="0"/>
                <a:hlinkClick r:id="rId8"/>
              </a:rPr>
              <a:t> https://www.nature.com/articles/s41572-022-00406-1</a:t>
            </a:r>
            <a:endParaRPr dirty="0" sz="900" lang="en-US">
              <a:latin typeface="Times New Roman" panose="02020603050405020304" pitchFamily="18" charset="0"/>
              <a:ea typeface="Arial" panose="020B0604020202020204" pitchFamily="34" charset="0"/>
              <a:cs typeface="Arial" panose="020B0604020202020204" pitchFamily="34" charset="0"/>
            </a:endParaRPr>
          </a:p>
          <a:p>
            <a:r>
              <a:rPr dirty="0" sz="1000" lang="en-IN">
                <a:latin typeface="Times New Roman" panose="02020603050405020304" pitchFamily="18" charset="0"/>
                <a:ea typeface="Arial" panose="020B0604020202020204" pitchFamily="34" charset="0"/>
                <a:cs typeface="Arial" panose="020B0604020202020204" pitchFamily="34" charset="0"/>
              </a:rPr>
              <a:t>Shah, S.S. and Asghar, Z., (2023). Dynamics of social influence on consumption choices: A social network representation. </a:t>
            </a:r>
            <a:r>
              <a:rPr dirty="0" sz="1000" i="1" lang="en-IN" err="1">
                <a:latin typeface="Times New Roman" panose="02020603050405020304" pitchFamily="18" charset="0"/>
                <a:ea typeface="Arial" panose="020B0604020202020204" pitchFamily="34" charset="0"/>
                <a:cs typeface="Arial" panose="020B0604020202020204" pitchFamily="34" charset="0"/>
              </a:rPr>
              <a:t>Heliyon</a:t>
            </a:r>
            <a:r>
              <a:rPr dirty="0" sz="1000" lang="en-IN">
                <a:latin typeface="Times New Roman" panose="02020603050405020304" pitchFamily="18" charset="0"/>
                <a:ea typeface="Arial" panose="020B0604020202020204" pitchFamily="34" charset="0"/>
                <a:cs typeface="Arial" panose="020B0604020202020204" pitchFamily="34" charset="0"/>
              </a:rPr>
              <a:t>, </a:t>
            </a:r>
            <a:r>
              <a:rPr dirty="0" sz="1000" i="1" lang="en-IN">
                <a:latin typeface="Times New Roman" panose="02020603050405020304" pitchFamily="18" charset="0"/>
                <a:ea typeface="Arial" panose="020B0604020202020204" pitchFamily="34" charset="0"/>
                <a:cs typeface="Arial" panose="020B0604020202020204" pitchFamily="34" charset="0"/>
              </a:rPr>
              <a:t>9</a:t>
            </a:r>
            <a:r>
              <a:rPr dirty="0" sz="1000" lang="en-IN">
                <a:latin typeface="Times New Roman" panose="02020603050405020304" pitchFamily="18" charset="0"/>
                <a:ea typeface="Arial" panose="020B0604020202020204" pitchFamily="34" charset="0"/>
                <a:cs typeface="Arial" panose="020B0604020202020204" pitchFamily="34" charset="0"/>
              </a:rPr>
              <a:t>(6).</a:t>
            </a:r>
            <a:r>
              <a:rPr dirty="0" sz="1000" lang="en-IN" u="sng">
                <a:solidFill>
                  <a:srgbClr val="467886"/>
                </a:solidFill>
                <a:latin typeface="Times New Roman" panose="02020603050405020304" pitchFamily="18" charset="0"/>
                <a:ea typeface="Arial" panose="020B0604020202020204" pitchFamily="34" charset="0"/>
                <a:cs typeface="Arial" panose="020B0604020202020204" pitchFamily="34" charset="0"/>
                <a:hlinkClick r:id="rId9"/>
              </a:rPr>
              <a:t> https://www.cell.com/heliyon/fulltext/S2405-8440(23)04354-2</a:t>
            </a:r>
            <a:endParaRPr dirty="0" sz="900" lang="en-US">
              <a:latin typeface="Times New Roman" panose="02020603050405020304" pitchFamily="18" charset="0"/>
              <a:ea typeface="Arial" panose="020B0604020202020204" pitchFamily="34" charset="0"/>
              <a:cs typeface="Arial" panose="020B0604020202020204" pitchFamily="34" charset="0"/>
            </a:endParaRPr>
          </a:p>
          <a:p>
            <a:r>
              <a:rPr dirty="0" sz="1000" lang="en-IN">
                <a:latin typeface="Times New Roman" panose="02020603050405020304" pitchFamily="18" charset="0"/>
                <a:ea typeface="Arial" panose="020B0604020202020204" pitchFamily="34" charset="0"/>
                <a:cs typeface="Arial" panose="020B0604020202020204" pitchFamily="34" charset="0"/>
              </a:rPr>
              <a:t>van Schalkwyk, M.C., Petticrew, M., Maani, N., Hawkins, B., Bonell, C., </a:t>
            </a:r>
            <a:r>
              <a:rPr dirty="0" sz="1000" lang="en-IN" err="1">
                <a:latin typeface="Times New Roman" panose="02020603050405020304" pitchFamily="18" charset="0"/>
                <a:ea typeface="Arial" panose="020B0604020202020204" pitchFamily="34" charset="0"/>
                <a:cs typeface="Arial" panose="020B0604020202020204" pitchFamily="34" charset="0"/>
              </a:rPr>
              <a:t>Katikireddi</a:t>
            </a:r>
            <a:r>
              <a:rPr dirty="0" sz="1000" lang="en-IN">
                <a:latin typeface="Times New Roman" panose="02020603050405020304" pitchFamily="18" charset="0"/>
                <a:ea typeface="Arial" panose="020B0604020202020204" pitchFamily="34" charset="0"/>
                <a:cs typeface="Arial" panose="020B0604020202020204" pitchFamily="34" charset="0"/>
              </a:rPr>
              <a:t>, S.V. and Knai, C., (2022). Distilling the curriculum: an analysis of alcohol industry-funded school-based youth education programmes. </a:t>
            </a:r>
            <a:r>
              <a:rPr dirty="0" sz="1000" i="1" lang="en-IN" err="1">
                <a:latin typeface="Times New Roman" panose="02020603050405020304" pitchFamily="18" charset="0"/>
                <a:ea typeface="Arial" panose="020B0604020202020204" pitchFamily="34" charset="0"/>
                <a:cs typeface="Arial" panose="020B0604020202020204" pitchFamily="34" charset="0"/>
              </a:rPr>
              <a:t>PLoS</a:t>
            </a:r>
            <a:r>
              <a:rPr dirty="0" sz="1000" i="1" lang="en-IN">
                <a:latin typeface="Times New Roman" panose="02020603050405020304" pitchFamily="18" charset="0"/>
                <a:ea typeface="Arial" panose="020B0604020202020204" pitchFamily="34" charset="0"/>
                <a:cs typeface="Arial" panose="020B0604020202020204" pitchFamily="34" charset="0"/>
              </a:rPr>
              <a:t> One</a:t>
            </a:r>
            <a:r>
              <a:rPr dirty="0" sz="1000" lang="en-IN">
                <a:latin typeface="Times New Roman" panose="02020603050405020304" pitchFamily="18" charset="0"/>
                <a:ea typeface="Arial" panose="020B0604020202020204" pitchFamily="34" charset="0"/>
                <a:cs typeface="Arial" panose="020B0604020202020204" pitchFamily="34" charset="0"/>
              </a:rPr>
              <a:t>, </a:t>
            </a:r>
            <a:r>
              <a:rPr dirty="0" sz="1000" i="1" lang="en-IN">
                <a:latin typeface="Times New Roman" panose="02020603050405020304" pitchFamily="18" charset="0"/>
                <a:ea typeface="Arial" panose="020B0604020202020204" pitchFamily="34" charset="0"/>
                <a:cs typeface="Arial" panose="020B0604020202020204" pitchFamily="34" charset="0"/>
              </a:rPr>
              <a:t>17</a:t>
            </a:r>
            <a:r>
              <a:rPr dirty="0" sz="1000" lang="en-IN">
                <a:latin typeface="Times New Roman" panose="02020603050405020304" pitchFamily="18" charset="0"/>
                <a:ea typeface="Arial" panose="020B0604020202020204" pitchFamily="34" charset="0"/>
                <a:cs typeface="Arial" panose="020B0604020202020204" pitchFamily="34" charset="0"/>
              </a:rPr>
              <a:t>(1), p.e0259560.</a:t>
            </a:r>
            <a:r>
              <a:rPr dirty="0" sz="1000" lang="en-IN" u="sng">
                <a:solidFill>
                  <a:srgbClr val="467886"/>
                </a:solidFill>
                <a:latin typeface="Times New Roman" panose="02020603050405020304" pitchFamily="18" charset="0"/>
                <a:ea typeface="Arial" panose="020B0604020202020204" pitchFamily="34" charset="0"/>
                <a:cs typeface="Arial" panose="020B0604020202020204" pitchFamily="34" charset="0"/>
                <a:hlinkClick r:id="rId10"/>
              </a:rPr>
              <a:t> https://journals.plos.org/plosone/article?id=10.1371/journal.pone.0259560</a:t>
            </a:r>
            <a:endParaRPr dirty="0" sz="900" lang="en-US">
              <a:latin typeface="Times New Roman" panose="02020603050405020304" pitchFamily="18" charset="0"/>
              <a:ea typeface="Arial" panose="020B0604020202020204" pitchFamily="34" charset="0"/>
              <a:cs typeface="Arial" panose="020B0604020202020204" pitchFamily="34" charset="0"/>
            </a:endParaRPr>
          </a:p>
          <a:p>
            <a:pPr>
              <a:buNone/>
            </a:pPr>
            <a:endParaRPr dirty="0" sz="1000" lang="en-IN">
              <a:solidFill>
                <a:srgbClr val="222222"/>
              </a:solidFill>
              <a:latin typeface="Arial" panose="020B0604020202020204" pitchFamily="34" charset="0"/>
              <a:cs typeface="Arial" panose="020B0604020202020204" pitchFamily="34" charset="0"/>
            </a:endParaRPr>
          </a:p>
          <a:p>
            <a:r>
              <a:rPr b="1" dirty="0" sz="2800" lang="en-IN">
                <a:latin typeface="Arial" panose="020B0604020202020204" pitchFamily="34" charset="0"/>
                <a:cs typeface="Arial" panose="020B0604020202020204" pitchFamily="34" charset="0"/>
              </a:rPr>
              <a:t>Task 2</a:t>
            </a:r>
          </a:p>
          <a:p>
            <a:r>
              <a:rPr dirty="0" sz="1000" lang="en-IN"/>
              <a:t>Davis, C.N. and O’Neill, S.E., (2022). Treatment of alcohol use problems among rural populations: a review of barriers and considerations for increasing access to quality care. </a:t>
            </a:r>
            <a:r>
              <a:rPr dirty="0" sz="1000" i="1" lang="en-IN"/>
              <a:t>Current addiction reports</a:t>
            </a:r>
            <a:r>
              <a:rPr dirty="0" sz="1000" lang="en-IN"/>
              <a:t>, </a:t>
            </a:r>
            <a:r>
              <a:rPr dirty="0" sz="1000" i="1" lang="en-IN"/>
              <a:t>9</a:t>
            </a:r>
            <a:r>
              <a:rPr dirty="0" sz="1000" lang="en-IN"/>
              <a:t>(4), pp.432-444.</a:t>
            </a:r>
            <a:r>
              <a:rPr dirty="0" sz="1000" lang="en-IN" u="sng">
                <a:hlinkClick r:id="rId11"/>
              </a:rPr>
              <a:t> https://pmc.ncbi.nlm.nih.gov/articles/PMC9702879/pdf/40429_2022_Article_454.pdf</a:t>
            </a:r>
            <a:endParaRPr dirty="0" sz="1000" lang="en-US"/>
          </a:p>
          <a:p>
            <a:r>
              <a:rPr dirty="0" sz="1000" lang="en-IN"/>
              <a:t>Di Censo, G., Thompson, K. and Bowden, J., (2026). Work Hard… Drink Hard? Occupational, Sociodemographic and Health Determinants of High‐Risk Alcohol Consumption Among Australian Workers. </a:t>
            </a:r>
            <a:r>
              <a:rPr dirty="0" sz="1000" i="1" lang="en-IN"/>
              <a:t>Drug and Alcohol Review</a:t>
            </a:r>
            <a:r>
              <a:rPr dirty="0" sz="1000" lang="en-IN"/>
              <a:t>, </a:t>
            </a:r>
            <a:r>
              <a:rPr dirty="0" sz="1000" i="1" lang="en-IN"/>
              <a:t>45</a:t>
            </a:r>
            <a:r>
              <a:rPr dirty="0" sz="1000" lang="en-IN"/>
              <a:t>(1), p.e70092. </a:t>
            </a:r>
            <a:r>
              <a:rPr dirty="0" sz="1000" lang="en-IN" u="sng">
                <a:hlinkClick r:id="rId12"/>
              </a:rPr>
              <a:t> https://onlinelibrary.wiley.com/doi/pdf/10.1111/dar.70092</a:t>
            </a:r>
            <a:endParaRPr dirty="0" sz="1000" lang="en-US"/>
          </a:p>
          <a:p>
            <a:r>
              <a:rPr dirty="0" sz="1000" lang="en-IN"/>
              <a:t>Dooley, J., Alsaadi, N. and Watkins, E., (2026). Joint Adaptation of a Digital Mental Health Intervention for University Students: Inductive Qualitative Analysis. </a:t>
            </a:r>
            <a:r>
              <a:rPr dirty="0" sz="1000" i="1" lang="en-IN"/>
              <a:t>Journal of Participatory Medicine</a:t>
            </a:r>
            <a:r>
              <a:rPr dirty="0" sz="1000" lang="en-IN"/>
              <a:t>, </a:t>
            </a:r>
            <a:r>
              <a:rPr dirty="0" sz="1000" i="1" lang="en-IN"/>
              <a:t>18</a:t>
            </a:r>
            <a:r>
              <a:rPr dirty="0" sz="1000" lang="en-IN"/>
              <a:t>(1), p.e80776.</a:t>
            </a:r>
            <a:r>
              <a:rPr dirty="0" sz="1000" lang="en-IN" u="sng">
                <a:hlinkClick r:id="rId13"/>
              </a:rPr>
              <a:t> https://jopm.jmir.org/2026/1/e80776/www.nurtureuniversity.co.uk/wellbeingtoolkit</a:t>
            </a:r>
            <a:endParaRPr dirty="0" sz="1000" lang="en-US"/>
          </a:p>
          <a:p>
            <a:r>
              <a:rPr dirty="0" sz="1000" lang="en-IN"/>
              <a:t>Manthey, J., </a:t>
            </a:r>
            <a:r>
              <a:rPr dirty="0" sz="1000" lang="en-IN" err="1"/>
              <a:t>Kokole</a:t>
            </a:r>
            <a:r>
              <a:rPr dirty="0" sz="1000" lang="en-IN"/>
              <a:t>, D., Riedel-Heller, S., Rowlands, G., Schäfer, I., </a:t>
            </a:r>
            <a:r>
              <a:rPr dirty="0" sz="1000" lang="en-IN" err="1"/>
              <a:t>Schomerus</a:t>
            </a:r>
            <a:r>
              <a:rPr dirty="0" sz="1000" lang="en-IN"/>
              <a:t>, G., Soellner, R. and Kilian, C., (2023). Improving alcohol health literacy and reducing alcohol consumption: recommendations for Germany. </a:t>
            </a:r>
            <a:r>
              <a:rPr dirty="0" sz="1000" i="1" lang="en-IN"/>
              <a:t>Addiction science &amp; clinical practice</a:t>
            </a:r>
            <a:r>
              <a:rPr dirty="0" sz="1000" lang="en-IN"/>
              <a:t>, </a:t>
            </a:r>
            <a:r>
              <a:rPr dirty="0" sz="1000" i="1" lang="en-IN"/>
              <a:t>18</a:t>
            </a:r>
            <a:r>
              <a:rPr dirty="0" sz="1000" lang="en-IN"/>
              <a:t>(1), p.28. </a:t>
            </a:r>
            <a:r>
              <a:rPr dirty="0" sz="1000" lang="en-IN" u="sng">
                <a:hlinkClick r:id="rId14"/>
              </a:rPr>
              <a:t> https://link.springer.com/content/pdf/10.1186/s13722-023-00383-0.pdf</a:t>
            </a:r>
            <a:endParaRPr dirty="0" sz="1000" lang="en-US"/>
          </a:p>
          <a:p>
            <a:r>
              <a:rPr dirty="0" sz="1000" lang="en-IN"/>
              <a:t> Menda, D.M., </a:t>
            </a:r>
            <a:r>
              <a:rPr dirty="0" sz="1000" lang="en-IN" err="1"/>
              <a:t>Achoki</a:t>
            </a:r>
            <a:r>
              <a:rPr dirty="0" sz="1000" lang="en-IN"/>
              <a:t>, T., </a:t>
            </a:r>
            <a:r>
              <a:rPr dirty="0" sz="1000" lang="en-IN" err="1"/>
              <a:t>Ntebeka</a:t>
            </a:r>
            <a:r>
              <a:rPr dirty="0" sz="1000" lang="en-IN"/>
              <a:t>, B.M., Zimba, R.K., Mulikita, C.M., Rizzo, A., Tembe, M.C., </a:t>
            </a:r>
            <a:r>
              <a:rPr dirty="0" sz="1000" lang="en-IN" err="1"/>
              <a:t>Nkwemu</a:t>
            </a:r>
            <a:r>
              <a:rPr dirty="0" sz="1000" lang="en-IN"/>
              <a:t>, S., </a:t>
            </a:r>
            <a:r>
              <a:rPr dirty="0" sz="1000" lang="en-IN" err="1"/>
              <a:t>Chilyabanyama</a:t>
            </a:r>
            <a:r>
              <a:rPr dirty="0" sz="1000" lang="en-IN"/>
              <a:t>, R., Sichinga, K. and </a:t>
            </a:r>
            <a:r>
              <a:rPr dirty="0" sz="1000" lang="en-IN" err="1"/>
              <a:t>Kachumi</a:t>
            </a:r>
            <a:r>
              <a:rPr dirty="0" sz="1000" lang="en-IN"/>
              <a:t>, M., (2026). Prevalence of illicit alcohol consumption and associated factors among adolescents in selected communities of Lusaka, Zambia. </a:t>
            </a:r>
            <a:r>
              <a:rPr dirty="0" sz="1000" i="1" lang="en-IN" err="1"/>
              <a:t>PLoS</a:t>
            </a:r>
            <a:r>
              <a:rPr dirty="0" sz="1000" i="1" lang="en-IN"/>
              <a:t> One</a:t>
            </a:r>
            <a:r>
              <a:rPr dirty="0" sz="1000" lang="en-IN"/>
              <a:t>, </a:t>
            </a:r>
            <a:r>
              <a:rPr dirty="0" sz="1000" i="1" lang="en-IN"/>
              <a:t>21</a:t>
            </a:r>
            <a:r>
              <a:rPr dirty="0" sz="1000" lang="en-IN"/>
              <a:t>(1), p.e0336208.</a:t>
            </a:r>
            <a:r>
              <a:rPr dirty="0" sz="1000" lang="en-IN" u="sng">
                <a:hlinkClick r:id="rId15"/>
              </a:rPr>
              <a:t> https://journals.plos.org/plosone/article/file?id=10.1371/journal.pone.0336208&amp;type=printable</a:t>
            </a:r>
            <a:endParaRPr dirty="0" sz="1000" lang="en-US"/>
          </a:p>
          <a:p>
            <a:r>
              <a:rPr dirty="0" sz="1000" lang="en-IN"/>
              <a:t>Purves, R.I., Martin, J.G., </a:t>
            </a:r>
            <a:r>
              <a:rPr dirty="0" sz="1000" lang="en-IN" err="1"/>
              <a:t>Teodorowski</a:t>
            </a:r>
            <a:r>
              <a:rPr dirty="0" sz="1000" lang="en-IN"/>
              <a:t>, P. and Brown, O., (2026). “I just saw the alcohol brand, I never really thought of the zeros”: Young people’s views of </a:t>
            </a:r>
            <a:r>
              <a:rPr dirty="0" sz="1000" lang="en-IN" err="1"/>
              <a:t>NoLo</a:t>
            </a:r>
            <a:r>
              <a:rPr dirty="0" sz="1000" lang="en-IN"/>
              <a:t> and alibi alcohol sponsorship. </a:t>
            </a:r>
            <a:r>
              <a:rPr dirty="0" sz="1000" i="1" lang="en-IN"/>
              <a:t>International Journal of Drug Policy</a:t>
            </a:r>
            <a:r>
              <a:rPr dirty="0" sz="1000" lang="en-IN"/>
              <a:t>, </a:t>
            </a:r>
            <a:r>
              <a:rPr dirty="0" sz="1000" i="1" lang="en-IN"/>
              <a:t>148</a:t>
            </a:r>
            <a:r>
              <a:rPr dirty="0" sz="1000" lang="en-IN"/>
              <a:t>, p.105108.</a:t>
            </a:r>
            <a:r>
              <a:rPr dirty="0" sz="1000" lang="en-IN" u="sng">
                <a:hlinkClick r:id="rId16"/>
              </a:rPr>
              <a:t> https://www.sciencedirect.com/science/article/pii/S0955395925004049</a:t>
            </a:r>
            <a:endParaRPr dirty="0" sz="1000" lang="en-US"/>
          </a:p>
          <a:p>
            <a:r>
              <a:rPr dirty="0" sz="1000" lang="en-IN" err="1"/>
              <a:t>Quatremère</a:t>
            </a:r>
            <a:r>
              <a:rPr dirty="0" sz="1000" lang="en-IN"/>
              <a:t>, G., Guignard, R., </a:t>
            </a:r>
            <a:r>
              <a:rPr dirty="0" sz="1000" lang="en-IN" err="1"/>
              <a:t>Cogordan</a:t>
            </a:r>
            <a:r>
              <a:rPr dirty="0" sz="1000" lang="en-IN"/>
              <a:t>, C., Andler, R., </a:t>
            </a:r>
            <a:r>
              <a:rPr dirty="0" sz="1000" lang="en-IN" err="1"/>
              <a:t>Gallopel</a:t>
            </a:r>
            <a:r>
              <a:rPr dirty="0" sz="1000" lang="en-IN"/>
              <a:t>‐Morvan, K. and Nguyen‐Thanh, V., (2023). Effectiveness of a French mass‐media campaign in raising knowledge of both long‐term alcohol‐related harms and low‐risk drinking guidelines, and in lowering alcohol consumption. </a:t>
            </a:r>
            <a:r>
              <a:rPr dirty="0" sz="1000" i="1" lang="en-IN"/>
              <a:t>Addiction</a:t>
            </a:r>
            <a:r>
              <a:rPr dirty="0" sz="1000" lang="en-IN"/>
              <a:t>, </a:t>
            </a:r>
            <a:r>
              <a:rPr dirty="0" sz="1000" i="1" lang="en-IN"/>
              <a:t>118</a:t>
            </a:r>
            <a:r>
              <a:rPr dirty="0" sz="1000" lang="en-IN"/>
              <a:t>(4), pp.658-668.</a:t>
            </a:r>
            <a:r>
              <a:rPr dirty="0" sz="1000" lang="en-IN" u="sng">
                <a:hlinkClick r:id="rId17"/>
              </a:rPr>
              <a:t> https://onlinelibrary.wiley.com/doi/am-pdf/10.1111/add.16107</a:t>
            </a:r>
            <a:endParaRPr dirty="0" sz="1000" lang="en-US"/>
          </a:p>
          <a:p>
            <a:r>
              <a:rPr dirty="0" sz="1000" lang="en-IN" err="1"/>
              <a:t>Tsykalova</a:t>
            </a:r>
            <a:r>
              <a:rPr dirty="0" sz="1000" lang="en-IN"/>
              <a:t>, L., </a:t>
            </a:r>
            <a:r>
              <a:rPr dirty="0" sz="1000" lang="en-IN" err="1"/>
              <a:t>Meçe</a:t>
            </a:r>
            <a:r>
              <a:rPr dirty="0" sz="1000" lang="en-IN"/>
              <a:t>, M.H., </a:t>
            </a:r>
            <a:r>
              <a:rPr dirty="0" sz="1000" lang="en-IN" err="1"/>
              <a:t>Sianko</a:t>
            </a:r>
            <a:r>
              <a:rPr dirty="0" sz="1000" lang="en-IN"/>
              <a:t>, N. and Uka, A., 2026). Well-being, social support, and substance use beliefs in rural youth. </a:t>
            </a:r>
            <a:r>
              <a:rPr dirty="0" sz="1000" i="1" lang="en-IN"/>
              <a:t>Discover Public Health</a:t>
            </a:r>
            <a:r>
              <a:rPr dirty="0" sz="1000" lang="en-IN"/>
              <a:t>, </a:t>
            </a:r>
            <a:r>
              <a:rPr dirty="0" sz="1000" i="1" lang="en-IN"/>
              <a:t>23</a:t>
            </a:r>
            <a:r>
              <a:rPr dirty="0" sz="1000" lang="en-IN"/>
              <a:t>(1), p.63.</a:t>
            </a:r>
            <a:r>
              <a:rPr dirty="0" sz="1000" lang="en-IN" u="sng">
                <a:hlinkClick r:id="rId18"/>
              </a:rPr>
              <a:t> https://link.springer.com/content/pdf/10.1186/s12982-025-01339-2.pdf</a:t>
            </a:r>
            <a:endParaRPr dirty="0" sz="1000" lang="en-US"/>
          </a:p>
          <a:p>
            <a:r>
              <a:rPr dirty="0" sz="1000" lang="en-IN"/>
              <a:t>Weiger, C., </a:t>
            </a:r>
            <a:r>
              <a:rPr dirty="0" sz="1000" lang="en-IN" err="1"/>
              <a:t>Tfayli</a:t>
            </a:r>
            <a:r>
              <a:rPr dirty="0" sz="1000" lang="en-IN"/>
              <a:t>, D., Ibrahim, M., McKneely, J.A., </a:t>
            </a:r>
            <a:r>
              <a:rPr dirty="0" sz="1000" lang="en-IN" err="1"/>
              <a:t>Vigorita</a:t>
            </a:r>
            <a:r>
              <a:rPr dirty="0" sz="1000" lang="en-IN"/>
              <a:t>, M., Peterson, E.B. and Moran, M.B., (2026). Attentional, Affective, and Cognitive Responses to the Food and Drug Administration’s “The Real Cost” Youth Cigarette and E-Cigarette Prevention Campaigns Among Young Adults. </a:t>
            </a:r>
            <a:r>
              <a:rPr dirty="0" sz="1000" i="1" lang="en-IN"/>
              <a:t>American Journal of Preventive Medicine</a:t>
            </a:r>
            <a:r>
              <a:rPr dirty="0" sz="1000" lang="en-IN"/>
              <a:t>, p.108204.</a:t>
            </a:r>
            <a:r>
              <a:rPr dirty="0" sz="1000" lang="en-IN" u="sng">
                <a:hlinkClick r:id="rId19"/>
              </a:rPr>
              <a:t> https://www.sciencedirect.com/science/article/pii/S0749379725006725</a:t>
            </a:r>
            <a:endParaRPr dirty="0" sz="1000" lang="en-US"/>
          </a:p>
          <a:p>
            <a:r>
              <a:rPr dirty="0" sz="1000" lang="en-IN"/>
              <a:t>Yeh, J.C., </a:t>
            </a:r>
            <a:r>
              <a:rPr dirty="0" sz="1000" lang="en-IN" err="1"/>
              <a:t>Niederdeppe</a:t>
            </a:r>
            <a:r>
              <a:rPr dirty="0" sz="1000" lang="en-IN"/>
              <a:t>, J., Lewis Jr, N.A. and Jernigan, D.H., (2023). Social media campaigns to influence alcohol consumption and related harms, attitudes, and awareness: a systematic review. </a:t>
            </a:r>
            <a:r>
              <a:rPr dirty="0" sz="1000" i="1" lang="en-IN"/>
              <a:t>Journal of studies on alcohol and drugs</a:t>
            </a:r>
            <a:r>
              <a:rPr dirty="0" sz="1000" lang="en-IN"/>
              <a:t>, </a:t>
            </a:r>
            <a:r>
              <a:rPr dirty="0" sz="1000" i="1" lang="en-IN"/>
              <a:t>84</a:t>
            </a:r>
            <a:r>
              <a:rPr dirty="0" sz="1000" lang="en-IN"/>
              <a:t>(4), pp.546-559.</a:t>
            </a:r>
            <a:r>
              <a:rPr dirty="0" sz="1000" lang="en-IN" u="sng">
                <a:hlinkClick r:id="rId20"/>
              </a:rPr>
              <a:t> https://www.jsad.com/doi/abs/10.15288/jsad.22-00264</a:t>
            </a:r>
            <a:endParaRPr dirty="0" sz="1000" lang="en-US"/>
          </a:p>
          <a:p>
            <a:r>
              <a:rPr b="1" dirty="0" sz="2800" lang="en-IN">
                <a:latin typeface="Arial" panose="020B0604020202020204" pitchFamily="34" charset="0"/>
                <a:cs typeface="Arial" panose="020B0604020202020204" pitchFamily="34" charset="0"/>
              </a:rPr>
              <a:t>Task 3</a:t>
            </a:r>
          </a:p>
          <a:p>
            <a:endParaRPr b="0" dirty="0" sz="1000" i="0" lang="en-IN" strike="noStrike" u="sng">
              <a:solidFill>
                <a:srgbClr val="1155CC"/>
              </a:solidFill>
              <a:effectLst/>
              <a:latin typeface="Arial" panose="020B0604020202020204" pitchFamily="34" charset="0"/>
              <a:cs typeface="Arial" panose="020B0604020202020204" pitchFamily="34" charset="0"/>
            </a:endParaRPr>
          </a:p>
          <a:p>
            <a:pPr>
              <a:lnSpc>
                <a:spcPct val="110000"/>
              </a:lnSpc>
            </a:pPr>
            <a:r>
              <a:rPr dirty="0" sz="1000" lang="en-US">
                <a:latin typeface="Arial" panose="020B0604020202020204" pitchFamily="34" charset="0"/>
                <a:cs typeface="Arial" panose="020B0604020202020204" pitchFamily="34" charset="0"/>
              </a:rPr>
              <a:t>MacKillop, J., </a:t>
            </a:r>
            <a:r>
              <a:rPr dirty="0" sz="1000" lang="en-US" err="1">
                <a:latin typeface="Arial" panose="020B0604020202020204" pitchFamily="34" charset="0"/>
                <a:cs typeface="Arial" panose="020B0604020202020204" pitchFamily="34" charset="0"/>
              </a:rPr>
              <a:t>Agabio</a:t>
            </a:r>
            <a:r>
              <a:rPr dirty="0" sz="1000" lang="en-US">
                <a:latin typeface="Arial" panose="020B0604020202020204" pitchFamily="34" charset="0"/>
                <a:cs typeface="Arial" panose="020B0604020202020204" pitchFamily="34" charset="0"/>
              </a:rPr>
              <a:t>, R., Feldstein Ewing, S. W., </a:t>
            </a:r>
            <a:r>
              <a:rPr dirty="0" sz="1000" lang="en-US" err="1">
                <a:latin typeface="Arial" panose="020B0604020202020204" pitchFamily="34" charset="0"/>
                <a:cs typeface="Arial" panose="020B0604020202020204" pitchFamily="34" charset="0"/>
              </a:rPr>
              <a:t>Heilig</a:t>
            </a:r>
            <a:r>
              <a:rPr dirty="0" sz="1000" lang="en-US">
                <a:latin typeface="Arial" panose="020B0604020202020204" pitchFamily="34" charset="0"/>
                <a:cs typeface="Arial" panose="020B0604020202020204" pitchFamily="34" charset="0"/>
              </a:rPr>
              <a:t>, M., Kelly, J. F., </a:t>
            </a:r>
            <a:r>
              <a:rPr dirty="0" sz="1000" lang="en-US" err="1">
                <a:latin typeface="Arial" panose="020B0604020202020204" pitchFamily="34" charset="0"/>
                <a:cs typeface="Arial" panose="020B0604020202020204" pitchFamily="34" charset="0"/>
              </a:rPr>
              <a:t>Leggio</a:t>
            </a:r>
            <a:r>
              <a:rPr dirty="0" sz="1000" lang="en-US">
                <a:latin typeface="Arial" panose="020B0604020202020204" pitchFamily="34" charset="0"/>
                <a:cs typeface="Arial" panose="020B0604020202020204" pitchFamily="34" charset="0"/>
              </a:rPr>
              <a:t>, L., ... &amp; </a:t>
            </a:r>
            <a:r>
              <a:rPr dirty="0" sz="1000" lang="en-US" err="1">
                <a:latin typeface="Arial" panose="020B0604020202020204" pitchFamily="34" charset="0"/>
                <a:cs typeface="Arial" panose="020B0604020202020204" pitchFamily="34" charset="0"/>
              </a:rPr>
              <a:t>Rehm</a:t>
            </a:r>
            <a:r>
              <a:rPr dirty="0" sz="1000" lang="en-US">
                <a:latin typeface="Arial" panose="020B0604020202020204" pitchFamily="34" charset="0"/>
                <a:cs typeface="Arial" panose="020B0604020202020204" pitchFamily="34" charset="0"/>
              </a:rPr>
              <a:t>, J. (2022). Hazardous drinking and alcohol use disorders. </a:t>
            </a:r>
            <a:r>
              <a:rPr dirty="0" sz="1000" i="1" lang="en-US">
                <a:latin typeface="Arial" panose="020B0604020202020204" pitchFamily="34" charset="0"/>
                <a:cs typeface="Arial" panose="020B0604020202020204" pitchFamily="34" charset="0"/>
              </a:rPr>
              <a:t>Nature Reviews Disease Primers</a:t>
            </a:r>
            <a:r>
              <a:rPr dirty="0" sz="1000" lang="en-US">
                <a:latin typeface="Arial" panose="020B0604020202020204" pitchFamily="34" charset="0"/>
                <a:cs typeface="Arial" panose="020B0604020202020204" pitchFamily="34" charset="0"/>
              </a:rPr>
              <a:t>, </a:t>
            </a:r>
            <a:r>
              <a:rPr dirty="0" sz="1000" i="1" lang="en-US">
                <a:latin typeface="Arial" panose="020B0604020202020204" pitchFamily="34" charset="0"/>
                <a:cs typeface="Arial" panose="020B0604020202020204" pitchFamily="34" charset="0"/>
              </a:rPr>
              <a:t>8</a:t>
            </a:r>
            <a:r>
              <a:rPr dirty="0" sz="1000" lang="en-US">
                <a:latin typeface="Arial" panose="020B0604020202020204" pitchFamily="34" charset="0"/>
                <a:cs typeface="Arial" panose="020B0604020202020204" pitchFamily="34" charset="0"/>
              </a:rPr>
              <a:t>(1), 80.</a:t>
            </a:r>
          </a:p>
          <a:p>
            <a:pPr>
              <a:lnSpc>
                <a:spcPct val="110000"/>
              </a:lnSpc>
            </a:pPr>
            <a:r>
              <a:rPr dirty="0" sz="1000" lang="en-US" err="1">
                <a:latin typeface="Arial" panose="020B0604020202020204" pitchFamily="34" charset="0"/>
                <a:cs typeface="Arial" panose="020B0604020202020204" pitchFamily="34" charset="0"/>
              </a:rPr>
              <a:t>Hoek</a:t>
            </a:r>
            <a:r>
              <a:rPr dirty="0" sz="1000" lang="en-US">
                <a:latin typeface="Arial" panose="020B0604020202020204" pitchFamily="34" charset="0"/>
                <a:cs typeface="Arial" panose="020B0604020202020204" pitchFamily="34" charset="0"/>
              </a:rPr>
              <a:t>, A. G., van </a:t>
            </a:r>
            <a:r>
              <a:rPr dirty="0" sz="1000" lang="en-US" err="1">
                <a:latin typeface="Arial" panose="020B0604020202020204" pitchFamily="34" charset="0"/>
                <a:cs typeface="Arial" panose="020B0604020202020204" pitchFamily="34" charset="0"/>
              </a:rPr>
              <a:t>Oort</a:t>
            </a:r>
            <a:r>
              <a:rPr dirty="0" sz="1000" lang="en-US">
                <a:latin typeface="Arial" panose="020B0604020202020204" pitchFamily="34" charset="0"/>
                <a:cs typeface="Arial" panose="020B0604020202020204" pitchFamily="34" charset="0"/>
              </a:rPr>
              <a:t>, S., </a:t>
            </a:r>
            <a:r>
              <a:rPr dirty="0" sz="1000" lang="en-US" err="1">
                <a:latin typeface="Arial" panose="020B0604020202020204" pitchFamily="34" charset="0"/>
                <a:cs typeface="Arial" panose="020B0604020202020204" pitchFamily="34" charset="0"/>
              </a:rPr>
              <a:t>Mukamal</a:t>
            </a:r>
            <a:r>
              <a:rPr dirty="0" sz="1000" lang="en-US">
                <a:latin typeface="Arial" panose="020B0604020202020204" pitchFamily="34" charset="0"/>
                <a:cs typeface="Arial" panose="020B0604020202020204" pitchFamily="34" charset="0"/>
              </a:rPr>
              <a:t>, K. J., &amp; </a:t>
            </a:r>
            <a:r>
              <a:rPr dirty="0" sz="1000" lang="en-US" err="1">
                <a:latin typeface="Arial" panose="020B0604020202020204" pitchFamily="34" charset="0"/>
                <a:cs typeface="Arial" panose="020B0604020202020204" pitchFamily="34" charset="0"/>
              </a:rPr>
              <a:t>Beulens</a:t>
            </a:r>
            <a:r>
              <a:rPr dirty="0" sz="1000" lang="en-US">
                <a:latin typeface="Arial" panose="020B0604020202020204" pitchFamily="34" charset="0"/>
                <a:cs typeface="Arial" panose="020B0604020202020204" pitchFamily="34" charset="0"/>
              </a:rPr>
              <a:t>, J. W. (2022). Alcohol consumption and cardiovascular disease risk: placing new data in context. </a:t>
            </a:r>
            <a:r>
              <a:rPr dirty="0" sz="1000" i="1" lang="en-US">
                <a:latin typeface="Arial" panose="020B0604020202020204" pitchFamily="34" charset="0"/>
                <a:cs typeface="Arial" panose="020B0604020202020204" pitchFamily="34" charset="0"/>
              </a:rPr>
              <a:t>Current atherosclerosis reports</a:t>
            </a:r>
            <a:r>
              <a:rPr dirty="0" sz="1000" lang="en-US">
                <a:latin typeface="Arial" panose="020B0604020202020204" pitchFamily="34" charset="0"/>
                <a:cs typeface="Arial" panose="020B0604020202020204" pitchFamily="34" charset="0"/>
              </a:rPr>
              <a:t>, </a:t>
            </a:r>
            <a:r>
              <a:rPr dirty="0" sz="1000" i="1" lang="en-US">
                <a:latin typeface="Arial" panose="020B0604020202020204" pitchFamily="34" charset="0"/>
                <a:cs typeface="Arial" panose="020B0604020202020204" pitchFamily="34" charset="0"/>
              </a:rPr>
              <a:t>24</a:t>
            </a:r>
            <a:r>
              <a:rPr dirty="0" sz="1000" lang="en-US">
                <a:latin typeface="Arial" panose="020B0604020202020204" pitchFamily="34" charset="0"/>
                <a:cs typeface="Arial" panose="020B0604020202020204" pitchFamily="34" charset="0"/>
              </a:rPr>
              <a:t>(1), 51-59.</a:t>
            </a:r>
          </a:p>
          <a:p>
            <a:pPr>
              <a:lnSpc>
                <a:spcPct val="110000"/>
              </a:lnSpc>
            </a:pPr>
            <a:r>
              <a:rPr dirty="0" sz="1000" lang="en-US" err="1">
                <a:latin typeface="Arial" panose="020B0604020202020204" pitchFamily="34" charset="0"/>
                <a:cs typeface="Arial" panose="020B0604020202020204" pitchFamily="34" charset="0"/>
              </a:rPr>
              <a:t>Visontay</a:t>
            </a:r>
            <a:r>
              <a:rPr dirty="0" sz="1000" lang="en-US">
                <a:latin typeface="Arial" panose="020B0604020202020204" pitchFamily="34" charset="0"/>
                <a:cs typeface="Arial" panose="020B0604020202020204" pitchFamily="34" charset="0"/>
              </a:rPr>
              <a:t>, R., </a:t>
            </a:r>
            <a:r>
              <a:rPr dirty="0" sz="1000" lang="en-US" err="1">
                <a:latin typeface="Arial" panose="020B0604020202020204" pitchFamily="34" charset="0"/>
                <a:cs typeface="Arial" panose="020B0604020202020204" pitchFamily="34" charset="0"/>
              </a:rPr>
              <a:t>Mewton</a:t>
            </a:r>
            <a:r>
              <a:rPr dirty="0" sz="1000" lang="en-US">
                <a:latin typeface="Arial" panose="020B0604020202020204" pitchFamily="34" charset="0"/>
                <a:cs typeface="Arial" panose="020B0604020202020204" pitchFamily="34" charset="0"/>
              </a:rPr>
              <a:t>, L., Slade, T., </a:t>
            </a:r>
            <a:r>
              <a:rPr dirty="0" sz="1000" lang="en-US" err="1">
                <a:latin typeface="Arial" panose="020B0604020202020204" pitchFamily="34" charset="0"/>
                <a:cs typeface="Arial" panose="020B0604020202020204" pitchFamily="34" charset="0"/>
              </a:rPr>
              <a:t>Aris</a:t>
            </a:r>
            <a:r>
              <a:rPr dirty="0" sz="1000" lang="en-US">
                <a:latin typeface="Arial" panose="020B0604020202020204" pitchFamily="34" charset="0"/>
                <a:cs typeface="Arial" panose="020B0604020202020204" pitchFamily="34" charset="0"/>
              </a:rPr>
              <a:t>, I. M., &amp; Sunderland, M. (2023). Moderate alcohol consumption and depression: a marginal structural model approach promoting causal inference. </a:t>
            </a:r>
            <a:r>
              <a:rPr dirty="0" sz="1000" i="1" lang="en-US">
                <a:latin typeface="Arial" panose="020B0604020202020204" pitchFamily="34" charset="0"/>
                <a:cs typeface="Arial" panose="020B0604020202020204" pitchFamily="34" charset="0"/>
              </a:rPr>
              <a:t>American Journal of Psychiatry</a:t>
            </a:r>
            <a:r>
              <a:rPr dirty="0" sz="1000" lang="en-US">
                <a:latin typeface="Arial" panose="020B0604020202020204" pitchFamily="34" charset="0"/>
                <a:cs typeface="Arial" panose="020B0604020202020204" pitchFamily="34" charset="0"/>
              </a:rPr>
              <a:t>, </a:t>
            </a:r>
            <a:r>
              <a:rPr dirty="0" sz="1000" i="1" lang="en-US">
                <a:latin typeface="Arial" panose="020B0604020202020204" pitchFamily="34" charset="0"/>
                <a:cs typeface="Arial" panose="020B0604020202020204" pitchFamily="34" charset="0"/>
              </a:rPr>
              <a:t>180</a:t>
            </a:r>
            <a:r>
              <a:rPr dirty="0" sz="1000" lang="en-US">
                <a:latin typeface="Arial" panose="020B0604020202020204" pitchFamily="34" charset="0"/>
                <a:cs typeface="Arial" panose="020B0604020202020204" pitchFamily="34" charset="0"/>
              </a:rPr>
              <a:t>(3), 209-217.</a:t>
            </a:r>
          </a:p>
          <a:p>
            <a:pPr>
              <a:lnSpc>
                <a:spcPct val="110000"/>
              </a:lnSpc>
            </a:pPr>
            <a:r>
              <a:rPr dirty="0" sz="1000" lang="en-US" err="1">
                <a:latin typeface="Arial" panose="020B0604020202020204" pitchFamily="34" charset="0"/>
                <a:cs typeface="Arial" panose="020B0604020202020204" pitchFamily="34" charset="0"/>
              </a:rPr>
              <a:t>Olfert</a:t>
            </a:r>
            <a:r>
              <a:rPr dirty="0" sz="1000" lang="en-US">
                <a:latin typeface="Arial" panose="020B0604020202020204" pitchFamily="34" charset="0"/>
                <a:cs typeface="Arial" panose="020B0604020202020204" pitchFamily="34" charset="0"/>
              </a:rPr>
              <a:t>, MD, Barr, ML, </a:t>
            </a:r>
            <a:r>
              <a:rPr dirty="0" sz="1000" lang="en-US" err="1">
                <a:latin typeface="Arial" panose="020B0604020202020204" pitchFamily="34" charset="0"/>
                <a:cs typeface="Arial" panose="020B0604020202020204" pitchFamily="34" charset="0"/>
              </a:rPr>
              <a:t>Riggsbee</a:t>
            </a:r>
            <a:r>
              <a:rPr dirty="0" sz="1000" lang="en-US">
                <a:latin typeface="Arial" panose="020B0604020202020204" pitchFamily="34" charset="0"/>
                <a:cs typeface="Arial" panose="020B0604020202020204" pitchFamily="34" charset="0"/>
              </a:rPr>
              <a:t>, K, </a:t>
            </a:r>
            <a:r>
              <a:rPr dirty="0" sz="1000" lang="en-US" err="1">
                <a:latin typeface="Arial" panose="020B0604020202020204" pitchFamily="34" charset="0"/>
                <a:cs typeface="Arial" panose="020B0604020202020204" pitchFamily="34" charset="0"/>
              </a:rPr>
              <a:t>Kattelmann</a:t>
            </a:r>
            <a:r>
              <a:rPr dirty="0" sz="1000" lang="en-US">
                <a:latin typeface="Arial" panose="020B0604020202020204" pitchFamily="34" charset="0"/>
                <a:cs typeface="Arial" panose="020B0604020202020204" pitchFamily="34" charset="0"/>
              </a:rPr>
              <a:t>, KK, </a:t>
            </a:r>
            <a:r>
              <a:rPr dirty="0" sz="1000" lang="en-US" err="1">
                <a:latin typeface="Arial" panose="020B0604020202020204" pitchFamily="34" charset="0"/>
                <a:cs typeface="Arial" panose="020B0604020202020204" pitchFamily="34" charset="0"/>
              </a:rPr>
              <a:t>Leischner</a:t>
            </a:r>
            <a:r>
              <a:rPr dirty="0" sz="1000" lang="en-US">
                <a:latin typeface="Arial" panose="020B0604020202020204" pitchFamily="34" charset="0"/>
                <a:cs typeface="Arial" panose="020B0604020202020204" pitchFamily="34" charset="0"/>
              </a:rPr>
              <a:t>, K, Mathews, AE, </a:t>
            </a:r>
            <a:r>
              <a:rPr dirty="0" sz="1000" lang="en-US" err="1">
                <a:latin typeface="Arial" panose="020B0604020202020204" pitchFamily="34" charset="0"/>
                <a:cs typeface="Arial" panose="020B0604020202020204" pitchFamily="34" charset="0"/>
              </a:rPr>
              <a:t>Vilaro</a:t>
            </a:r>
            <a:r>
              <a:rPr dirty="0" sz="1000" lang="en-US">
                <a:latin typeface="Arial" panose="020B0604020202020204" pitchFamily="34" charset="0"/>
                <a:cs typeface="Arial" panose="020B0604020202020204" pitchFamily="34" charset="0"/>
              </a:rPr>
              <a:t>, M &amp; Colby, SE 2018, ‘A Community Based Participatory Approach to Training Young Adults to Design and Implement a Social Marketing Framed Lifestyle Intervention on Their College Campus’, </a:t>
            </a:r>
            <a:r>
              <a:rPr dirty="0" sz="1000" i="1" lang="en-US">
                <a:latin typeface="Arial" panose="020B0604020202020204" pitchFamily="34" charset="0"/>
                <a:cs typeface="Arial" panose="020B0604020202020204" pitchFamily="34" charset="0"/>
              </a:rPr>
              <a:t>Education Sciences</a:t>
            </a:r>
            <a:r>
              <a:rPr dirty="0" sz="1000" lang="en-US">
                <a:latin typeface="Arial" panose="020B0604020202020204" pitchFamily="34" charset="0"/>
                <a:cs typeface="Arial" panose="020B0604020202020204" pitchFamily="34" charset="0"/>
              </a:rPr>
              <a:t>, vol. 8, MDPI AG, no. 3, p. 150, viewed 9 February 2026, </a:t>
            </a:r>
            <a:r>
              <a:rPr dirty="0" sz="1000" lang="en-US">
                <a:latin typeface="Arial" panose="020B0604020202020204" pitchFamily="34" charset="0"/>
                <a:cs typeface="Arial" panose="020B0604020202020204" pitchFamily="34" charset="0"/>
                <a:hlinkClick r:id="rId21"/>
              </a:rPr>
              <a:t>https://www.mdpi.com/2227-7102/8/3/150</a:t>
            </a:r>
            <a:r>
              <a:rPr dirty="0" sz="1000" lang="en-US">
                <a:latin typeface="Arial" panose="020B0604020202020204" pitchFamily="34" charset="0"/>
                <a:cs typeface="Arial" panose="020B0604020202020204" pitchFamily="34" charset="0"/>
              </a:rPr>
              <a:t>.</a:t>
            </a:r>
          </a:p>
          <a:p>
            <a:pPr>
              <a:lnSpc>
                <a:spcPct val="110000"/>
              </a:lnSpc>
              <a:spcAft>
                <a:spcPts val="800"/>
              </a:spcAft>
            </a:pPr>
            <a:r>
              <a:rPr sz="1000" kern="100" lang="x-none">
                <a:latin typeface="Arial" panose="020B0604020202020204" pitchFamily="34" charset="0"/>
                <a:ea typeface="Calibri" panose="020F0502020204030204" pitchFamily="34" charset="0"/>
                <a:cs typeface="Arial" panose="020B0604020202020204" pitchFamily="34" charset="0"/>
              </a:rPr>
              <a:t>Breznik, K, Bukovšek, AH &amp; Kolnik, TŠ 2026, ‘Global Research Trends in Community-Based Strategies for Reducing Risky Alcohol Consumption and Promoting Health’, </a:t>
            </a:r>
            <a:r>
              <a:rPr sz="1000" i="1" kern="100" lang="x-none">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sz="1000" kern="100" lang="x-none">
                <a:latin typeface="Arial" panose="020B0604020202020204" pitchFamily="34" charset="0"/>
                <a:ea typeface="Calibri" panose="020F0502020204030204" pitchFamily="34" charset="0"/>
                <a:cs typeface="Arial" panose="020B0604020202020204" pitchFamily="34" charset="0"/>
              </a:rPr>
              <a:t>, vol. 23, MDPI AG, no. 1, p. 86, viewed 9 February 2026, </a:t>
            </a:r>
            <a:r>
              <a:rPr sz="1000" kern="100" lang="x-none" u="sng">
                <a:latin typeface="Arial" panose="020B0604020202020204" pitchFamily="34" charset="0"/>
                <a:ea typeface="Calibri" panose="020F0502020204030204" pitchFamily="34" charset="0"/>
                <a:cs typeface="Arial" panose="020B0604020202020204" pitchFamily="34" charset="0"/>
                <a:hlinkClick r:id="rId22"/>
              </a:rPr>
              <a:t>https://www.mdpi.com/1660-4601/23/1/86</a:t>
            </a:r>
            <a:r>
              <a:rPr sz="1000" kern="100" lang="x-none">
                <a:latin typeface="Arial" panose="020B0604020202020204" pitchFamily="34" charset="0"/>
                <a:ea typeface="Calibri" panose="020F0502020204030204" pitchFamily="34" charset="0"/>
                <a:cs typeface="Arial" panose="020B0604020202020204" pitchFamily="34" charset="0"/>
              </a:rPr>
              <a:t>.</a:t>
            </a:r>
            <a:endParaRPr dirty="0" sz="1000" kern="100" lang="en-IN">
              <a:latin typeface="Arial" panose="020B0604020202020204" pitchFamily="34" charset="0"/>
              <a:ea typeface="Calibri" panose="020F0502020204030204" pitchFamily="34" charset="0"/>
              <a:cs typeface="Arial" panose="020B0604020202020204" pitchFamily="34" charset="0"/>
            </a:endParaRPr>
          </a:p>
          <a:p>
            <a:pPr>
              <a:lnSpc>
                <a:spcPct val="110000"/>
              </a:lnSpc>
            </a:pPr>
            <a:r>
              <a:rPr dirty="0" sz="1000" lang="en-US" err="1">
                <a:latin typeface="Arial" panose="020B0604020202020204" pitchFamily="34" charset="0"/>
                <a:cs typeface="Arial" panose="020B0604020202020204" pitchFamily="34" charset="0"/>
              </a:rPr>
              <a:t>Calverley</a:t>
            </a:r>
            <a:r>
              <a:rPr dirty="0" sz="1000" lang="en-US">
                <a:latin typeface="Arial" panose="020B0604020202020204" pitchFamily="34" charset="0"/>
                <a:cs typeface="Arial" panose="020B0604020202020204" pitchFamily="34" charset="0"/>
              </a:rPr>
              <a:t>, HLM, </a:t>
            </a:r>
            <a:r>
              <a:rPr dirty="0" sz="1000" lang="en-US" err="1">
                <a:latin typeface="Arial" panose="020B0604020202020204" pitchFamily="34" charset="0"/>
                <a:cs typeface="Arial" panose="020B0604020202020204" pitchFamily="34" charset="0"/>
              </a:rPr>
              <a:t>Petrass</a:t>
            </a:r>
            <a:r>
              <a:rPr dirty="0" sz="1000" lang="en-US">
                <a:latin typeface="Arial" panose="020B0604020202020204" pitchFamily="34" charset="0"/>
                <a:cs typeface="Arial" panose="020B0604020202020204" pitchFamily="34" charset="0"/>
              </a:rPr>
              <a:t>, LA &amp; </a:t>
            </a:r>
            <a:r>
              <a:rPr dirty="0" sz="1000" lang="en-US" err="1">
                <a:latin typeface="Arial" panose="020B0604020202020204" pitchFamily="34" charset="0"/>
                <a:cs typeface="Arial" panose="020B0604020202020204" pitchFamily="34" charset="0"/>
              </a:rPr>
              <a:t>Blitvich</a:t>
            </a:r>
            <a:r>
              <a:rPr dirty="0" sz="1000" lang="en-US">
                <a:latin typeface="Arial" panose="020B0604020202020204" pitchFamily="34" charset="0"/>
                <a:cs typeface="Arial" panose="020B0604020202020204" pitchFamily="34" charset="0"/>
              </a:rPr>
              <a:t>, JD 2020, ‘A systematic review of alcohol education programs for young people: do these programs change behavior?’, </a:t>
            </a:r>
            <a:r>
              <a:rPr dirty="0" sz="1000" i="1" lang="en-US">
                <a:latin typeface="Arial" panose="020B0604020202020204" pitchFamily="34" charset="0"/>
                <a:cs typeface="Arial" panose="020B0604020202020204" pitchFamily="34" charset="0"/>
              </a:rPr>
              <a:t>Health Education Research</a:t>
            </a:r>
            <a:r>
              <a:rPr dirty="0" sz="1000" lang="en-US">
                <a:latin typeface="Arial" panose="020B0604020202020204" pitchFamily="34" charset="0"/>
                <a:cs typeface="Arial" panose="020B0604020202020204" pitchFamily="34" charset="0"/>
              </a:rPr>
              <a:t>, vol. 36, Oxford University Press (OUP), no. 1, pp. 87–99, viewed 9 February 2026, </a:t>
            </a:r>
            <a:r>
              <a:rPr dirty="0" sz="1000" lang="en-US">
                <a:latin typeface="Arial" panose="020B0604020202020204" pitchFamily="34" charset="0"/>
                <a:cs typeface="Arial" panose="020B0604020202020204" pitchFamily="34" charset="0"/>
                <a:hlinkClick r:id="rId23"/>
              </a:rPr>
              <a:t>https://pubmed.ncbi.nlm.nih.gov/33306789/</a:t>
            </a:r>
            <a:r>
              <a:rPr dirty="0" sz="1000" lang="en-US">
                <a:latin typeface="Arial" panose="020B0604020202020204" pitchFamily="34" charset="0"/>
                <a:cs typeface="Arial" panose="020B0604020202020204" pitchFamily="34" charset="0"/>
              </a:rPr>
              <a:t>.</a:t>
            </a:r>
          </a:p>
          <a:p>
            <a:pPr>
              <a:lnSpc>
                <a:spcPct val="110000"/>
              </a:lnSpc>
            </a:pPr>
            <a:r>
              <a:rPr dirty="0" sz="1000" lang="en-US">
                <a:latin typeface="Arial" panose="020B0604020202020204" pitchFamily="34" charset="0"/>
                <a:cs typeface="Arial" panose="020B0604020202020204" pitchFamily="34" charset="0"/>
              </a:rPr>
              <a:t>Morris, H, Larsen, J, </a:t>
            </a:r>
            <a:r>
              <a:rPr dirty="0" sz="1000" lang="en-US" err="1">
                <a:latin typeface="Arial" panose="020B0604020202020204" pitchFamily="34" charset="0"/>
                <a:cs typeface="Arial" panose="020B0604020202020204" pitchFamily="34" charset="0"/>
              </a:rPr>
              <a:t>Catterall</a:t>
            </a:r>
            <a:r>
              <a:rPr dirty="0" sz="1000" lang="en-US">
                <a:latin typeface="Arial" panose="020B0604020202020204" pitchFamily="34" charset="0"/>
                <a:cs typeface="Arial" panose="020B0604020202020204" pitchFamily="34" charset="0"/>
              </a:rPr>
              <a:t>, E, Moss, AC &amp; </a:t>
            </a:r>
            <a:r>
              <a:rPr dirty="0" sz="1000" lang="en-US" err="1">
                <a:latin typeface="Arial" panose="020B0604020202020204" pitchFamily="34" charset="0"/>
                <a:cs typeface="Arial" panose="020B0604020202020204" pitchFamily="34" charset="0"/>
              </a:rPr>
              <a:t>Dombrowski</a:t>
            </a:r>
            <a:r>
              <a:rPr dirty="0" sz="1000" lang="en-US">
                <a:latin typeface="Arial" panose="020B0604020202020204" pitchFamily="34" charset="0"/>
                <a:cs typeface="Arial" panose="020B0604020202020204" pitchFamily="34" charset="0"/>
              </a:rPr>
              <a:t>, SU 2020, ‘Peer pressure and alcohol consumption in adults living in the UK: a systematic qualitative review’, </a:t>
            </a:r>
            <a:r>
              <a:rPr dirty="0" sz="1000" i="1" lang="en-US">
                <a:latin typeface="Arial" panose="020B0604020202020204" pitchFamily="34" charset="0"/>
                <a:cs typeface="Arial" panose="020B0604020202020204" pitchFamily="34" charset="0"/>
              </a:rPr>
              <a:t>BMC Public Health</a:t>
            </a:r>
            <a:r>
              <a:rPr dirty="0" sz="1000" lang="en-US">
                <a:latin typeface="Arial" panose="020B0604020202020204" pitchFamily="34" charset="0"/>
                <a:cs typeface="Arial" panose="020B0604020202020204" pitchFamily="34" charset="0"/>
              </a:rPr>
              <a:t>, vol. 20, Springer Science and Business Media LLC, no. 1, viewed 9 February 2026, </a:t>
            </a:r>
            <a:r>
              <a:rPr dirty="0" sz="1000" lang="en-US">
                <a:latin typeface="Arial" panose="020B0604020202020204" pitchFamily="34" charset="0"/>
                <a:cs typeface="Arial" panose="020B0604020202020204" pitchFamily="34" charset="0"/>
                <a:hlinkClick r:id="rId24"/>
              </a:rPr>
              <a:t>https://pubmed.ncbi.nlm.nih.gov/32631278/</a:t>
            </a:r>
            <a:r>
              <a:rPr dirty="0" sz="1000" lang="en-US">
                <a:latin typeface="Arial" panose="020B0604020202020204" pitchFamily="34" charset="0"/>
                <a:cs typeface="Arial" panose="020B0604020202020204" pitchFamily="34" charset="0"/>
              </a:rPr>
              <a:t>.</a:t>
            </a:r>
          </a:p>
          <a:p>
            <a:pPr>
              <a:lnSpc>
                <a:spcPct val="110000"/>
              </a:lnSpc>
            </a:pPr>
            <a:r>
              <a:rPr dirty="0" sz="1000" lang="en-US">
                <a:latin typeface="Arial" panose="020B0604020202020204" pitchFamily="34" charset="0"/>
                <a:cs typeface="Arial" panose="020B0604020202020204" pitchFamily="34" charset="0"/>
              </a:rPr>
              <a:t>‌</a:t>
            </a:r>
            <a:r>
              <a:rPr dirty="0" sz="1000" lang="en-US" err="1">
                <a:latin typeface="Arial" panose="020B0604020202020204" pitchFamily="34" charset="0"/>
                <a:cs typeface="Arial" panose="020B0604020202020204" pitchFamily="34" charset="0"/>
              </a:rPr>
              <a:t>Cibich</a:t>
            </a:r>
            <a:r>
              <a:rPr dirty="0" sz="1000" lang="en-US">
                <a:latin typeface="Arial" panose="020B0604020202020204" pitchFamily="34" charset="0"/>
                <a:cs typeface="Arial" panose="020B0604020202020204" pitchFamily="34" charset="0"/>
              </a:rPr>
              <a:t>, M, Hines, S &amp; Carey, TA 2023, ‘Effectiveness of strategies to reduce risky alcohol consumption among youth living in rural or remote areas: a systematic review’, </a:t>
            </a:r>
            <a:r>
              <a:rPr dirty="0" sz="1000" i="1" lang="en-US">
                <a:latin typeface="Arial" panose="020B0604020202020204" pitchFamily="34" charset="0"/>
                <a:cs typeface="Arial" panose="020B0604020202020204" pitchFamily="34" charset="0"/>
              </a:rPr>
              <a:t>JBI Evidence Synthesis</a:t>
            </a:r>
            <a:r>
              <a:rPr dirty="0" sz="1000" lang="en-US">
                <a:latin typeface="Arial" panose="020B0604020202020204" pitchFamily="34" charset="0"/>
                <a:cs typeface="Arial" panose="020B0604020202020204" pitchFamily="34" charset="0"/>
              </a:rPr>
              <a:t>, vol. 21, Ovid Technologies (</a:t>
            </a:r>
            <a:r>
              <a:rPr dirty="0" sz="1000" lang="en-US" err="1">
                <a:latin typeface="Arial" panose="020B0604020202020204" pitchFamily="34" charset="0"/>
                <a:cs typeface="Arial" panose="020B0604020202020204" pitchFamily="34" charset="0"/>
              </a:rPr>
              <a:t>Wolters</a:t>
            </a:r>
            <a:r>
              <a:rPr dirty="0" sz="1000" lang="en-US">
                <a:latin typeface="Arial" panose="020B0604020202020204" pitchFamily="34" charset="0"/>
                <a:cs typeface="Arial" panose="020B0604020202020204" pitchFamily="34" charset="0"/>
              </a:rPr>
              <a:t> </a:t>
            </a:r>
            <a:r>
              <a:rPr dirty="0" sz="1000" lang="en-US" err="1">
                <a:latin typeface="Arial" panose="020B0604020202020204" pitchFamily="34" charset="0"/>
                <a:cs typeface="Arial" panose="020B0604020202020204" pitchFamily="34" charset="0"/>
              </a:rPr>
              <a:t>Kluwer</a:t>
            </a:r>
            <a:r>
              <a:rPr dirty="0" sz="1000" lang="en-US">
                <a:latin typeface="Arial" panose="020B0604020202020204" pitchFamily="34" charset="0"/>
                <a:cs typeface="Arial" panose="020B0604020202020204" pitchFamily="34" charset="0"/>
              </a:rPr>
              <a:t> Health), no. 10, pp. 1971–2021, viewed 9 February 2026, </a:t>
            </a:r>
            <a:r>
              <a:rPr dirty="0" sz="1000" lang="en-US">
                <a:latin typeface="Arial" panose="020B0604020202020204" pitchFamily="34" charset="0"/>
                <a:cs typeface="Arial" panose="020B0604020202020204" pitchFamily="34" charset="0"/>
                <a:hlinkClick r:id="rId25"/>
              </a:rPr>
              <a:t>https://pubmed.ncbi.nlm.nih.gov/37338285/</a:t>
            </a:r>
            <a:r>
              <a:rPr dirty="0" sz="1000" lang="en-US">
                <a:latin typeface="Arial" panose="020B0604020202020204" pitchFamily="34" charset="0"/>
                <a:cs typeface="Arial" panose="020B0604020202020204" pitchFamily="34" charset="0"/>
              </a:rPr>
              <a:t>.</a:t>
            </a:r>
          </a:p>
          <a:p>
            <a:pPr>
              <a:lnSpc>
                <a:spcPct val="110000"/>
              </a:lnSpc>
            </a:pPr>
            <a:r>
              <a:rPr dirty="0" sz="1000" lang="en-US">
                <a:latin typeface="Arial" panose="020B0604020202020204" pitchFamily="34" charset="0"/>
                <a:cs typeface="Arial" panose="020B0604020202020204" pitchFamily="34" charset="0"/>
              </a:rPr>
              <a:t>Ali, T &amp; </a:t>
            </a:r>
            <a:r>
              <a:rPr dirty="0" sz="1000" lang="en-US" err="1">
                <a:latin typeface="Arial" panose="020B0604020202020204" pitchFamily="34" charset="0"/>
                <a:cs typeface="Arial" panose="020B0604020202020204" pitchFamily="34" charset="0"/>
              </a:rPr>
              <a:t>Worku</a:t>
            </a:r>
            <a:r>
              <a:rPr dirty="0" sz="1000" lang="en-US">
                <a:latin typeface="Arial" panose="020B0604020202020204" pitchFamily="34" charset="0"/>
                <a:cs typeface="Arial" panose="020B0604020202020204" pitchFamily="34" charset="0"/>
              </a:rPr>
              <a:t>, T 2020, ‘Current alcohol consumption and associated factors among school adolescents and youths in Ethiopia: A systematic review and meta-analysis’, </a:t>
            </a:r>
            <a:r>
              <a:rPr dirty="0" sz="1000" i="1" lang="en-US">
                <a:latin typeface="Arial" panose="020B0604020202020204" pitchFamily="34" charset="0"/>
                <a:cs typeface="Arial" panose="020B0604020202020204" pitchFamily="34" charset="0"/>
              </a:rPr>
              <a:t>SAGE Open Medicine</a:t>
            </a:r>
            <a:r>
              <a:rPr dirty="0" sz="1000" lang="en-US">
                <a:latin typeface="Arial" panose="020B0604020202020204" pitchFamily="34" charset="0"/>
                <a:cs typeface="Arial" panose="020B0604020202020204" pitchFamily="34" charset="0"/>
              </a:rPr>
              <a:t>, vol. 8, SAGE Publications, viewed 9 February 2026, </a:t>
            </a:r>
            <a:r>
              <a:rPr dirty="0" sz="1000" lang="en-US">
                <a:latin typeface="Arial" panose="020B0604020202020204" pitchFamily="34" charset="0"/>
                <a:cs typeface="Arial" panose="020B0604020202020204" pitchFamily="34" charset="0"/>
                <a:hlinkClick r:id="rId26"/>
              </a:rPr>
              <a:t>https://pubmed.ncbi.nlm.nih.gov/33282302/</a:t>
            </a:r>
            <a:r>
              <a:rPr dirty="0" sz="1000" lang="en-US">
                <a:latin typeface="Arial" panose="020B0604020202020204" pitchFamily="34" charset="0"/>
                <a:cs typeface="Arial" panose="020B0604020202020204" pitchFamily="34" charset="0"/>
              </a:rPr>
              <a:t>.</a:t>
            </a:r>
          </a:p>
          <a:p>
            <a:pPr>
              <a:lnSpc>
                <a:spcPct val="110000"/>
              </a:lnSpc>
              <a:spcAft>
                <a:spcPts val="800"/>
              </a:spcAft>
            </a:pPr>
            <a:endParaRPr sz="1000" kern="100" lang="x-none">
              <a:latin typeface="Arial" panose="020B0604020202020204" pitchFamily="34" charset="0"/>
              <a:ea typeface="Calibri" panose="020F0502020204030204" pitchFamily="34" charset="0"/>
              <a:cs typeface="Arial" panose="020B0604020202020204" pitchFamily="34" charset="0"/>
            </a:endParaRPr>
          </a:p>
          <a:p>
            <a:pPr>
              <a:buNone/>
            </a:pPr>
            <a:endParaRPr dirty="0" sz="1000" lang="en-IN">
              <a:latin typeface="Arial" panose="020B0604020202020204" pitchFamily="34" charset="0"/>
              <a:cs typeface="Arial" panose="020B0604020202020204" pitchFamily="34" charset="0"/>
            </a:endParaRPr>
          </a:p>
        </p:txBody>
      </p:sp>
      <p:sp>
        <p:nvSpPr>
          <p:cNvPr id="1048914" name="TextBox 9"/>
          <p:cNvSpPr txBox="1"/>
          <p:nvPr/>
        </p:nvSpPr>
        <p:spPr>
          <a:xfrm>
            <a:off x="0" y="26949"/>
            <a:ext cx="18288000" cy="1456681"/>
          </a:xfrm>
          <a:prstGeom prst="rect"/>
          <a:solidFill>
            <a:schemeClr val="accent5">
              <a:lumMod val="60000"/>
              <a:lumOff val="40000"/>
            </a:schemeClr>
          </a:solidFill>
        </p:spPr>
        <p:txBody>
          <a:bodyPr anchor="t" bIns="0" lIns="0" rIns="0" rtlCol="0" tIns="0" wrap="square">
            <a:spAutoFit/>
          </a:bodyPr>
          <a:p>
            <a:pPr algn="ctr">
              <a:lnSpc>
                <a:spcPct val="150000"/>
              </a:lnSpc>
              <a:spcBef>
                <a:spcPct val="0"/>
              </a:spcBef>
            </a:pPr>
            <a:r>
              <a:rPr b="1" dirty="0" sz="7200" lang="en-US">
                <a:latin typeface="Arial" panose="020B0604020202020204" pitchFamily="34" charset="0"/>
                <a:ea typeface="BM Hanna"/>
                <a:cs typeface="Arial" panose="020B0604020202020204" pitchFamily="34" charset="0"/>
                <a:sym typeface="BM Hanna"/>
              </a:rPr>
              <a:t>Reference List</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20" name=""/>
        <p:cNvGrpSpPr/>
        <p:nvPr/>
      </p:nvGrpSpPr>
      <p:grpSpPr>
        <a:xfrm>
          <a:off x="0" y="0"/>
          <a:ext cx="0" cy="0"/>
          <a:chOff x="0" y="0"/>
          <a:chExt cx="0" cy="0"/>
        </a:xfrm>
      </p:grpSpPr>
      <p:sp useBgFill="1">
        <p:nvSpPr>
          <p:cNvPr id="1048915" name="Rectangle 6"/>
          <p:cNvSpPr>
            <a:spLocks noChangeAspect="1" noMove="1" noResize="1" noRot="1" noGrp="1" noAdjustHandles="1" noEditPoints="1" noChangeArrowheads="1" noChangeShapeType="1" noTextEdit="1"/>
          </p:cNvSpPr>
          <p:nvPr/>
        </p:nvSpPr>
        <p:spPr>
          <a:xfrm>
            <a:off x="0" y="0"/>
            <a:ext cx="18288000" cy="10287000"/>
          </a:xfrm>
          <a:prstGeom prst="rect"/>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916" name="Rectangle 8"/>
          <p:cNvSpPr>
            <a:spLocks noChangeAspect="1" noMove="1" noResize="1" noRot="1" noGrp="1" noAdjustHandles="1" noEditPoints="1" noChangeArrowheads="1" noChangeShapeType="1" noTextEdit="1"/>
          </p:cNvSpPr>
          <p:nvPr/>
        </p:nvSpPr>
        <p:spPr>
          <a:xfrm rot="10800000">
            <a:off x="-17584" y="-1"/>
            <a:ext cx="18338929" cy="10302106"/>
          </a:xfrm>
          <a:prstGeom prst="rect"/>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917" name="Rectangle 10"/>
          <p:cNvSpPr>
            <a:spLocks noChangeAspect="1" noMove="1" noResize="1" noRot="1" noGrp="1" noAdjustHandles="1" noEditPoints="1" noChangeArrowheads="1" noChangeShapeType="1" noTextEdit="1"/>
          </p:cNvSpPr>
          <p:nvPr/>
        </p:nvSpPr>
        <p:spPr>
          <a:xfrm rot="10800000" flipH="1">
            <a:off x="662938" y="-4"/>
            <a:ext cx="17658404" cy="10302110"/>
          </a:xfrm>
          <a:prstGeom prst="rect"/>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918" name="Rectangle 12"/>
          <p:cNvSpPr>
            <a:spLocks noChangeAspect="1" noMove="1" noResize="1" noRot="1" noGrp="1" noAdjustHandles="1" noEditPoints="1" noChangeArrowheads="1" noChangeShapeType="1" noTextEdit="1"/>
          </p:cNvSpPr>
          <p:nvPr/>
        </p:nvSpPr>
        <p:spPr>
          <a:xfrm rot="10800000">
            <a:off x="-22800" y="0"/>
            <a:ext cx="5435061" cy="10302108"/>
          </a:xfrm>
          <a:prstGeom prst="rect"/>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919" name="Rectangle 14"/>
          <p:cNvSpPr>
            <a:spLocks noChangeAspect="1" noMove="1" noResize="1" noRot="1" noGrp="1" noAdjustHandles="1" noEditPoints="1" noChangeArrowheads="1" noChangeShapeType="1" noTextEdit="1"/>
          </p:cNvSpPr>
          <p:nvPr/>
        </p:nvSpPr>
        <p:spPr>
          <a:xfrm flipH="1">
            <a:off x="-23812" y="-4"/>
            <a:ext cx="18350371" cy="10302113"/>
          </a:xfrm>
          <a:prstGeom prst="rect"/>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920" name="Rectangle 16"/>
          <p:cNvSpPr>
            <a:spLocks noChangeAspect="1" noMove="1" noResize="1" noRot="1" noGrp="1" noAdjustHandles="1" noEditPoints="1" noChangeArrowheads="1" noChangeShapeType="1" noTextEdit="1"/>
          </p:cNvSpPr>
          <p:nvPr/>
        </p:nvSpPr>
        <p:spPr>
          <a:xfrm rot="5400000" flipH="1">
            <a:off x="6726501" y="-1292736"/>
            <a:ext cx="10292897" cy="12896789"/>
          </a:xfrm>
          <a:prstGeom prst="rect"/>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921" name="Oval 18"/>
          <p:cNvSpPr>
            <a:spLocks noChangeAspect="1" noMove="1" noResize="1" noRot="1" noGrp="1" noAdjustHandles="1" noEditPoints="1" noChangeArrowheads="1" noChangeShapeType="1" noTextEdit="1"/>
          </p:cNvSpPr>
          <p:nvPr/>
        </p:nvSpPr>
        <p:spPr>
          <a:xfrm rot="5993193">
            <a:off x="1780458" y="1633574"/>
            <a:ext cx="7451300" cy="7482585"/>
          </a:xfrm>
          <a:prstGeom prst="ellipse"/>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a:p>
        </p:txBody>
      </p:sp>
      <p:sp>
        <p:nvSpPr>
          <p:cNvPr id="1048922" name="TextBox 9"/>
          <p:cNvSpPr txBox="1"/>
          <p:nvPr/>
        </p:nvSpPr>
        <p:spPr>
          <a:xfrm>
            <a:off x="6243850" y="1228476"/>
            <a:ext cx="10072049" cy="4768033"/>
          </a:xfrm>
          <a:prstGeom prst="rect"/>
        </p:spPr>
        <p:txBody>
          <a:bodyPr anchor="b" bIns="45720" lIns="91440" rIns="91440" rtlCol="0" tIns="45720" vert="horz">
            <a:normAutofit/>
          </a:bodyPr>
          <a:p>
            <a:pPr>
              <a:lnSpc>
                <a:spcPct val="90000"/>
              </a:lnSpc>
              <a:spcBef>
                <a:spcPct val="0"/>
              </a:spcBef>
              <a:spcAft>
                <a:spcPts val="600"/>
              </a:spcAft>
            </a:pPr>
            <a:r>
              <a:rPr b="1" dirty="0" sz="8000" kern="1200" lang="en-US">
                <a:solidFill>
                  <a:srgbClr val="FFFFFF"/>
                </a:solidFill>
                <a:latin typeface="+mj-lt"/>
                <a:ea typeface="+mj-ea"/>
                <a:cs typeface="+mj-cs"/>
                <a:sym typeface="BM Hanna"/>
              </a:rPr>
              <a:t>Thank you</a:t>
            </a:r>
          </a:p>
        </p:txBody>
      </p:sp>
      <p:sp>
        <p:nvSpPr>
          <p:cNvPr id="1048923" name="Rectangle 20"/>
          <p:cNvSpPr>
            <a:spLocks noChangeAspect="1" noMove="1" noResize="1" noRot="1" noGrp="1" noAdjustHandles="1" noEditPoints="1" noChangeArrowheads="1" noChangeShapeType="1" noTextEdit="1"/>
          </p:cNvSpPr>
          <p:nvPr/>
        </p:nvSpPr>
        <p:spPr>
          <a:xfrm flipH="1">
            <a:off x="-4" y="6735165"/>
            <a:ext cx="18326564" cy="3566943"/>
          </a:xfrm>
          <a:prstGeom prst="rect"/>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Application>Microsoft Macintosh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title>Alcohol Effects Educational Presentation in a Blue Orange Bold Style</dc:title>
  <dc:creator>abhishek mandanka</dc:creator>
  <cp:lastModifiedBy>.</cp:lastModifiedBy>
  <dcterms:created xsi:type="dcterms:W3CDTF">2006-08-15T22:00:00Z</dcterms:created>
  <dcterms:modified xsi:type="dcterms:W3CDTF">2026-02-14T18:16:42Z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1f55894ca04f48bc89d1e19b24695ed2</vt:lpwstr>
  </property>
</Properties>
</file>