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>
      <p:cViewPr varScale="1">
        <p:scale>
          <a:sx n="74" d="100"/>
          <a:sy n="74" d="100"/>
        </p:scale>
        <p:origin x="-10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boardmakeronline.com/Activity/815800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Two examples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Social Stories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214744"/>
            <a:ext cx="8077200" cy="526554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292080" y="5777345"/>
            <a:ext cx="3120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National Autistic Society (2014)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914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492896"/>
            <a:ext cx="2285714" cy="228571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788024" y="4941168"/>
            <a:ext cx="41044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Tardiff</a:t>
            </a:r>
            <a:r>
              <a:rPr lang="en-GB" dirty="0" smtClean="0"/>
              <a:t>, K. (2011) </a:t>
            </a:r>
            <a:r>
              <a:rPr lang="en-GB" i="1" dirty="0" smtClean="0"/>
              <a:t>I </a:t>
            </a:r>
            <a:r>
              <a:rPr lang="en-GB" i="1" dirty="0" smtClean="0"/>
              <a:t>wash </a:t>
            </a:r>
            <a:r>
              <a:rPr lang="en-GB" i="1" dirty="0" smtClean="0"/>
              <a:t>away germs</a:t>
            </a:r>
          </a:p>
          <a:p>
            <a:r>
              <a:rPr lang="en-GB" i="1" dirty="0"/>
              <a:t>Available at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boardmakeronline.com/Activity/815800</a:t>
            </a:r>
            <a:r>
              <a:rPr lang="en-GB" dirty="0" smtClean="0"/>
              <a:t> [Accessed </a:t>
            </a:r>
            <a:r>
              <a:rPr lang="en-GB" dirty="0" smtClean="0"/>
              <a:t>18</a:t>
            </a:r>
            <a:r>
              <a:rPr lang="en-GB" dirty="0" smtClean="0"/>
              <a:t>/10/2017</a:t>
            </a:r>
            <a:r>
              <a:rPr lang="en-GB" dirty="0" smtClean="0"/>
              <a:t>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196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6</TotalTime>
  <Words>30</Words>
  <Application>Microsoft Office PowerPoint</Application>
  <PresentationFormat>On-screen Show (4:3)</PresentationFormat>
  <Paragraphs>5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UWTSD blue background</vt:lpstr>
      <vt:lpstr>Social Stories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Stories</dc:title>
  <dc:creator>Ken Dicks</dc:creator>
  <cp:lastModifiedBy>Ken Dicks</cp:lastModifiedBy>
  <cp:revision>2</cp:revision>
  <dcterms:created xsi:type="dcterms:W3CDTF">2017-02-28T11:59:26Z</dcterms:created>
  <dcterms:modified xsi:type="dcterms:W3CDTF">2017-10-22T11:38:50Z</dcterms:modified>
</cp:coreProperties>
</file>