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5DF87C-6C14-4F5D-9608-5912EDB1C11C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0CD72-DB25-47B3-95D8-3C58048E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97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0CD72-DB25-47B3-95D8-3C58048E8A1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75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6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447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569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978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04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909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723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4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12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80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1641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355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9134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08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825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864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958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  <p:sldLayoutId id="2147483845" r:id="rId12"/>
    <p:sldLayoutId id="2147483846" r:id="rId13"/>
    <p:sldLayoutId id="2147483847" r:id="rId14"/>
    <p:sldLayoutId id="2147483848" r:id="rId15"/>
    <p:sldLayoutId id="214748384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bing.com/images/search?q=images+of+insert+tab&amp;FORM=HDRSC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621039E0-6BC4-55EC-45BF-5FE235044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239" y="291751"/>
            <a:ext cx="2923959" cy="144633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4E02160-3EA9-5F9E-F1B5-90C0997FDF33}"/>
              </a:ext>
            </a:extLst>
          </p:cNvPr>
          <p:cNvSpPr txBox="1"/>
          <p:nvPr/>
        </p:nvSpPr>
        <p:spPr>
          <a:xfrm>
            <a:off x="2997083" y="291751"/>
            <a:ext cx="6892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How To Create A Chart In A Word Document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6D316E3-3B54-CEFF-751A-B48D59575D9A}"/>
              </a:ext>
            </a:extLst>
          </p:cNvPr>
          <p:cNvSpPr txBox="1"/>
          <p:nvPr/>
        </p:nvSpPr>
        <p:spPr>
          <a:xfrm>
            <a:off x="2045489" y="1276425"/>
            <a:ext cx="2503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1.Open Word Document</a:t>
            </a:r>
          </a:p>
          <a:p>
            <a:r>
              <a:rPr lang="en-GB" dirty="0"/>
              <a:t>Click On Insert 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9F1EBA4C-815D-1879-FE14-589372D35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3740" y="2235639"/>
            <a:ext cx="2923960" cy="1639661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68AF5C9B-8F79-8F2E-1D2C-8D8B11FFBDB2}"/>
              </a:ext>
            </a:extLst>
          </p:cNvPr>
          <p:cNvSpPr txBox="1"/>
          <p:nvPr/>
        </p:nvSpPr>
        <p:spPr>
          <a:xfrm>
            <a:off x="6033032" y="1888165"/>
            <a:ext cx="3309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2.Then click On The Chart Tab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1339D450-23C6-A2A6-B0A7-5830F905A6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57497"/>
            <a:ext cx="3452813" cy="1639661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CE4851B2-D9AB-1D6F-3022-40C188CF7D72}"/>
              </a:ext>
            </a:extLst>
          </p:cNvPr>
          <p:cNvSpPr txBox="1"/>
          <p:nvPr/>
        </p:nvSpPr>
        <p:spPr>
          <a:xfrm>
            <a:off x="2895720" y="3983966"/>
            <a:ext cx="59109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3.Once you have clicked on the chart tab you can chose from several charts to insert onto your word document.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9B8D1DEE-CB97-BFEA-63E8-46F359CF68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02079" y="4622598"/>
            <a:ext cx="3385581" cy="1316695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CFE9F152-AA39-B07C-CB35-0D744281A2D7}"/>
              </a:ext>
            </a:extLst>
          </p:cNvPr>
          <p:cNvSpPr txBox="1"/>
          <p:nvPr/>
        </p:nvSpPr>
        <p:spPr>
          <a:xfrm>
            <a:off x="-28239" y="5939293"/>
            <a:ext cx="47570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7"/>
              </a:rPr>
              <a:t>images of chart tab in word - Search Images</a:t>
            </a:r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D9DEA60-B982-9EEE-0026-466A7C61CF2E}"/>
              </a:ext>
            </a:extLst>
          </p:cNvPr>
          <p:cNvSpPr txBox="1"/>
          <p:nvPr/>
        </p:nvSpPr>
        <p:spPr>
          <a:xfrm>
            <a:off x="-28239" y="6308625"/>
            <a:ext cx="4147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7"/>
              </a:rPr>
              <a:t>images of insert tab - Search Images</a:t>
            </a:r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E4C03DF-BF02-0823-81A5-39EDF8E4546F}"/>
              </a:ext>
            </a:extLst>
          </p:cNvPr>
          <p:cNvSpPr txBox="1"/>
          <p:nvPr/>
        </p:nvSpPr>
        <p:spPr>
          <a:xfrm>
            <a:off x="9786258" y="6123959"/>
            <a:ext cx="2590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2443051</a:t>
            </a:r>
          </a:p>
          <a:p>
            <a:r>
              <a:rPr lang="en-GB" dirty="0"/>
              <a:t>Cherelle Louise Egan</a:t>
            </a:r>
          </a:p>
        </p:txBody>
      </p:sp>
    </p:spTree>
    <p:extLst>
      <p:ext uri="{BB962C8B-B14F-4D97-AF65-F5344CB8AC3E}">
        <p14:creationId xmlns:p14="http://schemas.microsoft.com/office/powerpoint/2010/main" val="4541028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9" ma:contentTypeDescription="Create a new document." ma:contentTypeScope="" ma:versionID="2c1b09067ca7ac8bac95682f814b6d01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ad9cf99d069e6f33dde090e42bcabcd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FAFA34DC-3CCB-476D-9BFF-4556F14DBE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B13598-7B9F-4242-A9EF-571540E087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25479C-8C76-497C-A903-0322E67BFA0F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04d956d8-1ffd-4dba-87ce-03f615e16f58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20740</TotalTime>
  <Words>69</Words>
  <Application>Microsoft Office PowerPoint</Application>
  <PresentationFormat>Widescreen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Cherelle Louise Egan (2443051)</dc:creator>
  <cp:lastModifiedBy>Cherelle Louise Egan (2443051)</cp:lastModifiedBy>
  <cp:revision>4</cp:revision>
  <dcterms:created xsi:type="dcterms:W3CDTF">2025-07-16T10:44:21Z</dcterms:created>
  <dcterms:modified xsi:type="dcterms:W3CDTF">2025-07-30T20:24:52Z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