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1" r:id="rId1"/>
  </p:sldMasterIdLst>
  <p:notesMasterIdLst>
    <p:notesMasterId r:id="rId29"/>
  </p:notesMasterIdLst>
  <p:sldIdLst>
    <p:sldId id="264" r:id="rId2"/>
    <p:sldId id="276" r:id="rId3"/>
    <p:sldId id="279" r:id="rId4"/>
    <p:sldId id="292" r:id="rId5"/>
    <p:sldId id="266" r:id="rId6"/>
    <p:sldId id="267" r:id="rId7"/>
    <p:sldId id="268" r:id="rId8"/>
    <p:sldId id="269" r:id="rId9"/>
    <p:sldId id="270" r:id="rId10"/>
    <p:sldId id="271" r:id="rId11"/>
    <p:sldId id="277" r:id="rId12"/>
    <p:sldId id="293" r:id="rId13"/>
    <p:sldId id="260" r:id="rId14"/>
    <p:sldId id="261" r:id="rId15"/>
    <p:sldId id="262" r:id="rId16"/>
    <p:sldId id="263" r:id="rId17"/>
    <p:sldId id="280" r:id="rId18"/>
    <p:sldId id="294" r:id="rId19"/>
    <p:sldId id="272" r:id="rId20"/>
    <p:sldId id="273" r:id="rId21"/>
    <p:sldId id="275" r:id="rId22"/>
    <p:sldId id="281" r:id="rId23"/>
    <p:sldId id="295" r:id="rId24"/>
    <p:sldId id="290" r:id="rId25"/>
    <p:sldId id="283" r:id="rId26"/>
    <p:sldId id="286" r:id="rId27"/>
    <p:sldId id="28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A6ED5-4AFB-E5D2-D023-A9582A6C54BC}" v="3" dt="2025-11-08T17:31:33.495"/>
    <p1510:client id="{27A1AC6F-60CC-7247-9AAC-B83ACEDE3BFB}" v="5" dt="2025-11-07T21:16:00.428"/>
    <p1510:client id="{29EAC703-5A4E-F294-4E3C-FEC4F2A9DADA}" v="240" dt="2025-11-08T01:23:34.938"/>
    <p1510:client id="{3788CF58-02BA-9508-ACD8-1C3175E34186}" v="73" dt="2025-11-08T16:55:50.588"/>
    <p1510:client id="{40C0B9B2-2712-51D0-6450-BB823803D90A}" v="238" dt="2025-11-08T17:10:33.615"/>
    <p1510:client id="{8693801A-9510-257C-1096-E35BB33F10AB}" v="6" dt="2025-11-07T22:25:23.918"/>
    <p1510:client id="{88DBB683-A06C-CE22-672B-D0BA6FFC81A2}" v="72" dt="2025-11-07T21:31:35.984"/>
    <p1510:client id="{A3DD103F-6772-DD4B-AC04-B4C08A1CA509}" v="1642" dt="2025-11-08T17:34:07.403"/>
    <p1510:client id="{F0C0B1D8-EB35-00CF-9ADB-2BB3A1F98C3C}" v="282" dt="2025-11-08T00:28:58.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elyn Dipadua Flores (2515007)" userId="S::2515007@student.uwtsd.ac.uk::42ab485f-f7da-4743-a038-cb6ceb1d57ba" providerId="AD" clId="Web-{40C0B9B2-2712-51D0-6450-BB823803D90A}"/>
    <pc:docChg chg="modSld">
      <pc:chgData name="Emelyn Dipadua Flores (2515007)" userId="S::2515007@student.uwtsd.ac.uk::42ab485f-f7da-4743-a038-cb6ceb1d57ba" providerId="AD" clId="Web-{40C0B9B2-2712-51D0-6450-BB823803D90A}" dt="2025-11-08T17:10:33.615" v="237" actId="20577"/>
      <pc:docMkLst>
        <pc:docMk/>
      </pc:docMkLst>
      <pc:sldChg chg="modSp">
        <pc:chgData name="Emelyn Dipadua Flores (2515007)" userId="S::2515007@student.uwtsd.ac.uk::42ab485f-f7da-4743-a038-cb6ceb1d57ba" providerId="AD" clId="Web-{40C0B9B2-2712-51D0-6450-BB823803D90A}" dt="2025-11-08T17:10:33.615" v="237" actId="20577"/>
        <pc:sldMkLst>
          <pc:docMk/>
          <pc:sldMk cId="177941406" sldId="272"/>
        </pc:sldMkLst>
        <pc:spChg chg="mod">
          <ac:chgData name="Emelyn Dipadua Flores (2515007)" userId="S::2515007@student.uwtsd.ac.uk::42ab485f-f7da-4743-a038-cb6ceb1d57ba" providerId="AD" clId="Web-{40C0B9B2-2712-51D0-6450-BB823803D90A}" dt="2025-11-08T17:10:33.615" v="237" actId="20577"/>
          <ac:spMkLst>
            <pc:docMk/>
            <pc:sldMk cId="177941406" sldId="272"/>
            <ac:spMk id="3" creationId="{F1870342-42B5-10E0-436B-24DEA923359E}"/>
          </ac:spMkLst>
        </pc:spChg>
      </pc:sldChg>
    </pc:docChg>
  </pc:docChgLst>
  <pc:docChgLst>
    <pc:chgData name="Glenda Ancheta Divina (2514348)" userId="S::2514348@student.uwtsd.ac.uk::754b0dca-9fbe-4808-8543-4a47abb3fea2" providerId="AD" clId="Web-{88DBB683-A06C-CE22-672B-D0BA6FFC81A2}"/>
    <pc:docChg chg="addSld delSld modSld sldOrd">
      <pc:chgData name="Glenda Ancheta Divina (2514348)" userId="S::2514348@student.uwtsd.ac.uk::754b0dca-9fbe-4808-8543-4a47abb3fea2" providerId="AD" clId="Web-{88DBB683-A06C-CE22-672B-D0BA6FFC81A2}" dt="2025-11-07T21:31:34.234" v="66" actId="20577"/>
      <pc:docMkLst>
        <pc:docMk/>
      </pc:docMkLst>
      <pc:sldChg chg="add del">
        <pc:chgData name="Glenda Ancheta Divina (2514348)" userId="S::2514348@student.uwtsd.ac.uk::754b0dca-9fbe-4808-8543-4a47abb3fea2" providerId="AD" clId="Web-{88DBB683-A06C-CE22-672B-D0BA6FFC81A2}" dt="2025-11-07T21:27:37.074" v="10"/>
        <pc:sldMkLst>
          <pc:docMk/>
          <pc:sldMk cId="440013322" sldId="256"/>
        </pc:sldMkLst>
      </pc:sldChg>
      <pc:sldChg chg="new del ord">
        <pc:chgData name="Glenda Ancheta Divina (2514348)" userId="S::2514348@student.uwtsd.ac.uk::754b0dca-9fbe-4808-8543-4a47abb3fea2" providerId="AD" clId="Web-{88DBB683-A06C-CE22-672B-D0BA6FFC81A2}" dt="2025-11-07T21:27:39.371" v="11"/>
        <pc:sldMkLst>
          <pc:docMk/>
          <pc:sldMk cId="41399038" sldId="264"/>
        </pc:sldMkLst>
      </pc:sldChg>
      <pc:sldChg chg="new ord">
        <pc:chgData name="Glenda Ancheta Divina (2514348)" userId="S::2514348@student.uwtsd.ac.uk::754b0dca-9fbe-4808-8543-4a47abb3fea2" providerId="AD" clId="Web-{88DBB683-A06C-CE22-672B-D0BA6FFC81A2}" dt="2025-11-07T21:28:19.964" v="13"/>
        <pc:sldMkLst>
          <pc:docMk/>
          <pc:sldMk cId="2508280791" sldId="264"/>
        </pc:sldMkLst>
      </pc:sldChg>
      <pc:sldChg chg="new del ord">
        <pc:chgData name="Glenda Ancheta Divina (2514348)" userId="S::2514348@student.uwtsd.ac.uk::754b0dca-9fbe-4808-8543-4a47abb3fea2" providerId="AD" clId="Web-{88DBB683-A06C-CE22-672B-D0BA6FFC81A2}" dt="2025-11-07T21:23:42.962" v="4"/>
        <pc:sldMkLst>
          <pc:docMk/>
          <pc:sldMk cId="2518979175" sldId="264"/>
        </pc:sldMkLst>
      </pc:sldChg>
      <pc:sldChg chg="addSp delSp modSp new">
        <pc:chgData name="Glenda Ancheta Divina (2514348)" userId="S::2514348@student.uwtsd.ac.uk::754b0dca-9fbe-4808-8543-4a47abb3fea2" providerId="AD" clId="Web-{88DBB683-A06C-CE22-672B-D0BA6FFC81A2}" dt="2025-11-07T21:29:26.325" v="31" actId="14100"/>
        <pc:sldMkLst>
          <pc:docMk/>
          <pc:sldMk cId="1823485375" sldId="265"/>
        </pc:sldMkLst>
        <pc:spChg chg="mod">
          <ac:chgData name="Glenda Ancheta Divina (2514348)" userId="S::2514348@student.uwtsd.ac.uk::754b0dca-9fbe-4808-8543-4a47abb3fea2" providerId="AD" clId="Web-{88DBB683-A06C-CE22-672B-D0BA6FFC81A2}" dt="2025-11-07T21:29:06.418" v="27" actId="20577"/>
          <ac:spMkLst>
            <pc:docMk/>
            <pc:sldMk cId="1823485375" sldId="265"/>
            <ac:spMk id="2" creationId="{314A2D7E-0CA3-3C9A-2890-ADBA2825BE60}"/>
          </ac:spMkLst>
        </pc:spChg>
        <pc:spChg chg="add del">
          <ac:chgData name="Glenda Ancheta Divina (2514348)" userId="S::2514348@student.uwtsd.ac.uk::754b0dca-9fbe-4808-8543-4a47abb3fea2" providerId="AD" clId="Web-{88DBB683-A06C-CE22-672B-D0BA6FFC81A2}" dt="2025-11-07T21:28:56.808" v="16"/>
          <ac:spMkLst>
            <pc:docMk/>
            <pc:sldMk cId="1823485375" sldId="265"/>
            <ac:spMk id="3" creationId="{B6D833DA-4F26-A9F1-5C93-69EB13784E50}"/>
          </ac:spMkLst>
        </pc:spChg>
        <pc:spChg chg="add mod">
          <ac:chgData name="Glenda Ancheta Divina (2514348)" userId="S::2514348@student.uwtsd.ac.uk::754b0dca-9fbe-4808-8543-4a47abb3fea2" providerId="AD" clId="Web-{88DBB683-A06C-CE22-672B-D0BA6FFC81A2}" dt="2025-11-07T21:29:26.325" v="31" actId="14100"/>
          <ac:spMkLst>
            <pc:docMk/>
            <pc:sldMk cId="1823485375" sldId="265"/>
            <ac:spMk id="4" creationId="{D02A4146-70F3-455F-05CE-445D508AC507}"/>
          </ac:spMkLst>
        </pc:spChg>
      </pc:sldChg>
      <pc:sldChg chg="addSp modSp new">
        <pc:chgData name="Glenda Ancheta Divina (2514348)" userId="S::2514348@student.uwtsd.ac.uk::754b0dca-9fbe-4808-8543-4a47abb3fea2" providerId="AD" clId="Web-{88DBB683-A06C-CE22-672B-D0BA6FFC81A2}" dt="2025-11-07T21:31:34.234" v="66" actId="20577"/>
        <pc:sldMkLst>
          <pc:docMk/>
          <pc:sldMk cId="3237334091" sldId="266"/>
        </pc:sldMkLst>
        <pc:spChg chg="mod">
          <ac:chgData name="Glenda Ancheta Divina (2514348)" userId="S::2514348@student.uwtsd.ac.uk::754b0dca-9fbe-4808-8543-4a47abb3fea2" providerId="AD" clId="Web-{88DBB683-A06C-CE22-672B-D0BA6FFC81A2}" dt="2025-11-07T21:31:34.234" v="66" actId="20577"/>
          <ac:spMkLst>
            <pc:docMk/>
            <pc:sldMk cId="3237334091" sldId="266"/>
            <ac:spMk id="2" creationId="{FC90FB24-A4C7-10DA-2908-FC4BE1BC8E32}"/>
          </ac:spMkLst>
        </pc:spChg>
        <pc:spChg chg="add mod">
          <ac:chgData name="Glenda Ancheta Divina (2514348)" userId="S::2514348@student.uwtsd.ac.uk::754b0dca-9fbe-4808-8543-4a47abb3fea2" providerId="AD" clId="Web-{88DBB683-A06C-CE22-672B-D0BA6FFC81A2}" dt="2025-11-07T21:30:33.890" v="40" actId="14100"/>
          <ac:spMkLst>
            <pc:docMk/>
            <pc:sldMk cId="3237334091" sldId="266"/>
            <ac:spMk id="3" creationId="{1298A5D7-7155-298E-5B19-1A788B19BBAE}"/>
          </ac:spMkLst>
        </pc:spChg>
      </pc:sldChg>
      <pc:sldChg chg="addSp delSp modSp add replId">
        <pc:chgData name="Glenda Ancheta Divina (2514348)" userId="S::2514348@student.uwtsd.ac.uk::754b0dca-9fbe-4808-8543-4a47abb3fea2" providerId="AD" clId="Web-{88DBB683-A06C-CE22-672B-D0BA6FFC81A2}" dt="2025-11-07T21:31:24.343" v="60" actId="20577"/>
        <pc:sldMkLst>
          <pc:docMk/>
          <pc:sldMk cId="1262025033" sldId="267"/>
        </pc:sldMkLst>
        <pc:spChg chg="mod">
          <ac:chgData name="Glenda Ancheta Divina (2514348)" userId="S::2514348@student.uwtsd.ac.uk::754b0dca-9fbe-4808-8543-4a47abb3fea2" providerId="AD" clId="Web-{88DBB683-A06C-CE22-672B-D0BA6FFC81A2}" dt="2025-11-07T21:31:24.343" v="60" actId="20577"/>
          <ac:spMkLst>
            <pc:docMk/>
            <pc:sldMk cId="1262025033" sldId="267"/>
            <ac:spMk id="2" creationId="{39C1A490-F453-F35A-AAE3-D3C1F6B33FC6}"/>
          </ac:spMkLst>
        </pc:spChg>
        <pc:spChg chg="del mod">
          <ac:chgData name="Glenda Ancheta Divina (2514348)" userId="S::2514348@student.uwtsd.ac.uk::754b0dca-9fbe-4808-8543-4a47abb3fea2" providerId="AD" clId="Web-{88DBB683-A06C-CE22-672B-D0BA6FFC81A2}" dt="2025-11-07T21:30:53.312" v="45"/>
          <ac:spMkLst>
            <pc:docMk/>
            <pc:sldMk cId="1262025033" sldId="267"/>
            <ac:spMk id="3" creationId="{DFBBBF85-88C3-0CAD-73F2-E5EEB4783B34}"/>
          </ac:spMkLst>
        </pc:spChg>
        <pc:spChg chg="add mod">
          <ac:chgData name="Glenda Ancheta Divina (2514348)" userId="S::2514348@student.uwtsd.ac.uk::754b0dca-9fbe-4808-8543-4a47abb3fea2" providerId="AD" clId="Web-{88DBB683-A06C-CE22-672B-D0BA6FFC81A2}" dt="2025-11-07T21:31:00.187" v="46" actId="1076"/>
          <ac:spMkLst>
            <pc:docMk/>
            <pc:sldMk cId="1262025033" sldId="267"/>
            <ac:spMk id="4" creationId="{8EFB3DE4-99A0-968A-73F0-408D4F087451}"/>
          </ac:spMkLst>
        </pc:spChg>
      </pc:sldChg>
    </pc:docChg>
  </pc:docChgLst>
  <pc:docChgLst>
    <pc:chgData name="Emelyn Dipadua Flores (2515007)" userId="S::2515007@student.uwtsd.ac.uk::42ab485f-f7da-4743-a038-cb6ceb1d57ba" providerId="AD" clId="Web-{F0C0B1D8-EB35-00CF-9ADB-2BB3A1F98C3C}"/>
    <pc:docChg chg="addSld delSld modSld sldOrd">
      <pc:chgData name="Emelyn Dipadua Flores (2515007)" userId="S::2515007@student.uwtsd.ac.uk::42ab485f-f7da-4743-a038-cb6ceb1d57ba" providerId="AD" clId="Web-{F0C0B1D8-EB35-00CF-9ADB-2BB3A1F98C3C}" dt="2025-11-08T00:28:58.865" v="283"/>
      <pc:docMkLst>
        <pc:docMk/>
      </pc:docMkLst>
      <pc:sldChg chg="ord">
        <pc:chgData name="Emelyn Dipadua Flores (2515007)" userId="S::2515007@student.uwtsd.ac.uk::42ab485f-f7da-4743-a038-cb6ceb1d57ba" providerId="AD" clId="Web-{F0C0B1D8-EB35-00CF-9ADB-2BB3A1F98C3C}" dt="2025-11-08T00:28:58.865" v="283"/>
        <pc:sldMkLst>
          <pc:docMk/>
          <pc:sldMk cId="3237334091" sldId="266"/>
        </pc:sldMkLst>
      </pc:sldChg>
      <pc:sldChg chg="addSp modSp new">
        <pc:chgData name="Emelyn Dipadua Flores (2515007)" userId="S::2515007@student.uwtsd.ac.uk::42ab485f-f7da-4743-a038-cb6ceb1d57ba" providerId="AD" clId="Web-{F0C0B1D8-EB35-00CF-9ADB-2BB3A1F98C3C}" dt="2025-11-07T21:46:59.224" v="21" actId="20577"/>
        <pc:sldMkLst>
          <pc:docMk/>
          <pc:sldMk cId="177941406" sldId="272"/>
        </pc:sldMkLst>
        <pc:spChg chg="mod">
          <ac:chgData name="Emelyn Dipadua Flores (2515007)" userId="S::2515007@student.uwtsd.ac.uk::42ab485f-f7da-4743-a038-cb6ceb1d57ba" providerId="AD" clId="Web-{F0C0B1D8-EB35-00CF-9ADB-2BB3A1F98C3C}" dt="2025-11-07T21:46:23.499" v="16" actId="20577"/>
          <ac:spMkLst>
            <pc:docMk/>
            <pc:sldMk cId="177941406" sldId="272"/>
            <ac:spMk id="2" creationId="{941891AA-4497-9336-C09C-8094055E7A1A}"/>
          </ac:spMkLst>
        </pc:spChg>
        <pc:spChg chg="add mod">
          <ac:chgData name="Emelyn Dipadua Flores (2515007)" userId="S::2515007@student.uwtsd.ac.uk::42ab485f-f7da-4743-a038-cb6ceb1d57ba" providerId="AD" clId="Web-{F0C0B1D8-EB35-00CF-9ADB-2BB3A1F98C3C}" dt="2025-11-07T21:46:59.224" v="21" actId="20577"/>
          <ac:spMkLst>
            <pc:docMk/>
            <pc:sldMk cId="177941406" sldId="272"/>
            <ac:spMk id="3" creationId="{F1870342-42B5-10E0-436B-24DEA923359E}"/>
          </ac:spMkLst>
        </pc:spChg>
      </pc:sldChg>
      <pc:sldChg chg="new del">
        <pc:chgData name="Emelyn Dipadua Flores (2515007)" userId="S::2515007@student.uwtsd.ac.uk::42ab485f-f7da-4743-a038-cb6ceb1d57ba" providerId="AD" clId="Web-{F0C0B1D8-EB35-00CF-9ADB-2BB3A1F98C3C}" dt="2025-11-07T21:45:32.733" v="1"/>
        <pc:sldMkLst>
          <pc:docMk/>
          <pc:sldMk cId="2702779863" sldId="272"/>
        </pc:sldMkLst>
      </pc:sldChg>
      <pc:sldChg chg="addSp modSp new">
        <pc:chgData name="Emelyn Dipadua Flores (2515007)" userId="S::2515007@student.uwtsd.ac.uk::42ab485f-f7da-4743-a038-cb6ceb1d57ba" providerId="AD" clId="Web-{F0C0B1D8-EB35-00CF-9ADB-2BB3A1F98C3C}" dt="2025-11-07T22:09:08.110" v="282" actId="20577"/>
        <pc:sldMkLst>
          <pc:docMk/>
          <pc:sldMk cId="741481281" sldId="273"/>
        </pc:sldMkLst>
        <pc:spChg chg="mod">
          <ac:chgData name="Emelyn Dipadua Flores (2515007)" userId="S::2515007@student.uwtsd.ac.uk::42ab485f-f7da-4743-a038-cb6ceb1d57ba" providerId="AD" clId="Web-{F0C0B1D8-EB35-00CF-9ADB-2BB3A1F98C3C}" dt="2025-11-07T22:09:08.110" v="282" actId="20577"/>
          <ac:spMkLst>
            <pc:docMk/>
            <pc:sldMk cId="741481281" sldId="273"/>
            <ac:spMk id="2" creationId="{8673B18A-2850-F686-6BE1-9DCB71927341}"/>
          </ac:spMkLst>
        </pc:spChg>
        <pc:spChg chg="add mod">
          <ac:chgData name="Emelyn Dipadua Flores (2515007)" userId="S::2515007@student.uwtsd.ac.uk::42ab485f-f7da-4743-a038-cb6ceb1d57ba" providerId="AD" clId="Web-{F0C0B1D8-EB35-00CF-9ADB-2BB3A1F98C3C}" dt="2025-11-07T21:47:28.714" v="29" actId="1076"/>
          <ac:spMkLst>
            <pc:docMk/>
            <pc:sldMk cId="741481281" sldId="273"/>
            <ac:spMk id="3" creationId="{134FD63F-B900-546F-937C-3000574E8F90}"/>
          </ac:spMkLst>
        </pc:spChg>
      </pc:sldChg>
      <pc:sldChg chg="addSp modSp new">
        <pc:chgData name="Emelyn Dipadua Flores (2515007)" userId="S::2515007@student.uwtsd.ac.uk::42ab485f-f7da-4743-a038-cb6ceb1d57ba" providerId="AD" clId="Web-{F0C0B1D8-EB35-00CF-9ADB-2BB3A1F98C3C}" dt="2025-11-07T21:48:20.659" v="56" actId="20577"/>
        <pc:sldMkLst>
          <pc:docMk/>
          <pc:sldMk cId="793633786" sldId="274"/>
        </pc:sldMkLst>
        <pc:spChg chg="mod">
          <ac:chgData name="Emelyn Dipadua Flores (2515007)" userId="S::2515007@student.uwtsd.ac.uk::42ab485f-f7da-4743-a038-cb6ceb1d57ba" providerId="AD" clId="Web-{F0C0B1D8-EB35-00CF-9ADB-2BB3A1F98C3C}" dt="2025-11-07T21:48:20.659" v="56" actId="20577"/>
          <ac:spMkLst>
            <pc:docMk/>
            <pc:sldMk cId="793633786" sldId="274"/>
            <ac:spMk id="2" creationId="{B2195547-8B79-DAEA-6BA3-473C3E7C3E8C}"/>
          </ac:spMkLst>
        </pc:spChg>
        <pc:spChg chg="add mod">
          <ac:chgData name="Emelyn Dipadua Flores (2515007)" userId="S::2515007@student.uwtsd.ac.uk::42ab485f-f7da-4743-a038-cb6ceb1d57ba" providerId="AD" clId="Web-{F0C0B1D8-EB35-00CF-9ADB-2BB3A1F98C3C}" dt="2025-11-07T21:47:50.592" v="32"/>
          <ac:spMkLst>
            <pc:docMk/>
            <pc:sldMk cId="793633786" sldId="274"/>
            <ac:spMk id="3" creationId="{10350FC7-60ED-68B1-5175-14BA7AAF04F7}"/>
          </ac:spMkLst>
        </pc:spChg>
      </pc:sldChg>
      <pc:sldChg chg="addSp modSp new">
        <pc:chgData name="Emelyn Dipadua Flores (2515007)" userId="S::2515007@student.uwtsd.ac.uk::42ab485f-f7da-4743-a038-cb6ceb1d57ba" providerId="AD" clId="Web-{F0C0B1D8-EB35-00CF-9ADB-2BB3A1F98C3C}" dt="2025-11-07T21:48:57.944" v="63"/>
        <pc:sldMkLst>
          <pc:docMk/>
          <pc:sldMk cId="3384714349" sldId="275"/>
        </pc:sldMkLst>
        <pc:spChg chg="mod">
          <ac:chgData name="Emelyn Dipadua Flores (2515007)" userId="S::2515007@student.uwtsd.ac.uk::42ab485f-f7da-4743-a038-cb6ceb1d57ba" providerId="AD" clId="Web-{F0C0B1D8-EB35-00CF-9ADB-2BB3A1F98C3C}" dt="2025-11-07T21:48:45.693" v="61" actId="20577"/>
          <ac:spMkLst>
            <pc:docMk/>
            <pc:sldMk cId="3384714349" sldId="275"/>
            <ac:spMk id="2" creationId="{C331FC1A-1D55-C164-6403-212C87C3AFA1}"/>
          </ac:spMkLst>
        </pc:spChg>
        <pc:spChg chg="add mod">
          <ac:chgData name="Emelyn Dipadua Flores (2515007)" userId="S::2515007@student.uwtsd.ac.uk::42ab485f-f7da-4743-a038-cb6ceb1d57ba" providerId="AD" clId="Web-{F0C0B1D8-EB35-00CF-9ADB-2BB3A1F98C3C}" dt="2025-11-07T21:48:57.944" v="63"/>
          <ac:spMkLst>
            <pc:docMk/>
            <pc:sldMk cId="3384714349" sldId="275"/>
            <ac:spMk id="3" creationId="{790CEE2A-7C10-D181-9E71-6BC653572420}"/>
          </ac:spMkLst>
        </pc:spChg>
      </pc:sldChg>
    </pc:docChg>
  </pc:docChgLst>
  <pc:docChgLst>
    <pc:chgData name="Glenda Ancheta Divina (2514348)" userId="S::2514348@student.uwtsd.ac.uk::754b0dca-9fbe-4808-8543-4a47abb3fea2" providerId="AD" clId="Web-{29EAC703-5A4E-F294-4E3C-FEC4F2A9DADA}"/>
    <pc:docChg chg="addSld delSld modSld">
      <pc:chgData name="Glenda Ancheta Divina (2514348)" userId="S::2514348@student.uwtsd.ac.uk::754b0dca-9fbe-4808-8543-4a47abb3fea2" providerId="AD" clId="Web-{29EAC703-5A4E-F294-4E3C-FEC4F2A9DADA}" dt="2025-11-08T01:23:34.938" v="226" actId="20577"/>
      <pc:docMkLst>
        <pc:docMk/>
      </pc:docMkLst>
      <pc:sldChg chg="addSp delSp modSp mod setBg modClrScheme setClrOvrMap chgLayout">
        <pc:chgData name="Glenda Ancheta Divina (2514348)" userId="S::2514348@student.uwtsd.ac.uk::754b0dca-9fbe-4808-8543-4a47abb3fea2" providerId="AD" clId="Web-{29EAC703-5A4E-F294-4E3C-FEC4F2A9DADA}" dt="2025-11-07T21:39:29.041" v="205" actId="20577"/>
        <pc:sldMkLst>
          <pc:docMk/>
          <pc:sldMk cId="2508280791" sldId="264"/>
        </pc:sldMkLst>
        <pc:spChg chg="add mod">
          <ac:chgData name="Glenda Ancheta Divina (2514348)" userId="S::2514348@student.uwtsd.ac.uk::754b0dca-9fbe-4808-8543-4a47abb3fea2" providerId="AD" clId="Web-{29EAC703-5A4E-F294-4E3C-FEC4F2A9DADA}" dt="2025-11-07T21:38:32.633" v="139" actId="20577"/>
          <ac:spMkLst>
            <pc:docMk/>
            <pc:sldMk cId="2508280791" sldId="264"/>
            <ac:spMk id="2" creationId="{77FD6319-D466-ADE8-BA1B-27E4CD5A8C60}"/>
          </ac:spMkLst>
        </pc:spChg>
        <pc:spChg chg="add mod">
          <ac:chgData name="Glenda Ancheta Divina (2514348)" userId="S::2514348@student.uwtsd.ac.uk::754b0dca-9fbe-4808-8543-4a47abb3fea2" providerId="AD" clId="Web-{29EAC703-5A4E-F294-4E3C-FEC4F2A9DADA}" dt="2025-11-07T21:39:29.041" v="205" actId="20577"/>
          <ac:spMkLst>
            <pc:docMk/>
            <pc:sldMk cId="2508280791" sldId="264"/>
            <ac:spMk id="3" creationId="{206A040E-A8D9-CEE9-7D7B-B5C357059EC7}"/>
          </ac:spMkLst>
        </pc:spChg>
        <pc:spChg chg="add del">
          <ac:chgData name="Glenda Ancheta Divina (2514348)" userId="S::2514348@student.uwtsd.ac.uk::754b0dca-9fbe-4808-8543-4a47abb3fea2" providerId="AD" clId="Web-{29EAC703-5A4E-F294-4E3C-FEC4F2A9DADA}" dt="2025-11-07T21:38:32.742" v="140"/>
          <ac:spMkLst>
            <pc:docMk/>
            <pc:sldMk cId="2508280791" sldId="264"/>
            <ac:spMk id="8" creationId="{1C69834E-5EEE-4D61-833E-04928896454C}"/>
          </ac:spMkLst>
        </pc:spChg>
        <pc:spChg chg="add del">
          <ac:chgData name="Glenda Ancheta Divina (2514348)" userId="S::2514348@student.uwtsd.ac.uk::754b0dca-9fbe-4808-8543-4a47abb3fea2" providerId="AD" clId="Web-{29EAC703-5A4E-F294-4E3C-FEC4F2A9DADA}" dt="2025-11-07T21:38:32.742" v="140"/>
          <ac:spMkLst>
            <pc:docMk/>
            <pc:sldMk cId="2508280791" sldId="264"/>
            <ac:spMk id="10" creationId="{58E5D9BA-46E7-4BFA-9C74-75495BF6F54D}"/>
          </ac:spMkLst>
        </pc:spChg>
        <pc:spChg chg="add del">
          <ac:chgData name="Glenda Ancheta Divina (2514348)" userId="S::2514348@student.uwtsd.ac.uk::754b0dca-9fbe-4808-8543-4a47abb3fea2" providerId="AD" clId="Web-{29EAC703-5A4E-F294-4E3C-FEC4F2A9DADA}" dt="2025-11-07T21:38:32.742" v="140"/>
          <ac:spMkLst>
            <pc:docMk/>
            <pc:sldMk cId="2508280791" sldId="264"/>
            <ac:spMk id="12" creationId="{5B033D76-5800-44B6-AFE9-EE2106935115}"/>
          </ac:spMkLst>
        </pc:spChg>
        <pc:spChg chg="add del">
          <ac:chgData name="Glenda Ancheta Divina (2514348)" userId="S::2514348@student.uwtsd.ac.uk::754b0dca-9fbe-4808-8543-4a47abb3fea2" providerId="AD" clId="Web-{29EAC703-5A4E-F294-4E3C-FEC4F2A9DADA}" dt="2025-11-07T21:38:32.742" v="140"/>
          <ac:spMkLst>
            <pc:docMk/>
            <pc:sldMk cId="2508280791" sldId="264"/>
            <ac:spMk id="14" creationId="{522D6F85-FFBA-4F81-AEE5-AAA17CB7AA98}"/>
          </ac:spMkLst>
        </pc:spChg>
        <pc:spChg chg="add del">
          <ac:chgData name="Glenda Ancheta Divina (2514348)" userId="S::2514348@student.uwtsd.ac.uk::754b0dca-9fbe-4808-8543-4a47abb3fea2" providerId="AD" clId="Web-{29EAC703-5A4E-F294-4E3C-FEC4F2A9DADA}" dt="2025-11-07T21:38:32.742" v="140"/>
          <ac:spMkLst>
            <pc:docMk/>
            <pc:sldMk cId="2508280791" sldId="264"/>
            <ac:spMk id="16" creationId="{13B31514-E6DF-4357-9EEA-EFB7983080DA}"/>
          </ac:spMkLst>
        </pc:spChg>
        <pc:spChg chg="add">
          <ac:chgData name="Glenda Ancheta Divina (2514348)" userId="S::2514348@student.uwtsd.ac.uk::754b0dca-9fbe-4808-8543-4a47abb3fea2" providerId="AD" clId="Web-{29EAC703-5A4E-F294-4E3C-FEC4F2A9DADA}" dt="2025-11-07T21:38:32.742" v="140"/>
          <ac:spMkLst>
            <pc:docMk/>
            <pc:sldMk cId="2508280791" sldId="264"/>
            <ac:spMk id="25" creationId="{1C69834E-5EEE-4D61-833E-04928896454C}"/>
          </ac:spMkLst>
        </pc:spChg>
        <pc:spChg chg="add">
          <ac:chgData name="Glenda Ancheta Divina (2514348)" userId="S::2514348@student.uwtsd.ac.uk::754b0dca-9fbe-4808-8543-4a47abb3fea2" providerId="AD" clId="Web-{29EAC703-5A4E-F294-4E3C-FEC4F2A9DADA}" dt="2025-11-07T21:38:32.742" v="140"/>
          <ac:spMkLst>
            <pc:docMk/>
            <pc:sldMk cId="2508280791" sldId="264"/>
            <ac:spMk id="27" creationId="{58E5D9BA-46E7-4BFA-9C74-75495BF6F54D}"/>
          </ac:spMkLst>
        </pc:spChg>
        <pc:spChg chg="add">
          <ac:chgData name="Glenda Ancheta Divina (2514348)" userId="S::2514348@student.uwtsd.ac.uk::754b0dca-9fbe-4808-8543-4a47abb3fea2" providerId="AD" clId="Web-{29EAC703-5A4E-F294-4E3C-FEC4F2A9DADA}" dt="2025-11-07T21:38:32.742" v="140"/>
          <ac:spMkLst>
            <pc:docMk/>
            <pc:sldMk cId="2508280791" sldId="264"/>
            <ac:spMk id="29" creationId="{5B033D76-5800-44B6-AFE9-EE2106935115}"/>
          </ac:spMkLst>
        </pc:spChg>
        <pc:spChg chg="add">
          <ac:chgData name="Glenda Ancheta Divina (2514348)" userId="S::2514348@student.uwtsd.ac.uk::754b0dca-9fbe-4808-8543-4a47abb3fea2" providerId="AD" clId="Web-{29EAC703-5A4E-F294-4E3C-FEC4F2A9DADA}" dt="2025-11-07T21:38:32.742" v="140"/>
          <ac:spMkLst>
            <pc:docMk/>
            <pc:sldMk cId="2508280791" sldId="264"/>
            <ac:spMk id="31" creationId="{522D6F85-FFBA-4F81-AEE5-AAA17CB7AA98}"/>
          </ac:spMkLst>
        </pc:spChg>
        <pc:spChg chg="add">
          <ac:chgData name="Glenda Ancheta Divina (2514348)" userId="S::2514348@student.uwtsd.ac.uk::754b0dca-9fbe-4808-8543-4a47abb3fea2" providerId="AD" clId="Web-{29EAC703-5A4E-F294-4E3C-FEC4F2A9DADA}" dt="2025-11-07T21:38:32.742" v="140"/>
          <ac:spMkLst>
            <pc:docMk/>
            <pc:sldMk cId="2508280791" sldId="264"/>
            <ac:spMk id="33" creationId="{13B31514-E6DF-4357-9EEA-EFB7983080DA}"/>
          </ac:spMkLst>
        </pc:spChg>
        <pc:picChg chg="add">
          <ac:chgData name="Glenda Ancheta Divina (2514348)" userId="S::2514348@student.uwtsd.ac.uk::754b0dca-9fbe-4808-8543-4a47abb3fea2" providerId="AD" clId="Web-{29EAC703-5A4E-F294-4E3C-FEC4F2A9DADA}" dt="2025-11-07T21:37:48.459" v="83"/>
          <ac:picMkLst>
            <pc:docMk/>
            <pc:sldMk cId="2508280791" sldId="264"/>
            <ac:picMk id="18" creationId="{4C401D57-600A-4C91-AC9A-14CA1ED6F7D8}"/>
          </ac:picMkLst>
        </pc:picChg>
        <pc:cxnChg chg="add">
          <ac:chgData name="Glenda Ancheta Divina (2514348)" userId="S::2514348@student.uwtsd.ac.uk::754b0dca-9fbe-4808-8543-4a47abb3fea2" providerId="AD" clId="Web-{29EAC703-5A4E-F294-4E3C-FEC4F2A9DADA}" dt="2025-11-07T21:37:48.459" v="83"/>
          <ac:cxnSpMkLst>
            <pc:docMk/>
            <pc:sldMk cId="2508280791" sldId="264"/>
            <ac:cxnSpMk id="20" creationId="{412BDC66-00FA-4A3F-9BC7-BE05FF7705F8}"/>
          </ac:cxnSpMkLst>
        </pc:cxnChg>
      </pc:sldChg>
      <pc:sldChg chg="modSp">
        <pc:chgData name="Glenda Ancheta Divina (2514348)" userId="S::2514348@student.uwtsd.ac.uk::754b0dca-9fbe-4808-8543-4a47abb3fea2" providerId="AD" clId="Web-{29EAC703-5A4E-F294-4E3C-FEC4F2A9DADA}" dt="2025-11-07T21:44:23.721" v="208" actId="20577"/>
        <pc:sldMkLst>
          <pc:docMk/>
          <pc:sldMk cId="1823485375" sldId="265"/>
        </pc:sldMkLst>
        <pc:spChg chg="mod">
          <ac:chgData name="Glenda Ancheta Divina (2514348)" userId="S::2514348@student.uwtsd.ac.uk::754b0dca-9fbe-4808-8543-4a47abb3fea2" providerId="AD" clId="Web-{29EAC703-5A4E-F294-4E3C-FEC4F2A9DADA}" dt="2025-11-07T21:44:23.721" v="208" actId="20577"/>
          <ac:spMkLst>
            <pc:docMk/>
            <pc:sldMk cId="1823485375" sldId="265"/>
            <ac:spMk id="4" creationId="{D02A4146-70F3-455F-05CE-445D508AC507}"/>
          </ac:spMkLst>
        </pc:spChg>
      </pc:sldChg>
      <pc:sldChg chg="modSp">
        <pc:chgData name="Glenda Ancheta Divina (2514348)" userId="S::2514348@student.uwtsd.ac.uk::754b0dca-9fbe-4808-8543-4a47abb3fea2" providerId="AD" clId="Web-{29EAC703-5A4E-F294-4E3C-FEC4F2A9DADA}" dt="2025-11-07T21:48:37.859" v="211" actId="20577"/>
        <pc:sldMkLst>
          <pc:docMk/>
          <pc:sldMk cId="1262025033" sldId="267"/>
        </pc:sldMkLst>
        <pc:spChg chg="mod">
          <ac:chgData name="Glenda Ancheta Divina (2514348)" userId="S::2514348@student.uwtsd.ac.uk::754b0dca-9fbe-4808-8543-4a47abb3fea2" providerId="AD" clId="Web-{29EAC703-5A4E-F294-4E3C-FEC4F2A9DADA}" dt="2025-11-07T21:48:37.859" v="211" actId="20577"/>
          <ac:spMkLst>
            <pc:docMk/>
            <pc:sldMk cId="1262025033" sldId="267"/>
            <ac:spMk id="4" creationId="{8EFB3DE4-99A0-968A-73F0-408D4F087451}"/>
          </ac:spMkLst>
        </pc:spChg>
      </pc:sldChg>
      <pc:sldChg chg="addSp modSp new mod setBg">
        <pc:chgData name="Glenda Ancheta Divina (2514348)" userId="S::2514348@student.uwtsd.ac.uk::754b0dca-9fbe-4808-8543-4a47abb3fea2" providerId="AD" clId="Web-{29EAC703-5A4E-F294-4E3C-FEC4F2A9DADA}" dt="2025-11-07T21:34:07.349" v="27"/>
        <pc:sldMkLst>
          <pc:docMk/>
          <pc:sldMk cId="1583249534" sldId="268"/>
        </pc:sldMkLst>
        <pc:spChg chg="mod">
          <ac:chgData name="Glenda Ancheta Divina (2514348)" userId="S::2514348@student.uwtsd.ac.uk::754b0dca-9fbe-4808-8543-4a47abb3fea2" providerId="AD" clId="Web-{29EAC703-5A4E-F294-4E3C-FEC4F2A9DADA}" dt="2025-11-07T21:34:07.349" v="27"/>
          <ac:spMkLst>
            <pc:docMk/>
            <pc:sldMk cId="1583249534" sldId="268"/>
            <ac:spMk id="2" creationId="{B945EBC7-A486-5503-5F50-1755E959905F}"/>
          </ac:spMkLst>
        </pc:spChg>
        <pc:spChg chg="add mod">
          <ac:chgData name="Glenda Ancheta Divina (2514348)" userId="S::2514348@student.uwtsd.ac.uk::754b0dca-9fbe-4808-8543-4a47abb3fea2" providerId="AD" clId="Web-{29EAC703-5A4E-F294-4E3C-FEC4F2A9DADA}" dt="2025-11-07T21:34:07.349" v="27"/>
          <ac:spMkLst>
            <pc:docMk/>
            <pc:sldMk cId="1583249534" sldId="268"/>
            <ac:spMk id="3" creationId="{29C99D3B-1B51-C79B-55BD-3EF95171CC98}"/>
          </ac:spMkLst>
        </pc:spChg>
        <pc:spChg chg="add">
          <ac:chgData name="Glenda Ancheta Divina (2514348)" userId="S::2514348@student.uwtsd.ac.uk::754b0dca-9fbe-4808-8543-4a47abb3fea2" providerId="AD" clId="Web-{29EAC703-5A4E-F294-4E3C-FEC4F2A9DADA}" dt="2025-11-07T21:34:07.349" v="27"/>
          <ac:spMkLst>
            <pc:docMk/>
            <pc:sldMk cId="1583249534" sldId="268"/>
            <ac:spMk id="9" creationId="{0CABCAE3-64FC-4149-819F-2C1812824154}"/>
          </ac:spMkLst>
        </pc:spChg>
        <pc:spChg chg="add">
          <ac:chgData name="Glenda Ancheta Divina (2514348)" userId="S::2514348@student.uwtsd.ac.uk::754b0dca-9fbe-4808-8543-4a47abb3fea2" providerId="AD" clId="Web-{29EAC703-5A4E-F294-4E3C-FEC4F2A9DADA}" dt="2025-11-07T21:34:07.349" v="27"/>
          <ac:spMkLst>
            <pc:docMk/>
            <pc:sldMk cId="1583249534" sldId="268"/>
            <ac:spMk id="17" creationId="{35C3D674-3D59-4E93-80CA-0C0A9095E816}"/>
          </ac:spMkLst>
        </pc:spChg>
        <pc:spChg chg="add">
          <ac:chgData name="Glenda Ancheta Divina (2514348)" userId="S::2514348@student.uwtsd.ac.uk::754b0dca-9fbe-4808-8543-4a47abb3fea2" providerId="AD" clId="Web-{29EAC703-5A4E-F294-4E3C-FEC4F2A9DADA}" dt="2025-11-07T21:34:07.349" v="27"/>
          <ac:spMkLst>
            <pc:docMk/>
            <pc:sldMk cId="1583249534" sldId="268"/>
            <ac:spMk id="21" creationId="{EF2A81E1-BCBE-426B-8C09-33274E69409D}"/>
          </ac:spMkLst>
        </pc:spChg>
        <pc:picChg chg="add mod">
          <ac:chgData name="Glenda Ancheta Divina (2514348)" userId="S::2514348@student.uwtsd.ac.uk::754b0dca-9fbe-4808-8543-4a47abb3fea2" providerId="AD" clId="Web-{29EAC703-5A4E-F294-4E3C-FEC4F2A9DADA}" dt="2025-11-07T21:34:07.349" v="27"/>
          <ac:picMkLst>
            <pc:docMk/>
            <pc:sldMk cId="1583249534" sldId="268"/>
            <ac:picMk id="4" creationId="{8CE6AB65-C1B9-DD6F-DD3E-9D8B9BE52492}"/>
          </ac:picMkLst>
        </pc:picChg>
        <pc:picChg chg="add">
          <ac:chgData name="Glenda Ancheta Divina (2514348)" userId="S::2514348@student.uwtsd.ac.uk::754b0dca-9fbe-4808-8543-4a47abb3fea2" providerId="AD" clId="Web-{29EAC703-5A4E-F294-4E3C-FEC4F2A9DADA}" dt="2025-11-07T21:34:07.349" v="27"/>
          <ac:picMkLst>
            <pc:docMk/>
            <pc:sldMk cId="1583249534" sldId="268"/>
            <ac:picMk id="11" creationId="{012FDCFE-9AD2-4D8A-8CBF-B3AA37EBF6DD}"/>
          </ac:picMkLst>
        </pc:picChg>
        <pc:picChg chg="add">
          <ac:chgData name="Glenda Ancheta Divina (2514348)" userId="S::2514348@student.uwtsd.ac.uk::754b0dca-9fbe-4808-8543-4a47abb3fea2" providerId="AD" clId="Web-{29EAC703-5A4E-F294-4E3C-FEC4F2A9DADA}" dt="2025-11-07T21:34:07.349" v="27"/>
          <ac:picMkLst>
            <pc:docMk/>
            <pc:sldMk cId="1583249534" sldId="268"/>
            <ac:picMk id="23" creationId="{39D1DDD4-5BB3-45BA-B9B3-06B62299AD79}"/>
          </ac:picMkLst>
        </pc:picChg>
        <pc:cxnChg chg="add">
          <ac:chgData name="Glenda Ancheta Divina (2514348)" userId="S::2514348@student.uwtsd.ac.uk::754b0dca-9fbe-4808-8543-4a47abb3fea2" providerId="AD" clId="Web-{29EAC703-5A4E-F294-4E3C-FEC4F2A9DADA}" dt="2025-11-07T21:34:07.349" v="27"/>
          <ac:cxnSpMkLst>
            <pc:docMk/>
            <pc:sldMk cId="1583249534" sldId="268"/>
            <ac:cxnSpMk id="13" creationId="{FBD463FC-4CA8-4FF4-85A3-AF9F4B98D210}"/>
          </ac:cxnSpMkLst>
        </pc:cxnChg>
        <pc:cxnChg chg="add">
          <ac:chgData name="Glenda Ancheta Divina (2514348)" userId="S::2514348@student.uwtsd.ac.uk::754b0dca-9fbe-4808-8543-4a47abb3fea2" providerId="AD" clId="Web-{29EAC703-5A4E-F294-4E3C-FEC4F2A9DADA}" dt="2025-11-07T21:34:07.349" v="27"/>
          <ac:cxnSpMkLst>
            <pc:docMk/>
            <pc:sldMk cId="1583249534" sldId="268"/>
            <ac:cxnSpMk id="19" creationId="{C884B8F8-FDC9-498B-9960-5D7260AFCB03}"/>
          </ac:cxnSpMkLst>
        </pc:cxnChg>
      </pc:sldChg>
      <pc:sldChg chg="addSp modSp new">
        <pc:chgData name="Glenda Ancheta Divina (2514348)" userId="S::2514348@student.uwtsd.ac.uk::754b0dca-9fbe-4808-8543-4a47abb3fea2" providerId="AD" clId="Web-{29EAC703-5A4E-F294-4E3C-FEC4F2A9DADA}" dt="2025-11-08T01:17:01.999" v="221" actId="20577"/>
        <pc:sldMkLst>
          <pc:docMk/>
          <pc:sldMk cId="2109232686" sldId="269"/>
        </pc:sldMkLst>
        <pc:spChg chg="mod">
          <ac:chgData name="Glenda Ancheta Divina (2514348)" userId="S::2514348@student.uwtsd.ac.uk::754b0dca-9fbe-4808-8543-4a47abb3fea2" providerId="AD" clId="Web-{29EAC703-5A4E-F294-4E3C-FEC4F2A9DADA}" dt="2025-11-07T21:39:44.151" v="206" actId="20577"/>
          <ac:spMkLst>
            <pc:docMk/>
            <pc:sldMk cId="2109232686" sldId="269"/>
            <ac:spMk id="2" creationId="{F7FD5812-79A9-0D3F-5E94-E1B9ECF2B05B}"/>
          </ac:spMkLst>
        </pc:spChg>
        <pc:spChg chg="add mod">
          <ac:chgData name="Glenda Ancheta Divina (2514348)" userId="S::2514348@student.uwtsd.ac.uk::754b0dca-9fbe-4808-8543-4a47abb3fea2" providerId="AD" clId="Web-{29EAC703-5A4E-F294-4E3C-FEC4F2A9DADA}" dt="2025-11-08T01:17:01.999" v="221" actId="20577"/>
          <ac:spMkLst>
            <pc:docMk/>
            <pc:sldMk cId="2109232686" sldId="269"/>
            <ac:spMk id="3" creationId="{ADC2A399-295B-D339-6FFC-712C2E3F9086}"/>
          </ac:spMkLst>
        </pc:spChg>
      </pc:sldChg>
      <pc:sldChg chg="addSp modSp new">
        <pc:chgData name="Glenda Ancheta Divina (2514348)" userId="S::2514348@student.uwtsd.ac.uk::754b0dca-9fbe-4808-8543-4a47abb3fea2" providerId="AD" clId="Web-{29EAC703-5A4E-F294-4E3C-FEC4F2A9DADA}" dt="2025-11-07T21:35:32.560" v="52" actId="14100"/>
        <pc:sldMkLst>
          <pc:docMk/>
          <pc:sldMk cId="53047923" sldId="270"/>
        </pc:sldMkLst>
        <pc:spChg chg="mod">
          <ac:chgData name="Glenda Ancheta Divina (2514348)" userId="S::2514348@student.uwtsd.ac.uk::754b0dca-9fbe-4808-8543-4a47abb3fea2" providerId="AD" clId="Web-{29EAC703-5A4E-F294-4E3C-FEC4F2A9DADA}" dt="2025-11-07T21:35:24.293" v="48" actId="20577"/>
          <ac:spMkLst>
            <pc:docMk/>
            <pc:sldMk cId="53047923" sldId="270"/>
            <ac:spMk id="2" creationId="{45122224-1E56-39E2-6C26-AE5F2A83E780}"/>
          </ac:spMkLst>
        </pc:spChg>
        <pc:spChg chg="add mod">
          <ac:chgData name="Glenda Ancheta Divina (2514348)" userId="S::2514348@student.uwtsd.ac.uk::754b0dca-9fbe-4808-8543-4a47abb3fea2" providerId="AD" clId="Web-{29EAC703-5A4E-F294-4E3C-FEC4F2A9DADA}" dt="2025-11-07T21:35:32.560" v="52" actId="14100"/>
          <ac:spMkLst>
            <pc:docMk/>
            <pc:sldMk cId="53047923" sldId="270"/>
            <ac:spMk id="3" creationId="{A0416FAA-7106-EF63-436B-C60B00293018}"/>
          </ac:spMkLst>
        </pc:spChg>
      </pc:sldChg>
      <pc:sldChg chg="addSp delSp modSp new">
        <pc:chgData name="Glenda Ancheta Divina (2514348)" userId="S::2514348@student.uwtsd.ac.uk::754b0dca-9fbe-4808-8543-4a47abb3fea2" providerId="AD" clId="Web-{29EAC703-5A4E-F294-4E3C-FEC4F2A9DADA}" dt="2025-11-08T01:23:34.938" v="226" actId="20577"/>
        <pc:sldMkLst>
          <pc:docMk/>
          <pc:sldMk cId="3870568602" sldId="271"/>
        </pc:sldMkLst>
        <pc:spChg chg="mod">
          <ac:chgData name="Glenda Ancheta Divina (2514348)" userId="S::2514348@student.uwtsd.ac.uk::754b0dca-9fbe-4808-8543-4a47abb3fea2" providerId="AD" clId="Web-{29EAC703-5A4E-F294-4E3C-FEC4F2A9DADA}" dt="2025-11-07T21:35:59.499" v="64" actId="20577"/>
          <ac:spMkLst>
            <pc:docMk/>
            <pc:sldMk cId="3870568602" sldId="271"/>
            <ac:spMk id="2" creationId="{2D6627CF-B177-D6F2-21E0-BCCB38CFBE08}"/>
          </ac:spMkLst>
        </pc:spChg>
        <pc:spChg chg="add del mod">
          <ac:chgData name="Glenda Ancheta Divina (2514348)" userId="S::2514348@student.uwtsd.ac.uk::754b0dca-9fbe-4808-8543-4a47abb3fea2" providerId="AD" clId="Web-{29EAC703-5A4E-F294-4E3C-FEC4F2A9DADA}" dt="2025-11-07T21:35:55.905" v="57"/>
          <ac:spMkLst>
            <pc:docMk/>
            <pc:sldMk cId="3870568602" sldId="271"/>
            <ac:spMk id="3" creationId="{166D3C2B-57DB-7C2A-0166-99D9B2BE8A4F}"/>
          </ac:spMkLst>
        </pc:spChg>
        <pc:spChg chg="add mod">
          <ac:chgData name="Glenda Ancheta Divina (2514348)" userId="S::2514348@student.uwtsd.ac.uk::754b0dca-9fbe-4808-8543-4a47abb3fea2" providerId="AD" clId="Web-{29EAC703-5A4E-F294-4E3C-FEC4F2A9DADA}" dt="2025-11-08T01:23:34.938" v="226" actId="20577"/>
          <ac:spMkLst>
            <pc:docMk/>
            <pc:sldMk cId="3870568602" sldId="271"/>
            <ac:spMk id="4" creationId="{5F5911B4-58F9-4EDC-1680-3D92462A33C3}"/>
          </ac:spMkLst>
        </pc:spChg>
      </pc:sldChg>
      <pc:sldChg chg="new del">
        <pc:chgData name="Glenda Ancheta Divina (2514348)" userId="S::2514348@student.uwtsd.ac.uk::754b0dca-9fbe-4808-8543-4a47abb3fea2" providerId="AD" clId="Web-{29EAC703-5A4E-F294-4E3C-FEC4F2A9DADA}" dt="2025-11-08T01:02:18.655" v="213"/>
        <pc:sldMkLst>
          <pc:docMk/>
          <pc:sldMk cId="1252781834" sldId="288"/>
        </pc:sldMkLst>
      </pc:sldChg>
    </pc:docChg>
  </pc:docChgLst>
  <pc:docChgLst>
    <pc:chgData name="Glenda Ancheta Divina (2514348)" userId="S::2514348@student.uwtsd.ac.uk::754b0dca-9fbe-4808-8543-4a47abb3fea2" providerId="AD" clId="Web-{3788CF58-02BA-9508-ACD8-1C3175E34186}"/>
    <pc:docChg chg="modSld">
      <pc:chgData name="Glenda Ancheta Divina (2514348)" userId="S::2514348@student.uwtsd.ac.uk::754b0dca-9fbe-4808-8543-4a47abb3fea2" providerId="AD" clId="Web-{3788CF58-02BA-9508-ACD8-1C3175E34186}" dt="2025-11-08T16:53:09.570" v="78" actId="20577"/>
      <pc:docMkLst>
        <pc:docMk/>
      </pc:docMkLst>
      <pc:sldChg chg="modSp">
        <pc:chgData name="Glenda Ancheta Divina (2514348)" userId="S::2514348@student.uwtsd.ac.uk::754b0dca-9fbe-4808-8543-4a47abb3fea2" providerId="AD" clId="Web-{3788CF58-02BA-9508-ACD8-1C3175E34186}" dt="2025-11-08T16:48:24.752" v="1" actId="14100"/>
        <pc:sldMkLst>
          <pc:docMk/>
          <pc:sldMk cId="1583249534" sldId="268"/>
        </pc:sldMkLst>
        <pc:graphicFrameChg chg="mod">
          <ac:chgData name="Glenda Ancheta Divina (2514348)" userId="S::2514348@student.uwtsd.ac.uk::754b0dca-9fbe-4808-8543-4a47abb3fea2" providerId="AD" clId="Web-{3788CF58-02BA-9508-ACD8-1C3175E34186}" dt="2025-11-08T16:48:24.752" v="1" actId="14100"/>
          <ac:graphicFrameMkLst>
            <pc:docMk/>
            <pc:sldMk cId="1583249534" sldId="268"/>
            <ac:graphicFrameMk id="73" creationId="{28160BA6-6E45-D924-1F6F-D9C4F38673DA}"/>
          </ac:graphicFrameMkLst>
        </pc:graphicFrameChg>
      </pc:sldChg>
      <pc:sldChg chg="modSp">
        <pc:chgData name="Glenda Ancheta Divina (2514348)" userId="S::2514348@student.uwtsd.ac.uk::754b0dca-9fbe-4808-8543-4a47abb3fea2" providerId="AD" clId="Web-{3788CF58-02BA-9508-ACD8-1C3175E34186}" dt="2025-11-08T16:53:09.570" v="78" actId="20577"/>
        <pc:sldMkLst>
          <pc:docMk/>
          <pc:sldMk cId="2109232686" sldId="269"/>
        </pc:sldMkLst>
        <pc:spChg chg="mod">
          <ac:chgData name="Glenda Ancheta Divina (2514348)" userId="S::2514348@student.uwtsd.ac.uk::754b0dca-9fbe-4808-8543-4a47abb3fea2" providerId="AD" clId="Web-{3788CF58-02BA-9508-ACD8-1C3175E34186}" dt="2025-11-08T16:53:09.570" v="78" actId="20577"/>
          <ac:spMkLst>
            <pc:docMk/>
            <pc:sldMk cId="2109232686" sldId="269"/>
            <ac:spMk id="3" creationId="{ADC2A399-295B-D339-6FFC-712C2E3F9086}"/>
          </ac:spMkLst>
        </pc:spChg>
      </pc:sldChg>
    </pc:docChg>
  </pc:docChgLst>
  <pc:docChgLst>
    <pc:chgData name="Ginalyn Leal (2515491)" userId="S::2515491@student.uwtsd.ac.uk::e0297a21-52bb-479c-b118-a9c55470dc26" providerId="AD" clId="Web-{8693801A-9510-257C-1096-E35BB33F10AB}"/>
    <pc:docChg chg="addSld delSld">
      <pc:chgData name="Ginalyn Leal (2515491)" userId="S::2515491@student.uwtsd.ac.uk::e0297a21-52bb-479c-b118-a9c55470dc26" providerId="AD" clId="Web-{8693801A-9510-257C-1096-E35BB33F10AB}" dt="2025-11-07T22:25:23.918" v="3"/>
      <pc:docMkLst>
        <pc:docMk/>
      </pc:docMkLst>
      <pc:sldChg chg="new del">
        <pc:chgData name="Ginalyn Leal (2515491)" userId="S::2515491@student.uwtsd.ac.uk::e0297a21-52bb-479c-b118-a9c55470dc26" providerId="AD" clId="Web-{8693801A-9510-257C-1096-E35BB33F10AB}" dt="2025-11-07T22:25:11.964" v="1"/>
        <pc:sldMkLst>
          <pc:docMk/>
          <pc:sldMk cId="426702424" sldId="281"/>
        </pc:sldMkLst>
      </pc:sldChg>
      <pc:sldChg chg="new">
        <pc:chgData name="Ginalyn Leal (2515491)" userId="S::2515491@student.uwtsd.ac.uk::e0297a21-52bb-479c-b118-a9c55470dc26" providerId="AD" clId="Web-{8693801A-9510-257C-1096-E35BB33F10AB}" dt="2025-11-07T22:25:19.433" v="2"/>
        <pc:sldMkLst>
          <pc:docMk/>
          <pc:sldMk cId="2029018580" sldId="281"/>
        </pc:sldMkLst>
      </pc:sldChg>
      <pc:sldChg chg="new">
        <pc:chgData name="Ginalyn Leal (2515491)" userId="S::2515491@student.uwtsd.ac.uk::e0297a21-52bb-479c-b118-a9c55470dc26" providerId="AD" clId="Web-{8693801A-9510-257C-1096-E35BB33F10AB}" dt="2025-11-07T22:25:23.918" v="3"/>
        <pc:sldMkLst>
          <pc:docMk/>
          <pc:sldMk cId="26536430" sldId="282"/>
        </pc:sldMkLst>
      </pc:sldChg>
    </pc:docChg>
  </pc:docChgLst>
  <pc:docChgLst>
    <pc:chgData name="Ruby Ana Geli (2515868)" userId="4ed6c414-9072-4be3-9547-6a62303cd001" providerId="ADAL" clId="{85F17361-F420-5758-99EE-CE38E3E49C06}"/>
    <pc:docChg chg="undo custSel addSld delSld modSld sldOrd">
      <pc:chgData name="Ruby Ana Geli (2515868)" userId="4ed6c414-9072-4be3-9547-6a62303cd001" providerId="ADAL" clId="{85F17361-F420-5758-99EE-CE38E3E49C06}" dt="2025-11-08T17:34:07.403" v="402" actId="20577"/>
      <pc:docMkLst>
        <pc:docMk/>
      </pc:docMkLst>
      <pc:sldChg chg="modSp">
        <pc:chgData name="Ruby Ana Geli (2515868)" userId="4ed6c414-9072-4be3-9547-6a62303cd001" providerId="ADAL" clId="{85F17361-F420-5758-99EE-CE38E3E49C06}" dt="2025-11-08T16:42:15.457" v="55" actId="20577"/>
        <pc:sldMkLst>
          <pc:docMk/>
          <pc:sldMk cId="1528808694" sldId="260"/>
        </pc:sldMkLst>
        <pc:graphicFrameChg chg="mod">
          <ac:chgData name="Ruby Ana Geli (2515868)" userId="4ed6c414-9072-4be3-9547-6a62303cd001" providerId="ADAL" clId="{85F17361-F420-5758-99EE-CE38E3E49C06}" dt="2025-11-08T16:42:15.457" v="55" actId="20577"/>
          <ac:graphicFrameMkLst>
            <pc:docMk/>
            <pc:sldMk cId="1528808694" sldId="260"/>
            <ac:graphicFrameMk id="6" creationId="{6F3BD037-BBA3-195D-B54B-88068C6B09B8}"/>
          </ac:graphicFrameMkLst>
        </pc:graphicFrameChg>
      </pc:sldChg>
      <pc:sldChg chg="modSp mod">
        <pc:chgData name="Ruby Ana Geli (2515868)" userId="4ed6c414-9072-4be3-9547-6a62303cd001" providerId="ADAL" clId="{85F17361-F420-5758-99EE-CE38E3E49C06}" dt="2025-11-08T17:34:07.403" v="402" actId="20577"/>
        <pc:sldMkLst>
          <pc:docMk/>
          <pc:sldMk cId="2508280791" sldId="264"/>
        </pc:sldMkLst>
        <pc:spChg chg="mod">
          <ac:chgData name="Ruby Ana Geli (2515868)" userId="4ed6c414-9072-4be3-9547-6a62303cd001" providerId="ADAL" clId="{85F17361-F420-5758-99EE-CE38E3E49C06}" dt="2025-11-08T17:34:07.403" v="402" actId="20577"/>
          <ac:spMkLst>
            <pc:docMk/>
            <pc:sldMk cId="2508280791" sldId="264"/>
            <ac:spMk id="2" creationId="{77FD6319-D466-ADE8-BA1B-27E4CD5A8C60}"/>
          </ac:spMkLst>
        </pc:spChg>
      </pc:sldChg>
      <pc:sldChg chg="modSp mod">
        <pc:chgData name="Ruby Ana Geli (2515868)" userId="4ed6c414-9072-4be3-9547-6a62303cd001" providerId="ADAL" clId="{85F17361-F420-5758-99EE-CE38E3E49C06}" dt="2025-11-08T16:55:27.145" v="123" actId="313"/>
        <pc:sldMkLst>
          <pc:docMk/>
          <pc:sldMk cId="2109232686" sldId="269"/>
        </pc:sldMkLst>
        <pc:spChg chg="mod">
          <ac:chgData name="Ruby Ana Geli (2515868)" userId="4ed6c414-9072-4be3-9547-6a62303cd001" providerId="ADAL" clId="{85F17361-F420-5758-99EE-CE38E3E49C06}" dt="2025-11-08T16:55:27.145" v="123" actId="313"/>
          <ac:spMkLst>
            <pc:docMk/>
            <pc:sldMk cId="2109232686" sldId="269"/>
            <ac:spMk id="3" creationId="{ADC2A399-295B-D339-6FFC-712C2E3F9086}"/>
          </ac:spMkLst>
        </pc:spChg>
      </pc:sldChg>
      <pc:sldChg chg="modSp mod">
        <pc:chgData name="Ruby Ana Geli (2515868)" userId="4ed6c414-9072-4be3-9547-6a62303cd001" providerId="ADAL" clId="{85F17361-F420-5758-99EE-CE38E3E49C06}" dt="2025-11-08T17:10:39.437" v="164" actId="20577"/>
        <pc:sldMkLst>
          <pc:docMk/>
          <pc:sldMk cId="177941406" sldId="272"/>
        </pc:sldMkLst>
        <pc:spChg chg="mod">
          <ac:chgData name="Ruby Ana Geli (2515868)" userId="4ed6c414-9072-4be3-9547-6a62303cd001" providerId="ADAL" clId="{85F17361-F420-5758-99EE-CE38E3E49C06}" dt="2025-11-08T17:10:39.437" v="164" actId="20577"/>
          <ac:spMkLst>
            <pc:docMk/>
            <pc:sldMk cId="177941406" sldId="272"/>
            <ac:spMk id="3" creationId="{F1870342-42B5-10E0-436B-24DEA923359E}"/>
          </ac:spMkLst>
        </pc:spChg>
      </pc:sldChg>
      <pc:sldChg chg="ord">
        <pc:chgData name="Ruby Ana Geli (2515868)" userId="4ed6c414-9072-4be3-9547-6a62303cd001" providerId="ADAL" clId="{85F17361-F420-5758-99EE-CE38E3E49C06}" dt="2025-11-08T17:26:41.582" v="354" actId="20578"/>
        <pc:sldMkLst>
          <pc:docMk/>
          <pc:sldMk cId="2852638923" sldId="277"/>
        </pc:sldMkLst>
      </pc:sldChg>
      <pc:sldChg chg="ord">
        <pc:chgData name="Ruby Ana Geli (2515868)" userId="4ed6c414-9072-4be3-9547-6a62303cd001" providerId="ADAL" clId="{85F17361-F420-5758-99EE-CE38E3E49C06}" dt="2025-11-08T17:25:48.983" v="347" actId="20578"/>
        <pc:sldMkLst>
          <pc:docMk/>
          <pc:sldMk cId="3051798057" sldId="279"/>
        </pc:sldMkLst>
      </pc:sldChg>
      <pc:sldChg chg="addSp delSp modSp mod">
        <pc:chgData name="Ruby Ana Geli (2515868)" userId="4ed6c414-9072-4be3-9547-6a62303cd001" providerId="ADAL" clId="{85F17361-F420-5758-99EE-CE38E3E49C06}" dt="2025-11-08T17:09:33.281" v="159" actId="1076"/>
        <pc:sldMkLst>
          <pc:docMk/>
          <pc:sldMk cId="1116461937" sldId="287"/>
        </pc:sldMkLst>
        <pc:spChg chg="add del mod">
          <ac:chgData name="Ruby Ana Geli (2515868)" userId="4ed6c414-9072-4be3-9547-6a62303cd001" providerId="ADAL" clId="{85F17361-F420-5758-99EE-CE38E3E49C06}" dt="2025-11-08T16:52:27.197" v="118" actId="478"/>
          <ac:spMkLst>
            <pc:docMk/>
            <pc:sldMk cId="1116461937" sldId="287"/>
            <ac:spMk id="3" creationId="{7ADFEAB7-AE8F-1F16-DB6B-2B6257C3187A}"/>
          </ac:spMkLst>
        </pc:spChg>
        <pc:spChg chg="add mod">
          <ac:chgData name="Ruby Ana Geli (2515868)" userId="4ed6c414-9072-4be3-9547-6a62303cd001" providerId="ADAL" clId="{85F17361-F420-5758-99EE-CE38E3E49C06}" dt="2025-11-08T17:09:33.281" v="159" actId="1076"/>
          <ac:spMkLst>
            <pc:docMk/>
            <pc:sldMk cId="1116461937" sldId="287"/>
            <ac:spMk id="3" creationId="{C87D83C9-5FAD-80E5-9983-29BD2B21A0E3}"/>
          </ac:spMkLst>
        </pc:spChg>
        <pc:spChg chg="add del">
          <ac:chgData name="Ruby Ana Geli (2515868)" userId="4ed6c414-9072-4be3-9547-6a62303cd001" providerId="ADAL" clId="{85F17361-F420-5758-99EE-CE38E3E49C06}" dt="2025-11-08T16:52:27.197" v="118" actId="478"/>
          <ac:spMkLst>
            <pc:docMk/>
            <pc:sldMk cId="1116461937" sldId="287"/>
            <ac:spMk id="4" creationId="{8B246E3D-C61F-E17C-B883-FC1E84AE6A5B}"/>
          </ac:spMkLst>
        </pc:spChg>
      </pc:sldChg>
      <pc:sldChg chg="new del">
        <pc:chgData name="Ruby Ana Geli (2515868)" userId="4ed6c414-9072-4be3-9547-6a62303cd001" providerId="ADAL" clId="{85F17361-F420-5758-99EE-CE38E3E49C06}" dt="2025-11-08T16:44:09.981" v="58" actId="2696"/>
        <pc:sldMkLst>
          <pc:docMk/>
          <pc:sldMk cId="409220857" sldId="288"/>
        </pc:sldMkLst>
      </pc:sldChg>
      <pc:sldChg chg="delSp add">
        <pc:chgData name="Ruby Ana Geli (2515868)" userId="4ed6c414-9072-4be3-9547-6a62303cd001" providerId="ADAL" clId="{85F17361-F420-5758-99EE-CE38E3E49C06}" dt="2025-11-08T16:44:14.679" v="59" actId="478"/>
        <pc:sldMkLst>
          <pc:docMk/>
          <pc:sldMk cId="2819482566" sldId="289"/>
        </pc:sldMkLst>
        <pc:spChg chg="del">
          <ac:chgData name="Ruby Ana Geli (2515868)" userId="4ed6c414-9072-4be3-9547-6a62303cd001" providerId="ADAL" clId="{85F17361-F420-5758-99EE-CE38E3E49C06}" dt="2025-11-08T16:44:14.679" v="59" actId="478"/>
          <ac:spMkLst>
            <pc:docMk/>
            <pc:sldMk cId="2819482566" sldId="289"/>
            <ac:spMk id="3" creationId="{DAE30136-C127-CC3D-46B4-5BE04B6A8CE0}"/>
          </ac:spMkLst>
        </pc:spChg>
      </pc:sldChg>
      <pc:sldChg chg="addSp modSp new mod ord">
        <pc:chgData name="Ruby Ana Geli (2515868)" userId="4ed6c414-9072-4be3-9547-6a62303cd001" providerId="ADAL" clId="{85F17361-F420-5758-99EE-CE38E3E49C06}" dt="2025-11-08T17:31:59.065" v="400" actId="20578"/>
        <pc:sldMkLst>
          <pc:docMk/>
          <pc:sldMk cId="1997745234" sldId="290"/>
        </pc:sldMkLst>
        <pc:spChg chg="mod">
          <ac:chgData name="Ruby Ana Geli (2515868)" userId="4ed6c414-9072-4be3-9547-6a62303cd001" providerId="ADAL" clId="{85F17361-F420-5758-99EE-CE38E3E49C06}" dt="2025-11-08T17:11:39.613" v="166" actId="20577"/>
          <ac:spMkLst>
            <pc:docMk/>
            <pc:sldMk cId="1997745234" sldId="290"/>
            <ac:spMk id="2" creationId="{38F9CA13-0930-47D7-FD7B-58F5242AA433}"/>
          </ac:spMkLst>
        </pc:spChg>
        <pc:spChg chg="add mod">
          <ac:chgData name="Ruby Ana Geli (2515868)" userId="4ed6c414-9072-4be3-9547-6a62303cd001" providerId="ADAL" clId="{85F17361-F420-5758-99EE-CE38E3E49C06}" dt="2025-11-08T16:51:37.693" v="115"/>
          <ac:spMkLst>
            <pc:docMk/>
            <pc:sldMk cId="1997745234" sldId="290"/>
            <ac:spMk id="3" creationId="{53C92432-8FB7-3E19-9D56-677FEF06D2B9}"/>
          </ac:spMkLst>
        </pc:spChg>
      </pc:sldChg>
      <pc:sldChg chg="modSp new mod">
        <pc:chgData name="Ruby Ana Geli (2515868)" userId="4ed6c414-9072-4be3-9547-6a62303cd001" providerId="ADAL" clId="{85F17361-F420-5758-99EE-CE38E3E49C06}" dt="2025-11-08T16:45:39.328" v="78" actId="20577"/>
        <pc:sldMkLst>
          <pc:docMk/>
          <pc:sldMk cId="2395552108" sldId="290"/>
        </pc:sldMkLst>
        <pc:spChg chg="mod">
          <ac:chgData name="Ruby Ana Geli (2515868)" userId="4ed6c414-9072-4be3-9547-6a62303cd001" providerId="ADAL" clId="{85F17361-F420-5758-99EE-CE38E3E49C06}" dt="2025-11-08T16:45:39.328" v="78" actId="20577"/>
          <ac:spMkLst>
            <pc:docMk/>
            <pc:sldMk cId="2395552108" sldId="290"/>
            <ac:spMk id="2" creationId="{FBABBB0F-E44A-5931-E1C7-64CE0EDCF981}"/>
          </ac:spMkLst>
        </pc:spChg>
      </pc:sldChg>
      <pc:sldChg chg="addSp delSp modSp new del mod ord">
        <pc:chgData name="Ruby Ana Geli (2515868)" userId="4ed6c414-9072-4be3-9547-6a62303cd001" providerId="ADAL" clId="{85F17361-F420-5758-99EE-CE38E3E49C06}" dt="2025-11-08T17:30:37.996" v="399" actId="2696"/>
        <pc:sldMkLst>
          <pc:docMk/>
          <pc:sldMk cId="351983429" sldId="291"/>
        </pc:sldMkLst>
        <pc:spChg chg="add del mod">
          <ac:chgData name="Ruby Ana Geli (2515868)" userId="4ed6c414-9072-4be3-9547-6a62303cd001" providerId="ADAL" clId="{85F17361-F420-5758-99EE-CE38E3E49C06}" dt="2025-11-08T17:30:34.856" v="398" actId="478"/>
          <ac:spMkLst>
            <pc:docMk/>
            <pc:sldMk cId="351983429" sldId="291"/>
            <ac:spMk id="2" creationId="{BDFFBCC9-1160-50B3-69D0-03C6964A257E}"/>
          </ac:spMkLst>
        </pc:spChg>
      </pc:sldChg>
      <pc:sldChg chg="addSp modSp new mod">
        <pc:chgData name="Ruby Ana Geli (2515868)" userId="4ed6c414-9072-4be3-9547-6a62303cd001" providerId="ADAL" clId="{85F17361-F420-5758-99EE-CE38E3E49C06}" dt="2025-11-08T17:26:15.110" v="352" actId="1076"/>
        <pc:sldMkLst>
          <pc:docMk/>
          <pc:sldMk cId="37316654" sldId="292"/>
        </pc:sldMkLst>
        <pc:spChg chg="add mod">
          <ac:chgData name="Ruby Ana Geli (2515868)" userId="4ed6c414-9072-4be3-9547-6a62303cd001" providerId="ADAL" clId="{85F17361-F420-5758-99EE-CE38E3E49C06}" dt="2025-11-08T17:26:15.110" v="352" actId="1076"/>
          <ac:spMkLst>
            <pc:docMk/>
            <pc:sldMk cId="37316654" sldId="292"/>
            <ac:spMk id="3" creationId="{6406D6B2-9623-3AE9-2EA5-93418F5691BB}"/>
          </ac:spMkLst>
        </pc:spChg>
      </pc:sldChg>
      <pc:sldChg chg="addSp modSp new mod">
        <pc:chgData name="Ruby Ana Geli (2515868)" userId="4ed6c414-9072-4be3-9547-6a62303cd001" providerId="ADAL" clId="{85F17361-F420-5758-99EE-CE38E3E49C06}" dt="2025-11-08T17:27:10.901" v="377"/>
        <pc:sldMkLst>
          <pc:docMk/>
          <pc:sldMk cId="3776483759" sldId="293"/>
        </pc:sldMkLst>
        <pc:spChg chg="add mod">
          <ac:chgData name="Ruby Ana Geli (2515868)" userId="4ed6c414-9072-4be3-9547-6a62303cd001" providerId="ADAL" clId="{85F17361-F420-5758-99EE-CE38E3E49C06}" dt="2025-11-08T17:27:10.901" v="377"/>
          <ac:spMkLst>
            <pc:docMk/>
            <pc:sldMk cId="3776483759" sldId="293"/>
            <ac:spMk id="2" creationId="{3082FA49-0921-88D3-5546-5ADE61C256EA}"/>
          </ac:spMkLst>
        </pc:spChg>
      </pc:sldChg>
      <pc:sldChg chg="addSp delSp modSp new mod">
        <pc:chgData name="Ruby Ana Geli (2515868)" userId="4ed6c414-9072-4be3-9547-6a62303cd001" providerId="ADAL" clId="{85F17361-F420-5758-99EE-CE38E3E49C06}" dt="2025-11-08T17:28:33.964" v="397"/>
        <pc:sldMkLst>
          <pc:docMk/>
          <pc:sldMk cId="3890196717" sldId="294"/>
        </pc:sldMkLst>
        <pc:spChg chg="add del">
          <ac:chgData name="Ruby Ana Geli (2515868)" userId="4ed6c414-9072-4be3-9547-6a62303cd001" providerId="ADAL" clId="{85F17361-F420-5758-99EE-CE38E3E49C06}" dt="2025-11-08T17:27:28.734" v="380" actId="478"/>
          <ac:spMkLst>
            <pc:docMk/>
            <pc:sldMk cId="3890196717" sldId="294"/>
            <ac:spMk id="3" creationId="{23879A80-DE07-FE2A-A6DD-883B6B531356}"/>
          </ac:spMkLst>
        </pc:spChg>
        <pc:spChg chg="add mod">
          <ac:chgData name="Ruby Ana Geli (2515868)" userId="4ed6c414-9072-4be3-9547-6a62303cd001" providerId="ADAL" clId="{85F17361-F420-5758-99EE-CE38E3E49C06}" dt="2025-11-08T17:28:33.964" v="397"/>
          <ac:spMkLst>
            <pc:docMk/>
            <pc:sldMk cId="3890196717" sldId="294"/>
            <ac:spMk id="5" creationId="{660113C8-505A-6B7D-C1A5-64BDD42D3B48}"/>
          </ac:spMkLst>
        </pc:spChg>
      </pc:sldChg>
      <pc:sldChg chg="addSp modSp new mod">
        <pc:chgData name="Ruby Ana Geli (2515868)" userId="4ed6c414-9072-4be3-9547-6a62303cd001" providerId="ADAL" clId="{85F17361-F420-5758-99EE-CE38E3E49C06}" dt="2025-11-08T17:28:01.458" v="389"/>
        <pc:sldMkLst>
          <pc:docMk/>
          <pc:sldMk cId="4767190" sldId="295"/>
        </pc:sldMkLst>
        <pc:spChg chg="add mod">
          <ac:chgData name="Ruby Ana Geli (2515868)" userId="4ed6c414-9072-4be3-9547-6a62303cd001" providerId="ADAL" clId="{85F17361-F420-5758-99EE-CE38E3E49C06}" dt="2025-11-08T17:28:01.458" v="389"/>
          <ac:spMkLst>
            <pc:docMk/>
            <pc:sldMk cId="4767190" sldId="295"/>
            <ac:spMk id="3" creationId="{9B604703-7C20-5294-1237-32E22E46AC70}"/>
          </ac:spMkLst>
        </pc:spChg>
      </pc:sldChg>
    </pc:docChg>
  </pc:docChgLst>
  <pc:docChgLst>
    <pc:chgData name="Ginalyn Leal (2515491)" userId="S::2515491@student.uwtsd.ac.uk::e0297a21-52bb-479c-b118-a9c55470dc26" providerId="AD" clId="Web-{0CDA6ED5-4AFB-E5D2-D023-A9582A6C54BC}"/>
    <pc:docChg chg="delSld sldOrd">
      <pc:chgData name="Ginalyn Leal (2515491)" userId="S::2515491@student.uwtsd.ac.uk::e0297a21-52bb-479c-b118-a9c55470dc26" providerId="AD" clId="Web-{0CDA6ED5-4AFB-E5D2-D023-A9582A6C54BC}" dt="2025-11-08T17:31:33.495" v="2"/>
      <pc:docMkLst>
        <pc:docMk/>
      </pc:docMkLst>
      <pc:sldChg chg="del">
        <pc:chgData name="Ginalyn Leal (2515491)" userId="S::2515491@student.uwtsd.ac.uk::e0297a21-52bb-479c-b118-a9c55470dc26" providerId="AD" clId="Web-{0CDA6ED5-4AFB-E5D2-D023-A9582A6C54BC}" dt="2025-11-08T16:48:00.174" v="1"/>
        <pc:sldMkLst>
          <pc:docMk/>
          <pc:sldMk cId="2819482566" sldId="289"/>
        </pc:sldMkLst>
      </pc:sldChg>
      <pc:sldChg chg="ord">
        <pc:chgData name="Ginalyn Leal (2515491)" userId="S::2515491@student.uwtsd.ac.uk::e0297a21-52bb-479c-b118-a9c55470dc26" providerId="AD" clId="Web-{0CDA6ED5-4AFB-E5D2-D023-A9582A6C54BC}" dt="2025-11-08T17:31:33.495" v="2"/>
        <pc:sldMkLst>
          <pc:docMk/>
          <pc:sldMk cId="1997745234" sldId="290"/>
        </pc:sldMkLst>
      </pc:sldChg>
      <pc:sldChg chg="del">
        <pc:chgData name="Ginalyn Leal (2515491)" userId="S::2515491@student.uwtsd.ac.uk::e0297a21-52bb-479c-b118-a9c55470dc26" providerId="AD" clId="Web-{0CDA6ED5-4AFB-E5D2-D023-A9582A6C54BC}" dt="2025-11-08T16:46:09.921" v="0"/>
        <pc:sldMkLst>
          <pc:docMk/>
          <pc:sldMk cId="2395552108" sldId="290"/>
        </pc:sldMkLst>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EBE0C3-0503-4C6E-8932-3B71D33DB9F5}"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6B4FBAB-1BED-4478-839D-353680626460}">
      <dgm:prSet/>
      <dgm:spPr/>
      <dgm:t>
        <a:bodyPr/>
        <a:lstStyle/>
        <a:p>
          <a:pPr>
            <a:defRPr cap="all"/>
          </a:pPr>
          <a:r>
            <a:rPr lang="en-US" b="1" baseline="0"/>
            <a:t>Care planning- </a:t>
          </a:r>
          <a:r>
            <a:rPr lang="en-US" baseline="0"/>
            <a:t>keeping resident movements, health records/observations medication programme, and care needs.</a:t>
          </a:r>
          <a:r>
            <a:rPr lang="en-US"/>
            <a:t>​</a:t>
          </a:r>
        </a:p>
      </dgm:t>
    </dgm:pt>
    <dgm:pt modelId="{FAD4880C-FFE7-4EAA-BC6B-56F293D1EF9A}" type="parTrans" cxnId="{730A182A-044A-4305-B0F0-6A4081856E9D}">
      <dgm:prSet/>
      <dgm:spPr/>
      <dgm:t>
        <a:bodyPr/>
        <a:lstStyle/>
        <a:p>
          <a:endParaRPr lang="en-US"/>
        </a:p>
      </dgm:t>
    </dgm:pt>
    <dgm:pt modelId="{FDDFBC04-6D8C-4E7C-95F1-F17E6B112057}" type="sibTrans" cxnId="{730A182A-044A-4305-B0F0-6A4081856E9D}">
      <dgm:prSet/>
      <dgm:spPr/>
      <dgm:t>
        <a:bodyPr/>
        <a:lstStyle/>
        <a:p>
          <a:endParaRPr lang="en-US"/>
        </a:p>
      </dgm:t>
    </dgm:pt>
    <dgm:pt modelId="{DB4FC981-8AE2-4341-90C1-0C217549F878}">
      <dgm:prSet/>
      <dgm:spPr/>
      <dgm:t>
        <a:bodyPr/>
        <a:lstStyle/>
        <a:p>
          <a:pPr>
            <a:defRPr cap="all"/>
          </a:pPr>
          <a:r>
            <a:rPr lang="en-US" b="1" baseline="0"/>
            <a:t>Staff Scheduling and Rotas- </a:t>
          </a:r>
          <a:r>
            <a:rPr lang="en-US" baseline="0"/>
            <a:t>planning shifts, recording nonattendance and ensuring someone is on duty.</a:t>
          </a:r>
          <a:r>
            <a:rPr lang="en-US"/>
            <a:t>​</a:t>
          </a:r>
        </a:p>
      </dgm:t>
    </dgm:pt>
    <dgm:pt modelId="{D74006E0-7B9B-4A38-99DD-B61D0DBB9687}" type="parTrans" cxnId="{DD58716F-94F0-4D2A-A1DE-E38D7B6A9A37}">
      <dgm:prSet/>
      <dgm:spPr/>
      <dgm:t>
        <a:bodyPr/>
        <a:lstStyle/>
        <a:p>
          <a:endParaRPr lang="en-US"/>
        </a:p>
      </dgm:t>
    </dgm:pt>
    <dgm:pt modelId="{5566BE07-88F9-4655-8066-6B75D460C7FB}" type="sibTrans" cxnId="{DD58716F-94F0-4D2A-A1DE-E38D7B6A9A37}">
      <dgm:prSet/>
      <dgm:spPr/>
      <dgm:t>
        <a:bodyPr/>
        <a:lstStyle/>
        <a:p>
          <a:endParaRPr lang="en-US"/>
        </a:p>
      </dgm:t>
    </dgm:pt>
    <dgm:pt modelId="{E7520824-A407-479B-ADD7-EE42ECCFCCAD}">
      <dgm:prSet/>
      <dgm:spPr/>
      <dgm:t>
        <a:bodyPr/>
        <a:lstStyle/>
        <a:p>
          <a:pPr>
            <a:defRPr cap="all"/>
          </a:pPr>
          <a:r>
            <a:rPr lang="en-US" b="1" baseline="0"/>
            <a:t>Medication and incident- </a:t>
          </a:r>
          <a:r>
            <a:rPr lang="en-US" baseline="0"/>
            <a:t>like wrong medication or health updates and logging accidents reports.</a:t>
          </a:r>
          <a:r>
            <a:rPr lang="en-US"/>
            <a:t>​</a:t>
          </a:r>
        </a:p>
      </dgm:t>
    </dgm:pt>
    <dgm:pt modelId="{D3D1F0E8-F5EE-4799-B42C-B9B54A3D8379}" type="parTrans" cxnId="{26507BB6-A6D4-4BC8-A4A4-6FEC283C6A23}">
      <dgm:prSet/>
      <dgm:spPr/>
      <dgm:t>
        <a:bodyPr/>
        <a:lstStyle/>
        <a:p>
          <a:endParaRPr lang="en-US"/>
        </a:p>
      </dgm:t>
    </dgm:pt>
    <dgm:pt modelId="{B7454BD2-7C89-4518-8D6E-23C22C35BB14}" type="sibTrans" cxnId="{26507BB6-A6D4-4BC8-A4A4-6FEC283C6A23}">
      <dgm:prSet/>
      <dgm:spPr/>
      <dgm:t>
        <a:bodyPr/>
        <a:lstStyle/>
        <a:p>
          <a:endParaRPr lang="en-US"/>
        </a:p>
      </dgm:t>
    </dgm:pt>
    <dgm:pt modelId="{F5C16985-BFD1-450A-A160-80D395D894C4}">
      <dgm:prSet/>
      <dgm:spPr/>
      <dgm:t>
        <a:bodyPr/>
        <a:lstStyle/>
        <a:p>
          <a:pPr>
            <a:defRPr cap="all"/>
          </a:pPr>
          <a:r>
            <a:rPr lang="en-US" baseline="0"/>
            <a:t>Resource allocation and Budgeting.</a:t>
          </a:r>
          <a:r>
            <a:rPr lang="en-US"/>
            <a:t>​</a:t>
          </a:r>
        </a:p>
      </dgm:t>
    </dgm:pt>
    <dgm:pt modelId="{65D5D2D0-03BA-4D59-9F2C-781AEDF2E940}" type="parTrans" cxnId="{AA654E81-3E54-43D9-BEF1-474619C78C8E}">
      <dgm:prSet/>
      <dgm:spPr/>
      <dgm:t>
        <a:bodyPr/>
        <a:lstStyle/>
        <a:p>
          <a:endParaRPr lang="en-US"/>
        </a:p>
      </dgm:t>
    </dgm:pt>
    <dgm:pt modelId="{DE7FD872-05A0-476D-A8F5-CF90482D85B9}" type="sibTrans" cxnId="{AA654E81-3E54-43D9-BEF1-474619C78C8E}">
      <dgm:prSet/>
      <dgm:spPr/>
      <dgm:t>
        <a:bodyPr/>
        <a:lstStyle/>
        <a:p>
          <a:endParaRPr lang="en-US"/>
        </a:p>
      </dgm:t>
    </dgm:pt>
    <dgm:pt modelId="{ED53E980-DA1C-EB42-9AA0-89C5F894D1A5}" type="pres">
      <dgm:prSet presAssocID="{CFEBE0C3-0503-4C6E-8932-3B71D33DB9F5}" presName="outerComposite" presStyleCnt="0">
        <dgm:presLayoutVars>
          <dgm:chMax val="5"/>
          <dgm:dir/>
          <dgm:resizeHandles val="exact"/>
        </dgm:presLayoutVars>
      </dgm:prSet>
      <dgm:spPr/>
    </dgm:pt>
    <dgm:pt modelId="{196FD9F3-1E20-AA40-9136-F0BBFE8097D6}" type="pres">
      <dgm:prSet presAssocID="{CFEBE0C3-0503-4C6E-8932-3B71D33DB9F5}" presName="dummyMaxCanvas" presStyleCnt="0">
        <dgm:presLayoutVars/>
      </dgm:prSet>
      <dgm:spPr/>
    </dgm:pt>
    <dgm:pt modelId="{2F6034FA-1742-794C-9E9C-5CD8D89C3A6D}" type="pres">
      <dgm:prSet presAssocID="{CFEBE0C3-0503-4C6E-8932-3B71D33DB9F5}" presName="FourNodes_1" presStyleLbl="node1" presStyleIdx="0" presStyleCnt="4">
        <dgm:presLayoutVars>
          <dgm:bulletEnabled val="1"/>
        </dgm:presLayoutVars>
      </dgm:prSet>
      <dgm:spPr/>
    </dgm:pt>
    <dgm:pt modelId="{3E8DBC25-402D-D149-970E-87B479B12113}" type="pres">
      <dgm:prSet presAssocID="{CFEBE0C3-0503-4C6E-8932-3B71D33DB9F5}" presName="FourNodes_2" presStyleLbl="node1" presStyleIdx="1" presStyleCnt="4">
        <dgm:presLayoutVars>
          <dgm:bulletEnabled val="1"/>
        </dgm:presLayoutVars>
      </dgm:prSet>
      <dgm:spPr/>
    </dgm:pt>
    <dgm:pt modelId="{ABB9D313-BE9D-D947-B802-FFC0CA904197}" type="pres">
      <dgm:prSet presAssocID="{CFEBE0C3-0503-4C6E-8932-3B71D33DB9F5}" presName="FourNodes_3" presStyleLbl="node1" presStyleIdx="2" presStyleCnt="4">
        <dgm:presLayoutVars>
          <dgm:bulletEnabled val="1"/>
        </dgm:presLayoutVars>
      </dgm:prSet>
      <dgm:spPr/>
    </dgm:pt>
    <dgm:pt modelId="{FB479492-DA2F-1A44-877D-DF0308928B9F}" type="pres">
      <dgm:prSet presAssocID="{CFEBE0C3-0503-4C6E-8932-3B71D33DB9F5}" presName="FourNodes_4" presStyleLbl="node1" presStyleIdx="3" presStyleCnt="4">
        <dgm:presLayoutVars>
          <dgm:bulletEnabled val="1"/>
        </dgm:presLayoutVars>
      </dgm:prSet>
      <dgm:spPr/>
    </dgm:pt>
    <dgm:pt modelId="{40DD6DDF-6884-2A4F-B453-DF9148303732}" type="pres">
      <dgm:prSet presAssocID="{CFEBE0C3-0503-4C6E-8932-3B71D33DB9F5}" presName="FourConn_1-2" presStyleLbl="fgAccFollowNode1" presStyleIdx="0" presStyleCnt="3">
        <dgm:presLayoutVars>
          <dgm:bulletEnabled val="1"/>
        </dgm:presLayoutVars>
      </dgm:prSet>
      <dgm:spPr/>
    </dgm:pt>
    <dgm:pt modelId="{ABEC8B49-268C-8A4D-A7AC-872CFD30C7B8}" type="pres">
      <dgm:prSet presAssocID="{CFEBE0C3-0503-4C6E-8932-3B71D33DB9F5}" presName="FourConn_2-3" presStyleLbl="fgAccFollowNode1" presStyleIdx="1" presStyleCnt="3">
        <dgm:presLayoutVars>
          <dgm:bulletEnabled val="1"/>
        </dgm:presLayoutVars>
      </dgm:prSet>
      <dgm:spPr/>
    </dgm:pt>
    <dgm:pt modelId="{D831D50F-41DD-AA47-9B64-B428CD89AADE}" type="pres">
      <dgm:prSet presAssocID="{CFEBE0C3-0503-4C6E-8932-3B71D33DB9F5}" presName="FourConn_3-4" presStyleLbl="fgAccFollowNode1" presStyleIdx="2" presStyleCnt="3">
        <dgm:presLayoutVars>
          <dgm:bulletEnabled val="1"/>
        </dgm:presLayoutVars>
      </dgm:prSet>
      <dgm:spPr/>
    </dgm:pt>
    <dgm:pt modelId="{98A433A9-1AB2-994A-9E12-653258E58A3B}" type="pres">
      <dgm:prSet presAssocID="{CFEBE0C3-0503-4C6E-8932-3B71D33DB9F5}" presName="FourNodes_1_text" presStyleLbl="node1" presStyleIdx="3" presStyleCnt="4">
        <dgm:presLayoutVars>
          <dgm:bulletEnabled val="1"/>
        </dgm:presLayoutVars>
      </dgm:prSet>
      <dgm:spPr/>
    </dgm:pt>
    <dgm:pt modelId="{053BA086-8E5D-B949-9B25-06FD407C312F}" type="pres">
      <dgm:prSet presAssocID="{CFEBE0C3-0503-4C6E-8932-3B71D33DB9F5}" presName="FourNodes_2_text" presStyleLbl="node1" presStyleIdx="3" presStyleCnt="4">
        <dgm:presLayoutVars>
          <dgm:bulletEnabled val="1"/>
        </dgm:presLayoutVars>
      </dgm:prSet>
      <dgm:spPr/>
    </dgm:pt>
    <dgm:pt modelId="{3EB9D844-322A-DB42-B082-2F4549F91528}" type="pres">
      <dgm:prSet presAssocID="{CFEBE0C3-0503-4C6E-8932-3B71D33DB9F5}" presName="FourNodes_3_text" presStyleLbl="node1" presStyleIdx="3" presStyleCnt="4">
        <dgm:presLayoutVars>
          <dgm:bulletEnabled val="1"/>
        </dgm:presLayoutVars>
      </dgm:prSet>
      <dgm:spPr/>
    </dgm:pt>
    <dgm:pt modelId="{E74A6BD2-8139-B54D-BA36-2C67D011CFE4}" type="pres">
      <dgm:prSet presAssocID="{CFEBE0C3-0503-4C6E-8932-3B71D33DB9F5}" presName="FourNodes_4_text" presStyleLbl="node1" presStyleIdx="3" presStyleCnt="4">
        <dgm:presLayoutVars>
          <dgm:bulletEnabled val="1"/>
        </dgm:presLayoutVars>
      </dgm:prSet>
      <dgm:spPr/>
    </dgm:pt>
  </dgm:ptLst>
  <dgm:cxnLst>
    <dgm:cxn modelId="{730A182A-044A-4305-B0F0-6A4081856E9D}" srcId="{CFEBE0C3-0503-4C6E-8932-3B71D33DB9F5}" destId="{F6B4FBAB-1BED-4478-839D-353680626460}" srcOrd="0" destOrd="0" parTransId="{FAD4880C-FFE7-4EAA-BC6B-56F293D1EF9A}" sibTransId="{FDDFBC04-6D8C-4E7C-95F1-F17E6B112057}"/>
    <dgm:cxn modelId="{759C4331-F19B-6C43-B5CD-2C8360FACF4C}" type="presOf" srcId="{DB4FC981-8AE2-4341-90C1-0C217549F878}" destId="{3E8DBC25-402D-D149-970E-87B479B12113}" srcOrd="0" destOrd="0" presId="urn:microsoft.com/office/officeart/2005/8/layout/vProcess5"/>
    <dgm:cxn modelId="{6571E431-55AA-244C-9879-A0FF47C84A6B}" type="presOf" srcId="{5566BE07-88F9-4655-8066-6B75D460C7FB}" destId="{ABEC8B49-268C-8A4D-A7AC-872CFD30C7B8}" srcOrd="0" destOrd="0" presId="urn:microsoft.com/office/officeart/2005/8/layout/vProcess5"/>
    <dgm:cxn modelId="{8F449E5C-0E40-F84B-8B1D-0C3AAC20252E}" type="presOf" srcId="{DB4FC981-8AE2-4341-90C1-0C217549F878}" destId="{053BA086-8E5D-B949-9B25-06FD407C312F}" srcOrd="1" destOrd="0" presId="urn:microsoft.com/office/officeart/2005/8/layout/vProcess5"/>
    <dgm:cxn modelId="{120F5F62-66B5-2644-92E1-437026AD63F2}" type="presOf" srcId="{FDDFBC04-6D8C-4E7C-95F1-F17E6B112057}" destId="{40DD6DDF-6884-2A4F-B453-DF9148303732}" srcOrd="0" destOrd="0" presId="urn:microsoft.com/office/officeart/2005/8/layout/vProcess5"/>
    <dgm:cxn modelId="{E5FC9B4C-C425-0E42-B525-0BB5E3FF4A38}" type="presOf" srcId="{E7520824-A407-479B-ADD7-EE42ECCFCCAD}" destId="{ABB9D313-BE9D-D947-B802-FFC0CA904197}" srcOrd="0" destOrd="0" presId="urn:microsoft.com/office/officeart/2005/8/layout/vProcess5"/>
    <dgm:cxn modelId="{DD58716F-94F0-4D2A-A1DE-E38D7B6A9A37}" srcId="{CFEBE0C3-0503-4C6E-8932-3B71D33DB9F5}" destId="{DB4FC981-8AE2-4341-90C1-0C217549F878}" srcOrd="1" destOrd="0" parTransId="{D74006E0-7B9B-4A38-99DD-B61D0DBB9687}" sibTransId="{5566BE07-88F9-4655-8066-6B75D460C7FB}"/>
    <dgm:cxn modelId="{7040AB52-FE7F-0A46-A492-A181F6DF4624}" type="presOf" srcId="{F6B4FBAB-1BED-4478-839D-353680626460}" destId="{2F6034FA-1742-794C-9E9C-5CD8D89C3A6D}" srcOrd="0" destOrd="0" presId="urn:microsoft.com/office/officeart/2005/8/layout/vProcess5"/>
    <dgm:cxn modelId="{72F6BA73-E0A4-884F-9DAE-2E808EE4A5D5}" type="presOf" srcId="{F6B4FBAB-1BED-4478-839D-353680626460}" destId="{98A433A9-1AB2-994A-9E12-653258E58A3B}" srcOrd="1" destOrd="0" presId="urn:microsoft.com/office/officeart/2005/8/layout/vProcess5"/>
    <dgm:cxn modelId="{22C0AA79-F659-604A-BAB7-6DE30D883D7B}" type="presOf" srcId="{CFEBE0C3-0503-4C6E-8932-3B71D33DB9F5}" destId="{ED53E980-DA1C-EB42-9AA0-89C5F894D1A5}" srcOrd="0" destOrd="0" presId="urn:microsoft.com/office/officeart/2005/8/layout/vProcess5"/>
    <dgm:cxn modelId="{AA654E81-3E54-43D9-BEF1-474619C78C8E}" srcId="{CFEBE0C3-0503-4C6E-8932-3B71D33DB9F5}" destId="{F5C16985-BFD1-450A-A160-80D395D894C4}" srcOrd="3" destOrd="0" parTransId="{65D5D2D0-03BA-4D59-9F2C-781AEDF2E940}" sibTransId="{DE7FD872-05A0-476D-A8F5-CF90482D85B9}"/>
    <dgm:cxn modelId="{E2775E94-ECA3-B346-B7B5-304E17264EAA}" type="presOf" srcId="{E7520824-A407-479B-ADD7-EE42ECCFCCAD}" destId="{3EB9D844-322A-DB42-B082-2F4549F91528}" srcOrd="1" destOrd="0" presId="urn:microsoft.com/office/officeart/2005/8/layout/vProcess5"/>
    <dgm:cxn modelId="{26507BB6-A6D4-4BC8-A4A4-6FEC283C6A23}" srcId="{CFEBE0C3-0503-4C6E-8932-3B71D33DB9F5}" destId="{E7520824-A407-479B-ADD7-EE42ECCFCCAD}" srcOrd="2" destOrd="0" parTransId="{D3D1F0E8-F5EE-4799-B42C-B9B54A3D8379}" sibTransId="{B7454BD2-7C89-4518-8D6E-23C22C35BB14}"/>
    <dgm:cxn modelId="{073718BC-D831-8449-A529-EEEB972BFF6D}" type="presOf" srcId="{F5C16985-BFD1-450A-A160-80D395D894C4}" destId="{FB479492-DA2F-1A44-877D-DF0308928B9F}" srcOrd="0" destOrd="0" presId="urn:microsoft.com/office/officeart/2005/8/layout/vProcess5"/>
    <dgm:cxn modelId="{A9FDB2D5-1655-4243-B8EA-C095D7B18433}" type="presOf" srcId="{F5C16985-BFD1-450A-A160-80D395D894C4}" destId="{E74A6BD2-8139-B54D-BA36-2C67D011CFE4}" srcOrd="1" destOrd="0" presId="urn:microsoft.com/office/officeart/2005/8/layout/vProcess5"/>
    <dgm:cxn modelId="{CFC3C8D6-7EAC-D749-8BA0-B040A8C93A5B}" type="presOf" srcId="{B7454BD2-7C89-4518-8D6E-23C22C35BB14}" destId="{D831D50F-41DD-AA47-9B64-B428CD89AADE}" srcOrd="0" destOrd="0" presId="urn:microsoft.com/office/officeart/2005/8/layout/vProcess5"/>
    <dgm:cxn modelId="{A29AEAD0-B924-3846-AE13-C85295D36DFD}" type="presParOf" srcId="{ED53E980-DA1C-EB42-9AA0-89C5F894D1A5}" destId="{196FD9F3-1E20-AA40-9136-F0BBFE8097D6}" srcOrd="0" destOrd="0" presId="urn:microsoft.com/office/officeart/2005/8/layout/vProcess5"/>
    <dgm:cxn modelId="{C1240892-048F-8B42-BE91-A98B1D92A321}" type="presParOf" srcId="{ED53E980-DA1C-EB42-9AA0-89C5F894D1A5}" destId="{2F6034FA-1742-794C-9E9C-5CD8D89C3A6D}" srcOrd="1" destOrd="0" presId="urn:microsoft.com/office/officeart/2005/8/layout/vProcess5"/>
    <dgm:cxn modelId="{031C75EE-8AD9-4942-82BB-015F556D3043}" type="presParOf" srcId="{ED53E980-DA1C-EB42-9AA0-89C5F894D1A5}" destId="{3E8DBC25-402D-D149-970E-87B479B12113}" srcOrd="2" destOrd="0" presId="urn:microsoft.com/office/officeart/2005/8/layout/vProcess5"/>
    <dgm:cxn modelId="{E73207FB-F38F-C940-A39B-AF0DEB4BF1E1}" type="presParOf" srcId="{ED53E980-DA1C-EB42-9AA0-89C5F894D1A5}" destId="{ABB9D313-BE9D-D947-B802-FFC0CA904197}" srcOrd="3" destOrd="0" presId="urn:microsoft.com/office/officeart/2005/8/layout/vProcess5"/>
    <dgm:cxn modelId="{1A91B23C-696F-784E-AB35-339088BDA272}" type="presParOf" srcId="{ED53E980-DA1C-EB42-9AA0-89C5F894D1A5}" destId="{FB479492-DA2F-1A44-877D-DF0308928B9F}" srcOrd="4" destOrd="0" presId="urn:microsoft.com/office/officeart/2005/8/layout/vProcess5"/>
    <dgm:cxn modelId="{B3A9A6AD-418D-5548-B5FC-84BD81BCB62C}" type="presParOf" srcId="{ED53E980-DA1C-EB42-9AA0-89C5F894D1A5}" destId="{40DD6DDF-6884-2A4F-B453-DF9148303732}" srcOrd="5" destOrd="0" presId="urn:microsoft.com/office/officeart/2005/8/layout/vProcess5"/>
    <dgm:cxn modelId="{FF9AE230-48D4-D548-83F6-96B9137D9A47}" type="presParOf" srcId="{ED53E980-DA1C-EB42-9AA0-89C5F894D1A5}" destId="{ABEC8B49-268C-8A4D-A7AC-872CFD30C7B8}" srcOrd="6" destOrd="0" presId="urn:microsoft.com/office/officeart/2005/8/layout/vProcess5"/>
    <dgm:cxn modelId="{6409054E-A6BF-5840-97AC-288D59B2F673}" type="presParOf" srcId="{ED53E980-DA1C-EB42-9AA0-89C5F894D1A5}" destId="{D831D50F-41DD-AA47-9B64-B428CD89AADE}" srcOrd="7" destOrd="0" presId="urn:microsoft.com/office/officeart/2005/8/layout/vProcess5"/>
    <dgm:cxn modelId="{859B0E68-2BA5-214F-8D73-CC3F4B4A05BC}" type="presParOf" srcId="{ED53E980-DA1C-EB42-9AA0-89C5F894D1A5}" destId="{98A433A9-1AB2-994A-9E12-653258E58A3B}" srcOrd="8" destOrd="0" presId="urn:microsoft.com/office/officeart/2005/8/layout/vProcess5"/>
    <dgm:cxn modelId="{B78FBF00-F7D7-514F-A570-5909E4C1384F}" type="presParOf" srcId="{ED53E980-DA1C-EB42-9AA0-89C5F894D1A5}" destId="{053BA086-8E5D-B949-9B25-06FD407C312F}" srcOrd="9" destOrd="0" presId="urn:microsoft.com/office/officeart/2005/8/layout/vProcess5"/>
    <dgm:cxn modelId="{7DE1FF0F-BDF2-A144-9BDE-CF3A385969B6}" type="presParOf" srcId="{ED53E980-DA1C-EB42-9AA0-89C5F894D1A5}" destId="{3EB9D844-322A-DB42-B082-2F4549F91528}" srcOrd="10" destOrd="0" presId="urn:microsoft.com/office/officeart/2005/8/layout/vProcess5"/>
    <dgm:cxn modelId="{2953B876-8203-0F4E-9560-995B8383849E}" type="presParOf" srcId="{ED53E980-DA1C-EB42-9AA0-89C5F894D1A5}" destId="{E74A6BD2-8139-B54D-BA36-2C67D011CFE4}"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7F44A5-031D-4E91-B2E2-4F0F06FB04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A72BC54-DB08-4361-996E-9BE46A9BD760}">
      <dgm:prSet/>
      <dgm:spPr/>
      <dgm:t>
        <a:bodyPr/>
        <a:lstStyle/>
        <a:p>
          <a:r>
            <a:rPr lang="en-US" b="1" baseline="0"/>
            <a:t>Cost-</a:t>
          </a:r>
          <a:r>
            <a:rPr lang="en-US" baseline="0"/>
            <a:t> it's expensive as it needs to have paid subscription. Unlike free alternatives like Google Docs</a:t>
          </a:r>
          <a:r>
            <a:rPr lang="en-US"/>
            <a:t>​</a:t>
          </a:r>
        </a:p>
      </dgm:t>
    </dgm:pt>
    <dgm:pt modelId="{347DF646-DFE2-47CA-B119-465BEFB004D8}" type="parTrans" cxnId="{20D2B561-3E09-4D10-899B-799899DFD522}">
      <dgm:prSet/>
      <dgm:spPr/>
      <dgm:t>
        <a:bodyPr/>
        <a:lstStyle/>
        <a:p>
          <a:endParaRPr lang="en-US"/>
        </a:p>
      </dgm:t>
    </dgm:pt>
    <dgm:pt modelId="{4099A7F1-6309-4941-BDEF-2F1AF318AFA5}" type="sibTrans" cxnId="{20D2B561-3E09-4D10-899B-799899DFD522}">
      <dgm:prSet/>
      <dgm:spPr/>
      <dgm:t>
        <a:bodyPr/>
        <a:lstStyle/>
        <a:p>
          <a:endParaRPr lang="en-US"/>
        </a:p>
      </dgm:t>
    </dgm:pt>
    <dgm:pt modelId="{05C223EF-383D-4D8D-A83D-AEB0B5D31AFA}">
      <dgm:prSet/>
      <dgm:spPr/>
      <dgm:t>
        <a:bodyPr/>
        <a:lstStyle/>
        <a:p>
          <a:r>
            <a:rPr lang="en-US" b="1" baseline="0"/>
            <a:t>Resource-intensive</a:t>
          </a:r>
          <a:r>
            <a:rPr lang="en-US" baseline="0"/>
            <a:t> word can sometime be slow depends how poweful your computer specially with bulk documents.</a:t>
          </a:r>
          <a:r>
            <a:rPr lang="en-US"/>
            <a:t>​</a:t>
          </a:r>
        </a:p>
      </dgm:t>
    </dgm:pt>
    <dgm:pt modelId="{7E383ABE-58C2-4E6C-8A6C-BC5826917BF0}" type="parTrans" cxnId="{97174B73-0CDB-4F36-8E87-73004140C96E}">
      <dgm:prSet/>
      <dgm:spPr/>
      <dgm:t>
        <a:bodyPr/>
        <a:lstStyle/>
        <a:p>
          <a:endParaRPr lang="en-US"/>
        </a:p>
      </dgm:t>
    </dgm:pt>
    <dgm:pt modelId="{A3753B87-E3A4-43F1-9454-19C2AB69D4BA}" type="sibTrans" cxnId="{97174B73-0CDB-4F36-8E87-73004140C96E}">
      <dgm:prSet/>
      <dgm:spPr/>
      <dgm:t>
        <a:bodyPr/>
        <a:lstStyle/>
        <a:p>
          <a:endParaRPr lang="en-US"/>
        </a:p>
      </dgm:t>
    </dgm:pt>
    <dgm:pt modelId="{02EB98BA-3CAD-49FB-99CC-3AC79FBB606C}">
      <dgm:prSet/>
      <dgm:spPr/>
      <dgm:t>
        <a:bodyPr/>
        <a:lstStyle/>
        <a:p>
          <a:r>
            <a:rPr lang="en-US" b="1" baseline="0"/>
            <a:t>File corruption- </a:t>
          </a:r>
          <a:r>
            <a:rPr lang="en-US" baseline="0"/>
            <a:t>files and documents can be corrupted, making difficult and imposible to open.</a:t>
          </a:r>
          <a:r>
            <a:rPr lang="en-US"/>
            <a:t>​</a:t>
          </a:r>
        </a:p>
      </dgm:t>
    </dgm:pt>
    <dgm:pt modelId="{A92E1A0F-A9EE-48DC-928E-ACD007FC86C8}" type="parTrans" cxnId="{19F0754A-3D2E-4D39-88FD-498C66A5F5A2}">
      <dgm:prSet/>
      <dgm:spPr/>
      <dgm:t>
        <a:bodyPr/>
        <a:lstStyle/>
        <a:p>
          <a:endParaRPr lang="en-US"/>
        </a:p>
      </dgm:t>
    </dgm:pt>
    <dgm:pt modelId="{006DD941-68F2-4CA2-8E0C-FEF3CF5865DB}" type="sibTrans" cxnId="{19F0754A-3D2E-4D39-88FD-498C66A5F5A2}">
      <dgm:prSet/>
      <dgm:spPr/>
      <dgm:t>
        <a:bodyPr/>
        <a:lstStyle/>
        <a:p>
          <a:endParaRPr lang="en-US"/>
        </a:p>
      </dgm:t>
    </dgm:pt>
    <dgm:pt modelId="{CF490635-2A7B-4B91-94EC-E3D1A271A6E8}">
      <dgm:prSet/>
      <dgm:spPr/>
      <dgm:t>
        <a:bodyPr/>
        <a:lstStyle/>
        <a:p>
          <a:r>
            <a:rPr lang="en-US" b="1" baseline="0"/>
            <a:t>Dependence on technology- </a:t>
          </a:r>
          <a:r>
            <a:rPr lang="en-US" baseline="0"/>
            <a:t>Users can become dependent on the software.</a:t>
          </a:r>
          <a:endParaRPr lang="en-US"/>
        </a:p>
      </dgm:t>
    </dgm:pt>
    <dgm:pt modelId="{52A62F95-5A0E-4C6C-8EDD-857412974046}" type="parTrans" cxnId="{59FD8F5F-E261-43C1-B570-EE2050E39233}">
      <dgm:prSet/>
      <dgm:spPr/>
      <dgm:t>
        <a:bodyPr/>
        <a:lstStyle/>
        <a:p>
          <a:endParaRPr lang="en-US"/>
        </a:p>
      </dgm:t>
    </dgm:pt>
    <dgm:pt modelId="{948F1F03-B69D-4EA4-AC35-64C41E3DB9B9}" type="sibTrans" cxnId="{59FD8F5F-E261-43C1-B570-EE2050E39233}">
      <dgm:prSet/>
      <dgm:spPr/>
      <dgm:t>
        <a:bodyPr/>
        <a:lstStyle/>
        <a:p>
          <a:endParaRPr lang="en-US"/>
        </a:p>
      </dgm:t>
    </dgm:pt>
    <dgm:pt modelId="{1486045C-382E-5E4F-9E88-7D478FA1FCB2}" type="pres">
      <dgm:prSet presAssocID="{A97F44A5-031D-4E91-B2E2-4F0F06FB0465}" presName="linear" presStyleCnt="0">
        <dgm:presLayoutVars>
          <dgm:animLvl val="lvl"/>
          <dgm:resizeHandles val="exact"/>
        </dgm:presLayoutVars>
      </dgm:prSet>
      <dgm:spPr/>
    </dgm:pt>
    <dgm:pt modelId="{D53F64A9-A6F7-EC4B-AD3F-54E26FC57E02}" type="pres">
      <dgm:prSet presAssocID="{0A72BC54-DB08-4361-996E-9BE46A9BD760}" presName="parentText" presStyleLbl="node1" presStyleIdx="0" presStyleCnt="4">
        <dgm:presLayoutVars>
          <dgm:chMax val="0"/>
          <dgm:bulletEnabled val="1"/>
        </dgm:presLayoutVars>
      </dgm:prSet>
      <dgm:spPr/>
    </dgm:pt>
    <dgm:pt modelId="{3C884351-0A67-D141-A7F6-6802E1CF4D04}" type="pres">
      <dgm:prSet presAssocID="{4099A7F1-6309-4941-BDEF-2F1AF318AFA5}" presName="spacer" presStyleCnt="0"/>
      <dgm:spPr/>
    </dgm:pt>
    <dgm:pt modelId="{7D0B2549-6693-7146-9E66-1BF7693B19C5}" type="pres">
      <dgm:prSet presAssocID="{05C223EF-383D-4D8D-A83D-AEB0B5D31AFA}" presName="parentText" presStyleLbl="node1" presStyleIdx="1" presStyleCnt="4">
        <dgm:presLayoutVars>
          <dgm:chMax val="0"/>
          <dgm:bulletEnabled val="1"/>
        </dgm:presLayoutVars>
      </dgm:prSet>
      <dgm:spPr/>
    </dgm:pt>
    <dgm:pt modelId="{75CCDD1D-697F-3447-9FEC-84E3CA60941B}" type="pres">
      <dgm:prSet presAssocID="{A3753B87-E3A4-43F1-9454-19C2AB69D4BA}" presName="spacer" presStyleCnt="0"/>
      <dgm:spPr/>
    </dgm:pt>
    <dgm:pt modelId="{969113F9-F33A-FC41-92FD-8AB50A8D705D}" type="pres">
      <dgm:prSet presAssocID="{02EB98BA-3CAD-49FB-99CC-3AC79FBB606C}" presName="parentText" presStyleLbl="node1" presStyleIdx="2" presStyleCnt="4">
        <dgm:presLayoutVars>
          <dgm:chMax val="0"/>
          <dgm:bulletEnabled val="1"/>
        </dgm:presLayoutVars>
      </dgm:prSet>
      <dgm:spPr/>
    </dgm:pt>
    <dgm:pt modelId="{303BA7B9-3CAD-6746-B922-0310B35CB033}" type="pres">
      <dgm:prSet presAssocID="{006DD941-68F2-4CA2-8E0C-FEF3CF5865DB}" presName="spacer" presStyleCnt="0"/>
      <dgm:spPr/>
    </dgm:pt>
    <dgm:pt modelId="{C5629C6A-CD00-C44D-8737-A5B33468889D}" type="pres">
      <dgm:prSet presAssocID="{CF490635-2A7B-4B91-94EC-E3D1A271A6E8}" presName="parentText" presStyleLbl="node1" presStyleIdx="3" presStyleCnt="4">
        <dgm:presLayoutVars>
          <dgm:chMax val="0"/>
          <dgm:bulletEnabled val="1"/>
        </dgm:presLayoutVars>
      </dgm:prSet>
      <dgm:spPr/>
    </dgm:pt>
  </dgm:ptLst>
  <dgm:cxnLst>
    <dgm:cxn modelId="{BEF61F20-3553-3D41-8E98-F4E93627C55F}" type="presOf" srcId="{CF490635-2A7B-4B91-94EC-E3D1A271A6E8}" destId="{C5629C6A-CD00-C44D-8737-A5B33468889D}" srcOrd="0" destOrd="0" presId="urn:microsoft.com/office/officeart/2005/8/layout/vList2"/>
    <dgm:cxn modelId="{A7802A5C-CFBC-A842-B146-BB29E3ED5656}" type="presOf" srcId="{0A72BC54-DB08-4361-996E-9BE46A9BD760}" destId="{D53F64A9-A6F7-EC4B-AD3F-54E26FC57E02}" srcOrd="0" destOrd="0" presId="urn:microsoft.com/office/officeart/2005/8/layout/vList2"/>
    <dgm:cxn modelId="{59FD8F5F-E261-43C1-B570-EE2050E39233}" srcId="{A97F44A5-031D-4E91-B2E2-4F0F06FB0465}" destId="{CF490635-2A7B-4B91-94EC-E3D1A271A6E8}" srcOrd="3" destOrd="0" parTransId="{52A62F95-5A0E-4C6C-8EDD-857412974046}" sibTransId="{948F1F03-B69D-4EA4-AC35-64C41E3DB9B9}"/>
    <dgm:cxn modelId="{20D2B561-3E09-4D10-899B-799899DFD522}" srcId="{A97F44A5-031D-4E91-B2E2-4F0F06FB0465}" destId="{0A72BC54-DB08-4361-996E-9BE46A9BD760}" srcOrd="0" destOrd="0" parTransId="{347DF646-DFE2-47CA-B119-465BEFB004D8}" sibTransId="{4099A7F1-6309-4941-BDEF-2F1AF318AFA5}"/>
    <dgm:cxn modelId="{19F0754A-3D2E-4D39-88FD-498C66A5F5A2}" srcId="{A97F44A5-031D-4E91-B2E2-4F0F06FB0465}" destId="{02EB98BA-3CAD-49FB-99CC-3AC79FBB606C}" srcOrd="2" destOrd="0" parTransId="{A92E1A0F-A9EE-48DC-928E-ACD007FC86C8}" sibTransId="{006DD941-68F2-4CA2-8E0C-FEF3CF5865DB}"/>
    <dgm:cxn modelId="{97174B73-0CDB-4F36-8E87-73004140C96E}" srcId="{A97F44A5-031D-4E91-B2E2-4F0F06FB0465}" destId="{05C223EF-383D-4D8D-A83D-AEB0B5D31AFA}" srcOrd="1" destOrd="0" parTransId="{7E383ABE-58C2-4E6C-8A6C-BC5826917BF0}" sibTransId="{A3753B87-E3A4-43F1-9454-19C2AB69D4BA}"/>
    <dgm:cxn modelId="{3126ADA6-24D7-504F-9A42-DDB3B8BD5A20}" type="presOf" srcId="{A97F44A5-031D-4E91-B2E2-4F0F06FB0465}" destId="{1486045C-382E-5E4F-9E88-7D478FA1FCB2}" srcOrd="0" destOrd="0" presId="urn:microsoft.com/office/officeart/2005/8/layout/vList2"/>
    <dgm:cxn modelId="{D56F4CD2-7CAA-8249-AA22-E63D41F329E5}" type="presOf" srcId="{02EB98BA-3CAD-49FB-99CC-3AC79FBB606C}" destId="{969113F9-F33A-FC41-92FD-8AB50A8D705D}" srcOrd="0" destOrd="0" presId="urn:microsoft.com/office/officeart/2005/8/layout/vList2"/>
    <dgm:cxn modelId="{AD7030D7-5A9F-E344-9C7E-25EC3C5D0BE0}" type="presOf" srcId="{05C223EF-383D-4D8D-A83D-AEB0B5D31AFA}" destId="{7D0B2549-6693-7146-9E66-1BF7693B19C5}" srcOrd="0" destOrd="0" presId="urn:microsoft.com/office/officeart/2005/8/layout/vList2"/>
    <dgm:cxn modelId="{0ED7623B-DCF4-FD4B-AB75-D32C7FA3A583}" type="presParOf" srcId="{1486045C-382E-5E4F-9E88-7D478FA1FCB2}" destId="{D53F64A9-A6F7-EC4B-AD3F-54E26FC57E02}" srcOrd="0" destOrd="0" presId="urn:microsoft.com/office/officeart/2005/8/layout/vList2"/>
    <dgm:cxn modelId="{7CF71E23-AF87-0B48-AF8F-F52471F36871}" type="presParOf" srcId="{1486045C-382E-5E4F-9E88-7D478FA1FCB2}" destId="{3C884351-0A67-D141-A7F6-6802E1CF4D04}" srcOrd="1" destOrd="0" presId="urn:microsoft.com/office/officeart/2005/8/layout/vList2"/>
    <dgm:cxn modelId="{03665FE7-E619-4D4D-A4C0-F8CECEAC7D97}" type="presParOf" srcId="{1486045C-382E-5E4F-9E88-7D478FA1FCB2}" destId="{7D0B2549-6693-7146-9E66-1BF7693B19C5}" srcOrd="2" destOrd="0" presId="urn:microsoft.com/office/officeart/2005/8/layout/vList2"/>
    <dgm:cxn modelId="{9AC59987-DF39-1944-ACCE-FD59E933E878}" type="presParOf" srcId="{1486045C-382E-5E4F-9E88-7D478FA1FCB2}" destId="{75CCDD1D-697F-3447-9FEC-84E3CA60941B}" srcOrd="3" destOrd="0" presId="urn:microsoft.com/office/officeart/2005/8/layout/vList2"/>
    <dgm:cxn modelId="{C1B2B953-571C-A54A-8E31-30F31AF1EBC1}" type="presParOf" srcId="{1486045C-382E-5E4F-9E88-7D478FA1FCB2}" destId="{969113F9-F33A-FC41-92FD-8AB50A8D705D}" srcOrd="4" destOrd="0" presId="urn:microsoft.com/office/officeart/2005/8/layout/vList2"/>
    <dgm:cxn modelId="{18B1AB11-FF9A-9D4E-A26C-72D6DB44D3D4}" type="presParOf" srcId="{1486045C-382E-5E4F-9E88-7D478FA1FCB2}" destId="{303BA7B9-3CAD-6746-B922-0310B35CB033}" srcOrd="5" destOrd="0" presId="urn:microsoft.com/office/officeart/2005/8/layout/vList2"/>
    <dgm:cxn modelId="{63712A79-6AB2-FF4D-B4B6-DBE4C26433F3}" type="presParOf" srcId="{1486045C-382E-5E4F-9E88-7D478FA1FCB2}" destId="{C5629C6A-CD00-C44D-8737-A5B33468889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677015-75E9-40D2-9C80-D7D96E45248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F6C3113-ACEF-4EA4-AC11-0ECD1A21D78A}">
      <dgm:prSet custT="1"/>
      <dgm:spPr/>
      <dgm:t>
        <a:bodyPr/>
        <a:lstStyle/>
        <a:p>
          <a:pPr>
            <a:lnSpc>
              <a:spcPct val="100000"/>
            </a:lnSpc>
          </a:pPr>
          <a:r>
            <a:rPr lang="en-GB" sz="1600" b="1"/>
            <a:t>Not a clinical record system:</a:t>
          </a:r>
          <a:r>
            <a:rPr lang="en-GB" sz="1600"/>
            <a:t> PPT slides are not a substitute for formal electronic care records (EHRs); they can be useful summaries but must not replace legally required documentation. (Risk of missing audit trail/detail.)  </a:t>
          </a:r>
          <a:endParaRPr lang="en-US" sz="1600"/>
        </a:p>
      </dgm:t>
    </dgm:pt>
    <dgm:pt modelId="{CFE1BBB7-B22B-467F-B2F5-1A5ED62B4066}" type="parTrans" cxnId="{BE82BC05-7B5C-408E-8488-742D2B7A0D1A}">
      <dgm:prSet/>
      <dgm:spPr/>
      <dgm:t>
        <a:bodyPr/>
        <a:lstStyle/>
        <a:p>
          <a:endParaRPr lang="en-US" sz="2800"/>
        </a:p>
      </dgm:t>
    </dgm:pt>
    <dgm:pt modelId="{D3559AC3-83AA-4B38-8F4B-0E135AF99A46}" type="sibTrans" cxnId="{BE82BC05-7B5C-408E-8488-742D2B7A0D1A}">
      <dgm:prSet/>
      <dgm:spPr/>
      <dgm:t>
        <a:bodyPr/>
        <a:lstStyle/>
        <a:p>
          <a:endParaRPr lang="en-US" sz="2800"/>
        </a:p>
      </dgm:t>
    </dgm:pt>
    <dgm:pt modelId="{09780A30-A8CF-4FE0-AE3F-524BAA9EC9F1}">
      <dgm:prSet custT="1"/>
      <dgm:spPr/>
      <dgm:t>
        <a:bodyPr/>
        <a:lstStyle/>
        <a:p>
          <a:pPr>
            <a:lnSpc>
              <a:spcPct val="100000"/>
            </a:lnSpc>
          </a:pPr>
          <a:r>
            <a:rPr lang="en-GB" sz="1600" b="1"/>
            <a:t>Version control risks:</a:t>
          </a:r>
          <a:r>
            <a:rPr lang="en-GB" sz="1600"/>
            <a:t> if staff save local copies instead of editing the master file on SharePoint/OneDrive, conflicting versions and outdated information can circulate. (Fraser, 2025)</a:t>
          </a:r>
          <a:endParaRPr lang="en-US" sz="1600"/>
        </a:p>
      </dgm:t>
    </dgm:pt>
    <dgm:pt modelId="{AFEC00AA-D21E-474B-BB6B-47CAD516076D}" type="parTrans" cxnId="{A34B1DDA-2A58-43CC-8425-B1DFDB512531}">
      <dgm:prSet/>
      <dgm:spPr/>
      <dgm:t>
        <a:bodyPr/>
        <a:lstStyle/>
        <a:p>
          <a:endParaRPr lang="en-US" sz="2800"/>
        </a:p>
      </dgm:t>
    </dgm:pt>
    <dgm:pt modelId="{E8B36E9D-24B0-457F-9338-E9CA096EBF87}" type="sibTrans" cxnId="{A34B1DDA-2A58-43CC-8425-B1DFDB512531}">
      <dgm:prSet/>
      <dgm:spPr/>
      <dgm:t>
        <a:bodyPr/>
        <a:lstStyle/>
        <a:p>
          <a:endParaRPr lang="en-US" sz="2800"/>
        </a:p>
      </dgm:t>
    </dgm:pt>
    <dgm:pt modelId="{7066BFE8-1636-43BF-9242-BCD41C75BD4B}">
      <dgm:prSet custT="1"/>
      <dgm:spPr/>
      <dgm:t>
        <a:bodyPr/>
        <a:lstStyle/>
        <a:p>
          <a:pPr>
            <a:lnSpc>
              <a:spcPct val="100000"/>
            </a:lnSpc>
          </a:pPr>
          <a:r>
            <a:rPr lang="en-GB" sz="1600" b="1"/>
            <a:t>Access &amp; device issues:</a:t>
          </a:r>
          <a:r>
            <a:rPr lang="en-GB" sz="1600"/>
            <a:t> older devices or limited Wi-Fi can slow loading of multimedia slides during time-critical handovers.  </a:t>
          </a:r>
          <a:endParaRPr lang="en-US" sz="1600"/>
        </a:p>
      </dgm:t>
    </dgm:pt>
    <dgm:pt modelId="{87AAF5E3-D3D7-4A24-A191-334730947E14}" type="parTrans" cxnId="{2DFC6C6D-793E-472A-80BB-F0E70BC6065A}">
      <dgm:prSet/>
      <dgm:spPr/>
      <dgm:t>
        <a:bodyPr/>
        <a:lstStyle/>
        <a:p>
          <a:endParaRPr lang="en-US" sz="2800"/>
        </a:p>
      </dgm:t>
    </dgm:pt>
    <dgm:pt modelId="{0B7DF954-9CE0-4872-BBEA-2373D5B684E2}" type="sibTrans" cxnId="{2DFC6C6D-793E-472A-80BB-F0E70BC6065A}">
      <dgm:prSet/>
      <dgm:spPr/>
      <dgm:t>
        <a:bodyPr/>
        <a:lstStyle/>
        <a:p>
          <a:endParaRPr lang="en-US" sz="2800"/>
        </a:p>
      </dgm:t>
    </dgm:pt>
    <dgm:pt modelId="{D90FD3E2-0CB8-4EBD-8917-71CA89A5CE68}">
      <dgm:prSet custT="1"/>
      <dgm:spPr/>
      <dgm:t>
        <a:bodyPr/>
        <a:lstStyle/>
        <a:p>
          <a:pPr>
            <a:lnSpc>
              <a:spcPct val="100000"/>
            </a:lnSpc>
          </a:pPr>
          <a:r>
            <a:rPr lang="en-GB" sz="1600" b="1"/>
            <a:t>Confidentiality risk:</a:t>
          </a:r>
          <a:r>
            <a:rPr lang="en-GB" sz="1600"/>
            <a:t> embedding identifiable photos or clinical details in slides and sharing them by unsecured channels risks breaching data-protection rules. Strict IG rules are required.  </a:t>
          </a:r>
          <a:endParaRPr lang="en-US" sz="1600"/>
        </a:p>
      </dgm:t>
    </dgm:pt>
    <dgm:pt modelId="{C7512318-FB11-4077-BAB3-6A5FB4E7DC28}" type="parTrans" cxnId="{3351815E-E1E6-41BB-A6BE-EA866CE8B7D5}">
      <dgm:prSet/>
      <dgm:spPr/>
      <dgm:t>
        <a:bodyPr/>
        <a:lstStyle/>
        <a:p>
          <a:endParaRPr lang="en-US" sz="2800"/>
        </a:p>
      </dgm:t>
    </dgm:pt>
    <dgm:pt modelId="{5373D12B-7724-4F0E-9940-C4B562BC3FF3}" type="sibTrans" cxnId="{3351815E-E1E6-41BB-A6BE-EA866CE8B7D5}">
      <dgm:prSet/>
      <dgm:spPr/>
      <dgm:t>
        <a:bodyPr/>
        <a:lstStyle/>
        <a:p>
          <a:endParaRPr lang="en-US" sz="2800"/>
        </a:p>
      </dgm:t>
    </dgm:pt>
    <dgm:pt modelId="{5CE1C232-FAAE-4601-9D78-EC7173B6C073}" type="pres">
      <dgm:prSet presAssocID="{1A677015-75E9-40D2-9C80-D7D96E45248A}" presName="root" presStyleCnt="0">
        <dgm:presLayoutVars>
          <dgm:dir/>
          <dgm:resizeHandles val="exact"/>
        </dgm:presLayoutVars>
      </dgm:prSet>
      <dgm:spPr/>
    </dgm:pt>
    <dgm:pt modelId="{4FB3F964-F057-47A3-8688-7E2133C8F263}" type="pres">
      <dgm:prSet presAssocID="{AF6C3113-ACEF-4EA4-AC11-0ECD1A21D78A}" presName="compNode" presStyleCnt="0"/>
      <dgm:spPr/>
    </dgm:pt>
    <dgm:pt modelId="{EC6FC3E4-E566-45F9-B55C-F0E8D224CDCC}" type="pres">
      <dgm:prSet presAssocID="{AF6C3113-ACEF-4EA4-AC11-0ECD1A21D78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049C198-2AA6-4E64-BDC1-1ABA6F97220E}" type="pres">
      <dgm:prSet presAssocID="{AF6C3113-ACEF-4EA4-AC11-0ECD1A21D78A}" presName="spaceRect" presStyleCnt="0"/>
      <dgm:spPr/>
    </dgm:pt>
    <dgm:pt modelId="{73B98D13-7382-4773-8609-5D22178F0FFA}" type="pres">
      <dgm:prSet presAssocID="{AF6C3113-ACEF-4EA4-AC11-0ECD1A21D78A}" presName="textRect" presStyleLbl="revTx" presStyleIdx="0" presStyleCnt="4">
        <dgm:presLayoutVars>
          <dgm:chMax val="1"/>
          <dgm:chPref val="1"/>
        </dgm:presLayoutVars>
      </dgm:prSet>
      <dgm:spPr/>
    </dgm:pt>
    <dgm:pt modelId="{21B69F62-1B17-406F-9E4A-F854D375D220}" type="pres">
      <dgm:prSet presAssocID="{D3559AC3-83AA-4B38-8F4B-0E135AF99A46}" presName="sibTrans" presStyleCnt="0"/>
      <dgm:spPr/>
    </dgm:pt>
    <dgm:pt modelId="{4FDEE367-13CD-4ACB-B51D-A0A40263F7B2}" type="pres">
      <dgm:prSet presAssocID="{09780A30-A8CF-4FE0-AE3F-524BAA9EC9F1}" presName="compNode" presStyleCnt="0"/>
      <dgm:spPr/>
    </dgm:pt>
    <dgm:pt modelId="{6E87D730-C7ED-4AEC-AC60-A70B40FE8339}" type="pres">
      <dgm:prSet presAssocID="{09780A30-A8CF-4FE0-AE3F-524BAA9EC9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hotocopier"/>
        </a:ext>
      </dgm:extLst>
    </dgm:pt>
    <dgm:pt modelId="{C54CB49D-EE95-4194-8704-D0A00713ACCA}" type="pres">
      <dgm:prSet presAssocID="{09780A30-A8CF-4FE0-AE3F-524BAA9EC9F1}" presName="spaceRect" presStyleCnt="0"/>
      <dgm:spPr/>
    </dgm:pt>
    <dgm:pt modelId="{C58BCC26-17C4-43B6-A82B-F876E5CF7974}" type="pres">
      <dgm:prSet presAssocID="{09780A30-A8CF-4FE0-AE3F-524BAA9EC9F1}" presName="textRect" presStyleLbl="revTx" presStyleIdx="1" presStyleCnt="4">
        <dgm:presLayoutVars>
          <dgm:chMax val="1"/>
          <dgm:chPref val="1"/>
        </dgm:presLayoutVars>
      </dgm:prSet>
      <dgm:spPr/>
    </dgm:pt>
    <dgm:pt modelId="{B971C177-0ACB-40E5-AE96-1A4DB1D08D6F}" type="pres">
      <dgm:prSet presAssocID="{E8B36E9D-24B0-457F-9338-E9CA096EBF87}" presName="sibTrans" presStyleCnt="0"/>
      <dgm:spPr/>
    </dgm:pt>
    <dgm:pt modelId="{8B20E4C2-A756-4C68-AA8B-3AD8C5523F3B}" type="pres">
      <dgm:prSet presAssocID="{7066BFE8-1636-43BF-9242-BCD41C75BD4B}" presName="compNode" presStyleCnt="0"/>
      <dgm:spPr/>
    </dgm:pt>
    <dgm:pt modelId="{4EE2046E-FE11-4FE1-88FB-B425A0771544}" type="pres">
      <dgm:prSet presAssocID="{7066BFE8-1636-43BF-9242-BCD41C75BD4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B"/>
        </a:ext>
      </dgm:extLst>
    </dgm:pt>
    <dgm:pt modelId="{3984A83A-48E9-4BD7-82BE-621A2E89DEC0}" type="pres">
      <dgm:prSet presAssocID="{7066BFE8-1636-43BF-9242-BCD41C75BD4B}" presName="spaceRect" presStyleCnt="0"/>
      <dgm:spPr/>
    </dgm:pt>
    <dgm:pt modelId="{659DA5C9-11E4-48A8-B985-4151C79B3A88}" type="pres">
      <dgm:prSet presAssocID="{7066BFE8-1636-43BF-9242-BCD41C75BD4B}" presName="textRect" presStyleLbl="revTx" presStyleIdx="2" presStyleCnt="4">
        <dgm:presLayoutVars>
          <dgm:chMax val="1"/>
          <dgm:chPref val="1"/>
        </dgm:presLayoutVars>
      </dgm:prSet>
      <dgm:spPr/>
    </dgm:pt>
    <dgm:pt modelId="{8E7F67A3-E5A5-474E-BB18-0023E4CF32A2}" type="pres">
      <dgm:prSet presAssocID="{0B7DF954-9CE0-4872-BBEA-2373D5B684E2}" presName="sibTrans" presStyleCnt="0"/>
      <dgm:spPr/>
    </dgm:pt>
    <dgm:pt modelId="{B15AD63C-6E99-4EE8-8D74-CD29A395DD90}" type="pres">
      <dgm:prSet presAssocID="{D90FD3E2-0CB8-4EBD-8917-71CA89A5CE68}" presName="compNode" presStyleCnt="0"/>
      <dgm:spPr/>
    </dgm:pt>
    <dgm:pt modelId="{FB2FFD5B-FB81-4DCB-98AB-047C7F83D1A7}" type="pres">
      <dgm:prSet presAssocID="{D90FD3E2-0CB8-4EBD-8917-71CA89A5CE6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1ACB676D-5E71-4496-B722-27A73ED00714}" type="pres">
      <dgm:prSet presAssocID="{D90FD3E2-0CB8-4EBD-8917-71CA89A5CE68}" presName="spaceRect" presStyleCnt="0"/>
      <dgm:spPr/>
    </dgm:pt>
    <dgm:pt modelId="{AE6813DF-9BDF-4B89-A02E-B342AD0E949C}" type="pres">
      <dgm:prSet presAssocID="{D90FD3E2-0CB8-4EBD-8917-71CA89A5CE68}" presName="textRect" presStyleLbl="revTx" presStyleIdx="3" presStyleCnt="4">
        <dgm:presLayoutVars>
          <dgm:chMax val="1"/>
          <dgm:chPref val="1"/>
        </dgm:presLayoutVars>
      </dgm:prSet>
      <dgm:spPr/>
    </dgm:pt>
  </dgm:ptLst>
  <dgm:cxnLst>
    <dgm:cxn modelId="{BE82BC05-7B5C-408E-8488-742D2B7A0D1A}" srcId="{1A677015-75E9-40D2-9C80-D7D96E45248A}" destId="{AF6C3113-ACEF-4EA4-AC11-0ECD1A21D78A}" srcOrd="0" destOrd="0" parTransId="{CFE1BBB7-B22B-467F-B2F5-1A5ED62B4066}" sibTransId="{D3559AC3-83AA-4B38-8F4B-0E135AF99A46}"/>
    <dgm:cxn modelId="{3351815E-E1E6-41BB-A6BE-EA866CE8B7D5}" srcId="{1A677015-75E9-40D2-9C80-D7D96E45248A}" destId="{D90FD3E2-0CB8-4EBD-8917-71CA89A5CE68}" srcOrd="3" destOrd="0" parTransId="{C7512318-FB11-4077-BAB3-6A5FB4E7DC28}" sibTransId="{5373D12B-7724-4F0E-9940-C4B562BC3FF3}"/>
    <dgm:cxn modelId="{B8199B62-2A14-4A25-B950-B5C921604A2E}" type="presOf" srcId="{1A677015-75E9-40D2-9C80-D7D96E45248A}" destId="{5CE1C232-FAAE-4601-9D78-EC7173B6C073}" srcOrd="0" destOrd="0" presId="urn:microsoft.com/office/officeart/2018/2/layout/IconLabelList"/>
    <dgm:cxn modelId="{6DD50564-B662-46F9-86B8-BD4F341E7A86}" type="presOf" srcId="{09780A30-A8CF-4FE0-AE3F-524BAA9EC9F1}" destId="{C58BCC26-17C4-43B6-A82B-F876E5CF7974}" srcOrd="0" destOrd="0" presId="urn:microsoft.com/office/officeart/2018/2/layout/IconLabelList"/>
    <dgm:cxn modelId="{280F6E45-6324-4EA8-963E-FBC0BEFE2825}" type="presOf" srcId="{7066BFE8-1636-43BF-9242-BCD41C75BD4B}" destId="{659DA5C9-11E4-48A8-B985-4151C79B3A88}" srcOrd="0" destOrd="0" presId="urn:microsoft.com/office/officeart/2018/2/layout/IconLabelList"/>
    <dgm:cxn modelId="{35241168-0661-4B57-976D-608E025AE42A}" type="presOf" srcId="{AF6C3113-ACEF-4EA4-AC11-0ECD1A21D78A}" destId="{73B98D13-7382-4773-8609-5D22178F0FFA}" srcOrd="0" destOrd="0" presId="urn:microsoft.com/office/officeart/2018/2/layout/IconLabelList"/>
    <dgm:cxn modelId="{2DFC6C6D-793E-472A-80BB-F0E70BC6065A}" srcId="{1A677015-75E9-40D2-9C80-D7D96E45248A}" destId="{7066BFE8-1636-43BF-9242-BCD41C75BD4B}" srcOrd="2" destOrd="0" parTransId="{87AAF5E3-D3D7-4A24-A191-334730947E14}" sibTransId="{0B7DF954-9CE0-4872-BBEA-2373D5B684E2}"/>
    <dgm:cxn modelId="{A34B1DDA-2A58-43CC-8425-B1DFDB512531}" srcId="{1A677015-75E9-40D2-9C80-D7D96E45248A}" destId="{09780A30-A8CF-4FE0-AE3F-524BAA9EC9F1}" srcOrd="1" destOrd="0" parTransId="{AFEC00AA-D21E-474B-BB6B-47CAD516076D}" sibTransId="{E8B36E9D-24B0-457F-9338-E9CA096EBF87}"/>
    <dgm:cxn modelId="{85F1D6ED-D995-4DAF-A484-9F99FCFD2C70}" type="presOf" srcId="{D90FD3E2-0CB8-4EBD-8917-71CA89A5CE68}" destId="{AE6813DF-9BDF-4B89-A02E-B342AD0E949C}" srcOrd="0" destOrd="0" presId="urn:microsoft.com/office/officeart/2018/2/layout/IconLabelList"/>
    <dgm:cxn modelId="{0E4A40E6-CFC1-446E-B032-35940D5C9CD7}" type="presParOf" srcId="{5CE1C232-FAAE-4601-9D78-EC7173B6C073}" destId="{4FB3F964-F057-47A3-8688-7E2133C8F263}" srcOrd="0" destOrd="0" presId="urn:microsoft.com/office/officeart/2018/2/layout/IconLabelList"/>
    <dgm:cxn modelId="{6A6CB4DF-0D64-4A61-BAD7-A991077D7E9D}" type="presParOf" srcId="{4FB3F964-F057-47A3-8688-7E2133C8F263}" destId="{EC6FC3E4-E566-45F9-B55C-F0E8D224CDCC}" srcOrd="0" destOrd="0" presId="urn:microsoft.com/office/officeart/2018/2/layout/IconLabelList"/>
    <dgm:cxn modelId="{9266F320-74EB-4FAC-8D91-0A7AB772DCD1}" type="presParOf" srcId="{4FB3F964-F057-47A3-8688-7E2133C8F263}" destId="{1049C198-2AA6-4E64-BDC1-1ABA6F97220E}" srcOrd="1" destOrd="0" presId="urn:microsoft.com/office/officeart/2018/2/layout/IconLabelList"/>
    <dgm:cxn modelId="{2E8E4B14-F304-4CB7-BDE2-80600A62604D}" type="presParOf" srcId="{4FB3F964-F057-47A3-8688-7E2133C8F263}" destId="{73B98D13-7382-4773-8609-5D22178F0FFA}" srcOrd="2" destOrd="0" presId="urn:microsoft.com/office/officeart/2018/2/layout/IconLabelList"/>
    <dgm:cxn modelId="{4017401E-0B64-4221-BB72-0484F104613C}" type="presParOf" srcId="{5CE1C232-FAAE-4601-9D78-EC7173B6C073}" destId="{21B69F62-1B17-406F-9E4A-F854D375D220}" srcOrd="1" destOrd="0" presId="urn:microsoft.com/office/officeart/2018/2/layout/IconLabelList"/>
    <dgm:cxn modelId="{D6E936BF-7318-4C38-9F22-ACE4B6699438}" type="presParOf" srcId="{5CE1C232-FAAE-4601-9D78-EC7173B6C073}" destId="{4FDEE367-13CD-4ACB-B51D-A0A40263F7B2}" srcOrd="2" destOrd="0" presId="urn:microsoft.com/office/officeart/2018/2/layout/IconLabelList"/>
    <dgm:cxn modelId="{6813A631-13E8-430F-B79E-07312D9D816E}" type="presParOf" srcId="{4FDEE367-13CD-4ACB-B51D-A0A40263F7B2}" destId="{6E87D730-C7ED-4AEC-AC60-A70B40FE8339}" srcOrd="0" destOrd="0" presId="urn:microsoft.com/office/officeart/2018/2/layout/IconLabelList"/>
    <dgm:cxn modelId="{447BF7A3-7468-495F-BB7D-5CC51B083A91}" type="presParOf" srcId="{4FDEE367-13CD-4ACB-B51D-A0A40263F7B2}" destId="{C54CB49D-EE95-4194-8704-D0A00713ACCA}" srcOrd="1" destOrd="0" presId="urn:microsoft.com/office/officeart/2018/2/layout/IconLabelList"/>
    <dgm:cxn modelId="{9941E35F-2B13-4255-81A4-CEB1FA7F7B58}" type="presParOf" srcId="{4FDEE367-13CD-4ACB-B51D-A0A40263F7B2}" destId="{C58BCC26-17C4-43B6-A82B-F876E5CF7974}" srcOrd="2" destOrd="0" presId="urn:microsoft.com/office/officeart/2018/2/layout/IconLabelList"/>
    <dgm:cxn modelId="{011A53C2-4A06-4F21-8F71-4850CCB594F4}" type="presParOf" srcId="{5CE1C232-FAAE-4601-9D78-EC7173B6C073}" destId="{B971C177-0ACB-40E5-AE96-1A4DB1D08D6F}" srcOrd="3" destOrd="0" presId="urn:microsoft.com/office/officeart/2018/2/layout/IconLabelList"/>
    <dgm:cxn modelId="{80CFA489-1298-4FB1-A7E5-D56EAAE10BA8}" type="presParOf" srcId="{5CE1C232-FAAE-4601-9D78-EC7173B6C073}" destId="{8B20E4C2-A756-4C68-AA8B-3AD8C5523F3B}" srcOrd="4" destOrd="0" presId="urn:microsoft.com/office/officeart/2018/2/layout/IconLabelList"/>
    <dgm:cxn modelId="{597A8196-DD6D-475D-A80D-195A53C74877}" type="presParOf" srcId="{8B20E4C2-A756-4C68-AA8B-3AD8C5523F3B}" destId="{4EE2046E-FE11-4FE1-88FB-B425A0771544}" srcOrd="0" destOrd="0" presId="urn:microsoft.com/office/officeart/2018/2/layout/IconLabelList"/>
    <dgm:cxn modelId="{3CE3A8C3-BC51-48C6-B0E6-E8404B5644DB}" type="presParOf" srcId="{8B20E4C2-A756-4C68-AA8B-3AD8C5523F3B}" destId="{3984A83A-48E9-4BD7-82BE-621A2E89DEC0}" srcOrd="1" destOrd="0" presId="urn:microsoft.com/office/officeart/2018/2/layout/IconLabelList"/>
    <dgm:cxn modelId="{56AC6396-C0E7-4381-88DD-59336A23E8BF}" type="presParOf" srcId="{8B20E4C2-A756-4C68-AA8B-3AD8C5523F3B}" destId="{659DA5C9-11E4-48A8-B985-4151C79B3A88}" srcOrd="2" destOrd="0" presId="urn:microsoft.com/office/officeart/2018/2/layout/IconLabelList"/>
    <dgm:cxn modelId="{47B98517-C803-4032-8802-5B1E1AC72F92}" type="presParOf" srcId="{5CE1C232-FAAE-4601-9D78-EC7173B6C073}" destId="{8E7F67A3-E5A5-474E-BB18-0023E4CF32A2}" srcOrd="5" destOrd="0" presId="urn:microsoft.com/office/officeart/2018/2/layout/IconLabelList"/>
    <dgm:cxn modelId="{CB33353E-C846-4E90-A75B-D9B12121BEA3}" type="presParOf" srcId="{5CE1C232-FAAE-4601-9D78-EC7173B6C073}" destId="{B15AD63C-6E99-4EE8-8D74-CD29A395DD90}" srcOrd="6" destOrd="0" presId="urn:microsoft.com/office/officeart/2018/2/layout/IconLabelList"/>
    <dgm:cxn modelId="{EEC540D0-B6C6-4709-8F42-CB0E56524E30}" type="presParOf" srcId="{B15AD63C-6E99-4EE8-8D74-CD29A395DD90}" destId="{FB2FFD5B-FB81-4DCB-98AB-047C7F83D1A7}" srcOrd="0" destOrd="0" presId="urn:microsoft.com/office/officeart/2018/2/layout/IconLabelList"/>
    <dgm:cxn modelId="{0FA098FA-E82A-4B48-B731-1EC4104FB579}" type="presParOf" srcId="{B15AD63C-6E99-4EE8-8D74-CD29A395DD90}" destId="{1ACB676D-5E71-4496-B722-27A73ED00714}" srcOrd="1" destOrd="0" presId="urn:microsoft.com/office/officeart/2018/2/layout/IconLabelList"/>
    <dgm:cxn modelId="{C8357A9B-45E0-4DC0-87E5-C5AF67B852EA}" type="presParOf" srcId="{B15AD63C-6E99-4EE8-8D74-CD29A395DD90}" destId="{AE6813DF-9BDF-4B89-A02E-B342AD0E949C}"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6034FA-1742-794C-9E9C-5CD8D89C3A6D}">
      <dsp:nvSpPr>
        <dsp:cNvPr id="0" name=""/>
        <dsp:cNvSpPr/>
      </dsp:nvSpPr>
      <dsp:spPr>
        <a:xfrm>
          <a:off x="0" y="0"/>
          <a:ext cx="7671998" cy="81120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US" sz="1500" b="1" kern="1200" baseline="0"/>
            <a:t>Care planning- </a:t>
          </a:r>
          <a:r>
            <a:rPr lang="en-US" sz="1500" kern="1200" baseline="0"/>
            <a:t>keeping resident movements, health records/observations medication programme, and care needs.</a:t>
          </a:r>
          <a:r>
            <a:rPr lang="en-US" sz="1500" kern="1200"/>
            <a:t>​</a:t>
          </a:r>
        </a:p>
      </dsp:txBody>
      <dsp:txXfrm>
        <a:off x="23759" y="23759"/>
        <a:ext cx="6728101" cy="763684"/>
      </dsp:txXfrm>
    </dsp:sp>
    <dsp:sp modelId="{3E8DBC25-402D-D149-970E-87B479B12113}">
      <dsp:nvSpPr>
        <dsp:cNvPr id="0" name=""/>
        <dsp:cNvSpPr/>
      </dsp:nvSpPr>
      <dsp:spPr>
        <a:xfrm>
          <a:off x="642529" y="958693"/>
          <a:ext cx="7671998" cy="811202"/>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US" sz="1500" b="1" kern="1200" baseline="0"/>
            <a:t>Staff Scheduling and Rotas- </a:t>
          </a:r>
          <a:r>
            <a:rPr lang="en-US" sz="1500" kern="1200" baseline="0"/>
            <a:t>planning shifts, recording nonattendance and ensuring someone is on duty.</a:t>
          </a:r>
          <a:r>
            <a:rPr lang="en-US" sz="1500" kern="1200"/>
            <a:t>​</a:t>
          </a:r>
        </a:p>
      </dsp:txBody>
      <dsp:txXfrm>
        <a:off x="666288" y="982452"/>
        <a:ext cx="6454668" cy="763684"/>
      </dsp:txXfrm>
    </dsp:sp>
    <dsp:sp modelId="{ABB9D313-BE9D-D947-B802-FFC0CA904197}">
      <dsp:nvSpPr>
        <dsp:cNvPr id="0" name=""/>
        <dsp:cNvSpPr/>
      </dsp:nvSpPr>
      <dsp:spPr>
        <a:xfrm>
          <a:off x="1275469" y="1917387"/>
          <a:ext cx="7671998" cy="81120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US" sz="1500" b="1" kern="1200" baseline="0"/>
            <a:t>Medication and incident- </a:t>
          </a:r>
          <a:r>
            <a:rPr lang="en-US" sz="1500" kern="1200" baseline="0"/>
            <a:t>like wrong medication or health updates and logging accidents reports.</a:t>
          </a:r>
          <a:r>
            <a:rPr lang="en-US" sz="1500" kern="1200"/>
            <a:t>​</a:t>
          </a:r>
        </a:p>
      </dsp:txBody>
      <dsp:txXfrm>
        <a:off x="1299228" y="1941146"/>
        <a:ext cx="6464258" cy="763684"/>
      </dsp:txXfrm>
    </dsp:sp>
    <dsp:sp modelId="{FB479492-DA2F-1A44-877D-DF0308928B9F}">
      <dsp:nvSpPr>
        <dsp:cNvPr id="0" name=""/>
        <dsp:cNvSpPr/>
      </dsp:nvSpPr>
      <dsp:spPr>
        <a:xfrm>
          <a:off x="1917999" y="2876081"/>
          <a:ext cx="7671998" cy="81120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US" sz="1500" kern="1200" baseline="0"/>
            <a:t>Resource allocation and Budgeting.</a:t>
          </a:r>
          <a:r>
            <a:rPr lang="en-US" sz="1500" kern="1200"/>
            <a:t>​</a:t>
          </a:r>
        </a:p>
      </dsp:txBody>
      <dsp:txXfrm>
        <a:off x="1941758" y="2899840"/>
        <a:ext cx="6454668" cy="763684"/>
      </dsp:txXfrm>
    </dsp:sp>
    <dsp:sp modelId="{40DD6DDF-6884-2A4F-B453-DF9148303732}">
      <dsp:nvSpPr>
        <dsp:cNvPr id="0" name=""/>
        <dsp:cNvSpPr/>
      </dsp:nvSpPr>
      <dsp:spPr>
        <a:xfrm>
          <a:off x="7144716" y="621307"/>
          <a:ext cx="527281" cy="52728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263354" y="621307"/>
        <a:ext cx="290005" cy="396779"/>
      </dsp:txXfrm>
    </dsp:sp>
    <dsp:sp modelId="{ABEC8B49-268C-8A4D-A7AC-872CFD30C7B8}">
      <dsp:nvSpPr>
        <dsp:cNvPr id="0" name=""/>
        <dsp:cNvSpPr/>
      </dsp:nvSpPr>
      <dsp:spPr>
        <a:xfrm>
          <a:off x="7787246" y="1580001"/>
          <a:ext cx="527281" cy="527281"/>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905884" y="1580001"/>
        <a:ext cx="290005" cy="396779"/>
      </dsp:txXfrm>
    </dsp:sp>
    <dsp:sp modelId="{D831D50F-41DD-AA47-9B64-B428CD89AADE}">
      <dsp:nvSpPr>
        <dsp:cNvPr id="0" name=""/>
        <dsp:cNvSpPr/>
      </dsp:nvSpPr>
      <dsp:spPr>
        <a:xfrm>
          <a:off x="8420186" y="2538695"/>
          <a:ext cx="527281" cy="527281"/>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538824" y="2538695"/>
        <a:ext cx="290005" cy="3967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3F64A9-A6F7-EC4B-AD3F-54E26FC57E02}">
      <dsp:nvSpPr>
        <dsp:cNvPr id="0" name=""/>
        <dsp:cNvSpPr/>
      </dsp:nvSpPr>
      <dsp:spPr>
        <a:xfrm>
          <a:off x="0" y="599579"/>
          <a:ext cx="6130003" cy="733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baseline="0"/>
            <a:t>Cost-</a:t>
          </a:r>
          <a:r>
            <a:rPr lang="en-US" sz="1900" kern="1200" baseline="0"/>
            <a:t> it's expensive as it needs to have paid subscription. Unlike free alternatives like Google Docs</a:t>
          </a:r>
          <a:r>
            <a:rPr lang="en-US" sz="1900" kern="1200"/>
            <a:t>​</a:t>
          </a:r>
        </a:p>
      </dsp:txBody>
      <dsp:txXfrm>
        <a:off x="35811" y="635390"/>
        <a:ext cx="6058381" cy="661968"/>
      </dsp:txXfrm>
    </dsp:sp>
    <dsp:sp modelId="{7D0B2549-6693-7146-9E66-1BF7693B19C5}">
      <dsp:nvSpPr>
        <dsp:cNvPr id="0" name=""/>
        <dsp:cNvSpPr/>
      </dsp:nvSpPr>
      <dsp:spPr>
        <a:xfrm>
          <a:off x="0" y="1387889"/>
          <a:ext cx="6130003" cy="733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baseline="0"/>
            <a:t>Resource-intensive</a:t>
          </a:r>
          <a:r>
            <a:rPr lang="en-US" sz="1900" kern="1200" baseline="0"/>
            <a:t> word can sometime be slow depends how poweful your computer specially with bulk documents.</a:t>
          </a:r>
          <a:r>
            <a:rPr lang="en-US" sz="1900" kern="1200"/>
            <a:t>​</a:t>
          </a:r>
        </a:p>
      </dsp:txBody>
      <dsp:txXfrm>
        <a:off x="35811" y="1423700"/>
        <a:ext cx="6058381" cy="661968"/>
      </dsp:txXfrm>
    </dsp:sp>
    <dsp:sp modelId="{969113F9-F33A-FC41-92FD-8AB50A8D705D}">
      <dsp:nvSpPr>
        <dsp:cNvPr id="0" name=""/>
        <dsp:cNvSpPr/>
      </dsp:nvSpPr>
      <dsp:spPr>
        <a:xfrm>
          <a:off x="0" y="2176200"/>
          <a:ext cx="6130003" cy="733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baseline="0"/>
            <a:t>File corruption- </a:t>
          </a:r>
          <a:r>
            <a:rPr lang="en-US" sz="1900" kern="1200" baseline="0"/>
            <a:t>files and documents can be corrupted, making difficult and imposible to open.</a:t>
          </a:r>
          <a:r>
            <a:rPr lang="en-US" sz="1900" kern="1200"/>
            <a:t>​</a:t>
          </a:r>
        </a:p>
      </dsp:txBody>
      <dsp:txXfrm>
        <a:off x="35811" y="2212011"/>
        <a:ext cx="6058381" cy="661968"/>
      </dsp:txXfrm>
    </dsp:sp>
    <dsp:sp modelId="{C5629C6A-CD00-C44D-8737-A5B33468889D}">
      <dsp:nvSpPr>
        <dsp:cNvPr id="0" name=""/>
        <dsp:cNvSpPr/>
      </dsp:nvSpPr>
      <dsp:spPr>
        <a:xfrm>
          <a:off x="0" y="2964510"/>
          <a:ext cx="6130003" cy="7335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baseline="0"/>
            <a:t>Dependence on technology- </a:t>
          </a:r>
          <a:r>
            <a:rPr lang="en-US" sz="1900" kern="1200" baseline="0"/>
            <a:t>Users can become dependent on the software.</a:t>
          </a:r>
          <a:endParaRPr lang="en-US" sz="1900" kern="1200"/>
        </a:p>
      </dsp:txBody>
      <dsp:txXfrm>
        <a:off x="35811" y="3000321"/>
        <a:ext cx="6058381" cy="6619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FC3E4-E566-45F9-B55C-F0E8D224CDCC}">
      <dsp:nvSpPr>
        <dsp:cNvPr id="0" name=""/>
        <dsp:cNvSpPr/>
      </dsp:nvSpPr>
      <dsp:spPr>
        <a:xfrm>
          <a:off x="349778" y="1197850"/>
          <a:ext cx="570322" cy="5703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B98D13-7382-4773-8609-5D22178F0FFA}">
      <dsp:nvSpPr>
        <dsp:cNvPr id="0" name=""/>
        <dsp:cNvSpPr/>
      </dsp:nvSpPr>
      <dsp:spPr>
        <a:xfrm>
          <a:off x="1247" y="2250459"/>
          <a:ext cx="1267382" cy="2162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Not a clinical record system:</a:t>
          </a:r>
          <a:r>
            <a:rPr lang="en-GB" sz="1600" kern="1200"/>
            <a:t> PPT slides are not a substitute for formal electronic care records (EHRs); they can be useful summaries but must not replace legally required documentation. (Risk of missing audit trail/detail.)  </a:t>
          </a:r>
          <a:endParaRPr lang="en-US" sz="1600" kern="1200"/>
        </a:p>
      </dsp:txBody>
      <dsp:txXfrm>
        <a:off x="1247" y="2250459"/>
        <a:ext cx="1267382" cy="2162471"/>
      </dsp:txXfrm>
    </dsp:sp>
    <dsp:sp modelId="{6E87D730-C7ED-4AEC-AC60-A70B40FE8339}">
      <dsp:nvSpPr>
        <dsp:cNvPr id="0" name=""/>
        <dsp:cNvSpPr/>
      </dsp:nvSpPr>
      <dsp:spPr>
        <a:xfrm>
          <a:off x="1838952" y="1197850"/>
          <a:ext cx="570322" cy="5703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8BCC26-17C4-43B6-A82B-F876E5CF7974}">
      <dsp:nvSpPr>
        <dsp:cNvPr id="0" name=""/>
        <dsp:cNvSpPr/>
      </dsp:nvSpPr>
      <dsp:spPr>
        <a:xfrm>
          <a:off x="1490422" y="2250459"/>
          <a:ext cx="1267382" cy="2162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Version control risks:</a:t>
          </a:r>
          <a:r>
            <a:rPr lang="en-GB" sz="1600" kern="1200"/>
            <a:t> if staff save local copies instead of editing the master file on SharePoint/OneDrive, conflicting versions and outdated information can circulate. (Fraser, 2025)</a:t>
          </a:r>
          <a:endParaRPr lang="en-US" sz="1600" kern="1200"/>
        </a:p>
      </dsp:txBody>
      <dsp:txXfrm>
        <a:off x="1490422" y="2250459"/>
        <a:ext cx="1267382" cy="2162471"/>
      </dsp:txXfrm>
    </dsp:sp>
    <dsp:sp modelId="{4EE2046E-FE11-4FE1-88FB-B425A0771544}">
      <dsp:nvSpPr>
        <dsp:cNvPr id="0" name=""/>
        <dsp:cNvSpPr/>
      </dsp:nvSpPr>
      <dsp:spPr>
        <a:xfrm>
          <a:off x="3328127" y="1197850"/>
          <a:ext cx="570322" cy="5703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9DA5C9-11E4-48A8-B985-4151C79B3A88}">
      <dsp:nvSpPr>
        <dsp:cNvPr id="0" name=""/>
        <dsp:cNvSpPr/>
      </dsp:nvSpPr>
      <dsp:spPr>
        <a:xfrm>
          <a:off x="2979597" y="2250459"/>
          <a:ext cx="1267382" cy="2162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Access &amp; device issues:</a:t>
          </a:r>
          <a:r>
            <a:rPr lang="en-GB" sz="1600" kern="1200"/>
            <a:t> older devices or limited Wi-Fi can slow loading of multimedia slides during time-critical handovers.  </a:t>
          </a:r>
          <a:endParaRPr lang="en-US" sz="1600" kern="1200"/>
        </a:p>
      </dsp:txBody>
      <dsp:txXfrm>
        <a:off x="2979597" y="2250459"/>
        <a:ext cx="1267382" cy="2162471"/>
      </dsp:txXfrm>
    </dsp:sp>
    <dsp:sp modelId="{FB2FFD5B-FB81-4DCB-98AB-047C7F83D1A7}">
      <dsp:nvSpPr>
        <dsp:cNvPr id="0" name=""/>
        <dsp:cNvSpPr/>
      </dsp:nvSpPr>
      <dsp:spPr>
        <a:xfrm>
          <a:off x="4817302" y="1197850"/>
          <a:ext cx="570322" cy="5703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6813DF-9BDF-4B89-A02E-B342AD0E949C}">
      <dsp:nvSpPr>
        <dsp:cNvPr id="0" name=""/>
        <dsp:cNvSpPr/>
      </dsp:nvSpPr>
      <dsp:spPr>
        <a:xfrm>
          <a:off x="4468772" y="2250459"/>
          <a:ext cx="1267382" cy="21624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a:t>Confidentiality risk:</a:t>
          </a:r>
          <a:r>
            <a:rPr lang="en-GB" sz="1600" kern="1200"/>
            <a:t> embedding identifiable photos or clinical details in slides and sharing them by unsecured channels risks breaching data-protection rules. Strict IG rules are required.  </a:t>
          </a:r>
          <a:endParaRPr lang="en-US" sz="1600" kern="1200"/>
        </a:p>
      </dsp:txBody>
      <dsp:txXfrm>
        <a:off x="4468772" y="2250459"/>
        <a:ext cx="1267382" cy="216247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9A4170-F60A-F648-BC86-FFC6AE2250E8}" type="datetimeFigureOut">
              <a:rPr lang="en-US" smtClean="0"/>
              <a:t>11/8/2025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D917B4-8545-DD47-8FFE-3F14C1246AAC}" type="slidenum">
              <a:rPr lang="en-US" smtClean="0"/>
              <a:t>‹#›</a:t>
            </a:fld>
            <a:endParaRPr lang="en-US"/>
          </a:p>
        </p:txBody>
      </p:sp>
    </p:spTree>
    <p:extLst>
      <p:ext uri="{BB962C8B-B14F-4D97-AF65-F5344CB8AC3E}">
        <p14:creationId xmlns:p14="http://schemas.microsoft.com/office/powerpoint/2010/main" val="3086544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2D917B4-8545-DD47-8FFE-3F14C1246AAC}" type="slidenum">
              <a:rPr lang="en-US" smtClean="0"/>
              <a:t>13</a:t>
            </a:fld>
            <a:endParaRPr lang="en-US"/>
          </a:p>
        </p:txBody>
      </p:sp>
    </p:spTree>
    <p:extLst>
      <p:ext uri="{BB962C8B-B14F-4D97-AF65-F5344CB8AC3E}">
        <p14:creationId xmlns:p14="http://schemas.microsoft.com/office/powerpoint/2010/main" val="124486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9C39680-AE1D-0E43-9E6A-C3CA0B2BD118}" type="datetimeFigureOut">
              <a:rPr lang="en-US" smtClean="0"/>
              <a:t>11/8/2025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DCF62A42-DF10-D945-894C-6E2210EF8C56}"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24252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9C39680-AE1D-0E43-9E6A-C3CA0B2BD118}"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F62A42-DF10-D945-894C-6E2210EF8C56}"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2509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9C39680-AE1D-0E43-9E6A-C3CA0B2BD118}"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F62A42-DF10-D945-894C-6E2210EF8C56}"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43092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9C39680-AE1D-0E43-9E6A-C3CA0B2BD118}"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F62A42-DF10-D945-894C-6E2210EF8C56}"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45062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9C39680-AE1D-0E43-9E6A-C3CA0B2BD118}" type="datetimeFigureOut">
              <a:rPr lang="en-US" smtClean="0"/>
              <a:t>11/8/2025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CF62A42-DF10-D945-894C-6E2210EF8C56}"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2897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9C39680-AE1D-0E43-9E6A-C3CA0B2BD118}" type="datetimeFigureOut">
              <a:rPr lang="en-US" smtClean="0"/>
              <a:t>11/8/2025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CF62A42-DF10-D945-894C-6E2210EF8C56}"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69327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39680-AE1D-0E43-9E6A-C3CA0B2BD118}" type="datetimeFigureOut">
              <a:rPr lang="en-US" smtClean="0"/>
              <a:t>11/8/2025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CF62A42-DF10-D945-894C-6E2210EF8C56}" type="slidenum">
              <a:rPr lang="en-US" smtClean="0"/>
              <a:t>‹#›</a:t>
            </a:fld>
            <a:endParaRPr lang="en-US"/>
          </a:p>
        </p:txBody>
      </p:sp>
    </p:spTree>
    <p:extLst>
      <p:ext uri="{BB962C8B-B14F-4D97-AF65-F5344CB8AC3E}">
        <p14:creationId xmlns:p14="http://schemas.microsoft.com/office/powerpoint/2010/main" val="2720333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69C39680-AE1D-0E43-9E6A-C3CA0B2BD118}" type="datetimeFigureOut">
              <a:rPr lang="en-US" smtClean="0"/>
              <a:t>11/8/2025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CF62A42-DF10-D945-894C-6E2210EF8C56}"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0787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9C39680-AE1D-0E43-9E6A-C3CA0B2BD118}" type="datetimeFigureOut">
              <a:rPr lang="en-US" smtClean="0"/>
              <a:t>11/8/2025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DCF62A42-DF10-D945-894C-6E2210EF8C56}"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3688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9C39680-AE1D-0E43-9E6A-C3CA0B2BD118}"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F62A42-DF10-D945-894C-6E2210EF8C56}"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05226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9C39680-AE1D-0E43-9E6A-C3CA0B2BD118}" type="datetimeFigureOut">
              <a:rPr lang="en-US" smtClean="0"/>
              <a:t>11/8/2025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CF62A42-DF10-D945-894C-6E2210EF8C56}"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5658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69C39680-AE1D-0E43-9E6A-C3CA0B2BD118}" type="datetimeFigureOut">
              <a:rPr lang="en-US" smtClean="0"/>
              <a:t>11/8/2025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CF62A42-DF10-D945-894C-6E2210EF8C56}"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4230359"/>
      </p:ext>
    </p:extLst>
  </p:cSld>
  <p:clrMap bg1="lt1" tx1="dk1" bg2="lt2" tx2="dk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1.svg"/></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3.svg"/></Relationships>
</file>

<file path=ppt/slides/_rels/slide1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7.svg"/></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29.svg"/></Relationships>
</file>

<file path=ppt/slides/_rels/slide2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8" Type="http://schemas.openxmlformats.org/officeDocument/2006/relationships/hyperlink" Target="https://unesdoc.unesco.org/ark:/48223/pf0000265403.locale=en" TargetMode="External"/><Relationship Id="rId3" Type="http://schemas.openxmlformats.org/officeDocument/2006/relationships/hyperlink" Target="https://www.cqc.org.uk/guidance-providers/adult-social-care/digital-record-systems-adult-social-care-services" TargetMode="External"/><Relationship Id="rId7" Type="http://schemas.openxmlformats.org/officeDocument/2006/relationships/hyperlink" Target="https://www.kingsfund.org.uk/insight-and-analysis/long-reads/the-reality-of-and-potential-for-digitally-enabled-care-in-the-community" TargetMode="External"/><Relationship Id="rId2" Type="http://schemas.openxmlformats.org/officeDocument/2006/relationships/hyperlink" Target="https://www.bbc.co.uk/bitesize/articles/zfmhfdm" TargetMode="External"/><Relationship Id="rId1" Type="http://schemas.openxmlformats.org/officeDocument/2006/relationships/slideLayout" Target="../slideLayouts/slideLayout6.xml"/><Relationship Id="rId6" Type="http://schemas.openxmlformats.org/officeDocument/2006/relationships/hyperlink" Target="https://targettrg.co.uk/blog/powerpoint-hindering-training-impact/" TargetMode="External"/><Relationship Id="rId5" Type="http://schemas.openxmlformats.org/officeDocument/2006/relationships/hyperlink" Target="https://doi.org/10.1177/20552076231220241" TargetMode="External"/><Relationship Id="rId4" Type="http://schemas.openxmlformats.org/officeDocument/2006/relationships/hyperlink" Target="https://discover.hubpages.com/technology/Advantages-of-Microsoft-Wor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9" name="Rectangle 28">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D6319-D466-ADE8-BA1B-27E4CD5A8C60}"/>
              </a:ext>
            </a:extLst>
          </p:cNvPr>
          <p:cNvSpPr>
            <a:spLocks noGrp="1"/>
          </p:cNvSpPr>
          <p:nvPr>
            <p:ph type="ctrTitle"/>
          </p:nvPr>
        </p:nvSpPr>
        <p:spPr>
          <a:xfrm>
            <a:off x="1557071" y="1584552"/>
            <a:ext cx="9099255" cy="2537251"/>
          </a:xfrm>
        </p:spPr>
        <p:txBody>
          <a:bodyPr anchor="ctr">
            <a:normAutofit/>
          </a:bodyPr>
          <a:lstStyle/>
          <a:p>
            <a:pPr algn="ctr"/>
            <a:r>
              <a:rPr lang="en-GB" sz="4500">
                <a:solidFill>
                  <a:srgbClr val="454545"/>
                </a:solidFill>
              </a:rPr>
              <a:t>Using digital technology to improve efficiency at sunrise residential care home</a:t>
            </a:r>
          </a:p>
        </p:txBody>
      </p:sp>
      <p:sp>
        <p:nvSpPr>
          <p:cNvPr id="3" name="Subtitle 2">
            <a:extLst>
              <a:ext uri="{FF2B5EF4-FFF2-40B4-BE49-F238E27FC236}">
                <a16:creationId xmlns:a16="http://schemas.microsoft.com/office/drawing/2014/main" id="{206A040E-A8D9-CEE9-7D7B-B5C357059EC7}"/>
              </a:ext>
            </a:extLst>
          </p:cNvPr>
          <p:cNvSpPr>
            <a:spLocks noGrp="1"/>
          </p:cNvSpPr>
          <p:nvPr>
            <p:ph type="subTitle" idx="1"/>
          </p:nvPr>
        </p:nvSpPr>
        <p:spPr>
          <a:xfrm>
            <a:off x="1535372" y="4133234"/>
            <a:ext cx="9120954" cy="744373"/>
          </a:xfrm>
        </p:spPr>
        <p:txBody>
          <a:bodyPr vert="horz" lIns="91440" tIns="91440" rIns="91440" bIns="91440" rtlCol="0" anchor="t">
            <a:normAutofit fontScale="92500"/>
          </a:bodyPr>
          <a:lstStyle/>
          <a:p>
            <a:pPr algn="ctr"/>
            <a:r>
              <a:rPr lang="en-GB">
                <a:solidFill>
                  <a:schemeClr val="accent1"/>
                </a:solidFill>
              </a:rPr>
              <a:t>Focus on Microsoft 365 one drive, staff digital literacy, and digital safety</a:t>
            </a:r>
          </a:p>
        </p:txBody>
      </p:sp>
      <p:pic>
        <p:nvPicPr>
          <p:cNvPr id="35" name="Picture 34">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7" name="Straight Connector 36">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2807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A70D8-B663-6D03-D533-1306E0680F1C}"/>
              </a:ext>
            </a:extLst>
          </p:cNvPr>
          <p:cNvSpPr>
            <a:spLocks noGrp="1"/>
          </p:cNvSpPr>
          <p:nvPr>
            <p:ph type="title"/>
          </p:nvPr>
        </p:nvSpPr>
        <p:spPr/>
        <p:txBody>
          <a:bodyPr>
            <a:normAutofit/>
          </a:bodyPr>
          <a:lstStyle/>
          <a:p>
            <a:r>
              <a:rPr lang="en-GB" sz="4000"/>
              <a:t>Sunrise Residential Care Home</a:t>
            </a:r>
            <a:r>
              <a:rPr lang="en-US" sz="4000"/>
              <a:t>​</a:t>
            </a:r>
          </a:p>
        </p:txBody>
      </p:sp>
      <p:grpSp>
        <p:nvGrpSpPr>
          <p:cNvPr id="4" name="Group 3">
            <a:extLst>
              <a:ext uri="{FF2B5EF4-FFF2-40B4-BE49-F238E27FC236}">
                <a16:creationId xmlns:a16="http://schemas.microsoft.com/office/drawing/2014/main" id="{BB4F0A39-4AF7-7DA6-1C81-F8B8EB4D6DC9}"/>
              </a:ext>
            </a:extLst>
          </p:cNvPr>
          <p:cNvGrpSpPr/>
          <p:nvPr/>
        </p:nvGrpSpPr>
        <p:grpSpPr>
          <a:xfrm>
            <a:off x="2601398" y="4370294"/>
            <a:ext cx="8021778" cy="2668167"/>
            <a:chOff x="0" y="2318544"/>
            <a:chExt cx="5913437" cy="2318544"/>
          </a:xfrm>
        </p:grpSpPr>
        <p:sp>
          <p:nvSpPr>
            <p:cNvPr id="5" name="Rectangle 4">
              <a:extLst>
                <a:ext uri="{FF2B5EF4-FFF2-40B4-BE49-F238E27FC236}">
                  <a16:creationId xmlns:a16="http://schemas.microsoft.com/office/drawing/2014/main" id="{5B819640-04CA-D4F6-23F7-03900E052160}"/>
                </a:ext>
              </a:extLst>
            </p:cNvPr>
            <p:cNvSpPr/>
            <p:nvPr/>
          </p:nvSpPr>
          <p:spPr>
            <a:xfrm>
              <a:off x="0" y="2318544"/>
              <a:ext cx="5913437" cy="2318544"/>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US"/>
            </a:p>
          </p:txBody>
        </p:sp>
        <p:sp>
          <p:nvSpPr>
            <p:cNvPr id="6" name="TextBox 5">
              <a:extLst>
                <a:ext uri="{FF2B5EF4-FFF2-40B4-BE49-F238E27FC236}">
                  <a16:creationId xmlns:a16="http://schemas.microsoft.com/office/drawing/2014/main" id="{695A7658-2AF0-23DE-AD79-4A24C3EE71FE}"/>
                </a:ext>
              </a:extLst>
            </p:cNvPr>
            <p:cNvSpPr txBox="1"/>
            <p:nvPr/>
          </p:nvSpPr>
          <p:spPr>
            <a:xfrm>
              <a:off x="0" y="2318544"/>
              <a:ext cx="5913437" cy="2318544"/>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endParaRPr lang="en-US" sz="3000" kern="1200"/>
            </a:p>
          </p:txBody>
        </p:sp>
      </p:grpSp>
      <p:sp>
        <p:nvSpPr>
          <p:cNvPr id="10" name="TextBox 9">
            <a:extLst>
              <a:ext uri="{FF2B5EF4-FFF2-40B4-BE49-F238E27FC236}">
                <a16:creationId xmlns:a16="http://schemas.microsoft.com/office/drawing/2014/main" id="{1CCF09F9-F226-0C97-886F-0F96E59FB484}"/>
              </a:ext>
            </a:extLst>
          </p:cNvPr>
          <p:cNvSpPr txBox="1"/>
          <p:nvPr/>
        </p:nvSpPr>
        <p:spPr>
          <a:xfrm>
            <a:off x="1451578" y="2136338"/>
            <a:ext cx="9603275" cy="1089529"/>
          </a:xfrm>
          <a:prstGeom prst="rect">
            <a:avLst/>
          </a:prstGeom>
          <a:noFill/>
        </p:spPr>
        <p:txBody>
          <a:bodyPr wrap="square">
            <a:spAutoFit/>
          </a:bodyPr>
          <a:lstStyle/>
          <a:p>
            <a:pPr defTabSz="1333500">
              <a:lnSpc>
                <a:spcPct val="90000"/>
              </a:lnSpc>
              <a:spcBef>
                <a:spcPct val="0"/>
              </a:spcBef>
              <a:spcAft>
                <a:spcPct val="35000"/>
              </a:spcAft>
            </a:pPr>
            <a:r>
              <a:rPr lang="en-GB" sz="2400" kern="1200" baseline="0"/>
              <a:t>A medium-sized care home with 35 residence</a:t>
            </a:r>
            <a:r>
              <a:rPr lang="en-GB" sz="2400"/>
              <a:t>. It aids and care for older adults with problems like dementia, </a:t>
            </a:r>
            <a:r>
              <a:rPr lang="en-US" sz="2400"/>
              <a:t>​</a:t>
            </a:r>
            <a:r>
              <a:rPr lang="en-GB" sz="2400"/>
              <a:t>chronic health issues, frailty or with complex medical needs and</a:t>
            </a:r>
            <a:r>
              <a:rPr lang="en-US" sz="2400"/>
              <a:t>​ </a:t>
            </a:r>
            <a:r>
              <a:rPr lang="en-GB" sz="2400"/>
              <a:t>other illnesses relating to old age.</a:t>
            </a:r>
            <a:endParaRPr lang="en-US" sz="2400"/>
          </a:p>
        </p:txBody>
      </p:sp>
    </p:spTree>
    <p:extLst>
      <p:ext uri="{BB962C8B-B14F-4D97-AF65-F5344CB8AC3E}">
        <p14:creationId xmlns:p14="http://schemas.microsoft.com/office/powerpoint/2010/main" val="3779925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AF4711BB-4B1C-8EEF-31BD-CC437C8BA118}"/>
              </a:ext>
            </a:extLst>
          </p:cNvPr>
          <p:cNvSpPr>
            <a:spLocks noGrp="1"/>
          </p:cNvSpPr>
          <p:nvPr>
            <p:ph type="ctrTitle"/>
          </p:nvPr>
        </p:nvSpPr>
        <p:spPr>
          <a:xfrm>
            <a:off x="6585200" y="967167"/>
            <a:ext cx="4151306" cy="2374516"/>
          </a:xfrm>
        </p:spPr>
        <p:txBody>
          <a:bodyPr>
            <a:normAutofit/>
          </a:bodyPr>
          <a:lstStyle/>
          <a:p>
            <a:r>
              <a:rPr lang="en-US" sz="3000" err="1"/>
              <a:t>microsoft</a:t>
            </a:r>
            <a:r>
              <a:rPr lang="en-US" sz="3000"/>
              <a:t> word: improving task efficiency in sunrise care home</a:t>
            </a:r>
          </a:p>
        </p:txBody>
      </p:sp>
      <p:sp>
        <p:nvSpPr>
          <p:cNvPr id="3" name="Subtitle 2">
            <a:extLst>
              <a:ext uri="{FF2B5EF4-FFF2-40B4-BE49-F238E27FC236}">
                <a16:creationId xmlns:a16="http://schemas.microsoft.com/office/drawing/2014/main" id="{D63E2315-610B-7924-9282-2431D806A486}"/>
              </a:ext>
            </a:extLst>
          </p:cNvPr>
          <p:cNvSpPr>
            <a:spLocks noGrp="1"/>
          </p:cNvSpPr>
          <p:nvPr>
            <p:ph type="subTitle" idx="1"/>
          </p:nvPr>
        </p:nvSpPr>
        <p:spPr>
          <a:xfrm>
            <a:off x="6579647" y="3529159"/>
            <a:ext cx="4162489" cy="1606576"/>
          </a:xfrm>
        </p:spPr>
        <p:txBody>
          <a:bodyPr>
            <a:normAutofit/>
          </a:bodyPr>
          <a:lstStyle/>
          <a:p>
            <a:r>
              <a:rPr lang="en-US" sz="1600"/>
              <a:t>Glenda ANCHETA DIVINA</a:t>
            </a:r>
          </a:p>
          <a:p>
            <a:r>
              <a:rPr lang="en-US" sz="1600"/>
              <a:t>STUDENT ID: 2514348</a:t>
            </a:r>
          </a:p>
        </p:txBody>
      </p:sp>
      <p:pic>
        <p:nvPicPr>
          <p:cNvPr id="7" name="Graphic 6" descr="Word Document">
            <a:extLst>
              <a:ext uri="{FF2B5EF4-FFF2-40B4-BE49-F238E27FC236}">
                <a16:creationId xmlns:a16="http://schemas.microsoft.com/office/drawing/2014/main" id="{962AE253-C9F9-26F1-2F7E-37855F56E72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79869" y="805583"/>
            <a:ext cx="4660762" cy="4660762"/>
          </a:xfrm>
          <a:prstGeom prst="rect">
            <a:avLst/>
          </a:prstGeom>
        </p:spPr>
      </p:pic>
      <p:cxnSp>
        <p:nvCxnSpPr>
          <p:cNvPr id="14" name="Straight Connector 13">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98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06D6B2-9623-3AE9-2EA5-93418F5691BB}"/>
              </a:ext>
            </a:extLst>
          </p:cNvPr>
          <p:cNvSpPr txBox="1"/>
          <p:nvPr/>
        </p:nvSpPr>
        <p:spPr>
          <a:xfrm>
            <a:off x="3186753" y="2413337"/>
            <a:ext cx="6100548" cy="2031325"/>
          </a:xfrm>
          <a:prstGeom prst="rect">
            <a:avLst/>
          </a:prstGeom>
          <a:noFill/>
        </p:spPr>
        <p:txBody>
          <a:bodyPr wrap="square">
            <a:spAutoFit/>
          </a:bodyPr>
          <a:lstStyle/>
          <a:p>
            <a:pPr marR="0" lvl="0" algn="l" defTabSz="914400" rtl="0" eaLnBrk="0" fontAlgn="base" latinLnBrk="0" hangingPunct="0">
              <a:lnSpc>
                <a:spcPct val="100000"/>
              </a:lnSpc>
              <a:spcBef>
                <a:spcPct val="0"/>
              </a:spcBef>
              <a:spcAft>
                <a:spcPct val="0"/>
              </a:spcAft>
              <a:buClrTx/>
              <a:buSzTx/>
              <a:tabLst/>
            </a:pPr>
            <a:r>
              <a:rPr lang="en-US" altLang="en-US" sz="1800" b="1"/>
              <a:t>Assignment</a:t>
            </a:r>
            <a:r>
              <a:rPr lang="en-US" altLang="en-US" sz="1800"/>
              <a:t>: </a:t>
            </a:r>
            <a:r>
              <a:rPr kumimoji="0" lang="en-US" altLang="en-US" sz="1800" i="0" u="none" strike="noStrike" cap="none" normalizeH="0" baseline="0">
                <a:ln>
                  <a:noFill/>
                </a:ln>
                <a:solidFill>
                  <a:srgbClr val="0A0A0A"/>
                </a:solidFill>
                <a:effectLst/>
              </a:rPr>
              <a:t>Group Presentation</a:t>
            </a: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Name</a:t>
            </a:r>
            <a:r>
              <a:rPr kumimoji="0" lang="en-US" altLang="en-US" sz="1800" i="0" u="none" strike="noStrike" cap="none" normalizeH="0" baseline="0">
                <a:ln>
                  <a:noFill/>
                </a:ln>
                <a:solidFill>
                  <a:srgbClr val="0A0A0A"/>
                </a:solidFill>
                <a:effectLst/>
              </a:rPr>
              <a:t>: </a:t>
            </a:r>
            <a:r>
              <a:rPr lang="en-US"/>
              <a:t>Glenda ANCHETA DIVINA</a:t>
            </a:r>
            <a:endParaRPr kumimoji="0" lang="en-US" altLang="en-US" sz="1800" i="0" u="none" strike="noStrike" cap="none" normalizeH="0" baseline="0">
              <a:ln>
                <a:noFill/>
              </a:ln>
              <a:solidFill>
                <a:srgbClr val="0A0A0A"/>
              </a:solidFill>
              <a:effectLst/>
            </a:endParaRPr>
          </a:p>
          <a:p>
            <a:pPr lvl="0"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Student ID</a:t>
            </a:r>
            <a:r>
              <a:rPr kumimoji="0" lang="en-US" altLang="en-US" sz="1800" i="0" u="none" strike="noStrike" cap="none" normalizeH="0" baseline="0">
                <a:ln>
                  <a:noFill/>
                </a:ln>
                <a:solidFill>
                  <a:srgbClr val="0A0A0A"/>
                </a:solidFill>
                <a:effectLst/>
              </a:rPr>
              <a:t>: </a:t>
            </a:r>
            <a:r>
              <a:rPr lang="en-US"/>
              <a:t>2514348</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 Code:</a:t>
            </a:r>
            <a:r>
              <a:rPr kumimoji="0" lang="en-US" altLang="en-US" sz="1800" i="0" u="none" strike="noStrike" cap="none" normalizeH="0" baseline="0">
                <a:ln>
                  <a:noFill/>
                </a:ln>
                <a:solidFill>
                  <a:srgbClr val="0A0A0A"/>
                </a:solidFill>
                <a:effectLst/>
              </a:rPr>
              <a:t> </a:t>
            </a:r>
            <a:r>
              <a:rPr lang="en-GB" sz="1800"/>
              <a:t>LCHS4007 </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a:t>
            </a:r>
            <a:r>
              <a:rPr lang="en-US" altLang="en-US" sz="1800" b="1">
                <a:solidFill>
                  <a:srgbClr val="0A0A0A"/>
                </a:solidFill>
              </a:rPr>
              <a:t>: </a:t>
            </a:r>
            <a:r>
              <a:rPr lang="en-GB" sz="1800"/>
              <a:t>Digital Skills and Research Methods</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 Tutor's/Lecturer's Name</a:t>
            </a:r>
            <a:r>
              <a:rPr lang="en-US" altLang="en-US" sz="1800" b="1">
                <a:solidFill>
                  <a:srgbClr val="0A0A0A"/>
                </a:solidFill>
              </a:rPr>
              <a:t>: </a:t>
            </a:r>
            <a:r>
              <a:rPr lang="en-GB" sz="1800"/>
              <a:t>Patronella Ganza</a:t>
            </a:r>
            <a:endParaRPr lang="en-US" altLang="en-US" sz="1800">
              <a:solidFill>
                <a:srgbClr val="0A0A0A"/>
              </a:solidFill>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Submission Date: </a:t>
            </a:r>
            <a:r>
              <a:rPr lang="en-GB" sz="1800"/>
              <a:t>10th Nov 2025 </a:t>
            </a:r>
          </a:p>
        </p:txBody>
      </p:sp>
    </p:spTree>
    <p:extLst>
      <p:ext uri="{BB962C8B-B14F-4D97-AF65-F5344CB8AC3E}">
        <p14:creationId xmlns:p14="http://schemas.microsoft.com/office/powerpoint/2010/main" val="37316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0FB24-A4C7-10DA-2908-FC4BE1BC8E32}"/>
              </a:ext>
            </a:extLst>
          </p:cNvPr>
          <p:cNvSpPr>
            <a:spLocks noGrp="1"/>
          </p:cNvSpPr>
          <p:nvPr>
            <p:ph type="title"/>
          </p:nvPr>
        </p:nvSpPr>
        <p:spPr/>
        <p:txBody>
          <a:bodyPr/>
          <a:lstStyle/>
          <a:p>
            <a:r>
              <a:rPr lang="en-GB" sz="3600"/>
              <a:t>What is Microsoft Word?</a:t>
            </a:r>
          </a:p>
          <a:p>
            <a:endParaRPr lang="en-GB" sz="3600">
              <a:solidFill>
                <a:schemeClr val="accent2">
                  <a:lumMod val="76000"/>
                </a:schemeClr>
              </a:solidFill>
            </a:endParaRPr>
          </a:p>
          <a:p>
            <a:endParaRPr lang="en-GB"/>
          </a:p>
        </p:txBody>
      </p:sp>
      <p:sp>
        <p:nvSpPr>
          <p:cNvPr id="3" name="TextBox 2">
            <a:extLst>
              <a:ext uri="{FF2B5EF4-FFF2-40B4-BE49-F238E27FC236}">
                <a16:creationId xmlns:a16="http://schemas.microsoft.com/office/drawing/2014/main" id="{1298A5D7-7155-298E-5B19-1A788B19BBAE}"/>
              </a:ext>
            </a:extLst>
          </p:cNvPr>
          <p:cNvSpPr txBox="1"/>
          <p:nvPr/>
        </p:nvSpPr>
        <p:spPr>
          <a:xfrm>
            <a:off x="1453116" y="2300767"/>
            <a:ext cx="9592930"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rtl="0"/>
            <a:r>
              <a:rPr lang="en-GB" sz="3000" baseline="0">
                <a:solidFill>
                  <a:srgbClr val="404040"/>
                </a:solidFill>
                <a:ea typeface="Arial"/>
                <a:cs typeface="Arial"/>
              </a:rPr>
              <a:t>MS Word is a word processing software developed by Microsoft that allows users to create, format, edit share text- based documents. It is also used for writing reports, resume, letters, and more.</a:t>
            </a:r>
            <a:r>
              <a:rPr lang="en-US" sz="3000">
                <a:ea typeface="Arial"/>
                <a:cs typeface="Arial"/>
              </a:rPr>
              <a:t>​</a:t>
            </a:r>
          </a:p>
          <a:p>
            <a:pPr algn="ctr"/>
            <a:endParaRPr lang="en-GB" sz="3000"/>
          </a:p>
        </p:txBody>
      </p:sp>
    </p:spTree>
    <p:extLst>
      <p:ext uri="{BB962C8B-B14F-4D97-AF65-F5344CB8AC3E}">
        <p14:creationId xmlns:p14="http://schemas.microsoft.com/office/powerpoint/2010/main" val="32373340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C1A665BC-69CF-CEEF-15D7-38C69A780B39}"/>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39C1A490-F453-F35A-AAE3-D3C1F6B33FC6}"/>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Why MicroSoft Word?</a:t>
            </a:r>
          </a:p>
          <a:p>
            <a:endParaRPr lang="en-US"/>
          </a:p>
          <a:p>
            <a:endParaRPr lang="en-US"/>
          </a:p>
        </p:txBody>
      </p:sp>
      <p:pic>
        <p:nvPicPr>
          <p:cNvPr id="8" name="Graphic 7" descr="Open Book">
            <a:extLst>
              <a:ext uri="{FF2B5EF4-FFF2-40B4-BE49-F238E27FC236}">
                <a16:creationId xmlns:a16="http://schemas.microsoft.com/office/drawing/2014/main" id="{25CBBC51-B0E2-0F01-B7C0-7453D74A381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50462" y="2277991"/>
            <a:ext cx="2926098" cy="2926098"/>
          </a:xfrm>
          <a:prstGeom prst="rect">
            <a:avLst/>
          </a:prstGeom>
        </p:spPr>
      </p:pic>
      <p:sp>
        <p:nvSpPr>
          <p:cNvPr id="4" name="Content Placeholder 2">
            <a:extLst>
              <a:ext uri="{FF2B5EF4-FFF2-40B4-BE49-F238E27FC236}">
                <a16:creationId xmlns:a16="http://schemas.microsoft.com/office/drawing/2014/main" id="{8EFB3DE4-99A0-968A-73F0-408D4F087451}"/>
              </a:ext>
            </a:extLst>
          </p:cNvPr>
          <p:cNvSpPr>
            <a:spLocks noGrp="1"/>
          </p:cNvSpPr>
          <p:nvPr/>
        </p:nvSpPr>
        <p:spPr>
          <a:xfrm>
            <a:off x="4859070" y="2015734"/>
            <a:ext cx="6195784" cy="3450613"/>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indent="-228600" defTabSz="914400">
              <a:lnSpc>
                <a:spcPct val="120000"/>
              </a:lnSpc>
              <a:buSzPct val="100000"/>
              <a:buFont typeface="Arial" panose="020B0604020202020204" pitchFamily="34" charset="0"/>
              <a:buChar char="•"/>
            </a:pPr>
            <a:r>
              <a:rPr lang="en-US" b="1">
                <a:solidFill>
                  <a:schemeClr val="tx1"/>
                </a:solidFill>
              </a:rPr>
              <a:t>Popular</a:t>
            </a:r>
            <a:r>
              <a:rPr lang="en-US">
                <a:solidFill>
                  <a:schemeClr val="tx1"/>
                </a:solidFill>
              </a:rPr>
              <a:t>,  used as part of the MS 365 collection.</a:t>
            </a:r>
          </a:p>
          <a:p>
            <a:pPr indent="-228600" defTabSz="914400">
              <a:lnSpc>
                <a:spcPct val="120000"/>
              </a:lnSpc>
              <a:buSzPct val="100000"/>
              <a:buFont typeface="Arial" panose="020B0604020202020204" pitchFamily="34" charset="0"/>
              <a:buChar char="•"/>
            </a:pPr>
            <a:r>
              <a:rPr lang="en-US" b="1">
                <a:solidFill>
                  <a:schemeClr val="tx1"/>
                </a:solidFill>
              </a:rPr>
              <a:t>Familiar</a:t>
            </a:r>
            <a:r>
              <a:rPr lang="en-US">
                <a:solidFill>
                  <a:schemeClr val="tx1"/>
                </a:solidFill>
              </a:rPr>
              <a:t>  to most personnel, even with limited digital skills.</a:t>
            </a:r>
          </a:p>
          <a:p>
            <a:pPr indent="-228600" defTabSz="914400">
              <a:lnSpc>
                <a:spcPct val="120000"/>
              </a:lnSpc>
              <a:buSzPct val="100000"/>
              <a:buFont typeface="Arial" panose="020B0604020202020204" pitchFamily="34" charset="0"/>
              <a:buChar char="•"/>
            </a:pPr>
            <a:r>
              <a:rPr lang="en-US" b="1">
                <a:solidFill>
                  <a:schemeClr val="tx1"/>
                </a:solidFill>
              </a:rPr>
              <a:t>Flexible tool </a:t>
            </a:r>
            <a:r>
              <a:rPr lang="en-US">
                <a:solidFill>
                  <a:schemeClr val="tx1"/>
                </a:solidFill>
              </a:rPr>
              <a:t>for data operation, organizing, to keep track of records and monitoring.</a:t>
            </a:r>
          </a:p>
          <a:p>
            <a:pPr indent="-228600" defTabSz="914400">
              <a:lnSpc>
                <a:spcPct val="120000"/>
              </a:lnSpc>
              <a:buSzPct val="100000"/>
              <a:buFont typeface="Arial" panose="020B0604020202020204" pitchFamily="34" charset="0"/>
              <a:buChar char="•"/>
            </a:pPr>
            <a:r>
              <a:rPr lang="en-US" b="1">
                <a:solidFill>
                  <a:schemeClr val="tx1"/>
                </a:solidFill>
              </a:rPr>
              <a:t>Supports research and reporting </a:t>
            </a:r>
            <a:r>
              <a:rPr lang="en-US">
                <a:solidFill>
                  <a:schemeClr val="tx1"/>
                </a:solidFill>
              </a:rPr>
              <a:t>care planning administration.</a:t>
            </a:r>
          </a:p>
        </p:txBody>
      </p:sp>
    </p:spTree>
    <p:extLst>
      <p:ext uri="{BB962C8B-B14F-4D97-AF65-F5344CB8AC3E}">
        <p14:creationId xmlns:p14="http://schemas.microsoft.com/office/powerpoint/2010/main" val="1262025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0" name="Rectangle 99">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02" name="Picture 101">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04" name="Straight Connector 103">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8" name="Rectangle 107">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5EBC7-A486-5503-5F50-1755E959905F}"/>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How to use MicroSoft Word at Sunrise</a:t>
            </a:r>
          </a:p>
        </p:txBody>
      </p:sp>
      <p:cxnSp>
        <p:nvCxnSpPr>
          <p:cNvPr id="110" name="Straight Connector 109">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12" name="Rectangle 111">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73" name="TextBox 2">
            <a:extLst>
              <a:ext uri="{FF2B5EF4-FFF2-40B4-BE49-F238E27FC236}">
                <a16:creationId xmlns:a16="http://schemas.microsoft.com/office/drawing/2014/main" id="{28160BA6-6E45-D924-1F6F-D9C4F38673DA}"/>
              </a:ext>
            </a:extLst>
          </p:cNvPr>
          <p:cNvGraphicFramePr/>
          <p:nvPr>
            <p:extLst>
              <p:ext uri="{D42A27DB-BD31-4B8C-83A1-F6EECF244321}">
                <p14:modId xmlns:p14="http://schemas.microsoft.com/office/powerpoint/2010/main" val="2520949808"/>
              </p:ext>
            </p:extLst>
          </p:nvPr>
        </p:nvGraphicFramePr>
        <p:xfrm>
          <a:off x="1450975" y="2331497"/>
          <a:ext cx="9589998" cy="3687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249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9" name="Picture 2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29">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7FD5812-79A9-0D3F-5E94-E1B9ECF2B05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Advantage of Using MS word</a:t>
            </a:r>
          </a:p>
        </p:txBody>
      </p:sp>
      <p:sp>
        <p:nvSpPr>
          <p:cNvPr id="3" name="TextBox 2">
            <a:extLst>
              <a:ext uri="{FF2B5EF4-FFF2-40B4-BE49-F238E27FC236}">
                <a16:creationId xmlns:a16="http://schemas.microsoft.com/office/drawing/2014/main" id="{ADC2A399-295B-D339-6FFC-712C2E3F9086}"/>
              </a:ext>
            </a:extLst>
          </p:cNvPr>
          <p:cNvSpPr txBox="1"/>
          <p:nvPr/>
        </p:nvSpPr>
        <p:spPr>
          <a:xfrm>
            <a:off x="1451579" y="2015734"/>
            <a:ext cx="6195784"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85000" lnSpcReduction="20000"/>
          </a:bodyPr>
          <a:lstStyle/>
          <a:p>
            <a:pPr marL="228600" lvl="0" indent="-228600" defTabSz="914400">
              <a:lnSpc>
                <a:spcPct val="110000"/>
              </a:lnSpc>
              <a:spcAft>
                <a:spcPts val="600"/>
              </a:spcAft>
              <a:buClr>
                <a:schemeClr val="accent1"/>
              </a:buClr>
              <a:buSzPct val="100000"/>
              <a:buFont typeface="Arial" panose="020B0604020202020204" pitchFamily="34" charset="0"/>
              <a:buChar char="•"/>
            </a:pPr>
            <a:r>
              <a:rPr lang="en-US" sz="1600" b="1" baseline="0"/>
              <a:t>Grammar and Spell check- </a:t>
            </a:r>
            <a:r>
              <a:rPr lang="en-US" sz="1600" baseline="0"/>
              <a:t>it has a built-in tools to help remove grammatical  and spelling mistakes resulting and improving accurate patients records and report.</a:t>
            </a:r>
            <a:r>
              <a:rPr lang="en-US" sz="1600"/>
              <a:t>​</a:t>
            </a:r>
          </a:p>
          <a:p>
            <a:pPr marL="228600" lvl="0" indent="-228600" defTabSz="914400">
              <a:lnSpc>
                <a:spcPct val="110000"/>
              </a:lnSpc>
              <a:spcAft>
                <a:spcPts val="600"/>
              </a:spcAft>
              <a:buClr>
                <a:schemeClr val="accent1"/>
              </a:buClr>
              <a:buSzPct val="100000"/>
              <a:buFont typeface="Arial" panose="020B0604020202020204" pitchFamily="34" charset="0"/>
              <a:buChar char="•"/>
            </a:pPr>
            <a:r>
              <a:rPr lang="en-US" sz="1600" b="1" baseline="0"/>
              <a:t>Templates-</a:t>
            </a:r>
            <a:r>
              <a:rPr lang="en-US" sz="1600" baseline="0"/>
              <a:t> Home care agencies can create their own templates for different files such as incident reports, contracts, document policies which save time. And to ensure correct formatting.</a:t>
            </a:r>
            <a:r>
              <a:rPr lang="en-US" sz="1600"/>
              <a:t>​</a:t>
            </a:r>
          </a:p>
          <a:p>
            <a:pPr marL="228600" lvl="0" indent="-228600" defTabSz="914400">
              <a:lnSpc>
                <a:spcPct val="110000"/>
              </a:lnSpc>
              <a:spcAft>
                <a:spcPts val="600"/>
              </a:spcAft>
              <a:buClr>
                <a:schemeClr val="accent1"/>
              </a:buClr>
              <a:buSzPct val="100000"/>
              <a:buFont typeface="Arial" panose="020B0604020202020204" pitchFamily="34" charset="0"/>
              <a:buChar char="•"/>
            </a:pPr>
            <a:r>
              <a:rPr lang="en-US" sz="1600" b="1" baseline="0"/>
              <a:t>Structured Care Plan- </a:t>
            </a:r>
            <a:r>
              <a:rPr lang="en-US" sz="1600" baseline="0"/>
              <a:t>word can be used to make structured digital versions of care program and progress notes which make more understandable than handwritten instructions.</a:t>
            </a:r>
            <a:r>
              <a:rPr lang="en-US" sz="1600"/>
              <a:t>​</a:t>
            </a:r>
          </a:p>
          <a:p>
            <a:pPr marL="228600" lvl="0" indent="-228600" defTabSz="914400">
              <a:lnSpc>
                <a:spcPct val="110000"/>
              </a:lnSpc>
              <a:spcAft>
                <a:spcPts val="600"/>
              </a:spcAft>
              <a:buClr>
                <a:schemeClr val="accent1"/>
              </a:buClr>
              <a:buSzPct val="100000"/>
              <a:buFont typeface="Arial" panose="020B0604020202020204" pitchFamily="34" charset="0"/>
              <a:buChar char="•"/>
            </a:pPr>
            <a:r>
              <a:rPr lang="en-US" sz="1600" b="1" baseline="0"/>
              <a:t>Accessibility</a:t>
            </a:r>
            <a:r>
              <a:rPr lang="en-US" sz="1600" baseline="0"/>
              <a:t>- features like voice dictation that can help employees who find typing hard, and the accessibility checker helps ensure  documents and files can be read by those with disorder.</a:t>
            </a:r>
          </a:p>
          <a:p>
            <a:pPr marL="228600" indent="-228600" defTabSz="914400">
              <a:lnSpc>
                <a:spcPct val="110000"/>
              </a:lnSpc>
              <a:spcAft>
                <a:spcPts val="600"/>
              </a:spcAft>
              <a:buClr>
                <a:schemeClr val="accent1"/>
              </a:buClr>
              <a:buSzPct val="100000"/>
              <a:buFont typeface="Arial" panose="020B0604020202020204" pitchFamily="34" charset="0"/>
              <a:buChar char="•"/>
            </a:pPr>
            <a:endParaRPr lang="en-US" sz="1600"/>
          </a:p>
          <a:p>
            <a:pPr defTabSz="914400">
              <a:lnSpc>
                <a:spcPct val="110000"/>
              </a:lnSpc>
              <a:spcAft>
                <a:spcPts val="600"/>
              </a:spcAft>
              <a:buClr>
                <a:schemeClr val="accent1"/>
              </a:buClr>
              <a:buSzPct val="100000"/>
            </a:pPr>
            <a:r>
              <a:rPr lang="en-US" sz="1600"/>
              <a:t>(Microsoft Corporation, 2023)</a:t>
            </a:r>
          </a:p>
          <a:p>
            <a:pPr marL="228600" indent="-228600" defTabSz="914400">
              <a:lnSpc>
                <a:spcPct val="110000"/>
              </a:lnSpc>
              <a:spcAft>
                <a:spcPts val="600"/>
              </a:spcAft>
              <a:buClr>
                <a:schemeClr val="accent1"/>
              </a:buClr>
              <a:buSzPct val="100000"/>
              <a:buFont typeface="Arial" panose="020B0604020202020204" pitchFamily="34" charset="0"/>
              <a:buChar char="•"/>
            </a:pPr>
            <a:endParaRPr lang="en-US" sz="1600"/>
          </a:p>
          <a:p>
            <a:pPr indent="-228600" defTabSz="914400">
              <a:lnSpc>
                <a:spcPct val="110000"/>
              </a:lnSpc>
              <a:spcAft>
                <a:spcPts val="600"/>
              </a:spcAft>
              <a:buClr>
                <a:schemeClr val="accent1"/>
              </a:buClr>
              <a:buSzPct val="100000"/>
              <a:buFont typeface="Arial" panose="020B0604020202020204" pitchFamily="34" charset="0"/>
              <a:buChar char="•"/>
            </a:pPr>
            <a:endParaRPr lang="en-US" sz="1600"/>
          </a:p>
        </p:txBody>
      </p:sp>
      <p:pic>
        <p:nvPicPr>
          <p:cNvPr id="32" name="Graphic 31" descr="Pencil">
            <a:extLst>
              <a:ext uri="{FF2B5EF4-FFF2-40B4-BE49-F238E27FC236}">
                <a16:creationId xmlns:a16="http://schemas.microsoft.com/office/drawing/2014/main" id="{F027D516-2AA6-83D8-279A-7F3B1E879F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8756" y="2277991"/>
            <a:ext cx="2926098" cy="2926098"/>
          </a:xfrm>
          <a:prstGeom prst="rect">
            <a:avLst/>
          </a:prstGeom>
        </p:spPr>
      </p:pic>
    </p:spTree>
    <p:extLst>
      <p:ext uri="{BB962C8B-B14F-4D97-AF65-F5344CB8AC3E}">
        <p14:creationId xmlns:p14="http://schemas.microsoft.com/office/powerpoint/2010/main" val="2109232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22224-1E56-39E2-6C26-AE5F2A83E780}"/>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a:solidFill>
                  <a:schemeClr val="tx1"/>
                </a:solidFill>
                <a:effectLst/>
                <a:latin typeface="+mj-lt"/>
                <a:ea typeface="+mj-ea"/>
                <a:cs typeface="+mj-cs"/>
              </a:rPr>
              <a:t>Disadvantages</a:t>
            </a:r>
          </a:p>
        </p:txBody>
      </p:sp>
      <p:cxnSp>
        <p:nvCxnSpPr>
          <p:cNvPr id="18" name="Straight Connector 17">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graphicFrame>
        <p:nvGraphicFramePr>
          <p:cNvPr id="22" name="TextBox 2">
            <a:extLst>
              <a:ext uri="{FF2B5EF4-FFF2-40B4-BE49-F238E27FC236}">
                <a16:creationId xmlns:a16="http://schemas.microsoft.com/office/drawing/2014/main" id="{EF93EB30-5C78-BB49-2258-C3130B5835DF}"/>
              </a:ext>
            </a:extLst>
          </p:cNvPr>
          <p:cNvGraphicFramePr/>
          <p:nvPr/>
        </p:nvGraphicFramePr>
        <p:xfrm>
          <a:off x="4924851" y="1600199"/>
          <a:ext cx="6130003" cy="4297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3047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41" name="Picture 4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3" name="Straight Connector 42">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7" name="Rectangle 46">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9" name="Straight Connector 48">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D6627CF-B177-D6F2-21E0-BCCB38CFBE08}"/>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a:t>conclusion</a:t>
            </a:r>
          </a:p>
        </p:txBody>
      </p:sp>
      <p:sp>
        <p:nvSpPr>
          <p:cNvPr id="51" name="Rectangle 50">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Box 3">
            <a:extLst>
              <a:ext uri="{FF2B5EF4-FFF2-40B4-BE49-F238E27FC236}">
                <a16:creationId xmlns:a16="http://schemas.microsoft.com/office/drawing/2014/main" id="{5F5911B4-58F9-4EDC-1680-3D92462A33C3}"/>
              </a:ext>
            </a:extLst>
          </p:cNvPr>
          <p:cNvSpPr txBox="1"/>
          <p:nvPr/>
        </p:nvSpPr>
        <p:spPr>
          <a:xfrm>
            <a:off x="1451581" y="2015732"/>
            <a:ext cx="4172212"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20000"/>
              </a:lnSpc>
              <a:spcAft>
                <a:spcPts val="600"/>
              </a:spcAft>
              <a:buClr>
                <a:schemeClr val="accent1"/>
              </a:buClr>
              <a:buSzPct val="100000"/>
            </a:pPr>
            <a:r>
              <a:rPr lang="en-US" sz="1700" baseline="0"/>
              <a:t>Microsoft word plays a significant part in care home by helping staff </a:t>
            </a:r>
            <a:r>
              <a:rPr lang="en-US" sz="1700" baseline="0" err="1"/>
              <a:t>organise</a:t>
            </a:r>
            <a:r>
              <a:rPr lang="en-US" sz="1700" baseline="0"/>
              <a:t> and manage documents easily, maintaining neat and </a:t>
            </a:r>
            <a:r>
              <a:rPr lang="en-US" sz="1700" baseline="0" err="1"/>
              <a:t>organised</a:t>
            </a:r>
            <a:r>
              <a:rPr lang="en-US" sz="1700" baseline="0"/>
              <a:t> records and events. It also improves communication with fellow carers providing a safe and effective productivity in home care. By learning Words, users can also enhance their knowledge by mastering. It can provide flexibility and capacity to do more.</a:t>
            </a:r>
            <a:endParaRPr lang="en-US" sz="1700"/>
          </a:p>
          <a:p>
            <a:pPr indent="-228600" defTabSz="914400">
              <a:lnSpc>
                <a:spcPct val="120000"/>
              </a:lnSpc>
              <a:spcAft>
                <a:spcPts val="600"/>
              </a:spcAft>
              <a:buClr>
                <a:schemeClr val="accent1"/>
              </a:buClr>
              <a:buSzPct val="100000"/>
              <a:buFont typeface="Arial" panose="020B0604020202020204" pitchFamily="34" charset="0"/>
              <a:buChar char="•"/>
            </a:pPr>
            <a:endParaRPr lang="en-US" sz="1700"/>
          </a:p>
        </p:txBody>
      </p:sp>
      <p:pic>
        <p:nvPicPr>
          <p:cNvPr id="36" name="Graphic 35" descr="House">
            <a:extLst>
              <a:ext uri="{FF2B5EF4-FFF2-40B4-BE49-F238E27FC236}">
                <a16:creationId xmlns:a16="http://schemas.microsoft.com/office/drawing/2014/main" id="{F54A324F-AA82-03D4-5A35-34C5178358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53" name="Picture 52">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5" name="Straight Connector 54">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05686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62FC753-5965-0BEA-C198-F1A96A242005}"/>
              </a:ext>
            </a:extLst>
          </p:cNvPr>
          <p:cNvSpPr>
            <a:spLocks noGrp="1"/>
          </p:cNvSpPr>
          <p:nvPr>
            <p:ph type="ctrTitle"/>
          </p:nvPr>
        </p:nvSpPr>
        <p:spPr>
          <a:xfrm>
            <a:off x="6585200" y="967167"/>
            <a:ext cx="4151306" cy="2374516"/>
          </a:xfrm>
        </p:spPr>
        <p:txBody>
          <a:bodyPr>
            <a:normAutofit/>
          </a:bodyPr>
          <a:lstStyle/>
          <a:p>
            <a:r>
              <a:rPr lang="en-US" sz="2600"/>
              <a:t>Microsoft </a:t>
            </a:r>
            <a:r>
              <a:rPr lang="en-US" sz="2600" err="1"/>
              <a:t>powerpoint</a:t>
            </a:r>
            <a:r>
              <a:rPr lang="en-US" sz="2600"/>
              <a:t>: an evaluation of its use and effectiveness at sunrise</a:t>
            </a:r>
          </a:p>
        </p:txBody>
      </p:sp>
      <p:sp>
        <p:nvSpPr>
          <p:cNvPr id="3" name="Subtitle 2">
            <a:extLst>
              <a:ext uri="{FF2B5EF4-FFF2-40B4-BE49-F238E27FC236}">
                <a16:creationId xmlns:a16="http://schemas.microsoft.com/office/drawing/2014/main" id="{1E056FB6-2498-0C3C-3596-C99F11F383E7}"/>
              </a:ext>
            </a:extLst>
          </p:cNvPr>
          <p:cNvSpPr>
            <a:spLocks noGrp="1"/>
          </p:cNvSpPr>
          <p:nvPr>
            <p:ph type="subTitle" idx="1"/>
          </p:nvPr>
        </p:nvSpPr>
        <p:spPr>
          <a:xfrm>
            <a:off x="6579647" y="3529159"/>
            <a:ext cx="4162489" cy="1606576"/>
          </a:xfrm>
        </p:spPr>
        <p:txBody>
          <a:bodyPr>
            <a:normAutofit/>
          </a:bodyPr>
          <a:lstStyle/>
          <a:p>
            <a:r>
              <a:rPr lang="en-US" sz="1600"/>
              <a:t>Ruby ANA GELI</a:t>
            </a:r>
          </a:p>
          <a:p>
            <a:r>
              <a:rPr lang="en-US" sz="1600"/>
              <a:t>STUDENT ID: 2515868</a:t>
            </a:r>
          </a:p>
        </p:txBody>
      </p:sp>
      <p:pic>
        <p:nvPicPr>
          <p:cNvPr id="7" name="Graphic 6" descr="Sunset scene">
            <a:extLst>
              <a:ext uri="{FF2B5EF4-FFF2-40B4-BE49-F238E27FC236}">
                <a16:creationId xmlns:a16="http://schemas.microsoft.com/office/drawing/2014/main" id="{F60A6D9D-5A18-D5A2-1DA3-0C04E362778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79869" y="805583"/>
            <a:ext cx="4660762" cy="4660762"/>
          </a:xfrm>
          <a:prstGeom prst="rect">
            <a:avLst/>
          </a:prstGeom>
        </p:spPr>
      </p:pic>
      <p:cxnSp>
        <p:nvCxnSpPr>
          <p:cNvPr id="14" name="Straight Connector 13">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2638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082FA49-0921-88D3-5546-5ADE61C256EA}"/>
              </a:ext>
            </a:extLst>
          </p:cNvPr>
          <p:cNvSpPr>
            <a:spLocks noChangeArrowheads="1"/>
          </p:cNvSpPr>
          <p:nvPr/>
        </p:nvSpPr>
        <p:spPr bwMode="auto">
          <a:xfrm rot="10800000" flipV="1">
            <a:off x="2583557" y="2028170"/>
            <a:ext cx="7024885" cy="2801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1415" rIns="0" bIns="14283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tabLst/>
            </a:pPr>
            <a:r>
              <a:rPr lang="en-US" altLang="en-US" sz="2400" b="1"/>
              <a:t>Assignment</a:t>
            </a:r>
            <a:r>
              <a:rPr lang="en-US" altLang="en-US" sz="2400"/>
              <a:t>: </a:t>
            </a:r>
            <a:r>
              <a:rPr kumimoji="0" lang="en-US" altLang="en-US" sz="2400" i="0" u="none" strike="noStrike" cap="none" normalizeH="0" baseline="0">
                <a:ln>
                  <a:noFill/>
                </a:ln>
                <a:solidFill>
                  <a:srgbClr val="0A0A0A"/>
                </a:solidFill>
                <a:effectLst/>
              </a:rPr>
              <a:t>Group Presentation</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1" i="0" u="none" strike="noStrike" cap="none" normalizeH="0" baseline="0">
                <a:ln>
                  <a:noFill/>
                </a:ln>
                <a:solidFill>
                  <a:srgbClr val="0A0A0A"/>
                </a:solidFill>
                <a:effectLst/>
              </a:rPr>
              <a:t>Name</a:t>
            </a:r>
            <a:r>
              <a:rPr kumimoji="0" lang="en-US" altLang="en-US" sz="2400" i="0" u="none" strike="noStrike" cap="none" normalizeH="0" baseline="0">
                <a:ln>
                  <a:noFill/>
                </a:ln>
                <a:solidFill>
                  <a:srgbClr val="0A0A0A"/>
                </a:solidFill>
                <a:effectLst/>
              </a:rPr>
              <a:t>: Ruby ANA GELI</a:t>
            </a:r>
          </a:p>
          <a:p>
            <a:pPr lvl="0" defTabSz="914400" eaLnBrk="0" fontAlgn="base" hangingPunct="0">
              <a:spcBef>
                <a:spcPct val="0"/>
              </a:spcBef>
              <a:spcAft>
                <a:spcPct val="0"/>
              </a:spcAft>
            </a:pPr>
            <a:r>
              <a:rPr kumimoji="0" lang="en-US" altLang="en-US" sz="2400" b="1" i="0" u="none" strike="noStrike" cap="none" normalizeH="0" baseline="0">
                <a:ln>
                  <a:noFill/>
                </a:ln>
                <a:solidFill>
                  <a:srgbClr val="0A0A0A"/>
                </a:solidFill>
                <a:effectLst/>
              </a:rPr>
              <a:t>Student ID</a:t>
            </a:r>
            <a:r>
              <a:rPr kumimoji="0" lang="en-US" altLang="en-US" sz="2400" i="0" u="none" strike="noStrike" cap="none" normalizeH="0" baseline="0">
                <a:ln>
                  <a:noFill/>
                </a:ln>
                <a:solidFill>
                  <a:srgbClr val="0A0A0A"/>
                </a:solidFill>
                <a:effectLst/>
              </a:rPr>
              <a:t>: </a:t>
            </a:r>
            <a:r>
              <a:rPr lang="en-US" sz="2400"/>
              <a:t>2515868</a:t>
            </a:r>
            <a:endParaRPr kumimoji="0" lang="en-US" altLang="en-US" sz="24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2400" b="1" i="0" u="none" strike="noStrike" cap="none" normalizeH="0" baseline="0">
                <a:ln>
                  <a:noFill/>
                </a:ln>
                <a:solidFill>
                  <a:srgbClr val="0A0A0A"/>
                </a:solidFill>
                <a:effectLst/>
              </a:rPr>
              <a:t>Module Code:</a:t>
            </a:r>
            <a:r>
              <a:rPr kumimoji="0" lang="en-US" altLang="en-US" sz="2400" i="0" u="none" strike="noStrike" cap="none" normalizeH="0" baseline="0">
                <a:ln>
                  <a:noFill/>
                </a:ln>
                <a:solidFill>
                  <a:srgbClr val="0A0A0A"/>
                </a:solidFill>
                <a:effectLst/>
              </a:rPr>
              <a:t> </a:t>
            </a:r>
            <a:r>
              <a:rPr lang="en-GB" sz="2400"/>
              <a:t>LCHS4007 </a:t>
            </a:r>
            <a:endParaRPr kumimoji="0" lang="en-US" altLang="en-US" sz="24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2400" b="1" i="0" u="none" strike="noStrike" cap="none" normalizeH="0" baseline="0">
                <a:ln>
                  <a:noFill/>
                </a:ln>
                <a:solidFill>
                  <a:srgbClr val="0A0A0A"/>
                </a:solidFill>
                <a:effectLst/>
              </a:rPr>
              <a:t>Module</a:t>
            </a:r>
            <a:r>
              <a:rPr lang="en-US" altLang="en-US" sz="2400" b="1">
                <a:solidFill>
                  <a:srgbClr val="0A0A0A"/>
                </a:solidFill>
              </a:rPr>
              <a:t>: </a:t>
            </a:r>
            <a:r>
              <a:rPr lang="en-GB" sz="2400"/>
              <a:t>Digital Skills and Research Methods</a:t>
            </a:r>
            <a:endParaRPr kumimoji="0" lang="en-US" altLang="en-US" sz="24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2400" b="1" i="0" u="none" strike="noStrike" cap="none" normalizeH="0" baseline="0">
                <a:ln>
                  <a:noFill/>
                </a:ln>
                <a:solidFill>
                  <a:srgbClr val="0A0A0A"/>
                </a:solidFill>
                <a:effectLst/>
              </a:rPr>
              <a:t>Module Tutor's/Lecturer's Name</a:t>
            </a:r>
            <a:r>
              <a:rPr lang="en-US" altLang="en-US" sz="2400" b="1">
                <a:solidFill>
                  <a:srgbClr val="0A0A0A"/>
                </a:solidFill>
              </a:rPr>
              <a:t>: </a:t>
            </a:r>
            <a:r>
              <a:rPr lang="en-GB" sz="2400"/>
              <a:t>Patronella Ganza</a:t>
            </a:r>
            <a:endParaRPr lang="en-US" altLang="en-US" sz="2400">
              <a:solidFill>
                <a:srgbClr val="0A0A0A"/>
              </a:solidFill>
            </a:endParaRPr>
          </a:p>
          <a:p>
            <a:pPr defTabSz="914400" eaLnBrk="0" fontAlgn="base" hangingPunct="0">
              <a:spcBef>
                <a:spcPct val="0"/>
              </a:spcBef>
              <a:spcAft>
                <a:spcPct val="0"/>
              </a:spcAft>
            </a:pPr>
            <a:r>
              <a:rPr kumimoji="0" lang="en-US" altLang="en-US" sz="2400" b="1" i="0" u="none" strike="noStrike" cap="none" normalizeH="0" baseline="0">
                <a:ln>
                  <a:noFill/>
                </a:ln>
                <a:solidFill>
                  <a:srgbClr val="0A0A0A"/>
                </a:solidFill>
                <a:effectLst/>
              </a:rPr>
              <a:t>Submission Date: </a:t>
            </a:r>
            <a:r>
              <a:rPr lang="en-GB" sz="2400"/>
              <a:t>10th Nov 2025 </a:t>
            </a:r>
          </a:p>
        </p:txBody>
      </p:sp>
    </p:spTree>
    <p:extLst>
      <p:ext uri="{BB962C8B-B14F-4D97-AF65-F5344CB8AC3E}">
        <p14:creationId xmlns:p14="http://schemas.microsoft.com/office/powerpoint/2010/main" val="3776483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1ABC1EFF-650A-E000-BE34-B2A0AA7B0BEF}"/>
              </a:ext>
            </a:extLst>
          </p:cNvPr>
          <p:cNvSpPr>
            <a:spLocks noGrp="1"/>
          </p:cNvSpPr>
          <p:nvPr>
            <p:ph type="title"/>
          </p:nvPr>
        </p:nvSpPr>
        <p:spPr>
          <a:xfrm>
            <a:off x="1451580" y="2357078"/>
            <a:ext cx="3272093" cy="2674198"/>
          </a:xfrm>
        </p:spPr>
        <p:txBody>
          <a:bodyPr vert="horz" lIns="91440" tIns="45720" rIns="91440" bIns="45720" rtlCol="0" anchor="t">
            <a:normAutofit fontScale="90000"/>
          </a:bodyPr>
          <a:lstStyle/>
          <a:p>
            <a:r>
              <a:rPr lang="en-US" b="1"/>
              <a:t>Limitations &amp; risks of PowerPoint use at Sunrise</a:t>
            </a:r>
            <a:br>
              <a:rPr lang="en-US" b="1"/>
            </a:br>
            <a:endParaRPr lang="en-US" b="1"/>
          </a:p>
        </p:txBody>
      </p:sp>
      <p:cxnSp>
        <p:nvCxnSpPr>
          <p:cNvPr id="22" name="Straight Connector 2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a:p>
        </p:txBody>
      </p:sp>
      <p:pic>
        <p:nvPicPr>
          <p:cNvPr id="26" name="Picture 2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6" name="TextBox 3">
            <a:extLst>
              <a:ext uri="{FF2B5EF4-FFF2-40B4-BE49-F238E27FC236}">
                <a16:creationId xmlns:a16="http://schemas.microsoft.com/office/drawing/2014/main" id="{6F3BD037-BBA3-195D-B54B-88068C6B09B8}"/>
              </a:ext>
            </a:extLst>
          </p:cNvPr>
          <p:cNvGraphicFramePr/>
          <p:nvPr>
            <p:extLst>
              <p:ext uri="{D42A27DB-BD31-4B8C-83A1-F6EECF244321}">
                <p14:modId xmlns:p14="http://schemas.microsoft.com/office/powerpoint/2010/main" val="3758545773"/>
              </p:ext>
            </p:extLst>
          </p:nvPr>
        </p:nvGraphicFramePr>
        <p:xfrm>
          <a:off x="5588983" y="-837491"/>
          <a:ext cx="5737403" cy="561078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8808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2" name="Rectangle 21">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F9734E66-7009-19AF-26EA-25017DD16C21}"/>
              </a:ext>
            </a:extLst>
          </p:cNvPr>
          <p:cNvSpPr txBox="1"/>
          <p:nvPr/>
        </p:nvSpPr>
        <p:spPr>
          <a:xfrm>
            <a:off x="1451581" y="2015732"/>
            <a:ext cx="4172212"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b="1"/>
              <a:t>Practical mitigation </a:t>
            </a:r>
            <a:endParaRPr lang="en-US"/>
          </a:p>
          <a:p>
            <a:pPr defTabSz="914400">
              <a:lnSpc>
                <a:spcPct val="120000"/>
              </a:lnSpc>
              <a:spcAft>
                <a:spcPts val="600"/>
              </a:spcAft>
              <a:buClr>
                <a:schemeClr val="accent1"/>
              </a:buClr>
              <a:buSzPct val="100000"/>
            </a:pPr>
            <a:r>
              <a:rPr lang="en-US"/>
              <a:t>Use PowerPoint for summaries only; link to or reference the formal care record for full details. Save master file on SharePoint; mandate editing in-cloud to avoid version drift. Train staff on what PHI (personal health information) can be included and how to share securely.  </a:t>
            </a:r>
          </a:p>
        </p:txBody>
      </p:sp>
      <p:pic>
        <p:nvPicPr>
          <p:cNvPr id="7" name="Graphic 6" descr="Document">
            <a:extLst>
              <a:ext uri="{FF2B5EF4-FFF2-40B4-BE49-F238E27FC236}">
                <a16:creationId xmlns:a16="http://schemas.microsoft.com/office/drawing/2014/main" id="{C74B1C04-DAE8-0526-18E6-65E75E874F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2252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2" name="Picture 31">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5" name="Rectangle 34">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E041D1-8231-2FAB-B00A-8FC51F872DD5}"/>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1" i="0" kern="1200" cap="all">
                <a:solidFill>
                  <a:schemeClr val="tx1"/>
                </a:solidFill>
                <a:effectLst/>
                <a:latin typeface="+mj-lt"/>
                <a:ea typeface="+mj-ea"/>
                <a:cs typeface="+mj-cs"/>
              </a:rPr>
              <a:t>Evaluation of PowerPoint usage at Sunrise (evidence-based)</a:t>
            </a:r>
          </a:p>
        </p:txBody>
      </p:sp>
      <p:cxnSp>
        <p:nvCxnSpPr>
          <p:cNvPr id="36" name="Straight Connector 35">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122237F-3183-40ED-1CD4-DF176D6FDD92}"/>
              </a:ext>
            </a:extLst>
          </p:cNvPr>
          <p:cNvSpPr txBox="1"/>
          <p:nvPr/>
        </p:nvSpPr>
        <p:spPr>
          <a:xfrm>
            <a:off x="4924851" y="1600199"/>
            <a:ext cx="6130003" cy="4297680"/>
          </a:xfrm>
          <a:prstGeom prst="rect">
            <a:avLst/>
          </a:prstGeom>
        </p:spPr>
        <p:txBody>
          <a:bodyPr vert="horz" lIns="91440" tIns="45720" rIns="91440" bIns="45720" rtlCol="0" anchor="ctr">
            <a:normAutofit fontScale="92500" lnSpcReduction="10000"/>
          </a:bodyPr>
          <a:lstStyle/>
          <a:p>
            <a:pPr defTabSz="914400">
              <a:lnSpc>
                <a:spcPct val="110000"/>
              </a:lnSpc>
              <a:spcAft>
                <a:spcPts val="600"/>
              </a:spcAft>
              <a:buClr>
                <a:schemeClr val="accent1"/>
              </a:buClr>
              <a:buSzPct val="100000"/>
            </a:pPr>
            <a:r>
              <a:rPr lang="en-US" sz="1600" b="1"/>
              <a:t>What works well</a:t>
            </a:r>
            <a:endParaRPr lang="en-US" sz="1600"/>
          </a:p>
          <a:p>
            <a:pPr indent="-228600" defTabSz="914400">
              <a:lnSpc>
                <a:spcPct val="110000"/>
              </a:lnSpc>
              <a:spcAft>
                <a:spcPts val="600"/>
              </a:spcAft>
              <a:buClr>
                <a:schemeClr val="accent1"/>
              </a:buClr>
              <a:buSzPct val="100000"/>
              <a:buFont typeface="Arial" panose="020B0604020202020204" pitchFamily="34" charset="0"/>
              <a:buChar char="•"/>
            </a:pPr>
            <a:r>
              <a:rPr lang="en-US" sz="1600" b="1"/>
              <a:t>Improves clarity and engagement:</a:t>
            </a:r>
            <a:r>
              <a:rPr lang="en-US" sz="1600"/>
              <a:t> research shows slide-based visual summaries improve audience understanding and recall (useful for clinical teams and family meetings).  </a:t>
            </a:r>
          </a:p>
          <a:p>
            <a:pPr indent="-228600" defTabSz="914400">
              <a:lnSpc>
                <a:spcPct val="110000"/>
              </a:lnSpc>
              <a:spcAft>
                <a:spcPts val="600"/>
              </a:spcAft>
              <a:buClr>
                <a:schemeClr val="accent1"/>
              </a:buClr>
              <a:buSzPct val="100000"/>
              <a:buFont typeface="Arial" panose="020B0604020202020204" pitchFamily="34" charset="0"/>
              <a:buChar char="•"/>
            </a:pPr>
            <a:r>
              <a:rPr lang="en-US" sz="1600" b="1"/>
              <a:t>Supports frontline workflows:</a:t>
            </a:r>
            <a:r>
              <a:rPr lang="en-US" sz="1600"/>
              <a:t> Microsoft 365 ecosystem (PowerPoint + Teams + SharePoint) helps integrate presentation-based briefings into daily routines for care homes. Real-world case notes show time-saving administrative benefits.  </a:t>
            </a:r>
            <a:br>
              <a:rPr lang="en-US" sz="1600"/>
            </a:br>
            <a:endParaRPr lang="en-US" sz="1600"/>
          </a:p>
          <a:p>
            <a:pPr defTabSz="914400">
              <a:lnSpc>
                <a:spcPct val="110000"/>
              </a:lnSpc>
              <a:spcAft>
                <a:spcPts val="600"/>
              </a:spcAft>
              <a:buClr>
                <a:schemeClr val="accent1"/>
              </a:buClr>
              <a:buSzPct val="100000"/>
            </a:pPr>
            <a:r>
              <a:rPr lang="en-US" sz="1600" b="1"/>
              <a:t>Where PowerPoint falls short</a:t>
            </a:r>
            <a:endParaRPr lang="en-US" sz="1600"/>
          </a:p>
          <a:p>
            <a:pPr indent="-228600" defTabSz="914400">
              <a:lnSpc>
                <a:spcPct val="110000"/>
              </a:lnSpc>
              <a:spcAft>
                <a:spcPts val="600"/>
              </a:spcAft>
              <a:buClr>
                <a:schemeClr val="accent1"/>
              </a:buClr>
              <a:buSzPct val="100000"/>
              <a:buFont typeface="Arial" panose="020B0604020202020204" pitchFamily="34" charset="0"/>
              <a:buChar char="•"/>
            </a:pPr>
            <a:r>
              <a:rPr lang="en-US" sz="1600" b="1"/>
              <a:t>Not designed for transactional record keeping:</a:t>
            </a:r>
            <a:r>
              <a:rPr lang="en-US" sz="1600"/>
              <a:t> lacks structured fields, audit logs, and clinical governance features required for legal documentation. Risk of inconsistent record completeness.  </a:t>
            </a:r>
          </a:p>
          <a:p>
            <a:pPr indent="-228600" defTabSz="914400">
              <a:lnSpc>
                <a:spcPct val="110000"/>
              </a:lnSpc>
              <a:spcAft>
                <a:spcPts val="600"/>
              </a:spcAft>
              <a:buClr>
                <a:schemeClr val="accent1"/>
              </a:buClr>
              <a:buSzPct val="100000"/>
              <a:buFont typeface="Arial" panose="020B0604020202020204" pitchFamily="34" charset="0"/>
              <a:buChar char="•"/>
            </a:pPr>
            <a:r>
              <a:rPr lang="en-US" sz="1600" b="1"/>
              <a:t>Dependent on user skill:</a:t>
            </a:r>
            <a:r>
              <a:rPr lang="en-US" sz="1600"/>
              <a:t> benefits are only </a:t>
            </a:r>
            <a:r>
              <a:rPr lang="en-US" sz="1600" err="1"/>
              <a:t>realised</a:t>
            </a:r>
            <a:r>
              <a:rPr lang="en-US" sz="1600"/>
              <a:t> if staff can create/modify templates and use cloud storage properly. Otherwise, inefficiencies and errors persist.  </a:t>
            </a:r>
          </a:p>
        </p:txBody>
      </p:sp>
    </p:spTree>
    <p:extLst>
      <p:ext uri="{BB962C8B-B14F-4D97-AF65-F5344CB8AC3E}">
        <p14:creationId xmlns:p14="http://schemas.microsoft.com/office/powerpoint/2010/main" val="32953676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27" name="Picture 26">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3" name="Rectangle 32">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5" name="Straight Connector 34">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7" name="Rectangle 36">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TextBox 2">
            <a:extLst>
              <a:ext uri="{FF2B5EF4-FFF2-40B4-BE49-F238E27FC236}">
                <a16:creationId xmlns:a16="http://schemas.microsoft.com/office/drawing/2014/main" id="{6918522C-2B60-9352-AD4D-E4B63671B21C}"/>
              </a:ext>
            </a:extLst>
          </p:cNvPr>
          <p:cNvSpPr txBox="1"/>
          <p:nvPr/>
        </p:nvSpPr>
        <p:spPr>
          <a:xfrm>
            <a:off x="1451581" y="2015732"/>
            <a:ext cx="4172212" cy="3450613"/>
          </a:xfrm>
          <a:prstGeom prst="rect">
            <a:avLst/>
          </a:prstGeom>
        </p:spPr>
        <p:txBody>
          <a:bodyPr vert="horz" lIns="91440" tIns="45720" rIns="91440" bIns="45720" rtlCol="0" anchor="t">
            <a:normAutofit/>
          </a:bodyPr>
          <a:lstStyle/>
          <a:p>
            <a:pPr defTabSz="914400">
              <a:lnSpc>
                <a:spcPct val="120000"/>
              </a:lnSpc>
              <a:spcAft>
                <a:spcPts val="600"/>
              </a:spcAft>
              <a:buClr>
                <a:schemeClr val="accent1"/>
              </a:buClr>
              <a:buSzPct val="100000"/>
            </a:pPr>
            <a:r>
              <a:rPr lang="en-US" b="1"/>
              <a:t>Overall evaluation </a:t>
            </a:r>
            <a:endParaRPr lang="en-US"/>
          </a:p>
          <a:p>
            <a:pPr indent="-228600" defTabSz="914400">
              <a:lnSpc>
                <a:spcPct val="120000"/>
              </a:lnSpc>
              <a:spcAft>
                <a:spcPts val="600"/>
              </a:spcAft>
              <a:buClr>
                <a:schemeClr val="accent1"/>
              </a:buClr>
              <a:buSzPct val="100000"/>
              <a:buFont typeface="Arial" panose="020B0604020202020204" pitchFamily="34" charset="0"/>
              <a:buChar char="•"/>
            </a:pPr>
            <a:r>
              <a:rPr lang="en-US"/>
              <a:t>PowerPoint is an </a:t>
            </a:r>
            <a:r>
              <a:rPr lang="en-US" b="1"/>
              <a:t>effective communication and training tool</a:t>
            </a:r>
            <a:r>
              <a:rPr lang="en-US"/>
              <a:t> for Sunrise when used as part of Microsoft 365 and paired with clear policy (store templates in SharePoint, link to formal EHR). It is </a:t>
            </a:r>
            <a:r>
              <a:rPr lang="en-US" b="1"/>
              <a:t>not</a:t>
            </a:r>
            <a:r>
              <a:rPr lang="en-US"/>
              <a:t> a replacement for formal care records; governance and staff training are required to avoid patient-safety and data-protection risks.  </a:t>
            </a:r>
          </a:p>
        </p:txBody>
      </p:sp>
      <p:pic>
        <p:nvPicPr>
          <p:cNvPr id="22" name="Graphic 21" descr="Highway scene">
            <a:extLst>
              <a:ext uri="{FF2B5EF4-FFF2-40B4-BE49-F238E27FC236}">
                <a16:creationId xmlns:a16="http://schemas.microsoft.com/office/drawing/2014/main" id="{E4371522-1504-82E6-E921-995E391770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39" name="Picture 38">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 name="Straight Connector 40">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89242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9143D35-64F8-AAB1-1598-204A42038434}"/>
              </a:ext>
            </a:extLst>
          </p:cNvPr>
          <p:cNvSpPr>
            <a:spLocks noGrp="1"/>
          </p:cNvSpPr>
          <p:nvPr>
            <p:ph type="ctrTitle"/>
          </p:nvPr>
        </p:nvSpPr>
        <p:spPr>
          <a:xfrm>
            <a:off x="1452616" y="962902"/>
            <a:ext cx="4176384" cy="2380828"/>
          </a:xfrm>
        </p:spPr>
        <p:txBody>
          <a:bodyPr>
            <a:normAutofit/>
          </a:bodyPr>
          <a:lstStyle/>
          <a:p>
            <a:r>
              <a:rPr lang="en-US" sz="3400"/>
              <a:t>Impacts of digital literacy on staff performance at sunrise</a:t>
            </a:r>
          </a:p>
        </p:txBody>
      </p:sp>
      <p:sp>
        <p:nvSpPr>
          <p:cNvPr id="3" name="Subtitle 2">
            <a:extLst>
              <a:ext uri="{FF2B5EF4-FFF2-40B4-BE49-F238E27FC236}">
                <a16:creationId xmlns:a16="http://schemas.microsoft.com/office/drawing/2014/main" id="{6F49809A-6FC1-73CD-118E-0A3513703B4E}"/>
              </a:ext>
            </a:extLst>
          </p:cNvPr>
          <p:cNvSpPr>
            <a:spLocks noGrp="1"/>
          </p:cNvSpPr>
          <p:nvPr>
            <p:ph type="subTitle" idx="1"/>
          </p:nvPr>
        </p:nvSpPr>
        <p:spPr>
          <a:xfrm>
            <a:off x="1452617" y="3531204"/>
            <a:ext cx="4171479" cy="1610643"/>
          </a:xfrm>
        </p:spPr>
        <p:txBody>
          <a:bodyPr>
            <a:normAutofit/>
          </a:bodyPr>
          <a:lstStyle/>
          <a:p>
            <a:r>
              <a:rPr lang="en-US" sz="1600"/>
              <a:t>Emelyn DIPADUA FLORES</a:t>
            </a:r>
          </a:p>
          <a:p>
            <a:r>
              <a:rPr lang="en-US" sz="1600"/>
              <a:t>STUDENT ID: 2515007</a:t>
            </a:r>
          </a:p>
        </p:txBody>
      </p:sp>
      <p:cxnSp>
        <p:nvCxnSpPr>
          <p:cNvPr id="14" name="Straight Connector 13">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Teacher">
            <a:extLst>
              <a:ext uri="{FF2B5EF4-FFF2-40B4-BE49-F238E27FC236}">
                <a16:creationId xmlns:a16="http://schemas.microsoft.com/office/drawing/2014/main" id="{BCD5FEE3-4799-D743-0600-91725A203B5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16" name="Picture 15">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7721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par>
                                <p:cTn id="16" presetID="10" presetClass="entr" presetSubtype="0" fill="hold" nodeType="withEffect">
                                  <p:stCondLst>
                                    <p:cond delay="500"/>
                                  </p:stCondLst>
                                  <p:iterate>
                                    <p:tmPct val="10000"/>
                                  </p:iterate>
                                  <p:childTnLst>
                                    <p:set>
                                      <p:cBhvr>
                                        <p:cTn id="17" dur="1" fill="hold">
                                          <p:stCondLst>
                                            <p:cond delay="0"/>
                                          </p:stCondLst>
                                        </p:cTn>
                                        <p:tgtEl>
                                          <p:spTgt spid="7"/>
                                        </p:tgtEl>
                                        <p:attrNameLst>
                                          <p:attrName>style.visibility</p:attrName>
                                        </p:attrNameLst>
                                      </p:cBhvr>
                                      <p:to>
                                        <p:strVal val="visible"/>
                                      </p:to>
                                    </p:set>
                                    <p:animEffect transition="in" filter="fade">
                                      <p:cBhvr>
                                        <p:cTn id="18"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60113C8-505A-6B7D-C1A5-64BDD42D3B48}"/>
              </a:ext>
            </a:extLst>
          </p:cNvPr>
          <p:cNvSpPr txBox="1"/>
          <p:nvPr/>
        </p:nvSpPr>
        <p:spPr>
          <a:xfrm>
            <a:off x="3045726" y="2413337"/>
            <a:ext cx="6100548" cy="2031325"/>
          </a:xfrm>
          <a:prstGeom prst="rect">
            <a:avLst/>
          </a:prstGeom>
          <a:noFill/>
        </p:spPr>
        <p:txBody>
          <a:bodyPr wrap="square">
            <a:spAutoFit/>
          </a:bodyPr>
          <a:lstStyle/>
          <a:p>
            <a:pPr marR="0" lvl="0" algn="l" defTabSz="914400" rtl="0" eaLnBrk="0" fontAlgn="base" latinLnBrk="0" hangingPunct="0">
              <a:lnSpc>
                <a:spcPct val="100000"/>
              </a:lnSpc>
              <a:spcBef>
                <a:spcPct val="0"/>
              </a:spcBef>
              <a:spcAft>
                <a:spcPct val="0"/>
              </a:spcAft>
              <a:buClrTx/>
              <a:buSzTx/>
              <a:tabLst/>
            </a:pPr>
            <a:r>
              <a:rPr lang="en-US" altLang="en-US" sz="1800" b="1"/>
              <a:t>Assignment</a:t>
            </a:r>
            <a:r>
              <a:rPr lang="en-US" altLang="en-US" sz="1800"/>
              <a:t>: </a:t>
            </a:r>
            <a:r>
              <a:rPr kumimoji="0" lang="en-US" altLang="en-US" sz="1800" i="0" u="none" strike="noStrike" cap="none" normalizeH="0" baseline="0">
                <a:ln>
                  <a:noFill/>
                </a:ln>
                <a:solidFill>
                  <a:srgbClr val="0A0A0A"/>
                </a:solidFill>
                <a:effectLst/>
              </a:rPr>
              <a:t>Group Presentation</a:t>
            </a: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Name</a:t>
            </a:r>
            <a:r>
              <a:rPr kumimoji="0" lang="en-US" altLang="en-US" sz="1800" i="0" u="none" strike="noStrike" cap="none" normalizeH="0" baseline="0">
                <a:ln>
                  <a:noFill/>
                </a:ln>
                <a:solidFill>
                  <a:srgbClr val="0A0A0A"/>
                </a:solidFill>
                <a:effectLst/>
              </a:rPr>
              <a:t>: </a:t>
            </a:r>
            <a:r>
              <a:rPr lang="en-US"/>
              <a:t>Emelyn DIPADUA FLORES</a:t>
            </a:r>
            <a:endParaRPr kumimoji="0" lang="en-US" altLang="en-US" sz="1800" i="0" u="none" strike="noStrike" cap="none" normalizeH="0" baseline="0">
              <a:ln>
                <a:noFill/>
              </a:ln>
              <a:solidFill>
                <a:srgbClr val="0A0A0A"/>
              </a:solidFill>
              <a:effectLst/>
            </a:endParaRPr>
          </a:p>
          <a:p>
            <a:pPr lvl="0"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Student ID</a:t>
            </a:r>
            <a:r>
              <a:rPr kumimoji="0" lang="en-US" altLang="en-US" sz="1800" i="0" u="none" strike="noStrike" cap="none" normalizeH="0" baseline="0">
                <a:ln>
                  <a:noFill/>
                </a:ln>
                <a:solidFill>
                  <a:srgbClr val="0A0A0A"/>
                </a:solidFill>
                <a:effectLst/>
              </a:rPr>
              <a:t>: </a:t>
            </a:r>
            <a:r>
              <a:rPr lang="en-US"/>
              <a:t>2515007</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 Code:</a:t>
            </a:r>
            <a:r>
              <a:rPr kumimoji="0" lang="en-US" altLang="en-US" sz="1800" i="0" u="none" strike="noStrike" cap="none" normalizeH="0" baseline="0">
                <a:ln>
                  <a:noFill/>
                </a:ln>
                <a:solidFill>
                  <a:srgbClr val="0A0A0A"/>
                </a:solidFill>
                <a:effectLst/>
              </a:rPr>
              <a:t> </a:t>
            </a:r>
            <a:r>
              <a:rPr lang="en-GB" sz="1800"/>
              <a:t>LCHS4007 </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a:t>
            </a:r>
            <a:r>
              <a:rPr lang="en-US" altLang="en-US" sz="1800" b="1">
                <a:solidFill>
                  <a:srgbClr val="0A0A0A"/>
                </a:solidFill>
              </a:rPr>
              <a:t>: </a:t>
            </a:r>
            <a:r>
              <a:rPr lang="en-GB" sz="1800"/>
              <a:t>Digital Skills and Research Methods</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 Tutor's/Lecturer's Name</a:t>
            </a:r>
            <a:r>
              <a:rPr lang="en-US" altLang="en-US" sz="1800" b="1">
                <a:solidFill>
                  <a:srgbClr val="0A0A0A"/>
                </a:solidFill>
              </a:rPr>
              <a:t>: </a:t>
            </a:r>
            <a:r>
              <a:rPr lang="en-GB" sz="1800"/>
              <a:t>Patronella Ganza</a:t>
            </a:r>
            <a:endParaRPr lang="en-US" altLang="en-US" sz="1800">
              <a:solidFill>
                <a:srgbClr val="0A0A0A"/>
              </a:solidFill>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Submission Date: </a:t>
            </a:r>
            <a:r>
              <a:rPr lang="en-GB" sz="1800"/>
              <a:t>10th Nov 2025 </a:t>
            </a:r>
          </a:p>
        </p:txBody>
      </p:sp>
    </p:spTree>
    <p:extLst>
      <p:ext uri="{BB962C8B-B14F-4D97-AF65-F5344CB8AC3E}">
        <p14:creationId xmlns:p14="http://schemas.microsoft.com/office/powerpoint/2010/main" val="3890196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1891AA-4497-9336-C09C-8094055E7A1A}"/>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a:solidFill>
                  <a:schemeClr val="tx1"/>
                </a:solidFill>
                <a:effectLst/>
                <a:latin typeface="+mj-lt"/>
                <a:ea typeface="+mj-ea"/>
                <a:cs typeface="+mj-cs"/>
              </a:rPr>
              <a:t>What is Digital literacy?</a:t>
            </a:r>
          </a:p>
        </p:txBody>
      </p:sp>
      <p:cxnSp>
        <p:nvCxnSpPr>
          <p:cNvPr id="18" name="Straight Connector 17">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1870342-42B5-10E0-436B-24DEA923359E}"/>
              </a:ext>
            </a:extLst>
          </p:cNvPr>
          <p:cNvSpPr txBox="1"/>
          <p:nvPr/>
        </p:nvSpPr>
        <p:spPr>
          <a:xfrm>
            <a:off x="4924851" y="1600199"/>
            <a:ext cx="6130003" cy="429768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120000"/>
              </a:lnSpc>
              <a:spcAft>
                <a:spcPts val="600"/>
              </a:spcAft>
              <a:buClr>
                <a:schemeClr val="accent1"/>
              </a:buClr>
              <a:buSzPct val="100000"/>
            </a:pPr>
            <a:r>
              <a:rPr lang="en-US"/>
              <a:t>The ability to access, manage, understand, integrate, communicate, evaluate, and create information safely and appropriately through digital technologies for employment decent job, and entrepreneurship. It includes competences that are variously referred to as computer literacy, ICT literacy, information literacy and media literacy.</a:t>
            </a:r>
          </a:p>
          <a:p>
            <a:pPr defTabSz="914400">
              <a:lnSpc>
                <a:spcPct val="120000"/>
              </a:lnSpc>
              <a:spcAft>
                <a:spcPts val="600"/>
              </a:spcAft>
              <a:buClr>
                <a:schemeClr val="accent1"/>
              </a:buClr>
              <a:buSzPct val="100000"/>
            </a:pPr>
            <a:endParaRPr lang="en-GB"/>
          </a:p>
          <a:p>
            <a:pPr defTabSz="914400">
              <a:lnSpc>
                <a:spcPct val="120000"/>
              </a:lnSpc>
              <a:spcAft>
                <a:spcPts val="600"/>
              </a:spcAft>
              <a:buClr>
                <a:schemeClr val="accent1"/>
              </a:buClr>
              <a:buSzPct val="100000"/>
            </a:pPr>
            <a:r>
              <a:rPr lang="en-GB"/>
              <a:t>(UNESCO, 2023)</a:t>
            </a:r>
            <a:endParaRPr lang="en-US"/>
          </a:p>
          <a:p>
            <a:pPr indent="-228600" defTabSz="914400">
              <a:lnSpc>
                <a:spcPct val="120000"/>
              </a:lnSpc>
              <a:spcAft>
                <a:spcPts val="600"/>
              </a:spcAft>
              <a:buClr>
                <a:schemeClr val="accent1"/>
              </a:buClr>
              <a:buSzPct val="100000"/>
              <a:buFont typeface="Arial" panose="020B0604020202020204" pitchFamily="34" charset="0"/>
              <a:buChar char="•"/>
            </a:pPr>
            <a:endParaRPr lang="en-US"/>
          </a:p>
        </p:txBody>
      </p:sp>
    </p:spTree>
    <p:extLst>
      <p:ext uri="{BB962C8B-B14F-4D97-AF65-F5344CB8AC3E}">
        <p14:creationId xmlns:p14="http://schemas.microsoft.com/office/powerpoint/2010/main" val="1779414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54" name="Picture 5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6" name="Straight Connector 5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673B18A-2850-F686-6BE1-9DCB71927341}"/>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a:t>Impact of limited digital literacy in sunrise residential home care </a:t>
            </a:r>
          </a:p>
        </p:txBody>
      </p:sp>
      <p:pic>
        <p:nvPicPr>
          <p:cNvPr id="7" name="Graphic 6" descr="Doctor">
            <a:extLst>
              <a:ext uri="{FF2B5EF4-FFF2-40B4-BE49-F238E27FC236}">
                <a16:creationId xmlns:a16="http://schemas.microsoft.com/office/drawing/2014/main" id="{8636A961-F219-FCE5-556E-386ED3CD277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79226" y="4035068"/>
            <a:ext cx="2018413" cy="2018413"/>
          </a:xfrm>
          <a:prstGeom prst="rect">
            <a:avLst/>
          </a:prstGeom>
        </p:spPr>
      </p:pic>
      <p:sp>
        <p:nvSpPr>
          <p:cNvPr id="3" name="TextBox 2">
            <a:extLst>
              <a:ext uri="{FF2B5EF4-FFF2-40B4-BE49-F238E27FC236}">
                <a16:creationId xmlns:a16="http://schemas.microsoft.com/office/drawing/2014/main" id="{134FD63F-B900-546F-937C-3000574E8F90}"/>
              </a:ext>
            </a:extLst>
          </p:cNvPr>
          <p:cNvSpPr txBox="1"/>
          <p:nvPr/>
        </p:nvSpPr>
        <p:spPr>
          <a:xfrm>
            <a:off x="1420308" y="2026141"/>
            <a:ext cx="2926098"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914400">
              <a:lnSpc>
                <a:spcPct val="110000"/>
              </a:lnSpc>
              <a:spcBef>
                <a:spcPts val="1000"/>
              </a:spcBef>
              <a:buClr>
                <a:schemeClr val="accent1"/>
              </a:buClr>
              <a:buSzPct val="100000"/>
            </a:pPr>
            <a:r>
              <a:rPr lang="en-US" b="1"/>
              <a:t>1. Care Delivery</a:t>
            </a:r>
            <a:endParaRPr lang="en-US"/>
          </a:p>
          <a:p>
            <a:pPr marL="285750" indent="-228600" defTabSz="914400">
              <a:lnSpc>
                <a:spcPct val="110000"/>
              </a:lnSpc>
              <a:spcBef>
                <a:spcPts val="1000"/>
              </a:spcBef>
              <a:buClr>
                <a:schemeClr val="accent1"/>
              </a:buClr>
              <a:buSzPct val="100000"/>
              <a:buFont typeface="Arial" panose="020B0604020202020204" pitchFamily="34" charset="0"/>
              <a:buChar char="•"/>
            </a:pPr>
            <a:r>
              <a:rPr lang="en-US"/>
              <a:t>Staff may struggle </a:t>
            </a:r>
            <a:r>
              <a:rPr lang="en-US" baseline="0"/>
              <a:t>to </a:t>
            </a:r>
            <a:r>
              <a:rPr lang="en-US"/>
              <a:t>use electronic care plans or record systems.</a:t>
            </a:r>
          </a:p>
          <a:p>
            <a:pPr marL="285750" indent="-228600" defTabSz="914400">
              <a:lnSpc>
                <a:spcPct val="110000"/>
              </a:lnSpc>
              <a:spcBef>
                <a:spcPts val="1000"/>
              </a:spcBef>
              <a:buClr>
                <a:schemeClr val="accent1"/>
              </a:buClr>
              <a:buSzPct val="100000"/>
              <a:buFont typeface="Arial" panose="020B0604020202020204" pitchFamily="34" charset="0"/>
              <a:buChar char="•"/>
            </a:pPr>
            <a:r>
              <a:rPr lang="en-US"/>
              <a:t>Errors </a:t>
            </a:r>
            <a:r>
              <a:rPr lang="en-US" baseline="0"/>
              <a:t>and </a:t>
            </a:r>
            <a:r>
              <a:rPr lang="en-US"/>
              <a:t>delays can occur when accessing or upgrading resident’s </a:t>
            </a:r>
            <a:r>
              <a:rPr lang="en-US" baseline="0"/>
              <a:t>information</a:t>
            </a:r>
            <a:r>
              <a:rPr lang="en-US"/>
              <a:t>.</a:t>
            </a:r>
          </a:p>
          <a:p>
            <a:pPr marL="285750" indent="-228600" defTabSz="914400">
              <a:lnSpc>
                <a:spcPct val="110000"/>
              </a:lnSpc>
              <a:spcBef>
                <a:spcPts val="1000"/>
              </a:spcBef>
              <a:buClr>
                <a:schemeClr val="accent1"/>
              </a:buClr>
              <a:buSzPct val="100000"/>
              <a:buFont typeface="Arial" panose="020B0604020202020204" pitchFamily="34" charset="0"/>
              <a:buChar char="•"/>
            </a:pPr>
            <a:r>
              <a:rPr lang="en-US"/>
              <a:t>This can reduce the accuracy</a:t>
            </a:r>
            <a:r>
              <a:rPr lang="en-US" baseline="0"/>
              <a:t> and </a:t>
            </a:r>
            <a:r>
              <a:rPr lang="en-US"/>
              <a:t>quality of care provided. </a:t>
            </a:r>
          </a:p>
          <a:p>
            <a:pPr marL="171450" defTabSz="914400">
              <a:lnSpc>
                <a:spcPct val="110000"/>
              </a:lnSpc>
              <a:spcBef>
                <a:spcPts val="1000"/>
              </a:spcBef>
              <a:buClr>
                <a:schemeClr val="accent1"/>
              </a:buClr>
              <a:buSzPct val="100000"/>
            </a:pPr>
            <a:endParaRPr lang="en-US" b="1"/>
          </a:p>
          <a:p>
            <a:pPr indent="-228600" defTabSz="914400">
              <a:lnSpc>
                <a:spcPct val="110000"/>
              </a:lnSpc>
              <a:buClr>
                <a:schemeClr val="accent1"/>
              </a:buClr>
              <a:buSzPct val="100000"/>
              <a:buFont typeface="Arial" panose="020B0604020202020204" pitchFamily="34" charset="0"/>
              <a:buChar char="•"/>
            </a:pPr>
            <a:endParaRPr lang="en-US"/>
          </a:p>
        </p:txBody>
      </p:sp>
      <p:sp>
        <p:nvSpPr>
          <p:cNvPr id="6" name="TextBox 5">
            <a:extLst>
              <a:ext uri="{FF2B5EF4-FFF2-40B4-BE49-F238E27FC236}">
                <a16:creationId xmlns:a16="http://schemas.microsoft.com/office/drawing/2014/main" id="{C92D780B-28F4-38F6-30CD-32114E9646FB}"/>
              </a:ext>
            </a:extLst>
          </p:cNvPr>
          <p:cNvSpPr txBox="1"/>
          <p:nvPr/>
        </p:nvSpPr>
        <p:spPr>
          <a:xfrm>
            <a:off x="4346406" y="1982458"/>
            <a:ext cx="3215929" cy="4240584"/>
          </a:xfrm>
          <a:prstGeom prst="rect">
            <a:avLst/>
          </a:prstGeom>
          <a:noFill/>
        </p:spPr>
        <p:txBody>
          <a:bodyPr wrap="square">
            <a:spAutoFit/>
          </a:bodyPr>
          <a:lstStyle/>
          <a:p>
            <a:pPr defTabSz="914400">
              <a:lnSpc>
                <a:spcPct val="110000"/>
              </a:lnSpc>
              <a:spcBef>
                <a:spcPts val="1000"/>
              </a:spcBef>
              <a:buClr>
                <a:schemeClr val="accent1"/>
              </a:buClr>
              <a:buSzPct val="100000"/>
            </a:pPr>
            <a:r>
              <a:rPr lang="en-US" b="1"/>
              <a:t>2. Communication</a:t>
            </a:r>
          </a:p>
          <a:p>
            <a:pPr marL="342900" indent="-228600" defTabSz="914400">
              <a:lnSpc>
                <a:spcPct val="110000"/>
              </a:lnSpc>
              <a:spcBef>
                <a:spcPts val="1000"/>
              </a:spcBef>
              <a:buClr>
                <a:schemeClr val="accent1"/>
              </a:buClr>
              <a:buSzPct val="100000"/>
              <a:buFont typeface="Arial" panose="020B0604020202020204" pitchFamily="34" charset="0"/>
              <a:buChar char="•"/>
            </a:pPr>
            <a:r>
              <a:rPr lang="en-US"/>
              <a:t>Difficulties using Emails, </a:t>
            </a:r>
            <a:r>
              <a:rPr lang="en-US" baseline="0"/>
              <a:t>digital </a:t>
            </a:r>
            <a:r>
              <a:rPr lang="en-US"/>
              <a:t>messaging, or online reporting can slow communication</a:t>
            </a:r>
          </a:p>
          <a:p>
            <a:pPr marL="342900" indent="-228600" defTabSz="914400">
              <a:lnSpc>
                <a:spcPct val="110000"/>
              </a:lnSpc>
              <a:spcBef>
                <a:spcPts val="1000"/>
              </a:spcBef>
              <a:buClr>
                <a:schemeClr val="accent1"/>
              </a:buClr>
              <a:buSzPct val="100000"/>
              <a:buFont typeface="Arial" panose="020B0604020202020204" pitchFamily="34" charset="0"/>
              <a:buChar char="•"/>
            </a:pPr>
            <a:r>
              <a:rPr lang="en-US"/>
              <a:t>Important updates about residents may be missed or delayed.</a:t>
            </a:r>
          </a:p>
          <a:p>
            <a:pPr marL="342900" indent="-228600" defTabSz="914400">
              <a:lnSpc>
                <a:spcPct val="110000"/>
              </a:lnSpc>
              <a:spcBef>
                <a:spcPts val="1000"/>
              </a:spcBef>
              <a:buClr>
                <a:schemeClr val="accent1"/>
              </a:buClr>
              <a:buSzPct val="100000"/>
              <a:buFont typeface="Arial" panose="020B0604020202020204" pitchFamily="34" charset="0"/>
              <a:buChar char="•"/>
            </a:pPr>
            <a:r>
              <a:rPr lang="en-US"/>
              <a:t>Communications and giving update to the resident’s families be a problem</a:t>
            </a:r>
            <a:r>
              <a:rPr lang="en-US" baseline="0"/>
              <a:t>.</a:t>
            </a:r>
          </a:p>
          <a:p>
            <a:pPr marL="114300" defTabSz="914400">
              <a:lnSpc>
                <a:spcPct val="110000"/>
              </a:lnSpc>
              <a:spcBef>
                <a:spcPts val="1000"/>
              </a:spcBef>
              <a:buClr>
                <a:schemeClr val="accent1"/>
              </a:buClr>
              <a:buSzPct val="100000"/>
            </a:pPr>
            <a:endParaRPr lang="en-US" baseline="0"/>
          </a:p>
        </p:txBody>
      </p:sp>
      <p:sp>
        <p:nvSpPr>
          <p:cNvPr id="9" name="TextBox 8">
            <a:extLst>
              <a:ext uri="{FF2B5EF4-FFF2-40B4-BE49-F238E27FC236}">
                <a16:creationId xmlns:a16="http://schemas.microsoft.com/office/drawing/2014/main" id="{B8DD6215-ACDF-0B45-A99F-C0AC8167C975}"/>
              </a:ext>
            </a:extLst>
          </p:cNvPr>
          <p:cNvSpPr txBox="1"/>
          <p:nvPr/>
        </p:nvSpPr>
        <p:spPr>
          <a:xfrm>
            <a:off x="7673821" y="2026141"/>
            <a:ext cx="3387598" cy="2460610"/>
          </a:xfrm>
          <a:prstGeom prst="rect">
            <a:avLst/>
          </a:prstGeom>
          <a:noFill/>
        </p:spPr>
        <p:txBody>
          <a:bodyPr wrap="square">
            <a:spAutoFit/>
          </a:bodyPr>
          <a:lstStyle/>
          <a:p>
            <a:pPr defTabSz="914400">
              <a:lnSpc>
                <a:spcPct val="110000"/>
              </a:lnSpc>
              <a:spcBef>
                <a:spcPts val="1000"/>
              </a:spcBef>
              <a:buClr>
                <a:schemeClr val="accent1"/>
              </a:buClr>
              <a:buSzPct val="100000"/>
            </a:pPr>
            <a:r>
              <a:rPr lang="en-US" sz="1800" b="1"/>
              <a:t>3. Impact on teamworking</a:t>
            </a:r>
          </a:p>
          <a:p>
            <a:pPr marL="285750" indent="-228600" defTabSz="914400">
              <a:lnSpc>
                <a:spcPct val="110000"/>
              </a:lnSpc>
              <a:spcBef>
                <a:spcPts val="1000"/>
              </a:spcBef>
              <a:buClr>
                <a:schemeClr val="accent1"/>
              </a:buClr>
              <a:buSzPct val="100000"/>
              <a:buFont typeface="Arial" panose="020B0604020202020204" pitchFamily="34" charset="0"/>
              <a:buChar char="•"/>
            </a:pPr>
            <a:r>
              <a:rPr lang="en-US" sz="1800"/>
              <a:t>Poor digital skills can cause duplication of tasks and less collaboration.​</a:t>
            </a:r>
          </a:p>
          <a:p>
            <a:pPr marL="285750" indent="-228600" defTabSz="914400">
              <a:lnSpc>
                <a:spcPct val="110000"/>
              </a:lnSpc>
              <a:spcBef>
                <a:spcPts val="1000"/>
              </a:spcBef>
              <a:buClr>
                <a:schemeClr val="accent1"/>
              </a:buClr>
              <a:buSzPct val="100000"/>
              <a:buFont typeface="Arial" panose="020B0604020202020204" pitchFamily="34" charset="0"/>
              <a:buChar char="•"/>
            </a:pPr>
            <a:r>
              <a:rPr lang="en-US" sz="1800"/>
              <a:t>Staff may feel stressed or excluded, reducing morale and teamwork quality.</a:t>
            </a:r>
          </a:p>
        </p:txBody>
      </p:sp>
    </p:spTree>
    <p:extLst>
      <p:ext uri="{BB962C8B-B14F-4D97-AF65-F5344CB8AC3E}">
        <p14:creationId xmlns:p14="http://schemas.microsoft.com/office/powerpoint/2010/main" val="741481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331FC1A-1D55-C164-6403-212C87C3AFA1}"/>
              </a:ext>
            </a:extLst>
          </p:cNvPr>
          <p:cNvSpPr>
            <a:spLocks noGrp="1"/>
          </p:cNvSpPr>
          <p:nvPr>
            <p:ph type="title"/>
          </p:nvPr>
        </p:nvSpPr>
        <p:spPr>
          <a:xfrm>
            <a:off x="1451579" y="804519"/>
            <a:ext cx="9603275" cy="1049235"/>
          </a:xfrm>
        </p:spPr>
        <p:txBody>
          <a:bodyPr vert="horz" lIns="91440" tIns="45720" rIns="91440" bIns="45720" rtlCol="0" anchor="t">
            <a:noAutofit/>
          </a:bodyPr>
          <a:lstStyle/>
          <a:p>
            <a:r>
              <a:rPr lang="en-US" sz="3000"/>
              <a:t>Conclusion and Recommendation</a:t>
            </a:r>
            <a:br>
              <a:rPr lang="en-US" sz="3000"/>
            </a:br>
            <a:br>
              <a:rPr lang="en-US" sz="3000"/>
            </a:br>
            <a:endParaRPr lang="en-US" sz="3000"/>
          </a:p>
        </p:txBody>
      </p:sp>
      <p:pic>
        <p:nvPicPr>
          <p:cNvPr id="7" name="Graphic 6" descr="Repair">
            <a:extLst>
              <a:ext uri="{FF2B5EF4-FFF2-40B4-BE49-F238E27FC236}">
                <a16:creationId xmlns:a16="http://schemas.microsoft.com/office/drawing/2014/main" id="{98634AA6-878F-7695-5E21-FD748A56992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450462" y="2277991"/>
            <a:ext cx="2926098" cy="2926098"/>
          </a:xfrm>
          <a:prstGeom prst="rect">
            <a:avLst/>
          </a:prstGeom>
        </p:spPr>
      </p:pic>
      <p:sp>
        <p:nvSpPr>
          <p:cNvPr id="3" name="TextBox 2">
            <a:extLst>
              <a:ext uri="{FF2B5EF4-FFF2-40B4-BE49-F238E27FC236}">
                <a16:creationId xmlns:a16="http://schemas.microsoft.com/office/drawing/2014/main" id="{790CEE2A-7C10-D181-9E71-6BC653572420}"/>
              </a:ext>
            </a:extLst>
          </p:cNvPr>
          <p:cNvSpPr txBox="1"/>
          <p:nvPr/>
        </p:nvSpPr>
        <p:spPr>
          <a:xfrm>
            <a:off x="4859070" y="2015734"/>
            <a:ext cx="6195784"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28600" lvl="0" indent="-228600" defTabSz="914400">
              <a:lnSpc>
                <a:spcPct val="120000"/>
              </a:lnSpc>
              <a:spcAft>
                <a:spcPts val="600"/>
              </a:spcAft>
              <a:buClr>
                <a:schemeClr val="accent1"/>
              </a:buClr>
              <a:buSzPct val="100000"/>
              <a:buFont typeface="Arial" panose="020B0604020202020204" pitchFamily="34" charset="0"/>
              <a:buChar char="•"/>
            </a:pPr>
            <a:r>
              <a:rPr lang="en-US" baseline="0"/>
              <a:t>Improving digital literacy helps ensure faster, safer, and more coordinated care for residents and to their families.</a:t>
            </a:r>
            <a:r>
              <a:rPr lang="en-US"/>
              <a:t>​</a:t>
            </a:r>
          </a:p>
          <a:p>
            <a:pPr marL="228600" lvl="0" indent="-228600" defTabSz="914400">
              <a:lnSpc>
                <a:spcPct val="120000"/>
              </a:lnSpc>
              <a:spcAft>
                <a:spcPts val="600"/>
              </a:spcAft>
              <a:buClr>
                <a:schemeClr val="accent1"/>
              </a:buClr>
              <a:buSzPct val="100000"/>
              <a:buFont typeface="Arial" panose="020B0604020202020204" pitchFamily="34" charset="0"/>
              <a:buChar char="•"/>
            </a:pPr>
            <a:r>
              <a:rPr lang="en-US" baseline="0"/>
              <a:t>Provide digital skills training.</a:t>
            </a:r>
            <a:r>
              <a:rPr lang="en-US"/>
              <a:t>​</a:t>
            </a:r>
          </a:p>
          <a:p>
            <a:pPr marL="228600" lvl="0" indent="-228600" defTabSz="914400">
              <a:lnSpc>
                <a:spcPct val="120000"/>
              </a:lnSpc>
              <a:spcAft>
                <a:spcPts val="600"/>
              </a:spcAft>
              <a:buClr>
                <a:schemeClr val="accent1"/>
              </a:buClr>
              <a:buSzPct val="100000"/>
              <a:buFont typeface="Arial" panose="020B0604020202020204" pitchFamily="34" charset="0"/>
              <a:buChar char="•"/>
            </a:pPr>
            <a:r>
              <a:rPr lang="en-US" baseline="0"/>
              <a:t>Offer short hands-on basic computer.</a:t>
            </a:r>
            <a:r>
              <a:rPr lang="en-US"/>
              <a:t>​</a:t>
            </a:r>
            <a:endParaRPr lang="en-US" baseline="0"/>
          </a:p>
          <a:p>
            <a:pPr indent="-228600" defTabSz="914400">
              <a:lnSpc>
                <a:spcPct val="120000"/>
              </a:lnSpc>
              <a:spcAft>
                <a:spcPts val="600"/>
              </a:spcAft>
              <a:buClr>
                <a:schemeClr val="accent1"/>
              </a:buClr>
              <a:buSzPct val="100000"/>
              <a:buFont typeface="Arial" panose="020B0604020202020204" pitchFamily="34" charset="0"/>
              <a:buChar char="•"/>
            </a:pPr>
            <a:endParaRPr lang="en-US"/>
          </a:p>
        </p:txBody>
      </p:sp>
    </p:spTree>
    <p:extLst>
      <p:ext uri="{BB962C8B-B14F-4D97-AF65-F5344CB8AC3E}">
        <p14:creationId xmlns:p14="http://schemas.microsoft.com/office/powerpoint/2010/main" val="3384714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F8E6E37-4100-3783-C309-E27738344B5F}"/>
              </a:ext>
            </a:extLst>
          </p:cNvPr>
          <p:cNvSpPr>
            <a:spLocks noGrp="1"/>
          </p:cNvSpPr>
          <p:nvPr>
            <p:ph type="ctrTitle"/>
          </p:nvPr>
        </p:nvSpPr>
        <p:spPr>
          <a:xfrm>
            <a:off x="6585200" y="967167"/>
            <a:ext cx="4151306" cy="2374516"/>
          </a:xfrm>
        </p:spPr>
        <p:txBody>
          <a:bodyPr>
            <a:normAutofit/>
          </a:bodyPr>
          <a:lstStyle/>
          <a:p>
            <a:r>
              <a:rPr lang="en-US" sz="3000"/>
              <a:t>Digital safety checklist for sunrise residential care home</a:t>
            </a:r>
          </a:p>
        </p:txBody>
      </p:sp>
      <p:sp>
        <p:nvSpPr>
          <p:cNvPr id="3" name="Subtitle 2">
            <a:extLst>
              <a:ext uri="{FF2B5EF4-FFF2-40B4-BE49-F238E27FC236}">
                <a16:creationId xmlns:a16="http://schemas.microsoft.com/office/drawing/2014/main" id="{97FE322B-D3BC-611A-C2E6-14FDC279D2F7}"/>
              </a:ext>
            </a:extLst>
          </p:cNvPr>
          <p:cNvSpPr>
            <a:spLocks noGrp="1"/>
          </p:cNvSpPr>
          <p:nvPr>
            <p:ph type="subTitle" idx="1"/>
          </p:nvPr>
        </p:nvSpPr>
        <p:spPr>
          <a:xfrm>
            <a:off x="6579647" y="3529159"/>
            <a:ext cx="4162489" cy="1606576"/>
          </a:xfrm>
        </p:spPr>
        <p:txBody>
          <a:bodyPr>
            <a:normAutofit/>
          </a:bodyPr>
          <a:lstStyle/>
          <a:p>
            <a:r>
              <a:rPr lang="en-US" sz="1600"/>
              <a:t>Ginalyn LEAL</a:t>
            </a:r>
          </a:p>
          <a:p>
            <a:r>
              <a:rPr lang="en-US" sz="1600"/>
              <a:t>STUDENT ID: 2515491</a:t>
            </a:r>
          </a:p>
        </p:txBody>
      </p:sp>
      <p:pic>
        <p:nvPicPr>
          <p:cNvPr id="7" name="Graphic 6" descr="House">
            <a:extLst>
              <a:ext uri="{FF2B5EF4-FFF2-40B4-BE49-F238E27FC236}">
                <a16:creationId xmlns:a16="http://schemas.microsoft.com/office/drawing/2014/main" id="{108F3BE8-2835-05AD-68CD-181F4851D2E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79869" y="805583"/>
            <a:ext cx="4660762" cy="4660762"/>
          </a:xfrm>
          <a:prstGeom prst="rect">
            <a:avLst/>
          </a:prstGeom>
        </p:spPr>
      </p:pic>
      <p:cxnSp>
        <p:nvCxnSpPr>
          <p:cNvPr id="14" name="Straight Connector 13">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6" name="Picture 15">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9018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604703-7C20-5294-1237-32E22E46AC70}"/>
              </a:ext>
            </a:extLst>
          </p:cNvPr>
          <p:cNvSpPr txBox="1"/>
          <p:nvPr/>
        </p:nvSpPr>
        <p:spPr>
          <a:xfrm>
            <a:off x="3045726" y="2413337"/>
            <a:ext cx="6100548" cy="2031325"/>
          </a:xfrm>
          <a:prstGeom prst="rect">
            <a:avLst/>
          </a:prstGeom>
          <a:noFill/>
        </p:spPr>
        <p:txBody>
          <a:bodyPr wrap="square">
            <a:spAutoFit/>
          </a:bodyPr>
          <a:lstStyle/>
          <a:p>
            <a:pPr marR="0" lvl="0" algn="l" defTabSz="914400" rtl="0" eaLnBrk="0" fontAlgn="base" latinLnBrk="0" hangingPunct="0">
              <a:lnSpc>
                <a:spcPct val="100000"/>
              </a:lnSpc>
              <a:spcBef>
                <a:spcPct val="0"/>
              </a:spcBef>
              <a:spcAft>
                <a:spcPct val="0"/>
              </a:spcAft>
              <a:buClrTx/>
              <a:buSzTx/>
              <a:tabLst/>
            </a:pPr>
            <a:r>
              <a:rPr lang="en-US" altLang="en-US" sz="1800" b="1"/>
              <a:t>Assignment</a:t>
            </a:r>
            <a:r>
              <a:rPr lang="en-US" altLang="en-US" sz="1800"/>
              <a:t>: </a:t>
            </a:r>
            <a:r>
              <a:rPr kumimoji="0" lang="en-US" altLang="en-US" sz="1800" i="0" u="none" strike="noStrike" cap="none" normalizeH="0" baseline="0">
                <a:ln>
                  <a:noFill/>
                </a:ln>
                <a:solidFill>
                  <a:srgbClr val="0A0A0A"/>
                </a:solidFill>
                <a:effectLst/>
              </a:rPr>
              <a:t>Group Presentation</a:t>
            </a: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Name</a:t>
            </a:r>
            <a:r>
              <a:rPr kumimoji="0" lang="en-US" altLang="en-US" sz="1800" i="0" u="none" strike="noStrike" cap="none" normalizeH="0" baseline="0">
                <a:ln>
                  <a:noFill/>
                </a:ln>
                <a:solidFill>
                  <a:srgbClr val="0A0A0A"/>
                </a:solidFill>
                <a:effectLst/>
              </a:rPr>
              <a:t>: </a:t>
            </a:r>
            <a:r>
              <a:rPr lang="en-US"/>
              <a:t>Ginalyn LEAL</a:t>
            </a:r>
            <a:endParaRPr kumimoji="0" lang="en-US" altLang="en-US" sz="1800" i="0" u="none" strike="noStrike" cap="none" normalizeH="0" baseline="0">
              <a:ln>
                <a:noFill/>
              </a:ln>
              <a:solidFill>
                <a:srgbClr val="0A0A0A"/>
              </a:solidFill>
              <a:effectLst/>
            </a:endParaRPr>
          </a:p>
          <a:p>
            <a:pPr lvl="0"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Student ID</a:t>
            </a:r>
            <a:r>
              <a:rPr kumimoji="0" lang="en-US" altLang="en-US" sz="1800" i="0" u="none" strike="noStrike" cap="none" normalizeH="0" baseline="0">
                <a:ln>
                  <a:noFill/>
                </a:ln>
                <a:solidFill>
                  <a:srgbClr val="0A0A0A"/>
                </a:solidFill>
                <a:effectLst/>
              </a:rPr>
              <a:t>: </a:t>
            </a:r>
            <a:r>
              <a:rPr lang="en-US"/>
              <a:t>2515491</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 Code:</a:t>
            </a:r>
            <a:r>
              <a:rPr kumimoji="0" lang="en-US" altLang="en-US" sz="1800" i="0" u="none" strike="noStrike" cap="none" normalizeH="0" baseline="0">
                <a:ln>
                  <a:noFill/>
                </a:ln>
                <a:solidFill>
                  <a:srgbClr val="0A0A0A"/>
                </a:solidFill>
                <a:effectLst/>
              </a:rPr>
              <a:t> </a:t>
            </a:r>
            <a:r>
              <a:rPr lang="en-GB" sz="1800"/>
              <a:t>LCHS4007 </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a:t>
            </a:r>
            <a:r>
              <a:rPr lang="en-US" altLang="en-US" sz="1800" b="1">
                <a:solidFill>
                  <a:srgbClr val="0A0A0A"/>
                </a:solidFill>
              </a:rPr>
              <a:t>: </a:t>
            </a:r>
            <a:r>
              <a:rPr lang="en-GB" sz="1800"/>
              <a:t>Digital Skills and Research Methods</a:t>
            </a:r>
            <a:endParaRPr kumimoji="0" lang="en-US" altLang="en-US" sz="1800" i="0" u="none" strike="noStrike" cap="none" normalizeH="0" baseline="0">
              <a:ln>
                <a:noFill/>
              </a:ln>
              <a:solidFill>
                <a:srgbClr val="0A0A0A"/>
              </a:solidFill>
              <a:effectLst/>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Module Tutor's/Lecturer's Name</a:t>
            </a:r>
            <a:r>
              <a:rPr lang="en-US" altLang="en-US" sz="1800" b="1">
                <a:solidFill>
                  <a:srgbClr val="0A0A0A"/>
                </a:solidFill>
              </a:rPr>
              <a:t>: </a:t>
            </a:r>
            <a:r>
              <a:rPr lang="en-GB" sz="1800"/>
              <a:t>Patronella Ganza</a:t>
            </a:r>
            <a:endParaRPr lang="en-US" altLang="en-US" sz="1800">
              <a:solidFill>
                <a:srgbClr val="0A0A0A"/>
              </a:solidFill>
            </a:endParaRPr>
          </a:p>
          <a:p>
            <a:pPr defTabSz="914400" eaLnBrk="0" fontAlgn="base" hangingPunct="0">
              <a:spcBef>
                <a:spcPct val="0"/>
              </a:spcBef>
              <a:spcAft>
                <a:spcPct val="0"/>
              </a:spcAft>
            </a:pPr>
            <a:r>
              <a:rPr kumimoji="0" lang="en-US" altLang="en-US" sz="1800" b="1" i="0" u="none" strike="noStrike" cap="none" normalizeH="0" baseline="0">
                <a:ln>
                  <a:noFill/>
                </a:ln>
                <a:solidFill>
                  <a:srgbClr val="0A0A0A"/>
                </a:solidFill>
                <a:effectLst/>
              </a:rPr>
              <a:t>Submission Date: </a:t>
            </a:r>
            <a:r>
              <a:rPr lang="en-GB" sz="1800"/>
              <a:t>10th Nov 2025 </a:t>
            </a:r>
          </a:p>
        </p:txBody>
      </p:sp>
    </p:spTree>
    <p:extLst>
      <p:ext uri="{BB962C8B-B14F-4D97-AF65-F5344CB8AC3E}">
        <p14:creationId xmlns:p14="http://schemas.microsoft.com/office/powerpoint/2010/main" val="47671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9CA13-0930-47D7-FD7B-58F5242AA433}"/>
              </a:ext>
            </a:extLst>
          </p:cNvPr>
          <p:cNvSpPr>
            <a:spLocks noGrp="1"/>
          </p:cNvSpPr>
          <p:nvPr>
            <p:ph type="title"/>
          </p:nvPr>
        </p:nvSpPr>
        <p:spPr/>
        <p:txBody>
          <a:bodyPr/>
          <a:lstStyle/>
          <a:p>
            <a:r>
              <a:rPr lang="en-US"/>
              <a:t>What is digital safety?</a:t>
            </a:r>
          </a:p>
        </p:txBody>
      </p:sp>
      <p:sp>
        <p:nvSpPr>
          <p:cNvPr id="3" name="Rectangle 1">
            <a:extLst>
              <a:ext uri="{FF2B5EF4-FFF2-40B4-BE49-F238E27FC236}">
                <a16:creationId xmlns:a16="http://schemas.microsoft.com/office/drawing/2014/main" id="{53C92432-8FB7-3E19-9D56-677FEF06D2B9}"/>
              </a:ext>
            </a:extLst>
          </p:cNvPr>
          <p:cNvSpPr>
            <a:spLocks noChangeArrowheads="1"/>
          </p:cNvSpPr>
          <p:nvPr/>
        </p:nvSpPr>
        <p:spPr bwMode="auto">
          <a:xfrm>
            <a:off x="1451579" y="2095607"/>
            <a:ext cx="9603275"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lvl="0" defTabSz="914400"/>
            <a:r>
              <a:rPr kumimoji="0" lang="en-US" altLang="en-US" sz="1800" b="1" i="0" u="none" strike="noStrike" cap="none" normalizeH="0" baseline="0">
                <a:ln>
                  <a:noFill/>
                </a:ln>
                <a:solidFill>
                  <a:srgbClr val="000000"/>
                </a:solidFill>
                <a:effectLst/>
                <a:latin typeface="+mn-lt"/>
              </a:rPr>
              <a:t>Digital safety</a:t>
            </a:r>
            <a:r>
              <a:rPr kumimoji="0" lang="en-US" altLang="en-US" sz="1800" b="0" i="0" u="none" strike="noStrike" cap="none" normalizeH="0" baseline="0">
                <a:ln>
                  <a:noFill/>
                </a:ln>
                <a:solidFill>
                  <a:srgbClr val="000000"/>
                </a:solidFill>
                <a:effectLst/>
                <a:latin typeface="+mn-lt"/>
              </a:rPr>
              <a:t> is the practice of protecting your personal information, devices, and online activities from threats like hacking, scams, and cyberbullying while using the internet responsibly. </a:t>
            </a:r>
            <a:r>
              <a:rPr lang="en-GB"/>
              <a:t>(BBC Bitesize, 2022)</a:t>
            </a:r>
            <a:endParaRPr kumimoji="0" lang="en-US" altLang="en-US" sz="1800" b="0" i="0" u="none" strike="noStrike" cap="none" normalizeH="0" baseline="0">
              <a:ln>
                <a:noFill/>
              </a:ln>
              <a:solidFill>
                <a:schemeClr val="tx1"/>
              </a:solidFill>
              <a:effectLst/>
              <a:latin typeface="+mn-lt"/>
            </a:endParaRPr>
          </a:p>
        </p:txBody>
      </p:sp>
    </p:spTree>
    <p:extLst>
      <p:ext uri="{BB962C8B-B14F-4D97-AF65-F5344CB8AC3E}">
        <p14:creationId xmlns:p14="http://schemas.microsoft.com/office/powerpoint/2010/main" val="19977452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1" name="Picture 10">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77ECA-EA26-CE5F-5B06-523002F22FC0}"/>
              </a:ext>
            </a:extLst>
          </p:cNvPr>
          <p:cNvSpPr>
            <a:spLocks noGrp="1"/>
          </p:cNvSpPr>
          <p:nvPr>
            <p:ph type="title"/>
          </p:nvPr>
        </p:nvSpPr>
        <p:spPr>
          <a:xfrm>
            <a:off x="844476" y="1600199"/>
            <a:ext cx="3539266" cy="4297680"/>
          </a:xfrm>
        </p:spPr>
        <p:txBody>
          <a:bodyPr vert="horz" lIns="91440" tIns="45720" rIns="91440" bIns="45720" rtlCol="0" anchor="ctr">
            <a:normAutofit/>
          </a:bodyPr>
          <a:lstStyle/>
          <a:p>
            <a:r>
              <a:rPr lang="en-US" b="0" i="0" kern="1200" cap="all">
                <a:solidFill>
                  <a:schemeClr val="tx1"/>
                </a:solidFill>
                <a:effectLst/>
                <a:latin typeface="+mj-lt"/>
                <a:ea typeface="+mj-ea"/>
                <a:cs typeface="+mj-cs"/>
              </a:rPr>
              <a:t>checklist</a:t>
            </a:r>
          </a:p>
        </p:txBody>
      </p:sp>
      <p:cxnSp>
        <p:nvCxnSpPr>
          <p:cNvPr id="19" name="Straight Connector 18">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4" name="Rectangle 2">
            <a:extLst>
              <a:ext uri="{FF2B5EF4-FFF2-40B4-BE49-F238E27FC236}">
                <a16:creationId xmlns:a16="http://schemas.microsoft.com/office/drawing/2014/main" id="{AF3AE9C0-8DCC-F133-D86B-054FA09A0D22}"/>
              </a:ext>
            </a:extLst>
          </p:cNvPr>
          <p:cNvSpPr>
            <a:spLocks noChangeArrowheads="1"/>
          </p:cNvSpPr>
          <p:nvPr/>
        </p:nvSpPr>
        <p:spPr bwMode="auto">
          <a:xfrm>
            <a:off x="4924851" y="1600199"/>
            <a:ext cx="6130003" cy="42976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defTabSz="914400" eaLnBrk="1" fontAlgn="base" hangingPunct="1">
              <a:lnSpc>
                <a:spcPct val="120000"/>
              </a:lnSpc>
              <a:spcBef>
                <a:spcPct val="0"/>
              </a:spcBef>
              <a:spcAft>
                <a:spcPts val="600"/>
              </a:spcAft>
              <a:buClr>
                <a:schemeClr val="accent1"/>
              </a:buClr>
              <a:buSzPct val="100000"/>
              <a:buFont typeface="Arial" panose="020B0604020202020204" pitchFamily="34" charset="0"/>
              <a:buChar char="•"/>
              <a:tabLst/>
            </a:pPr>
            <a:r>
              <a:rPr kumimoji="0" lang="en-US" altLang="en-US" b="0" i="0" u="none" strike="noStrike" cap="none" normalizeH="0" baseline="0">
                <a:ln>
                  <a:noFill/>
                </a:ln>
                <a:latin typeface="+mn-lt"/>
              </a:rPr>
              <a:t>Purpose:  To ensure all staff use digital tools safely and protect resident information.</a:t>
            </a:r>
            <a:endParaRPr lang="en-US" altLang="en-US">
              <a:latin typeface="+mn-lt"/>
            </a:endParaRPr>
          </a:p>
          <a:p>
            <a:pPr marL="0" marR="0" lvl="0" indent="-228600" defTabSz="914400" eaLnBrk="1" fontAlgn="base" hangingPunct="1">
              <a:lnSpc>
                <a:spcPct val="120000"/>
              </a:lnSpc>
              <a:spcBef>
                <a:spcPct val="0"/>
              </a:spcBef>
              <a:spcAft>
                <a:spcPts val="600"/>
              </a:spcAft>
              <a:buClr>
                <a:schemeClr val="accent1"/>
              </a:buClr>
              <a:buSzPct val="100000"/>
              <a:buFont typeface="Arial" panose="020B0604020202020204" pitchFamily="34" charset="0"/>
              <a:buChar char="•"/>
              <a:tabLst/>
            </a:pPr>
            <a:r>
              <a:rPr kumimoji="0" lang="en-US" altLang="en-US" b="0" i="0" u="none" strike="noStrike" cap="none" normalizeH="0" baseline="0">
                <a:ln>
                  <a:noFill/>
                </a:ln>
                <a:latin typeface="+mn-lt"/>
              </a:rPr>
              <a:t>Focus areas:  Secure logins, email safety, safe document storage, and maintaining confidentiality.</a:t>
            </a:r>
          </a:p>
          <a:p>
            <a:pPr marL="0" marR="0" lvl="0" indent="-228600" defTabSz="914400" eaLnBrk="1" fontAlgn="base" hangingPunct="1">
              <a:lnSpc>
                <a:spcPct val="120000"/>
              </a:lnSpc>
              <a:spcBef>
                <a:spcPct val="0"/>
              </a:spcBef>
              <a:spcAft>
                <a:spcPts val="600"/>
              </a:spcAft>
              <a:buClr>
                <a:schemeClr val="accent1"/>
              </a:buClr>
              <a:buSzPct val="100000"/>
              <a:buFont typeface="Arial" panose="020B0604020202020204" pitchFamily="34" charset="0"/>
              <a:buChar char="•"/>
              <a:tabLst/>
            </a:pPr>
            <a:r>
              <a:rPr kumimoji="0" lang="en-US" altLang="en-US" b="0" i="0" u="none" strike="noStrike" cap="none" normalizeH="0" baseline="0">
                <a:ln>
                  <a:noFill/>
                </a:ln>
                <a:latin typeface="+mn-lt"/>
              </a:rPr>
              <a:t>Applies to all staff using Microsoft 365 (Word, PowerPoint, SharePoint, Outlook, etc.). </a:t>
            </a:r>
          </a:p>
        </p:txBody>
      </p:sp>
    </p:spTree>
    <p:extLst>
      <p:ext uri="{BB962C8B-B14F-4D97-AF65-F5344CB8AC3E}">
        <p14:creationId xmlns:p14="http://schemas.microsoft.com/office/powerpoint/2010/main" val="27006358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FDD3556-C9F0-8FFB-00F0-43FAA5EA2998}"/>
              </a:ext>
            </a:extLst>
          </p:cNvPr>
          <p:cNvSpPr>
            <a:spLocks noChangeArrowheads="1"/>
          </p:cNvSpPr>
          <p:nvPr/>
        </p:nvSpPr>
        <p:spPr bwMode="auto">
          <a:xfrm>
            <a:off x="187183" y="315255"/>
            <a:ext cx="5908817" cy="551713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171450" lvl="0" indent="-171450" defTabSz="914400" eaLnBrk="1" hangingPunct="1">
              <a:lnSpc>
                <a:spcPct val="110000"/>
              </a:lnSpc>
              <a:spcAft>
                <a:spcPts val="600"/>
              </a:spcAft>
              <a:buClr>
                <a:schemeClr val="accent1"/>
              </a:buClr>
              <a:buSzPct val="100000"/>
              <a:buFont typeface="Wingdings" pitchFamily="2" charset="2"/>
              <a:buChar char="q"/>
            </a:pPr>
            <a:r>
              <a:rPr lang="en-US" sz="1600">
                <a:latin typeface="+mn-lt"/>
              </a:rPr>
              <a:t> </a:t>
            </a:r>
            <a:r>
              <a:rPr lang="en-US" sz="1600" b="1">
                <a:latin typeface="+mn-lt"/>
              </a:rPr>
              <a:t>Secure Logins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kumimoji="0" lang="en-US" altLang="en-US" sz="1600" b="0" i="0" u="none" strike="noStrike" cap="none" normalizeH="0" baseline="0">
                <a:ln>
                  <a:noFill/>
                </a:ln>
                <a:latin typeface="+mn-lt"/>
              </a:rPr>
              <a:t>Use strong passwords (8–12 characters, with numbers and symbols).</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kumimoji="0" lang="en-US" altLang="en-US" sz="1600" b="0" i="0" u="none" strike="noStrike" cap="none" normalizeH="0" baseline="0">
                <a:ln>
                  <a:noFill/>
                </a:ln>
                <a:latin typeface="+mn-lt"/>
              </a:rPr>
              <a:t>Never share login details or write them down.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kumimoji="0" lang="en-US" altLang="en-US" sz="1600" b="0" i="0" u="none" strike="noStrike" cap="none" normalizeH="0" baseline="0">
                <a:ln>
                  <a:noFill/>
                </a:ln>
                <a:latin typeface="+mn-lt"/>
              </a:rPr>
              <a:t>Enable multi-factor authentication (MFA) for all accounts.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kumimoji="0" lang="en-US" altLang="en-US" sz="1600" b="0" i="0" u="none" strike="noStrike" cap="none" normalizeH="0" baseline="0">
                <a:ln>
                  <a:noFill/>
                </a:ln>
                <a:latin typeface="+mn-lt"/>
              </a:rPr>
              <a:t>Lock or log out of devices when unattended.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kumimoji="0" lang="en-US" altLang="en-US" sz="1600" b="0" i="0" u="none" strike="noStrike" cap="none" normalizeH="0" baseline="0">
                <a:ln>
                  <a:noFill/>
                </a:ln>
                <a:latin typeface="+mn-lt"/>
              </a:rPr>
              <a:t>Report any suspicious activity or login issues immediately.</a:t>
            </a:r>
          </a:p>
          <a:p>
            <a:pPr lvl="0" defTabSz="914400" eaLnBrk="1" hangingPunct="1">
              <a:lnSpc>
                <a:spcPct val="110000"/>
              </a:lnSpc>
              <a:spcAft>
                <a:spcPts val="600"/>
              </a:spcAft>
              <a:buClr>
                <a:schemeClr val="accent1"/>
              </a:buClr>
              <a:buSzPct val="100000"/>
            </a:pPr>
            <a:endParaRPr kumimoji="0" lang="en-US" altLang="en-US" sz="1600" b="0" i="0" u="none" strike="noStrike" cap="none" normalizeH="0" baseline="0">
              <a:ln>
                <a:noFill/>
              </a:ln>
              <a:latin typeface="+mn-lt"/>
            </a:endParaRPr>
          </a:p>
          <a:p>
            <a:pPr marL="171450" lvl="0" indent="-171450" defTabSz="914400" eaLnBrk="1" hangingPunct="1">
              <a:lnSpc>
                <a:spcPct val="110000"/>
              </a:lnSpc>
              <a:spcAft>
                <a:spcPts val="600"/>
              </a:spcAft>
              <a:buClr>
                <a:schemeClr val="accent1"/>
              </a:buClr>
              <a:buSzPct val="100000"/>
              <a:buFont typeface="Wingdings" pitchFamily="2" charset="2"/>
              <a:buChar char="q"/>
            </a:pPr>
            <a:r>
              <a:rPr lang="en-US" altLang="en-US" sz="1600">
                <a:latin typeface="+mn-lt"/>
              </a:rPr>
              <a:t> </a:t>
            </a:r>
            <a:r>
              <a:rPr lang="en-US" altLang="en-US" sz="1600" b="1">
                <a:latin typeface="+mn-lt"/>
              </a:rPr>
              <a:t>Email Safety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Check the sender’s address before opening links or attachments.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Never share resident information via personal or unsecured emails.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Report phishing or suspicious emails to IT or the Data Protection Lead.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Use encrypted email or secure systems for sensitive data. </a:t>
            </a:r>
          </a:p>
          <a:p>
            <a:pPr marL="171450" lvl="0" indent="-1714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Avoid unnecessary “Reply All” or forwarding of emails with personal details</a:t>
            </a:r>
            <a:endParaRPr kumimoji="0" lang="en-US" altLang="en-US" sz="1600" b="0" i="0" u="none" strike="noStrike" cap="none" normalizeH="0" baseline="0">
              <a:ln>
                <a:noFill/>
              </a:ln>
              <a:latin typeface="+mn-lt"/>
            </a:endParaRPr>
          </a:p>
        </p:txBody>
      </p:sp>
      <p:sp>
        <p:nvSpPr>
          <p:cNvPr id="4" name="TextBox 3">
            <a:extLst>
              <a:ext uri="{FF2B5EF4-FFF2-40B4-BE49-F238E27FC236}">
                <a16:creationId xmlns:a16="http://schemas.microsoft.com/office/drawing/2014/main" id="{A1DE1972-6284-59BD-4C61-96B4ABAC1763}"/>
              </a:ext>
            </a:extLst>
          </p:cNvPr>
          <p:cNvSpPr txBox="1"/>
          <p:nvPr/>
        </p:nvSpPr>
        <p:spPr>
          <a:xfrm>
            <a:off x="6096000" y="315255"/>
            <a:ext cx="5908817" cy="5059590"/>
          </a:xfrm>
          <a:prstGeom prst="rect">
            <a:avLst/>
          </a:prstGeom>
          <a:noFill/>
        </p:spPr>
        <p:txBody>
          <a:bodyPr wrap="square">
            <a:spAutoFit/>
          </a:bodyPr>
          <a:lstStyle/>
          <a:p>
            <a:pPr marL="285750" marR="0" lvl="0" indent="-285750" defTabSz="914400" eaLnBrk="1" fontAlgn="base" hangingPunct="1">
              <a:lnSpc>
                <a:spcPct val="110000"/>
              </a:lnSpc>
              <a:spcBef>
                <a:spcPct val="0"/>
              </a:spcBef>
              <a:spcAft>
                <a:spcPts val="600"/>
              </a:spcAft>
              <a:buClr>
                <a:schemeClr val="accent1"/>
              </a:buClr>
              <a:buSzPct val="100000"/>
              <a:buFont typeface="Wingdings" pitchFamily="2" charset="2"/>
              <a:buChar char="q"/>
              <a:tabLst/>
            </a:pPr>
            <a:r>
              <a:rPr kumimoji="0" lang="en-US" altLang="en-US" sz="1600" b="1" i="0" u="none" strike="noStrike" cap="none" normalizeH="0" baseline="0">
                <a:ln>
                  <a:noFill/>
                </a:ln>
                <a:latin typeface="+mn-lt"/>
              </a:rPr>
              <a:t>Safe Document Storage 📁</a:t>
            </a:r>
          </a:p>
          <a:p>
            <a:pPr marL="285750" marR="0" lvl="0" indent="-285750" defTabSz="914400" eaLnBrk="1" fontAlgn="base" hangingPunct="1">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a:ln>
                  <a:noFill/>
                </a:ln>
                <a:latin typeface="+mn-lt"/>
              </a:rPr>
              <a:t>Save all files on SharePoint or OneDrive, not local drives or USBs. </a:t>
            </a:r>
          </a:p>
          <a:p>
            <a:pPr marL="285750" marR="0" lvl="0" indent="-285750" defTabSz="914400" eaLnBrk="1" fontAlgn="base" hangingPunct="1">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a:ln>
                  <a:noFill/>
                </a:ln>
                <a:latin typeface="+mn-lt"/>
              </a:rPr>
              <a:t> Set permissions to control who can view or edit documents. </a:t>
            </a:r>
          </a:p>
          <a:p>
            <a:pPr marL="285750" marR="0" lvl="0" indent="-285750" defTabSz="914400" eaLnBrk="1" fontAlgn="base" hangingPunct="1">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a:ln>
                  <a:noFill/>
                </a:ln>
                <a:latin typeface="+mn-lt"/>
              </a:rPr>
              <a:t>Back up important files regularly in the cloud. </a:t>
            </a:r>
          </a:p>
          <a:p>
            <a:pPr marL="285750" marR="0" lvl="0" indent="-285750" defTabSz="914400" eaLnBrk="1" fontAlgn="base" hangingPunct="1">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a:ln>
                  <a:noFill/>
                </a:ln>
                <a:latin typeface="+mn-lt"/>
              </a:rPr>
              <a:t>Do not store care data on personal devices. </a:t>
            </a:r>
          </a:p>
          <a:p>
            <a:pPr marL="285750" marR="0" lvl="0" indent="-285750" defTabSz="914400" eaLnBrk="1" fontAlgn="base" hangingPunct="1">
              <a:lnSpc>
                <a:spcPct val="110000"/>
              </a:lnSpc>
              <a:spcBef>
                <a:spcPct val="0"/>
              </a:spcBef>
              <a:spcAft>
                <a:spcPts val="600"/>
              </a:spcAft>
              <a:buClr>
                <a:schemeClr val="accent1"/>
              </a:buClr>
              <a:buSzPct val="100000"/>
              <a:buFont typeface="Arial" panose="020B0604020202020204" pitchFamily="34" charset="0"/>
              <a:buChar char="•"/>
              <a:tabLst/>
            </a:pPr>
            <a:r>
              <a:rPr kumimoji="0" lang="en-US" altLang="en-US" sz="1600" b="0" i="0" u="none" strike="noStrike" cap="none" normalizeH="0" baseline="0">
                <a:ln>
                  <a:noFill/>
                </a:ln>
                <a:latin typeface="+mn-lt"/>
              </a:rPr>
              <a:t>Delete old or unneeded files containing personal information.</a:t>
            </a:r>
          </a:p>
          <a:p>
            <a:pPr marL="0" marR="0" lvl="0" indent="-228600" defTabSz="914400" eaLnBrk="1" fontAlgn="base" hangingPunct="1">
              <a:lnSpc>
                <a:spcPct val="110000"/>
              </a:lnSpc>
              <a:spcBef>
                <a:spcPct val="0"/>
              </a:spcBef>
              <a:spcAft>
                <a:spcPts val="600"/>
              </a:spcAft>
              <a:buClr>
                <a:schemeClr val="accent1"/>
              </a:buClr>
              <a:buSzPct val="100000"/>
              <a:buFont typeface="Arial" panose="020B0604020202020204" pitchFamily="34" charset="0"/>
              <a:buChar char="•"/>
              <a:tabLst/>
            </a:pPr>
            <a:endParaRPr lang="en-US" altLang="en-US" sz="1600">
              <a:latin typeface="+mn-lt"/>
            </a:endParaRPr>
          </a:p>
          <a:p>
            <a:pPr marL="285750" lvl="0" indent="-285750" defTabSz="914400" eaLnBrk="1" hangingPunct="1">
              <a:lnSpc>
                <a:spcPct val="110000"/>
              </a:lnSpc>
              <a:spcAft>
                <a:spcPts val="600"/>
              </a:spcAft>
              <a:buClr>
                <a:schemeClr val="accent1"/>
              </a:buClr>
              <a:buSzPct val="100000"/>
              <a:buFont typeface="Wingdings" pitchFamily="2" charset="2"/>
              <a:buChar char="q"/>
            </a:pPr>
            <a:r>
              <a:rPr lang="en-US" altLang="en-US" sz="1600" b="1">
                <a:latin typeface="+mn-lt"/>
              </a:rPr>
              <a:t>Maintaining Patient Confidentiality 👩‍⚕️</a:t>
            </a:r>
          </a:p>
          <a:p>
            <a:pPr marL="285750" lvl="0" indent="-2857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Only access records for residents you directly support. </a:t>
            </a:r>
          </a:p>
          <a:p>
            <a:pPr marL="285750" lvl="0" indent="-2857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Do not include identifiable resident details in slides, emails, or photos. </a:t>
            </a:r>
          </a:p>
          <a:p>
            <a:pPr marL="285750" lvl="0" indent="-2857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Keep screens out of view of visitors or other residents. </a:t>
            </a:r>
          </a:p>
          <a:p>
            <a:pPr marL="285750" lvl="0" indent="-2857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Dispose of printed materials securely (e.g., shredding). </a:t>
            </a:r>
          </a:p>
          <a:p>
            <a:pPr marL="285750" lvl="0" indent="-285750" defTabSz="914400" eaLnBrk="1" hangingPunct="1">
              <a:lnSpc>
                <a:spcPct val="110000"/>
              </a:lnSpc>
              <a:spcAft>
                <a:spcPts val="600"/>
              </a:spcAft>
              <a:buClr>
                <a:schemeClr val="accent1"/>
              </a:buClr>
              <a:buSzPct val="100000"/>
              <a:buFont typeface="Arial" panose="020B0604020202020204" pitchFamily="34" charset="0"/>
              <a:buChar char="•"/>
            </a:pPr>
            <a:r>
              <a:rPr lang="en-US" altLang="en-US" sz="1600">
                <a:latin typeface="+mn-lt"/>
              </a:rPr>
              <a:t>Always follow Information Governance (IG) and GDPR policies.</a:t>
            </a:r>
          </a:p>
        </p:txBody>
      </p:sp>
    </p:spTree>
    <p:extLst>
      <p:ext uri="{BB962C8B-B14F-4D97-AF65-F5344CB8AC3E}">
        <p14:creationId xmlns:p14="http://schemas.microsoft.com/office/powerpoint/2010/main" val="38031500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6DB03-8CD1-BE36-753E-B5594AD5DF67}"/>
              </a:ext>
            </a:extLst>
          </p:cNvPr>
          <p:cNvSpPr>
            <a:spLocks noGrp="1"/>
          </p:cNvSpPr>
          <p:nvPr>
            <p:ph type="title"/>
          </p:nvPr>
        </p:nvSpPr>
        <p:spPr/>
        <p:txBody>
          <a:bodyPr/>
          <a:lstStyle/>
          <a:p>
            <a:r>
              <a:rPr lang="en-US" b="1"/>
              <a:t>References</a:t>
            </a:r>
          </a:p>
        </p:txBody>
      </p:sp>
      <p:sp>
        <p:nvSpPr>
          <p:cNvPr id="3" name="Rectangle 1">
            <a:extLst>
              <a:ext uri="{FF2B5EF4-FFF2-40B4-BE49-F238E27FC236}">
                <a16:creationId xmlns:a16="http://schemas.microsoft.com/office/drawing/2014/main" id="{C87D83C9-5FAD-80E5-9983-29BD2B21A0E3}"/>
              </a:ext>
            </a:extLst>
          </p:cNvPr>
          <p:cNvSpPr>
            <a:spLocks noChangeArrowheads="1"/>
          </p:cNvSpPr>
          <p:nvPr/>
        </p:nvSpPr>
        <p:spPr bwMode="auto">
          <a:xfrm>
            <a:off x="1889904" y="2082912"/>
            <a:ext cx="9164950" cy="3754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BBC Bitesize. (2022, September 30). </a:t>
            </a:r>
            <a:r>
              <a:rPr kumimoji="0" lang="en-US" altLang="en-US" sz="1400" b="0" i="1" u="none" strike="noStrike" cap="none" normalizeH="0" baseline="0">
                <a:ln>
                  <a:noFill/>
                </a:ln>
                <a:solidFill>
                  <a:srgbClr val="000000"/>
                </a:solidFill>
                <a:effectLst/>
                <a:latin typeface="+mn-lt"/>
              </a:rPr>
              <a:t>What is online safety? - BBC Bitesize</a:t>
            </a:r>
            <a:r>
              <a:rPr kumimoji="0" lang="en-US" altLang="en-US" sz="1400" b="0" i="0" u="none" strike="noStrike" cap="none" normalizeH="0" baseline="0">
                <a:ln>
                  <a:noFill/>
                </a:ln>
                <a:solidFill>
                  <a:srgbClr val="000000"/>
                </a:solidFill>
                <a:effectLst/>
                <a:latin typeface="+mn-lt"/>
              </a:rPr>
              <a:t>. BBC Bitesize. </a:t>
            </a:r>
            <a:r>
              <a:rPr kumimoji="0" lang="en-US" altLang="en-US" sz="1400" b="0" i="0" u="none" strike="noStrike" cap="none" normalizeH="0" baseline="0">
                <a:ln>
                  <a:noFill/>
                </a:ln>
                <a:solidFill>
                  <a:srgbClr val="000000"/>
                </a:solidFill>
                <a:effectLst/>
                <a:latin typeface="+mn-lt"/>
                <a:hlinkClick r:id="rId2"/>
              </a:rPr>
              <a:t>https://www.bbc.co.uk/bitesize/articles/zfmhfdm</a:t>
            </a:r>
            <a:endParaRPr lang="en-US" altLang="en-US" sz="1050">
              <a:solidFill>
                <a:srgbClr val="000000"/>
              </a:solidFill>
              <a:latin typeface="+mn-lt"/>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Care Quality Commission. (2024, March 4). </a:t>
            </a:r>
            <a:r>
              <a:rPr kumimoji="0" lang="en-US" altLang="en-US" sz="1400" b="0" i="1" u="none" strike="noStrike" cap="none" normalizeH="0" baseline="0">
                <a:ln>
                  <a:noFill/>
                </a:ln>
                <a:solidFill>
                  <a:srgbClr val="000000"/>
                </a:solidFill>
                <a:effectLst/>
                <a:latin typeface="+mn-lt"/>
              </a:rPr>
              <a:t>Digital Record systems: Achieving Good Outcomes for People Using Adult Social Care Services - Care Quality Commission</a:t>
            </a:r>
            <a:r>
              <a:rPr kumimoji="0" lang="en-US" altLang="en-US" sz="1400" b="0" i="0" u="none" strike="noStrike" cap="none" normalizeH="0" baseline="0">
                <a:ln>
                  <a:noFill/>
                </a:ln>
                <a:solidFill>
                  <a:srgbClr val="000000"/>
                </a:solidFill>
                <a:effectLst/>
                <a:latin typeface="+mn-lt"/>
              </a:rPr>
              <a:t>. </a:t>
            </a:r>
            <a:r>
              <a:rPr kumimoji="0" lang="en-US" altLang="en-US" sz="1400" b="0" i="0" u="none" strike="noStrike" cap="none" normalizeH="0" baseline="0" err="1">
                <a:ln>
                  <a:noFill/>
                </a:ln>
                <a:solidFill>
                  <a:srgbClr val="000000"/>
                </a:solidFill>
                <a:effectLst/>
                <a:latin typeface="+mn-lt"/>
              </a:rPr>
              <a:t>Www.cqc.org.uk</a:t>
            </a:r>
            <a:r>
              <a:rPr kumimoji="0" lang="en-US" altLang="en-US" sz="1400" b="0" i="0" u="none" strike="noStrike" cap="none" normalizeH="0" baseline="0">
                <a:ln>
                  <a:noFill/>
                </a:ln>
                <a:solidFill>
                  <a:srgbClr val="000000"/>
                </a:solidFill>
                <a:effectLst/>
                <a:latin typeface="+mn-lt"/>
              </a:rPr>
              <a:t>. </a:t>
            </a:r>
            <a:r>
              <a:rPr kumimoji="0" lang="en-US" altLang="en-US" sz="1400" b="0" i="0" u="none" strike="noStrike" cap="none" normalizeH="0" baseline="0">
                <a:ln>
                  <a:noFill/>
                </a:ln>
                <a:solidFill>
                  <a:srgbClr val="000000"/>
                </a:solidFill>
                <a:effectLst/>
                <a:latin typeface="+mn-lt"/>
                <a:hlinkClick r:id="rId3"/>
              </a:rPr>
              <a:t>https://www.cqc.org.uk/guidance-providers/adult-social-care/digital-record-systems-adult-social-care-services</a:t>
            </a:r>
            <a:endParaRPr lang="en-US" altLang="en-US" sz="1050">
              <a:solidFill>
                <a:srgbClr val="000000"/>
              </a:solidFill>
              <a:latin typeface="+mn-lt"/>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Cook, S. (2015, February 5). </a:t>
            </a:r>
            <a:r>
              <a:rPr kumimoji="0" lang="en-US" altLang="en-US" sz="1400" b="0" i="1" u="none" strike="noStrike" cap="none" normalizeH="0" baseline="0">
                <a:ln>
                  <a:noFill/>
                </a:ln>
                <a:solidFill>
                  <a:srgbClr val="000000"/>
                </a:solidFill>
                <a:effectLst/>
                <a:latin typeface="+mn-lt"/>
              </a:rPr>
              <a:t>Advantages and Disadvantages of Microsoft Word</a:t>
            </a:r>
            <a:r>
              <a:rPr kumimoji="0" lang="en-US" altLang="en-US" sz="1400" b="0" i="0" u="none" strike="noStrike" cap="none" normalizeH="0" baseline="0">
                <a:ln>
                  <a:noFill/>
                </a:ln>
                <a:solidFill>
                  <a:srgbClr val="000000"/>
                </a:solidFill>
                <a:effectLst/>
                <a:latin typeface="+mn-lt"/>
              </a:rPr>
              <a:t>. </a:t>
            </a:r>
            <a:r>
              <a:rPr kumimoji="0" lang="en-US" altLang="en-US" sz="1400" b="0" i="0" u="none" strike="noStrike" cap="none" normalizeH="0" baseline="0" err="1">
                <a:ln>
                  <a:noFill/>
                </a:ln>
                <a:solidFill>
                  <a:srgbClr val="000000"/>
                </a:solidFill>
                <a:effectLst/>
                <a:latin typeface="+mn-lt"/>
              </a:rPr>
              <a:t>HubPages</a:t>
            </a:r>
            <a:r>
              <a:rPr kumimoji="0" lang="en-US" altLang="en-US" sz="1400" b="0" i="0" u="none" strike="noStrike" cap="none" normalizeH="0" baseline="0">
                <a:ln>
                  <a:noFill/>
                </a:ln>
                <a:solidFill>
                  <a:srgbClr val="000000"/>
                </a:solidFill>
                <a:effectLst/>
                <a:latin typeface="+mn-lt"/>
              </a:rPr>
              <a:t>. </a:t>
            </a:r>
            <a:r>
              <a:rPr kumimoji="0" lang="en-US" altLang="en-US" sz="1400" b="0" i="0" u="none" strike="noStrike" cap="none" normalizeH="0" baseline="0">
                <a:ln>
                  <a:noFill/>
                </a:ln>
                <a:solidFill>
                  <a:srgbClr val="000000"/>
                </a:solidFill>
                <a:effectLst/>
                <a:latin typeface="+mn-lt"/>
                <a:hlinkClick r:id="rId4"/>
              </a:rPr>
              <a:t>https://discover.hubpages.com/technology/Advantages-of-Microsoft-Word</a:t>
            </a:r>
            <a:endParaRPr lang="en-US" altLang="en-US" sz="1050">
              <a:solidFill>
                <a:srgbClr val="000000"/>
              </a:solidFill>
              <a:latin typeface="+mn-lt"/>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Fatimah Yahya </a:t>
            </a:r>
            <a:r>
              <a:rPr kumimoji="0" lang="en-US" altLang="en-US" sz="1400" b="0" i="0" u="none" strike="noStrike" cap="none" normalizeH="0" baseline="0" err="1">
                <a:ln>
                  <a:noFill/>
                </a:ln>
                <a:solidFill>
                  <a:srgbClr val="000000"/>
                </a:solidFill>
                <a:effectLst/>
                <a:latin typeface="+mn-lt"/>
              </a:rPr>
              <a:t>Alobayli</a:t>
            </a:r>
            <a:r>
              <a:rPr kumimoji="0" lang="en-US" altLang="en-US" sz="1400" b="0" i="0" u="none" strike="noStrike" cap="none" normalizeH="0" baseline="0">
                <a:ln>
                  <a:noFill/>
                </a:ln>
                <a:solidFill>
                  <a:srgbClr val="000000"/>
                </a:solidFill>
                <a:effectLst/>
                <a:latin typeface="+mn-lt"/>
              </a:rPr>
              <a:t>, Siobhán O’Connor, Holloway, A., &amp; Cresswell, K. (2023). Electronic Health Record Stress and Burnout Among Clinicians in Hospital Settings: A Systematic Review. </a:t>
            </a:r>
            <a:r>
              <a:rPr kumimoji="0" lang="en-US" altLang="en-US" sz="1400" b="0" i="1" u="none" strike="noStrike" cap="none" normalizeH="0" baseline="0">
                <a:ln>
                  <a:noFill/>
                </a:ln>
                <a:solidFill>
                  <a:srgbClr val="000000"/>
                </a:solidFill>
                <a:effectLst/>
                <a:latin typeface="+mn-lt"/>
              </a:rPr>
              <a:t>DIGITAL HEALTH</a:t>
            </a:r>
            <a:r>
              <a:rPr kumimoji="0" lang="en-US" altLang="en-US" sz="1400" b="0" i="0" u="none" strike="noStrike" cap="none" normalizeH="0" baseline="0">
                <a:ln>
                  <a:noFill/>
                </a:ln>
                <a:solidFill>
                  <a:srgbClr val="000000"/>
                </a:solidFill>
                <a:effectLst/>
                <a:latin typeface="+mn-lt"/>
              </a:rPr>
              <a:t>, </a:t>
            </a:r>
            <a:r>
              <a:rPr kumimoji="0" lang="en-US" altLang="en-US" sz="1400" b="0" i="1" u="none" strike="noStrike" cap="none" normalizeH="0" baseline="0">
                <a:ln>
                  <a:noFill/>
                </a:ln>
                <a:solidFill>
                  <a:srgbClr val="000000"/>
                </a:solidFill>
                <a:effectLst/>
                <a:latin typeface="+mn-lt"/>
              </a:rPr>
              <a:t>9</a:t>
            </a:r>
            <a:r>
              <a:rPr kumimoji="0" lang="en-US" altLang="en-US" sz="1400" b="0" i="0" u="none" strike="noStrike" cap="none" normalizeH="0" baseline="0">
                <a:ln>
                  <a:noFill/>
                </a:ln>
                <a:solidFill>
                  <a:srgbClr val="000000"/>
                </a:solidFill>
                <a:effectLst/>
                <a:latin typeface="+mn-lt"/>
              </a:rPr>
              <a:t>(9). </a:t>
            </a:r>
            <a:r>
              <a:rPr kumimoji="0" lang="en-US" altLang="en-US" sz="1400" b="0" i="0" u="none" strike="noStrike" cap="none" normalizeH="0" baseline="0">
                <a:ln>
                  <a:noFill/>
                </a:ln>
                <a:solidFill>
                  <a:srgbClr val="000000"/>
                </a:solidFill>
                <a:effectLst/>
                <a:latin typeface="+mn-lt"/>
                <a:hlinkClick r:id="rId5"/>
              </a:rPr>
              <a:t>https://doi.org/10.1177/20552076231220241</a:t>
            </a:r>
            <a:endParaRPr lang="en-US" altLang="en-US" sz="1050">
              <a:solidFill>
                <a:srgbClr val="000000"/>
              </a:solidFill>
              <a:latin typeface="+mn-lt"/>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Fraser. (2025, May 29). </a:t>
            </a:r>
            <a:r>
              <a:rPr kumimoji="0" lang="en-US" altLang="en-US" sz="1400" b="0" i="1" u="none" strike="noStrike" cap="none" normalizeH="0" baseline="0">
                <a:ln>
                  <a:noFill/>
                </a:ln>
                <a:solidFill>
                  <a:srgbClr val="000000"/>
                </a:solidFill>
                <a:effectLst/>
                <a:latin typeface="+mn-lt"/>
              </a:rPr>
              <a:t>Why PowerPoint is Hindering Your Training Impact</a:t>
            </a:r>
            <a:r>
              <a:rPr kumimoji="0" lang="en-US" altLang="en-US" sz="1400" b="0" i="0" u="none" strike="noStrike" cap="none" normalizeH="0" baseline="0">
                <a:ln>
                  <a:noFill/>
                </a:ln>
                <a:solidFill>
                  <a:srgbClr val="000000"/>
                </a:solidFill>
                <a:effectLst/>
                <a:latin typeface="+mn-lt"/>
              </a:rPr>
              <a:t>. Target Training Associates. </a:t>
            </a:r>
            <a:r>
              <a:rPr kumimoji="0" lang="en-US" altLang="en-US" sz="1400" b="0" i="0" u="none" strike="noStrike" cap="none" normalizeH="0" baseline="0">
                <a:ln>
                  <a:noFill/>
                </a:ln>
                <a:solidFill>
                  <a:srgbClr val="000000"/>
                </a:solidFill>
                <a:effectLst/>
                <a:latin typeface="+mn-lt"/>
                <a:hlinkClick r:id="rId6"/>
              </a:rPr>
              <a:t>https://targettrg.co.uk/blog/powerpoint-hindering-training-impact/</a:t>
            </a:r>
            <a:endParaRPr lang="en-US" altLang="en-US" sz="1050">
              <a:solidFill>
                <a:srgbClr val="000000"/>
              </a:solidFill>
              <a:latin typeface="+mn-lt"/>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Mistry, P. (2024). </a:t>
            </a:r>
            <a:r>
              <a:rPr kumimoji="0" lang="en-US" altLang="en-US" sz="1400" b="0" i="1" u="none" strike="noStrike" cap="none" normalizeH="0" baseline="0">
                <a:ln>
                  <a:noFill/>
                </a:ln>
                <a:solidFill>
                  <a:srgbClr val="000000"/>
                </a:solidFill>
                <a:effectLst/>
                <a:latin typeface="+mn-lt"/>
              </a:rPr>
              <a:t>The Reality Of Digitally Enabled Care in the Community | The King’s Fund</a:t>
            </a:r>
            <a:r>
              <a:rPr kumimoji="0" lang="en-US" altLang="en-US" sz="1400" b="0" i="0" u="none" strike="noStrike" cap="none" normalizeH="0" baseline="0">
                <a:ln>
                  <a:noFill/>
                </a:ln>
                <a:solidFill>
                  <a:srgbClr val="000000"/>
                </a:solidFill>
                <a:effectLst/>
                <a:latin typeface="+mn-lt"/>
              </a:rPr>
              <a:t>. The King’s Fund. </a:t>
            </a:r>
            <a:r>
              <a:rPr kumimoji="0" lang="en-US" altLang="en-US" sz="1400" b="0" i="0" u="none" strike="noStrike" cap="none" normalizeH="0" baseline="0">
                <a:ln>
                  <a:noFill/>
                </a:ln>
                <a:solidFill>
                  <a:srgbClr val="000000"/>
                </a:solidFill>
                <a:effectLst/>
                <a:latin typeface="+mn-lt"/>
                <a:hlinkClick r:id="rId7"/>
              </a:rPr>
              <a:t>https://www.kingsfund.org.uk/insight-and-analysis/long-reads/the-reality-of-and-potential-for-digitally-enabled-care-in-the-community</a:t>
            </a:r>
            <a:endParaRPr lang="en-US" altLang="en-US" sz="1050">
              <a:solidFill>
                <a:srgbClr val="000000"/>
              </a:solidFill>
              <a:latin typeface="+mn-lt"/>
            </a:endParaRPr>
          </a:p>
          <a:p>
            <a:pPr marL="342900" marR="0" lvl="0" indent="-342900" algn="l" defTabSz="914400" rtl="0" eaLnBrk="0" fontAlgn="base" latinLnBrk="0" hangingPunct="0">
              <a:lnSpc>
                <a:spcPct val="100000"/>
              </a:lnSpc>
              <a:spcBef>
                <a:spcPct val="0"/>
              </a:spcBef>
              <a:spcAft>
                <a:spcPct val="0"/>
              </a:spcAft>
              <a:buClrTx/>
              <a:buSzTx/>
              <a:buFont typeface="+mj-lt"/>
              <a:buAutoNum type="arabicPeriod"/>
              <a:tabLst/>
            </a:pPr>
            <a:r>
              <a:rPr kumimoji="0" lang="en-US" altLang="en-US" sz="1400" b="0" i="0" u="none" strike="noStrike" cap="none" normalizeH="0" baseline="0">
                <a:ln>
                  <a:noFill/>
                </a:ln>
                <a:solidFill>
                  <a:srgbClr val="000000"/>
                </a:solidFill>
                <a:effectLst/>
                <a:latin typeface="+mn-lt"/>
              </a:rPr>
              <a:t>UNESCO. (2023). </a:t>
            </a:r>
            <a:r>
              <a:rPr kumimoji="0" lang="en-US" altLang="en-US" sz="1400" b="0" i="1" u="none" strike="noStrike" cap="none" normalizeH="0" baseline="0">
                <a:ln>
                  <a:noFill/>
                </a:ln>
                <a:solidFill>
                  <a:srgbClr val="000000"/>
                </a:solidFill>
                <a:effectLst/>
                <a:latin typeface="+mn-lt"/>
              </a:rPr>
              <a:t>A global framework of reference on digital literacy skills for indicator 4.4.2</a:t>
            </a:r>
            <a:r>
              <a:rPr kumimoji="0" lang="en-US" altLang="en-US" sz="1400" b="0" i="0" u="none" strike="noStrike" cap="none" normalizeH="0" baseline="0">
                <a:ln>
                  <a:noFill/>
                </a:ln>
                <a:solidFill>
                  <a:srgbClr val="000000"/>
                </a:solidFill>
                <a:effectLst/>
                <a:latin typeface="+mn-lt"/>
              </a:rPr>
              <a:t>. </a:t>
            </a:r>
            <a:r>
              <a:rPr kumimoji="0" lang="en-US" altLang="en-US" sz="1400" b="0" i="0" u="none" strike="noStrike" cap="none" normalizeH="0" baseline="0" err="1">
                <a:ln>
                  <a:noFill/>
                </a:ln>
                <a:solidFill>
                  <a:srgbClr val="000000"/>
                </a:solidFill>
                <a:effectLst/>
                <a:latin typeface="+mn-lt"/>
              </a:rPr>
              <a:t>Unesco.org</a:t>
            </a:r>
            <a:r>
              <a:rPr kumimoji="0" lang="en-US" altLang="en-US" sz="1400" b="0" i="0" u="none" strike="noStrike" cap="none" normalizeH="0" baseline="0">
                <a:ln>
                  <a:noFill/>
                </a:ln>
                <a:solidFill>
                  <a:srgbClr val="000000"/>
                </a:solidFill>
                <a:effectLst/>
                <a:latin typeface="+mn-lt"/>
              </a:rPr>
              <a:t>. </a:t>
            </a:r>
            <a:r>
              <a:rPr kumimoji="0" lang="en-US" altLang="en-US" sz="1400" b="0" i="0" u="none" strike="noStrike" cap="none" normalizeH="0" baseline="0">
                <a:ln>
                  <a:noFill/>
                </a:ln>
                <a:solidFill>
                  <a:srgbClr val="000000"/>
                </a:solidFill>
                <a:effectLst/>
                <a:latin typeface="+mn-lt"/>
                <a:hlinkClick r:id="rId8"/>
              </a:rPr>
              <a:t>https://unesdoc.unesco.org/ark:/48223/pf0000265403.locale=en</a:t>
            </a:r>
            <a:endParaRPr kumimoji="0" lang="en-US" altLang="en-US" sz="1400" b="0" i="0" u="none" strike="noStrike" cap="none" normalizeH="0" baseline="0">
              <a:ln>
                <a:noFill/>
              </a:ln>
              <a:solidFill>
                <a:srgbClr val="000000"/>
              </a:solidFill>
              <a:effectLst/>
              <a:latin typeface="+mn-lt"/>
            </a:endParaRPr>
          </a:p>
          <a:p>
            <a:pPr marR="0" lvl="0" algn="l" defTabSz="914400" rtl="0" eaLnBrk="0" fontAlgn="base" latinLnBrk="0" hangingPunct="0">
              <a:lnSpc>
                <a:spcPct val="100000"/>
              </a:lnSpc>
              <a:spcBef>
                <a:spcPct val="0"/>
              </a:spcBef>
              <a:spcAft>
                <a:spcPct val="0"/>
              </a:spcAft>
              <a:buClrTx/>
              <a:buSzTx/>
              <a:tabLst/>
            </a:pPr>
            <a:endParaRPr kumimoji="0" lang="en-US" altLang="en-US" sz="2000" b="0" i="0" u="none" strike="noStrike" cap="none" normalizeH="0" baseline="0">
              <a:ln>
                <a:noFill/>
              </a:ln>
              <a:solidFill>
                <a:schemeClr val="tx1"/>
              </a:solidFill>
              <a:effectLst/>
              <a:latin typeface="+mn-lt"/>
            </a:endParaRPr>
          </a:p>
        </p:txBody>
      </p:sp>
    </p:spTree>
    <p:extLst>
      <p:ext uri="{BB962C8B-B14F-4D97-AF65-F5344CB8AC3E}">
        <p14:creationId xmlns:p14="http://schemas.microsoft.com/office/powerpoint/2010/main" val="111646193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Widescreen</PresentationFormat>
  <Slides>27</Slides>
  <Notes>1</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Gallery</vt:lpstr>
      <vt:lpstr>Using digital technology to improve efficiency at sunrise residential care home</vt:lpstr>
      <vt:lpstr>Sunrise Residential Care Home​</vt:lpstr>
      <vt:lpstr>microsoft word: improving task efficiency in sunrise care home</vt:lpstr>
      <vt:lpstr>PowerPoint Presentation</vt:lpstr>
      <vt:lpstr>What is Microsoft Word?  </vt:lpstr>
      <vt:lpstr>Why MicroSoft Word?  </vt:lpstr>
      <vt:lpstr>How to use MicroSoft Word at Sunrise</vt:lpstr>
      <vt:lpstr>Advantage of Using MS word</vt:lpstr>
      <vt:lpstr>Disadvantages</vt:lpstr>
      <vt:lpstr>conclusion</vt:lpstr>
      <vt:lpstr>Microsoft powerpoint: an evaluation of its use and effectiveness at sunrise</vt:lpstr>
      <vt:lpstr>PowerPoint Presentation</vt:lpstr>
      <vt:lpstr>Limitations &amp; risks of PowerPoint use at Sunrise </vt:lpstr>
      <vt:lpstr>PowerPoint Presentation</vt:lpstr>
      <vt:lpstr>Evaluation of PowerPoint usage at Sunrise (evidence-based)</vt:lpstr>
      <vt:lpstr>PowerPoint Presentation</vt:lpstr>
      <vt:lpstr>Impacts of digital literacy on staff performance at sunrise</vt:lpstr>
      <vt:lpstr>PowerPoint Presentation</vt:lpstr>
      <vt:lpstr>What is Digital literacy?</vt:lpstr>
      <vt:lpstr>Impact of limited digital literacy in sunrise residential home care </vt:lpstr>
      <vt:lpstr>Conclusion and Recommendation  </vt:lpstr>
      <vt:lpstr>Digital safety checklist for sunrise residential care home</vt:lpstr>
      <vt:lpstr>PowerPoint Presentation</vt:lpstr>
      <vt:lpstr>What is digital safety?</vt:lpstr>
      <vt:lpstr>checklist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Digital Technology to Improve Efficiency at Sunrise Residential Care Home</dc:title>
  <dc:creator>Leigh Geli</dc:creator>
  <cp:revision>1</cp:revision>
  <dcterms:created xsi:type="dcterms:W3CDTF">2025-10-24T20:08:19Z</dcterms:created>
  <dcterms:modified xsi:type="dcterms:W3CDTF">2025-11-08T17:34:54Z</dcterms:modified>
</cp:coreProperties>
</file>