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BC4E882-2B36-553D-82C0-27EDD09559FF}" v="2106" dt="2025-06-13T19:41:29.4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FBC4E882-2B36-553D-82C0-27EDD09559FF}"/>
    <pc:docChg chg="modSld">
      <pc:chgData name="" userId="" providerId="" clId="Web-{FBC4E882-2B36-553D-82C0-27EDD09559FF}" dt="2025-06-13T18:52:11.204" v="0" actId="20577"/>
      <pc:docMkLst>
        <pc:docMk/>
      </pc:docMkLst>
      <pc:sldChg chg="modSp">
        <pc:chgData name="" userId="" providerId="" clId="Web-{FBC4E882-2B36-553D-82C0-27EDD09559FF}" dt="2025-06-13T18:52:11.204" v="0" actId="20577"/>
        <pc:sldMkLst>
          <pc:docMk/>
          <pc:sldMk cId="109857222" sldId="256"/>
        </pc:sldMkLst>
        <pc:spChg chg="mod">
          <ac:chgData name="" userId="" providerId="" clId="Web-{FBC4E882-2B36-553D-82C0-27EDD09559FF}" dt="2025-06-13T18:52:11.204" v="0" actId="20577"/>
          <ac:spMkLst>
            <pc:docMk/>
            <pc:sldMk cId="109857222" sldId="256"/>
            <ac:spMk id="2" creationId="{00000000-0000-0000-0000-000000000000}"/>
          </ac:spMkLst>
        </pc:spChg>
      </pc:sldChg>
    </pc:docChg>
  </pc:docChgLst>
  <pc:docChgLst>
    <pc:chgData name="Alexandra Thomas (2433941)" userId="S::2433941@student.uwtsd.ac.uk::954df7c1-d050-4fe0-9793-6c1a21a94af4" providerId="AD" clId="Web-{FBC4E882-2B36-553D-82C0-27EDD09559FF}"/>
    <pc:docChg chg="addSld modSld addMainMaster delMainMaster">
      <pc:chgData name="Alexandra Thomas (2433941)" userId="S::2433941@student.uwtsd.ac.uk::954df7c1-d050-4fe0-9793-6c1a21a94af4" providerId="AD" clId="Web-{FBC4E882-2B36-553D-82C0-27EDD09559FF}" dt="2025-06-13T19:41:29.488" v="2101" actId="20577"/>
      <pc:docMkLst>
        <pc:docMk/>
      </pc:docMkLst>
      <pc:sldChg chg="addSp modSp mod setBg modClrScheme setClrOvrMap chgLayout">
        <pc:chgData name="Alexandra Thomas (2433941)" userId="S::2433941@student.uwtsd.ac.uk::954df7c1-d050-4fe0-9793-6c1a21a94af4" providerId="AD" clId="Web-{FBC4E882-2B36-553D-82C0-27EDD09559FF}" dt="2025-06-13T18:53:42.661" v="70" actId="20577"/>
        <pc:sldMkLst>
          <pc:docMk/>
          <pc:sldMk cId="109857222" sldId="256"/>
        </pc:sldMkLst>
        <pc:spChg chg="mod">
          <ac:chgData name="Alexandra Thomas (2433941)" userId="S::2433941@student.uwtsd.ac.uk::954df7c1-d050-4fe0-9793-6c1a21a94af4" providerId="AD" clId="Web-{FBC4E882-2B36-553D-82C0-27EDD09559FF}" dt="2025-06-13T18:53:26.129" v="55"/>
          <ac:spMkLst>
            <pc:docMk/>
            <pc:sldMk cId="109857222" sldId="256"/>
            <ac:spMk id="2" creationId="{00000000-0000-0000-0000-000000000000}"/>
          </ac:spMkLst>
        </pc:spChg>
        <pc:spChg chg="mod">
          <ac:chgData name="Alexandra Thomas (2433941)" userId="S::2433941@student.uwtsd.ac.uk::954df7c1-d050-4fe0-9793-6c1a21a94af4" providerId="AD" clId="Web-{FBC4E882-2B36-553D-82C0-27EDD09559FF}" dt="2025-06-13T18:53:42.661" v="70" actId="20577"/>
          <ac:spMkLst>
            <pc:docMk/>
            <pc:sldMk cId="109857222" sldId="256"/>
            <ac:spMk id="3" creationId="{00000000-0000-0000-0000-000000000000}"/>
          </ac:spMkLst>
        </pc:spChg>
        <pc:spChg chg="add">
          <ac:chgData name="Alexandra Thomas (2433941)" userId="S::2433941@student.uwtsd.ac.uk::954df7c1-d050-4fe0-9793-6c1a21a94af4" providerId="AD" clId="Web-{FBC4E882-2B36-553D-82C0-27EDD09559FF}" dt="2025-06-13T18:53:26.129" v="55"/>
          <ac:spMkLst>
            <pc:docMk/>
            <pc:sldMk cId="109857222" sldId="256"/>
            <ac:spMk id="9" creationId="{33E93247-6229-44AB-A550-739E971E690B}"/>
          </ac:spMkLst>
        </pc:spChg>
        <pc:spChg chg="add">
          <ac:chgData name="Alexandra Thomas (2433941)" userId="S::2433941@student.uwtsd.ac.uk::954df7c1-d050-4fe0-9793-6c1a21a94af4" providerId="AD" clId="Web-{FBC4E882-2B36-553D-82C0-27EDD09559FF}" dt="2025-06-13T18:53:26.129" v="55"/>
          <ac:spMkLst>
            <pc:docMk/>
            <pc:sldMk cId="109857222" sldId="256"/>
            <ac:spMk id="11" creationId="{6BB6B482-ACCA-4938-8AEA-49D525C17221}"/>
          </ac:spMkLst>
        </pc:spChg>
        <pc:picChg chg="add">
          <ac:chgData name="Alexandra Thomas (2433941)" userId="S::2433941@student.uwtsd.ac.uk::954df7c1-d050-4fe0-9793-6c1a21a94af4" providerId="AD" clId="Web-{FBC4E882-2B36-553D-82C0-27EDD09559FF}" dt="2025-06-13T18:53:26.129" v="55"/>
          <ac:picMkLst>
            <pc:docMk/>
            <pc:sldMk cId="109857222" sldId="256"/>
            <ac:picMk id="4" creationId="{DA8BAC42-4C42-DD7A-D09A-2E395FA7F7E2}"/>
          </ac:picMkLst>
        </pc:picChg>
        <pc:cxnChg chg="add">
          <ac:chgData name="Alexandra Thomas (2433941)" userId="S::2433941@student.uwtsd.ac.uk::954df7c1-d050-4fe0-9793-6c1a21a94af4" providerId="AD" clId="Web-{FBC4E882-2B36-553D-82C0-27EDD09559FF}" dt="2025-06-13T18:53:26.129" v="55"/>
          <ac:cxnSpMkLst>
            <pc:docMk/>
            <pc:sldMk cId="109857222" sldId="256"/>
            <ac:cxnSpMk id="13" creationId="{EE2E603F-4A95-4FE8-BB06-211DFD75DBEF}"/>
          </ac:cxnSpMkLst>
        </pc:cxnChg>
      </pc:sldChg>
      <pc:sldChg chg="addSp modSp new mod setBg">
        <pc:chgData name="Alexandra Thomas (2433941)" userId="S::2433941@student.uwtsd.ac.uk::954df7c1-d050-4fe0-9793-6c1a21a94af4" providerId="AD" clId="Web-{FBC4E882-2B36-553D-82C0-27EDD09559FF}" dt="2025-06-13T19:03:37.620" v="473"/>
        <pc:sldMkLst>
          <pc:docMk/>
          <pc:sldMk cId="2948237135" sldId="257"/>
        </pc:sldMkLst>
        <pc:spChg chg="mod">
          <ac:chgData name="Alexandra Thomas (2433941)" userId="S::2433941@student.uwtsd.ac.uk::954df7c1-d050-4fe0-9793-6c1a21a94af4" providerId="AD" clId="Web-{FBC4E882-2B36-553D-82C0-27EDD09559FF}" dt="2025-06-13T19:03:37.620" v="473"/>
          <ac:spMkLst>
            <pc:docMk/>
            <pc:sldMk cId="2948237135" sldId="257"/>
            <ac:spMk id="2" creationId="{F3B9F88F-42E2-74CD-B77C-79B7A7919D60}"/>
          </ac:spMkLst>
        </pc:spChg>
        <pc:spChg chg="mod">
          <ac:chgData name="Alexandra Thomas (2433941)" userId="S::2433941@student.uwtsd.ac.uk::954df7c1-d050-4fe0-9793-6c1a21a94af4" providerId="AD" clId="Web-{FBC4E882-2B36-553D-82C0-27EDD09559FF}" dt="2025-06-13T19:03:37.620" v="473"/>
          <ac:spMkLst>
            <pc:docMk/>
            <pc:sldMk cId="2948237135" sldId="257"/>
            <ac:spMk id="3" creationId="{28F0EC4F-FDA9-AC0C-8C47-2551878BC641}"/>
          </ac:spMkLst>
        </pc:spChg>
        <pc:spChg chg="add">
          <ac:chgData name="Alexandra Thomas (2433941)" userId="S::2433941@student.uwtsd.ac.uk::954df7c1-d050-4fe0-9793-6c1a21a94af4" providerId="AD" clId="Web-{FBC4E882-2B36-553D-82C0-27EDD09559FF}" dt="2025-06-13T19:03:37.620" v="473"/>
          <ac:spMkLst>
            <pc:docMk/>
            <pc:sldMk cId="2948237135" sldId="257"/>
            <ac:spMk id="9" creationId="{E49D7415-2F11-44C2-B6AA-13A25B6814B9}"/>
          </ac:spMkLst>
        </pc:spChg>
        <pc:picChg chg="add">
          <ac:chgData name="Alexandra Thomas (2433941)" userId="S::2433941@student.uwtsd.ac.uk::954df7c1-d050-4fe0-9793-6c1a21a94af4" providerId="AD" clId="Web-{FBC4E882-2B36-553D-82C0-27EDD09559FF}" dt="2025-06-13T19:03:37.620" v="473"/>
          <ac:picMkLst>
            <pc:docMk/>
            <pc:sldMk cId="2948237135" sldId="257"/>
            <ac:picMk id="5" creationId="{D1B3A437-7A1F-C8C6-6724-9F11E4302BB4}"/>
          </ac:picMkLst>
        </pc:picChg>
        <pc:cxnChg chg="add">
          <ac:chgData name="Alexandra Thomas (2433941)" userId="S::2433941@student.uwtsd.ac.uk::954df7c1-d050-4fe0-9793-6c1a21a94af4" providerId="AD" clId="Web-{FBC4E882-2B36-553D-82C0-27EDD09559FF}" dt="2025-06-13T19:03:37.620" v="473"/>
          <ac:cxnSpMkLst>
            <pc:docMk/>
            <pc:sldMk cId="2948237135" sldId="257"/>
            <ac:cxnSpMk id="11" creationId="{511FC409-B3C2-4F68-865C-C5333D6F2710}"/>
          </ac:cxnSpMkLst>
        </pc:cxnChg>
        <pc:cxnChg chg="add">
          <ac:chgData name="Alexandra Thomas (2433941)" userId="S::2433941@student.uwtsd.ac.uk::954df7c1-d050-4fe0-9793-6c1a21a94af4" providerId="AD" clId="Web-{FBC4E882-2B36-553D-82C0-27EDD09559FF}" dt="2025-06-13T19:03:37.620" v="473"/>
          <ac:cxnSpMkLst>
            <pc:docMk/>
            <pc:sldMk cId="2948237135" sldId="257"/>
            <ac:cxnSpMk id="13" creationId="{B810270D-76A7-44B3-9746-7EDF5788602E}"/>
          </ac:cxnSpMkLst>
        </pc:cxnChg>
      </pc:sldChg>
      <pc:sldChg chg="addSp delSp modSp new mod setBg">
        <pc:chgData name="Alexandra Thomas (2433941)" userId="S::2433941@student.uwtsd.ac.uk::954df7c1-d050-4fe0-9793-6c1a21a94af4" providerId="AD" clId="Web-{FBC4E882-2B36-553D-82C0-27EDD09559FF}" dt="2025-06-13T19:13:09.689" v="887"/>
        <pc:sldMkLst>
          <pc:docMk/>
          <pc:sldMk cId="4044038394" sldId="258"/>
        </pc:sldMkLst>
        <pc:spChg chg="mod">
          <ac:chgData name="Alexandra Thomas (2433941)" userId="S::2433941@student.uwtsd.ac.uk::954df7c1-d050-4fe0-9793-6c1a21a94af4" providerId="AD" clId="Web-{FBC4E882-2B36-553D-82C0-27EDD09559FF}" dt="2025-06-13T19:13:09.689" v="887"/>
          <ac:spMkLst>
            <pc:docMk/>
            <pc:sldMk cId="4044038394" sldId="258"/>
            <ac:spMk id="2" creationId="{02C3405C-4C3B-D1FB-1F9D-8846B065EFB1}"/>
          </ac:spMkLst>
        </pc:spChg>
        <pc:spChg chg="del mod">
          <ac:chgData name="Alexandra Thomas (2433941)" userId="S::2433941@student.uwtsd.ac.uk::954df7c1-d050-4fe0-9793-6c1a21a94af4" providerId="AD" clId="Web-{FBC4E882-2B36-553D-82C0-27EDD09559FF}" dt="2025-06-13T19:13:09.689" v="887"/>
          <ac:spMkLst>
            <pc:docMk/>
            <pc:sldMk cId="4044038394" sldId="258"/>
            <ac:spMk id="3" creationId="{FBCACC79-1352-4D00-C3A4-1215E3DC1E88}"/>
          </ac:spMkLst>
        </pc:spChg>
        <pc:spChg chg="add">
          <ac:chgData name="Alexandra Thomas (2433941)" userId="S::2433941@student.uwtsd.ac.uk::954df7c1-d050-4fe0-9793-6c1a21a94af4" providerId="AD" clId="Web-{FBC4E882-2B36-553D-82C0-27EDD09559FF}" dt="2025-06-13T19:13:09.689" v="887"/>
          <ac:spMkLst>
            <pc:docMk/>
            <pc:sldMk cId="4044038394" sldId="258"/>
            <ac:spMk id="9" creationId="{985184E4-C93A-4E34-8365-1886AAC5DE60}"/>
          </ac:spMkLst>
        </pc:spChg>
        <pc:graphicFrameChg chg="add">
          <ac:chgData name="Alexandra Thomas (2433941)" userId="S::2433941@student.uwtsd.ac.uk::954df7c1-d050-4fe0-9793-6c1a21a94af4" providerId="AD" clId="Web-{FBC4E882-2B36-553D-82C0-27EDD09559FF}" dt="2025-06-13T19:13:09.689" v="887"/>
          <ac:graphicFrameMkLst>
            <pc:docMk/>
            <pc:sldMk cId="4044038394" sldId="258"/>
            <ac:graphicFrameMk id="5" creationId="{E8B8BB4B-05FF-D827-F5F6-AD296C9A5E8F}"/>
          </ac:graphicFrameMkLst>
        </pc:graphicFrameChg>
        <pc:cxnChg chg="add">
          <ac:chgData name="Alexandra Thomas (2433941)" userId="S::2433941@student.uwtsd.ac.uk::954df7c1-d050-4fe0-9793-6c1a21a94af4" providerId="AD" clId="Web-{FBC4E882-2B36-553D-82C0-27EDD09559FF}" dt="2025-06-13T19:13:09.689" v="887"/>
          <ac:cxnSpMkLst>
            <pc:docMk/>
            <pc:sldMk cId="4044038394" sldId="258"/>
            <ac:cxnSpMk id="11" creationId="{8AB0D40B-37F7-4F1F-B956-AFC12066ABE3}"/>
          </ac:cxnSpMkLst>
        </pc:cxnChg>
      </pc:sldChg>
      <pc:sldChg chg="modSp new">
        <pc:chgData name="Alexandra Thomas (2433941)" userId="S::2433941@student.uwtsd.ac.uk::954df7c1-d050-4fe0-9793-6c1a21a94af4" providerId="AD" clId="Web-{FBC4E882-2B36-553D-82C0-27EDD09559FF}" dt="2025-06-13T19:40:30.314" v="2082" actId="20577"/>
        <pc:sldMkLst>
          <pc:docMk/>
          <pc:sldMk cId="3694269326" sldId="259"/>
        </pc:sldMkLst>
        <pc:spChg chg="mod">
          <ac:chgData name="Alexandra Thomas (2433941)" userId="S::2433941@student.uwtsd.ac.uk::954df7c1-d050-4fe0-9793-6c1a21a94af4" providerId="AD" clId="Web-{FBC4E882-2B36-553D-82C0-27EDD09559FF}" dt="2025-06-13T19:13:48.769" v="911" actId="20577"/>
          <ac:spMkLst>
            <pc:docMk/>
            <pc:sldMk cId="3694269326" sldId="259"/>
            <ac:spMk id="2" creationId="{FC0F8D17-B44B-EF6E-C82A-2B632E745CBD}"/>
          </ac:spMkLst>
        </pc:spChg>
        <pc:spChg chg="mod">
          <ac:chgData name="Alexandra Thomas (2433941)" userId="S::2433941@student.uwtsd.ac.uk::954df7c1-d050-4fe0-9793-6c1a21a94af4" providerId="AD" clId="Web-{FBC4E882-2B36-553D-82C0-27EDD09559FF}" dt="2025-06-13T19:40:30.314" v="2082" actId="20577"/>
          <ac:spMkLst>
            <pc:docMk/>
            <pc:sldMk cId="3694269326" sldId="259"/>
            <ac:spMk id="3" creationId="{876DE3EF-9E07-99AA-F597-2C48E3BA5498}"/>
          </ac:spMkLst>
        </pc:spChg>
      </pc:sldChg>
      <pc:sldChg chg="modSp new">
        <pc:chgData name="Alexandra Thomas (2433941)" userId="S::2433941@student.uwtsd.ac.uk::954df7c1-d050-4fe0-9793-6c1a21a94af4" providerId="AD" clId="Web-{FBC4E882-2B36-553D-82C0-27EDD09559FF}" dt="2025-06-13T19:41:05.206" v="2099" actId="20577"/>
        <pc:sldMkLst>
          <pc:docMk/>
          <pc:sldMk cId="3223785370" sldId="260"/>
        </pc:sldMkLst>
        <pc:spChg chg="mod">
          <ac:chgData name="Alexandra Thomas (2433941)" userId="S::2433941@student.uwtsd.ac.uk::954df7c1-d050-4fe0-9793-6c1a21a94af4" providerId="AD" clId="Web-{FBC4E882-2B36-553D-82C0-27EDD09559FF}" dt="2025-06-13T19:27:09.413" v="1481" actId="20577"/>
          <ac:spMkLst>
            <pc:docMk/>
            <pc:sldMk cId="3223785370" sldId="260"/>
            <ac:spMk id="2" creationId="{21A7072E-3AAB-5E5B-722B-982AF4F1431C}"/>
          </ac:spMkLst>
        </pc:spChg>
        <pc:spChg chg="mod">
          <ac:chgData name="Alexandra Thomas (2433941)" userId="S::2433941@student.uwtsd.ac.uk::954df7c1-d050-4fe0-9793-6c1a21a94af4" providerId="AD" clId="Web-{FBC4E882-2B36-553D-82C0-27EDD09559FF}" dt="2025-06-13T19:41:05.206" v="2099" actId="20577"/>
          <ac:spMkLst>
            <pc:docMk/>
            <pc:sldMk cId="3223785370" sldId="260"/>
            <ac:spMk id="3" creationId="{7A1D2DBE-0DDA-81E5-51F4-C1FEA980FB0F}"/>
          </ac:spMkLst>
        </pc:spChg>
      </pc:sldChg>
      <pc:sldChg chg="modSp new">
        <pc:chgData name="Alexandra Thomas (2433941)" userId="S::2433941@student.uwtsd.ac.uk::954df7c1-d050-4fe0-9793-6c1a21a94af4" providerId="AD" clId="Web-{FBC4E882-2B36-553D-82C0-27EDD09559FF}" dt="2025-06-13T19:41:29.488" v="2101" actId="20577"/>
        <pc:sldMkLst>
          <pc:docMk/>
          <pc:sldMk cId="367765911" sldId="261"/>
        </pc:sldMkLst>
        <pc:spChg chg="mod">
          <ac:chgData name="Alexandra Thomas (2433941)" userId="S::2433941@student.uwtsd.ac.uk::954df7c1-d050-4fe0-9793-6c1a21a94af4" providerId="AD" clId="Web-{FBC4E882-2B36-553D-82C0-27EDD09559FF}" dt="2025-06-13T19:32:12.894" v="1736" actId="20577"/>
          <ac:spMkLst>
            <pc:docMk/>
            <pc:sldMk cId="367765911" sldId="261"/>
            <ac:spMk id="2" creationId="{27138CA2-7034-4D35-E073-B5CCEDD79ED1}"/>
          </ac:spMkLst>
        </pc:spChg>
        <pc:spChg chg="mod">
          <ac:chgData name="Alexandra Thomas (2433941)" userId="S::2433941@student.uwtsd.ac.uk::954df7c1-d050-4fe0-9793-6c1a21a94af4" providerId="AD" clId="Web-{FBC4E882-2B36-553D-82C0-27EDD09559FF}" dt="2025-06-13T19:41:29.488" v="2101" actId="20577"/>
          <ac:spMkLst>
            <pc:docMk/>
            <pc:sldMk cId="367765911" sldId="261"/>
            <ac:spMk id="3" creationId="{C77F6A1C-FD10-80BB-0159-FD2845711BD4}"/>
          </ac:spMkLst>
        </pc:spChg>
      </pc:sldChg>
      <pc:sldMasterChg chg="del delSldLayout">
        <pc:chgData name="Alexandra Thomas (2433941)" userId="S::2433941@student.uwtsd.ac.uk::954df7c1-d050-4fe0-9793-6c1a21a94af4" providerId="AD" clId="Web-{FBC4E882-2B36-553D-82C0-27EDD09559FF}" dt="2025-06-13T18:53:26.129" v="55"/>
        <pc:sldMasterMkLst>
          <pc:docMk/>
          <pc:sldMasterMk cId="2460954070" sldId="2147483660"/>
        </pc:sldMasterMkLst>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2385387890" sldId="2147483661"/>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949138452" sldId="2147483662"/>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2591524520" sldId="2147483663"/>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1203092039" sldId="2147483664"/>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3733172339" sldId="2147483665"/>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3210312558" sldId="2147483666"/>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3146388984" sldId="2147483667"/>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3171841454" sldId="2147483668"/>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1718958274" sldId="2147483669"/>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2202905451" sldId="2147483670"/>
          </pc:sldLayoutMkLst>
        </pc:sldLayoutChg>
        <pc:sldLayoutChg chg="del">
          <pc:chgData name="Alexandra Thomas (2433941)" userId="S::2433941@student.uwtsd.ac.uk::954df7c1-d050-4fe0-9793-6c1a21a94af4" providerId="AD" clId="Web-{FBC4E882-2B36-553D-82C0-27EDD09559FF}" dt="2025-06-13T18:53:26.129" v="55"/>
          <pc:sldLayoutMkLst>
            <pc:docMk/>
            <pc:sldMasterMk cId="2460954070" sldId="2147483660"/>
            <pc:sldLayoutMk cId="3479445657" sldId="2147483671"/>
          </pc:sldLayoutMkLst>
        </pc:sldLayoutChg>
      </pc:sldMasterChg>
      <pc:sldMasterChg chg="add addSldLayout">
        <pc:chgData name="Alexandra Thomas (2433941)" userId="S::2433941@student.uwtsd.ac.uk::954df7c1-d050-4fe0-9793-6c1a21a94af4" providerId="AD" clId="Web-{FBC4E882-2B36-553D-82C0-27EDD09559FF}" dt="2025-06-13T18:53:26.129" v="55"/>
        <pc:sldMasterMkLst>
          <pc:docMk/>
          <pc:sldMasterMk cId="1536013753" sldId="2147483672"/>
        </pc:sldMasterMkLst>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1915270082" sldId="2147483673"/>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33709443" sldId="2147483674"/>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1328494356" sldId="2147483675"/>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1545507546" sldId="2147483676"/>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2830558292" sldId="2147483677"/>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1219956555" sldId="2147483678"/>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3655553467" sldId="2147483679"/>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2388088534" sldId="2147483680"/>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2069089440" sldId="2147483681"/>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1417545855" sldId="2147483682"/>
          </pc:sldLayoutMkLst>
        </pc:sldLayoutChg>
        <pc:sldLayoutChg chg="add">
          <pc:chgData name="Alexandra Thomas (2433941)" userId="S::2433941@student.uwtsd.ac.uk::954df7c1-d050-4fe0-9793-6c1a21a94af4" providerId="AD" clId="Web-{FBC4E882-2B36-553D-82C0-27EDD09559FF}" dt="2025-06-13T18:53:26.129" v="55"/>
          <pc:sldLayoutMkLst>
            <pc:docMk/>
            <pc:sldMasterMk cId="1536013753" sldId="2147483672"/>
            <pc:sldLayoutMk cId="478559088" sldId="214748368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2B99F8-E9F0-476F-B3DD-9FF74218870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7B2AEE8-C170-4945-BD92-E462A3921CA4}">
      <dgm:prSet/>
      <dgm:spPr/>
      <dgm:t>
        <a:bodyPr/>
        <a:lstStyle/>
        <a:p>
          <a:r>
            <a:rPr lang="en-GB"/>
            <a:t>Stress Relief- If we all put a plan in place that we can follow we will find ourselves feeling less anxious. Being able to make lists and tick them off one at a time gives us a sense of accomplishment as we know we are getting through it closer to our end result.</a:t>
          </a:r>
          <a:endParaRPr lang="en-US"/>
        </a:p>
      </dgm:t>
    </dgm:pt>
    <dgm:pt modelId="{219BC481-1D3C-43F9-90AA-36E5CDC8E91E}" type="parTrans" cxnId="{9A1633C8-7F2A-474C-B8C5-E9FFCC5F55E1}">
      <dgm:prSet/>
      <dgm:spPr/>
      <dgm:t>
        <a:bodyPr/>
        <a:lstStyle/>
        <a:p>
          <a:endParaRPr lang="en-US"/>
        </a:p>
      </dgm:t>
    </dgm:pt>
    <dgm:pt modelId="{4B04A4D1-B41A-4763-AAC5-BC6DD7435B2A}" type="sibTrans" cxnId="{9A1633C8-7F2A-474C-B8C5-E9FFCC5F55E1}">
      <dgm:prSet/>
      <dgm:spPr/>
      <dgm:t>
        <a:bodyPr/>
        <a:lstStyle/>
        <a:p>
          <a:endParaRPr lang="en-US"/>
        </a:p>
      </dgm:t>
    </dgm:pt>
    <dgm:pt modelId="{2A6A2C65-B571-4589-9CB7-21344573CCDD}">
      <dgm:prSet/>
      <dgm:spPr/>
      <dgm:t>
        <a:bodyPr/>
        <a:lstStyle/>
        <a:p>
          <a:r>
            <a:rPr lang="en-GB"/>
            <a:t>More Time – Being organised can give us more free time to spend doing the things we love, whether that be with our families on day trips or just relaxing at home.</a:t>
          </a:r>
          <a:endParaRPr lang="en-US"/>
        </a:p>
      </dgm:t>
    </dgm:pt>
    <dgm:pt modelId="{BAB2F04B-8E5E-425E-9347-9C42DE719B1A}" type="parTrans" cxnId="{1AFB0EA9-F7DF-4441-B7AD-C0A3A9158693}">
      <dgm:prSet/>
      <dgm:spPr/>
      <dgm:t>
        <a:bodyPr/>
        <a:lstStyle/>
        <a:p>
          <a:endParaRPr lang="en-US"/>
        </a:p>
      </dgm:t>
    </dgm:pt>
    <dgm:pt modelId="{EC45CA8F-744D-428D-8DE4-4138A21AC28D}" type="sibTrans" cxnId="{1AFB0EA9-F7DF-4441-B7AD-C0A3A9158693}">
      <dgm:prSet/>
      <dgm:spPr/>
      <dgm:t>
        <a:bodyPr/>
        <a:lstStyle/>
        <a:p>
          <a:endParaRPr lang="en-US"/>
        </a:p>
      </dgm:t>
    </dgm:pt>
    <dgm:pt modelId="{6AFE20F4-A867-46AA-ABD0-A134670AA46C}">
      <dgm:prSet/>
      <dgm:spPr/>
      <dgm:t>
        <a:bodyPr/>
        <a:lstStyle/>
        <a:p>
          <a:r>
            <a:rPr lang="en-GB"/>
            <a:t>More Opportunities- All companies strive off finding employees who have great time management skills and can prioritize and fit work into their schedules. </a:t>
          </a:r>
          <a:endParaRPr lang="en-US"/>
        </a:p>
      </dgm:t>
    </dgm:pt>
    <dgm:pt modelId="{3A2CD11C-9057-4BEA-A649-0E077F1FDB32}" type="parTrans" cxnId="{2F4C769F-75E0-44D5-A1B2-9C0225A0205A}">
      <dgm:prSet/>
      <dgm:spPr/>
      <dgm:t>
        <a:bodyPr/>
        <a:lstStyle/>
        <a:p>
          <a:endParaRPr lang="en-US"/>
        </a:p>
      </dgm:t>
    </dgm:pt>
    <dgm:pt modelId="{8003912D-5DED-4B0D-AA28-002E8EFE5A6B}" type="sibTrans" cxnId="{2F4C769F-75E0-44D5-A1B2-9C0225A0205A}">
      <dgm:prSet/>
      <dgm:spPr/>
      <dgm:t>
        <a:bodyPr/>
        <a:lstStyle/>
        <a:p>
          <a:endParaRPr lang="en-US"/>
        </a:p>
      </dgm:t>
    </dgm:pt>
    <dgm:pt modelId="{DE8CD4C0-0009-4E47-8026-D0DA51B79F49}" type="pres">
      <dgm:prSet presAssocID="{DD2B99F8-E9F0-476F-B3DD-9FF742188701}" presName="root" presStyleCnt="0">
        <dgm:presLayoutVars>
          <dgm:dir/>
          <dgm:resizeHandles val="exact"/>
        </dgm:presLayoutVars>
      </dgm:prSet>
      <dgm:spPr/>
    </dgm:pt>
    <dgm:pt modelId="{0055879F-C376-4018-AB3B-4292BD4381DA}" type="pres">
      <dgm:prSet presAssocID="{F7B2AEE8-C170-4945-BD92-E462A3921CA4}" presName="compNode" presStyleCnt="0"/>
      <dgm:spPr/>
    </dgm:pt>
    <dgm:pt modelId="{B1797108-5310-4347-9E61-E36FD62E80A2}" type="pres">
      <dgm:prSet presAssocID="{F7B2AEE8-C170-4945-BD92-E462A3921CA4}" presName="bgRect" presStyleLbl="bgShp" presStyleIdx="0" presStyleCnt="3"/>
      <dgm:spPr/>
    </dgm:pt>
    <dgm:pt modelId="{0E5318AD-ADA3-425A-8532-F431F8209846}" type="pres">
      <dgm:prSet presAssocID="{F7B2AEE8-C170-4945-BD92-E462A3921C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51725FAB-B77A-4583-A203-04CF6DF51BCE}" type="pres">
      <dgm:prSet presAssocID="{F7B2AEE8-C170-4945-BD92-E462A3921CA4}" presName="spaceRect" presStyleCnt="0"/>
      <dgm:spPr/>
    </dgm:pt>
    <dgm:pt modelId="{BB26096C-E078-4A8D-9652-4D255B1E212A}" type="pres">
      <dgm:prSet presAssocID="{F7B2AEE8-C170-4945-BD92-E462A3921CA4}" presName="parTx" presStyleLbl="revTx" presStyleIdx="0" presStyleCnt="3">
        <dgm:presLayoutVars>
          <dgm:chMax val="0"/>
          <dgm:chPref val="0"/>
        </dgm:presLayoutVars>
      </dgm:prSet>
      <dgm:spPr/>
    </dgm:pt>
    <dgm:pt modelId="{A812E21D-29DF-4B3A-98BB-40122660266F}" type="pres">
      <dgm:prSet presAssocID="{4B04A4D1-B41A-4763-AAC5-BC6DD7435B2A}" presName="sibTrans" presStyleCnt="0"/>
      <dgm:spPr/>
    </dgm:pt>
    <dgm:pt modelId="{45EE57E8-EA91-49AA-BADA-3FC4B216970F}" type="pres">
      <dgm:prSet presAssocID="{2A6A2C65-B571-4589-9CB7-21344573CCDD}" presName="compNode" presStyleCnt="0"/>
      <dgm:spPr/>
    </dgm:pt>
    <dgm:pt modelId="{4D3CDC3F-0486-4A4C-AEA0-26440E0906ED}" type="pres">
      <dgm:prSet presAssocID="{2A6A2C65-B571-4589-9CB7-21344573CCDD}" presName="bgRect" presStyleLbl="bgShp" presStyleIdx="1" presStyleCnt="3"/>
      <dgm:spPr/>
    </dgm:pt>
    <dgm:pt modelId="{ADF6C128-DF57-488E-85CB-0734B26684B4}" type="pres">
      <dgm:prSet presAssocID="{2A6A2C65-B571-4589-9CB7-21344573CCD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each ball"/>
        </a:ext>
      </dgm:extLst>
    </dgm:pt>
    <dgm:pt modelId="{59BA5EA1-9935-4121-8AC7-B1D7C894B51E}" type="pres">
      <dgm:prSet presAssocID="{2A6A2C65-B571-4589-9CB7-21344573CCDD}" presName="spaceRect" presStyleCnt="0"/>
      <dgm:spPr/>
    </dgm:pt>
    <dgm:pt modelId="{7B195A0D-8421-45B6-BCFB-100B73D76570}" type="pres">
      <dgm:prSet presAssocID="{2A6A2C65-B571-4589-9CB7-21344573CCDD}" presName="parTx" presStyleLbl="revTx" presStyleIdx="1" presStyleCnt="3">
        <dgm:presLayoutVars>
          <dgm:chMax val="0"/>
          <dgm:chPref val="0"/>
        </dgm:presLayoutVars>
      </dgm:prSet>
      <dgm:spPr/>
    </dgm:pt>
    <dgm:pt modelId="{74DA5C8E-5460-42BA-A209-3BFCA6EAD78F}" type="pres">
      <dgm:prSet presAssocID="{EC45CA8F-744D-428D-8DE4-4138A21AC28D}" presName="sibTrans" presStyleCnt="0"/>
      <dgm:spPr/>
    </dgm:pt>
    <dgm:pt modelId="{98FCDF0B-60F2-48F8-85A5-D0F4A6914D4F}" type="pres">
      <dgm:prSet presAssocID="{6AFE20F4-A867-46AA-ABD0-A134670AA46C}" presName="compNode" presStyleCnt="0"/>
      <dgm:spPr/>
    </dgm:pt>
    <dgm:pt modelId="{43E758C9-BC48-4D20-A834-C4EBD5BB5E0A}" type="pres">
      <dgm:prSet presAssocID="{6AFE20F4-A867-46AA-ABD0-A134670AA46C}" presName="bgRect" presStyleLbl="bgShp" presStyleIdx="2" presStyleCnt="3"/>
      <dgm:spPr/>
    </dgm:pt>
    <dgm:pt modelId="{E2759445-89BC-4C69-ADA7-E9FB1798C587}" type="pres">
      <dgm:prSet presAssocID="{6AFE20F4-A867-46AA-ABD0-A134670AA46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E9D6F13D-91B6-4821-8DA5-479301FD15EF}" type="pres">
      <dgm:prSet presAssocID="{6AFE20F4-A867-46AA-ABD0-A134670AA46C}" presName="spaceRect" presStyleCnt="0"/>
      <dgm:spPr/>
    </dgm:pt>
    <dgm:pt modelId="{6FA4D481-1122-4C5C-A052-B623F9872532}" type="pres">
      <dgm:prSet presAssocID="{6AFE20F4-A867-46AA-ABD0-A134670AA46C}" presName="parTx" presStyleLbl="revTx" presStyleIdx="2" presStyleCnt="3">
        <dgm:presLayoutVars>
          <dgm:chMax val="0"/>
          <dgm:chPref val="0"/>
        </dgm:presLayoutVars>
      </dgm:prSet>
      <dgm:spPr/>
    </dgm:pt>
  </dgm:ptLst>
  <dgm:cxnLst>
    <dgm:cxn modelId="{F01E432A-FB3E-40CB-9BAB-62B7A40306D7}" type="presOf" srcId="{DD2B99F8-E9F0-476F-B3DD-9FF742188701}" destId="{DE8CD4C0-0009-4E47-8026-D0DA51B79F49}" srcOrd="0" destOrd="0" presId="urn:microsoft.com/office/officeart/2018/2/layout/IconVerticalSolidList"/>
    <dgm:cxn modelId="{5304E041-91C5-40EA-9E69-0629A6186E9B}" type="presOf" srcId="{2A6A2C65-B571-4589-9CB7-21344573CCDD}" destId="{7B195A0D-8421-45B6-BCFB-100B73D76570}" srcOrd="0" destOrd="0" presId="urn:microsoft.com/office/officeart/2018/2/layout/IconVerticalSolidList"/>
    <dgm:cxn modelId="{2F4C769F-75E0-44D5-A1B2-9C0225A0205A}" srcId="{DD2B99F8-E9F0-476F-B3DD-9FF742188701}" destId="{6AFE20F4-A867-46AA-ABD0-A134670AA46C}" srcOrd="2" destOrd="0" parTransId="{3A2CD11C-9057-4BEA-A649-0E077F1FDB32}" sibTransId="{8003912D-5DED-4B0D-AA28-002E8EFE5A6B}"/>
    <dgm:cxn modelId="{1AFB0EA9-F7DF-4441-B7AD-C0A3A9158693}" srcId="{DD2B99F8-E9F0-476F-B3DD-9FF742188701}" destId="{2A6A2C65-B571-4589-9CB7-21344573CCDD}" srcOrd="1" destOrd="0" parTransId="{BAB2F04B-8E5E-425E-9347-9C42DE719B1A}" sibTransId="{EC45CA8F-744D-428D-8DE4-4138A21AC28D}"/>
    <dgm:cxn modelId="{43AD73B6-A527-4C7F-A242-A5D77DFC4BF9}" type="presOf" srcId="{F7B2AEE8-C170-4945-BD92-E462A3921CA4}" destId="{BB26096C-E078-4A8D-9652-4D255B1E212A}" srcOrd="0" destOrd="0" presId="urn:microsoft.com/office/officeart/2018/2/layout/IconVerticalSolidList"/>
    <dgm:cxn modelId="{9A1633C8-7F2A-474C-B8C5-E9FFCC5F55E1}" srcId="{DD2B99F8-E9F0-476F-B3DD-9FF742188701}" destId="{F7B2AEE8-C170-4945-BD92-E462A3921CA4}" srcOrd="0" destOrd="0" parTransId="{219BC481-1D3C-43F9-90AA-36E5CDC8E91E}" sibTransId="{4B04A4D1-B41A-4763-AAC5-BC6DD7435B2A}"/>
    <dgm:cxn modelId="{5DB302DD-22F7-4EBC-A1D1-4A27E3C61335}" type="presOf" srcId="{6AFE20F4-A867-46AA-ABD0-A134670AA46C}" destId="{6FA4D481-1122-4C5C-A052-B623F9872532}" srcOrd="0" destOrd="0" presId="urn:microsoft.com/office/officeart/2018/2/layout/IconVerticalSolidList"/>
    <dgm:cxn modelId="{475875CF-AAA8-42F5-A049-FB64C7E2BC4E}" type="presParOf" srcId="{DE8CD4C0-0009-4E47-8026-D0DA51B79F49}" destId="{0055879F-C376-4018-AB3B-4292BD4381DA}" srcOrd="0" destOrd="0" presId="urn:microsoft.com/office/officeart/2018/2/layout/IconVerticalSolidList"/>
    <dgm:cxn modelId="{2979FFE8-3880-46E3-A6F8-950F0D8F1ADF}" type="presParOf" srcId="{0055879F-C376-4018-AB3B-4292BD4381DA}" destId="{B1797108-5310-4347-9E61-E36FD62E80A2}" srcOrd="0" destOrd="0" presId="urn:microsoft.com/office/officeart/2018/2/layout/IconVerticalSolidList"/>
    <dgm:cxn modelId="{18376370-0B9A-4B3E-9F4B-5E3ECA53DFBB}" type="presParOf" srcId="{0055879F-C376-4018-AB3B-4292BD4381DA}" destId="{0E5318AD-ADA3-425A-8532-F431F8209846}" srcOrd="1" destOrd="0" presId="urn:microsoft.com/office/officeart/2018/2/layout/IconVerticalSolidList"/>
    <dgm:cxn modelId="{F45DD9A2-06EE-41ED-B84D-3782146B2CC6}" type="presParOf" srcId="{0055879F-C376-4018-AB3B-4292BD4381DA}" destId="{51725FAB-B77A-4583-A203-04CF6DF51BCE}" srcOrd="2" destOrd="0" presId="urn:microsoft.com/office/officeart/2018/2/layout/IconVerticalSolidList"/>
    <dgm:cxn modelId="{98FCA086-C25D-4F45-B1A2-FE7DEBB9B9E7}" type="presParOf" srcId="{0055879F-C376-4018-AB3B-4292BD4381DA}" destId="{BB26096C-E078-4A8D-9652-4D255B1E212A}" srcOrd="3" destOrd="0" presId="urn:microsoft.com/office/officeart/2018/2/layout/IconVerticalSolidList"/>
    <dgm:cxn modelId="{8D6A8208-D8C7-48FA-9541-2204AEA27B8A}" type="presParOf" srcId="{DE8CD4C0-0009-4E47-8026-D0DA51B79F49}" destId="{A812E21D-29DF-4B3A-98BB-40122660266F}" srcOrd="1" destOrd="0" presId="urn:microsoft.com/office/officeart/2018/2/layout/IconVerticalSolidList"/>
    <dgm:cxn modelId="{767EC1A5-08CE-4964-AB64-B6CE6C4EB407}" type="presParOf" srcId="{DE8CD4C0-0009-4E47-8026-D0DA51B79F49}" destId="{45EE57E8-EA91-49AA-BADA-3FC4B216970F}" srcOrd="2" destOrd="0" presId="urn:microsoft.com/office/officeart/2018/2/layout/IconVerticalSolidList"/>
    <dgm:cxn modelId="{0130DFF7-A946-4392-AAC0-00D82E9F30CE}" type="presParOf" srcId="{45EE57E8-EA91-49AA-BADA-3FC4B216970F}" destId="{4D3CDC3F-0486-4A4C-AEA0-26440E0906ED}" srcOrd="0" destOrd="0" presId="urn:microsoft.com/office/officeart/2018/2/layout/IconVerticalSolidList"/>
    <dgm:cxn modelId="{ECF595BA-4140-4D09-884D-5C1092E032E7}" type="presParOf" srcId="{45EE57E8-EA91-49AA-BADA-3FC4B216970F}" destId="{ADF6C128-DF57-488E-85CB-0734B26684B4}" srcOrd="1" destOrd="0" presId="urn:microsoft.com/office/officeart/2018/2/layout/IconVerticalSolidList"/>
    <dgm:cxn modelId="{7080E4D6-9FD6-460B-BCD0-6DF8B6BDB234}" type="presParOf" srcId="{45EE57E8-EA91-49AA-BADA-3FC4B216970F}" destId="{59BA5EA1-9935-4121-8AC7-B1D7C894B51E}" srcOrd="2" destOrd="0" presId="urn:microsoft.com/office/officeart/2018/2/layout/IconVerticalSolidList"/>
    <dgm:cxn modelId="{83F8E7BF-6FE0-45EA-AD97-4AEF54DFDC53}" type="presParOf" srcId="{45EE57E8-EA91-49AA-BADA-3FC4B216970F}" destId="{7B195A0D-8421-45B6-BCFB-100B73D76570}" srcOrd="3" destOrd="0" presId="urn:microsoft.com/office/officeart/2018/2/layout/IconVerticalSolidList"/>
    <dgm:cxn modelId="{6C3E1A57-0AF8-4CE0-B6E9-EFAE8CCD7D3D}" type="presParOf" srcId="{DE8CD4C0-0009-4E47-8026-D0DA51B79F49}" destId="{74DA5C8E-5460-42BA-A209-3BFCA6EAD78F}" srcOrd="3" destOrd="0" presId="urn:microsoft.com/office/officeart/2018/2/layout/IconVerticalSolidList"/>
    <dgm:cxn modelId="{3C444E10-6E4E-48EF-BE91-94F4F1AA8C1D}" type="presParOf" srcId="{DE8CD4C0-0009-4E47-8026-D0DA51B79F49}" destId="{98FCDF0B-60F2-48F8-85A5-D0F4A6914D4F}" srcOrd="4" destOrd="0" presId="urn:microsoft.com/office/officeart/2018/2/layout/IconVerticalSolidList"/>
    <dgm:cxn modelId="{27F42C67-058D-47CA-8500-8045D28F3E5F}" type="presParOf" srcId="{98FCDF0B-60F2-48F8-85A5-D0F4A6914D4F}" destId="{43E758C9-BC48-4D20-A834-C4EBD5BB5E0A}" srcOrd="0" destOrd="0" presId="urn:microsoft.com/office/officeart/2018/2/layout/IconVerticalSolidList"/>
    <dgm:cxn modelId="{E24CC6AE-6F98-4BA9-B80D-9A185CCC7D48}" type="presParOf" srcId="{98FCDF0B-60F2-48F8-85A5-D0F4A6914D4F}" destId="{E2759445-89BC-4C69-ADA7-E9FB1798C587}" srcOrd="1" destOrd="0" presId="urn:microsoft.com/office/officeart/2018/2/layout/IconVerticalSolidList"/>
    <dgm:cxn modelId="{2429A1B9-66BB-4FE6-B647-272E22155F8D}" type="presParOf" srcId="{98FCDF0B-60F2-48F8-85A5-D0F4A6914D4F}" destId="{E9D6F13D-91B6-4821-8DA5-479301FD15EF}" srcOrd="2" destOrd="0" presId="urn:microsoft.com/office/officeart/2018/2/layout/IconVerticalSolidList"/>
    <dgm:cxn modelId="{8186FB7E-A908-48A4-AB21-C1B5B7091465}" type="presParOf" srcId="{98FCDF0B-60F2-48F8-85A5-D0F4A6914D4F}" destId="{6FA4D481-1122-4C5C-A052-B623F987253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97108-5310-4347-9E61-E36FD62E80A2}">
      <dsp:nvSpPr>
        <dsp:cNvPr id="0" name=""/>
        <dsp:cNvSpPr/>
      </dsp:nvSpPr>
      <dsp:spPr>
        <a:xfrm>
          <a:off x="0" y="660"/>
          <a:ext cx="5715000" cy="1545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318AD-ADA3-425A-8532-F431F8209846}">
      <dsp:nvSpPr>
        <dsp:cNvPr id="0" name=""/>
        <dsp:cNvSpPr/>
      </dsp:nvSpPr>
      <dsp:spPr>
        <a:xfrm>
          <a:off x="467481" y="348374"/>
          <a:ext cx="849966" cy="8499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26096C-E078-4A8D-9652-4D255B1E212A}">
      <dsp:nvSpPr>
        <dsp:cNvPr id="0" name=""/>
        <dsp:cNvSpPr/>
      </dsp:nvSpPr>
      <dsp:spPr>
        <a:xfrm>
          <a:off x="1784930" y="660"/>
          <a:ext cx="3930069" cy="1545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54" tIns="163554" rIns="163554" bIns="163554" numCol="1" spcCol="1270" anchor="ctr" anchorCtr="0">
          <a:noAutofit/>
        </a:bodyPr>
        <a:lstStyle/>
        <a:p>
          <a:pPr marL="0" lvl="0" indent="0" algn="l" defTabSz="622300">
            <a:lnSpc>
              <a:spcPct val="90000"/>
            </a:lnSpc>
            <a:spcBef>
              <a:spcPct val="0"/>
            </a:spcBef>
            <a:spcAft>
              <a:spcPct val="35000"/>
            </a:spcAft>
            <a:buNone/>
          </a:pPr>
          <a:r>
            <a:rPr lang="en-GB" sz="1400" kern="1200"/>
            <a:t>Stress Relief- If we all put a plan in place that we can follow we will find ourselves feeling less anxious. Being able to make lists and tick them off one at a time gives us a sense of accomplishment as we know we are getting through it closer to our end result.</a:t>
          </a:r>
          <a:endParaRPr lang="en-US" sz="1400" kern="1200"/>
        </a:p>
      </dsp:txBody>
      <dsp:txXfrm>
        <a:off x="1784930" y="660"/>
        <a:ext cx="3930069" cy="1545394"/>
      </dsp:txXfrm>
    </dsp:sp>
    <dsp:sp modelId="{4D3CDC3F-0486-4A4C-AEA0-26440E0906ED}">
      <dsp:nvSpPr>
        <dsp:cNvPr id="0" name=""/>
        <dsp:cNvSpPr/>
      </dsp:nvSpPr>
      <dsp:spPr>
        <a:xfrm>
          <a:off x="0" y="1932402"/>
          <a:ext cx="5715000" cy="1545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F6C128-DF57-488E-85CB-0734B26684B4}">
      <dsp:nvSpPr>
        <dsp:cNvPr id="0" name=""/>
        <dsp:cNvSpPr/>
      </dsp:nvSpPr>
      <dsp:spPr>
        <a:xfrm>
          <a:off x="467481" y="2280116"/>
          <a:ext cx="849966" cy="8499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195A0D-8421-45B6-BCFB-100B73D76570}">
      <dsp:nvSpPr>
        <dsp:cNvPr id="0" name=""/>
        <dsp:cNvSpPr/>
      </dsp:nvSpPr>
      <dsp:spPr>
        <a:xfrm>
          <a:off x="1784930" y="1932402"/>
          <a:ext cx="3930069" cy="1545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54" tIns="163554" rIns="163554" bIns="163554" numCol="1" spcCol="1270" anchor="ctr" anchorCtr="0">
          <a:noAutofit/>
        </a:bodyPr>
        <a:lstStyle/>
        <a:p>
          <a:pPr marL="0" lvl="0" indent="0" algn="l" defTabSz="622300">
            <a:lnSpc>
              <a:spcPct val="90000"/>
            </a:lnSpc>
            <a:spcBef>
              <a:spcPct val="0"/>
            </a:spcBef>
            <a:spcAft>
              <a:spcPct val="35000"/>
            </a:spcAft>
            <a:buNone/>
          </a:pPr>
          <a:r>
            <a:rPr lang="en-GB" sz="1400" kern="1200"/>
            <a:t>More Time – Being organised can give us more free time to spend doing the things we love, whether that be with our families on day trips or just relaxing at home.</a:t>
          </a:r>
          <a:endParaRPr lang="en-US" sz="1400" kern="1200"/>
        </a:p>
      </dsp:txBody>
      <dsp:txXfrm>
        <a:off x="1784930" y="1932402"/>
        <a:ext cx="3930069" cy="1545394"/>
      </dsp:txXfrm>
    </dsp:sp>
    <dsp:sp modelId="{43E758C9-BC48-4D20-A834-C4EBD5BB5E0A}">
      <dsp:nvSpPr>
        <dsp:cNvPr id="0" name=""/>
        <dsp:cNvSpPr/>
      </dsp:nvSpPr>
      <dsp:spPr>
        <a:xfrm>
          <a:off x="0" y="3864145"/>
          <a:ext cx="5715000" cy="154539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759445-89BC-4C69-ADA7-E9FB1798C587}">
      <dsp:nvSpPr>
        <dsp:cNvPr id="0" name=""/>
        <dsp:cNvSpPr/>
      </dsp:nvSpPr>
      <dsp:spPr>
        <a:xfrm>
          <a:off x="467481" y="4211859"/>
          <a:ext cx="849966" cy="8499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A4D481-1122-4C5C-A052-B623F9872532}">
      <dsp:nvSpPr>
        <dsp:cNvPr id="0" name=""/>
        <dsp:cNvSpPr/>
      </dsp:nvSpPr>
      <dsp:spPr>
        <a:xfrm>
          <a:off x="1784930" y="3864145"/>
          <a:ext cx="3930069" cy="15453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54" tIns="163554" rIns="163554" bIns="163554" numCol="1" spcCol="1270" anchor="ctr" anchorCtr="0">
          <a:noAutofit/>
        </a:bodyPr>
        <a:lstStyle/>
        <a:p>
          <a:pPr marL="0" lvl="0" indent="0" algn="l" defTabSz="622300">
            <a:lnSpc>
              <a:spcPct val="90000"/>
            </a:lnSpc>
            <a:spcBef>
              <a:spcPct val="0"/>
            </a:spcBef>
            <a:spcAft>
              <a:spcPct val="35000"/>
            </a:spcAft>
            <a:buNone/>
          </a:pPr>
          <a:r>
            <a:rPr lang="en-GB" sz="1400" kern="1200"/>
            <a:t>More Opportunities- All companies strive off finding employees who have great time management skills and can prioritize and fit work into their schedules. </a:t>
          </a:r>
          <a:endParaRPr lang="en-US" sz="1400" kern="1200"/>
        </a:p>
      </dsp:txBody>
      <dsp:txXfrm>
        <a:off x="1784930" y="3864145"/>
        <a:ext cx="3930069" cy="15453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6/13/2025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15270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6/13/2025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709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6/13/2025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28494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6/13/2025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455075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6/13/2025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30558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6/13/2025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199565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6/13/2025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55553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6/13/2025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88088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6/13/2025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690894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6/13/2025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17545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6/13/2025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78559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6/13/2025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01375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imated Wall Clock">
            <a:extLst>
              <a:ext uri="{FF2B5EF4-FFF2-40B4-BE49-F238E27FC236}">
                <a16:creationId xmlns:a16="http://schemas.microsoft.com/office/drawing/2014/main" id="{DA8BAC42-4C42-DD7A-D09A-2E395FA7F7E2}"/>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04088" y="2244909"/>
            <a:ext cx="4693473" cy="3954040"/>
          </a:xfrm>
        </p:spPr>
        <p:txBody>
          <a:bodyPr anchor="b">
            <a:normAutofit/>
          </a:bodyPr>
          <a:lstStyle/>
          <a:p>
            <a:pPr>
              <a:lnSpc>
                <a:spcPct val="90000"/>
              </a:lnSpc>
            </a:pPr>
            <a:r>
              <a:rPr lang="en-GB" sz="4200">
                <a:solidFill>
                  <a:srgbClr val="FFFFFF"/>
                </a:solidFill>
              </a:rPr>
              <a:t>Time Management: An Essential Skill for Success in Higher Education</a:t>
            </a:r>
          </a:p>
        </p:txBody>
      </p:sp>
      <p:sp>
        <p:nvSpPr>
          <p:cNvPr id="3" name="Subtitle 2"/>
          <p:cNvSpPr>
            <a:spLocks noGrp="1"/>
          </p:cNvSpPr>
          <p:nvPr>
            <p:ph type="subTitle" idx="1"/>
          </p:nvPr>
        </p:nvSpPr>
        <p:spPr>
          <a:xfrm>
            <a:off x="704088" y="659052"/>
            <a:ext cx="5819775" cy="670945"/>
          </a:xfrm>
        </p:spPr>
        <p:txBody>
          <a:bodyPr anchor="t">
            <a:normAutofit/>
          </a:bodyPr>
          <a:lstStyle/>
          <a:p>
            <a:r>
              <a:rPr lang="en-GB" dirty="0">
                <a:solidFill>
                  <a:srgbClr val="FFFFFF"/>
                </a:solidFill>
              </a:rPr>
              <a:t>By Alexandra Thomas</a:t>
            </a:r>
          </a:p>
        </p:txBody>
      </p:sp>
      <p:cxnSp>
        <p:nvCxnSpPr>
          <p:cNvPr id="13" name="Straight Connector 12">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14478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B9F88F-42E2-74CD-B77C-79B7A7919D60}"/>
              </a:ext>
            </a:extLst>
          </p:cNvPr>
          <p:cNvSpPr>
            <a:spLocks noGrp="1"/>
          </p:cNvSpPr>
          <p:nvPr>
            <p:ph type="title"/>
          </p:nvPr>
        </p:nvSpPr>
        <p:spPr>
          <a:xfrm>
            <a:off x="6696186" y="909637"/>
            <a:ext cx="4800600" cy="1307592"/>
          </a:xfrm>
        </p:spPr>
        <p:txBody>
          <a:bodyPr>
            <a:normAutofit/>
          </a:bodyPr>
          <a:lstStyle/>
          <a:p>
            <a:r>
              <a:rPr lang="en-GB" dirty="0"/>
              <a:t>Time Management </a:t>
            </a:r>
          </a:p>
        </p:txBody>
      </p:sp>
      <p:pic>
        <p:nvPicPr>
          <p:cNvPr id="5" name="Picture 4" descr="Clock and calendar on table">
            <a:extLst>
              <a:ext uri="{FF2B5EF4-FFF2-40B4-BE49-F238E27FC236}">
                <a16:creationId xmlns:a16="http://schemas.microsoft.com/office/drawing/2014/main" id="{D1B3A437-7A1F-C8C6-6724-9F11E4302BB4}"/>
              </a:ext>
            </a:extLst>
          </p:cNvPr>
          <p:cNvPicPr>
            <a:picLocks noChangeAspect="1"/>
          </p:cNvPicPr>
          <p:nvPr/>
        </p:nvPicPr>
        <p:blipFill>
          <a:blip r:embed="rId2"/>
          <a:srcRect l="41171" r="4" b="4"/>
          <a:stretch>
            <a:fillRect/>
          </a:stretch>
        </p:blipFill>
        <p:spPr>
          <a:xfrm>
            <a:off x="20" y="10"/>
            <a:ext cx="6044164" cy="6857990"/>
          </a:xfrm>
          <a:prstGeom prst="rect">
            <a:avLst/>
          </a:prstGeom>
        </p:spPr>
      </p:pic>
      <p:cxnSp>
        <p:nvCxnSpPr>
          <p:cNvPr id="11" name="Straight Connector 10">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F0EC4F-FDA9-AC0C-8C47-2551878BC641}"/>
              </a:ext>
            </a:extLst>
          </p:cNvPr>
          <p:cNvSpPr>
            <a:spLocks noGrp="1"/>
          </p:cNvSpPr>
          <p:nvPr>
            <p:ph idx="1"/>
          </p:nvPr>
        </p:nvSpPr>
        <p:spPr>
          <a:xfrm>
            <a:off x="6696186" y="2221992"/>
            <a:ext cx="4800600" cy="3739896"/>
          </a:xfrm>
        </p:spPr>
        <p:txBody>
          <a:bodyPr vert="horz" lIns="91440" tIns="45720" rIns="91440" bIns="45720" rtlCol="0">
            <a:normAutofit/>
          </a:bodyPr>
          <a:lstStyle/>
          <a:p>
            <a:r>
              <a:rPr lang="en-GB" sz="1900"/>
              <a:t>Time Management is basically how we plan and prioritise our tasks in order to increase effectiveness, efficiency and productivity. There are many things we need to plan and organise in our day to day lives whether that be hobbies we may have or responsibilities that need attention or work that needs to be submitted. Having a system and tools in place to help us along the way will make things a lot easier to manage and less stressful. </a:t>
            </a:r>
          </a:p>
        </p:txBody>
      </p:sp>
      <p:cxnSp>
        <p:nvCxnSpPr>
          <p:cNvPr id="13" name="Straight Connector 12">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8237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5184E4-C93A-4E34-8365-1886AAC5DE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C3405C-4C3B-D1FB-1F9D-8846B065EFB1}"/>
              </a:ext>
            </a:extLst>
          </p:cNvPr>
          <p:cNvSpPr>
            <a:spLocks noGrp="1"/>
          </p:cNvSpPr>
          <p:nvPr>
            <p:ph type="title"/>
          </p:nvPr>
        </p:nvSpPr>
        <p:spPr>
          <a:xfrm>
            <a:off x="704088" y="554762"/>
            <a:ext cx="3623818" cy="4559890"/>
          </a:xfrm>
        </p:spPr>
        <p:txBody>
          <a:bodyPr>
            <a:normAutofit/>
          </a:bodyPr>
          <a:lstStyle/>
          <a:p>
            <a:r>
              <a:rPr lang="en-GB" dirty="0"/>
              <a:t>Benefits of  Time Management</a:t>
            </a:r>
          </a:p>
        </p:txBody>
      </p:sp>
      <p:cxnSp>
        <p:nvCxnSpPr>
          <p:cNvPr id="11" name="Straight Connector 10">
            <a:extLst>
              <a:ext uri="{FF2B5EF4-FFF2-40B4-BE49-F238E27FC236}">
                <a16:creationId xmlns:a16="http://schemas.microsoft.com/office/drawing/2014/main" id="{8AB0D40B-37F7-4F1F-B956-AFC12066AB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68972" y="723901"/>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8B8BB4B-05FF-D827-F5F6-AD296C9A5E8F}"/>
              </a:ext>
            </a:extLst>
          </p:cNvPr>
          <p:cNvGraphicFramePr>
            <a:graphicFrameLocks noGrp="1"/>
          </p:cNvGraphicFramePr>
          <p:nvPr>
            <p:ph idx="1"/>
            <p:extLst>
              <p:ext uri="{D42A27DB-BD31-4B8C-83A1-F6EECF244321}">
                <p14:modId xmlns:p14="http://schemas.microsoft.com/office/powerpoint/2010/main" val="1749246690"/>
              </p:ext>
            </p:extLst>
          </p:nvPr>
        </p:nvGraphicFramePr>
        <p:xfrm>
          <a:off x="5715000" y="723900"/>
          <a:ext cx="5715000" cy="5410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403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F8D17-B44B-EF6E-C82A-2B632E745CBD}"/>
              </a:ext>
            </a:extLst>
          </p:cNvPr>
          <p:cNvSpPr>
            <a:spLocks noGrp="1"/>
          </p:cNvSpPr>
          <p:nvPr>
            <p:ph type="title"/>
          </p:nvPr>
        </p:nvSpPr>
        <p:spPr/>
        <p:txBody>
          <a:bodyPr/>
          <a:lstStyle/>
          <a:p>
            <a:r>
              <a:rPr lang="en-GB" dirty="0"/>
              <a:t>Benefits of  Time Management</a:t>
            </a:r>
          </a:p>
        </p:txBody>
      </p:sp>
      <p:sp>
        <p:nvSpPr>
          <p:cNvPr id="3" name="Content Placeholder 2">
            <a:extLst>
              <a:ext uri="{FF2B5EF4-FFF2-40B4-BE49-F238E27FC236}">
                <a16:creationId xmlns:a16="http://schemas.microsoft.com/office/drawing/2014/main" id="{876DE3EF-9E07-99AA-F597-2C48E3BA5498}"/>
              </a:ext>
            </a:extLst>
          </p:cNvPr>
          <p:cNvSpPr>
            <a:spLocks noGrp="1"/>
          </p:cNvSpPr>
          <p:nvPr>
            <p:ph idx="1"/>
          </p:nvPr>
        </p:nvSpPr>
        <p:spPr/>
        <p:txBody>
          <a:bodyPr vert="horz" lIns="91440" tIns="45720" rIns="91440" bIns="45720" rtlCol="0" anchor="t">
            <a:normAutofit lnSpcReduction="10000"/>
          </a:bodyPr>
          <a:lstStyle/>
          <a:p>
            <a:r>
              <a:rPr lang="en-GB" dirty="0"/>
              <a:t>Ability to realize goals- If you want to achieve your target in less time practising good time management skills can help you do that.</a:t>
            </a:r>
          </a:p>
          <a:p>
            <a:r>
              <a:rPr lang="en-GB" dirty="0"/>
              <a:t>To maximise your success set goals- Make sure that goals you set are in your reach, for example you have all of the tools and time to do this. You can use the 'SMART' method to help you predict if goals are achievable. Measurable, Attainable, Relevant and Timely.</a:t>
            </a:r>
          </a:p>
          <a:p>
            <a:r>
              <a:rPr lang="en-GB" dirty="0"/>
              <a:t>Prioritize Wisely- Use calendars or apps to help you see what needs to be done first and has the most importance.</a:t>
            </a:r>
          </a:p>
          <a:p>
            <a:r>
              <a:rPr lang="en-GB" dirty="0"/>
              <a:t>Set yourself Time Limits to Complete Tasks- This sharpens your focus and leads you to going more above and beyond before the deadline if you know there's some extra time you haven't used up.</a:t>
            </a:r>
          </a:p>
          <a:p>
            <a:endParaRPr lang="en-GB" dirty="0"/>
          </a:p>
          <a:p>
            <a:pPr marL="0" indent="0">
              <a:buNone/>
            </a:pPr>
            <a:endParaRPr lang="en-GB" dirty="0"/>
          </a:p>
        </p:txBody>
      </p:sp>
    </p:spTree>
    <p:extLst>
      <p:ext uri="{BB962C8B-B14F-4D97-AF65-F5344CB8AC3E}">
        <p14:creationId xmlns:p14="http://schemas.microsoft.com/office/powerpoint/2010/main" val="3694269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7072E-3AAB-5E5B-722B-982AF4F1431C}"/>
              </a:ext>
            </a:extLst>
          </p:cNvPr>
          <p:cNvSpPr>
            <a:spLocks noGrp="1"/>
          </p:cNvSpPr>
          <p:nvPr>
            <p:ph type="title"/>
          </p:nvPr>
        </p:nvSpPr>
        <p:spPr/>
        <p:txBody>
          <a:bodyPr/>
          <a:lstStyle/>
          <a:p>
            <a:r>
              <a:rPr lang="en-GB" dirty="0"/>
              <a:t>Take Breaks</a:t>
            </a:r>
          </a:p>
        </p:txBody>
      </p:sp>
      <p:sp>
        <p:nvSpPr>
          <p:cNvPr id="3" name="Content Placeholder 2">
            <a:extLst>
              <a:ext uri="{FF2B5EF4-FFF2-40B4-BE49-F238E27FC236}">
                <a16:creationId xmlns:a16="http://schemas.microsoft.com/office/drawing/2014/main" id="{7A1D2DBE-0DDA-81E5-51F4-C1FEA980FB0F}"/>
              </a:ext>
            </a:extLst>
          </p:cNvPr>
          <p:cNvSpPr>
            <a:spLocks noGrp="1"/>
          </p:cNvSpPr>
          <p:nvPr>
            <p:ph idx="1"/>
          </p:nvPr>
        </p:nvSpPr>
        <p:spPr/>
        <p:txBody>
          <a:bodyPr vert="horz" lIns="91440" tIns="45720" rIns="91440" bIns="45720" rtlCol="0" anchor="t">
            <a:normAutofit/>
          </a:bodyPr>
          <a:lstStyle/>
          <a:p>
            <a:r>
              <a:rPr lang="en-GB" dirty="0"/>
              <a:t>If you happen to feel tired, hungry, overwhelmed or stressed take a short break to eat some food, maybe have some fresh air walking the dog for 15 minutes. Too much stress can ruin how successful you are and affect </a:t>
            </a:r>
            <a:r>
              <a:rPr lang="en-GB" dirty="0" err="1"/>
              <a:t>perfomance</a:t>
            </a:r>
            <a:r>
              <a:rPr lang="en-GB" dirty="0"/>
              <a:t>. It helps you feel refreshed and ready to get back to work with a clearer mind.</a:t>
            </a:r>
          </a:p>
        </p:txBody>
      </p:sp>
    </p:spTree>
    <p:extLst>
      <p:ext uri="{BB962C8B-B14F-4D97-AF65-F5344CB8AC3E}">
        <p14:creationId xmlns:p14="http://schemas.microsoft.com/office/powerpoint/2010/main" val="3223785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8CA2-7034-4D35-E073-B5CCEDD79ED1}"/>
              </a:ext>
            </a:extLst>
          </p:cNvPr>
          <p:cNvSpPr>
            <a:spLocks noGrp="1"/>
          </p:cNvSpPr>
          <p:nvPr>
            <p:ph type="title"/>
          </p:nvPr>
        </p:nvSpPr>
        <p:spPr/>
        <p:txBody>
          <a:bodyPr/>
          <a:lstStyle/>
          <a:p>
            <a:r>
              <a:rPr lang="en-GB" dirty="0"/>
              <a:t>Seize  the Day</a:t>
            </a:r>
          </a:p>
        </p:txBody>
      </p:sp>
      <p:sp>
        <p:nvSpPr>
          <p:cNvPr id="3" name="Content Placeholder 2">
            <a:extLst>
              <a:ext uri="{FF2B5EF4-FFF2-40B4-BE49-F238E27FC236}">
                <a16:creationId xmlns:a16="http://schemas.microsoft.com/office/drawing/2014/main" id="{C77F6A1C-FD10-80BB-0159-FD2845711BD4}"/>
              </a:ext>
            </a:extLst>
          </p:cNvPr>
          <p:cNvSpPr>
            <a:spLocks noGrp="1"/>
          </p:cNvSpPr>
          <p:nvPr>
            <p:ph idx="1"/>
          </p:nvPr>
        </p:nvSpPr>
        <p:spPr/>
        <p:txBody>
          <a:bodyPr vert="horz" lIns="91440" tIns="45720" rIns="91440" bIns="45720" rtlCol="0" anchor="t">
            <a:normAutofit/>
          </a:bodyPr>
          <a:lstStyle/>
          <a:p>
            <a:r>
              <a:rPr lang="en-GB" dirty="0"/>
              <a:t>Make sure you are getting a good night sleep and are feeling refreshed when you wake up in the morning.</a:t>
            </a:r>
          </a:p>
          <a:p>
            <a:r>
              <a:rPr lang="en-GB" dirty="0"/>
              <a:t>Wake up early, You know what they say " The early bird catches the worm" . By waking up earlier you will find that </a:t>
            </a:r>
            <a:r>
              <a:rPr lang="en-GB" dirty="0" err="1"/>
              <a:t>theres</a:t>
            </a:r>
            <a:r>
              <a:rPr lang="en-GB" dirty="0"/>
              <a:t> a lot more time to do things that need to be done and you won't feel rushed or panicky.</a:t>
            </a:r>
          </a:p>
          <a:p>
            <a:r>
              <a:rPr lang="en-GB" dirty="0"/>
              <a:t>Learn to say no if anyone tries to add to your already overwhelming work load. You do not have to take on any more than you can manage.</a:t>
            </a:r>
          </a:p>
        </p:txBody>
      </p:sp>
    </p:spTree>
    <p:extLst>
      <p:ext uri="{BB962C8B-B14F-4D97-AF65-F5344CB8AC3E}">
        <p14:creationId xmlns:p14="http://schemas.microsoft.com/office/powerpoint/2010/main" val="367765911"/>
      </p:ext>
    </p:extLst>
  </p:cSld>
  <p:clrMapOvr>
    <a:masterClrMapping/>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ChronicleVTI</vt:lpstr>
      <vt:lpstr>Time Management: An Essential Skill for Success in Higher Education</vt:lpstr>
      <vt:lpstr>Time Management </vt:lpstr>
      <vt:lpstr>Benefits of  Time Management</vt:lpstr>
      <vt:lpstr>Benefits of  Time Management</vt:lpstr>
      <vt:lpstr>Take Breaks</vt:lpstr>
      <vt:lpstr>Seize  the 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289</cp:revision>
  <dcterms:created xsi:type="dcterms:W3CDTF">2025-06-13T18:52:04Z</dcterms:created>
  <dcterms:modified xsi:type="dcterms:W3CDTF">2025-06-13T19:41:29Z</dcterms:modified>
</cp:coreProperties>
</file>