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9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08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691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60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54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583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864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71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403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83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300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393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58471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32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866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374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031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473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99959-C41E-47C1-9387-209D74BF4FAE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937D87-0135-47F7-8130-4E1B51348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956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605669"/>
            <a:ext cx="9448800" cy="1825096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Festival Culture and Community Living</a:t>
            </a:r>
            <a:endParaRPr lang="en-GB" sz="40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20832"/>
            <a:ext cx="9448800" cy="685800"/>
          </a:xfrm>
        </p:spPr>
        <p:txBody>
          <a:bodyPr>
            <a:normAutofit lnSpcReduction="10000"/>
          </a:bodyPr>
          <a:lstStyle/>
          <a:p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enquiry into the role of objects and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estival events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human communities.</a:t>
            </a:r>
            <a:endParaRPr lang="en-GB" sz="2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709" y="3506633"/>
            <a:ext cx="8326582" cy="335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69712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Festivals?</a:t>
            </a:r>
            <a:br>
              <a:rPr lang="en-GB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my ethnographic research</a:t>
            </a:r>
            <a:endParaRPr lang="en-GB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interest</a:t>
            </a:r>
          </a:p>
          <a:p>
            <a:pPr marL="0" indent="0">
              <a:buNone/>
            </a:pP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the festival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society: E.G: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astronomical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cultural events. (Solstice, Saturnalia, Carnival) </a:t>
            </a:r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bonding &amp;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Festivals</a:t>
            </a: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Diversity of culture: Music, Fashion, Food, Art, CAM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of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Ritual, Dance,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 in Communication</a:t>
            </a: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08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Fieldwork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Locations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57401"/>
            <a:ext cx="10820400" cy="4024125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Party: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June 2017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Summer Solstice: June 2017</a:t>
            </a:r>
          </a:p>
          <a:p>
            <a:r>
              <a:rPr lang="en-GB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SurplusFest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July 2017</a:t>
            </a:r>
          </a:p>
          <a:p>
            <a:r>
              <a:rPr lang="en-GB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BoomTown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August 2017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3662" y="2057401"/>
            <a:ext cx="4372193" cy="29607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140" y="5018172"/>
            <a:ext cx="2886860" cy="18398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4532167"/>
            <a:ext cx="2875547" cy="218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09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Methodology &amp; Limitations</a:t>
            </a:r>
            <a:endParaRPr lang="en-GB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Methodology: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Thematic analysis </a:t>
            </a: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 &amp; Notes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 as gatekeepers</a:t>
            </a:r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Accessibility: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 &amp; Networking</a:t>
            </a: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Information: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acquire and manage data: Accuracy of dictation, Asking questions and flow of conversation, compiling data into an organised structure. </a:t>
            </a: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focus </a:t>
            </a:r>
          </a:p>
          <a:p>
            <a:pPr marL="0" indent="0">
              <a:buNone/>
            </a:pP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10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262735"/>
            <a:ext cx="8610600" cy="1293028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and Application</a:t>
            </a:r>
            <a:endParaRPr lang="en-GB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134" y="1555763"/>
            <a:ext cx="10820400" cy="40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Michel Maffesoli: Proxemics and Neo-Tribalism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Emile Durkheim: Puissance &amp; Collective Effervescence 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Greg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Downey: Equilibrium and Schema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Alessandro </a:t>
            </a:r>
            <a:r>
              <a:rPr lang="en-GB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Falassi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Time out of time and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Morphology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 </a:t>
            </a:r>
            <a:r>
              <a:rPr lang="en-GB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Ingold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Soul life and Life of the soul (Polyphony in a song, Ontogeny) </a:t>
            </a:r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 </a:t>
            </a:r>
            <a:r>
              <a:rPr lang="en-GB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Prittchard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Anthropophagy and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nthropemy: the appropriation and rejection of ‘the other’</a:t>
            </a:r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245" y="4765182"/>
            <a:ext cx="3965955" cy="20928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4765182"/>
            <a:ext cx="3628623" cy="209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8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Of Dissertation</a:t>
            </a:r>
            <a:endParaRPr lang="en-GB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on research in modern ethnographic settings (Research in ephemeral places)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of the role of festive occasions in social 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in the role of Music &amp; Art in Festivals and their use for the individual</a:t>
            </a:r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enquire about r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ole of objects in communication and research</a:t>
            </a: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Expand on the debate on culture and evolution: is culture a static system or one that constantly feeds into itself to create anew? Is evolution a linear movement? </a:t>
            </a:r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society affected by the </a:t>
            </a:r>
            <a:r>
              <a:rPr lang="en-GB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proxemic</a:t>
            </a:r>
            <a:r>
              <a:rPr lang="en-GB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aspect of social experience?</a:t>
            </a: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08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582878"/>
            <a:ext cx="8610600" cy="1293028"/>
          </a:xfrm>
        </p:spPr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Bibliography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75906"/>
            <a:ext cx="10820400" cy="4024125"/>
          </a:xfrm>
        </p:spPr>
        <p:txBody>
          <a:bodyPr>
            <a:noAutofit/>
          </a:bodyPr>
          <a:lstStyle/>
          <a:p>
            <a:pPr algn="ctr"/>
            <a:r>
              <a:rPr lang="en-GB" sz="16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 Resources</a:t>
            </a:r>
          </a:p>
          <a:p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Maffesoli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Michel: </a:t>
            </a:r>
            <a:r>
              <a:rPr lang="en-GB" sz="1200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 of the tribes, the decline of individualism in mass society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Translated by Don Smith, Published by Sage Publications, Published in English in 1996. </a:t>
            </a:r>
          </a:p>
          <a:p>
            <a:r>
              <a:rPr lang="en-GB" sz="12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Falassi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(1987) Festival: Definition and morphology. In: </a:t>
            </a:r>
            <a:r>
              <a:rPr lang="en-GB" sz="12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Falassi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Ed., Time out of Time, University of New Mexico Press, Albuquerque.</a:t>
            </a:r>
          </a:p>
          <a:p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Lende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 Daniel, Downey Greg (editors): </a:t>
            </a:r>
            <a:r>
              <a:rPr lang="en-GB" sz="1200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Encultured Brain, An Introduction to Neuroanthropology, 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Published by: The MIT Press, Cambridge, Massachusetts, London, England, 2012</a:t>
            </a:r>
          </a:p>
          <a:p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 John, Graham (edited by): </a:t>
            </a:r>
            <a:r>
              <a:rPr lang="en-GB" sz="1200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Rave Culture and Religion,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Published by: Routledge, Abingdon, Oxon, 2004</a:t>
            </a:r>
          </a:p>
          <a:p>
            <a:pPr algn="ctr"/>
            <a:r>
              <a:rPr lang="en-GB" sz="16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Picture Resources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://d49r1np2lhhxv.cloudfront.net/www/photos/BoomTown2017_C1.jpg, </a:t>
            </a:r>
            <a:endParaRPr lang="en-GB" sz="1200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www.doozermcdooze.com/wp-content/uploads/2016/05/surplus-fest.jpg</a:t>
            </a:r>
          </a:p>
          <a:p>
            <a:pPr algn="ctr"/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static.independent.co.uk/s3fs-public/thumbnails/image/2016/06/21/11/summer-solstice-rex3.jpg</a:t>
            </a:r>
          </a:p>
          <a:p>
            <a:pPr algn="ctr"/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sillyjunk.files.wordpress.com/2007/12/optical-illusion-rotation.gif</a:t>
            </a:r>
          </a:p>
          <a:p>
            <a:pPr algn="ctr"/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http://4.bp.blogspot.com/_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w24MidipB5w/TK8hu2pPMnI/AAAAAAAAARY/8MuLAHWQT5Y/s1600/effervescence.jpg</a:t>
            </a:r>
          </a:p>
          <a:p>
            <a:pPr algn="ctr"/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https://media.timeout.com/images/101887547/image.jpg</a:t>
            </a:r>
            <a:endParaRPr lang="en-GB" sz="1200" dirty="0" smtClean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 Resources</a:t>
            </a:r>
            <a:endParaRPr lang="en-GB" sz="1600" b="1" u="sng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www.youtube.com/watch?v=iEWS89dd9nM – Tim </a:t>
            </a:r>
            <a:r>
              <a:rPr lang="en-GB" sz="12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Ingold</a:t>
            </a:r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One world Anthropology</a:t>
            </a:r>
          </a:p>
          <a:p>
            <a:pPr algn="ctr"/>
            <a:r>
              <a:rPr lang="en-GB" sz="1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www.youtube.com/watch?v=Li9OnvVG7to Eduardo </a:t>
            </a:r>
            <a:r>
              <a:rPr lang="en-GB" sz="1200" dirty="0" err="1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Viveiros</a:t>
            </a:r>
            <a:r>
              <a:rPr lang="en-GB" sz="1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Castro: Through the looking glass of language</a:t>
            </a:r>
          </a:p>
        </p:txBody>
      </p:sp>
    </p:spTree>
    <p:extLst>
      <p:ext uri="{BB962C8B-B14F-4D97-AF65-F5344CB8AC3E}">
        <p14:creationId xmlns:p14="http://schemas.microsoft.com/office/powerpoint/2010/main" val="94329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1159</TotalTime>
  <Words>487</Words>
  <Application>Microsoft Office PowerPoint</Application>
  <PresentationFormat>Widescreen</PresentationFormat>
  <Paragraphs>62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Times New Roman</vt:lpstr>
      <vt:lpstr>Vapor Trail</vt:lpstr>
      <vt:lpstr>Festival Culture and Community Living</vt:lpstr>
      <vt:lpstr>why Festivals? An introduction to my ethnographic research</vt:lpstr>
      <vt:lpstr>Fieldwork Locations</vt:lpstr>
      <vt:lpstr>Methodology &amp; Limitations</vt:lpstr>
      <vt:lpstr>Theory and Application</vt:lpstr>
      <vt:lpstr>Purpose Of Dissertation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Festival Culture and Community Living</dc:title>
  <dc:creator>Selmo Alves</dc:creator>
  <cp:lastModifiedBy>Selmo Alves</cp:lastModifiedBy>
  <cp:revision>27</cp:revision>
  <dcterms:created xsi:type="dcterms:W3CDTF">2018-01-23T13:38:33Z</dcterms:created>
  <dcterms:modified xsi:type="dcterms:W3CDTF">2018-01-25T11:47:42Z</dcterms:modified>
</cp:coreProperties>
</file>