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46"/>
  </p:notesMasterIdLst>
  <p:sldIdLst>
    <p:sldId id="871" r:id="rId5"/>
    <p:sldId id="270" r:id="rId6"/>
    <p:sldId id="530" r:id="rId7"/>
    <p:sldId id="344" r:id="rId8"/>
    <p:sldId id="556" r:id="rId9"/>
    <p:sldId id="531" r:id="rId10"/>
    <p:sldId id="886" r:id="rId11"/>
    <p:sldId id="411" r:id="rId12"/>
    <p:sldId id="414" r:id="rId13"/>
    <p:sldId id="353" r:id="rId14"/>
    <p:sldId id="885" r:id="rId15"/>
    <p:sldId id="338" r:id="rId16"/>
    <p:sldId id="888" r:id="rId17"/>
    <p:sldId id="541" r:id="rId18"/>
    <p:sldId id="547" r:id="rId19"/>
    <p:sldId id="890" r:id="rId20"/>
    <p:sldId id="320" r:id="rId21"/>
    <p:sldId id="538" r:id="rId22"/>
    <p:sldId id="555" r:id="rId23"/>
    <p:sldId id="546" r:id="rId24"/>
    <p:sldId id="548" r:id="rId25"/>
    <p:sldId id="891" r:id="rId26"/>
    <p:sldId id="321" r:id="rId27"/>
    <p:sldId id="539" r:id="rId28"/>
    <p:sldId id="893" r:id="rId29"/>
    <p:sldId id="894" r:id="rId30"/>
    <p:sldId id="895" r:id="rId31"/>
    <p:sldId id="542" r:id="rId32"/>
    <p:sldId id="892" r:id="rId33"/>
    <p:sldId id="543" r:id="rId34"/>
    <p:sldId id="415" r:id="rId35"/>
    <p:sldId id="540" r:id="rId36"/>
    <p:sldId id="889" r:id="rId37"/>
    <p:sldId id="883" r:id="rId38"/>
    <p:sldId id="884" r:id="rId39"/>
    <p:sldId id="290" r:id="rId40"/>
    <p:sldId id="289" r:id="rId41"/>
    <p:sldId id="317" r:id="rId42"/>
    <p:sldId id="413" r:id="rId43"/>
    <p:sldId id="412" r:id="rId44"/>
    <p:sldId id="306" r:id="rId45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871"/>
            <p14:sldId id="270"/>
            <p14:sldId id="530"/>
            <p14:sldId id="344"/>
            <p14:sldId id="556"/>
            <p14:sldId id="531"/>
            <p14:sldId id="886"/>
            <p14:sldId id="411"/>
            <p14:sldId id="414"/>
            <p14:sldId id="353"/>
            <p14:sldId id="885"/>
            <p14:sldId id="338"/>
            <p14:sldId id="888"/>
            <p14:sldId id="541"/>
            <p14:sldId id="547"/>
            <p14:sldId id="890"/>
            <p14:sldId id="320"/>
            <p14:sldId id="538"/>
            <p14:sldId id="555"/>
            <p14:sldId id="546"/>
            <p14:sldId id="548"/>
            <p14:sldId id="891"/>
            <p14:sldId id="321"/>
            <p14:sldId id="539"/>
            <p14:sldId id="893"/>
            <p14:sldId id="894"/>
            <p14:sldId id="895"/>
            <p14:sldId id="542"/>
            <p14:sldId id="892"/>
            <p14:sldId id="543"/>
            <p14:sldId id="415"/>
            <p14:sldId id="540"/>
            <p14:sldId id="889"/>
            <p14:sldId id="883"/>
            <p14:sldId id="884"/>
            <p14:sldId id="290"/>
            <p14:sldId id="289"/>
            <p14:sldId id="317"/>
            <p14:sldId id="413"/>
            <p14:sldId id="412"/>
            <p14:sldId id="30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DA6B2B-48AE-427D-845F-C53947AFDD09}" v="150" dt="2025-10-21T15:15:29.9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444" autoAdjust="0"/>
    <p:restoredTop sz="93224" autoAdjust="0"/>
  </p:normalViewPr>
  <p:slideViewPr>
    <p:cSldViewPr snapToGrid="0">
      <p:cViewPr varScale="1">
        <p:scale>
          <a:sx n="69" d="100"/>
          <a:sy n="69" d="100"/>
        </p:scale>
        <p:origin x="63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5B6848A2-657C-4AC6-AE0B-A7849134606C}"/>
    <pc:docChg chg="custSel addSld modSld sldOrd modSection">
      <pc:chgData name="James Williams" userId="c957a50b-491f-4d94-b4bc-52aca3e2340d" providerId="ADAL" clId="{5B6848A2-657C-4AC6-AE0B-A7849134606C}" dt="2022-10-27T14:13:43.444" v="660" actId="1076"/>
      <pc:docMkLst>
        <pc:docMk/>
      </pc:docMkLst>
      <pc:sldChg chg="modSp add mod ord">
        <pc:chgData name="James Williams" userId="c957a50b-491f-4d94-b4bc-52aca3e2340d" providerId="ADAL" clId="{5B6848A2-657C-4AC6-AE0B-A7849134606C}" dt="2022-10-27T14:13:43.444" v="660" actId="1076"/>
        <pc:sldMkLst>
          <pc:docMk/>
          <pc:sldMk cId="542520339" sldId="542"/>
        </pc:sldMkLst>
      </pc:sldChg>
    </pc:docChg>
  </pc:docChgLst>
  <pc:docChgLst>
    <pc:chgData name="James Williams" userId="c957a50b-491f-4d94-b4bc-52aca3e2340d" providerId="ADAL" clId="{CFE132CF-42F5-4462-966A-3940C645EB2E}"/>
    <pc:docChg chg="undo redo custSel addSld delSld modSld modSection">
      <pc:chgData name="James Williams" userId="c957a50b-491f-4d94-b4bc-52aca3e2340d" providerId="ADAL" clId="{CFE132CF-42F5-4462-966A-3940C645EB2E}" dt="2023-10-09T12:15:38.601" v="1251" actId="2696"/>
      <pc:docMkLst>
        <pc:docMk/>
      </pc:docMkLst>
      <pc:sldChg chg="modSp mod">
        <pc:chgData name="James Williams" userId="c957a50b-491f-4d94-b4bc-52aca3e2340d" providerId="ADAL" clId="{CFE132CF-42F5-4462-966A-3940C645EB2E}" dt="2023-10-09T11:56:15.771" v="30" actId="20577"/>
        <pc:sldMkLst>
          <pc:docMk/>
          <pc:sldMk cId="2059632143" sldId="320"/>
        </pc:sldMkLst>
      </pc:sldChg>
      <pc:sldChg chg="modSp mod">
        <pc:chgData name="James Williams" userId="c957a50b-491f-4d94-b4bc-52aca3e2340d" providerId="ADAL" clId="{CFE132CF-42F5-4462-966A-3940C645EB2E}" dt="2023-10-09T12:04:33.507" v="557" actId="20577"/>
        <pc:sldMkLst>
          <pc:docMk/>
          <pc:sldMk cId="542520339" sldId="542"/>
        </pc:sldMkLst>
      </pc:sldChg>
      <pc:sldChg chg="modSp add mod">
        <pc:chgData name="James Williams" userId="c957a50b-491f-4d94-b4bc-52aca3e2340d" providerId="ADAL" clId="{CFE132CF-42F5-4462-966A-3940C645EB2E}" dt="2023-10-09T12:15:26.571" v="1250" actId="403"/>
        <pc:sldMkLst>
          <pc:docMk/>
          <pc:sldMk cId="3380252544" sldId="543"/>
        </pc:sldMkLst>
      </pc:sldChg>
      <pc:sldChg chg="modSp new del mod">
        <pc:chgData name="James Williams" userId="c957a50b-491f-4d94-b4bc-52aca3e2340d" providerId="ADAL" clId="{CFE132CF-42F5-4462-966A-3940C645EB2E}" dt="2023-10-09T11:58:58.030" v="132" actId="2696"/>
        <pc:sldMkLst>
          <pc:docMk/>
          <pc:sldMk cId="3254344415" sldId="544"/>
        </pc:sldMkLst>
      </pc:sldChg>
      <pc:sldChg chg="modSp add del mod">
        <pc:chgData name="James Williams" userId="c957a50b-491f-4d94-b4bc-52aca3e2340d" providerId="ADAL" clId="{CFE132CF-42F5-4462-966A-3940C645EB2E}" dt="2023-10-09T12:15:38.601" v="1251" actId="2696"/>
        <pc:sldMkLst>
          <pc:docMk/>
          <pc:sldMk cId="3492848751" sldId="545"/>
        </pc:sldMkLst>
      </pc:sldChg>
    </pc:docChg>
  </pc:docChgLst>
  <pc:docChgLst>
    <pc:chgData name="James Williams" userId="c957a50b-491f-4d94-b4bc-52aca3e2340d" providerId="ADAL" clId="{9EDA6B2B-48AE-427D-845F-C53947AFDD09}"/>
    <pc:docChg chg="undo redo custSel addSld delSld modSld sldOrd modSection">
      <pc:chgData name="James Williams" userId="c957a50b-491f-4d94-b4bc-52aca3e2340d" providerId="ADAL" clId="{9EDA6B2B-48AE-427D-845F-C53947AFDD09}" dt="2025-10-21T15:16:15.668" v="5598" actId="1076"/>
      <pc:docMkLst>
        <pc:docMk/>
      </pc:docMkLst>
      <pc:sldChg chg="delSp modSp mod">
        <pc:chgData name="James Williams" userId="c957a50b-491f-4d94-b4bc-52aca3e2340d" providerId="ADAL" clId="{9EDA6B2B-48AE-427D-845F-C53947AFDD09}" dt="2025-10-14T14:15:12.701" v="73" actId="14100"/>
        <pc:sldMkLst>
          <pc:docMk/>
          <pc:sldMk cId="392036152" sldId="270"/>
        </pc:sldMkLst>
        <pc:spChg chg="mod">
          <ac:chgData name="James Williams" userId="c957a50b-491f-4d94-b4bc-52aca3e2340d" providerId="ADAL" clId="{9EDA6B2B-48AE-427D-845F-C53947AFDD09}" dt="2025-10-14T14:15:03.310" v="72" actId="20577"/>
          <ac:spMkLst>
            <pc:docMk/>
            <pc:sldMk cId="392036152" sldId="270"/>
            <ac:spMk id="10" creationId="{3E59D016-A01A-4AC7-A9BB-2E4004751B8F}"/>
          </ac:spMkLst>
        </pc:spChg>
        <pc:picChg chg="mod">
          <ac:chgData name="James Williams" userId="c957a50b-491f-4d94-b4bc-52aca3e2340d" providerId="ADAL" clId="{9EDA6B2B-48AE-427D-845F-C53947AFDD09}" dt="2025-10-14T14:15:12.701" v="73" actId="14100"/>
          <ac:picMkLst>
            <pc:docMk/>
            <pc:sldMk cId="392036152" sldId="270"/>
            <ac:picMk id="5" creationId="{00000000-0000-0000-0000-000000000000}"/>
          </ac:picMkLst>
        </pc:picChg>
      </pc:sldChg>
      <pc:sldChg chg="modSp mod ord">
        <pc:chgData name="James Williams" userId="c957a50b-491f-4d94-b4bc-52aca3e2340d" providerId="ADAL" clId="{9EDA6B2B-48AE-427D-845F-C53947AFDD09}" dt="2025-10-20T11:40:45.726" v="3364" actId="20577"/>
        <pc:sldMkLst>
          <pc:docMk/>
          <pc:sldMk cId="4112912670" sldId="290"/>
        </pc:sldMkLst>
        <pc:spChg chg="mod">
          <ac:chgData name="James Williams" userId="c957a50b-491f-4d94-b4bc-52aca3e2340d" providerId="ADAL" clId="{9EDA6B2B-48AE-427D-845F-C53947AFDD09}" dt="2025-10-20T11:40:45.726" v="3364" actId="20577"/>
          <ac:spMkLst>
            <pc:docMk/>
            <pc:sldMk cId="4112912670" sldId="290"/>
            <ac:spMk id="4" creationId="{0833C173-4216-4B13-AEB2-DD282EBE7E44}"/>
          </ac:spMkLst>
        </pc:spChg>
      </pc:sldChg>
      <pc:sldChg chg="addSp modSp mod">
        <pc:chgData name="James Williams" userId="c957a50b-491f-4d94-b4bc-52aca3e2340d" providerId="ADAL" clId="{9EDA6B2B-48AE-427D-845F-C53947AFDD09}" dt="2025-10-19T12:52:34.069" v="2125" actId="113"/>
        <pc:sldMkLst>
          <pc:docMk/>
          <pc:sldMk cId="2059632143" sldId="320"/>
        </pc:sldMkLst>
        <pc:spChg chg="mod">
          <ac:chgData name="James Williams" userId="c957a50b-491f-4d94-b4bc-52aca3e2340d" providerId="ADAL" clId="{9EDA6B2B-48AE-427D-845F-C53947AFDD09}" dt="2025-10-19T12:52:34.069" v="2125" actId="113"/>
          <ac:spMkLst>
            <pc:docMk/>
            <pc:sldMk cId="2059632143" sldId="320"/>
            <ac:spMk id="3" creationId="{7F4E3F27-B90A-4788-8BF3-38D2A26A5A53}"/>
          </ac:spMkLst>
        </pc:spChg>
        <pc:grpChg chg="add mod">
          <ac:chgData name="James Williams" userId="c957a50b-491f-4d94-b4bc-52aca3e2340d" providerId="ADAL" clId="{9EDA6B2B-48AE-427D-845F-C53947AFDD09}" dt="2025-10-19T12:51:58.572" v="2116" actId="1076"/>
          <ac:grpSpMkLst>
            <pc:docMk/>
            <pc:sldMk cId="2059632143" sldId="320"/>
            <ac:grpSpMk id="5" creationId="{FDDFD1F7-2536-B8DF-B29E-5520C540A117}"/>
          </ac:grpSpMkLst>
        </pc:grpChg>
        <pc:picChg chg="mod">
          <ac:chgData name="James Williams" userId="c957a50b-491f-4d94-b4bc-52aca3e2340d" providerId="ADAL" clId="{9EDA6B2B-48AE-427D-845F-C53947AFDD09}" dt="2025-10-19T12:51:20.856" v="2104"/>
          <ac:picMkLst>
            <pc:docMk/>
            <pc:sldMk cId="2059632143" sldId="320"/>
            <ac:picMk id="9" creationId="{585CBF2F-B308-E40D-E320-32D97F47154A}"/>
          </ac:picMkLst>
        </pc:picChg>
        <pc:picChg chg="mod">
          <ac:chgData name="James Williams" userId="c957a50b-491f-4d94-b4bc-52aca3e2340d" providerId="ADAL" clId="{9EDA6B2B-48AE-427D-845F-C53947AFDD09}" dt="2025-10-19T12:51:20.856" v="2104"/>
          <ac:picMkLst>
            <pc:docMk/>
            <pc:sldMk cId="2059632143" sldId="320"/>
            <ac:picMk id="10" creationId="{8F46EA6A-0E66-5C8E-3E7B-8037CA4E83B8}"/>
          </ac:picMkLst>
        </pc:picChg>
      </pc:sldChg>
      <pc:sldChg chg="delSp modSp mod ord">
        <pc:chgData name="James Williams" userId="c957a50b-491f-4d94-b4bc-52aca3e2340d" providerId="ADAL" clId="{9EDA6B2B-48AE-427D-845F-C53947AFDD09}" dt="2025-10-19T14:00:24.390" v="2451" actId="20577"/>
        <pc:sldMkLst>
          <pc:docMk/>
          <pc:sldMk cId="1520081531" sldId="321"/>
        </pc:sldMkLst>
        <pc:spChg chg="mod">
          <ac:chgData name="James Williams" userId="c957a50b-491f-4d94-b4bc-52aca3e2340d" providerId="ADAL" clId="{9EDA6B2B-48AE-427D-845F-C53947AFDD09}" dt="2025-10-19T14:00:24.390" v="2451" actId="20577"/>
          <ac:spMkLst>
            <pc:docMk/>
            <pc:sldMk cId="1520081531" sldId="321"/>
            <ac:spMk id="2" creationId="{9EA5BAF8-6357-4AD1-A22B-A7910C58736C}"/>
          </ac:spMkLst>
        </pc:spChg>
        <pc:spChg chg="mod">
          <ac:chgData name="James Williams" userId="c957a50b-491f-4d94-b4bc-52aca3e2340d" providerId="ADAL" clId="{9EDA6B2B-48AE-427D-845F-C53947AFDD09}" dt="2025-10-19T14:00:22.063" v="2450" actId="1076"/>
          <ac:spMkLst>
            <pc:docMk/>
            <pc:sldMk cId="1520081531" sldId="321"/>
            <ac:spMk id="3" creationId="{7F4E3F27-B90A-4788-8BF3-38D2A26A5A53}"/>
          </ac:spMkLst>
        </pc:spChg>
        <pc:picChg chg="mod">
          <ac:chgData name="James Williams" userId="c957a50b-491f-4d94-b4bc-52aca3e2340d" providerId="ADAL" clId="{9EDA6B2B-48AE-427D-845F-C53947AFDD09}" dt="2025-10-19T14:00:22.063" v="2450" actId="1076"/>
          <ac:picMkLst>
            <pc:docMk/>
            <pc:sldMk cId="1520081531" sldId="321"/>
            <ac:picMk id="6" creationId="{C539B714-6F7A-4C8A-8C67-CACA7D2A8ECA}"/>
          </ac:picMkLst>
        </pc:picChg>
      </pc:sldChg>
      <pc:sldChg chg="modSp mod">
        <pc:chgData name="James Williams" userId="c957a50b-491f-4d94-b4bc-52aca3e2340d" providerId="ADAL" clId="{9EDA6B2B-48AE-427D-845F-C53947AFDD09}" dt="2025-10-20T08:53:13.920" v="3350" actId="20577"/>
        <pc:sldMkLst>
          <pc:docMk/>
          <pc:sldMk cId="3189732809" sldId="338"/>
        </pc:sldMkLst>
        <pc:spChg chg="mod">
          <ac:chgData name="James Williams" userId="c957a50b-491f-4d94-b4bc-52aca3e2340d" providerId="ADAL" clId="{9EDA6B2B-48AE-427D-845F-C53947AFDD09}" dt="2025-10-19T12:45:32.619" v="2099" actId="27636"/>
          <ac:spMkLst>
            <pc:docMk/>
            <pc:sldMk cId="3189732809" sldId="338"/>
            <ac:spMk id="2" creationId="{22D28B8D-C1C5-4905-9AC6-2D657D2475F1}"/>
          </ac:spMkLst>
        </pc:spChg>
        <pc:spChg chg="mod">
          <ac:chgData name="James Williams" userId="c957a50b-491f-4d94-b4bc-52aca3e2340d" providerId="ADAL" clId="{9EDA6B2B-48AE-427D-845F-C53947AFDD09}" dt="2025-10-20T08:53:13.920" v="3350" actId="20577"/>
          <ac:spMkLst>
            <pc:docMk/>
            <pc:sldMk cId="3189732809" sldId="338"/>
            <ac:spMk id="5" creationId="{93E1F041-1E1B-A839-6A5C-3AB8ED79A0BB}"/>
          </ac:spMkLst>
        </pc:spChg>
        <pc:picChg chg="mod">
          <ac:chgData name="James Williams" userId="c957a50b-491f-4d94-b4bc-52aca3e2340d" providerId="ADAL" clId="{9EDA6B2B-48AE-427D-845F-C53947AFDD09}" dt="2025-10-19T12:45:35.274" v="2100" actId="1076"/>
          <ac:picMkLst>
            <pc:docMk/>
            <pc:sldMk cId="3189732809" sldId="338"/>
            <ac:picMk id="6" creationId="{50E7E2DD-0220-6E99-28B8-7BFD247D2057}"/>
          </ac:picMkLst>
        </pc:picChg>
      </pc:sldChg>
      <pc:sldChg chg="modSp mod">
        <pc:chgData name="James Williams" userId="c957a50b-491f-4d94-b4bc-52aca3e2340d" providerId="ADAL" clId="{9EDA6B2B-48AE-427D-845F-C53947AFDD09}" dt="2025-10-15T14:04:22.236" v="819" actId="20577"/>
        <pc:sldMkLst>
          <pc:docMk/>
          <pc:sldMk cId="1298342852" sldId="344"/>
        </pc:sldMkLst>
        <pc:spChg chg="mod">
          <ac:chgData name="James Williams" userId="c957a50b-491f-4d94-b4bc-52aca3e2340d" providerId="ADAL" clId="{9EDA6B2B-48AE-427D-845F-C53947AFDD09}" dt="2025-10-14T14:17:30.482" v="130" actId="20577"/>
          <ac:spMkLst>
            <pc:docMk/>
            <pc:sldMk cId="1298342852" sldId="344"/>
            <ac:spMk id="2" creationId="{9EA5BAF8-6357-4AD1-A22B-A7910C58736C}"/>
          </ac:spMkLst>
        </pc:spChg>
        <pc:spChg chg="mod">
          <ac:chgData name="James Williams" userId="c957a50b-491f-4d94-b4bc-52aca3e2340d" providerId="ADAL" clId="{9EDA6B2B-48AE-427D-845F-C53947AFDD09}" dt="2025-10-15T14:04:22.236" v="819" actId="20577"/>
          <ac:spMkLst>
            <pc:docMk/>
            <pc:sldMk cId="1298342852" sldId="344"/>
            <ac:spMk id="3" creationId="{7F4E3F27-B90A-4788-8BF3-38D2A26A5A53}"/>
          </ac:spMkLst>
        </pc:spChg>
      </pc:sldChg>
      <pc:sldChg chg="modSp mod">
        <pc:chgData name="James Williams" userId="c957a50b-491f-4d94-b4bc-52aca3e2340d" providerId="ADAL" clId="{9EDA6B2B-48AE-427D-845F-C53947AFDD09}" dt="2025-10-15T14:01:10.830" v="792" actId="20577"/>
        <pc:sldMkLst>
          <pc:docMk/>
          <pc:sldMk cId="2504878855" sldId="353"/>
        </pc:sldMkLst>
        <pc:spChg chg="mod">
          <ac:chgData name="James Williams" userId="c957a50b-491f-4d94-b4bc-52aca3e2340d" providerId="ADAL" clId="{9EDA6B2B-48AE-427D-845F-C53947AFDD09}" dt="2025-10-15T14:01:10.830" v="792" actId="20577"/>
          <ac:spMkLst>
            <pc:docMk/>
            <pc:sldMk cId="2504878855" sldId="353"/>
            <ac:spMk id="2" creationId="{47227AC0-BACA-40D5-85F1-620995A9740E}"/>
          </ac:spMkLst>
        </pc:spChg>
      </pc:sldChg>
      <pc:sldChg chg="modSp mod">
        <pc:chgData name="James Williams" userId="c957a50b-491f-4d94-b4bc-52aca3e2340d" providerId="ADAL" clId="{9EDA6B2B-48AE-427D-845F-C53947AFDD09}" dt="2025-10-15T14:00:14.539" v="780" actId="20577"/>
        <pc:sldMkLst>
          <pc:docMk/>
          <pc:sldMk cId="319275586" sldId="411"/>
        </pc:sldMkLst>
        <pc:spChg chg="mod">
          <ac:chgData name="James Williams" userId="c957a50b-491f-4d94-b4bc-52aca3e2340d" providerId="ADAL" clId="{9EDA6B2B-48AE-427D-845F-C53947AFDD09}" dt="2025-10-15T14:00:14.539" v="780" actId="20577"/>
          <ac:spMkLst>
            <pc:docMk/>
            <pc:sldMk cId="319275586" sldId="411"/>
            <ac:spMk id="5" creationId="{E3E90BAF-3B27-48B4-BD41-2BDEA6F42B62}"/>
          </ac:spMkLst>
        </pc:spChg>
      </pc:sldChg>
      <pc:sldChg chg="modSp mod">
        <pc:chgData name="James Williams" userId="c957a50b-491f-4d94-b4bc-52aca3e2340d" providerId="ADAL" clId="{9EDA6B2B-48AE-427D-845F-C53947AFDD09}" dt="2025-10-20T11:40:18.682" v="3358" actId="404"/>
        <pc:sldMkLst>
          <pc:docMk/>
          <pc:sldMk cId="185660039" sldId="412"/>
        </pc:sldMkLst>
        <pc:spChg chg="mod">
          <ac:chgData name="James Williams" userId="c957a50b-491f-4d94-b4bc-52aca3e2340d" providerId="ADAL" clId="{9EDA6B2B-48AE-427D-845F-C53947AFDD09}" dt="2025-10-20T11:40:18.682" v="3358" actId="404"/>
          <ac:spMkLst>
            <pc:docMk/>
            <pc:sldMk cId="185660039" sldId="412"/>
            <ac:spMk id="6" creationId="{8ABAC46C-00EF-4388-A6DE-EC816438D81A}"/>
          </ac:spMkLst>
        </pc:spChg>
      </pc:sldChg>
      <pc:sldChg chg="modSp mod">
        <pc:chgData name="James Williams" userId="c957a50b-491f-4d94-b4bc-52aca3e2340d" providerId="ADAL" clId="{9EDA6B2B-48AE-427D-845F-C53947AFDD09}" dt="2025-10-20T11:40:11.433" v="3356" actId="1076"/>
        <pc:sldMkLst>
          <pc:docMk/>
          <pc:sldMk cId="1967738470" sldId="413"/>
        </pc:sldMkLst>
        <pc:spChg chg="mod">
          <ac:chgData name="James Williams" userId="c957a50b-491f-4d94-b4bc-52aca3e2340d" providerId="ADAL" clId="{9EDA6B2B-48AE-427D-845F-C53947AFDD09}" dt="2025-10-20T11:40:11.433" v="3356" actId="1076"/>
          <ac:spMkLst>
            <pc:docMk/>
            <pc:sldMk cId="1967738470" sldId="413"/>
            <ac:spMk id="5" creationId="{6393DB5A-45BB-4E64-9FDC-5E3F2EC7114E}"/>
          </ac:spMkLst>
        </pc:spChg>
      </pc:sldChg>
      <pc:sldChg chg="modSp mod">
        <pc:chgData name="James Williams" userId="c957a50b-491f-4d94-b4bc-52aca3e2340d" providerId="ADAL" clId="{9EDA6B2B-48AE-427D-845F-C53947AFDD09}" dt="2025-10-15T14:01:04.877" v="791" actId="1076"/>
        <pc:sldMkLst>
          <pc:docMk/>
          <pc:sldMk cId="4186999340" sldId="414"/>
        </pc:sldMkLst>
        <pc:spChg chg="mod">
          <ac:chgData name="James Williams" userId="c957a50b-491f-4d94-b4bc-52aca3e2340d" providerId="ADAL" clId="{9EDA6B2B-48AE-427D-845F-C53947AFDD09}" dt="2025-10-15T14:01:04.877" v="791" actId="1076"/>
          <ac:spMkLst>
            <pc:docMk/>
            <pc:sldMk cId="4186999340" sldId="414"/>
            <ac:spMk id="5" creationId="{1FCB5491-09E9-4088-ACDE-4D774230E4EB}"/>
          </ac:spMkLst>
        </pc:spChg>
        <pc:picChg chg="mod">
          <ac:chgData name="James Williams" userId="c957a50b-491f-4d94-b4bc-52aca3e2340d" providerId="ADAL" clId="{9EDA6B2B-48AE-427D-845F-C53947AFDD09}" dt="2025-10-15T14:01:02.364" v="790" actId="1076"/>
          <ac:picMkLst>
            <pc:docMk/>
            <pc:sldMk cId="4186999340" sldId="414"/>
            <ac:picMk id="4" creationId="{4D86FE30-4712-4063-9977-9BBAAEC82A3A}"/>
          </ac:picMkLst>
        </pc:picChg>
      </pc:sldChg>
      <pc:sldChg chg="addSp delSp modSp mod">
        <pc:chgData name="James Williams" userId="c957a50b-491f-4d94-b4bc-52aca3e2340d" providerId="ADAL" clId="{9EDA6B2B-48AE-427D-845F-C53947AFDD09}" dt="2025-10-21T13:56:28.209" v="5425" actId="1076"/>
        <pc:sldMkLst>
          <pc:docMk/>
          <pc:sldMk cId="3359270121" sldId="415"/>
        </pc:sldMkLst>
        <pc:spChg chg="mod">
          <ac:chgData name="James Williams" userId="c957a50b-491f-4d94-b4bc-52aca3e2340d" providerId="ADAL" clId="{9EDA6B2B-48AE-427D-845F-C53947AFDD09}" dt="2025-10-19T14:56:23.377" v="3003" actId="1076"/>
          <ac:spMkLst>
            <pc:docMk/>
            <pc:sldMk cId="3359270121" sldId="415"/>
            <ac:spMk id="2" creationId="{9EA5BAF8-6357-4AD1-A22B-A7910C58736C}"/>
          </ac:spMkLst>
        </pc:spChg>
        <pc:spChg chg="del mod">
          <ac:chgData name="James Williams" userId="c957a50b-491f-4d94-b4bc-52aca3e2340d" providerId="ADAL" clId="{9EDA6B2B-48AE-427D-845F-C53947AFDD09}" dt="2025-10-21T13:56:07.310" v="5419" actId="478"/>
          <ac:spMkLst>
            <pc:docMk/>
            <pc:sldMk cId="3359270121" sldId="415"/>
            <ac:spMk id="3" creationId="{7F4E3F27-B90A-4788-8BF3-38D2A26A5A53}"/>
          </ac:spMkLst>
        </pc:spChg>
        <pc:spChg chg="add mod">
          <ac:chgData name="James Williams" userId="c957a50b-491f-4d94-b4bc-52aca3e2340d" providerId="ADAL" clId="{9EDA6B2B-48AE-427D-845F-C53947AFDD09}" dt="2025-10-21T13:56:28.209" v="5425" actId="1076"/>
          <ac:spMkLst>
            <pc:docMk/>
            <pc:sldMk cId="3359270121" sldId="415"/>
            <ac:spMk id="9" creationId="{EC22301F-D35A-7B07-F3E2-323E4842CC16}"/>
          </ac:spMkLst>
        </pc:spChg>
        <pc:grpChg chg="mod">
          <ac:chgData name="James Williams" userId="c957a50b-491f-4d94-b4bc-52aca3e2340d" providerId="ADAL" clId="{9EDA6B2B-48AE-427D-845F-C53947AFDD09}" dt="2025-10-19T14:56:23.377" v="3003" actId="1076"/>
          <ac:grpSpMkLst>
            <pc:docMk/>
            <pc:sldMk cId="3359270121" sldId="415"/>
            <ac:grpSpMk id="4" creationId="{69966DDE-96B8-D8C5-B810-11EF35AA78DD}"/>
          </ac:grpSpMkLst>
        </pc:grpChg>
        <pc:grpChg chg="mod">
          <ac:chgData name="James Williams" userId="c957a50b-491f-4d94-b4bc-52aca3e2340d" providerId="ADAL" clId="{9EDA6B2B-48AE-427D-845F-C53947AFDD09}" dt="2025-10-19T14:56:23.377" v="3003" actId="1076"/>
          <ac:grpSpMkLst>
            <pc:docMk/>
            <pc:sldMk cId="3359270121" sldId="415"/>
            <ac:grpSpMk id="17" creationId="{83482EDB-4A20-4BC1-2443-BFF06904DA23}"/>
          </ac:grpSpMkLst>
        </pc:grpChg>
      </pc:sldChg>
      <pc:sldChg chg="modSp del mod">
        <pc:chgData name="James Williams" userId="c957a50b-491f-4d94-b4bc-52aca3e2340d" providerId="ADAL" clId="{9EDA6B2B-48AE-427D-845F-C53947AFDD09}" dt="2025-10-19T14:42:22.527" v="2756" actId="2696"/>
        <pc:sldMkLst>
          <pc:docMk/>
          <pc:sldMk cId="1726282050" sldId="416"/>
        </pc:sldMkLst>
      </pc:sldChg>
      <pc:sldChg chg="modSp mod">
        <pc:chgData name="James Williams" userId="c957a50b-491f-4d94-b4bc-52aca3e2340d" providerId="ADAL" clId="{9EDA6B2B-48AE-427D-845F-C53947AFDD09}" dt="2025-10-14T14:17:23.315" v="129" actId="1076"/>
        <pc:sldMkLst>
          <pc:docMk/>
          <pc:sldMk cId="2849612269" sldId="530"/>
        </pc:sldMkLst>
        <pc:spChg chg="mod">
          <ac:chgData name="James Williams" userId="c957a50b-491f-4d94-b4bc-52aca3e2340d" providerId="ADAL" clId="{9EDA6B2B-48AE-427D-845F-C53947AFDD09}" dt="2025-10-14T14:17:23.315" v="129" actId="1076"/>
          <ac:spMkLst>
            <pc:docMk/>
            <pc:sldMk cId="2849612269" sldId="530"/>
            <ac:spMk id="2" creationId="{3A4CF858-4451-81DF-15A4-8FD42795D0DD}"/>
          </ac:spMkLst>
        </pc:spChg>
        <pc:spChg chg="mod">
          <ac:chgData name="James Williams" userId="c957a50b-491f-4d94-b4bc-52aca3e2340d" providerId="ADAL" clId="{9EDA6B2B-48AE-427D-845F-C53947AFDD09}" dt="2025-10-14T14:17:18.778" v="128" actId="1076"/>
          <ac:spMkLst>
            <pc:docMk/>
            <pc:sldMk cId="2849612269" sldId="530"/>
            <ac:spMk id="3" creationId="{2365D468-1417-8D2A-445B-589E673AD731}"/>
          </ac:spMkLst>
        </pc:spChg>
      </pc:sldChg>
      <pc:sldChg chg="addSp modSp mod">
        <pc:chgData name="James Williams" userId="c957a50b-491f-4d94-b4bc-52aca3e2340d" providerId="ADAL" clId="{9EDA6B2B-48AE-427D-845F-C53947AFDD09}" dt="2025-10-20T08:48:21.006" v="3323" actId="20577"/>
        <pc:sldMkLst>
          <pc:docMk/>
          <pc:sldMk cId="554566990" sldId="531"/>
        </pc:sldMkLst>
        <pc:spChg chg="mod">
          <ac:chgData name="James Williams" userId="c957a50b-491f-4d94-b4bc-52aca3e2340d" providerId="ADAL" clId="{9EDA6B2B-48AE-427D-845F-C53947AFDD09}" dt="2025-10-14T15:30:51.022" v="225" actId="20577"/>
          <ac:spMkLst>
            <pc:docMk/>
            <pc:sldMk cId="554566990" sldId="531"/>
            <ac:spMk id="2" creationId="{DF866B13-3ADD-1BE1-1C24-152CB6903B72}"/>
          </ac:spMkLst>
        </pc:spChg>
        <pc:spChg chg="mod">
          <ac:chgData name="James Williams" userId="c957a50b-491f-4d94-b4bc-52aca3e2340d" providerId="ADAL" clId="{9EDA6B2B-48AE-427D-845F-C53947AFDD09}" dt="2025-10-20T08:48:21.006" v="3323" actId="20577"/>
          <ac:spMkLst>
            <pc:docMk/>
            <pc:sldMk cId="554566990" sldId="531"/>
            <ac:spMk id="3" creationId="{F95A4C26-09B8-76C9-503B-90F5179546F6}"/>
          </ac:spMkLst>
        </pc:spChg>
        <pc:spChg chg="add mod ord">
          <ac:chgData name="James Williams" userId="c957a50b-491f-4d94-b4bc-52aca3e2340d" providerId="ADAL" clId="{9EDA6B2B-48AE-427D-845F-C53947AFDD09}" dt="2025-10-19T12:39:16.664" v="1965" actId="1076"/>
          <ac:spMkLst>
            <pc:docMk/>
            <pc:sldMk cId="554566990" sldId="531"/>
            <ac:spMk id="5" creationId="{93466776-2CCF-94AC-8B66-D1A288E248F7}"/>
          </ac:spMkLst>
        </pc:spChg>
        <pc:picChg chg="mod">
          <ac:chgData name="James Williams" userId="c957a50b-491f-4d94-b4bc-52aca3e2340d" providerId="ADAL" clId="{9EDA6B2B-48AE-427D-845F-C53947AFDD09}" dt="2025-10-19T12:39:20.334" v="1966" actId="1076"/>
          <ac:picMkLst>
            <pc:docMk/>
            <pc:sldMk cId="554566990" sldId="531"/>
            <ac:picMk id="7" creationId="{2BB8A12B-95DF-553E-7263-D2A57AD0E0C5}"/>
          </ac:picMkLst>
        </pc:picChg>
      </pc:sldChg>
      <pc:sldChg chg="addSp modSp mod">
        <pc:chgData name="James Williams" userId="c957a50b-491f-4d94-b4bc-52aca3e2340d" providerId="ADAL" clId="{9EDA6B2B-48AE-427D-845F-C53947AFDD09}" dt="2025-10-19T12:53:14.774" v="2132" actId="403"/>
        <pc:sldMkLst>
          <pc:docMk/>
          <pc:sldMk cId="769568162" sldId="538"/>
        </pc:sldMkLst>
        <pc:spChg chg="mod">
          <ac:chgData name="James Williams" userId="c957a50b-491f-4d94-b4bc-52aca3e2340d" providerId="ADAL" clId="{9EDA6B2B-48AE-427D-845F-C53947AFDD09}" dt="2025-10-19T12:53:14.774" v="2132" actId="403"/>
          <ac:spMkLst>
            <pc:docMk/>
            <pc:sldMk cId="769568162" sldId="538"/>
            <ac:spMk id="3" creationId="{7F4E3F27-B90A-4788-8BF3-38D2A26A5A53}"/>
          </ac:spMkLst>
        </pc:spChg>
        <pc:grpChg chg="add mod">
          <ac:chgData name="James Williams" userId="c957a50b-491f-4d94-b4bc-52aca3e2340d" providerId="ADAL" clId="{9EDA6B2B-48AE-427D-845F-C53947AFDD09}" dt="2025-10-19T12:53:10.908" v="2131" actId="1076"/>
          <ac:grpSpMkLst>
            <pc:docMk/>
            <pc:sldMk cId="769568162" sldId="538"/>
            <ac:grpSpMk id="5" creationId="{1F08C06D-781A-09EE-8382-1979824A34EB}"/>
          </ac:grpSpMkLst>
        </pc:grpChg>
        <pc:picChg chg="mod">
          <ac:chgData name="James Williams" userId="c957a50b-491f-4d94-b4bc-52aca3e2340d" providerId="ADAL" clId="{9EDA6B2B-48AE-427D-845F-C53947AFDD09}" dt="2025-10-19T12:53:09.014" v="2130"/>
          <ac:picMkLst>
            <pc:docMk/>
            <pc:sldMk cId="769568162" sldId="538"/>
            <ac:picMk id="9" creationId="{258B6294-1D7C-6920-23A9-F92E051412A4}"/>
          </ac:picMkLst>
        </pc:picChg>
        <pc:picChg chg="mod">
          <ac:chgData name="James Williams" userId="c957a50b-491f-4d94-b4bc-52aca3e2340d" providerId="ADAL" clId="{9EDA6B2B-48AE-427D-845F-C53947AFDD09}" dt="2025-10-19T12:53:09.014" v="2130"/>
          <ac:picMkLst>
            <pc:docMk/>
            <pc:sldMk cId="769568162" sldId="538"/>
            <ac:picMk id="10" creationId="{E5884148-4018-7478-32A8-413921EAA5A8}"/>
          </ac:picMkLst>
        </pc:picChg>
      </pc:sldChg>
      <pc:sldChg chg="modSp mod">
        <pc:chgData name="James Williams" userId="c957a50b-491f-4d94-b4bc-52aca3e2340d" providerId="ADAL" clId="{9EDA6B2B-48AE-427D-845F-C53947AFDD09}" dt="2025-10-19T14:06:42.507" v="2543" actId="1076"/>
        <pc:sldMkLst>
          <pc:docMk/>
          <pc:sldMk cId="4158436669" sldId="539"/>
        </pc:sldMkLst>
        <pc:spChg chg="mod">
          <ac:chgData name="James Williams" userId="c957a50b-491f-4d94-b4bc-52aca3e2340d" providerId="ADAL" clId="{9EDA6B2B-48AE-427D-845F-C53947AFDD09}" dt="2025-10-19T14:06:00.143" v="2538" actId="1076"/>
          <ac:spMkLst>
            <pc:docMk/>
            <pc:sldMk cId="4158436669" sldId="539"/>
            <ac:spMk id="3" creationId="{7F4E3F27-B90A-4788-8BF3-38D2A26A5A53}"/>
          </ac:spMkLst>
        </pc:spChg>
        <pc:picChg chg="mod">
          <ac:chgData name="James Williams" userId="c957a50b-491f-4d94-b4bc-52aca3e2340d" providerId="ADAL" clId="{9EDA6B2B-48AE-427D-845F-C53947AFDD09}" dt="2025-10-19T14:06:42.507" v="2543" actId="1076"/>
          <ac:picMkLst>
            <pc:docMk/>
            <pc:sldMk cId="4158436669" sldId="539"/>
            <ac:picMk id="16" creationId="{5E52D567-D331-1205-3CEB-4C85031A75E6}"/>
          </ac:picMkLst>
        </pc:picChg>
        <pc:picChg chg="mod">
          <ac:chgData name="James Williams" userId="c957a50b-491f-4d94-b4bc-52aca3e2340d" providerId="ADAL" clId="{9EDA6B2B-48AE-427D-845F-C53947AFDD09}" dt="2025-10-19T14:06:42.507" v="2543" actId="1076"/>
          <ac:picMkLst>
            <pc:docMk/>
            <pc:sldMk cId="4158436669" sldId="539"/>
            <ac:picMk id="18" creationId="{90643131-43B4-2709-D2D2-6F586576C43A}"/>
          </ac:picMkLst>
        </pc:picChg>
      </pc:sldChg>
      <pc:sldChg chg="modSp mod">
        <pc:chgData name="James Williams" userId="c957a50b-491f-4d94-b4bc-52aca3e2340d" providerId="ADAL" clId="{9EDA6B2B-48AE-427D-845F-C53947AFDD09}" dt="2025-10-19T12:35:03.592" v="1686" actId="404"/>
        <pc:sldMkLst>
          <pc:docMk/>
          <pc:sldMk cId="1176317465" sldId="540"/>
        </pc:sldMkLst>
        <pc:spChg chg="mod">
          <ac:chgData name="James Williams" userId="c957a50b-491f-4d94-b4bc-52aca3e2340d" providerId="ADAL" clId="{9EDA6B2B-48AE-427D-845F-C53947AFDD09}" dt="2025-10-19T12:35:03.592" v="1686" actId="404"/>
          <ac:spMkLst>
            <pc:docMk/>
            <pc:sldMk cId="1176317465" sldId="540"/>
            <ac:spMk id="5" creationId="{93E1F041-1E1B-A839-6A5C-3AB8ED79A0BB}"/>
          </ac:spMkLst>
        </pc:spChg>
      </pc:sldChg>
      <pc:sldChg chg="modSp mod">
        <pc:chgData name="James Williams" userId="c957a50b-491f-4d94-b4bc-52aca3e2340d" providerId="ADAL" clId="{9EDA6B2B-48AE-427D-845F-C53947AFDD09}" dt="2025-10-21T15:16:15.668" v="5598" actId="1076"/>
        <pc:sldMkLst>
          <pc:docMk/>
          <pc:sldMk cId="542520339" sldId="542"/>
        </pc:sldMkLst>
        <pc:spChg chg="mod">
          <ac:chgData name="James Williams" userId="c957a50b-491f-4d94-b4bc-52aca3e2340d" providerId="ADAL" clId="{9EDA6B2B-48AE-427D-845F-C53947AFDD09}" dt="2025-10-21T15:16:01.329" v="5596" actId="1076"/>
          <ac:spMkLst>
            <pc:docMk/>
            <pc:sldMk cId="542520339" sldId="542"/>
            <ac:spMk id="2" creationId="{9EA5BAF8-6357-4AD1-A22B-A7910C58736C}"/>
          </ac:spMkLst>
        </pc:spChg>
        <pc:spChg chg="mod">
          <ac:chgData name="James Williams" userId="c957a50b-491f-4d94-b4bc-52aca3e2340d" providerId="ADAL" clId="{9EDA6B2B-48AE-427D-845F-C53947AFDD09}" dt="2025-10-21T15:16:15.668" v="5598" actId="1076"/>
          <ac:spMkLst>
            <pc:docMk/>
            <pc:sldMk cId="542520339" sldId="542"/>
            <ac:spMk id="3" creationId="{7F4E3F27-B90A-4788-8BF3-38D2A26A5A53}"/>
          </ac:spMkLst>
        </pc:spChg>
        <pc:grpChg chg="mod">
          <ac:chgData name="James Williams" userId="c957a50b-491f-4d94-b4bc-52aca3e2340d" providerId="ADAL" clId="{9EDA6B2B-48AE-427D-845F-C53947AFDD09}" dt="2025-10-21T15:16:01.329" v="5596" actId="1076"/>
          <ac:grpSpMkLst>
            <pc:docMk/>
            <pc:sldMk cId="542520339" sldId="542"/>
            <ac:grpSpMk id="4" creationId="{69966DDE-96B8-D8C5-B810-11EF35AA78DD}"/>
          </ac:grpSpMkLst>
        </pc:grpChg>
        <pc:grpChg chg="mod">
          <ac:chgData name="James Williams" userId="c957a50b-491f-4d94-b4bc-52aca3e2340d" providerId="ADAL" clId="{9EDA6B2B-48AE-427D-845F-C53947AFDD09}" dt="2025-10-21T15:16:01.329" v="5596" actId="1076"/>
          <ac:grpSpMkLst>
            <pc:docMk/>
            <pc:sldMk cId="542520339" sldId="542"/>
            <ac:grpSpMk id="17" creationId="{83482EDB-4A20-4BC1-2443-BFF06904DA23}"/>
          </ac:grpSpMkLst>
        </pc:grpChg>
      </pc:sldChg>
      <pc:sldChg chg="modSp mod">
        <pc:chgData name="James Williams" userId="c957a50b-491f-4d94-b4bc-52aca3e2340d" providerId="ADAL" clId="{9EDA6B2B-48AE-427D-845F-C53947AFDD09}" dt="2025-10-21T13:29:05.260" v="4841" actId="20577"/>
        <pc:sldMkLst>
          <pc:docMk/>
          <pc:sldMk cId="3380252544" sldId="543"/>
        </pc:sldMkLst>
        <pc:spChg chg="mod">
          <ac:chgData name="James Williams" userId="c957a50b-491f-4d94-b4bc-52aca3e2340d" providerId="ADAL" clId="{9EDA6B2B-48AE-427D-845F-C53947AFDD09}" dt="2025-10-21T13:29:05.260" v="4841" actId="20577"/>
          <ac:spMkLst>
            <pc:docMk/>
            <pc:sldMk cId="3380252544" sldId="543"/>
            <ac:spMk id="2" creationId="{9EA5BAF8-6357-4AD1-A22B-A7910C58736C}"/>
          </ac:spMkLst>
        </pc:spChg>
      </pc:sldChg>
      <pc:sldChg chg="addSp delSp modSp mod ord">
        <pc:chgData name="James Williams" userId="c957a50b-491f-4d94-b4bc-52aca3e2340d" providerId="ADAL" clId="{9EDA6B2B-48AE-427D-845F-C53947AFDD09}" dt="2025-10-19T14:12:19.547" v="2661" actId="1076"/>
        <pc:sldMkLst>
          <pc:docMk/>
          <pc:sldMk cId="3776885211" sldId="546"/>
        </pc:sldMkLst>
        <pc:spChg chg="mod">
          <ac:chgData name="James Williams" userId="c957a50b-491f-4d94-b4bc-52aca3e2340d" providerId="ADAL" clId="{9EDA6B2B-48AE-427D-845F-C53947AFDD09}" dt="2025-10-19T14:10:52.213" v="2652" actId="115"/>
          <ac:spMkLst>
            <pc:docMk/>
            <pc:sldMk cId="3776885211" sldId="546"/>
            <ac:spMk id="2" creationId="{63C646C4-C858-FA7A-9318-EEF558966382}"/>
          </ac:spMkLst>
        </pc:spChg>
        <pc:spChg chg="mod">
          <ac:chgData name="James Williams" userId="c957a50b-491f-4d94-b4bc-52aca3e2340d" providerId="ADAL" clId="{9EDA6B2B-48AE-427D-845F-C53947AFDD09}" dt="2025-10-19T14:11:00.086" v="2653" actId="1076"/>
          <ac:spMkLst>
            <pc:docMk/>
            <pc:sldMk cId="3776885211" sldId="546"/>
            <ac:spMk id="3" creationId="{4A8574B3-FCA6-272C-D661-7EE61033C4FE}"/>
          </ac:spMkLst>
        </pc:spChg>
        <pc:spChg chg="mod ord">
          <ac:chgData name="James Williams" userId="c957a50b-491f-4d94-b4bc-52aca3e2340d" providerId="ADAL" clId="{9EDA6B2B-48AE-427D-845F-C53947AFDD09}" dt="2025-10-19T14:12:01.264" v="2656" actId="1076"/>
          <ac:spMkLst>
            <pc:docMk/>
            <pc:sldMk cId="3776885211" sldId="546"/>
            <ac:spMk id="6" creationId="{9F9DEB60-64C6-F045-009D-244D2FAA9C8C}"/>
          </ac:spMkLst>
        </pc:spChg>
        <pc:picChg chg="add mod modCrop">
          <ac:chgData name="James Williams" userId="c957a50b-491f-4d94-b4bc-52aca3e2340d" providerId="ADAL" clId="{9EDA6B2B-48AE-427D-845F-C53947AFDD09}" dt="2025-10-19T14:12:01.264" v="2656" actId="1076"/>
          <ac:picMkLst>
            <pc:docMk/>
            <pc:sldMk cId="3776885211" sldId="546"/>
            <ac:picMk id="7" creationId="{EB70AA1A-6D47-B5CB-9806-8043ACB8F3AC}"/>
          </ac:picMkLst>
        </pc:picChg>
        <pc:picChg chg="add mod modCrop">
          <ac:chgData name="James Williams" userId="c957a50b-491f-4d94-b4bc-52aca3e2340d" providerId="ADAL" clId="{9EDA6B2B-48AE-427D-845F-C53947AFDD09}" dt="2025-10-19T14:12:19.547" v="2661" actId="1076"/>
          <ac:picMkLst>
            <pc:docMk/>
            <pc:sldMk cId="3776885211" sldId="546"/>
            <ac:picMk id="9" creationId="{6B8A3FB1-FFD3-B189-41F1-5C43651532FE}"/>
          </ac:picMkLst>
        </pc:picChg>
      </pc:sldChg>
      <pc:sldChg chg="addSp modSp mod">
        <pc:chgData name="James Williams" userId="c957a50b-491f-4d94-b4bc-52aca3e2340d" providerId="ADAL" clId="{9EDA6B2B-48AE-427D-845F-C53947AFDD09}" dt="2025-10-19T12:34:26.676" v="1684" actId="1076"/>
        <pc:sldMkLst>
          <pc:docMk/>
          <pc:sldMk cId="1421988060" sldId="547"/>
        </pc:sldMkLst>
        <pc:grpChg chg="add mod">
          <ac:chgData name="James Williams" userId="c957a50b-491f-4d94-b4bc-52aca3e2340d" providerId="ADAL" clId="{9EDA6B2B-48AE-427D-845F-C53947AFDD09}" dt="2025-10-19T12:34:26.676" v="1684" actId="1076"/>
          <ac:grpSpMkLst>
            <pc:docMk/>
            <pc:sldMk cId="1421988060" sldId="547"/>
            <ac:grpSpMk id="7" creationId="{F204781D-703A-0474-5D84-277D548DABF8}"/>
          </ac:grpSpMkLst>
        </pc:grpChg>
        <pc:picChg chg="add mod">
          <ac:chgData name="James Williams" userId="c957a50b-491f-4d94-b4bc-52aca3e2340d" providerId="ADAL" clId="{9EDA6B2B-48AE-427D-845F-C53947AFDD09}" dt="2025-10-19T12:34:22.379" v="1683" actId="164"/>
          <ac:picMkLst>
            <pc:docMk/>
            <pc:sldMk cId="1421988060" sldId="547"/>
            <ac:picMk id="4" creationId="{78859367-9599-919A-7DF9-3BE9C74A9324}"/>
          </ac:picMkLst>
        </pc:picChg>
        <pc:picChg chg="add mod ord">
          <ac:chgData name="James Williams" userId="c957a50b-491f-4d94-b4bc-52aca3e2340d" providerId="ADAL" clId="{9EDA6B2B-48AE-427D-845F-C53947AFDD09}" dt="2025-10-19T12:34:22.379" v="1683" actId="164"/>
          <ac:picMkLst>
            <pc:docMk/>
            <pc:sldMk cId="1421988060" sldId="547"/>
            <ac:picMk id="6" creationId="{C15A7337-E786-CABE-6233-62159C10F899}"/>
          </ac:picMkLst>
        </pc:picChg>
      </pc:sldChg>
      <pc:sldChg chg="addSp delSp modSp mod ord">
        <pc:chgData name="James Williams" userId="c957a50b-491f-4d94-b4bc-52aca3e2340d" providerId="ADAL" clId="{9EDA6B2B-48AE-427D-845F-C53947AFDD09}" dt="2025-10-20T13:25:08.277" v="3366"/>
        <pc:sldMkLst>
          <pc:docMk/>
          <pc:sldMk cId="302351899" sldId="548"/>
        </pc:sldMkLst>
        <pc:spChg chg="mod">
          <ac:chgData name="James Williams" userId="c957a50b-491f-4d94-b4bc-52aca3e2340d" providerId="ADAL" clId="{9EDA6B2B-48AE-427D-845F-C53947AFDD09}" dt="2025-10-19T14:14:25.062" v="2729" actId="1076"/>
          <ac:spMkLst>
            <pc:docMk/>
            <pc:sldMk cId="302351899" sldId="548"/>
            <ac:spMk id="2" creationId="{63C646C4-C858-FA7A-9318-EEF558966382}"/>
          </ac:spMkLst>
        </pc:spChg>
        <pc:spChg chg="add mod">
          <ac:chgData name="James Williams" userId="c957a50b-491f-4d94-b4bc-52aca3e2340d" providerId="ADAL" clId="{9EDA6B2B-48AE-427D-845F-C53947AFDD09}" dt="2025-10-19T14:42:46.325" v="2762" actId="1076"/>
          <ac:spMkLst>
            <pc:docMk/>
            <pc:sldMk cId="302351899" sldId="548"/>
            <ac:spMk id="10" creationId="{DE1C46F1-F4BB-97E9-B405-7BEF37083B45}"/>
          </ac:spMkLst>
        </pc:spChg>
        <pc:picChg chg="add mod ord">
          <ac:chgData name="James Williams" userId="c957a50b-491f-4d94-b4bc-52aca3e2340d" providerId="ADAL" clId="{9EDA6B2B-48AE-427D-845F-C53947AFDD09}" dt="2025-10-19T14:14:52.257" v="2736" actId="166"/>
          <ac:picMkLst>
            <pc:docMk/>
            <pc:sldMk cId="302351899" sldId="548"/>
            <ac:picMk id="4" creationId="{C6641CA0-ADAE-1296-8182-9DA02695DD0C}"/>
          </ac:picMkLst>
        </pc:picChg>
        <pc:picChg chg="add mod ord modCrop">
          <ac:chgData name="James Williams" userId="c957a50b-491f-4d94-b4bc-52aca3e2340d" providerId="ADAL" clId="{9EDA6B2B-48AE-427D-845F-C53947AFDD09}" dt="2025-10-19T14:14:49.703" v="2735" actId="14100"/>
          <ac:picMkLst>
            <pc:docMk/>
            <pc:sldMk cId="302351899" sldId="548"/>
            <ac:picMk id="7" creationId="{D54549FD-FDE0-F321-D5D2-D044B99697A1}"/>
          </ac:picMkLst>
        </pc:picChg>
      </pc:sldChg>
      <pc:sldChg chg="del">
        <pc:chgData name="James Williams" userId="c957a50b-491f-4d94-b4bc-52aca3e2340d" providerId="ADAL" clId="{9EDA6B2B-48AE-427D-845F-C53947AFDD09}" dt="2025-10-13T15:22:52.078" v="5" actId="2696"/>
        <pc:sldMkLst>
          <pc:docMk/>
          <pc:sldMk cId="1245817015" sldId="554"/>
        </pc:sldMkLst>
      </pc:sldChg>
      <pc:sldChg chg="modSp mod">
        <pc:chgData name="James Williams" userId="c957a50b-491f-4d94-b4bc-52aca3e2340d" providerId="ADAL" clId="{9EDA6B2B-48AE-427D-845F-C53947AFDD09}" dt="2025-10-19T14:02:53.510" v="2533" actId="1076"/>
        <pc:sldMkLst>
          <pc:docMk/>
          <pc:sldMk cId="3553177386" sldId="555"/>
        </pc:sldMkLst>
        <pc:spChg chg="mod">
          <ac:chgData name="James Williams" userId="c957a50b-491f-4d94-b4bc-52aca3e2340d" providerId="ADAL" clId="{9EDA6B2B-48AE-427D-845F-C53947AFDD09}" dt="2025-10-19T14:02:53.510" v="2533" actId="1076"/>
          <ac:spMkLst>
            <pc:docMk/>
            <pc:sldMk cId="3553177386" sldId="555"/>
            <ac:spMk id="2" creationId="{9EA5BAF8-6357-4AD1-A22B-A7910C58736C}"/>
          </ac:spMkLst>
        </pc:spChg>
        <pc:spChg chg="mod">
          <ac:chgData name="James Williams" userId="c957a50b-491f-4d94-b4bc-52aca3e2340d" providerId="ADAL" clId="{9EDA6B2B-48AE-427D-845F-C53947AFDD09}" dt="2025-10-19T14:02:50.984" v="2531" actId="1076"/>
          <ac:spMkLst>
            <pc:docMk/>
            <pc:sldMk cId="3553177386" sldId="555"/>
            <ac:spMk id="3" creationId="{7F4E3F27-B90A-4788-8BF3-38D2A26A5A53}"/>
          </ac:spMkLst>
        </pc:spChg>
        <pc:grpChg chg="mod">
          <ac:chgData name="James Williams" userId="c957a50b-491f-4d94-b4bc-52aca3e2340d" providerId="ADAL" clId="{9EDA6B2B-48AE-427D-845F-C53947AFDD09}" dt="2025-10-19T14:02:53.510" v="2533" actId="1076"/>
          <ac:grpSpMkLst>
            <pc:docMk/>
            <pc:sldMk cId="3553177386" sldId="555"/>
            <ac:grpSpMk id="4" creationId="{F4BEAB05-F7FE-D660-2EAC-707650450242}"/>
          </ac:grpSpMkLst>
        </pc:grpChg>
      </pc:sldChg>
      <pc:sldChg chg="modSp mod">
        <pc:chgData name="James Williams" userId="c957a50b-491f-4d94-b4bc-52aca3e2340d" providerId="ADAL" clId="{9EDA6B2B-48AE-427D-845F-C53947AFDD09}" dt="2025-10-15T14:06:04.689" v="854" actId="14100"/>
        <pc:sldMkLst>
          <pc:docMk/>
          <pc:sldMk cId="2627543111" sldId="556"/>
        </pc:sldMkLst>
        <pc:spChg chg="mod">
          <ac:chgData name="James Williams" userId="c957a50b-491f-4d94-b4bc-52aca3e2340d" providerId="ADAL" clId="{9EDA6B2B-48AE-427D-845F-C53947AFDD09}" dt="2025-10-15T14:06:04.689" v="854" actId="14100"/>
          <ac:spMkLst>
            <pc:docMk/>
            <pc:sldMk cId="2627543111" sldId="556"/>
            <ac:spMk id="3" creationId="{7F4E3F27-B90A-4788-8BF3-38D2A26A5A53}"/>
          </ac:spMkLst>
        </pc:spChg>
        <pc:grpChg chg="mod">
          <ac:chgData name="James Williams" userId="c957a50b-491f-4d94-b4bc-52aca3e2340d" providerId="ADAL" clId="{9EDA6B2B-48AE-427D-845F-C53947AFDD09}" dt="2025-10-15T14:04:51.005" v="824" actId="1076"/>
          <ac:grpSpMkLst>
            <pc:docMk/>
            <pc:sldMk cId="2627543111" sldId="556"/>
            <ac:grpSpMk id="12" creationId="{C42AEA18-EE41-AD31-872F-B883F309553D}"/>
          </ac:grpSpMkLst>
        </pc:grpChg>
      </pc:sldChg>
      <pc:sldChg chg="modSp mod">
        <pc:chgData name="James Williams" userId="c957a50b-491f-4d94-b4bc-52aca3e2340d" providerId="ADAL" clId="{9EDA6B2B-48AE-427D-845F-C53947AFDD09}" dt="2025-10-19T12:20:40.316" v="1662" actId="13926"/>
        <pc:sldMkLst>
          <pc:docMk/>
          <pc:sldMk cId="2142399157" sldId="871"/>
        </pc:sldMkLst>
        <pc:spChg chg="mod">
          <ac:chgData name="James Williams" userId="c957a50b-491f-4d94-b4bc-52aca3e2340d" providerId="ADAL" clId="{9EDA6B2B-48AE-427D-845F-C53947AFDD09}" dt="2025-10-19T12:20:40.316" v="1662" actId="13926"/>
          <ac:spMkLst>
            <pc:docMk/>
            <pc:sldMk cId="2142399157" sldId="871"/>
            <ac:spMk id="4" creationId="{25147AAE-7C10-A7D2-362A-DBB641DA1005}"/>
          </ac:spMkLst>
        </pc:spChg>
        <pc:grpChg chg="mod">
          <ac:chgData name="James Williams" userId="c957a50b-491f-4d94-b4bc-52aca3e2340d" providerId="ADAL" clId="{9EDA6B2B-48AE-427D-845F-C53947AFDD09}" dt="2025-10-14T14:12:18.649" v="47" actId="1076"/>
          <ac:grpSpMkLst>
            <pc:docMk/>
            <pc:sldMk cId="2142399157" sldId="871"/>
            <ac:grpSpMk id="9" creationId="{2A7EC381-B78E-33A9-8D1C-695AD8BB46E6}"/>
          </ac:grpSpMkLst>
        </pc:grpChg>
      </pc:sldChg>
      <pc:sldChg chg="addSp delSp add del setBg delDesignElem">
        <pc:chgData name="James Williams" userId="c957a50b-491f-4d94-b4bc-52aca3e2340d" providerId="ADAL" clId="{9EDA6B2B-48AE-427D-845F-C53947AFDD09}" dt="2025-10-13T15:22:35.262" v="4"/>
        <pc:sldMkLst>
          <pc:docMk/>
          <pc:sldMk cId="3593199153" sldId="883"/>
        </pc:sldMkLst>
        <pc:spChg chg="add del">
          <ac:chgData name="James Williams" userId="c957a50b-491f-4d94-b4bc-52aca3e2340d" providerId="ADAL" clId="{9EDA6B2B-48AE-427D-845F-C53947AFDD09}" dt="2025-10-13T15:22:32.301" v="3"/>
          <ac:spMkLst>
            <pc:docMk/>
            <pc:sldMk cId="3593199153" sldId="883"/>
            <ac:spMk id="26" creationId="{FF45D881-68C4-30C4-37B8-D85D1917270C}"/>
          </ac:spMkLst>
        </pc:spChg>
        <pc:spChg chg="add del">
          <ac:chgData name="James Williams" userId="c957a50b-491f-4d94-b4bc-52aca3e2340d" providerId="ADAL" clId="{9EDA6B2B-48AE-427D-845F-C53947AFDD09}" dt="2025-10-13T15:22:32.301" v="3"/>
          <ac:spMkLst>
            <pc:docMk/>
            <pc:sldMk cId="3593199153" sldId="883"/>
            <ac:spMk id="28" creationId="{6A20C465-F94F-C838-6CE8-9BDF6F8CD885}"/>
          </ac:spMkLst>
        </pc:spChg>
        <pc:spChg chg="add del">
          <ac:chgData name="James Williams" userId="c957a50b-491f-4d94-b4bc-52aca3e2340d" providerId="ADAL" clId="{9EDA6B2B-48AE-427D-845F-C53947AFDD09}" dt="2025-10-13T15:22:32.301" v="3"/>
          <ac:spMkLst>
            <pc:docMk/>
            <pc:sldMk cId="3593199153" sldId="883"/>
            <ac:spMk id="30" creationId="{1F9CB4FE-0733-01DE-CC06-7480D8091329}"/>
          </ac:spMkLst>
        </pc:spChg>
      </pc:sldChg>
      <pc:sldChg chg="add">
        <pc:chgData name="James Williams" userId="c957a50b-491f-4d94-b4bc-52aca3e2340d" providerId="ADAL" clId="{9EDA6B2B-48AE-427D-845F-C53947AFDD09}" dt="2025-10-13T15:22:35.262" v="4"/>
        <pc:sldMkLst>
          <pc:docMk/>
          <pc:sldMk cId="1157093510" sldId="884"/>
        </pc:sldMkLst>
      </pc:sldChg>
      <pc:sldChg chg="addSp delSp add del setBg delDesignElem">
        <pc:chgData name="James Williams" userId="c957a50b-491f-4d94-b4bc-52aca3e2340d" providerId="ADAL" clId="{9EDA6B2B-48AE-427D-845F-C53947AFDD09}" dt="2025-10-13T15:22:32.301" v="3"/>
        <pc:sldMkLst>
          <pc:docMk/>
          <pc:sldMk cId="1612427495" sldId="884"/>
        </pc:sldMkLst>
      </pc:sldChg>
      <pc:sldChg chg="modSp add mod ord">
        <pc:chgData name="James Williams" userId="c957a50b-491f-4d94-b4bc-52aca3e2340d" providerId="ADAL" clId="{9EDA6B2B-48AE-427D-845F-C53947AFDD09}" dt="2025-10-15T14:15:49.484" v="984" actId="1076"/>
        <pc:sldMkLst>
          <pc:docMk/>
          <pc:sldMk cId="2471871513" sldId="885"/>
        </pc:sldMkLst>
        <pc:spChg chg="mod">
          <ac:chgData name="James Williams" userId="c957a50b-491f-4d94-b4bc-52aca3e2340d" providerId="ADAL" clId="{9EDA6B2B-48AE-427D-845F-C53947AFDD09}" dt="2025-10-15T14:15:27.443" v="980" actId="1076"/>
          <ac:spMkLst>
            <pc:docMk/>
            <pc:sldMk cId="2471871513" sldId="885"/>
            <ac:spMk id="2" creationId="{D0ED1DC1-A275-5FF1-648E-143B0BB1C467}"/>
          </ac:spMkLst>
        </pc:spChg>
        <pc:spChg chg="mod">
          <ac:chgData name="James Williams" userId="c957a50b-491f-4d94-b4bc-52aca3e2340d" providerId="ADAL" clId="{9EDA6B2B-48AE-427D-845F-C53947AFDD09}" dt="2025-10-15T14:15:49.484" v="984" actId="1076"/>
          <ac:spMkLst>
            <pc:docMk/>
            <pc:sldMk cId="2471871513" sldId="885"/>
            <ac:spMk id="3" creationId="{85CA86DE-A832-8161-5625-064F711ECC0A}"/>
          </ac:spMkLst>
        </pc:spChg>
        <pc:grpChg chg="mod">
          <ac:chgData name="James Williams" userId="c957a50b-491f-4d94-b4bc-52aca3e2340d" providerId="ADAL" clId="{9EDA6B2B-48AE-427D-845F-C53947AFDD09}" dt="2025-10-15T14:15:19.989" v="978" actId="1076"/>
          <ac:grpSpMkLst>
            <pc:docMk/>
            <pc:sldMk cId="2471871513" sldId="885"/>
            <ac:grpSpMk id="8" creationId="{75B4D02E-2295-DFFC-76D7-4D3335663EF6}"/>
          </ac:grpSpMkLst>
        </pc:grpChg>
        <pc:picChg chg="mod">
          <ac:chgData name="James Williams" userId="c957a50b-491f-4d94-b4bc-52aca3e2340d" providerId="ADAL" clId="{9EDA6B2B-48AE-427D-845F-C53947AFDD09}" dt="2025-10-15T14:15:38.997" v="983" actId="1076"/>
          <ac:picMkLst>
            <pc:docMk/>
            <pc:sldMk cId="2471871513" sldId="885"/>
            <ac:picMk id="7" creationId="{240416DE-BB5D-D9FC-2A7C-A874D7B121C2}"/>
          </ac:picMkLst>
        </pc:picChg>
      </pc:sldChg>
      <pc:sldChg chg="addSp delSp modSp new mod">
        <pc:chgData name="James Williams" userId="c957a50b-491f-4d94-b4bc-52aca3e2340d" providerId="ADAL" clId="{9EDA6B2B-48AE-427D-845F-C53947AFDD09}" dt="2025-10-15T13:59:49.640" v="764" actId="20577"/>
        <pc:sldMkLst>
          <pc:docMk/>
          <pc:sldMk cId="3367883504" sldId="886"/>
        </pc:sldMkLst>
        <pc:spChg chg="mod">
          <ac:chgData name="James Williams" userId="c957a50b-491f-4d94-b4bc-52aca3e2340d" providerId="ADAL" clId="{9EDA6B2B-48AE-427D-845F-C53947AFDD09}" dt="2025-10-15T13:56:50.597" v="747" actId="1076"/>
          <ac:spMkLst>
            <pc:docMk/>
            <pc:sldMk cId="3367883504" sldId="886"/>
            <ac:spMk id="2" creationId="{A8BD2D9B-4420-B50D-3A48-BD34ED31593C}"/>
          </ac:spMkLst>
        </pc:spChg>
        <pc:spChg chg="mod">
          <ac:chgData name="James Williams" userId="c957a50b-491f-4d94-b4bc-52aca3e2340d" providerId="ADAL" clId="{9EDA6B2B-48AE-427D-845F-C53947AFDD09}" dt="2025-10-15T13:59:49.640" v="764" actId="20577"/>
          <ac:spMkLst>
            <pc:docMk/>
            <pc:sldMk cId="3367883504" sldId="886"/>
            <ac:spMk id="3" creationId="{9B96AF8C-0DB3-0419-8B62-9935AABE87A3}"/>
          </ac:spMkLst>
        </pc:spChg>
        <pc:picChg chg="add mod">
          <ac:chgData name="James Williams" userId="c957a50b-491f-4d94-b4bc-52aca3e2340d" providerId="ADAL" clId="{9EDA6B2B-48AE-427D-845F-C53947AFDD09}" dt="2025-10-15T13:55:56.396" v="743"/>
          <ac:picMkLst>
            <pc:docMk/>
            <pc:sldMk cId="3367883504" sldId="886"/>
            <ac:picMk id="7" creationId="{A13EDAD2-B095-CCA2-8960-C72A91F87CE3}"/>
          </ac:picMkLst>
        </pc:picChg>
        <pc:picChg chg="add mod">
          <ac:chgData name="James Williams" userId="c957a50b-491f-4d94-b4bc-52aca3e2340d" providerId="ADAL" clId="{9EDA6B2B-48AE-427D-845F-C53947AFDD09}" dt="2025-10-15T13:59:12.097" v="754" actId="1076"/>
          <ac:picMkLst>
            <pc:docMk/>
            <pc:sldMk cId="3367883504" sldId="886"/>
            <ac:picMk id="9" creationId="{08CDEE20-75F5-129F-610F-81679F38AB6E}"/>
          </ac:picMkLst>
        </pc:picChg>
      </pc:sldChg>
      <pc:sldChg chg="add del">
        <pc:chgData name="James Williams" userId="c957a50b-491f-4d94-b4bc-52aca3e2340d" providerId="ADAL" clId="{9EDA6B2B-48AE-427D-845F-C53947AFDD09}" dt="2025-10-19T12:28:37.118" v="1664" actId="2696"/>
        <pc:sldMkLst>
          <pc:docMk/>
          <pc:sldMk cId="1419281575" sldId="887"/>
        </pc:sldMkLst>
      </pc:sldChg>
      <pc:sldChg chg="addSp modSp add mod ord">
        <pc:chgData name="James Williams" userId="c957a50b-491f-4d94-b4bc-52aca3e2340d" providerId="ADAL" clId="{9EDA6B2B-48AE-427D-845F-C53947AFDD09}" dt="2025-10-20T08:46:57.371" v="3307" actId="20577"/>
        <pc:sldMkLst>
          <pc:docMk/>
          <pc:sldMk cId="563645772" sldId="888"/>
        </pc:sldMkLst>
        <pc:spChg chg="mod">
          <ac:chgData name="James Williams" userId="c957a50b-491f-4d94-b4bc-52aca3e2340d" providerId="ADAL" clId="{9EDA6B2B-48AE-427D-845F-C53947AFDD09}" dt="2025-10-15T15:11:17.759" v="1021" actId="20577"/>
          <ac:spMkLst>
            <pc:docMk/>
            <pc:sldMk cId="563645772" sldId="888"/>
            <ac:spMk id="2" creationId="{4D94F727-6841-68C1-7F06-02FBA5AECBBA}"/>
          </ac:spMkLst>
        </pc:spChg>
        <pc:spChg chg="mod">
          <ac:chgData name="James Williams" userId="c957a50b-491f-4d94-b4bc-52aca3e2340d" providerId="ADAL" clId="{9EDA6B2B-48AE-427D-845F-C53947AFDD09}" dt="2025-10-20T08:46:57.371" v="3307" actId="20577"/>
          <ac:spMkLst>
            <pc:docMk/>
            <pc:sldMk cId="563645772" sldId="888"/>
            <ac:spMk id="3" creationId="{9EE3B2CC-EA70-31BF-61FC-BFC125CC9D04}"/>
          </ac:spMkLst>
        </pc:spChg>
        <pc:picChg chg="add mod">
          <ac:chgData name="James Williams" userId="c957a50b-491f-4d94-b4bc-52aca3e2340d" providerId="ADAL" clId="{9EDA6B2B-48AE-427D-845F-C53947AFDD09}" dt="2025-10-20T07:54:20.103" v="3280" actId="1076"/>
          <ac:picMkLst>
            <pc:docMk/>
            <pc:sldMk cId="563645772" sldId="888"/>
            <ac:picMk id="5" creationId="{33EA2783-1FEC-4762-A501-D12ABCC23C0B}"/>
          </ac:picMkLst>
        </pc:picChg>
        <pc:picChg chg="mod">
          <ac:chgData name="James Williams" userId="c957a50b-491f-4d94-b4bc-52aca3e2340d" providerId="ADAL" clId="{9EDA6B2B-48AE-427D-845F-C53947AFDD09}" dt="2025-10-15T15:24:00.836" v="1311" actId="1076"/>
          <ac:picMkLst>
            <pc:docMk/>
            <pc:sldMk cId="563645772" sldId="888"/>
            <ac:picMk id="7" creationId="{E8FCB9DE-FEE9-4C25-9DF3-D3B85FE94CA9}"/>
          </ac:picMkLst>
        </pc:picChg>
      </pc:sldChg>
      <pc:sldChg chg="new del">
        <pc:chgData name="James Williams" userId="c957a50b-491f-4d94-b4bc-52aca3e2340d" providerId="ADAL" clId="{9EDA6B2B-48AE-427D-845F-C53947AFDD09}" dt="2025-10-16T13:10:47.393" v="1318" actId="680"/>
        <pc:sldMkLst>
          <pc:docMk/>
          <pc:sldMk cId="1296231817" sldId="889"/>
        </pc:sldMkLst>
      </pc:sldChg>
      <pc:sldChg chg="modSp new mod ord">
        <pc:chgData name="James Williams" userId="c957a50b-491f-4d94-b4bc-52aca3e2340d" providerId="ADAL" clId="{9EDA6B2B-48AE-427D-845F-C53947AFDD09}" dt="2025-10-19T14:59:35.074" v="3070" actId="113"/>
        <pc:sldMkLst>
          <pc:docMk/>
          <pc:sldMk cId="2884972910" sldId="889"/>
        </pc:sldMkLst>
        <pc:spChg chg="mod">
          <ac:chgData name="James Williams" userId="c957a50b-491f-4d94-b4bc-52aca3e2340d" providerId="ADAL" clId="{9EDA6B2B-48AE-427D-845F-C53947AFDD09}" dt="2025-10-16T13:15:31.936" v="1517" actId="1076"/>
          <ac:spMkLst>
            <pc:docMk/>
            <pc:sldMk cId="2884972910" sldId="889"/>
            <ac:spMk id="2" creationId="{00A0F7AC-4EA2-6E56-F3FC-4078A3F89CC8}"/>
          </ac:spMkLst>
        </pc:spChg>
        <pc:spChg chg="mod">
          <ac:chgData name="James Williams" userId="c957a50b-491f-4d94-b4bc-52aca3e2340d" providerId="ADAL" clId="{9EDA6B2B-48AE-427D-845F-C53947AFDD09}" dt="2025-10-19T14:59:35.074" v="3070" actId="113"/>
          <ac:spMkLst>
            <pc:docMk/>
            <pc:sldMk cId="2884972910" sldId="889"/>
            <ac:spMk id="3" creationId="{22823E04-9C5F-2C3B-2CE4-0591B5450FA3}"/>
          </ac:spMkLst>
        </pc:spChg>
      </pc:sldChg>
      <pc:sldChg chg="add">
        <pc:chgData name="James Williams" userId="c957a50b-491f-4d94-b4bc-52aca3e2340d" providerId="ADAL" clId="{9EDA6B2B-48AE-427D-845F-C53947AFDD09}" dt="2025-10-19T12:28:32.086" v="1663"/>
        <pc:sldMkLst>
          <pc:docMk/>
          <pc:sldMk cId="2020775013" sldId="890"/>
        </pc:sldMkLst>
      </pc:sldChg>
      <pc:sldChg chg="new del">
        <pc:chgData name="James Williams" userId="c957a50b-491f-4d94-b4bc-52aca3e2340d" providerId="ADAL" clId="{9EDA6B2B-48AE-427D-845F-C53947AFDD09}" dt="2025-10-19T12:34:50.682" v="1685" actId="2696"/>
        <pc:sldMkLst>
          <pc:docMk/>
          <pc:sldMk cId="1380661940" sldId="891"/>
        </pc:sldMkLst>
      </pc:sldChg>
      <pc:sldChg chg="modSp add mod ord">
        <pc:chgData name="James Williams" userId="c957a50b-491f-4d94-b4bc-52aca3e2340d" providerId="ADAL" clId="{9EDA6B2B-48AE-427D-845F-C53947AFDD09}" dt="2025-10-20T13:25:09.225" v="3368"/>
        <pc:sldMkLst>
          <pc:docMk/>
          <pc:sldMk cId="3352860592" sldId="891"/>
        </pc:sldMkLst>
        <pc:spChg chg="mod">
          <ac:chgData name="James Williams" userId="c957a50b-491f-4d94-b4bc-52aca3e2340d" providerId="ADAL" clId="{9EDA6B2B-48AE-427D-845F-C53947AFDD09}" dt="2025-10-19T14:41:12.352" v="2751" actId="14100"/>
          <ac:spMkLst>
            <pc:docMk/>
            <pc:sldMk cId="3352860592" sldId="891"/>
            <ac:spMk id="2" creationId="{ABED939B-1E50-2F14-0908-6BA768FA7A43}"/>
          </ac:spMkLst>
        </pc:spChg>
        <pc:picChg chg="mod modCrop">
          <ac:chgData name="James Williams" userId="c957a50b-491f-4d94-b4bc-52aca3e2340d" providerId="ADAL" clId="{9EDA6B2B-48AE-427D-845F-C53947AFDD09}" dt="2025-10-19T14:41:51.621" v="2754" actId="1076"/>
          <ac:picMkLst>
            <pc:docMk/>
            <pc:sldMk cId="3352860592" sldId="891"/>
            <ac:picMk id="5" creationId="{0E537DF6-3AD8-811B-AA06-2638C03CE6D5}"/>
          </ac:picMkLst>
        </pc:picChg>
        <pc:picChg chg="mod modCrop">
          <ac:chgData name="James Williams" userId="c957a50b-491f-4d94-b4bc-52aca3e2340d" providerId="ADAL" clId="{9EDA6B2B-48AE-427D-845F-C53947AFDD09}" dt="2025-10-19T14:41:51.621" v="2754" actId="1076"/>
          <ac:picMkLst>
            <pc:docMk/>
            <pc:sldMk cId="3352860592" sldId="891"/>
            <ac:picMk id="9" creationId="{F84DB9B8-2C31-0E3E-0828-EB57F90A22D4}"/>
          </ac:picMkLst>
        </pc:picChg>
      </pc:sldChg>
      <pc:sldChg chg="addSp delSp modSp add mod">
        <pc:chgData name="James Williams" userId="c957a50b-491f-4d94-b4bc-52aca3e2340d" providerId="ADAL" clId="{9EDA6B2B-48AE-427D-845F-C53947AFDD09}" dt="2025-10-20T16:10:46.646" v="3887" actId="313"/>
        <pc:sldMkLst>
          <pc:docMk/>
          <pc:sldMk cId="2536237287" sldId="892"/>
        </pc:sldMkLst>
        <pc:spChg chg="mod">
          <ac:chgData name="James Williams" userId="c957a50b-491f-4d94-b4bc-52aca3e2340d" providerId="ADAL" clId="{9EDA6B2B-48AE-427D-845F-C53947AFDD09}" dt="2025-10-20T16:08:52.635" v="3877" actId="115"/>
          <ac:spMkLst>
            <pc:docMk/>
            <pc:sldMk cId="2536237287" sldId="892"/>
            <ac:spMk id="2" creationId="{9A6C3C13-14BF-7092-CEAF-E655F1ABF96F}"/>
          </ac:spMkLst>
        </pc:spChg>
        <pc:spChg chg="mod">
          <ac:chgData name="James Williams" userId="c957a50b-491f-4d94-b4bc-52aca3e2340d" providerId="ADAL" clId="{9EDA6B2B-48AE-427D-845F-C53947AFDD09}" dt="2025-10-20T16:10:46.646" v="3887" actId="313"/>
          <ac:spMkLst>
            <pc:docMk/>
            <pc:sldMk cId="2536237287" sldId="892"/>
            <ac:spMk id="3" creationId="{74809EAC-5FC1-361E-DFC2-C7E59FEF31ED}"/>
          </ac:spMkLst>
        </pc:spChg>
        <pc:spChg chg="add del mod">
          <ac:chgData name="James Williams" userId="c957a50b-491f-4d94-b4bc-52aca3e2340d" providerId="ADAL" clId="{9EDA6B2B-48AE-427D-845F-C53947AFDD09}" dt="2025-10-20T16:05:58.688" v="3661" actId="478"/>
          <ac:spMkLst>
            <pc:docMk/>
            <pc:sldMk cId="2536237287" sldId="892"/>
            <ac:spMk id="25" creationId="{8FEEE554-A1C3-F6A4-E9A1-C78159323E51}"/>
          </ac:spMkLst>
        </pc:spChg>
        <pc:grpChg chg="mod">
          <ac:chgData name="James Williams" userId="c957a50b-491f-4d94-b4bc-52aca3e2340d" providerId="ADAL" clId="{9EDA6B2B-48AE-427D-845F-C53947AFDD09}" dt="2025-10-20T15:59:35.317" v="3637" actId="1076"/>
          <ac:grpSpMkLst>
            <pc:docMk/>
            <pc:sldMk cId="2536237287" sldId="892"/>
            <ac:grpSpMk id="4" creationId="{D7C14641-F604-CFFB-5A6F-5BB7F228F199}"/>
          </ac:grpSpMkLst>
        </pc:grpChg>
        <pc:grpChg chg="del mod">
          <ac:chgData name="James Williams" userId="c957a50b-491f-4d94-b4bc-52aca3e2340d" providerId="ADAL" clId="{9EDA6B2B-48AE-427D-845F-C53947AFDD09}" dt="2025-10-20T16:10:40.311" v="3885" actId="478"/>
          <ac:grpSpMkLst>
            <pc:docMk/>
            <pc:sldMk cId="2536237287" sldId="892"/>
            <ac:grpSpMk id="17" creationId="{2534E536-27F7-F230-ECB1-6E68D8A9276D}"/>
          </ac:grpSpMkLst>
        </pc:grpChg>
        <pc:picChg chg="add del">
          <ac:chgData name="James Williams" userId="c957a50b-491f-4d94-b4bc-52aca3e2340d" providerId="ADAL" clId="{9EDA6B2B-48AE-427D-845F-C53947AFDD09}" dt="2025-10-20T15:55:14.590" v="3569" actId="478"/>
          <ac:picMkLst>
            <pc:docMk/>
            <pc:sldMk cId="2536237287" sldId="892"/>
            <ac:picMk id="9" creationId="{E0092671-4276-570D-5ED5-C2DB484C02B9}"/>
          </ac:picMkLst>
        </pc:picChg>
        <pc:picChg chg="add mod ord">
          <ac:chgData name="James Williams" userId="c957a50b-491f-4d94-b4bc-52aca3e2340d" providerId="ADAL" clId="{9EDA6B2B-48AE-427D-845F-C53947AFDD09}" dt="2025-10-20T16:10:38.627" v="3884" actId="1076"/>
          <ac:picMkLst>
            <pc:docMk/>
            <pc:sldMk cId="2536237287" sldId="892"/>
            <ac:picMk id="13" creationId="{E554D5E2-1BD8-9FAC-1E3E-D61553EAAF2B}"/>
          </ac:picMkLst>
        </pc:picChg>
        <pc:picChg chg="add mod ord">
          <ac:chgData name="James Williams" userId="c957a50b-491f-4d94-b4bc-52aca3e2340d" providerId="ADAL" clId="{9EDA6B2B-48AE-427D-845F-C53947AFDD09}" dt="2025-10-20T16:10:38.627" v="3884" actId="1076"/>
          <ac:picMkLst>
            <pc:docMk/>
            <pc:sldMk cId="2536237287" sldId="892"/>
            <ac:picMk id="18" creationId="{6C7F2723-5B31-A000-EF13-73A79002DDBB}"/>
          </ac:picMkLst>
        </pc:picChg>
        <pc:picChg chg="add del">
          <ac:chgData name="James Williams" userId="c957a50b-491f-4d94-b4bc-52aca3e2340d" providerId="ADAL" clId="{9EDA6B2B-48AE-427D-845F-C53947AFDD09}" dt="2025-10-20T15:58:12.902" v="3618" actId="22"/>
          <ac:picMkLst>
            <pc:docMk/>
            <pc:sldMk cId="2536237287" sldId="892"/>
            <ac:picMk id="20" creationId="{AD94DC86-6A43-0BE7-1BFD-DC088687ECBA}"/>
          </ac:picMkLst>
        </pc:picChg>
        <pc:picChg chg="add del">
          <ac:chgData name="James Williams" userId="c957a50b-491f-4d94-b4bc-52aca3e2340d" providerId="ADAL" clId="{9EDA6B2B-48AE-427D-845F-C53947AFDD09}" dt="2025-10-20T15:58:28.289" v="3620" actId="22"/>
          <ac:picMkLst>
            <pc:docMk/>
            <pc:sldMk cId="2536237287" sldId="892"/>
            <ac:picMk id="22" creationId="{FDCCA3D0-1A4D-1217-A932-E249A7D34DF8}"/>
          </ac:picMkLst>
        </pc:picChg>
        <pc:picChg chg="add mod">
          <ac:chgData name="James Williams" userId="c957a50b-491f-4d94-b4bc-52aca3e2340d" providerId="ADAL" clId="{9EDA6B2B-48AE-427D-845F-C53947AFDD09}" dt="2025-10-20T16:10:38.627" v="3884" actId="1076"/>
          <ac:picMkLst>
            <pc:docMk/>
            <pc:sldMk cId="2536237287" sldId="892"/>
            <ac:picMk id="24" creationId="{50AF1E72-5FFC-8245-D5F7-87D2E4A642B9}"/>
          </ac:picMkLst>
        </pc:picChg>
        <pc:picChg chg="add mod">
          <ac:chgData name="James Williams" userId="c957a50b-491f-4d94-b4bc-52aca3e2340d" providerId="ADAL" clId="{9EDA6B2B-48AE-427D-845F-C53947AFDD09}" dt="2025-10-20T16:10:38.627" v="3884" actId="1076"/>
          <ac:picMkLst>
            <pc:docMk/>
            <pc:sldMk cId="2536237287" sldId="892"/>
            <ac:picMk id="27" creationId="{78219A8E-C1E3-DE31-6279-6C2BC9DBDF4E}"/>
          </ac:picMkLst>
        </pc:picChg>
      </pc:sldChg>
      <pc:sldChg chg="addSp delSp modSp add mod ord">
        <pc:chgData name="James Williams" userId="c957a50b-491f-4d94-b4bc-52aca3e2340d" providerId="ADAL" clId="{9EDA6B2B-48AE-427D-845F-C53947AFDD09}" dt="2025-10-21T12:32:11.292" v="4471" actId="1076"/>
        <pc:sldMkLst>
          <pc:docMk/>
          <pc:sldMk cId="2914479496" sldId="893"/>
        </pc:sldMkLst>
        <pc:spChg chg="mod">
          <ac:chgData name="James Williams" userId="c957a50b-491f-4d94-b4bc-52aca3e2340d" providerId="ADAL" clId="{9EDA6B2B-48AE-427D-845F-C53947AFDD09}" dt="2025-10-21T12:30:26.809" v="4354" actId="1076"/>
          <ac:spMkLst>
            <pc:docMk/>
            <pc:sldMk cId="2914479496" sldId="893"/>
            <ac:spMk id="2" creationId="{E2BFEA1B-7C6A-829F-531B-AC68DB234E44}"/>
          </ac:spMkLst>
        </pc:spChg>
        <pc:spChg chg="mod">
          <ac:chgData name="James Williams" userId="c957a50b-491f-4d94-b4bc-52aca3e2340d" providerId="ADAL" clId="{9EDA6B2B-48AE-427D-845F-C53947AFDD09}" dt="2025-10-21T12:32:02.503" v="4469" actId="20577"/>
          <ac:spMkLst>
            <pc:docMk/>
            <pc:sldMk cId="2914479496" sldId="893"/>
            <ac:spMk id="3" creationId="{A8608574-F8CE-626F-B4D5-8BBA2014427E}"/>
          </ac:spMkLst>
        </pc:spChg>
        <pc:spChg chg="add mod">
          <ac:chgData name="James Williams" userId="c957a50b-491f-4d94-b4bc-52aca3e2340d" providerId="ADAL" clId="{9EDA6B2B-48AE-427D-845F-C53947AFDD09}" dt="2025-10-21T12:04:36.963" v="4287" actId="164"/>
          <ac:spMkLst>
            <pc:docMk/>
            <pc:sldMk cId="2914479496" sldId="893"/>
            <ac:spMk id="19" creationId="{D9A6664B-B1A0-61E2-C5CC-C9A0AA7C8919}"/>
          </ac:spMkLst>
        </pc:spChg>
        <pc:spChg chg="del mod topLvl">
          <ac:chgData name="James Williams" userId="c957a50b-491f-4d94-b4bc-52aca3e2340d" providerId="ADAL" clId="{9EDA6B2B-48AE-427D-845F-C53947AFDD09}" dt="2025-10-21T12:28:31.940" v="4331" actId="478"/>
          <ac:spMkLst>
            <pc:docMk/>
            <pc:sldMk cId="2914479496" sldId="893"/>
            <ac:spMk id="23" creationId="{24A829BD-217C-CA87-D48D-3D993EB4ECF0}"/>
          </ac:spMkLst>
        </pc:spChg>
        <pc:grpChg chg="mod">
          <ac:chgData name="James Williams" userId="c957a50b-491f-4d94-b4bc-52aca3e2340d" providerId="ADAL" clId="{9EDA6B2B-48AE-427D-845F-C53947AFDD09}" dt="2025-10-21T12:30:26.809" v="4354" actId="1076"/>
          <ac:grpSpMkLst>
            <pc:docMk/>
            <pc:sldMk cId="2914479496" sldId="893"/>
            <ac:grpSpMk id="4" creationId="{6F2815EA-6506-EECF-5A5C-E404656A8B88}"/>
          </ac:grpSpMkLst>
        </pc:grpChg>
        <pc:grpChg chg="del">
          <ac:chgData name="James Williams" userId="c957a50b-491f-4d94-b4bc-52aca3e2340d" providerId="ADAL" clId="{9EDA6B2B-48AE-427D-845F-C53947AFDD09}" dt="2025-10-21T12:29:57.282" v="4347" actId="478"/>
          <ac:grpSpMkLst>
            <pc:docMk/>
            <pc:sldMk cId="2914479496" sldId="893"/>
            <ac:grpSpMk id="17" creationId="{2558B9C8-98A0-E64F-7CD9-9E58D65BE97F}"/>
          </ac:grpSpMkLst>
        </pc:grpChg>
        <pc:grpChg chg="add mod">
          <ac:chgData name="James Williams" userId="c957a50b-491f-4d94-b4bc-52aca3e2340d" providerId="ADAL" clId="{9EDA6B2B-48AE-427D-845F-C53947AFDD09}" dt="2025-10-21T12:32:11.292" v="4471" actId="1076"/>
          <ac:grpSpMkLst>
            <pc:docMk/>
            <pc:sldMk cId="2914479496" sldId="893"/>
            <ac:grpSpMk id="20" creationId="{587D3A55-80D1-DC7E-97F2-95F85F982BFC}"/>
          </ac:grpSpMkLst>
        </pc:grpChg>
        <pc:grpChg chg="add del mod">
          <ac:chgData name="James Williams" userId="c957a50b-491f-4d94-b4bc-52aca3e2340d" providerId="ADAL" clId="{9EDA6B2B-48AE-427D-845F-C53947AFDD09}" dt="2025-10-21T12:28:28.205" v="4330" actId="165"/>
          <ac:grpSpMkLst>
            <pc:docMk/>
            <pc:sldMk cId="2914479496" sldId="893"/>
            <ac:grpSpMk id="21" creationId="{593D6B28-EC73-580C-CEFC-1BE939F0F118}"/>
          </ac:grpSpMkLst>
        </pc:grpChg>
        <pc:picChg chg="add del mod modCrop">
          <ac:chgData name="James Williams" userId="c957a50b-491f-4d94-b4bc-52aca3e2340d" providerId="ADAL" clId="{9EDA6B2B-48AE-427D-845F-C53947AFDD09}" dt="2025-10-21T11:54:46.914" v="4095" actId="478"/>
          <ac:picMkLst>
            <pc:docMk/>
            <pc:sldMk cId="2914479496" sldId="893"/>
            <ac:picMk id="9" creationId="{D30C0D0A-4DDD-8A53-CA41-7802AC2A35C4}"/>
          </ac:picMkLst>
        </pc:picChg>
        <pc:picChg chg="add mod ord">
          <ac:chgData name="James Williams" userId="c957a50b-491f-4d94-b4bc-52aca3e2340d" providerId="ADAL" clId="{9EDA6B2B-48AE-427D-845F-C53947AFDD09}" dt="2025-10-21T12:30:42.983" v="4363" actId="1076"/>
          <ac:picMkLst>
            <pc:docMk/>
            <pc:sldMk cId="2914479496" sldId="893"/>
            <ac:picMk id="13" creationId="{CC1E44AD-66A1-C1A3-0123-9B089FC76ADB}"/>
          </ac:picMkLst>
        </pc:picChg>
        <pc:picChg chg="add mod">
          <ac:chgData name="James Williams" userId="c957a50b-491f-4d94-b4bc-52aca3e2340d" providerId="ADAL" clId="{9EDA6B2B-48AE-427D-845F-C53947AFDD09}" dt="2025-10-21T12:04:36.963" v="4287" actId="164"/>
          <ac:picMkLst>
            <pc:docMk/>
            <pc:sldMk cId="2914479496" sldId="893"/>
            <ac:picMk id="18" creationId="{026DCB09-ADD5-FDCE-9C51-8D509C18BC0D}"/>
          </ac:picMkLst>
        </pc:picChg>
        <pc:picChg chg="mod topLvl modCrop">
          <ac:chgData name="James Williams" userId="c957a50b-491f-4d94-b4bc-52aca3e2340d" providerId="ADAL" clId="{9EDA6B2B-48AE-427D-845F-C53947AFDD09}" dt="2025-10-21T12:32:06.068" v="4470" actId="1076"/>
          <ac:picMkLst>
            <pc:docMk/>
            <pc:sldMk cId="2914479496" sldId="893"/>
            <ac:picMk id="22" creationId="{3D153609-BBE3-2CEA-99BD-AEA3BCFB0EA9}"/>
          </ac:picMkLst>
        </pc:picChg>
      </pc:sldChg>
      <pc:sldChg chg="modSp add mod">
        <pc:chgData name="James Williams" userId="c957a50b-491f-4d94-b4bc-52aca3e2340d" providerId="ADAL" clId="{9EDA6B2B-48AE-427D-845F-C53947AFDD09}" dt="2025-10-21T13:42:23.834" v="5062" actId="20577"/>
        <pc:sldMkLst>
          <pc:docMk/>
          <pc:sldMk cId="253449827" sldId="894"/>
        </pc:sldMkLst>
        <pc:spChg chg="mod">
          <ac:chgData name="James Williams" userId="c957a50b-491f-4d94-b4bc-52aca3e2340d" providerId="ADAL" clId="{9EDA6B2B-48AE-427D-845F-C53947AFDD09}" dt="2025-10-21T13:41:56.080" v="5046" actId="20577"/>
          <ac:spMkLst>
            <pc:docMk/>
            <pc:sldMk cId="253449827" sldId="894"/>
            <ac:spMk id="2" creationId="{24CF3F75-61F2-DD32-E7A3-381A17A237FB}"/>
          </ac:spMkLst>
        </pc:spChg>
        <pc:spChg chg="mod ord">
          <ac:chgData name="James Williams" userId="c957a50b-491f-4d94-b4bc-52aca3e2340d" providerId="ADAL" clId="{9EDA6B2B-48AE-427D-845F-C53947AFDD09}" dt="2025-10-21T13:42:23.834" v="5062" actId="20577"/>
          <ac:spMkLst>
            <pc:docMk/>
            <pc:sldMk cId="253449827" sldId="894"/>
            <ac:spMk id="3" creationId="{E407051E-F64C-B654-A04A-0539B05F58BB}"/>
          </ac:spMkLst>
        </pc:spChg>
        <pc:grpChg chg="mod">
          <ac:chgData name="James Williams" userId="c957a50b-491f-4d94-b4bc-52aca3e2340d" providerId="ADAL" clId="{9EDA6B2B-48AE-427D-845F-C53947AFDD09}" dt="2025-10-21T13:26:41.656" v="4825" actId="1076"/>
          <ac:grpSpMkLst>
            <pc:docMk/>
            <pc:sldMk cId="253449827" sldId="894"/>
            <ac:grpSpMk id="4" creationId="{5BAA0321-9A3C-380C-BFA6-56C58F580EE2}"/>
          </ac:grpSpMkLst>
        </pc:grpChg>
        <pc:grpChg chg="mod">
          <ac:chgData name="James Williams" userId="c957a50b-491f-4d94-b4bc-52aca3e2340d" providerId="ADAL" clId="{9EDA6B2B-48AE-427D-845F-C53947AFDD09}" dt="2025-10-21T13:26:41.656" v="4825" actId="1076"/>
          <ac:grpSpMkLst>
            <pc:docMk/>
            <pc:sldMk cId="253449827" sldId="894"/>
            <ac:grpSpMk id="17" creationId="{240271B0-80C9-495A-4E5D-BB3C6D264344}"/>
          </ac:grpSpMkLst>
        </pc:grpChg>
        <pc:picChg chg="mod modCrop">
          <ac:chgData name="James Williams" userId="c957a50b-491f-4d94-b4bc-52aca3e2340d" providerId="ADAL" clId="{9EDA6B2B-48AE-427D-845F-C53947AFDD09}" dt="2025-10-21T13:27:40.647" v="4836" actId="14100"/>
          <ac:picMkLst>
            <pc:docMk/>
            <pc:sldMk cId="253449827" sldId="894"/>
            <ac:picMk id="9" creationId="{38747B42-2779-55A3-5D95-C49784FB585F}"/>
          </ac:picMkLst>
        </pc:picChg>
      </pc:sldChg>
      <pc:sldChg chg="addSp delSp modSp add mod ord">
        <pc:chgData name="James Williams" userId="c957a50b-491f-4d94-b4bc-52aca3e2340d" providerId="ADAL" clId="{9EDA6B2B-48AE-427D-845F-C53947AFDD09}" dt="2025-10-21T14:35:31.090" v="5529" actId="20577"/>
        <pc:sldMkLst>
          <pc:docMk/>
          <pc:sldMk cId="39112976" sldId="895"/>
        </pc:sldMkLst>
        <pc:spChg chg="mod">
          <ac:chgData name="James Williams" userId="c957a50b-491f-4d94-b4bc-52aca3e2340d" providerId="ADAL" clId="{9EDA6B2B-48AE-427D-845F-C53947AFDD09}" dt="2025-10-21T13:29:16.712" v="4866" actId="20577"/>
          <ac:spMkLst>
            <pc:docMk/>
            <pc:sldMk cId="39112976" sldId="895"/>
            <ac:spMk id="2" creationId="{A37E5224-2481-F724-42BC-E3FAB7F1482E}"/>
          </ac:spMkLst>
        </pc:spChg>
        <pc:spChg chg="mod">
          <ac:chgData name="James Williams" userId="c957a50b-491f-4d94-b4bc-52aca3e2340d" providerId="ADAL" clId="{9EDA6B2B-48AE-427D-845F-C53947AFDD09}" dt="2025-10-21T14:35:31.090" v="5529" actId="20577"/>
          <ac:spMkLst>
            <pc:docMk/>
            <pc:sldMk cId="39112976" sldId="895"/>
            <ac:spMk id="3" creationId="{A6D17359-742F-0FF4-F140-50A3EC3FAC67}"/>
          </ac:spMkLst>
        </pc:spChg>
        <pc:spChg chg="add">
          <ac:chgData name="James Williams" userId="c957a50b-491f-4d94-b4bc-52aca3e2340d" providerId="ADAL" clId="{9EDA6B2B-48AE-427D-845F-C53947AFDD09}" dt="2025-10-21T13:29:46.912" v="4871"/>
          <ac:spMkLst>
            <pc:docMk/>
            <pc:sldMk cId="39112976" sldId="895"/>
            <ac:spMk id="5" creationId="{ACA0AE49-22DE-E510-BA67-C9699E5F291A}"/>
          </ac:spMkLst>
        </pc:spChg>
        <pc:spChg chg="add del mod">
          <ac:chgData name="James Williams" userId="c957a50b-491f-4d94-b4bc-52aca3e2340d" providerId="ADAL" clId="{9EDA6B2B-48AE-427D-845F-C53947AFDD09}" dt="2025-10-21T13:53:54.663" v="5305" actId="478"/>
          <ac:spMkLst>
            <pc:docMk/>
            <pc:sldMk cId="39112976" sldId="895"/>
            <ac:spMk id="13" creationId="{072C0016-4F84-A9FB-6F37-AB4975EC616E}"/>
          </ac:spMkLst>
        </pc:spChg>
        <pc:spChg chg="add del mod">
          <ac:chgData name="James Williams" userId="c957a50b-491f-4d94-b4bc-52aca3e2340d" providerId="ADAL" clId="{9EDA6B2B-48AE-427D-845F-C53947AFDD09}" dt="2025-10-21T13:53:51.304" v="5303" actId="478"/>
          <ac:spMkLst>
            <pc:docMk/>
            <pc:sldMk cId="39112976" sldId="895"/>
            <ac:spMk id="19" creationId="{E2CCEF41-1867-62A5-20EA-6EC06D10610B}"/>
          </ac:spMkLst>
        </pc:spChg>
        <pc:grpChg chg="del">
          <ac:chgData name="James Williams" userId="c957a50b-491f-4d94-b4bc-52aca3e2340d" providerId="ADAL" clId="{9EDA6B2B-48AE-427D-845F-C53947AFDD09}" dt="2025-10-21T13:29:19.633" v="4867" actId="478"/>
          <ac:grpSpMkLst>
            <pc:docMk/>
            <pc:sldMk cId="39112976" sldId="895"/>
            <ac:grpSpMk id="17" creationId="{41F4E45A-F995-D4AA-684D-0FF9D25E331B}"/>
          </ac:grpSpMkLst>
        </pc:grpChg>
        <pc:picChg chg="add del mod">
          <ac:chgData name="James Williams" userId="c957a50b-491f-4d94-b4bc-52aca3e2340d" providerId="ADAL" clId="{9EDA6B2B-48AE-427D-845F-C53947AFDD09}" dt="2025-10-21T13:53:54.663" v="5305" actId="478"/>
          <ac:picMkLst>
            <pc:docMk/>
            <pc:sldMk cId="39112976" sldId="895"/>
            <ac:picMk id="11" creationId="{95690BC5-4E16-B84A-CD67-4D6B68FD1EEC}"/>
          </ac:picMkLst>
        </pc:picChg>
        <pc:picChg chg="add del mod">
          <ac:chgData name="James Williams" userId="c957a50b-491f-4d94-b4bc-52aca3e2340d" providerId="ADAL" clId="{9EDA6B2B-48AE-427D-845F-C53947AFDD09}" dt="2025-10-21T13:54:13.302" v="5310" actId="2085"/>
          <ac:picMkLst>
            <pc:docMk/>
            <pc:sldMk cId="39112976" sldId="895"/>
            <ac:picMk id="18" creationId="{8E771BDD-D0AE-5A73-61DD-2820CF8F6EAA}"/>
          </ac:picMkLst>
        </pc:picChg>
      </pc:sldChg>
    </pc:docChg>
  </pc:docChgLst>
  <pc:docChgLst>
    <pc:chgData name="James Williams" userId="c957a50b-491f-4d94-b4bc-52aca3e2340d" providerId="ADAL" clId="{AD53E777-8C13-4324-B812-0BD8D800048E}"/>
    <pc:docChg chg="undo custSel addSld delSld modSld sldOrd modSection">
      <pc:chgData name="James Williams" userId="c957a50b-491f-4d94-b4bc-52aca3e2340d" providerId="ADAL" clId="{AD53E777-8C13-4324-B812-0BD8D800048E}" dt="2023-10-12T14:10:47.475" v="1459" actId="20577"/>
      <pc:docMkLst>
        <pc:docMk/>
      </pc:docMkLst>
      <pc:sldChg chg="modSp mod">
        <pc:chgData name="James Williams" userId="c957a50b-491f-4d94-b4bc-52aca3e2340d" providerId="ADAL" clId="{AD53E777-8C13-4324-B812-0BD8D800048E}" dt="2023-10-12T14:09:36.346" v="1413" actId="14100"/>
        <pc:sldMkLst>
          <pc:docMk/>
          <pc:sldMk cId="392036152" sldId="270"/>
        </pc:sldMkLst>
      </pc:sldChg>
      <pc:sldChg chg="modSp mod">
        <pc:chgData name="James Williams" userId="c957a50b-491f-4d94-b4bc-52aca3e2340d" providerId="ADAL" clId="{AD53E777-8C13-4324-B812-0BD8D800048E}" dt="2023-10-12T13:06:27.794" v="815" actId="20577"/>
        <pc:sldMkLst>
          <pc:docMk/>
          <pc:sldMk cId="2059632143" sldId="320"/>
        </pc:sldMkLst>
      </pc:sldChg>
      <pc:sldChg chg="modSp mod">
        <pc:chgData name="James Williams" userId="c957a50b-491f-4d94-b4bc-52aca3e2340d" providerId="ADAL" clId="{AD53E777-8C13-4324-B812-0BD8D800048E}" dt="2023-10-12T13:24:12.486" v="896" actId="6549"/>
        <pc:sldMkLst>
          <pc:docMk/>
          <pc:sldMk cId="1520081531" sldId="321"/>
        </pc:sldMkLst>
      </pc:sldChg>
      <pc:sldChg chg="modSp mod">
        <pc:chgData name="James Williams" userId="c957a50b-491f-4d94-b4bc-52aca3e2340d" providerId="ADAL" clId="{AD53E777-8C13-4324-B812-0BD8D800048E}" dt="2023-10-12T14:08:29.655" v="1361" actId="12"/>
        <pc:sldMkLst>
          <pc:docMk/>
          <pc:sldMk cId="3189732809" sldId="338"/>
        </pc:sldMkLst>
      </pc:sldChg>
      <pc:sldChg chg="modSp mod">
        <pc:chgData name="James Williams" userId="c957a50b-491f-4d94-b4bc-52aca3e2340d" providerId="ADAL" clId="{AD53E777-8C13-4324-B812-0BD8D800048E}" dt="2023-10-12T12:52:47.363" v="663" actId="20577"/>
        <pc:sldMkLst>
          <pc:docMk/>
          <pc:sldMk cId="1298342852" sldId="344"/>
        </pc:sldMkLst>
      </pc:sldChg>
      <pc:sldChg chg="modSp mod">
        <pc:chgData name="James Williams" userId="c957a50b-491f-4d94-b4bc-52aca3e2340d" providerId="ADAL" clId="{AD53E777-8C13-4324-B812-0BD8D800048E}" dt="2023-10-12T12:53:11.445" v="665" actId="20577"/>
        <pc:sldMkLst>
          <pc:docMk/>
          <pc:sldMk cId="319275586" sldId="411"/>
        </pc:sldMkLst>
      </pc:sldChg>
      <pc:sldChg chg="modSp mod">
        <pc:chgData name="James Williams" userId="c957a50b-491f-4d94-b4bc-52aca3e2340d" providerId="ADAL" clId="{AD53E777-8C13-4324-B812-0BD8D800048E}" dt="2023-10-12T13:51:15.126" v="1179" actId="113"/>
        <pc:sldMkLst>
          <pc:docMk/>
          <pc:sldMk cId="79533325" sldId="415"/>
        </pc:sldMkLst>
      </pc:sldChg>
      <pc:sldChg chg="modSp mod">
        <pc:chgData name="James Williams" userId="c957a50b-491f-4d94-b4bc-52aca3e2340d" providerId="ADAL" clId="{AD53E777-8C13-4324-B812-0BD8D800048E}" dt="2023-10-12T13:54:37.508" v="1261" actId="20577"/>
        <pc:sldMkLst>
          <pc:docMk/>
          <pc:sldMk cId="1726282050" sldId="416"/>
        </pc:sldMkLst>
      </pc:sldChg>
      <pc:sldChg chg="modSp mod">
        <pc:chgData name="James Williams" userId="c957a50b-491f-4d94-b4bc-52aca3e2340d" providerId="ADAL" clId="{AD53E777-8C13-4324-B812-0BD8D800048E}" dt="2023-10-12T14:10:20.362" v="1432" actId="20577"/>
        <pc:sldMkLst>
          <pc:docMk/>
          <pc:sldMk cId="2849612269" sldId="530"/>
        </pc:sldMkLst>
      </pc:sldChg>
      <pc:sldChg chg="modSp mod">
        <pc:chgData name="James Williams" userId="c957a50b-491f-4d94-b4bc-52aca3e2340d" providerId="ADAL" clId="{AD53E777-8C13-4324-B812-0BD8D800048E}" dt="2023-10-12T12:59:36.505" v="738" actId="20577"/>
        <pc:sldMkLst>
          <pc:docMk/>
          <pc:sldMk cId="554566990" sldId="531"/>
        </pc:sldMkLst>
      </pc:sldChg>
      <pc:sldChg chg="modSp mod">
        <pc:chgData name="James Williams" userId="c957a50b-491f-4d94-b4bc-52aca3e2340d" providerId="ADAL" clId="{AD53E777-8C13-4324-B812-0BD8D800048E}" dt="2023-10-12T13:06:50.347" v="825" actId="6549"/>
        <pc:sldMkLst>
          <pc:docMk/>
          <pc:sldMk cId="769568162" sldId="538"/>
        </pc:sldMkLst>
      </pc:sldChg>
      <pc:sldChg chg="modSp mod">
        <pc:chgData name="James Williams" userId="c957a50b-491f-4d94-b4bc-52aca3e2340d" providerId="ADAL" clId="{AD53E777-8C13-4324-B812-0BD8D800048E}" dt="2023-10-12T11:17:47.848" v="605" actId="20577"/>
        <pc:sldMkLst>
          <pc:docMk/>
          <pc:sldMk cId="1176317465" sldId="540"/>
        </pc:sldMkLst>
      </pc:sldChg>
      <pc:sldChg chg="modSp mod">
        <pc:chgData name="James Williams" userId="c957a50b-491f-4d94-b4bc-52aca3e2340d" providerId="ADAL" clId="{AD53E777-8C13-4324-B812-0BD8D800048E}" dt="2023-10-12T14:06:42.298" v="1297" actId="113"/>
        <pc:sldMkLst>
          <pc:docMk/>
          <pc:sldMk cId="542520339" sldId="542"/>
        </pc:sldMkLst>
      </pc:sldChg>
      <pc:sldChg chg="add del">
        <pc:chgData name="James Williams" userId="c957a50b-491f-4d94-b4bc-52aca3e2340d" providerId="ADAL" clId="{AD53E777-8C13-4324-B812-0BD8D800048E}" dt="2023-10-12T11:17:54.463" v="606" actId="2696"/>
        <pc:sldMkLst>
          <pc:docMk/>
          <pc:sldMk cId="1405741001" sldId="544"/>
        </pc:sldMkLst>
      </pc:sldChg>
      <pc:sldChg chg="add del ord">
        <pc:chgData name="James Williams" userId="c957a50b-491f-4d94-b4bc-52aca3e2340d" providerId="ADAL" clId="{AD53E777-8C13-4324-B812-0BD8D800048E}" dt="2023-10-12T11:13:48.607" v="517" actId="2696"/>
        <pc:sldMkLst>
          <pc:docMk/>
          <pc:sldMk cId="1666629974" sldId="544"/>
        </pc:sldMkLst>
      </pc:sldChg>
      <pc:sldChg chg="modSp add del mod">
        <pc:chgData name="James Williams" userId="c957a50b-491f-4d94-b4bc-52aca3e2340d" providerId="ADAL" clId="{AD53E777-8C13-4324-B812-0BD8D800048E}" dt="2023-10-12T11:16:00.112" v="575" actId="2696"/>
        <pc:sldMkLst>
          <pc:docMk/>
          <pc:sldMk cId="2830578778" sldId="544"/>
        </pc:sldMkLst>
      </pc:sldChg>
      <pc:sldChg chg="addSp delSp modSp new mod ord">
        <pc:chgData name="James Williams" userId="c957a50b-491f-4d94-b4bc-52aca3e2340d" providerId="ADAL" clId="{AD53E777-8C13-4324-B812-0BD8D800048E}" dt="2023-10-12T11:13:05.259" v="516"/>
        <pc:sldMkLst>
          <pc:docMk/>
          <pc:sldMk cId="2280152149" sldId="545"/>
        </pc:sldMkLst>
      </pc:sldChg>
      <pc:sldChg chg="addSp delSp modSp new mod">
        <pc:chgData name="James Williams" userId="c957a50b-491f-4d94-b4bc-52aca3e2340d" providerId="ADAL" clId="{AD53E777-8C13-4324-B812-0BD8D800048E}" dt="2023-10-12T13:54:00.447" v="1248" actId="1076"/>
        <pc:sldMkLst>
          <pc:docMk/>
          <pc:sldMk cId="3776885211" sldId="546"/>
        </pc:sldMkLst>
      </pc:sldChg>
      <pc:sldChg chg="modSp add mod">
        <pc:chgData name="James Williams" userId="c957a50b-491f-4d94-b4bc-52aca3e2340d" providerId="ADAL" clId="{AD53E777-8C13-4324-B812-0BD8D800048E}" dt="2023-10-12T14:10:47.475" v="1459" actId="20577"/>
        <pc:sldMkLst>
          <pc:docMk/>
          <pc:sldMk cId="1421988060" sldId="547"/>
        </pc:sldMkLst>
      </pc:sldChg>
    </pc:docChg>
  </pc:docChgLst>
  <pc:docChgLst>
    <pc:chgData name="James Williams" userId="c957a50b-491f-4d94-b4bc-52aca3e2340d" providerId="ADAL" clId="{DE6D887F-7553-44BE-830A-C1C55E6D5A75}"/>
    <pc:docChg chg="addSld modSld sldOrd">
      <pc:chgData name="James Williams" userId="c957a50b-491f-4d94-b4bc-52aca3e2340d" providerId="ADAL" clId="{DE6D887F-7553-44BE-830A-C1C55E6D5A75}" dt="2025-09-15T15:59:30.445" v="2"/>
      <pc:docMkLst>
        <pc:docMk/>
      </pc:docMkLst>
      <pc:sldChg chg="add ord">
        <pc:chgData name="James Williams" userId="c957a50b-491f-4d94-b4bc-52aca3e2340d" providerId="ADAL" clId="{DE6D887F-7553-44BE-830A-C1C55E6D5A75}" dt="2025-09-15T15:59:30.445" v="2"/>
        <pc:sldMkLst>
          <pc:docMk/>
          <pc:sldMk cId="2142399157" sldId="871"/>
        </pc:sldMkLst>
      </pc:sldChg>
    </pc:docChg>
  </pc:docChgLst>
  <pc:docChgLst>
    <pc:chgData name="James Williams" userId="c957a50b-491f-4d94-b4bc-52aca3e2340d" providerId="ADAL" clId="{E30C2EC4-C4E7-4F91-A948-5277135445C0}"/>
    <pc:docChg chg="undo redo custSel addSld delSld modSld sldOrd modSection">
      <pc:chgData name="James Williams" userId="c957a50b-491f-4d94-b4bc-52aca3e2340d" providerId="ADAL" clId="{E30C2EC4-C4E7-4F91-A948-5277135445C0}" dt="2024-10-15T07:51:05.450" v="1639" actId="113"/>
      <pc:docMkLst>
        <pc:docMk/>
      </pc:docMkLst>
      <pc:sldChg chg="del">
        <pc:chgData name="James Williams" userId="c957a50b-491f-4d94-b4bc-52aca3e2340d" providerId="ADAL" clId="{E30C2EC4-C4E7-4F91-A948-5277135445C0}" dt="2024-10-01T10:06:08.845" v="1" actId="2696"/>
        <pc:sldMkLst>
          <pc:docMk/>
          <pc:sldMk cId="2744674804" sldId="268"/>
        </pc:sldMkLst>
      </pc:sldChg>
      <pc:sldChg chg="addSp modSp mod">
        <pc:chgData name="James Williams" userId="c957a50b-491f-4d94-b4bc-52aca3e2340d" providerId="ADAL" clId="{E30C2EC4-C4E7-4F91-A948-5277135445C0}" dt="2024-10-10T15:10:25.210" v="10" actId="1076"/>
        <pc:sldMkLst>
          <pc:docMk/>
          <pc:sldMk cId="392036152" sldId="270"/>
        </pc:sldMkLst>
      </pc:sldChg>
      <pc:sldChg chg="ord">
        <pc:chgData name="James Williams" userId="c957a50b-491f-4d94-b4bc-52aca3e2340d" providerId="ADAL" clId="{E30C2EC4-C4E7-4F91-A948-5277135445C0}" dt="2024-10-01T10:06:12.925" v="3"/>
        <pc:sldMkLst>
          <pc:docMk/>
          <pc:sldMk cId="4112912670" sldId="290"/>
        </pc:sldMkLst>
      </pc:sldChg>
      <pc:sldChg chg="del">
        <pc:chgData name="James Williams" userId="c957a50b-491f-4d94-b4bc-52aca3e2340d" providerId="ADAL" clId="{E30C2EC4-C4E7-4F91-A948-5277135445C0}" dt="2024-10-10T18:18:21.618" v="1326" actId="2696"/>
        <pc:sldMkLst>
          <pc:docMk/>
          <pc:sldMk cId="3461500787" sldId="302"/>
        </pc:sldMkLst>
      </pc:sldChg>
      <pc:sldChg chg="ord">
        <pc:chgData name="James Williams" userId="c957a50b-491f-4d94-b4bc-52aca3e2340d" providerId="ADAL" clId="{E30C2EC4-C4E7-4F91-A948-5277135445C0}" dt="2024-10-10T18:18:13.013" v="1325"/>
        <pc:sldMkLst>
          <pc:docMk/>
          <pc:sldMk cId="595006056" sldId="306"/>
        </pc:sldMkLst>
      </pc:sldChg>
      <pc:sldChg chg="modSp mod">
        <pc:chgData name="James Williams" userId="c957a50b-491f-4d94-b4bc-52aca3e2340d" providerId="ADAL" clId="{E30C2EC4-C4E7-4F91-A948-5277135445C0}" dt="2024-10-10T17:06:26.992" v="275" actId="1076"/>
        <pc:sldMkLst>
          <pc:docMk/>
          <pc:sldMk cId="2059632143" sldId="320"/>
        </pc:sldMkLst>
      </pc:sldChg>
      <pc:sldChg chg="modSp mod">
        <pc:chgData name="James Williams" userId="c957a50b-491f-4d94-b4bc-52aca3e2340d" providerId="ADAL" clId="{E30C2EC4-C4E7-4F91-A948-5277135445C0}" dt="2024-10-10T17:59:18.430" v="870"/>
        <pc:sldMkLst>
          <pc:docMk/>
          <pc:sldMk cId="1520081531" sldId="321"/>
        </pc:sldMkLst>
      </pc:sldChg>
      <pc:sldChg chg="modSp mod">
        <pc:chgData name="James Williams" userId="c957a50b-491f-4d94-b4bc-52aca3e2340d" providerId="ADAL" clId="{E30C2EC4-C4E7-4F91-A948-5277135445C0}" dt="2024-10-15T07:51:05.450" v="1639" actId="113"/>
        <pc:sldMkLst>
          <pc:docMk/>
          <pc:sldMk cId="3189732809" sldId="338"/>
        </pc:sldMkLst>
      </pc:sldChg>
      <pc:sldChg chg="addSp delSp modSp mod">
        <pc:chgData name="James Williams" userId="c957a50b-491f-4d94-b4bc-52aca3e2340d" providerId="ADAL" clId="{E30C2EC4-C4E7-4F91-A948-5277135445C0}" dt="2024-10-15T07:44:38.489" v="1377" actId="20577"/>
        <pc:sldMkLst>
          <pc:docMk/>
          <pc:sldMk cId="2504878855" sldId="353"/>
        </pc:sldMkLst>
      </pc:sldChg>
      <pc:sldChg chg="del">
        <pc:chgData name="James Williams" userId="c957a50b-491f-4d94-b4bc-52aca3e2340d" providerId="ADAL" clId="{E30C2EC4-C4E7-4F91-A948-5277135445C0}" dt="2024-10-10T16:50:06.528" v="22" actId="2696"/>
        <pc:sldMkLst>
          <pc:docMk/>
          <pc:sldMk cId="3196918034" sldId="354"/>
        </pc:sldMkLst>
      </pc:sldChg>
      <pc:sldChg chg="del">
        <pc:chgData name="James Williams" userId="c957a50b-491f-4d94-b4bc-52aca3e2340d" providerId="ADAL" clId="{E30C2EC4-C4E7-4F91-A948-5277135445C0}" dt="2024-10-10T16:50:21.243" v="26" actId="2696"/>
        <pc:sldMkLst>
          <pc:docMk/>
          <pc:sldMk cId="702591997" sldId="355"/>
        </pc:sldMkLst>
      </pc:sldChg>
      <pc:sldChg chg="del">
        <pc:chgData name="James Williams" userId="c957a50b-491f-4d94-b4bc-52aca3e2340d" providerId="ADAL" clId="{E30C2EC4-C4E7-4F91-A948-5277135445C0}" dt="2024-10-10T16:53:50.041" v="145" actId="2696"/>
        <pc:sldMkLst>
          <pc:docMk/>
          <pc:sldMk cId="2606692605" sldId="356"/>
        </pc:sldMkLst>
      </pc:sldChg>
      <pc:sldChg chg="del">
        <pc:chgData name="James Williams" userId="c957a50b-491f-4d94-b4bc-52aca3e2340d" providerId="ADAL" clId="{E30C2EC4-C4E7-4F91-A948-5277135445C0}" dt="2024-10-10T17:45:43.619" v="786" actId="2696"/>
        <pc:sldMkLst>
          <pc:docMk/>
          <pc:sldMk cId="79533325" sldId="415"/>
        </pc:sldMkLst>
      </pc:sldChg>
      <pc:sldChg chg="modSp add mod modNotesTx">
        <pc:chgData name="James Williams" userId="c957a50b-491f-4d94-b4bc-52aca3e2340d" providerId="ADAL" clId="{E30C2EC4-C4E7-4F91-A948-5277135445C0}" dt="2024-10-14T13:47:30.283" v="1375" actId="20577"/>
        <pc:sldMkLst>
          <pc:docMk/>
          <pc:sldMk cId="3359270121" sldId="415"/>
        </pc:sldMkLst>
      </pc:sldChg>
      <pc:sldChg chg="modSp mod">
        <pc:chgData name="James Williams" userId="c957a50b-491f-4d94-b4bc-52aca3e2340d" providerId="ADAL" clId="{E30C2EC4-C4E7-4F91-A948-5277135445C0}" dt="2024-10-10T17:45:22.267" v="785" actId="6549"/>
        <pc:sldMkLst>
          <pc:docMk/>
          <pc:sldMk cId="1726282050" sldId="416"/>
        </pc:sldMkLst>
      </pc:sldChg>
      <pc:sldChg chg="modSp mod">
        <pc:chgData name="James Williams" userId="c957a50b-491f-4d94-b4bc-52aca3e2340d" providerId="ADAL" clId="{E30C2EC4-C4E7-4F91-A948-5277135445C0}" dt="2024-10-10T16:48:26.890" v="13" actId="20577"/>
        <pc:sldMkLst>
          <pc:docMk/>
          <pc:sldMk cId="554566990" sldId="531"/>
        </pc:sldMkLst>
      </pc:sldChg>
      <pc:sldChg chg="del">
        <pc:chgData name="James Williams" userId="c957a50b-491f-4d94-b4bc-52aca3e2340d" providerId="ADAL" clId="{E30C2EC4-C4E7-4F91-A948-5277135445C0}" dt="2024-10-01T10:06:08.845" v="1" actId="2696"/>
        <pc:sldMkLst>
          <pc:docMk/>
          <pc:sldMk cId="3261789933" sldId="535"/>
        </pc:sldMkLst>
      </pc:sldChg>
      <pc:sldChg chg="del">
        <pc:chgData name="James Williams" userId="c957a50b-491f-4d94-b4bc-52aca3e2340d" providerId="ADAL" clId="{E30C2EC4-C4E7-4F91-A948-5277135445C0}" dt="2024-10-10T16:54:20.174" v="157" actId="2696"/>
        <pc:sldMkLst>
          <pc:docMk/>
          <pc:sldMk cId="541335181" sldId="536"/>
        </pc:sldMkLst>
      </pc:sldChg>
      <pc:sldChg chg="add del">
        <pc:chgData name="James Williams" userId="c957a50b-491f-4d94-b4bc-52aca3e2340d" providerId="ADAL" clId="{E30C2EC4-C4E7-4F91-A948-5277135445C0}" dt="2024-10-10T18:18:30.424" v="1327" actId="2696"/>
        <pc:sldMkLst>
          <pc:docMk/>
          <pc:sldMk cId="2275000488" sldId="536"/>
        </pc:sldMkLst>
      </pc:sldChg>
      <pc:sldChg chg="modSp mod">
        <pc:chgData name="James Williams" userId="c957a50b-491f-4d94-b4bc-52aca3e2340d" providerId="ADAL" clId="{E30C2EC4-C4E7-4F91-A948-5277135445C0}" dt="2024-10-10T17:07:04.545" v="324" actId="14100"/>
        <pc:sldMkLst>
          <pc:docMk/>
          <pc:sldMk cId="769568162" sldId="538"/>
        </pc:sldMkLst>
      </pc:sldChg>
      <pc:sldChg chg="modSp mod">
        <pc:chgData name="James Williams" userId="c957a50b-491f-4d94-b4bc-52aca3e2340d" providerId="ADAL" clId="{E30C2EC4-C4E7-4F91-A948-5277135445C0}" dt="2024-10-10T17:44:42.024" v="781" actId="14100"/>
        <pc:sldMkLst>
          <pc:docMk/>
          <pc:sldMk cId="4158436669" sldId="539"/>
        </pc:sldMkLst>
      </pc:sldChg>
      <pc:sldChg chg="delSp modSp mod">
        <pc:chgData name="James Williams" userId="c957a50b-491f-4d94-b4bc-52aca3e2340d" providerId="ADAL" clId="{E30C2EC4-C4E7-4F91-A948-5277135445C0}" dt="2024-10-10T18:17:54.332" v="1323" actId="20577"/>
        <pc:sldMkLst>
          <pc:docMk/>
          <pc:sldMk cId="1176317465" sldId="540"/>
        </pc:sldMkLst>
      </pc:sldChg>
      <pc:sldChg chg="del">
        <pc:chgData name="James Williams" userId="c957a50b-491f-4d94-b4bc-52aca3e2340d" providerId="ADAL" clId="{E30C2EC4-C4E7-4F91-A948-5277135445C0}" dt="2024-10-10T15:08:44.603" v="9" actId="2696"/>
        <pc:sldMkLst>
          <pc:docMk/>
          <pc:sldMk cId="2280152149" sldId="545"/>
        </pc:sldMkLst>
      </pc:sldChg>
      <pc:sldChg chg="modSp mod">
        <pc:chgData name="James Williams" userId="c957a50b-491f-4d94-b4bc-52aca3e2340d" providerId="ADAL" clId="{E30C2EC4-C4E7-4F91-A948-5277135445C0}" dt="2024-10-10T17:04:42.478" v="168" actId="20577"/>
        <pc:sldMkLst>
          <pc:docMk/>
          <pc:sldMk cId="1421988060" sldId="547"/>
        </pc:sldMkLst>
      </pc:sldChg>
      <pc:sldChg chg="modSp mod">
        <pc:chgData name="James Williams" userId="c957a50b-491f-4d94-b4bc-52aca3e2340d" providerId="ADAL" clId="{E30C2EC4-C4E7-4F91-A948-5277135445C0}" dt="2024-10-10T17:43:03.195" v="776" actId="115"/>
        <pc:sldMkLst>
          <pc:docMk/>
          <pc:sldMk cId="302351899" sldId="548"/>
        </pc:sldMkLst>
      </pc:sldChg>
      <pc:sldChg chg="add">
        <pc:chgData name="James Williams" userId="c957a50b-491f-4d94-b4bc-52aca3e2340d" providerId="ADAL" clId="{E30C2EC4-C4E7-4F91-A948-5277135445C0}" dt="2024-10-01T10:06:06.142" v="0"/>
        <pc:sldMkLst>
          <pc:docMk/>
          <pc:sldMk cId="1245817015" sldId="554"/>
        </pc:sldMkLst>
      </pc:sldChg>
      <pc:sldChg chg="delSp modSp add mod">
        <pc:chgData name="James Williams" userId="c957a50b-491f-4d94-b4bc-52aca3e2340d" providerId="ADAL" clId="{E30C2EC4-C4E7-4F91-A948-5277135445C0}" dt="2024-10-10T17:53:40.299" v="869" actId="113"/>
        <pc:sldMkLst>
          <pc:docMk/>
          <pc:sldMk cId="3553177386" sldId="555"/>
        </pc:sldMkLst>
      </pc:sldChg>
      <pc:sldChg chg="add del ord">
        <pc:chgData name="James Williams" userId="c957a50b-491f-4d94-b4bc-52aca3e2340d" providerId="ADAL" clId="{E30C2EC4-C4E7-4F91-A948-5277135445C0}" dt="2024-10-08T07:56:53.648" v="8" actId="2696"/>
        <pc:sldMkLst>
          <pc:docMk/>
          <pc:sldMk cId="1027549800" sldId="556"/>
        </pc:sldMkLst>
      </pc:sldChg>
      <pc:sldChg chg="modSp add mod">
        <pc:chgData name="James Williams" userId="c957a50b-491f-4d94-b4bc-52aca3e2340d" providerId="ADAL" clId="{E30C2EC4-C4E7-4F91-A948-5277135445C0}" dt="2024-10-15T07:47:53.181" v="1638" actId="313"/>
        <pc:sldMkLst>
          <pc:docMk/>
          <pc:sldMk cId="2627543111" sldId="5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us/topic/microsoft-edge-chromium-1ce9507c-f09d-4de6-a706-eb52f46be90c#:~:text=The%20new%20Microsoft%20Edge%20(Chromium,your%20favorite%20websites%20and%20extensions.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us/topic/microsoft-edge-chromium-1ce9507c-f09d-4de6-a706-eb52f46be90c#:~:text=The%20new%20Microsoft%20Edge%20(Chromium,your%20favorite%20websites%20and%20extensions.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7299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92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fld id="{1D9B934D-69B8-4135-9C33-9832FAA20424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47337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9991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B52FBC-DB88-EEBE-EB35-38E3DB728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4E099B-489F-7B34-D68B-DFE1103EEC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E21DE9-8118-5B7F-FF98-BAE0EDDDDC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152143-0A15-54F0-198F-4001D8DC31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60015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The new Microsoft Edge (Chromium) is built on the same underlying technology as Google Chrome” - </a:t>
            </a:r>
            <a:r>
              <a:rPr lang="en-GB" dirty="0">
                <a:hlinkClick r:id="rId3"/>
              </a:rPr>
              <a:t>Microsoft Edge (Chromium) - Microsoft Support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5464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5A1A06-2B86-0A60-F55D-445042D07D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DD3F0D-B9A0-76F3-4BD7-2C7DF673F4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BCFC06-4CA0-6526-17B7-BC90B61033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The new Microsoft Edge (Chromium) is built on the same underlying technology as Google Chrome” - </a:t>
            </a:r>
            <a:r>
              <a:rPr lang="en-GB" dirty="0">
                <a:hlinkClick r:id="rId3"/>
              </a:rPr>
              <a:t>Microsoft Edge (Chromium) - Microsoft Support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908E27-88FA-CF29-574C-E15AABFF19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8787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964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tinyurl.com/4cwksxtd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teams.microsoft.com/l/meetup-join/19%3ameeting_NTJhYmI5NjAtM2NmNS00YzVmLThhZDItZGQ1MjcwNDBiMzJj%40thread.v2/0?context=%7b%22Tid%22%3a%224e0f11f9-046e-4505-9cb8-db2152311e21%22%2c%22Oid%22%3a%22c957a50b-491f-4d94-b4bc-52aca3e2340d%22%7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youtube.com/watch?v=nFE8IaoInQU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okpalad.files.wordpress.com/2015/03/tuckman.p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nobaproject.com/modules/the-psychology-of-groups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tinyurl.com/4cwksxtd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teams.microsoft.com/l/meetup-join/19%3ameeting_NTJhYmI5NjAtM2NmNS00YzVmLThhZDItZGQ1MjcwNDBiMzJj%40thread.v2/0?context=%7b%22Tid%22%3a%224e0f11f9-046e-4505-9cb8-db2152311e21%22%2c%22Oid%22%3a%22c957a50b-491f-4d94-b4bc-52aca3e2340d%22%7d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www.youtube.com/results?search_query=how+to+use+word+for+referenc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endnote.com/" TargetMode="External"/><Relationship Id="rId13" Type="http://schemas.openxmlformats.org/officeDocument/2006/relationships/image" Target="../media/image29.svg"/><Relationship Id="rId3" Type="http://schemas.openxmlformats.org/officeDocument/2006/relationships/hyperlink" Target="https://www.youtube.com/channel/UCzmTj_AGeY59VoNv-0SvcCg" TargetMode="External"/><Relationship Id="rId7" Type="http://schemas.openxmlformats.org/officeDocument/2006/relationships/hyperlink" Target="https://www.youtube.com/results?search_query=Mendeley+tutorial" TargetMode="External"/><Relationship Id="rId12" Type="http://schemas.openxmlformats.org/officeDocument/2006/relationships/image" Target="../media/image28.png"/><Relationship Id="rId2" Type="http://schemas.openxmlformats.org/officeDocument/2006/relationships/hyperlink" Target="https://www.refwork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endeley.com/" TargetMode="External"/><Relationship Id="rId11" Type="http://schemas.openxmlformats.org/officeDocument/2006/relationships/image" Target="../media/image27.svg"/><Relationship Id="rId5" Type="http://schemas.openxmlformats.org/officeDocument/2006/relationships/hyperlink" Target="https://www.youtube.com/results?search_query=zotero+tutorial" TargetMode="External"/><Relationship Id="rId10" Type="http://schemas.openxmlformats.org/officeDocument/2006/relationships/image" Target="../media/image26.png"/><Relationship Id="rId4" Type="http://schemas.openxmlformats.org/officeDocument/2006/relationships/hyperlink" Target="https://www.zotero.org/" TargetMode="External"/><Relationship Id="rId9" Type="http://schemas.openxmlformats.org/officeDocument/2006/relationships/hyperlink" Target="https://www.youtube.com/results?search_query=endnote+tutorial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refworks.proquest.com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refworks.proques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hyperlink" Target="https://knowledge.exlibrisgroup.com/RefWorks/Knowledge_Articles/StR_manual_instal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nowledge.exlibrisgroup.com/RefWorks/Product_Documentation/RefWorks_User_Guide/0500_RefWorks_Add-ons%3A_Connecting_Your_Browser%2C_Microsoft_Word%2C_and_Google_Docs_to_RefWorks#:~:text=To%20install%20Save%20to%20RefWorks%3A%201%20Ensure%20that,on%20the%20page%20to%20close%20the%20dialog%20box." TargetMode="External"/><Relationship Id="rId5" Type="http://schemas.openxmlformats.org/officeDocument/2006/relationships/hyperlink" Target="https://www.youtube.com/watch?v=Pbmom3gEMlQ" TargetMode="External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hyperlink" Target="https://www.youtube.com/watch?v=k_2ehCkZzkY&amp;list=PLyN7Mmvg_0odPDamAc5anVah56yS-mkxV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ngimg.com/download/33233" TargetMode="External"/><Relationship Id="rId4" Type="http://schemas.openxmlformats.org/officeDocument/2006/relationships/image" Target="../media/image3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s://www.youtube.com/channel/UCzmTj_AGeY59VoNv-0SvcC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hyperlink" Target="https://marketplace.microsoft.com/en-us/product/office/WA200007520?tab=Overvie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svg"/><Relationship Id="rId7" Type="http://schemas.openxmlformats.org/officeDocument/2006/relationships/image" Target="../media/image49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svg"/><Relationship Id="rId10" Type="http://schemas.openxmlformats.org/officeDocument/2006/relationships/image" Target="../media/image52.png"/><Relationship Id="rId4" Type="http://schemas.openxmlformats.org/officeDocument/2006/relationships/image" Target="../media/image46.png"/><Relationship Id="rId9" Type="http://schemas.openxmlformats.org/officeDocument/2006/relationships/image" Target="../media/image51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sca_esv=e4e3b1ba951674fc&amp;sxsrf=AE3TifPaY_Y74DLsJZG7Jgae47rOMI_IfQ%3A1761053297684&amp;q=Mendeley+Cite&amp;sa=X&amp;ved=2ahUKEwiEw_ThsrWQAxWFSUEAHfQjIxMQxccNegQILxAB&amp;mstk=AUtExfDOiCmknuClRw5L6df307J-VMbTtf7QKSkF0HTvbLQNbcuTzxZZ4sVxcpSHplbkkZYZOzEXGvW1MhgKPNxgPqgqeFGk2le-9UgezgLxHAkFhr1Y2TOngpaJeHqwPZKDwnDGbkh7jk-aS0rtP0NHZT38fUS1ji42Cu5NsDR98YfGEVDxbckWf_y6kIN8KT-9eSK2PZ1VbTvZ2NyKFxaJc5g7zNn8jY4jOLITJ_1JxPr-bFd2jnf9de6wQuV-2Sfwb_yICApiShsQYXWW0NjKgbnF&amp;csui=3" TargetMode="Externa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hyperlink" Target="https://www.mendele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urnal.pascaumnaw.ac.id/index.php/JMN/about/editorialPolicies" TargetMode="External"/><Relationship Id="rId5" Type="http://schemas.openxmlformats.org/officeDocument/2006/relationships/image" Target="../media/image53.png"/><Relationship Id="rId4" Type="http://schemas.openxmlformats.org/officeDocument/2006/relationships/hyperlink" Target="https://www.mendeley.com/reference-management/web-importer/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13" Type="http://schemas.openxmlformats.org/officeDocument/2006/relationships/image" Target="../media/image50.png"/><Relationship Id="rId3" Type="http://schemas.openxmlformats.org/officeDocument/2006/relationships/hyperlink" Target="https://www.zotero.org/user/login/" TargetMode="External"/><Relationship Id="rId7" Type="http://schemas.openxmlformats.org/officeDocument/2006/relationships/image" Target="../media/image44.png"/><Relationship Id="rId12" Type="http://schemas.openxmlformats.org/officeDocument/2006/relationships/image" Target="../media/image49.svg"/><Relationship Id="rId2" Type="http://schemas.openxmlformats.org/officeDocument/2006/relationships/hyperlink" Target="https://www.zotero.org/downloa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results?search_query=how+to+use+zotero" TargetMode="External"/><Relationship Id="rId11" Type="http://schemas.openxmlformats.org/officeDocument/2006/relationships/image" Target="../media/image48.png"/><Relationship Id="rId5" Type="http://schemas.openxmlformats.org/officeDocument/2006/relationships/hyperlink" Target="https://www.zotero.org/support/quick_start_guide" TargetMode="External"/><Relationship Id="rId10" Type="http://schemas.openxmlformats.org/officeDocument/2006/relationships/image" Target="../media/image47.svg"/><Relationship Id="rId4" Type="http://schemas.openxmlformats.org/officeDocument/2006/relationships/hyperlink" Target="https://www.zotero.org/support/plugins" TargetMode="External"/><Relationship Id="rId9" Type="http://schemas.openxmlformats.org/officeDocument/2006/relationships/image" Target="../media/image46.png"/><Relationship Id="rId14" Type="http://schemas.openxmlformats.org/officeDocument/2006/relationships/image" Target="../media/image51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tinyurl.com/2322uy6f" TargetMode="External"/><Relationship Id="rId7" Type="http://schemas.openxmlformats.org/officeDocument/2006/relationships/image" Target="../media/image57.png"/><Relationship Id="rId2" Type="http://schemas.openxmlformats.org/officeDocument/2006/relationships/hyperlink" Target="https://www.zotero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hyperlink" Target="https://chrome.google.com/webstore/detail/mybib-free-citation-gener/phidhnmbkbkbkbknhldmpmnacgicphkf" TargetMode="External"/><Relationship Id="rId7" Type="http://schemas.openxmlformats.org/officeDocument/2006/relationships/image" Target="../media/image47.svg"/><Relationship Id="rId2" Type="http://schemas.openxmlformats.org/officeDocument/2006/relationships/hyperlink" Target="https://eur01.safelinks.protection.outlook.com/?url=https%3A%2F%2Fwww.mybib.com%2Ftools%2Fieee-citation-generator&amp;data=05%7C01%7Cjames.williams%40uwtsd.ac.uk%7C21610c29279744e30dbf08dbc5c31ca4%7C4e0f11f9046e45059cb8db2152311e21%7C0%7C0%7C638321214015829620%7CUnknown%7CTWFpbGZsb3d8eyJWIjoiMC4wLjAwMDAiLCJQIjoiV2luMzIiLCJBTiI6Ik1haWwiLCJXVCI6Mn0%3D%7C3000%7C%7C%7C&amp;sdata=9iPD3NfEZ8d68AaO5wRNmVXIcYTx3B513eJE%2Bqi1854%3D&amp;reserved=0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11" Type="http://schemas.openxmlformats.org/officeDocument/2006/relationships/image" Target="../media/image51.svg"/><Relationship Id="rId5" Type="http://schemas.openxmlformats.org/officeDocument/2006/relationships/image" Target="../media/image45.sv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sv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12" Type="http://schemas.openxmlformats.org/officeDocument/2006/relationships/hyperlink" Target="https://refworks.proquest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svg"/><Relationship Id="rId11" Type="http://schemas.openxmlformats.org/officeDocument/2006/relationships/hyperlink" Target="https://uwtsd.ac.uk/library/student-essentials/refworks/" TargetMode="External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7" Type="http://schemas.openxmlformats.org/officeDocument/2006/relationships/image" Target="../media/image63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61.svg"/><Relationship Id="rId4" Type="http://schemas.openxmlformats.org/officeDocument/2006/relationships/image" Target="../media/image6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stborosystems.com/presentations/fundamentals-workshop/" TargetMode="External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bccampus.ca/technicalwriting/chapter/2-models-for-understanding-team-dynamics/" TargetMode="External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335" y="302456"/>
            <a:ext cx="5937616" cy="902512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6570677" y="2061901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793775" y="1365452"/>
            <a:ext cx="10636225" cy="5056131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Teams: </a:t>
            </a:r>
            <a:r>
              <a:rPr lang="en-US" sz="3000" b="1" dirty="0">
                <a:solidFill>
                  <a:srgbClr val="3333FF"/>
                </a:solidFill>
                <a:hlinkClick r:id="rId7" tooltip="Meeting join 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here to join the meeting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Or use: </a:t>
            </a:r>
            <a:r>
              <a:rPr kumimoji="0" lang="en-GB" sz="3000" b="0" i="0" u="sng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https://tinyurl.com/4cwksxtd</a:t>
            </a:r>
            <a:endParaRPr kumimoji="0" lang="en-GB" sz="3000" b="0" i="0" u="sng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in chat &amp; DM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000" dirty="0">
                <a:solidFill>
                  <a:prstClr val="white"/>
                </a:solidFill>
                <a:latin typeface="Calibri" panose="020F0502020204030204"/>
                <a:cs typeface="Arial" panose="020B0604020202020204" pitchFamily="34" charset="0"/>
              </a:rPr>
              <a:t> S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hare resources</a:t>
            </a:r>
            <a:b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</a:b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defRPr/>
            </a:pPr>
            <a:r>
              <a:rPr lang="en-GB" sz="2800" dirty="0"/>
              <a:t>* Ask Qs &amp; for feedback during the Activity &amp; Q&amp;A sessions.</a:t>
            </a:r>
            <a:br>
              <a:rPr lang="en-GB" sz="2800" dirty="0"/>
            </a:br>
            <a:r>
              <a:rPr lang="en-GB" sz="2800" dirty="0"/>
              <a:t>* Reminder: 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Bring Headphones with mic for 1-2-1 support.</a:t>
            </a:r>
          </a:p>
        </p:txBody>
      </p:sp>
    </p:spTree>
    <p:extLst>
      <p:ext uri="{BB962C8B-B14F-4D97-AF65-F5344CB8AC3E}">
        <p14:creationId xmlns:p14="http://schemas.microsoft.com/office/powerpoint/2010/main" val="2142399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682836" y="10"/>
            <a:ext cx="7509164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255" y="4714827"/>
            <a:ext cx="4715204" cy="1517490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Assignment 1: Task 3:</a:t>
            </a:r>
          </a:p>
          <a:p>
            <a:pPr marL="514350" indent="-514350">
              <a:buAutoNum type="romanLcPeriod"/>
            </a:pPr>
            <a:r>
              <a:rPr lang="en-GB" dirty="0"/>
              <a:t>Tuckman’s Team working theory </a:t>
            </a:r>
          </a:p>
          <a:p>
            <a:pPr marL="514350" indent="-514350">
              <a:buAutoNum type="romanLcPeriod"/>
            </a:pPr>
            <a:r>
              <a:rPr lang="en-GB" dirty="0"/>
              <a:t>Automatic Reference Management tools.</a:t>
            </a:r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The foundations for success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198415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 b="1" u="sng" dirty="0"/>
              <a:t>Introduction &amp;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117" y="1238456"/>
            <a:ext cx="7084679" cy="506987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400" b="1" u="sng" dirty="0"/>
              <a:t>Lecture-tutorial 1: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Introduction &amp; Assignment 1: Task 3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Activity: What is Tuckman’s Team development theory?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b="1" dirty="0"/>
              <a:t>Tuckman’s Team development theory</a:t>
            </a:r>
            <a:endParaRPr lang="en-GB" sz="2400" dirty="0"/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Unit 3 Virtual Collaboration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Tutorial Activity: Unit 3 Virtual Collaboration.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400" b="1" u="sng" dirty="0"/>
              <a:t>Lecture-tutorial 2: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b="1" dirty="0"/>
              <a:t>Automatic</a:t>
            </a:r>
            <a:r>
              <a:rPr lang="en-GB" sz="2400" dirty="0"/>
              <a:t> </a:t>
            </a:r>
            <a:r>
              <a:rPr lang="en-GB" sz="2400" b="1" dirty="0"/>
              <a:t>Referencing Management tools</a:t>
            </a:r>
            <a:endParaRPr lang="en-GB" sz="2400" dirty="0"/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RefWorks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Tutorial Activity: Automatic Referencing Manager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endParaRPr lang="en-GB" sz="24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endParaRPr lang="en-GB" sz="2400" dirty="0"/>
          </a:p>
        </p:txBody>
      </p:sp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4" b="26149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9" b="14004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2085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470" y="159204"/>
            <a:ext cx="10954746" cy="1454051"/>
          </a:xfrm>
        </p:spPr>
        <p:txBody>
          <a:bodyPr>
            <a:noAutofit/>
          </a:bodyPr>
          <a:lstStyle/>
          <a:p>
            <a:r>
              <a:rPr lang="en-GB" sz="4800" u="sng" dirty="0"/>
              <a:t>This week: </a:t>
            </a:r>
            <a:r>
              <a:rPr lang="en-GB" sz="4800" b="1" u="sng" dirty="0"/>
              <a:t>Assignment 1 </a:t>
            </a:r>
            <a:r>
              <a:rPr lang="en-US" sz="4800" b="1" u="sng" dirty="0"/>
              <a:t>Task 3</a:t>
            </a:r>
            <a:endParaRPr lang="en-GB" sz="48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944" y="1646110"/>
            <a:ext cx="11236976" cy="4474604"/>
          </a:xfrm>
        </p:spPr>
        <p:txBody>
          <a:bodyPr anchor="t">
            <a:noAutofit/>
          </a:bodyPr>
          <a:lstStyle/>
          <a:p>
            <a:pPr marL="0" lv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en-GB" sz="3600" b="1" dirty="0"/>
              <a:t>A Unit 3 Topic &amp; a Referencing Management tool: </a:t>
            </a:r>
          </a:p>
          <a:p>
            <a:pPr marL="270510">
              <a:lnSpc>
                <a:spcPct val="115000"/>
              </a:lnSpc>
            </a:pPr>
            <a:r>
              <a:rPr lang="en-GB" dirty="0"/>
              <a:t>LT1: 3a) Select one of the topics in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Moodle Unit 3 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‘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Virtual Collaboration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’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/>
              <a:t>and summarise some of the main points.</a:t>
            </a:r>
            <a:br>
              <a:rPr lang="en-GB" dirty="0"/>
            </a:br>
            <a:r>
              <a:rPr lang="en-GB" dirty="0"/>
              <a:t>Use an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Automatic referencing tool </a:t>
            </a:r>
            <a:r>
              <a:rPr lang="en-GB" dirty="0"/>
              <a:t>(such as RefWorks/other) to add some IEEE citations and a reference list.</a:t>
            </a:r>
          </a:p>
          <a:p>
            <a:pPr marL="270510">
              <a:lnSpc>
                <a:spcPct val="115000"/>
              </a:lnSpc>
            </a:pPr>
            <a:r>
              <a:rPr lang="en-GB" dirty="0"/>
              <a:t>LT2: 3b) </a:t>
            </a:r>
            <a:r>
              <a:rPr lang="en-GB" b="1" dirty="0" err="1"/>
              <a:t>Refworks</a:t>
            </a:r>
            <a:r>
              <a:rPr lang="en-GB" b="1" dirty="0"/>
              <a:t>:</a:t>
            </a:r>
            <a:r>
              <a:rPr lang="en-GB" dirty="0"/>
              <a:t> Document several screenshots with brief accompanying description to provide practical evidence of the use of RefWorks/other automatic referencing management tool. (Approx 100 words).</a:t>
            </a:r>
          </a:p>
          <a:p>
            <a:pPr marL="41910" indent="0">
              <a:lnSpc>
                <a:spcPct val="115000"/>
              </a:lnSpc>
              <a:buNone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E2DCB63-3686-9F90-1642-1F9F48DBAD7D}"/>
              </a:ext>
            </a:extLst>
          </p:cNvPr>
          <p:cNvGrpSpPr/>
          <p:nvPr/>
        </p:nvGrpSpPr>
        <p:grpSpPr>
          <a:xfrm>
            <a:off x="273343" y="382973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880AF61-5CCB-C645-1810-0B66A61518A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F3DBF3C-DF4F-4BE1-C322-931D1D0A0EC2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DB44A91-D390-A8D6-F594-1AFE3E5A9D95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42AEA18-EE41-AD31-872F-B883F309553D}"/>
              </a:ext>
            </a:extLst>
          </p:cNvPr>
          <p:cNvGrpSpPr/>
          <p:nvPr/>
        </p:nvGrpSpPr>
        <p:grpSpPr>
          <a:xfrm>
            <a:off x="9642630" y="-230790"/>
            <a:ext cx="2178908" cy="2679529"/>
            <a:chOff x="5844746" y="3614352"/>
            <a:chExt cx="2178908" cy="2679529"/>
          </a:xfrm>
        </p:grpSpPr>
        <p:pic>
          <p:nvPicPr>
            <p:cNvPr id="7" name="Graphic 6" descr="Meeting with solid fill">
              <a:extLst>
                <a:ext uri="{FF2B5EF4-FFF2-40B4-BE49-F238E27FC236}">
                  <a16:creationId xmlns:a16="http://schemas.microsoft.com/office/drawing/2014/main" id="{345548D5-DD98-6F4D-FFF2-FEB5CA99988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44746" y="3614352"/>
              <a:ext cx="2178908" cy="2178908"/>
            </a:xfrm>
            <a:prstGeom prst="rect">
              <a:avLst/>
            </a:prstGeom>
          </p:spPr>
        </p:pic>
        <p:pic>
          <p:nvPicPr>
            <p:cNvPr id="11" name="Graphic 10" descr="Document with solid fill">
              <a:extLst>
                <a:ext uri="{FF2B5EF4-FFF2-40B4-BE49-F238E27FC236}">
                  <a16:creationId xmlns:a16="http://schemas.microsoft.com/office/drawing/2014/main" id="{3CAC2BDD-A2C8-9A2D-560D-A9D5E1C8A52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6207211" y="4718395"/>
              <a:ext cx="1575486" cy="157548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98342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589" y="353168"/>
            <a:ext cx="10954746" cy="1454051"/>
          </a:xfrm>
        </p:spPr>
        <p:txBody>
          <a:bodyPr>
            <a:noAutofit/>
          </a:bodyPr>
          <a:lstStyle/>
          <a:p>
            <a:r>
              <a:rPr lang="en-GB" sz="4800" u="sng" dirty="0"/>
              <a:t>Purpose: </a:t>
            </a:r>
            <a:r>
              <a:rPr lang="en-GB" sz="4800" b="1" u="sng" dirty="0"/>
              <a:t>Assignment 1 </a:t>
            </a:r>
            <a:r>
              <a:rPr lang="en-US" sz="4800" b="1" u="sng" dirty="0"/>
              <a:t>Task 3</a:t>
            </a:r>
            <a:endParaRPr lang="en-GB" sz="48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512" y="1807219"/>
            <a:ext cx="9420533" cy="4474604"/>
          </a:xfrm>
        </p:spPr>
        <p:txBody>
          <a:bodyPr anchor="t">
            <a:noAutofit/>
          </a:bodyPr>
          <a:lstStyle/>
          <a:p>
            <a:pPr>
              <a:lnSpc>
                <a:spcPct val="115000"/>
              </a:lnSpc>
            </a:pPr>
            <a:r>
              <a:rPr lang="en-GB" sz="3200" dirty="0"/>
              <a:t>A Higher Education Degree creates opportunities for Graduates to move into Managerial positions.</a:t>
            </a:r>
          </a:p>
          <a:p>
            <a:pPr>
              <a:lnSpc>
                <a:spcPct val="115000"/>
              </a:lnSpc>
            </a:pPr>
            <a:r>
              <a:rPr lang="en-GB" sz="3200" dirty="0"/>
              <a:t>Where you would be responsible for managing a team/teams and helping a group of individuals to become an effective, cohesive, well-performing team.</a:t>
            </a:r>
            <a:endParaRPr lang="en-GB" sz="24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E2DCB63-3686-9F90-1642-1F9F48DBAD7D}"/>
              </a:ext>
            </a:extLst>
          </p:cNvPr>
          <p:cNvGrpSpPr/>
          <p:nvPr/>
        </p:nvGrpSpPr>
        <p:grpSpPr>
          <a:xfrm>
            <a:off x="370462" y="576937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880AF61-5CCB-C645-1810-0B66A61518A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F3DBF3C-DF4F-4BE1-C322-931D1D0A0EC2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DB44A91-D390-A8D6-F594-1AFE3E5A9D95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42AEA18-EE41-AD31-872F-B883F309553D}"/>
              </a:ext>
            </a:extLst>
          </p:cNvPr>
          <p:cNvGrpSpPr/>
          <p:nvPr/>
        </p:nvGrpSpPr>
        <p:grpSpPr>
          <a:xfrm>
            <a:off x="9535580" y="0"/>
            <a:ext cx="2178908" cy="2679529"/>
            <a:chOff x="5844746" y="3614352"/>
            <a:chExt cx="2178908" cy="2679529"/>
          </a:xfrm>
        </p:grpSpPr>
        <p:pic>
          <p:nvPicPr>
            <p:cNvPr id="7" name="Graphic 6" descr="Meeting with solid fill">
              <a:extLst>
                <a:ext uri="{FF2B5EF4-FFF2-40B4-BE49-F238E27FC236}">
                  <a16:creationId xmlns:a16="http://schemas.microsoft.com/office/drawing/2014/main" id="{345548D5-DD98-6F4D-FFF2-FEB5CA99988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44746" y="3614352"/>
              <a:ext cx="2178908" cy="2178908"/>
            </a:xfrm>
            <a:prstGeom prst="rect">
              <a:avLst/>
            </a:prstGeom>
          </p:spPr>
        </p:pic>
        <p:pic>
          <p:nvPicPr>
            <p:cNvPr id="11" name="Graphic 10" descr="Document with solid fill">
              <a:extLst>
                <a:ext uri="{FF2B5EF4-FFF2-40B4-BE49-F238E27FC236}">
                  <a16:creationId xmlns:a16="http://schemas.microsoft.com/office/drawing/2014/main" id="{3CAC2BDD-A2C8-9A2D-560D-A9D5E1C8A52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6207211" y="4718395"/>
              <a:ext cx="1575486" cy="157548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27543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66B13-3ADD-1BE1-1C24-152CB6903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59" y="190757"/>
            <a:ext cx="11252373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Activity: What is Tuckman’s Theory?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A4C26-09B8-76C9-503B-90F517954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741" y="1417991"/>
            <a:ext cx="10892368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Reference manually (</a:t>
            </a:r>
            <a:r>
              <a:rPr lang="en-US" b="1" dirty="0">
                <a:solidFill>
                  <a:schemeClr val="bg1"/>
                </a:solidFill>
                <a:highlight>
                  <a:srgbClr val="FFFF00"/>
                </a:highlight>
              </a:rPr>
              <a:t>Or just document &amp; save the URLs for now)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in this activity instead of using Word’s built-in reference tools, as we will be using an </a:t>
            </a:r>
            <a:r>
              <a:rPr lang="en-GB" b="1" u="sng" dirty="0">
                <a:solidFill>
                  <a:schemeClr val="bg1"/>
                </a:solidFill>
                <a:highlight>
                  <a:srgbClr val="FFFF00"/>
                </a:highlight>
              </a:rPr>
              <a:t>Automatic Reference Management tool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to re-create the citation numbers &amp; Reference list items in the next tutorial.</a:t>
            </a:r>
          </a:p>
          <a:p>
            <a:pPr marL="0" indent="0">
              <a:buNone/>
            </a:pPr>
            <a:r>
              <a:rPr lang="en-GB" sz="3200" b="1" dirty="0"/>
              <a:t>Q1. </a:t>
            </a:r>
            <a:r>
              <a:rPr lang="en-GB" sz="3200" dirty="0"/>
              <a:t>Research and document a brief definition of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Tuckman’s 	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Team development theory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  <a:r>
              <a:rPr lang="en-GB" sz="3200" dirty="0"/>
              <a:t>using 2 different references?</a:t>
            </a:r>
          </a:p>
          <a:p>
            <a:pPr marL="0" indent="0">
              <a:buNone/>
            </a:pPr>
            <a:r>
              <a:rPr lang="en-GB" sz="3200" b="1" dirty="0"/>
              <a:t>Q2. </a:t>
            </a:r>
            <a:r>
              <a:rPr lang="en-GB" sz="3200" dirty="0"/>
              <a:t>Research and document an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image overview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  <a:r>
              <a:rPr lang="en-GB" sz="3200" dirty="0"/>
              <a:t>that covers each stage of Tuckman’s Team development theory? Reference the image*.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7" name="Graphic 6" descr="Meeting outline">
            <a:extLst>
              <a:ext uri="{FF2B5EF4-FFF2-40B4-BE49-F238E27FC236}">
                <a16:creationId xmlns:a16="http://schemas.microsoft.com/office/drawing/2014/main" id="{2BB8A12B-95DF-553E-7263-D2A57AD0E0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70335" y="4502017"/>
            <a:ext cx="2217437" cy="2217437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9E570A0C-52C9-631C-8F9E-5B8D596E9F27}"/>
              </a:ext>
            </a:extLst>
          </p:cNvPr>
          <p:cNvGrpSpPr/>
          <p:nvPr/>
        </p:nvGrpSpPr>
        <p:grpSpPr>
          <a:xfrm>
            <a:off x="345984" y="363258"/>
            <a:ext cx="457201" cy="980560"/>
            <a:chOff x="221907" y="374435"/>
            <a:chExt cx="457201" cy="9805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ED487C0-3D87-2CCB-CB7E-BBD2F0B07EAA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8B92F60-BB65-5BE0-01AF-338C1FBB09AB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32E0A15-7EE6-645B-C3F2-924A7A6FA2AD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93466776-2CCF-94AC-8B66-D1A288E248F7}"/>
              </a:ext>
            </a:extLst>
          </p:cNvPr>
          <p:cNvSpPr txBox="1"/>
          <p:nvPr/>
        </p:nvSpPr>
        <p:spPr>
          <a:xfrm>
            <a:off x="2436266" y="5202387"/>
            <a:ext cx="5011113" cy="646331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>
            <a:spAutoFit/>
          </a:bodyPr>
          <a:lstStyle/>
          <a:p>
            <a:r>
              <a:rPr lang="en-GB" sz="1800" dirty="0"/>
              <a:t>* Place the following underneath the image:</a:t>
            </a:r>
            <a:br>
              <a:rPr lang="en-GB" sz="1800" dirty="0"/>
            </a:br>
            <a:r>
              <a:rPr lang="en-GB" sz="1800" dirty="0"/>
              <a:t>	Figure 1: Tuckman’s Team theory [2]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4566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82"/>
    </mc:Choice>
    <mc:Fallback xmlns="">
      <p:transition spd="slow" advTm="7782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D2D9B-4420-B50D-3A48-BD34ED315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582" y="373142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Show Video: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Bruce Tuckman's Team Stages Model Explained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6AF8C-0DB3-0419-8B62-9935AABE8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5671" y="6006858"/>
            <a:ext cx="4697802" cy="406545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06000"/>
              </a:lnSpc>
              <a:spcAft>
                <a:spcPts val="800"/>
              </a:spcAft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URL: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https://www.youtube.com/watch?v=nFE8IaoInQU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  <p:pic>
        <p:nvPicPr>
          <p:cNvPr id="7" name="Picture 6">
            <a:hlinkClick r:id="rId2"/>
            <a:extLst>
              <a:ext uri="{FF2B5EF4-FFF2-40B4-BE49-F238E27FC236}">
                <a16:creationId xmlns:a16="http://schemas.microsoft.com/office/drawing/2014/main" id="{A13EDAD2-B095-CCA2-8960-C72A91F87C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5671" y="1698705"/>
            <a:ext cx="7580658" cy="4286915"/>
          </a:xfrm>
          <a:prstGeom prst="rect">
            <a:avLst/>
          </a:prstGeom>
        </p:spPr>
      </p:pic>
      <p:pic>
        <p:nvPicPr>
          <p:cNvPr id="9" name="Graphic 8" descr="Cursor with solid fill">
            <a:extLst>
              <a:ext uri="{FF2B5EF4-FFF2-40B4-BE49-F238E27FC236}">
                <a16:creationId xmlns:a16="http://schemas.microsoft.com/office/drawing/2014/main" id="{08CDEE20-75F5-129F-610F-81679F38AB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19308" y="3024268"/>
            <a:ext cx="2791692" cy="2791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883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6364" y="128067"/>
            <a:ext cx="8748464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b="1" u="sng" dirty="0"/>
              <a:t>Tuckman’s Team Development Theory</a:t>
            </a:r>
          </a:p>
        </p:txBody>
      </p:sp>
      <p:pic>
        <p:nvPicPr>
          <p:cNvPr id="45059" name="Picture 2" descr="https://okpalad.files.wordpress.com/2015/03/tuckman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348"/>
          <a:stretch/>
        </p:blipFill>
        <p:spPr bwMode="auto">
          <a:xfrm>
            <a:off x="576756" y="1545154"/>
            <a:ext cx="10866652" cy="5157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1443408" y="6464153"/>
            <a:ext cx="85634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Ref: </a:t>
            </a:r>
            <a:r>
              <a:rPr lang="en-GB" sz="1050" dirty="0">
                <a:hlinkClick r:id="rId4"/>
              </a:rPr>
              <a:t>(1)</a:t>
            </a:r>
            <a:endParaRPr lang="en-GB" sz="105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3E90BAF-3B27-48B4-BD41-2BDEA6F42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63" y="1088237"/>
            <a:ext cx="10801963" cy="67932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Unit 3 in Moodle covers Tuckman’s Team development theory, outlined below:</a:t>
            </a:r>
          </a:p>
        </p:txBody>
      </p:sp>
    </p:spTree>
    <p:extLst>
      <p:ext uri="{BB962C8B-B14F-4D97-AF65-F5344CB8AC3E}">
        <p14:creationId xmlns:p14="http://schemas.microsoft.com/office/powerpoint/2010/main" val="31927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1"/>
    </mc:Choice>
    <mc:Fallback xmlns="">
      <p:transition spd="slow" advTm="1681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D86FE30-4712-4063-9977-9BBAAEC82A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4601"/>
          <a:stretch/>
        </p:blipFill>
        <p:spPr>
          <a:xfrm>
            <a:off x="936867" y="974320"/>
            <a:ext cx="9764848" cy="51493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CB5491-09E9-4088-ACDE-4D774230E4EB}"/>
              </a:ext>
            </a:extLst>
          </p:cNvPr>
          <p:cNvSpPr txBox="1"/>
          <p:nvPr/>
        </p:nvSpPr>
        <p:spPr>
          <a:xfrm>
            <a:off x="8335058" y="6123709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://nobaproject.com/modules/the-psychology-of-group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1E7CC9F0-3E56-D4CC-EE6F-2F108F052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886" y="67617"/>
            <a:ext cx="9534754" cy="992408"/>
          </a:xfrm>
          <a:solidFill>
            <a:schemeClr val="bg1">
              <a:alpha val="40000"/>
            </a:schemeClr>
          </a:solidFill>
        </p:spPr>
        <p:txBody>
          <a:bodyPr>
            <a:noAutofit/>
          </a:bodyPr>
          <a:lstStyle/>
          <a:p>
            <a:pPr>
              <a:defRPr/>
            </a:pPr>
            <a:r>
              <a:rPr lang="en-GB" sz="5400" dirty="0"/>
              <a:t>Bg. </a:t>
            </a:r>
            <a:r>
              <a:rPr lang="en-GB" b="1" u="sng" dirty="0"/>
              <a:t>Tuckman’s Team Development Theory</a:t>
            </a:r>
          </a:p>
        </p:txBody>
      </p:sp>
    </p:spTree>
    <p:extLst>
      <p:ext uri="{BB962C8B-B14F-4D97-AF65-F5344CB8AC3E}">
        <p14:creationId xmlns:p14="http://schemas.microsoft.com/office/powerpoint/2010/main" val="418699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74"/>
    </mc:Choice>
    <mc:Fallback xmlns="">
      <p:transition spd="slow" advTm="27774"/>
    </mc:Fallback>
  </mc:AlternateContent>
  <p:extLst>
    <p:ext uri="{3A86A75C-4F4B-4683-9AE1-C65F6400EC91}">
      <p14:laserTraceLst xmlns:p14="http://schemas.microsoft.com/office/powerpoint/2010/main">
        <p14:tracePtLst>
          <p14:tracePt t="6020" x="3929063" y="6696075"/>
          <p14:tracePt t="6277" x="2470150" y="6364288"/>
          <p14:tracePt t="6283" x="2632075" y="6065838"/>
          <p14:tracePt t="6289" x="2849563" y="5697538"/>
          <p14:tracePt t="6299" x="3009900" y="5399088"/>
          <p14:tracePt t="6305" x="3136900" y="5111750"/>
          <p14:tracePt t="6313" x="3240088" y="4894263"/>
          <p14:tracePt t="6320" x="3251200" y="4859338"/>
          <p14:tracePt t="6328" x="3251200" y="4848225"/>
          <p14:tracePt t="6337" x="3251200" y="4835525"/>
          <p14:tracePt t="6417" x="3263900" y="4824413"/>
          <p14:tracePt t="6495" x="3275013" y="4789488"/>
          <p14:tracePt t="6501" x="3275013" y="4767263"/>
          <p14:tracePt t="6508" x="3275013" y="4699000"/>
          <p14:tracePt t="6513" x="3275013" y="4629150"/>
          <p14:tracePt t="6521" x="3251200" y="4537075"/>
          <p14:tracePt t="6531" x="3160713" y="4422775"/>
          <p14:tracePt t="6540" x="3068638" y="4308475"/>
          <p14:tracePt t="6545" x="2965450" y="4192588"/>
          <p14:tracePt t="6555" x="2873375" y="4054475"/>
          <p14:tracePt t="6561" x="2838450" y="4008438"/>
          <p14:tracePt t="6569" x="2792413" y="3940175"/>
          <p14:tracePt t="6578" x="2757488" y="3836988"/>
          <p14:tracePt t="6585" x="2711450" y="3733800"/>
          <p14:tracePt t="6593" x="2689225" y="3595688"/>
          <p14:tracePt t="6603" x="2689225" y="3549650"/>
          <p14:tracePt t="6609" x="2689225" y="3457575"/>
          <p14:tracePt t="6620" x="2689225" y="3330575"/>
          <p14:tracePt t="6625" x="2689225" y="3205163"/>
          <p14:tracePt t="6634" x="2700338" y="3113088"/>
          <p14:tracePt t="6640" x="2757488" y="3055938"/>
          <p14:tracePt t="6648" x="2838450" y="2998788"/>
          <p14:tracePt t="6656" x="2941638" y="2952750"/>
          <p14:tracePt t="6664" x="3068638" y="2928938"/>
          <p14:tracePt t="6673" x="3114675" y="2928938"/>
          <p14:tracePt t="6680" x="3228975" y="2928938"/>
          <p14:tracePt t="6689" x="3389313" y="2928938"/>
          <p14:tracePt t="6696" x="3573463" y="2928938"/>
          <p14:tracePt t="6704" x="3757613" y="2928938"/>
          <p14:tracePt t="6714" x="3941763" y="2928938"/>
          <p14:tracePt t="6721" x="4125913" y="2928938"/>
          <p14:tracePt t="6731" x="4286250" y="2940050"/>
          <p14:tracePt t="6737" x="4435475" y="2963863"/>
          <p14:tracePt t="6745" x="4549775" y="3009900"/>
          <p14:tracePt t="6753" x="4595813" y="3067050"/>
          <p14:tracePt t="6761" x="4654550" y="3135313"/>
          <p14:tracePt t="6771" x="4722813" y="3216275"/>
          <p14:tracePt t="6777" x="4757738" y="3297238"/>
          <p14:tracePt t="6786" x="4803775" y="3400425"/>
          <p14:tracePt t="6796" x="4837113" y="3503613"/>
          <p14:tracePt t="6801" x="4872038" y="3584575"/>
          <p14:tracePt t="6810" x="4918075" y="3687763"/>
          <p14:tracePt t="6821" x="4941888" y="3779838"/>
          <p14:tracePt t="6825" x="4941888" y="3813175"/>
          <p14:tracePt t="6834" x="4941888" y="3929063"/>
          <p14:tracePt t="6841" x="4964113" y="4032250"/>
          <p14:tracePt t="6849" x="4975225" y="4078288"/>
          <p14:tracePt t="6857" x="4975225" y="4170363"/>
          <p14:tracePt t="6866" x="4975225" y="4262438"/>
          <p14:tracePt t="6872" x="4975225" y="4330700"/>
          <p14:tracePt t="6880" x="4953000" y="4433888"/>
          <p14:tracePt t="6888" x="4929188" y="4468813"/>
          <p14:tracePt t="6896" x="4872038" y="4560888"/>
          <p14:tracePt t="6904" x="4837113" y="4594225"/>
          <p14:tracePt t="6914" x="4791075" y="4652963"/>
          <p14:tracePt t="6922" x="4711700" y="4664075"/>
          <p14:tracePt t="6930" x="4665663" y="4686300"/>
          <p14:tracePt t="6937" x="4573588" y="4686300"/>
          <p14:tracePt t="6945" x="4503738" y="4686300"/>
          <p14:tracePt t="6953" x="4389438" y="4686300"/>
          <p14:tracePt t="6961" x="4321175" y="4686300"/>
          <p14:tracePt t="6970" x="4229100" y="4686300"/>
          <p14:tracePt t="6978" x="4183063" y="4686300"/>
          <p14:tracePt t="6986" x="4090988" y="4686300"/>
          <p14:tracePt t="6993" x="3987800" y="4675188"/>
          <p14:tracePt t="7001" x="3884613" y="4629150"/>
          <p14:tracePt t="7012" x="3871913" y="4618038"/>
          <p14:tracePt t="7018" x="3860800" y="4606925"/>
          <p14:tracePt t="7026" x="3825875" y="4572000"/>
          <p14:tracePt t="7033" x="3825875" y="4560888"/>
          <p14:tracePt t="7049" x="3825875" y="4549775"/>
          <p14:tracePt t="7056" x="3825875" y="4525963"/>
          <p14:tracePt t="7064" x="3825875" y="4514850"/>
          <p14:tracePt t="7112" x="3825875" y="4618038"/>
          <p14:tracePt t="7120" x="3825875" y="4686300"/>
          <p14:tracePt t="7128" x="3838575" y="4802188"/>
          <p14:tracePt t="7136" x="3849688" y="4870450"/>
          <p14:tracePt t="7146" x="3895725" y="5008563"/>
          <p14:tracePt t="7153" x="3941763" y="5192713"/>
          <p14:tracePt t="7162" x="3998913" y="5387975"/>
          <p14:tracePt t="7169" x="4044950" y="5605463"/>
          <p14:tracePt t="7177" x="4067175" y="5789613"/>
          <p14:tracePt t="7185" x="4090988" y="5984875"/>
          <p14:tracePt t="7193" x="4090988" y="6134100"/>
          <p14:tracePt t="7201" x="4090988" y="6283325"/>
          <p14:tracePt t="7211" x="4090988" y="6410325"/>
          <p14:tracePt t="7217" x="4090988" y="6513513"/>
          <p14:tracePt t="7226" x="4090988" y="6605588"/>
          <p14:tracePt t="7233" x="4079875" y="6673850"/>
          <p14:tracePt t="7241" x="4067175" y="6708775"/>
          <p14:tracePt t="7249" x="4033838" y="6754813"/>
          <p14:tracePt t="7258" x="3998913" y="6789738"/>
          <p14:tracePt t="7265" x="3987800" y="6823075"/>
          <p14:tracePt t="7975" x="3160713" y="6386513"/>
          <p14:tracePt t="7984" x="3217863" y="6169025"/>
          <p14:tracePt t="7989" x="3240088" y="5949950"/>
          <p14:tracePt t="7997" x="3263900" y="5732463"/>
          <p14:tracePt t="8005" x="3286125" y="5513388"/>
          <p14:tracePt t="8015" x="3309938" y="5330825"/>
          <p14:tracePt t="8021" x="3309938" y="5203825"/>
          <p14:tracePt t="8031" x="3309938" y="5076825"/>
          <p14:tracePt t="8035" x="3309938" y="4986338"/>
          <p14:tracePt t="8041" x="3309938" y="4894263"/>
          <p14:tracePt t="8053" x="3321050" y="4859338"/>
          <p14:tracePt t="8058" x="3321050" y="4824413"/>
          <p14:tracePt t="8065" x="3321050" y="4802188"/>
          <p14:tracePt t="8081" x="3332163" y="4789488"/>
          <p14:tracePt t="8173" x="3355975" y="4767263"/>
          <p14:tracePt t="8176" x="3355975" y="4756150"/>
          <p14:tracePt t="8184" x="3378200" y="4745038"/>
          <p14:tracePt t="8193" x="3389313" y="4710113"/>
          <p14:tracePt t="8200" x="3424238" y="4675188"/>
          <p14:tracePt t="8209" x="3459163" y="4606925"/>
          <p14:tracePt t="8217" x="3459163" y="4572000"/>
          <p14:tracePt t="8225" x="3481388" y="4560888"/>
          <p14:tracePt t="8233" x="3481388" y="4537075"/>
          <p14:tracePt t="8241" x="3492500" y="4525963"/>
          <p14:tracePt t="8313" x="3516313" y="4525963"/>
          <p14:tracePt t="8321" x="3516313" y="4537075"/>
          <p14:tracePt t="8333" x="3538538" y="4583113"/>
          <p14:tracePt t="8337" x="3573463" y="4652963"/>
          <p14:tracePt t="8346" x="3630613" y="4767263"/>
          <p14:tracePt t="8357" x="3711575" y="4824413"/>
          <p14:tracePt t="8362" x="3768725" y="4835525"/>
          <p14:tracePt t="8369" x="3814763" y="4835525"/>
          <p14:tracePt t="8378" x="3906838" y="4835525"/>
          <p14:tracePt t="8386" x="3952875" y="4835525"/>
          <p14:tracePt t="8397" x="4067175" y="4835525"/>
          <p14:tracePt t="8401" x="4205288" y="4813300"/>
          <p14:tracePt t="8410" x="4321175" y="4699000"/>
          <p14:tracePt t="8419" x="4424363" y="4629150"/>
          <p14:tracePt t="8426" x="4562475" y="4537075"/>
          <p14:tracePt t="8434" x="4608513" y="4525963"/>
          <p14:tracePt t="8442" x="4711700" y="4479925"/>
          <p14:tracePt t="8450" x="4849813" y="4411663"/>
          <p14:tracePt t="8459" x="4895850" y="4398963"/>
          <p14:tracePt t="8465" x="5021263" y="4354513"/>
          <p14:tracePt t="8476" x="5148263" y="4341813"/>
          <p14:tracePt t="8481" x="5308600" y="4319588"/>
          <p14:tracePt t="8490" x="5492750" y="4295775"/>
          <p14:tracePt t="8496" x="5676900" y="4295775"/>
          <p14:tracePt t="8504" x="5894388" y="4295775"/>
          <p14:tracePt t="8512" x="6135688" y="4295775"/>
          <p14:tracePt t="8520" x="6411913" y="4308475"/>
          <p14:tracePt t="8529" x="6688138" y="4354513"/>
          <p14:tracePt t="8537" x="6997700" y="4411663"/>
          <p14:tracePt t="8546" x="7308850" y="4457700"/>
          <p14:tracePt t="8552" x="7653338" y="4514850"/>
          <p14:tracePt t="8562" x="7951788" y="4537075"/>
          <p14:tracePt t="8569" x="8261350" y="4583113"/>
          <p14:tracePt t="8577" x="8548688" y="4640263"/>
          <p14:tracePt t="8585" x="8789988" y="4686300"/>
          <p14:tracePt t="8592" x="9009063" y="4732338"/>
          <p14:tracePt t="8601" x="9204325" y="4813300"/>
          <p14:tracePt t="8609" x="9364663" y="4881563"/>
          <p14:tracePt t="8617" x="9502775" y="4951413"/>
          <p14:tracePt t="8625" x="9618663" y="5008563"/>
          <p14:tracePt t="8633" x="9618663" y="5043488"/>
          <p14:tracePt t="8640" x="9618663" y="5157788"/>
          <p14:tracePt t="8649" x="9618663" y="5249863"/>
          <p14:tracePt t="8657" x="9629775" y="5318125"/>
          <p14:tracePt t="8665" x="9629775" y="5445125"/>
          <p14:tracePt t="8674" x="9652000" y="5513388"/>
          <p14:tracePt t="8681" x="9664700" y="5572125"/>
          <p14:tracePt t="8689" x="9709150" y="5662613"/>
          <p14:tracePt t="8696" x="9790113" y="5754688"/>
          <p14:tracePt t="8705" x="9836150" y="5800725"/>
          <p14:tracePt t="8712" x="9952038" y="5870575"/>
          <p14:tracePt t="8721" x="10020300" y="5903913"/>
          <p14:tracePt t="8730" x="10101263" y="5927725"/>
          <p14:tracePt t="8737" x="10193338" y="5927725"/>
          <p14:tracePt t="8746" x="10318750" y="5949950"/>
          <p14:tracePt t="8753" x="10364788" y="5949950"/>
          <p14:tracePt t="8761" x="10456863" y="5949950"/>
          <p14:tracePt t="9002" x="10399713" y="5260975"/>
          <p14:tracePt t="9009" x="10329863" y="5260975"/>
          <p14:tracePt t="9018" x="10193338" y="5260975"/>
          <p14:tracePt t="9025" x="9974263" y="5272088"/>
          <p14:tracePt t="9032" x="9721850" y="5307013"/>
          <p14:tracePt t="9041" x="9445625" y="5330825"/>
          <p14:tracePt t="9048" x="9136063" y="5353050"/>
          <p14:tracePt t="9057" x="8836025" y="5376863"/>
          <p14:tracePt t="9065" x="8502650" y="5376863"/>
          <p14:tracePt t="9073" x="8170863" y="5376863"/>
          <p14:tracePt t="9081" x="7837488" y="5376863"/>
          <p14:tracePt t="9089" x="7491413" y="5364163"/>
          <p14:tracePt t="9096" x="7192963" y="5307013"/>
          <p14:tracePt t="9105" x="6883400" y="5238750"/>
          <p14:tracePt t="9115" x="6630988" y="5135563"/>
          <p14:tracePt t="9122" x="6400800" y="5030788"/>
          <p14:tracePt t="9130" x="6238875" y="4940300"/>
          <p14:tracePt t="9137" x="6102350" y="4848225"/>
          <p14:tracePt t="9145" x="5986463" y="4732338"/>
          <p14:tracePt t="9154" x="5918200" y="4629150"/>
          <p14:tracePt t="9161" x="5883275" y="4549775"/>
          <p14:tracePt t="9173" x="5883275" y="4537075"/>
          <p14:tracePt t="9178" x="5872163" y="4525963"/>
          <p14:tracePt t="9224" x="5872163" y="4537075"/>
          <p14:tracePt t="9232" x="5872163" y="4652963"/>
          <p14:tracePt t="9240" x="5872163" y="4710113"/>
          <p14:tracePt t="9248" x="5872163" y="4802188"/>
          <p14:tracePt t="9256" x="5872163" y="4927600"/>
          <p14:tracePt t="9264" x="5872163" y="5043488"/>
          <p14:tracePt t="9272" x="5872163" y="5100638"/>
          <p14:tracePt t="9280" x="5848350" y="5192713"/>
          <p14:tracePt t="9289" x="5802313" y="5318125"/>
          <p14:tracePt t="9296" x="5756275" y="5456238"/>
          <p14:tracePt t="9305" x="5722938" y="5559425"/>
          <p14:tracePt t="9312" x="5688013" y="5594350"/>
          <p14:tracePt t="9321" x="5607050" y="5697538"/>
          <p14:tracePt t="9329" x="5549900" y="5732463"/>
          <p14:tracePt t="9336" x="5481638" y="5767388"/>
          <p14:tracePt t="9346" x="5378450" y="5800725"/>
          <p14:tracePt t="9353" x="5240338" y="5892800"/>
          <p14:tracePt t="9361" x="5102225" y="5962650"/>
          <p14:tracePt t="9369" x="4964113" y="6053138"/>
          <p14:tracePt t="9377" x="4860925" y="6122988"/>
          <p14:tracePt t="9386" x="4803775" y="6157913"/>
          <p14:tracePt t="9392" x="4711700" y="6215063"/>
          <p14:tracePt t="9400" x="4595813" y="6307138"/>
          <p14:tracePt t="9408" x="4459288" y="6375400"/>
          <p14:tracePt t="9417" x="4424363" y="6410325"/>
          <p14:tracePt t="9425" x="4354513" y="6456363"/>
          <p14:tracePt t="9433" x="4275138" y="6502400"/>
          <p14:tracePt t="9441" x="4229100" y="6535738"/>
          <p14:tracePt t="9448" x="4194175" y="6570663"/>
          <p14:tracePt t="9457" x="4125913" y="6581775"/>
          <p14:tracePt t="9465" x="4067175" y="6605588"/>
          <p14:tracePt t="9473" x="3976688" y="6640513"/>
          <p14:tracePt t="9480" x="3871913" y="6684963"/>
          <p14:tracePt t="9489" x="3779838" y="6684963"/>
          <p14:tracePt t="9497" x="3700463" y="6697663"/>
          <p14:tracePt t="9504" x="3584575" y="6697663"/>
          <p14:tracePt t="9514" x="3516313" y="6697663"/>
          <p14:tracePt t="9521" x="3459163" y="6719888"/>
          <p14:tracePt t="9533" x="3367088" y="6731000"/>
          <p14:tracePt t="9538" x="3355975" y="6731000"/>
          <p14:tracePt t="9546" x="3286125" y="6754813"/>
          <p14:tracePt t="9555" x="3275013" y="6765925"/>
          <p14:tracePt t="9562" x="3228975" y="6789738"/>
          <p14:tracePt t="9569" x="3217863" y="6800850"/>
          <p14:tracePt t="9810" x="3148013" y="6800850"/>
          <p14:tracePt t="9818" x="3182938" y="6673850"/>
          <p14:tracePt t="9826" x="3206750" y="6605588"/>
          <p14:tracePt t="9833" x="3228975" y="6478588"/>
          <p14:tracePt t="9841" x="3251200" y="6318250"/>
          <p14:tracePt t="9849" x="3275013" y="6134100"/>
          <p14:tracePt t="9858" x="3297238" y="5916613"/>
          <p14:tracePt t="9868" x="3321050" y="5662613"/>
          <p14:tracePt t="9874" x="3343275" y="5421313"/>
          <p14:tracePt t="9885" x="3367088" y="5203825"/>
          <p14:tracePt t="9889" x="3367088" y="4986338"/>
          <p14:tracePt t="9898" x="3367088" y="4835525"/>
          <p14:tracePt t="9905" x="3367088" y="4802188"/>
          <p14:tracePt t="9970" x="3402013" y="4767263"/>
          <p14:tracePt t="9992" x="3413125" y="4767263"/>
          <p14:tracePt t="10025" x="3435350" y="4767263"/>
          <p14:tracePt t="10049" x="3448050" y="4767263"/>
          <p14:tracePt t="10066" x="3459163" y="4756150"/>
          <p14:tracePt t="10085" x="3505200" y="4721225"/>
          <p14:tracePt t="10090" x="3597275" y="4686300"/>
          <p14:tracePt t="10098" x="3654425" y="4652963"/>
          <p14:tracePt t="10107" x="3746500" y="4629150"/>
          <p14:tracePt t="10114" x="3849688" y="4572000"/>
          <p14:tracePt t="10123" x="3917950" y="4549775"/>
          <p14:tracePt t="10129" x="4033838" y="4491038"/>
          <p14:tracePt t="10139" x="4171950" y="4398963"/>
          <p14:tracePt t="10147" x="4217988" y="4376738"/>
          <p14:tracePt t="10154" x="4297363" y="4341813"/>
          <p14:tracePt t="10162" x="4400550" y="4295775"/>
          <p14:tracePt t="10170" x="4481513" y="4238625"/>
          <p14:tracePt t="10178" x="4492625" y="4227513"/>
          <p14:tracePt t="10190" x="4503738" y="4216400"/>
          <p14:tracePt t="10249" x="4516438" y="4203700"/>
          <p14:tracePt t="10273" x="4527550" y="4192588"/>
          <p14:tracePt t="10290" x="4562475" y="4170363"/>
          <p14:tracePt t="10300" x="4573588" y="4146550"/>
          <p14:tracePt t="10305" x="4608513" y="4113213"/>
          <p14:tracePt t="10313" x="4619625" y="4054475"/>
          <p14:tracePt t="10323" x="4619625" y="4032250"/>
          <p14:tracePt t="10329" x="4619625" y="3962400"/>
          <p14:tracePt t="10337" x="4619625" y="3894138"/>
          <p14:tracePt t="10346" x="4619625" y="3779838"/>
          <p14:tracePt t="10356" x="4619625" y="3709988"/>
          <p14:tracePt t="10361" x="4619625" y="3663950"/>
          <p14:tracePt t="10369" x="4573588" y="3560763"/>
          <p14:tracePt t="10377" x="4459288" y="3422650"/>
          <p14:tracePt t="10385" x="4424363" y="3365500"/>
          <p14:tracePt t="10393" x="4321175" y="3262313"/>
          <p14:tracePt t="10400" x="4183063" y="3148013"/>
          <p14:tracePt t="10408" x="4010025" y="3032125"/>
          <p14:tracePt t="10417" x="3849688" y="2952750"/>
          <p14:tracePt t="10425" x="3676650" y="2882900"/>
          <p14:tracePt t="10481" x="3689350" y="2882900"/>
          <p14:tracePt t="10490" x="3722688" y="2882900"/>
          <p14:tracePt t="10498" x="3779838" y="2882900"/>
          <p14:tracePt t="10506" x="3803650" y="2871788"/>
          <p14:tracePt t="10516" x="3838575" y="2871788"/>
          <p14:tracePt t="10522" x="3871913" y="2871788"/>
          <p14:tracePt t="10530" x="3917950" y="2849563"/>
          <p14:tracePt t="10577" x="3917950" y="2836863"/>
          <p14:tracePt t="10586" x="3860800" y="2836863"/>
          <p14:tracePt t="10594" x="3792538" y="2836863"/>
          <p14:tracePt t="10602" x="3689350" y="2825750"/>
          <p14:tracePt t="10611" x="3643313" y="2825750"/>
          <p14:tracePt t="10616" x="3551238" y="2803525"/>
          <p14:tracePt t="10624" x="3389313" y="2779713"/>
          <p14:tracePt t="10632" x="3228975" y="2733675"/>
          <p14:tracePt t="10641" x="3009900" y="2687638"/>
          <p14:tracePt t="10650" x="2827338" y="2665413"/>
          <p14:tracePt t="10658" x="2632075" y="2641600"/>
          <p14:tracePt t="10665" x="2482850" y="2619375"/>
          <p14:tracePt t="10674" x="2459038" y="2608263"/>
          <p14:tracePt t="10698" x="2493963" y="2608263"/>
          <p14:tracePt t="10705" x="2562225" y="2584450"/>
          <p14:tracePt t="10714" x="2619375" y="2584450"/>
          <p14:tracePt t="10725" x="2711450" y="2584450"/>
          <p14:tracePt t="10729" x="2781300" y="2584450"/>
          <p14:tracePt t="10737" x="2873375" y="2584450"/>
          <p14:tracePt t="10745" x="2941638" y="2584450"/>
          <p14:tracePt t="10755" x="2965450" y="2584450"/>
          <p14:tracePt t="10811" x="2860675" y="2562225"/>
          <p14:tracePt t="10817" x="2803525" y="2527300"/>
          <p14:tracePt t="10826" x="2757488" y="2527300"/>
          <p14:tracePt t="10834" x="2654300" y="2470150"/>
          <p14:tracePt t="10841" x="2551113" y="2413000"/>
          <p14:tracePt t="10849" x="2447925" y="2343150"/>
          <p14:tracePt t="10858" x="2413000" y="2308225"/>
          <p14:tracePt t="10865" x="2390775" y="2274888"/>
          <p14:tracePt t="10873" x="2390775" y="2251075"/>
          <p14:tracePt t="10883" x="2390775" y="2205038"/>
          <p14:tracePt t="10889" x="2390775" y="2171700"/>
          <p14:tracePt t="10898" x="2390775" y="2159000"/>
          <p14:tracePt t="10929" x="2390775" y="2147888"/>
          <p14:tracePt t="10976" x="2401888" y="2147888"/>
          <p14:tracePt t="10984" x="2424113" y="2147888"/>
          <p14:tracePt t="10992" x="2436813" y="2147888"/>
          <p14:tracePt t="11001" x="2447925" y="2147888"/>
          <p14:tracePt t="11009" x="2482850" y="2147888"/>
          <p14:tracePt t="11017" x="2493963" y="2147888"/>
          <p14:tracePt t="11049" x="2505075" y="2147888"/>
          <p14:tracePt t="11081" x="2459038" y="2159000"/>
          <p14:tracePt t="11089" x="2390775" y="2159000"/>
          <p14:tracePt t="11100" x="2355850" y="2159000"/>
          <p14:tracePt t="11106" x="2239963" y="2159000"/>
          <p14:tracePt t="11114" x="2195513" y="2159000"/>
          <p14:tracePt t="11121" x="2149475" y="2159000"/>
          <p14:tracePt t="11129" x="2090738" y="2159000"/>
          <p14:tracePt t="11137" x="2079625" y="2159000"/>
          <p14:tracePt t="11186" x="2103438" y="2159000"/>
          <p14:tracePt t="11194" x="2217738" y="2205038"/>
          <p14:tracePt t="11201" x="2274888" y="2205038"/>
          <p14:tracePt t="11210" x="2366963" y="2228850"/>
          <p14:tracePt t="11217" x="2493963" y="2251075"/>
          <p14:tracePt t="11225" x="2597150" y="2274888"/>
          <p14:tracePt t="11234" x="2665413" y="2286000"/>
          <p14:tracePt t="11288" x="2608263" y="2286000"/>
          <p14:tracePt t="11296" x="2505075" y="2286000"/>
          <p14:tracePt t="11304" x="2401888" y="2239963"/>
          <p14:tracePt t="11312" x="2298700" y="2171700"/>
          <p14:tracePt t="11320" x="2228850" y="2159000"/>
          <p14:tracePt t="11328" x="2195513" y="2136775"/>
          <p14:tracePt t="11378" x="2217738" y="2136775"/>
          <p14:tracePt t="11386" x="2309813" y="2136775"/>
          <p14:tracePt t="11395" x="2378075" y="2136775"/>
          <p14:tracePt t="11402" x="2447925" y="2171700"/>
          <p14:tracePt t="11410" x="2493963" y="2182813"/>
          <p14:tracePt t="11420" x="2573338" y="2205038"/>
          <p14:tracePt t="11425" x="2586038" y="2217738"/>
          <p14:tracePt t="11434" x="2597150" y="2217738"/>
          <p14:tracePt t="11442" x="2608263" y="2228850"/>
          <p14:tracePt t="11450" x="2654300" y="2239963"/>
          <p14:tracePt t="11466" x="2665413" y="2251075"/>
          <p14:tracePt t="11474" x="2700338" y="2297113"/>
          <p14:tracePt t="11482" x="2711450" y="2354263"/>
          <p14:tracePt t="11490" x="2711450" y="2446338"/>
          <p14:tracePt t="11498" x="2746375" y="2516188"/>
          <p14:tracePt t="11506" x="2792413" y="2654300"/>
          <p14:tracePt t="11513" x="2884488" y="2757488"/>
          <p14:tracePt t="11525" x="2895600" y="2814638"/>
          <p14:tracePt t="11530" x="2941638" y="2906713"/>
          <p14:tracePt t="11538" x="2998788" y="3021013"/>
          <p14:tracePt t="11545" x="3068638" y="3090863"/>
          <p14:tracePt t="11556" x="3079750" y="3124200"/>
          <p14:tracePt t="11561" x="3090863" y="3159125"/>
          <p14:tracePt t="11568" x="3090863" y="3181350"/>
          <p14:tracePt t="11586" x="3090863" y="3205163"/>
          <p14:tracePt t="11601" x="3090863" y="3216275"/>
          <p14:tracePt t="11608" x="3090863" y="3227388"/>
          <p14:tracePt t="11616" x="3079750" y="3227388"/>
          <p14:tracePt t="11624" x="3022600" y="3227388"/>
          <p14:tracePt t="11632" x="2987675" y="3227388"/>
          <p14:tracePt t="11641" x="2965450" y="3227388"/>
          <p14:tracePt t="11650" x="2941638" y="3227388"/>
          <p14:tracePt t="11659" x="2884488" y="3240088"/>
          <p14:tracePt t="11666" x="2873375" y="3240088"/>
          <p14:tracePt t="11674" x="2827338" y="3240088"/>
          <p14:tracePt t="11684" x="2792413" y="3273425"/>
          <p14:tracePt t="11690" x="2768600" y="3273425"/>
          <p14:tracePt t="11697" x="2735263" y="3308350"/>
          <p14:tracePt t="11707" x="2700338" y="3319463"/>
          <p14:tracePt t="11714" x="2665413" y="3354388"/>
          <p14:tracePt t="11726" x="2654300" y="3365500"/>
          <p14:tracePt t="11729" x="2608263" y="3400425"/>
          <p14:tracePt t="11739" x="2597150" y="3411538"/>
          <p14:tracePt t="11746" x="2586038" y="3422650"/>
          <p14:tracePt t="11754" x="2573338" y="3435350"/>
          <p14:tracePt t="11769" x="2562225" y="3435350"/>
          <p14:tracePt t="11865" x="2586038" y="3435350"/>
          <p14:tracePt t="11872" x="2619375" y="3435350"/>
          <p14:tracePt t="11890" x="2632075" y="3435350"/>
          <p14:tracePt t="11896" x="2643188" y="3435350"/>
          <p14:tracePt t="11904" x="2665413" y="3435350"/>
          <p14:tracePt t="11914" x="2700338" y="3435350"/>
          <p14:tracePt t="11922" x="2792413" y="3435350"/>
          <p14:tracePt t="11929" x="2827338" y="3435350"/>
          <p14:tracePt t="11938" x="2919413" y="3457575"/>
          <p14:tracePt t="11946" x="2965450" y="3468688"/>
          <p14:tracePt t="11954" x="3033713" y="3492500"/>
          <p14:tracePt t="11962" x="3090863" y="3503613"/>
          <p14:tracePt t="11970" x="3182938" y="3527425"/>
          <p14:tracePt t="11980" x="3263900" y="3560763"/>
          <p14:tracePt t="11986" x="3389313" y="3606800"/>
          <p14:tracePt t="11993" x="3492500" y="3630613"/>
          <p14:tracePt t="12002" x="3516313" y="3641725"/>
          <p14:tracePt t="12010" x="3551238" y="3641725"/>
          <p14:tracePt t="12019" x="3562350" y="3641725"/>
          <p14:tracePt t="12181" x="3573463" y="3641725"/>
          <p14:tracePt t="12189" x="3584575" y="3652838"/>
          <p14:tracePt t="12197" x="3676650" y="3709988"/>
          <p14:tracePt t="12206" x="3711575" y="3744913"/>
          <p14:tracePt t="12210" x="3803650" y="3802063"/>
          <p14:tracePt t="12219" x="3838575" y="3836988"/>
          <p14:tracePt t="12226" x="3871913" y="3883025"/>
          <p14:tracePt t="12234" x="3895725" y="3940175"/>
          <p14:tracePt t="12242" x="3906838" y="3986213"/>
          <p14:tracePt t="12250" x="3906838" y="4032250"/>
          <p14:tracePt t="12261" x="3906838" y="4100513"/>
          <p14:tracePt t="12266" x="3906838" y="4192588"/>
          <p14:tracePt t="12274" x="3906838" y="4249738"/>
          <p14:tracePt t="12281" x="3825875" y="4319588"/>
          <p14:tracePt t="12289" x="3746500" y="4365625"/>
          <p14:tracePt t="12301" x="3676650" y="4376738"/>
          <p14:tracePt t="12305" x="3573463" y="4422775"/>
          <p14:tracePt t="12314" x="3527425" y="4479925"/>
          <p14:tracePt t="12321" x="3492500" y="4479925"/>
          <p14:tracePt t="12329" x="3424238" y="4514850"/>
          <p14:tracePt t="12345" x="3389313" y="4514850"/>
          <p14:tracePt t="12353" x="3355975" y="4514850"/>
          <p14:tracePt t="12360" x="3343275" y="4514850"/>
          <p14:tracePt t="12368" x="3321050" y="4525963"/>
          <p14:tracePt t="12386" x="3309938" y="4525963"/>
          <p14:tracePt t="12426" x="3297238" y="4525963"/>
          <p14:tracePt t="12442" x="3263900" y="4525963"/>
          <p14:tracePt t="12450" x="3240088" y="4525963"/>
          <p14:tracePt t="12465" x="3182938" y="4525963"/>
          <p14:tracePt t="12477" x="3171825" y="4525963"/>
          <p14:tracePt t="12490" x="3160713" y="4525963"/>
          <p14:tracePt t="12552" x="3194050" y="4525963"/>
          <p14:tracePt t="12569" x="3206750" y="4525963"/>
          <p14:tracePt t="13001" x="3206750" y="4549775"/>
          <p14:tracePt t="13009" x="3206750" y="4583113"/>
          <p14:tracePt t="13014" x="3182938" y="4629150"/>
          <p14:tracePt t="13017" x="3171825" y="4664075"/>
          <p14:tracePt t="13021" x="3148013" y="4699000"/>
          <p14:tracePt t="13033" x="3114675" y="4789488"/>
          <p14:tracePt t="13038" x="3090863" y="4848225"/>
          <p14:tracePt t="13047" x="3079750" y="4894263"/>
          <p14:tracePt t="13053" x="3055938" y="4962525"/>
          <p14:tracePt t="13061" x="3022600" y="5019675"/>
          <p14:tracePt t="13069" x="3022600" y="5089525"/>
          <p14:tracePt t="13073" x="3009900" y="5122863"/>
          <p14:tracePt t="13077" x="3009900" y="5146675"/>
          <p14:tracePt t="13086" x="2998788" y="5157788"/>
          <p14:tracePt t="13102" x="2998788" y="5168900"/>
          <p14:tracePt t="13109" x="2987675" y="5181600"/>
          <p14:tracePt t="13118" x="2976563" y="5203825"/>
          <p14:tracePt t="13138" x="2965450" y="5214938"/>
          <p14:tracePt t="13145" x="2941638" y="5238750"/>
          <p14:tracePt t="13169" x="2930525" y="5249863"/>
          <p14:tracePt t="13186" x="2906713" y="5272088"/>
          <p14:tracePt t="13193" x="2884488" y="5295900"/>
          <p14:tracePt t="13200" x="2884488" y="5330825"/>
          <p14:tracePt t="13217" x="2884488" y="5341938"/>
          <p14:tracePt t="13257" x="2884488" y="5353050"/>
          <p14:tracePt t="13290" x="2919413" y="5353050"/>
          <p14:tracePt t="13305" x="2941638" y="5353050"/>
          <p14:tracePt t="13315" x="2976563" y="5353050"/>
          <p14:tracePt t="13322" x="3044825" y="5353050"/>
          <p14:tracePt t="13330" x="3055938" y="5353050"/>
          <p14:tracePt t="13338" x="3101975" y="5353050"/>
          <p14:tracePt t="13346" x="3171825" y="5353050"/>
          <p14:tracePt t="13355" x="3240088" y="5353050"/>
          <p14:tracePt t="13365" x="3286125" y="5353050"/>
          <p14:tracePt t="13369" x="3332163" y="5353050"/>
          <p14:tracePt t="13378" x="3424238" y="5353050"/>
          <p14:tracePt t="13385" x="3551238" y="5353050"/>
          <p14:tracePt t="13393" x="3676650" y="5353050"/>
          <p14:tracePt t="13401" x="3722688" y="5353050"/>
          <p14:tracePt t="13409" x="3814763" y="5353050"/>
          <p14:tracePt t="13416" x="3917950" y="5353050"/>
          <p14:tracePt t="13424" x="3987800" y="5353050"/>
          <p14:tracePt t="14169" x="3941763" y="5376863"/>
          <p14:tracePt t="14178" x="3906838" y="5410200"/>
          <p14:tracePt t="14185" x="3871913" y="5434013"/>
          <p14:tracePt t="14195" x="3803650" y="5491163"/>
          <p14:tracePt t="14202" x="3746500" y="5548313"/>
          <p14:tracePt t="14210" x="3665538" y="5629275"/>
          <p14:tracePt t="14217" x="3584575" y="5708650"/>
          <p14:tracePt t="14225" x="3470275" y="5800725"/>
          <p14:tracePt t="14233" x="3367088" y="5846763"/>
          <p14:tracePt t="14238" x="3297238" y="5881688"/>
          <p14:tracePt t="14248" x="3263900" y="5938838"/>
          <p14:tracePt t="14253" x="3206750" y="5984875"/>
          <p14:tracePt t="14265" x="3125788" y="6019800"/>
          <p14:tracePt t="14269" x="3101975" y="6053138"/>
          <p14:tracePt t="14278" x="3068638" y="6088063"/>
          <p14:tracePt t="14285" x="3033713" y="6145213"/>
          <p14:tracePt t="14294" x="2976563" y="6191250"/>
          <p14:tracePt t="14298" x="2976563" y="6237288"/>
          <p14:tracePt t="14307" x="2941638" y="6294438"/>
          <p14:tracePt t="14316" x="2930525" y="6340475"/>
          <p14:tracePt t="14322" x="2906713" y="6375400"/>
          <p14:tracePt t="14333" x="2895600" y="6443663"/>
          <p14:tracePt t="14337" x="2884488" y="6456363"/>
          <p14:tracePt t="14349" x="2860675" y="6524625"/>
          <p14:tracePt t="14353" x="2860675" y="6570663"/>
          <p14:tracePt t="14363" x="2827338" y="6616700"/>
          <p14:tracePt t="14368" x="2814638" y="6673850"/>
          <p14:tracePt t="14376" x="2792413" y="6719888"/>
          <p14:tracePt t="14385" x="2792413" y="6789738"/>
          <p14:tracePt t="14897" x="0" y="0"/>
        </p14:tracePtLst>
      </p14:laserTraceLst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27AC0-BACA-40D5-85F1-620995A97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206" y="192243"/>
            <a:ext cx="105155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Moodle: Unit 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B4E76C-902D-2B26-9182-C8608AAA6C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206" y="1138874"/>
            <a:ext cx="7223504" cy="29556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8CA3327-C124-6416-4875-6E6E9B2914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7398" y="2080165"/>
            <a:ext cx="7032433" cy="27317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A88774C-C5B9-1FF4-3CAA-8903580A11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64450" y="3152079"/>
            <a:ext cx="6713323" cy="26022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2D2F2E-43C2-9F85-57D7-13BF2ECDA7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36233" y="4154926"/>
            <a:ext cx="6471430" cy="251083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039D13C-7E23-534F-152C-7295E595397F}"/>
              </a:ext>
            </a:extLst>
          </p:cNvPr>
          <p:cNvSpPr txBox="1"/>
          <p:nvPr/>
        </p:nvSpPr>
        <p:spPr>
          <a:xfrm>
            <a:off x="7035113" y="1136698"/>
            <a:ext cx="4621427" cy="3970318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Topic 1 = Forming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6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Topic 2 = Storming*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6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Topic 3 </a:t>
            </a:r>
            <a:r>
              <a:rPr lang="en-GB" sz="3600">
                <a:solidFill>
                  <a:schemeClr val="bg1"/>
                </a:solidFill>
              </a:rPr>
              <a:t>= Norming*</a:t>
            </a:r>
            <a:endParaRPr lang="en-GB" sz="36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6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Topic 4 = Performing</a:t>
            </a:r>
          </a:p>
        </p:txBody>
      </p:sp>
    </p:spTree>
    <p:extLst>
      <p:ext uri="{BB962C8B-B14F-4D97-AF65-F5344CB8AC3E}">
        <p14:creationId xmlns:p14="http://schemas.microsoft.com/office/powerpoint/2010/main" val="2504878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52A621-7D25-BFD0-5610-1B43948ECC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D1DC1-A275-5FF1-648E-143B0BB1C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41" y="292285"/>
            <a:ext cx="11252373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10min Activity: </a:t>
            </a:r>
            <a:br>
              <a:rPr lang="en-GB" b="1" u="sng" dirty="0"/>
            </a:br>
            <a:r>
              <a:rPr lang="en-GB" b="1" u="sng" dirty="0"/>
              <a:t>Unit 3 Introduction - Tuckman’s Theory?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A86DE-A832-8161-5625-064F711EC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9457"/>
            <a:ext cx="10515600" cy="435133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Read through the short ‘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Unit 3 Introduction – Tuckman’s Model</a:t>
            </a:r>
            <a:r>
              <a:rPr lang="en-GB" sz="3200" dirty="0"/>
              <a:t>’ handout (word document) from the LDE module in Moodle (Learning &amp; Teaching resources tile). To reinforce your understanding of the theory.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Read the short online article titled ‘</a:t>
            </a:r>
            <a:r>
              <a:rPr lang="en-US" sz="3200" dirty="0">
                <a:solidFill>
                  <a:schemeClr val="bg1"/>
                </a:solidFill>
                <a:highlight>
                  <a:srgbClr val="FFFF00"/>
                </a:highlight>
              </a:rPr>
              <a:t>How to Manage and Lead Virtual Teams Effectively</a:t>
            </a:r>
            <a:r>
              <a:rPr lang="en-GB" sz="3200" dirty="0"/>
              <a:t>’, link located at the bottom of the above handout.</a:t>
            </a:r>
            <a:endParaRPr lang="en-US" sz="3200" dirty="0"/>
          </a:p>
        </p:txBody>
      </p:sp>
      <p:pic>
        <p:nvPicPr>
          <p:cNvPr id="7" name="Graphic 6" descr="Meeting outline">
            <a:extLst>
              <a:ext uri="{FF2B5EF4-FFF2-40B4-BE49-F238E27FC236}">
                <a16:creationId xmlns:a16="http://schemas.microsoft.com/office/drawing/2014/main" id="{240416DE-BB5D-D9FC-2A7C-A874D7B121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27954" y="4640563"/>
            <a:ext cx="2217437" cy="2217437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75B4D02E-2295-DFFC-76D7-4D3335663EF6}"/>
              </a:ext>
            </a:extLst>
          </p:cNvPr>
          <p:cNvGrpSpPr/>
          <p:nvPr/>
        </p:nvGrpSpPr>
        <p:grpSpPr>
          <a:xfrm>
            <a:off x="303440" y="440139"/>
            <a:ext cx="457201" cy="980560"/>
            <a:chOff x="221907" y="374435"/>
            <a:chExt cx="457201" cy="9805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EA514DE-44C1-3CB4-4E7D-BE255E66ECBA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02C320-50DA-1F57-8382-ED164DF1B520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8C2481E-F053-8DB3-564E-0813C56115C3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471871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82"/>
    </mc:Choice>
    <mc:Fallback xmlns="">
      <p:transition spd="slow" advTm="7782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1053795" y="357977"/>
            <a:ext cx="7771549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Activity 1: Assignment 1 Task 3a</a:t>
            </a:r>
            <a:endParaRPr kumimoji="0" lang="en-GB" sz="4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E1B1BC1E-426B-8A5C-52D1-B2ABFD88B3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9006" y="357977"/>
            <a:ext cx="1044534" cy="1044534"/>
          </a:xfrm>
          <a:prstGeom prst="rect">
            <a:avLst/>
          </a:prstGeom>
        </p:spPr>
      </p:pic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3E1F041-1E1B-A839-6A5C-3AB8ED79A0BB}"/>
              </a:ext>
            </a:extLst>
          </p:cNvPr>
          <p:cNvSpPr txBox="1">
            <a:spLocks/>
          </p:cNvSpPr>
          <p:nvPr/>
        </p:nvSpPr>
        <p:spPr>
          <a:xfrm>
            <a:off x="755695" y="1640435"/>
            <a:ext cx="10455310" cy="4663383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ea typeface="Times New Roman" panose="02020603050405020304" pitchFamily="18" charset="0"/>
              </a:rPr>
              <a:t>In the same document as your definition of Tuckman’s Team development theory:</a:t>
            </a:r>
          </a:p>
          <a:p>
            <a:pPr marL="719138" indent="-547688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ea typeface="Times New Roman" panose="02020603050405020304" pitchFamily="18" charset="0"/>
              </a:rPr>
              <a:t>Select one of the topics in Moodle Unit 3 ‘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Virtual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 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Collaboration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’ and summarise 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some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 of the main concepts </a:t>
            </a:r>
            <a:r>
              <a:rPr lang="en-GB" sz="2800" dirty="0">
                <a:ea typeface="Times New Roman" panose="02020603050405020304" pitchFamily="18" charset="0"/>
              </a:rPr>
              <a:t>and use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 2 supporting citations/references </a:t>
            </a:r>
            <a:r>
              <a:rPr lang="en-GB" sz="2800" dirty="0">
                <a:ea typeface="Times New Roman" panose="02020603050405020304" pitchFamily="18" charset="0"/>
              </a:rPr>
              <a:t>(approx. 350 words).</a:t>
            </a:r>
          </a:p>
          <a:p>
            <a:pPr marL="1176338" lvl="1" indent="-547688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ea typeface="Times New Roman" panose="02020603050405020304" pitchFamily="18" charset="0"/>
              </a:rPr>
              <a:t>Reminder: </a:t>
            </a:r>
            <a:r>
              <a:rPr lang="en-GB" sz="2000" b="1" dirty="0">
                <a:solidFill>
                  <a:schemeClr val="bg1"/>
                </a:solidFill>
                <a:highlight>
                  <a:srgbClr val="FFFF00"/>
                </a:highlight>
              </a:rPr>
              <a:t>Reference manually (or save the URLs for now) in this activity instead of using Word’s built-in reference tools as we will be using an </a:t>
            </a:r>
            <a:r>
              <a:rPr lang="en-GB" sz="20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Automatic Reference Management tool</a:t>
            </a:r>
            <a:r>
              <a:rPr lang="en-GB" sz="2000" b="1" dirty="0">
                <a:solidFill>
                  <a:schemeClr val="bg1"/>
                </a:solidFill>
                <a:highlight>
                  <a:srgbClr val="FFFF00"/>
                </a:highlight>
              </a:rPr>
              <a:t> to re-create the citation numbers &amp; reference list items in the next tutorial.</a:t>
            </a:r>
            <a:endParaRPr lang="en-GB" sz="2000" dirty="0">
              <a:ea typeface="Times New Roman" panose="02020603050405020304" pitchFamily="18" charset="0"/>
            </a:endParaRPr>
          </a:p>
          <a:p>
            <a:pPr marL="171450">
              <a:lnSpc>
                <a:spcPct val="100000"/>
              </a:lnSpc>
              <a:spcBef>
                <a:spcPts val="600"/>
              </a:spcBef>
              <a:buClr>
                <a:srgbClr val="FFFF00"/>
              </a:buClr>
            </a:pP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  <a:ea typeface="Times New Roman" panose="02020603050405020304" pitchFamily="18" charset="0"/>
              </a:rPr>
              <a:t>Show two options:</a:t>
            </a:r>
            <a:r>
              <a:rPr lang="en-GB" sz="2800" dirty="0">
                <a:solidFill>
                  <a:schemeClr val="bg1"/>
                </a:solidFill>
                <a:ea typeface="Times New Roman" panose="02020603050405020304" pitchFamily="18" charset="0"/>
              </a:rPr>
              <a:t> </a:t>
            </a:r>
            <a:r>
              <a:rPr lang="en-GB" sz="2800" dirty="0">
                <a:ea typeface="Times New Roman" panose="02020603050405020304" pitchFamily="18" charset="0"/>
              </a:rPr>
              <a:t>Location of Moodle Unit 3 e-learning object and word document.</a:t>
            </a:r>
          </a:p>
        </p:txBody>
      </p:sp>
      <p:pic>
        <p:nvPicPr>
          <p:cNvPr id="6" name="Graphic 5" descr="Meeting outline">
            <a:extLst>
              <a:ext uri="{FF2B5EF4-FFF2-40B4-BE49-F238E27FC236}">
                <a16:creationId xmlns:a16="http://schemas.microsoft.com/office/drawing/2014/main" id="{50E7E2DD-0220-6E99-28B8-7BFD247D20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60133" y="-254413"/>
            <a:ext cx="1894847" cy="1894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732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421ADB-76CF-62F1-4533-2FEF12C59E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4F727-6841-68C1-7F06-02FBA5AEC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41" y="292285"/>
            <a:ext cx="11252373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Optional Activity: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3B2CC-EA70-31BF-61FC-BFC125CC9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9457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200" dirty="0"/>
              <a:t>If you finish the previous activity with time to spare:</a:t>
            </a:r>
          </a:p>
          <a:p>
            <a:r>
              <a:rPr lang="en-GB" sz="3200" dirty="0"/>
              <a:t>Enhance your knowledge and learn more about the other stages of Tuckman’s theory by reading the other documents in Moodle.</a:t>
            </a:r>
          </a:p>
          <a:p>
            <a:r>
              <a:rPr lang="en-GB" sz="3200" dirty="0"/>
              <a:t>Review the additional handout on Moodle titled ‘</a:t>
            </a:r>
            <a:r>
              <a:rPr lang="en-US" sz="3200" dirty="0">
                <a:solidFill>
                  <a:schemeClr val="bg1"/>
                </a:solidFill>
                <a:highlight>
                  <a:srgbClr val="FFFF00"/>
                </a:highlight>
              </a:rPr>
              <a:t>5 - Effective Teamwork - further reading</a:t>
            </a:r>
            <a:r>
              <a:rPr lang="en-US" sz="3200" dirty="0"/>
              <a:t>’ that covers additional </a:t>
            </a:r>
            <a:r>
              <a:rPr lang="en-GB" sz="3200" dirty="0"/>
              <a:t>theories &amp; frameworks for effective Team-working &amp; Business IT Management:</a:t>
            </a:r>
          </a:p>
          <a:p>
            <a:r>
              <a:rPr lang="en-GB" sz="3600" b="1" dirty="0"/>
              <a:t>Google's Project Aristotle</a:t>
            </a:r>
          </a:p>
          <a:p>
            <a:r>
              <a:rPr lang="en-GB" sz="3600" b="1" dirty="0"/>
              <a:t>Richard Hackman’s Model</a:t>
            </a:r>
          </a:p>
          <a:p>
            <a:r>
              <a:rPr lang="en-GB" sz="3600" b="1" dirty="0"/>
              <a:t>The GRPI Model</a:t>
            </a:r>
            <a:endParaRPr lang="en-GB" sz="3600" dirty="0"/>
          </a:p>
        </p:txBody>
      </p:sp>
      <p:pic>
        <p:nvPicPr>
          <p:cNvPr id="7" name="Graphic 6" descr="Meeting outline">
            <a:extLst>
              <a:ext uri="{FF2B5EF4-FFF2-40B4-BE49-F238E27FC236}">
                <a16:creationId xmlns:a16="http://schemas.microsoft.com/office/drawing/2014/main" id="{E8FCB9DE-FEE9-4C25-9DF3-D3B85FE94C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95577" y="-351514"/>
            <a:ext cx="2217437" cy="2217437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AEEB02AC-E446-D876-23D6-FF9DCE26439B}"/>
              </a:ext>
            </a:extLst>
          </p:cNvPr>
          <p:cNvGrpSpPr/>
          <p:nvPr/>
        </p:nvGrpSpPr>
        <p:grpSpPr>
          <a:xfrm>
            <a:off x="303440" y="440139"/>
            <a:ext cx="457201" cy="980560"/>
            <a:chOff x="221907" y="374435"/>
            <a:chExt cx="457201" cy="9805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142B0A6-0602-B7C4-F6F4-AF52EDEF3225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71CA1C6-A9B2-5477-773D-782ADC1DA31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E03B9E0-7C5F-9EDB-00DB-9B815F2653A9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5" name="Graphic 4" descr="Online meeting with solid fill">
            <a:extLst>
              <a:ext uri="{FF2B5EF4-FFF2-40B4-BE49-F238E27FC236}">
                <a16:creationId xmlns:a16="http://schemas.microsoft.com/office/drawing/2014/main" id="{33EA2783-1FEC-4762-A501-D12ABCC23C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27675" y="4079453"/>
            <a:ext cx="2217438" cy="2217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645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82"/>
    </mc:Choice>
    <mc:Fallback xmlns="">
      <p:transition spd="slow" advTm="7782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05395-65E9-ADFD-6295-085E3BCF1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of Lecture tutorial 1.</a:t>
            </a:r>
          </a:p>
        </p:txBody>
      </p:sp>
    </p:spTree>
    <p:extLst>
      <p:ext uri="{BB962C8B-B14F-4D97-AF65-F5344CB8AC3E}">
        <p14:creationId xmlns:p14="http://schemas.microsoft.com/office/powerpoint/2010/main" val="3410899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05395-65E9-ADFD-6295-085E3BCF1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Tutorial 2: </a:t>
            </a:r>
            <a:br>
              <a:rPr lang="en-GB" dirty="0"/>
            </a:br>
            <a:r>
              <a:rPr lang="en-GB" sz="4400" b="1" dirty="0"/>
              <a:t>Automatic</a:t>
            </a:r>
            <a:r>
              <a:rPr lang="en-GB" sz="4400" dirty="0"/>
              <a:t> </a:t>
            </a:r>
            <a:r>
              <a:rPr lang="en-GB" sz="4400" b="1" dirty="0"/>
              <a:t>Referencing Management tools.</a:t>
            </a:r>
            <a:endParaRPr lang="en-GB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204781D-703A-0474-5D84-277D548DABF8}"/>
              </a:ext>
            </a:extLst>
          </p:cNvPr>
          <p:cNvGrpSpPr/>
          <p:nvPr/>
        </p:nvGrpSpPr>
        <p:grpSpPr>
          <a:xfrm>
            <a:off x="4329545" y="2005351"/>
            <a:ext cx="3418703" cy="3418703"/>
            <a:chOff x="4440381" y="2039988"/>
            <a:chExt cx="3418703" cy="3418703"/>
          </a:xfrm>
        </p:grpSpPr>
        <p:pic>
          <p:nvPicPr>
            <p:cNvPr id="4" name="Graphic 3" descr="Storytelling with solid fill">
              <a:extLst>
                <a:ext uri="{FF2B5EF4-FFF2-40B4-BE49-F238E27FC236}">
                  <a16:creationId xmlns:a16="http://schemas.microsoft.com/office/drawing/2014/main" id="{78859367-9599-919A-7DF9-3BE9C74A932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088128" y="2286433"/>
              <a:ext cx="2123208" cy="2123208"/>
            </a:xfrm>
            <a:prstGeom prst="rect">
              <a:avLst/>
            </a:prstGeom>
          </p:spPr>
        </p:pic>
        <p:pic>
          <p:nvPicPr>
            <p:cNvPr id="6" name="Graphic 5" descr="Remote learning language with solid fill">
              <a:extLst>
                <a:ext uri="{FF2B5EF4-FFF2-40B4-BE49-F238E27FC236}">
                  <a16:creationId xmlns:a16="http://schemas.microsoft.com/office/drawing/2014/main" id="{C15A7337-E786-CABE-6233-62159C10F89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440381" y="2039988"/>
              <a:ext cx="3418703" cy="341870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219880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3456FE-2E97-8EAC-003E-CC04056BE8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0D656-817E-5D8C-2572-643316B79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335" y="302456"/>
            <a:ext cx="5937616" cy="902512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325BE94-CC59-2F22-0422-99F69FC698F7}"/>
              </a:ext>
            </a:extLst>
          </p:cNvPr>
          <p:cNvGrpSpPr/>
          <p:nvPr/>
        </p:nvGrpSpPr>
        <p:grpSpPr>
          <a:xfrm>
            <a:off x="6570677" y="2061901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9AA24E3D-3C0F-D21D-F58B-B254EC73B56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602D753E-7F33-8668-6D53-3799307F4B4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BB7C0F-DF79-7F16-76DE-F72D6C1C50FD}"/>
              </a:ext>
            </a:extLst>
          </p:cNvPr>
          <p:cNvSpPr txBox="1">
            <a:spLocks/>
          </p:cNvSpPr>
          <p:nvPr/>
        </p:nvSpPr>
        <p:spPr>
          <a:xfrm>
            <a:off x="793775" y="1365452"/>
            <a:ext cx="10636225" cy="5056131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Teams: </a:t>
            </a: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 tooltip="Meeting join 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here to join the meeting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Or use: </a:t>
            </a:r>
            <a:r>
              <a:rPr kumimoji="0" lang="en-GB" sz="3000" b="0" i="0" u="sng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https://tinyurl.com/4cwksxtd</a:t>
            </a:r>
            <a:endParaRPr kumimoji="0" lang="en-GB" sz="3000" b="0" i="0" u="sng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in chat &amp; DM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resources</a:t>
            </a:r>
            <a:b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</a:b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Ask Qs &amp; for feedback during the Activity &amp; Q&amp;A sessions.</a:t>
            </a:r>
            <a:b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Bring Headphones with mic for 1-2-1 support.</a:t>
            </a:r>
          </a:p>
        </p:txBody>
      </p:sp>
    </p:spTree>
    <p:extLst>
      <p:ext uri="{BB962C8B-B14F-4D97-AF65-F5344CB8AC3E}">
        <p14:creationId xmlns:p14="http://schemas.microsoft.com/office/powerpoint/2010/main" val="20207750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965" y="105188"/>
            <a:ext cx="9522755" cy="1454051"/>
          </a:xfrm>
        </p:spPr>
        <p:txBody>
          <a:bodyPr>
            <a:noAutofit/>
          </a:bodyPr>
          <a:lstStyle/>
          <a:p>
            <a:r>
              <a:rPr lang="en-GB" b="1" u="sng" dirty="0"/>
              <a:t>Automatic Reference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38" y="1376996"/>
            <a:ext cx="8226233" cy="5052686"/>
          </a:xfrm>
        </p:spPr>
        <p:txBody>
          <a:bodyPr anchor="t">
            <a:noAutofit/>
          </a:bodyPr>
          <a:lstStyle/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 know MS Word can be used to insert citations and a reference list into our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ports/assignments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case you haven’t tried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 word as a reference manager, see slide deck 1 on Moodle or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click-here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select and watch a short tutorial online. 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Word is helpful as it creates the reference list for us, however we still need to type in the reference details for each source, which can be laborious.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There are many ‘</a:t>
            </a:r>
            <a:r>
              <a:rPr lang="en-GB" sz="2400" b="1" u="sng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Automatic’ Referencing Managers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</a:t>
            </a:r>
            <a:r>
              <a:rPr lang="en-GB" sz="24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automatically extract and save the reference source information as well. They also automatically create the Reference list like word. And we can use these tools within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word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10CC7E4-A311-25B7-AD44-617205CB73BF}"/>
              </a:ext>
            </a:extLst>
          </p:cNvPr>
          <p:cNvGrpSpPr/>
          <p:nvPr/>
        </p:nvGrpSpPr>
        <p:grpSpPr>
          <a:xfrm>
            <a:off x="372947" y="341934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D28F894E-7EFD-49A2-989E-2AEE8900005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F291F31-6769-6D45-E430-951F4F187AA1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51010D3-E157-EB18-8BF6-D85225255D72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FDDFD1F7-2536-B8DF-B29E-5520C540A117}"/>
              </a:ext>
            </a:extLst>
          </p:cNvPr>
          <p:cNvGrpSpPr/>
          <p:nvPr/>
        </p:nvGrpSpPr>
        <p:grpSpPr>
          <a:xfrm>
            <a:off x="8575964" y="1856628"/>
            <a:ext cx="3211022" cy="3338945"/>
            <a:chOff x="4440381" y="2039988"/>
            <a:chExt cx="3418703" cy="3418703"/>
          </a:xfrm>
        </p:grpSpPr>
        <p:pic>
          <p:nvPicPr>
            <p:cNvPr id="9" name="Graphic 8" descr="Storytelling with solid fill">
              <a:extLst>
                <a:ext uri="{FF2B5EF4-FFF2-40B4-BE49-F238E27FC236}">
                  <a16:creationId xmlns:a16="http://schemas.microsoft.com/office/drawing/2014/main" id="{585CBF2F-B308-E40D-E320-32D97F47154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088128" y="2286433"/>
              <a:ext cx="2123208" cy="2123208"/>
            </a:xfrm>
            <a:prstGeom prst="rect">
              <a:avLst/>
            </a:prstGeom>
          </p:spPr>
        </p:pic>
        <p:pic>
          <p:nvPicPr>
            <p:cNvPr id="10" name="Graphic 9" descr="Remote learning language with solid fill">
              <a:extLst>
                <a:ext uri="{FF2B5EF4-FFF2-40B4-BE49-F238E27FC236}">
                  <a16:creationId xmlns:a16="http://schemas.microsoft.com/office/drawing/2014/main" id="{8F46EA6A-0E66-5C8E-3E7B-8037CA4E83B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440381" y="2039988"/>
              <a:ext cx="3418703" cy="341870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596321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794" y="170875"/>
            <a:ext cx="10522411" cy="1454051"/>
          </a:xfrm>
        </p:spPr>
        <p:txBody>
          <a:bodyPr>
            <a:noAutofit/>
          </a:bodyPr>
          <a:lstStyle/>
          <a:p>
            <a:r>
              <a:rPr lang="en-GB" b="1" u="sng" dirty="0"/>
              <a:t>Example: Automatic Reference Managers.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794" y="1363533"/>
            <a:ext cx="10385142" cy="4699516"/>
          </a:xfrm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Some popular Automatic reference management tools include: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  <a:highlight>
                  <a:srgbClr val="FFFF00"/>
                </a:highlight>
                <a:hlinkClick r:id="rId2"/>
              </a:rPr>
              <a:t>RefWorks</a:t>
            </a:r>
            <a:endParaRPr lang="en-GB" sz="3600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1143000" lvl="1" indent="-457200"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For a tutorial please </a:t>
            </a:r>
            <a:r>
              <a:rPr lang="en-GB" sz="2800" dirty="0">
                <a:solidFill>
                  <a:srgbClr val="FF0000"/>
                </a:solidFill>
                <a:hlinkClick r:id="rId3"/>
              </a:rPr>
              <a:t>click-here</a:t>
            </a:r>
            <a:r>
              <a:rPr lang="en-GB" sz="2800" dirty="0">
                <a:solidFill>
                  <a:srgbClr val="FF0000"/>
                </a:solidFill>
              </a:rPr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  <a:highlight>
                  <a:srgbClr val="FFFF00"/>
                </a:highlight>
                <a:hlinkClick r:id="rId4"/>
              </a:rPr>
              <a:t>Zotero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/>
              <a:t>– Free &amp; Easy to use. </a:t>
            </a:r>
          </a:p>
          <a:p>
            <a:pPr marL="1143000" lvl="1" indent="-457200"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For a tutorial please </a:t>
            </a:r>
            <a:r>
              <a:rPr lang="en-GB" sz="2800" dirty="0">
                <a:solidFill>
                  <a:srgbClr val="FF0000"/>
                </a:solidFill>
                <a:hlinkClick r:id="rId5"/>
              </a:rPr>
              <a:t>click-here</a:t>
            </a:r>
            <a:r>
              <a:rPr lang="en-GB" sz="2800" dirty="0">
                <a:solidFill>
                  <a:srgbClr val="FF0000"/>
                </a:solidFill>
              </a:rPr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 startAt="3"/>
            </a:pPr>
            <a:r>
              <a:rPr lang="en-GB" sz="3600" dirty="0">
                <a:solidFill>
                  <a:srgbClr val="FF0000"/>
                </a:solidFill>
                <a:highlight>
                  <a:srgbClr val="FFFF00"/>
                </a:highlight>
                <a:hlinkClick r:id="rId6"/>
              </a:rPr>
              <a:t>Mendeley</a:t>
            </a:r>
            <a:endParaRPr lang="en-GB" sz="3600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1143000" lvl="1" indent="-457200"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For a tutorial please </a:t>
            </a:r>
            <a:r>
              <a:rPr lang="en-GB" sz="2800" dirty="0">
                <a:solidFill>
                  <a:srgbClr val="FF0000"/>
                </a:solidFill>
                <a:hlinkClick r:id="rId7"/>
              </a:rPr>
              <a:t>click-here</a:t>
            </a:r>
            <a:r>
              <a:rPr lang="en-GB" sz="2800" dirty="0">
                <a:solidFill>
                  <a:srgbClr val="FF0000"/>
                </a:solidFill>
              </a:rPr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 startAt="4"/>
            </a:pPr>
            <a:r>
              <a:rPr lang="en-GB" sz="3600" dirty="0">
                <a:solidFill>
                  <a:srgbClr val="FF0000"/>
                </a:solidFill>
                <a:highlight>
                  <a:srgbClr val="FFFF00"/>
                </a:highlight>
                <a:hlinkClick r:id="rId8"/>
              </a:rPr>
              <a:t>EndNote</a:t>
            </a:r>
            <a:endParaRPr lang="en-GB" sz="3600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1143000" lvl="1" indent="-457200"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For a tutorial please </a:t>
            </a:r>
            <a:r>
              <a:rPr lang="en-GB" sz="2800" dirty="0">
                <a:solidFill>
                  <a:srgbClr val="FF0000"/>
                </a:solidFill>
                <a:hlinkClick r:id="rId9"/>
              </a:rPr>
              <a:t>click-here</a:t>
            </a:r>
            <a:r>
              <a:rPr lang="en-GB" sz="2800" dirty="0">
                <a:solidFill>
                  <a:srgbClr val="FF0000"/>
                </a:solidFill>
              </a:rPr>
              <a:t>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704B7EF-9A2F-B563-EF17-4B95AD9C4CE4}"/>
              </a:ext>
            </a:extLst>
          </p:cNvPr>
          <p:cNvGrpSpPr/>
          <p:nvPr/>
        </p:nvGrpSpPr>
        <p:grpSpPr>
          <a:xfrm>
            <a:off x="273343" y="382973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F39EF-1533-4521-C5D6-6407C590B4D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3E870CE-7AAF-CEB2-9AF9-C1B18560CCA0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D58F06F-52C7-F463-E33D-2044B3CDB8A0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1F08C06D-781A-09EE-8382-1979824A34EB}"/>
              </a:ext>
            </a:extLst>
          </p:cNvPr>
          <p:cNvGrpSpPr/>
          <p:nvPr/>
        </p:nvGrpSpPr>
        <p:grpSpPr>
          <a:xfrm>
            <a:off x="7516091" y="2174515"/>
            <a:ext cx="3211022" cy="3338945"/>
            <a:chOff x="4440381" y="2039988"/>
            <a:chExt cx="3418703" cy="3418703"/>
          </a:xfrm>
        </p:grpSpPr>
        <p:pic>
          <p:nvPicPr>
            <p:cNvPr id="9" name="Graphic 8" descr="Storytelling with solid fill">
              <a:extLst>
                <a:ext uri="{FF2B5EF4-FFF2-40B4-BE49-F238E27FC236}">
                  <a16:creationId xmlns:a16="http://schemas.microsoft.com/office/drawing/2014/main" id="{258B6294-1D7C-6920-23A9-F92E051412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5088128" y="2286433"/>
              <a:ext cx="2123208" cy="2123208"/>
            </a:xfrm>
            <a:prstGeom prst="rect">
              <a:avLst/>
            </a:prstGeom>
          </p:spPr>
        </p:pic>
        <p:pic>
          <p:nvPicPr>
            <p:cNvPr id="10" name="Graphic 9" descr="Remote learning language with solid fill">
              <a:extLst>
                <a:ext uri="{FF2B5EF4-FFF2-40B4-BE49-F238E27FC236}">
                  <a16:creationId xmlns:a16="http://schemas.microsoft.com/office/drawing/2014/main" id="{E5884148-4018-7478-32A8-413921EAA5A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4440381" y="2039988"/>
              <a:ext cx="3418703" cy="341870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695681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759" y="0"/>
            <a:ext cx="10184845" cy="1454051"/>
          </a:xfrm>
        </p:spPr>
        <p:txBody>
          <a:bodyPr>
            <a:noAutofit/>
          </a:bodyPr>
          <a:lstStyle/>
          <a:p>
            <a:r>
              <a:rPr lang="en-GB" sz="4800" b="1" u="sng" dirty="0">
                <a:ea typeface="Times New Roman" panose="02020603050405020304" pitchFamily="18" charset="0"/>
                <a:cs typeface="Times New Roman" panose="02020603050405020304" pitchFamily="18" charset="0"/>
              </a:rPr>
              <a:t>Tutor Demo</a:t>
            </a:r>
            <a:r>
              <a:rPr lang="en-GB" sz="48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4800" b="1" u="sng" dirty="0"/>
              <a:t>RefWorks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268" y="1217305"/>
            <a:ext cx="11444732" cy="4585968"/>
          </a:xfrm>
        </p:spPr>
        <p:txBody>
          <a:bodyPr anchor="t">
            <a:noAutofit/>
          </a:bodyPr>
          <a:lstStyle/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2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Goto: </a:t>
            </a:r>
            <a:r>
              <a:rPr lang="en-GB" sz="2600" dirty="0">
                <a:hlinkClick r:id="rId2"/>
              </a:rPr>
              <a:t>https://refworks.proquest.com/</a:t>
            </a:r>
            <a:r>
              <a:rPr lang="en-GB" sz="2600" dirty="0"/>
              <a:t> 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2600" dirty="0"/>
              <a:t>If needed: </a:t>
            </a:r>
            <a:r>
              <a:rPr lang="en-GB" sz="2600" b="1" dirty="0"/>
              <a:t>Delete</a:t>
            </a:r>
            <a:r>
              <a:rPr lang="en-GB" sz="2600" dirty="0"/>
              <a:t> existing Project, folder &amp; reference information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2600" dirty="0"/>
              <a:t>Create a </a:t>
            </a:r>
            <a:r>
              <a:rPr lang="en-GB" sz="2600" b="1" dirty="0"/>
              <a:t>New Project</a:t>
            </a:r>
            <a:r>
              <a:rPr lang="en-GB" sz="2600" dirty="0"/>
              <a:t>: </a:t>
            </a:r>
            <a:r>
              <a:rPr lang="en-GB" sz="2600" b="1" dirty="0"/>
              <a:t>University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2600" dirty="0"/>
              <a:t>Create a </a:t>
            </a:r>
            <a:r>
              <a:rPr lang="en-GB" sz="2600" b="1" dirty="0"/>
              <a:t>New folder</a:t>
            </a:r>
            <a:r>
              <a:rPr lang="en-GB" sz="2600" dirty="0"/>
              <a:t>: </a:t>
            </a:r>
            <a:r>
              <a:rPr lang="en-GB" sz="2600" b="1" dirty="0"/>
              <a:t>Yr 1 LDE 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2600" dirty="0"/>
              <a:t>Create a S</a:t>
            </a:r>
            <a:r>
              <a:rPr lang="en-GB" sz="2600" b="1" dirty="0"/>
              <a:t>ub-folder</a:t>
            </a:r>
            <a:r>
              <a:rPr lang="en-GB" sz="2600" dirty="0"/>
              <a:t>: </a:t>
            </a:r>
            <a:r>
              <a:rPr lang="en-GB" sz="2600" b="1" dirty="0"/>
              <a:t>LDE Assign. 1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2600" dirty="0"/>
              <a:t>Google search for sources on </a:t>
            </a:r>
            <a:r>
              <a:rPr lang="en-GB" sz="2600" b="1" dirty="0"/>
              <a:t>Tuckman’s Team development theory</a:t>
            </a:r>
            <a:endParaRPr lang="en-GB" sz="2600" dirty="0"/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2600" dirty="0"/>
              <a:t>Use ‘</a:t>
            </a:r>
            <a:r>
              <a:rPr lang="en-GB" sz="2600" b="1" dirty="0"/>
              <a:t>Save to RefWorks</a:t>
            </a:r>
            <a:r>
              <a:rPr lang="en-GB" sz="2600" dirty="0"/>
              <a:t>’ </a:t>
            </a:r>
            <a:r>
              <a:rPr lang="en-GB" sz="2600" b="1" dirty="0"/>
              <a:t>booklet</a:t>
            </a:r>
            <a:r>
              <a:rPr lang="en-GB" sz="2600" dirty="0"/>
              <a:t> to add the source to the ‘LDE Assign. 1’ folder.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2600" dirty="0"/>
              <a:t>Show how to </a:t>
            </a:r>
            <a:r>
              <a:rPr lang="en-GB" sz="2600" b="1" dirty="0"/>
              <a:t>edit a Reference source </a:t>
            </a:r>
            <a:r>
              <a:rPr lang="en-GB" sz="2600" dirty="0"/>
              <a:t>details in RefWorks.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2600" dirty="0"/>
              <a:t>Open word and </a:t>
            </a:r>
            <a:r>
              <a:rPr lang="en-GB" sz="2600" dirty="0" err="1"/>
              <a:t>goto</a:t>
            </a:r>
            <a:r>
              <a:rPr lang="en-GB" sz="2600" dirty="0"/>
              <a:t> the new </a:t>
            </a:r>
            <a:r>
              <a:rPr lang="en-GB" sz="2600" b="1" dirty="0"/>
              <a:t>RCM tab </a:t>
            </a:r>
            <a:r>
              <a:rPr lang="en-GB" sz="2600" dirty="0"/>
              <a:t>(not old </a:t>
            </a:r>
            <a:r>
              <a:rPr lang="en-GB" sz="2600" b="1" dirty="0"/>
              <a:t>RefWorks </a:t>
            </a:r>
            <a:r>
              <a:rPr lang="en-GB" sz="2600" dirty="0"/>
              <a:t>tab)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</a:pPr>
            <a:r>
              <a:rPr lang="en-GB" sz="2000" dirty="0"/>
              <a:t>If needed: Post August 31</a:t>
            </a:r>
            <a:r>
              <a:rPr lang="en-GB" sz="2000" baseline="30000" dirty="0"/>
              <a:t>st</a:t>
            </a:r>
            <a:r>
              <a:rPr lang="en-GB" sz="2000" dirty="0"/>
              <a:t> Aug. 2025 follow instructions in word to install new RCM Word management tool. Bu: task 4.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 startAt="9"/>
            </a:pPr>
            <a:r>
              <a:rPr lang="en-GB" sz="2600" dirty="0"/>
              <a:t>Burger menu: select ‘</a:t>
            </a:r>
            <a:r>
              <a:rPr lang="en-GB" sz="2600" b="1" dirty="0"/>
              <a:t>IEEE UWTSD’ referencing style</a:t>
            </a:r>
            <a:r>
              <a:rPr lang="en-GB" sz="2600" dirty="0"/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9"/>
            </a:pPr>
            <a:r>
              <a:rPr lang="en-GB" sz="2600" dirty="0"/>
              <a:t>I</a:t>
            </a:r>
            <a:r>
              <a:rPr lang="en-GB" sz="2600" b="1" dirty="0"/>
              <a:t>nsert a citation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9"/>
            </a:pPr>
            <a:r>
              <a:rPr lang="en-GB" sz="2600" dirty="0"/>
              <a:t>Burger menu: </a:t>
            </a:r>
            <a:r>
              <a:rPr lang="en-GB" sz="2600" b="1" dirty="0"/>
              <a:t>Add Bibliography/Reference list</a:t>
            </a:r>
            <a:r>
              <a:rPr lang="en-GB" sz="2600" dirty="0"/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9"/>
            </a:pPr>
            <a:endParaRPr lang="en-GB" dirty="0"/>
          </a:p>
          <a:p>
            <a:pPr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4BEAB05-F7FE-D660-2EAC-707650450242}"/>
              </a:ext>
            </a:extLst>
          </p:cNvPr>
          <p:cNvGrpSpPr/>
          <p:nvPr/>
        </p:nvGrpSpPr>
        <p:grpSpPr>
          <a:xfrm>
            <a:off x="205421" y="236745"/>
            <a:ext cx="457201" cy="980560"/>
            <a:chOff x="221907" y="374435"/>
            <a:chExt cx="457201" cy="98056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60561B1-72E0-51DD-9245-BF0485BA708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071DC46-2C26-FE3C-05DA-EDD980272861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EDBA0B2-D7AA-FEE9-BA3C-0E3C799A7DC0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5531773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646C4-C858-FA7A-9318-EEF558966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892" y="201106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800" u="sng" dirty="0"/>
              <a:t>Show location: </a:t>
            </a:r>
            <a:br>
              <a:rPr lang="en-GB" sz="4800" u="sng" dirty="0"/>
            </a:br>
            <a:r>
              <a:rPr lang="en-GB" sz="4800" dirty="0"/>
              <a:t>Adding the ‘</a:t>
            </a:r>
            <a:r>
              <a:rPr lang="en-GB" sz="4800" b="1" dirty="0"/>
              <a:t>Save to RefWorks</a:t>
            </a:r>
            <a:r>
              <a:rPr lang="en-GB" sz="4800" dirty="0"/>
              <a:t>’ booklet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574B3-FCA6-272C-D661-7EE61033C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1361" y="1542141"/>
            <a:ext cx="10515600" cy="67044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Goto: </a:t>
            </a:r>
            <a:r>
              <a:rPr lang="en-GB" dirty="0">
                <a:solidFill>
                  <a:srgbClr val="0563C1"/>
                </a:solidFill>
                <a:hlinkClick r:id="rId2"/>
              </a:rPr>
              <a:t>https://refworks.proquest.com/</a:t>
            </a:r>
            <a:r>
              <a:rPr lang="en-GB" dirty="0">
                <a:solidFill>
                  <a:srgbClr val="0563C1"/>
                </a:solidFill>
              </a:rPr>
              <a:t>, </a:t>
            </a:r>
            <a:r>
              <a:rPr lang="en-GB" dirty="0"/>
              <a:t>click on the </a:t>
            </a:r>
            <a:r>
              <a:rPr lang="en-GB" b="1" dirty="0"/>
              <a:t>Spanner</a:t>
            </a:r>
            <a:r>
              <a:rPr lang="en-GB" b="1" dirty="0">
                <a:solidFill>
                  <a:srgbClr val="0563C1"/>
                </a:solidFill>
              </a:rPr>
              <a:t> </a:t>
            </a:r>
            <a:r>
              <a:rPr lang="en-GB" b="1" dirty="0"/>
              <a:t>icon</a:t>
            </a:r>
            <a:r>
              <a:rPr lang="en-GB" b="1" dirty="0">
                <a:solidFill>
                  <a:srgbClr val="0563C1"/>
                </a:solidFill>
              </a:rPr>
              <a:t> </a:t>
            </a:r>
            <a:r>
              <a:rPr lang="en-GB" dirty="0"/>
              <a:t>and click </a:t>
            </a:r>
            <a:r>
              <a:rPr lang="en-GB" b="1" dirty="0"/>
              <a:t>Extensions &amp; Add-ons: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B70AA1A-6D47-B5CB-9806-8043ACB8F3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1875" b="35195"/>
          <a:stretch>
            <a:fillRect/>
          </a:stretch>
        </p:blipFill>
        <p:spPr>
          <a:xfrm>
            <a:off x="272598" y="2212581"/>
            <a:ext cx="7007967" cy="4444313"/>
          </a:xfrm>
          <a:prstGeom prst="rect">
            <a:avLst/>
          </a:prstGeom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9F9DEB60-64C6-F045-009D-244D2FAA9C8C}"/>
              </a:ext>
            </a:extLst>
          </p:cNvPr>
          <p:cNvSpPr/>
          <p:nvPr/>
        </p:nvSpPr>
        <p:spPr>
          <a:xfrm>
            <a:off x="2319701" y="5846188"/>
            <a:ext cx="1985319" cy="9144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B8A3FB1-FFD3-B189-41F1-5C43651532F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8972"/>
          <a:stretch>
            <a:fillRect/>
          </a:stretch>
        </p:blipFill>
        <p:spPr>
          <a:xfrm>
            <a:off x="7403626" y="3753934"/>
            <a:ext cx="4444444" cy="290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8852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3">
            <a:extLst>
              <a:ext uri="{FF2B5EF4-FFF2-40B4-BE49-F238E27FC236}">
                <a16:creationId xmlns:a16="http://schemas.microsoft.com/office/drawing/2014/main" id="{F0EA7DC5-349C-4FAE-92E4-ED9C92FB5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938B951-7EFC-40A2-B198-E73D39DFB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2E4506E-6A0E-49A0-BC31-8CADBFF3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EED4D51-65BF-4AEE-B596-7CB61A70B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C646C4-C858-FA7A-9318-EEF558966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80" y="230996"/>
            <a:ext cx="11585719" cy="67544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r>
              <a:rPr lang="en-US" u="sng" dirty="0"/>
              <a:t>Drag ‘Save to RefWorks’ button to favorites bar</a:t>
            </a:r>
            <a:endParaRPr lang="en-US" u="sng" kern="1200" dirty="0">
              <a:solidFill>
                <a:schemeClr val="tx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4549FD-FDE0-F321-D5D2-D044B99697A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205"/>
          <a:stretch>
            <a:fillRect/>
          </a:stretch>
        </p:blipFill>
        <p:spPr>
          <a:xfrm>
            <a:off x="4537363" y="4228260"/>
            <a:ext cx="6989617" cy="254593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6641CA0-ADAE-1296-8182-9DA02695DD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728" y="906437"/>
            <a:ext cx="4881130" cy="378536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E1C46F1-F4BB-97E9-B405-7BEF37083B45}"/>
              </a:ext>
            </a:extLst>
          </p:cNvPr>
          <p:cNvSpPr txBox="1"/>
          <p:nvPr/>
        </p:nvSpPr>
        <p:spPr>
          <a:xfrm>
            <a:off x="311728" y="4845688"/>
            <a:ext cx="380999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/>
              <a:t>Further support: For a Video overview please </a:t>
            </a:r>
            <a:r>
              <a:rPr lang="en-GB" dirty="0">
                <a:hlinkClick r:id="rId5"/>
              </a:rPr>
              <a:t>click-here</a:t>
            </a:r>
            <a:r>
              <a:rPr lang="en-GB" dirty="0"/>
              <a:t> and for additional instructions </a:t>
            </a:r>
            <a:r>
              <a:rPr lang="en-GB" dirty="0">
                <a:hlinkClick r:id="rId6"/>
              </a:rPr>
              <a:t>click-here</a:t>
            </a:r>
            <a:r>
              <a:rPr lang="en-GB" dirty="0"/>
              <a:t>. </a:t>
            </a:r>
            <a:br>
              <a:rPr lang="en-GB" dirty="0"/>
            </a:br>
            <a:r>
              <a:rPr lang="en-GB" dirty="0"/>
              <a:t>Or for the manual installation process please </a:t>
            </a:r>
            <a:r>
              <a:rPr lang="en-GB" dirty="0">
                <a:hlinkClick r:id="rId7"/>
              </a:rPr>
              <a:t>click-here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2351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628C62-3D76-5C75-CA3F-4DF01C59F3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3">
            <a:extLst>
              <a:ext uri="{FF2B5EF4-FFF2-40B4-BE49-F238E27FC236}">
                <a16:creationId xmlns:a16="http://schemas.microsoft.com/office/drawing/2014/main" id="{4999D49B-C202-65DD-DC3B-5B4334BAF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9F84843-441E-4F9F-BB05-05BB67ABE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C6655ED-CCDC-38B2-3FF8-D4CC5FDDE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ADDCE38-1115-D8FE-25CC-D4BC3FB31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BED939B-1E50-2F14-0908-6BA768FA7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35" y="118822"/>
            <a:ext cx="11239355" cy="67544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Bg. If needed: </a:t>
            </a:r>
            <a:r>
              <a:rPr lang="en-US" u="sng" kern="1200" dirty="0">
                <a:solidFill>
                  <a:schemeClr val="tx1"/>
                </a:solidFill>
              </a:rPr>
              <a:t>Show </a:t>
            </a:r>
            <a:r>
              <a:rPr lang="en-US" u="sng" dirty="0"/>
              <a:t>Edge Favorites / </a:t>
            </a:r>
            <a:r>
              <a:rPr lang="en-US" u="sng" kern="1200" dirty="0">
                <a:solidFill>
                  <a:schemeClr val="tx1"/>
                </a:solidFill>
              </a:rPr>
              <a:t>Chrome Bookmarks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0E537DF6-3AD8-811B-AA06-2638C03CE6D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99" r="23142" b="8222"/>
          <a:stretch>
            <a:fillRect/>
          </a:stretch>
        </p:blipFill>
        <p:spPr>
          <a:xfrm>
            <a:off x="5068388" y="1473819"/>
            <a:ext cx="6667163" cy="5093235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F84DB9B8-2C31-0E3E-0828-EB57F90A22D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5" r="26915" b="8218"/>
          <a:stretch>
            <a:fillRect/>
          </a:stretch>
        </p:blipFill>
        <p:spPr>
          <a:xfrm>
            <a:off x="435474" y="1473816"/>
            <a:ext cx="4467452" cy="5093238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5286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019" y="67692"/>
            <a:ext cx="10184845" cy="1454051"/>
          </a:xfrm>
        </p:spPr>
        <p:txBody>
          <a:bodyPr>
            <a:noAutofit/>
          </a:bodyPr>
          <a:lstStyle/>
          <a:p>
            <a:r>
              <a:rPr lang="en-GB" sz="4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Bg. </a:t>
            </a:r>
            <a:r>
              <a:rPr lang="en-GB" sz="48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Video: Overview of </a:t>
            </a:r>
            <a:r>
              <a:rPr lang="en-GB" sz="4800" b="1" u="sng" dirty="0"/>
              <a:t>RefWorks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886" y="1214737"/>
            <a:ext cx="10884148" cy="5052686"/>
          </a:xfrm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University subscribes to the ‘RefWorks’ referencing management tool, which all students can use for free, during and after their studies.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 brief overview of RefWorks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click-here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or below:</a:t>
            </a: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C539B714-6F7A-4C8A-8C67-CACA7D2A8E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24" t="18361" r="32222" b="25146"/>
          <a:stretch/>
        </p:blipFill>
        <p:spPr>
          <a:xfrm>
            <a:off x="1900063" y="2747626"/>
            <a:ext cx="6856759" cy="3874299"/>
          </a:xfrm>
          <a:prstGeom prst="rect">
            <a:avLst/>
          </a:prstGeom>
        </p:spPr>
      </p:pic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AD59395E-2B3F-4779-8EDE-6336643181E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19430178">
            <a:off x="8788898" y="3029554"/>
            <a:ext cx="2353509" cy="3525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0815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882" y="71996"/>
            <a:ext cx="10522411" cy="1454051"/>
          </a:xfrm>
        </p:spPr>
        <p:txBody>
          <a:bodyPr>
            <a:noAutofit/>
          </a:bodyPr>
          <a:lstStyle/>
          <a:p>
            <a:r>
              <a:rPr lang="en-GB" sz="6600" b="1" dirty="0"/>
              <a:t>Bg. </a:t>
            </a:r>
            <a:r>
              <a:rPr lang="en-GB" sz="4800" b="1" u="sng" dirty="0"/>
              <a:t>Additional ‘RefWorks’ tutorials: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882" y="1733318"/>
            <a:ext cx="10778480" cy="4552152"/>
          </a:xfrm>
        </p:spPr>
        <p:txBody>
          <a:bodyPr anchor="t">
            <a:noAutofit/>
          </a:bodyPr>
          <a:lstStyle/>
          <a:p>
            <a:pPr marL="742950" indent="-514350">
              <a:lnSpc>
                <a:spcPct val="100000"/>
              </a:lnSpc>
              <a:spcBef>
                <a:spcPts val="600"/>
              </a:spcBef>
            </a:pPr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Or view the ‘</a:t>
            </a:r>
            <a:r>
              <a:rPr lang="en-GB" sz="32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RefWorks YouTube channel</a:t>
            </a:r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’ tutorial videos </a:t>
            </a:r>
            <a:r>
              <a:rPr lang="en-GB" sz="3200" dirty="0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click-here</a:t>
            </a:r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3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Graphic 15" descr="Vlog with solid fill">
            <a:extLst>
              <a:ext uri="{FF2B5EF4-FFF2-40B4-BE49-F238E27FC236}">
                <a16:creationId xmlns:a16="http://schemas.microsoft.com/office/drawing/2014/main" id="{5E52D567-D331-1205-3CEB-4C85031A75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39918" y="3943524"/>
            <a:ext cx="2341946" cy="2341946"/>
          </a:xfrm>
          <a:prstGeom prst="rect">
            <a:avLst/>
          </a:prstGeom>
        </p:spPr>
      </p:pic>
      <p:pic>
        <p:nvPicPr>
          <p:cNvPr id="18" name="Graphic 17" descr="Presentation with media with solid fill">
            <a:extLst>
              <a:ext uri="{FF2B5EF4-FFF2-40B4-BE49-F238E27FC236}">
                <a16:creationId xmlns:a16="http://schemas.microsoft.com/office/drawing/2014/main" id="{90643131-43B4-2709-D2D2-6F586576C4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17355" y="2623598"/>
            <a:ext cx="2341946" cy="2341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4366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5538A2-C731-6AB7-E493-873BBED3D0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FEA1B-7C6A-829F-531B-AC68DB234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940" y="127359"/>
            <a:ext cx="10522411" cy="1454051"/>
          </a:xfrm>
        </p:spPr>
        <p:txBody>
          <a:bodyPr>
            <a:noAutofit/>
          </a:bodyPr>
          <a:lstStyle/>
          <a:p>
            <a:r>
              <a:rPr lang="en-GB" sz="4800" b="1" u="sng" dirty="0"/>
              <a:t>RefWorks New 2025 Add-in in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08574-F8CE-626F-B4D5-8BBA20144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917" y="1487343"/>
            <a:ext cx="7506181" cy="4773724"/>
          </a:xfrm>
        </p:spPr>
        <p:txBody>
          <a:bodyPr anchor="t">
            <a:noAutofit/>
          </a:bodyPr>
          <a:lstStyle/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RefWorks has released a new ‘RefWorks Citation Manager’ add-in for Word in 2025.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If using the </a:t>
            </a:r>
            <a:r>
              <a:rPr lang="en-GB" sz="2400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odll</a:t>
            </a: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 one click ‘Learn more’ in word and follow the link to update it.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Available from the MS Store: </a:t>
            </a:r>
            <a:r>
              <a:rPr lang="en-GB" sz="2400" dirty="0">
                <a:hlinkClick r:id="rId2"/>
              </a:rPr>
              <a:t>RefWorks Citation Manager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Click button: Get it now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Or: In Word &gt; Home/</a:t>
            </a:r>
            <a:r>
              <a:rPr lang="en-US" sz="2400" dirty="0"/>
              <a:t>Insert &gt; Get Add-ins &gt; Search for RefWorks &gt; Add</a:t>
            </a:r>
            <a:endParaRPr lang="en-US" sz="2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F2815EA-6506-EECF-5A5C-E404656A8B88}"/>
              </a:ext>
            </a:extLst>
          </p:cNvPr>
          <p:cNvGrpSpPr/>
          <p:nvPr/>
        </p:nvGrpSpPr>
        <p:grpSpPr>
          <a:xfrm>
            <a:off x="363739" y="304749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CDA47B5-BBAB-CE96-8257-807624D7095D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5521923-620E-B082-1020-C91C0117EAD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6F3F98CC-6364-BE69-8947-DAAF87952F3E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87D3A55-80D1-DC7E-97F2-95F85F982BFC}"/>
              </a:ext>
            </a:extLst>
          </p:cNvPr>
          <p:cNvGrpSpPr/>
          <p:nvPr/>
        </p:nvGrpSpPr>
        <p:grpSpPr>
          <a:xfrm>
            <a:off x="3100256" y="4895286"/>
            <a:ext cx="4990800" cy="1810702"/>
            <a:chOff x="0" y="1625659"/>
            <a:chExt cx="12192000" cy="3606682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026DCB09-ADD5-FDCE-9C51-8D509C18BC0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1625659"/>
              <a:ext cx="12192000" cy="3606682"/>
            </a:xfrm>
            <a:prstGeom prst="rect">
              <a:avLst/>
            </a:prstGeom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D9A6664B-B1A0-61E2-C5CC-C9A0AA7C8919}"/>
                </a:ext>
              </a:extLst>
            </p:cNvPr>
            <p:cNvSpPr/>
            <p:nvPr/>
          </p:nvSpPr>
          <p:spPr>
            <a:xfrm>
              <a:off x="3387436" y="4516582"/>
              <a:ext cx="6331528" cy="6858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3D153609-BBE3-2CEA-99BD-AEA3BCFB0EA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9900" t="80725" b="741"/>
          <a:stretch>
            <a:fillRect/>
          </a:stretch>
        </p:blipFill>
        <p:spPr>
          <a:xfrm>
            <a:off x="3978792" y="3890281"/>
            <a:ext cx="1305761" cy="44956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C1E44AD-66A1-C1A3-0123-9B089FC76A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0299" y="1407940"/>
            <a:ext cx="3490761" cy="45431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144794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B3B5D3-8167-A1D9-075A-A81DF6F4E1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F3F75-61F2-DD32-E7A3-381A17A2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201" y="-106453"/>
            <a:ext cx="10522411" cy="1454051"/>
          </a:xfrm>
        </p:spPr>
        <p:txBody>
          <a:bodyPr>
            <a:noAutofit/>
          </a:bodyPr>
          <a:lstStyle/>
          <a:p>
            <a:r>
              <a:rPr lang="en-GB" sz="4800" b="1" u="sng" dirty="0"/>
              <a:t>RefWorks Online features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BAA0321-9A3C-380C-BFA6-56C58F580EE2}"/>
              </a:ext>
            </a:extLst>
          </p:cNvPr>
          <p:cNvGrpSpPr/>
          <p:nvPr/>
        </p:nvGrpSpPr>
        <p:grpSpPr>
          <a:xfrm>
            <a:off x="309000" y="130293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B46FA6E-997D-DA3D-672E-C92A654B217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1E513E5-BE8F-9020-E948-70825924EEC2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A2FCA569-5C00-AA03-B377-0A34F7C40F2F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40271B0-80C9-495A-4E5D-BB3C6D264344}"/>
              </a:ext>
            </a:extLst>
          </p:cNvPr>
          <p:cNvGrpSpPr/>
          <p:nvPr/>
        </p:nvGrpSpPr>
        <p:grpSpPr>
          <a:xfrm>
            <a:off x="9978749" y="-11342"/>
            <a:ext cx="1671600" cy="1214400"/>
            <a:chOff x="5119817" y="4627606"/>
            <a:chExt cx="1671600" cy="1214400"/>
          </a:xfrm>
        </p:grpSpPr>
        <p:pic>
          <p:nvPicPr>
            <p:cNvPr id="10" name="Graphic 9" descr="Bookmark with solid fill">
              <a:extLst>
                <a:ext uri="{FF2B5EF4-FFF2-40B4-BE49-F238E27FC236}">
                  <a16:creationId xmlns:a16="http://schemas.microsoft.com/office/drawing/2014/main" id="{CF7895F9-F265-2493-4978-5A126B63224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119817" y="4627606"/>
              <a:ext cx="914400" cy="914400"/>
            </a:xfrm>
            <a:prstGeom prst="rect">
              <a:avLst/>
            </a:prstGeom>
          </p:spPr>
        </p:pic>
        <p:pic>
          <p:nvPicPr>
            <p:cNvPr id="12" name="Graphic 11" descr="Bookmark outline">
              <a:extLst>
                <a:ext uri="{FF2B5EF4-FFF2-40B4-BE49-F238E27FC236}">
                  <a16:creationId xmlns:a16="http://schemas.microsoft.com/office/drawing/2014/main" id="{31BFAB59-E754-7AA9-E23B-7F580C27116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269817" y="4777606"/>
              <a:ext cx="914400" cy="914400"/>
            </a:xfrm>
            <a:prstGeom prst="rect">
              <a:avLst/>
            </a:prstGeom>
          </p:spPr>
        </p:pic>
        <p:pic>
          <p:nvPicPr>
            <p:cNvPr id="14" name="Graphic 13" descr="Star outline">
              <a:extLst>
                <a:ext uri="{FF2B5EF4-FFF2-40B4-BE49-F238E27FC236}">
                  <a16:creationId xmlns:a16="http://schemas.microsoft.com/office/drawing/2014/main" id="{E8A797AF-7662-48D0-8A86-0CF0233EB89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877017" y="4927606"/>
              <a:ext cx="914400" cy="914400"/>
            </a:xfrm>
            <a:prstGeom prst="rect">
              <a:avLst/>
            </a:prstGeom>
          </p:spPr>
        </p:pic>
        <p:pic>
          <p:nvPicPr>
            <p:cNvPr id="16" name="Graphic 15" descr="Star with solid fill">
              <a:extLst>
                <a:ext uri="{FF2B5EF4-FFF2-40B4-BE49-F238E27FC236}">
                  <a16:creationId xmlns:a16="http://schemas.microsoft.com/office/drawing/2014/main" id="{37DE6991-FC04-E4FF-09C8-47F435A20E7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767290" y="4800261"/>
              <a:ext cx="914400" cy="914400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38747B42-2779-55A3-5D95-C49784FB585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2200" t="18438" r="36026" b="5959"/>
          <a:stretch>
            <a:fillRect/>
          </a:stretch>
        </p:blipFill>
        <p:spPr>
          <a:xfrm>
            <a:off x="7638934" y="1676777"/>
            <a:ext cx="4414519" cy="360180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7051E-F64C-B654-A04A-0539B05F5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166" y="1203058"/>
            <a:ext cx="7687507" cy="4773724"/>
          </a:xfrm>
          <a:solidFill>
            <a:schemeClr val="bg1">
              <a:alpha val="30000"/>
            </a:schemeClr>
          </a:solidFill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You should be able to install it on-campus. But if the new RefWorks 2025 update for Word add-in is not working on your lab PC on-campus. For now, for Task 3b, you can still take a screenshot of: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2400" dirty="0"/>
              <a:t>reate an account &amp; access RefWorks online in the browser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The 'Save to RefWorks' browser plug-in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Saving a reference to RefWorks in the browser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Creating a Reference list/bibliography in RefWorks online in the browser.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You can use a personal device to add a citait0on using RefWorks in Word or state the issue you had, and include some screenshots of yourself using Zotero, Mendeley or </a:t>
            </a:r>
            <a:r>
              <a:rPr lang="en-US" sz="2400" dirty="0" err="1"/>
              <a:t>MyBib</a:t>
            </a:r>
            <a:r>
              <a:rPr lang="en-US" sz="2400" dirty="0"/>
              <a:t> instead. = Good alternatives.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4498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71284B-7EED-F2B2-5F54-9DB2FA8008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E5224-2481-F724-42BC-E3FAB7F14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819" y="127615"/>
            <a:ext cx="10522411" cy="1454051"/>
          </a:xfrm>
        </p:spPr>
        <p:txBody>
          <a:bodyPr>
            <a:noAutofit/>
          </a:bodyPr>
          <a:lstStyle/>
          <a:p>
            <a:r>
              <a:rPr lang="en-GB" sz="4800" b="1" u="sng" dirty="0"/>
              <a:t>Back-up option: Mendeley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17359-742F-0FF4-F140-50A3EC3FA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35" y="1503931"/>
            <a:ext cx="10884148" cy="4773724"/>
          </a:xfrm>
        </p:spPr>
        <p:txBody>
          <a:bodyPr anchor="t">
            <a:noAutofit/>
          </a:bodyPr>
          <a:lstStyle/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Mendeley Referencing Management software is free for the core features, including ‘Mendeley Web’: an online dashboard with Library &amp; Notebook.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Sign-up for free here: </a:t>
            </a:r>
            <a:r>
              <a:rPr lang="en-GB" sz="2400" dirty="0">
                <a:hlinkClick r:id="rId2"/>
              </a:rPr>
              <a:t>Mendeley - Reference Management Software</a:t>
            </a:r>
            <a:endParaRPr lang="en-US" sz="2400" dirty="0"/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The new version is easy to use.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It also has a free citation add-in for Microsoft Word called: </a:t>
            </a:r>
            <a:r>
              <a:rPr lang="en-US" sz="2400" dirty="0">
                <a:hlinkClick r:id="rId3"/>
              </a:rPr>
              <a:t>Mendeley Cite</a:t>
            </a:r>
            <a:r>
              <a:rPr lang="en-US" sz="2400" dirty="0"/>
              <a:t>. </a:t>
            </a:r>
          </a:p>
          <a:p>
            <a:pPr marL="1028700" lvl="1" indent="-342900">
              <a:lnSpc>
                <a:spcPct val="100000"/>
              </a:lnSpc>
              <a:spcBef>
                <a:spcPts val="600"/>
              </a:spcBef>
            </a:pPr>
            <a:r>
              <a:rPr lang="en-US" sz="2000" dirty="0"/>
              <a:t>After install the plug-in is usually visible in the ‘References’ tab. Or Goto Home/Insert &gt; Add-ins &gt; Mendeley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And a free browser plug-in called: </a:t>
            </a:r>
            <a:r>
              <a:rPr lang="en-GB" sz="2400" dirty="0">
                <a:hlinkClick r:id="rId4"/>
              </a:rPr>
              <a:t>Mendeley Web Importer</a:t>
            </a:r>
            <a:r>
              <a:rPr lang="en-GB" sz="2400" dirty="0"/>
              <a:t>.</a:t>
            </a:r>
            <a:endParaRPr lang="en-US" sz="2400" dirty="0"/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The basic service is free, and includes a limited amount of cloud storage (2GB), which should be enough. There are options to pay &amp; upgrade for more space.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There is a desktop application available for free for Windows, Mac, and Linux.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4E678D8-647B-AB53-8A3D-D8A9A49B9C82}"/>
              </a:ext>
            </a:extLst>
          </p:cNvPr>
          <p:cNvGrpSpPr/>
          <p:nvPr/>
        </p:nvGrpSpPr>
        <p:grpSpPr>
          <a:xfrm>
            <a:off x="440618" y="364361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0FD4875F-52BD-B081-45F2-875C10991CAA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E1A4B22-BF1E-5A8A-C827-1E3258A542F0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24AABC5-5BF4-A028-1CDB-47DE5A68D5B9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8E771BDD-D0AE-5A73-61DD-2820CF8F6EA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767125" y="355888"/>
            <a:ext cx="1889076" cy="1048437"/>
          </a:xfrm>
          <a:prstGeom prst="rect">
            <a:avLst/>
          </a:prstGeom>
          <a:ln>
            <a:noFill/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2CCEF41-1867-62A5-20EA-6EC06D10610B}"/>
              </a:ext>
            </a:extLst>
          </p:cNvPr>
          <p:cNvSpPr txBox="1"/>
          <p:nvPr/>
        </p:nvSpPr>
        <p:spPr>
          <a:xfrm>
            <a:off x="150000" y="696228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://jurnal.pascaumnaw.ac.id/index.php/JMN/about/editorialPolicie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91129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399" y="65270"/>
            <a:ext cx="10522411" cy="1454051"/>
          </a:xfrm>
        </p:spPr>
        <p:txBody>
          <a:bodyPr>
            <a:noAutofit/>
          </a:bodyPr>
          <a:lstStyle/>
          <a:p>
            <a:r>
              <a:rPr lang="en-GB" sz="4800" b="1" u="sng" dirty="0"/>
              <a:t>Back-up option: Zotero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926" y="1224781"/>
            <a:ext cx="10884148" cy="4773724"/>
          </a:xfrm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sz="2600" dirty="0"/>
              <a:t>Zotero is a free Open-source Reference Management tool. To use it: </a:t>
            </a:r>
            <a:endParaRPr lang="en-GB" sz="2600" dirty="0"/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600" b="1" dirty="0"/>
              <a:t>Download</a:t>
            </a:r>
            <a:r>
              <a:rPr lang="en-GB" sz="2600" dirty="0"/>
              <a:t> ‘Zotero’ for Windows here: </a:t>
            </a:r>
            <a:r>
              <a:rPr lang="en-GB" sz="2600" dirty="0">
                <a:hlinkClick r:id="rId2"/>
              </a:rPr>
              <a:t>Zotero | Downloads</a:t>
            </a:r>
            <a:endParaRPr lang="en-GB" sz="2600" dirty="0"/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600" b="1" dirty="0"/>
              <a:t>Sign-in</a:t>
            </a:r>
            <a:r>
              <a:rPr lang="en-GB" sz="2600" dirty="0"/>
              <a:t> and access your Online Zotero Library.: </a:t>
            </a:r>
            <a:r>
              <a:rPr lang="en-GB" sz="2600" dirty="0">
                <a:hlinkClick r:id="rId3"/>
              </a:rPr>
              <a:t>Zotero | Login</a:t>
            </a:r>
            <a:endParaRPr lang="en-GB" sz="2600" dirty="0"/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600" b="1" dirty="0"/>
              <a:t>Install</a:t>
            </a:r>
            <a:r>
              <a:rPr lang="en-GB" sz="2600" dirty="0"/>
              <a:t> a Zotero Web browser ‘Connector’ plug-in from the same </a:t>
            </a:r>
            <a:r>
              <a:rPr lang="en-GB" sz="2600" dirty="0">
                <a:hlinkClick r:id="rId2"/>
              </a:rPr>
              <a:t>link</a:t>
            </a:r>
            <a:r>
              <a:rPr lang="en-GB" sz="2600" dirty="0"/>
              <a:t> as above for Edge/Chrome/Safari/Firefox.</a:t>
            </a:r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600" b="1" dirty="0"/>
              <a:t>Test</a:t>
            </a:r>
            <a:r>
              <a:rPr lang="en-GB" sz="2600" dirty="0"/>
              <a:t> Activity: Try adding a reference source using the Zotero browser plug-in in your web browser, then Open MS Word and use ‘Zotero’ in Word to add a citation and Reference list.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sz="2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Other plugins </a:t>
            </a:r>
            <a:r>
              <a:rPr lang="en-GB" sz="2600" dirty="0">
                <a:ea typeface="Times New Roman" panose="02020603050405020304" pitchFamily="18" charset="0"/>
                <a:cs typeface="Times New Roman" panose="02020603050405020304" pitchFamily="18" charset="0"/>
              </a:rPr>
              <a:t>for e.g. Google Docs and many others are available here: </a:t>
            </a:r>
            <a:r>
              <a:rPr lang="en-GB" sz="2600" dirty="0">
                <a:hlinkClick r:id="rId4"/>
              </a:rPr>
              <a:t>plugins [Zotero Documentation]</a:t>
            </a:r>
            <a:r>
              <a:rPr lang="en-GB" sz="2600" dirty="0"/>
              <a:t>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sz="2600" dirty="0"/>
              <a:t>For further information and the </a:t>
            </a:r>
            <a:r>
              <a:rPr lang="en-GB" sz="2600" b="1" dirty="0"/>
              <a:t>Quick Start Guide</a:t>
            </a:r>
            <a:r>
              <a:rPr lang="en-GB" sz="2600" dirty="0"/>
              <a:t>, please click-here: </a:t>
            </a:r>
            <a:r>
              <a:rPr lang="en-GB" sz="2600" dirty="0">
                <a:hlinkClick r:id="rId5"/>
              </a:rPr>
              <a:t>quick start guide [Zotero Documentation]</a:t>
            </a:r>
            <a:r>
              <a:rPr lang="en-GB" sz="2600" dirty="0"/>
              <a:t>. Video tutorials: </a:t>
            </a:r>
            <a:r>
              <a:rPr lang="en-GB" sz="2600" dirty="0">
                <a:hlinkClick r:id="rId6"/>
              </a:rPr>
              <a:t>click-here</a:t>
            </a:r>
            <a:r>
              <a:rPr lang="en-GB" sz="2600" dirty="0"/>
              <a:t>.</a:t>
            </a:r>
          </a:p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9966DDE-96B8-D8C5-B810-11EF35AA78DD}"/>
              </a:ext>
            </a:extLst>
          </p:cNvPr>
          <p:cNvGrpSpPr/>
          <p:nvPr/>
        </p:nvGrpSpPr>
        <p:grpSpPr>
          <a:xfrm>
            <a:off x="277198" y="302016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CECC121-13EC-FBA1-BA65-26C2C177467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BD5349E-BA97-0FC6-BEB8-8BD9AD2E3911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D00AC71-BF1A-8774-204F-F456FE9484C4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3482EDB-4A20-4BC1-2443-BFF06904DA23}"/>
              </a:ext>
            </a:extLst>
          </p:cNvPr>
          <p:cNvGrpSpPr/>
          <p:nvPr/>
        </p:nvGrpSpPr>
        <p:grpSpPr>
          <a:xfrm>
            <a:off x="9946947" y="160381"/>
            <a:ext cx="1671600" cy="1214400"/>
            <a:chOff x="5119817" y="4627606"/>
            <a:chExt cx="1671600" cy="1214400"/>
          </a:xfrm>
        </p:grpSpPr>
        <p:pic>
          <p:nvPicPr>
            <p:cNvPr id="10" name="Graphic 9" descr="Bookmark with solid fill">
              <a:extLst>
                <a:ext uri="{FF2B5EF4-FFF2-40B4-BE49-F238E27FC236}">
                  <a16:creationId xmlns:a16="http://schemas.microsoft.com/office/drawing/2014/main" id="{CABA84B9-D6FB-0C9C-5967-F1D3EBC6100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5119817" y="4627606"/>
              <a:ext cx="914400" cy="914400"/>
            </a:xfrm>
            <a:prstGeom prst="rect">
              <a:avLst/>
            </a:prstGeom>
          </p:spPr>
        </p:pic>
        <p:pic>
          <p:nvPicPr>
            <p:cNvPr id="12" name="Graphic 11" descr="Bookmark outline">
              <a:extLst>
                <a:ext uri="{FF2B5EF4-FFF2-40B4-BE49-F238E27FC236}">
                  <a16:creationId xmlns:a16="http://schemas.microsoft.com/office/drawing/2014/main" id="{746535CD-02C6-3B12-4E6E-7C475BD5DC8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5269817" y="4777606"/>
              <a:ext cx="914400" cy="914400"/>
            </a:xfrm>
            <a:prstGeom prst="rect">
              <a:avLst/>
            </a:prstGeom>
          </p:spPr>
        </p:pic>
        <p:pic>
          <p:nvPicPr>
            <p:cNvPr id="14" name="Graphic 13" descr="Star outline">
              <a:extLst>
                <a:ext uri="{FF2B5EF4-FFF2-40B4-BE49-F238E27FC236}">
                  <a16:creationId xmlns:a16="http://schemas.microsoft.com/office/drawing/2014/main" id="{54DB7381-2FA2-FFB6-F57A-F319CB788A5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5877017" y="4927606"/>
              <a:ext cx="914400" cy="914400"/>
            </a:xfrm>
            <a:prstGeom prst="rect">
              <a:avLst/>
            </a:prstGeom>
          </p:spPr>
        </p:pic>
        <p:pic>
          <p:nvPicPr>
            <p:cNvPr id="16" name="Graphic 15" descr="Star with solid fill">
              <a:extLst>
                <a:ext uri="{FF2B5EF4-FFF2-40B4-BE49-F238E27FC236}">
                  <a16:creationId xmlns:a16="http://schemas.microsoft.com/office/drawing/2014/main" id="{E640BC2A-8986-04FF-2BFF-C66AE8230E43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5767290" y="4800261"/>
              <a:ext cx="914400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425203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B37294-8B82-2F37-40B8-9A847310C4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C3C13-14BF-7092-CEAF-E655F1ABF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819" y="127615"/>
            <a:ext cx="10522411" cy="1454051"/>
          </a:xfrm>
        </p:spPr>
        <p:txBody>
          <a:bodyPr>
            <a:noAutofit/>
          </a:bodyPr>
          <a:lstStyle/>
          <a:p>
            <a:r>
              <a:rPr lang="en-GB" sz="4800" b="1" dirty="0"/>
              <a:t>Bg. </a:t>
            </a:r>
            <a:r>
              <a:rPr lang="en-GB" sz="4800" b="1" u="sng" dirty="0"/>
              <a:t>Zotero: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09EAC-5FC1-361E-DFC2-C7E59FEF3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629" y="1494464"/>
            <a:ext cx="6241011" cy="3474777"/>
          </a:xfrm>
        </p:spPr>
        <p:txBody>
          <a:bodyPr anchor="t">
            <a:noAutofit/>
          </a:bodyPr>
          <a:lstStyle/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sz="2000" dirty="0"/>
              <a:t>Download from: </a:t>
            </a:r>
            <a:br>
              <a:rPr lang="en-GB" sz="2000" dirty="0"/>
            </a:br>
            <a:r>
              <a:rPr lang="en-US" sz="2000" dirty="0">
                <a:hlinkClick r:id="rId2"/>
              </a:rPr>
              <a:t>Zotero | Download</a:t>
            </a:r>
            <a:endParaRPr lang="en-US" sz="2000" dirty="0"/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sz="2000" dirty="0"/>
              <a:t>Zotero works in a desktop application, as a dashboard online in the browser and in Word and other word processors.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000" dirty="0"/>
              <a:t>The Word plugin is usually installed automatically when you install the Zotero desktop app. 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000" dirty="0"/>
              <a:t>If you don't see a Zotero tab in the Word ribbon, in Zotero’s desktop app, </a:t>
            </a:r>
            <a:r>
              <a:rPr lang="en-US" sz="2000" dirty="0" err="1"/>
              <a:t>goto</a:t>
            </a:r>
            <a:r>
              <a:rPr lang="en-US" sz="2000" dirty="0"/>
              <a:t> Edit &gt; Settings, go to the "Cite" tab, and select "Word Processors" to reinstall the add-in.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000" dirty="0"/>
              <a:t>Restart word, and if needed the device/PC.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000" dirty="0"/>
              <a:t>For further guidance on this please click-here: </a:t>
            </a:r>
            <a:r>
              <a:rPr lang="en-US" sz="2000" dirty="0">
                <a:hlinkClick r:id="rId3"/>
              </a:rPr>
              <a:t>https://tinyurl.com/2322uy6f</a:t>
            </a:r>
            <a:r>
              <a:rPr lang="en-US" sz="2000" dirty="0"/>
              <a:t> </a:t>
            </a:r>
            <a:endParaRPr lang="en-GB" sz="2000" dirty="0"/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endParaRPr lang="en-GB" dirty="0"/>
          </a:p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endParaRPr lang="en-GB" dirty="0"/>
          </a:p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7C14641-F604-CFFB-5A6F-5BB7F228F199}"/>
              </a:ext>
            </a:extLst>
          </p:cNvPr>
          <p:cNvGrpSpPr/>
          <p:nvPr/>
        </p:nvGrpSpPr>
        <p:grpSpPr>
          <a:xfrm>
            <a:off x="177952" y="339646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635CBC8-08DD-FDBC-5E0C-53528F959644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BE5048D1-8E7E-4FC0-D8FD-39161CF697AA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68BA369B-CD8C-F25E-EE44-40628A813525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4" name="Picture 23">
            <a:extLst>
              <a:ext uri="{FF2B5EF4-FFF2-40B4-BE49-F238E27FC236}">
                <a16:creationId xmlns:a16="http://schemas.microsoft.com/office/drawing/2014/main" id="{50AF1E72-5FFC-8245-D5F7-87D2E4A642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6641" y="137247"/>
            <a:ext cx="4664799" cy="28888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C7F2723-5B31-A000-EF13-73A79002DD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5651" y="2482890"/>
            <a:ext cx="4531337" cy="21515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Picture 12" descr="A screenshot of a phone&#10;&#10;AI-generated content may be incorrect.">
            <a:extLst>
              <a:ext uri="{FF2B5EF4-FFF2-40B4-BE49-F238E27FC236}">
                <a16:creationId xmlns:a16="http://schemas.microsoft.com/office/drawing/2014/main" id="{E554D5E2-1BD8-9FAC-1E3E-D61553EAAF2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0976" y="4654750"/>
            <a:ext cx="4693032" cy="13800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78219A8E-C1E3-DE31-6279-6C2BC9DBDF4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86413" y="5893177"/>
            <a:ext cx="4600575" cy="88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2372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819" y="127615"/>
            <a:ext cx="10522411" cy="1454051"/>
          </a:xfrm>
        </p:spPr>
        <p:txBody>
          <a:bodyPr>
            <a:noAutofit/>
          </a:bodyPr>
          <a:lstStyle/>
          <a:p>
            <a:r>
              <a:rPr lang="en-GB" sz="4800" b="1" u="sng" dirty="0"/>
              <a:t>Back-up option: Mybib.com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926" y="1427731"/>
            <a:ext cx="10884148" cy="4773724"/>
          </a:xfrm>
        </p:spPr>
        <p:txBody>
          <a:bodyPr anchor="t">
            <a:noAutofit/>
          </a:bodyPr>
          <a:lstStyle/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Mybib.com is a useful referencing management tool that automatically extracts refence source information, create the refence source and reference list for you with citation to use in-text, saves the reference source to a project and allows you to download it for use in your assignment.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try it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out, click here: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 tooltip="Original URL: https://www.mybib.com/tools/ieee-citation-generator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 mybib.com IEEE Citation Generator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Mybib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Chrome extension: Add references in just one click with th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 browser extension: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MyBib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: Free Citation Generator - Chrome Web Store (google.com)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Note: Citationsy.com is another example. This tool is not free (£9.99pm). Although students get approx. 50% off (£5.99pm). There is an edge extension for this tool.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9966DDE-96B8-D8C5-B810-11EF35AA78DD}"/>
              </a:ext>
            </a:extLst>
          </p:cNvPr>
          <p:cNvGrpSpPr/>
          <p:nvPr/>
        </p:nvGrpSpPr>
        <p:grpSpPr>
          <a:xfrm>
            <a:off x="440618" y="364361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CECC121-13EC-FBA1-BA65-26C2C177467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BD5349E-BA97-0FC6-BEB8-8BD9AD2E3911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D00AC71-BF1A-8774-204F-F456FE9484C4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3482EDB-4A20-4BC1-2443-BFF06904DA23}"/>
              </a:ext>
            </a:extLst>
          </p:cNvPr>
          <p:cNvGrpSpPr/>
          <p:nvPr/>
        </p:nvGrpSpPr>
        <p:grpSpPr>
          <a:xfrm>
            <a:off x="10110367" y="222726"/>
            <a:ext cx="1671600" cy="1214400"/>
            <a:chOff x="5119817" y="4627606"/>
            <a:chExt cx="1671600" cy="1214400"/>
          </a:xfrm>
        </p:grpSpPr>
        <p:pic>
          <p:nvPicPr>
            <p:cNvPr id="10" name="Graphic 9" descr="Bookmark with solid fill">
              <a:extLst>
                <a:ext uri="{FF2B5EF4-FFF2-40B4-BE49-F238E27FC236}">
                  <a16:creationId xmlns:a16="http://schemas.microsoft.com/office/drawing/2014/main" id="{CABA84B9-D6FB-0C9C-5967-F1D3EBC6100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119817" y="4627606"/>
              <a:ext cx="914400" cy="914400"/>
            </a:xfrm>
            <a:prstGeom prst="rect">
              <a:avLst/>
            </a:prstGeom>
          </p:spPr>
        </p:pic>
        <p:pic>
          <p:nvPicPr>
            <p:cNvPr id="12" name="Graphic 11" descr="Bookmark outline">
              <a:extLst>
                <a:ext uri="{FF2B5EF4-FFF2-40B4-BE49-F238E27FC236}">
                  <a16:creationId xmlns:a16="http://schemas.microsoft.com/office/drawing/2014/main" id="{746535CD-02C6-3B12-4E6E-7C475BD5DC8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269817" y="4777606"/>
              <a:ext cx="914400" cy="914400"/>
            </a:xfrm>
            <a:prstGeom prst="rect">
              <a:avLst/>
            </a:prstGeom>
          </p:spPr>
        </p:pic>
        <p:pic>
          <p:nvPicPr>
            <p:cNvPr id="14" name="Graphic 13" descr="Star outline">
              <a:extLst>
                <a:ext uri="{FF2B5EF4-FFF2-40B4-BE49-F238E27FC236}">
                  <a16:creationId xmlns:a16="http://schemas.microsoft.com/office/drawing/2014/main" id="{54DB7381-2FA2-FFB6-F57A-F319CB788A5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877017" y="4927606"/>
              <a:ext cx="914400" cy="914400"/>
            </a:xfrm>
            <a:prstGeom prst="rect">
              <a:avLst/>
            </a:prstGeom>
          </p:spPr>
        </p:pic>
        <p:pic>
          <p:nvPicPr>
            <p:cNvPr id="16" name="Graphic 15" descr="Star with solid fill">
              <a:extLst>
                <a:ext uri="{FF2B5EF4-FFF2-40B4-BE49-F238E27FC236}">
                  <a16:creationId xmlns:a16="http://schemas.microsoft.com/office/drawing/2014/main" id="{E640BC2A-8986-04FF-2BFF-C66AE8230E4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5767290" y="4800261"/>
              <a:ext cx="914400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802525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086" y="210744"/>
            <a:ext cx="10522411" cy="1217306"/>
          </a:xfrm>
        </p:spPr>
        <p:txBody>
          <a:bodyPr>
            <a:noAutofit/>
          </a:bodyPr>
          <a:lstStyle/>
          <a:p>
            <a:r>
              <a:rPr lang="en-GB" sz="4800" b="1" u="sng" dirty="0"/>
              <a:t>Tutorial Activity 1: Using RefWorks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9966DDE-96B8-D8C5-B810-11EF35AA78DD}"/>
              </a:ext>
            </a:extLst>
          </p:cNvPr>
          <p:cNvGrpSpPr/>
          <p:nvPr/>
        </p:nvGrpSpPr>
        <p:grpSpPr>
          <a:xfrm>
            <a:off x="312327" y="324896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CECC121-13EC-FBA1-BA65-26C2C177467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BD5349E-BA97-0FC6-BEB8-8BD9AD2E3911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D00AC71-BF1A-8774-204F-F456FE9484C4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3482EDB-4A20-4BC1-2443-BFF06904DA23}"/>
              </a:ext>
            </a:extLst>
          </p:cNvPr>
          <p:cNvGrpSpPr/>
          <p:nvPr/>
        </p:nvGrpSpPr>
        <p:grpSpPr>
          <a:xfrm>
            <a:off x="10079782" y="227862"/>
            <a:ext cx="1671600" cy="1214400"/>
            <a:chOff x="5119817" y="4627606"/>
            <a:chExt cx="1671600" cy="1214400"/>
          </a:xfrm>
        </p:grpSpPr>
        <p:pic>
          <p:nvPicPr>
            <p:cNvPr id="10" name="Graphic 9" descr="Bookmark with solid fill">
              <a:extLst>
                <a:ext uri="{FF2B5EF4-FFF2-40B4-BE49-F238E27FC236}">
                  <a16:creationId xmlns:a16="http://schemas.microsoft.com/office/drawing/2014/main" id="{CABA84B9-D6FB-0C9C-5967-F1D3EBC6100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119817" y="4627606"/>
              <a:ext cx="914400" cy="914400"/>
            </a:xfrm>
            <a:prstGeom prst="rect">
              <a:avLst/>
            </a:prstGeom>
          </p:spPr>
        </p:pic>
        <p:pic>
          <p:nvPicPr>
            <p:cNvPr id="12" name="Graphic 11" descr="Bookmark outline">
              <a:extLst>
                <a:ext uri="{FF2B5EF4-FFF2-40B4-BE49-F238E27FC236}">
                  <a16:creationId xmlns:a16="http://schemas.microsoft.com/office/drawing/2014/main" id="{746535CD-02C6-3B12-4E6E-7C475BD5DC8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269817" y="4777606"/>
              <a:ext cx="914400" cy="914400"/>
            </a:xfrm>
            <a:prstGeom prst="rect">
              <a:avLst/>
            </a:prstGeom>
          </p:spPr>
        </p:pic>
        <p:pic>
          <p:nvPicPr>
            <p:cNvPr id="14" name="Graphic 13" descr="Star outline">
              <a:extLst>
                <a:ext uri="{FF2B5EF4-FFF2-40B4-BE49-F238E27FC236}">
                  <a16:creationId xmlns:a16="http://schemas.microsoft.com/office/drawing/2014/main" id="{54DB7381-2FA2-FFB6-F57A-F319CB788A5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5877017" y="4927606"/>
              <a:ext cx="914400" cy="914400"/>
            </a:xfrm>
            <a:prstGeom prst="rect">
              <a:avLst/>
            </a:prstGeom>
          </p:spPr>
        </p:pic>
        <p:pic>
          <p:nvPicPr>
            <p:cNvPr id="16" name="Graphic 15" descr="Star with solid fill">
              <a:extLst>
                <a:ext uri="{FF2B5EF4-FFF2-40B4-BE49-F238E27FC236}">
                  <a16:creationId xmlns:a16="http://schemas.microsoft.com/office/drawing/2014/main" id="{E640BC2A-8986-04FF-2BFF-C66AE8230E43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5767290" y="4800261"/>
              <a:ext cx="914400" cy="914400"/>
            </a:xfrm>
            <a:prstGeom prst="rect">
              <a:avLst/>
            </a:prstGeom>
          </p:spPr>
        </p:pic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C22301F-D35A-7B07-F3E2-323E4842C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127" y="1305275"/>
            <a:ext cx="11013073" cy="5355266"/>
          </a:xfrm>
        </p:spPr>
        <p:txBody>
          <a:bodyPr>
            <a:normAutofit fontScale="92500"/>
          </a:bodyPr>
          <a:lstStyle/>
          <a:p>
            <a:pPr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/>
              <a:t>Refer to slides 19 &amp; 23 to complete the following individual activity. Although work in pairs, to help and support each other to: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Create a new RefWorks account</a:t>
            </a: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, using your Uni student email address, here:</a:t>
            </a:r>
          </a:p>
          <a:p>
            <a:pPr marL="1028700" lvl="1" indent="-342900"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https://uwtsd.ac.uk/library/student-essentials/refworks/</a:t>
            </a:r>
            <a:endParaRPr lang="en-GB" dirty="0">
              <a:highlight>
                <a:srgbClr val="FFFF00"/>
              </a:highlight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Go to </a:t>
            </a:r>
            <a:r>
              <a:rPr lang="en-GB" sz="2400" b="1" dirty="0"/>
              <a:t>RefWorks</a:t>
            </a:r>
            <a:r>
              <a:rPr lang="en-GB" sz="2400" dirty="0"/>
              <a:t> </a:t>
            </a:r>
            <a:r>
              <a:rPr lang="en-GB" sz="2400" b="1" dirty="0"/>
              <a:t>online</a:t>
            </a:r>
            <a:r>
              <a:rPr lang="en-GB" sz="2400" dirty="0"/>
              <a:t> &amp; Log-in: </a:t>
            </a:r>
            <a:r>
              <a:rPr lang="en-GB" sz="2400" dirty="0">
                <a:highlight>
                  <a:srgbClr val="FFFF00"/>
                </a:highlight>
                <a:hlinkClick r:id="rId12"/>
              </a:rPr>
              <a:t>https://refworks.proquest.com/</a:t>
            </a:r>
            <a:r>
              <a:rPr lang="en-GB" sz="2400" dirty="0">
                <a:highlight>
                  <a:srgbClr val="FFFF00"/>
                </a:highlight>
              </a:rPr>
              <a:t> 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In </a:t>
            </a:r>
            <a:r>
              <a:rPr lang="en-GB" sz="2400" b="1" dirty="0"/>
              <a:t>RefWorks online </a:t>
            </a:r>
            <a:r>
              <a:rPr lang="en-GB" sz="2400" dirty="0"/>
              <a:t>create a University </a:t>
            </a:r>
            <a:r>
              <a:rPr lang="en-GB" sz="2400" b="1" dirty="0"/>
              <a:t>Project</a:t>
            </a:r>
            <a:r>
              <a:rPr lang="en-GB" sz="2400" dirty="0"/>
              <a:t> &amp; add a </a:t>
            </a:r>
            <a:r>
              <a:rPr lang="en-GB" sz="2400" b="1" dirty="0"/>
              <a:t>folder</a:t>
            </a:r>
            <a:r>
              <a:rPr lang="en-GB" sz="2400" dirty="0"/>
              <a:t> for LDE Assignment 1.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Add ‘</a:t>
            </a:r>
            <a:r>
              <a:rPr lang="en-GB" sz="2400" b="1" dirty="0"/>
              <a:t>Save to RefWorks</a:t>
            </a:r>
            <a:r>
              <a:rPr lang="en-GB" sz="2400" dirty="0"/>
              <a:t>’ booklet to your browser: In RefWorks online, select the </a:t>
            </a:r>
            <a:r>
              <a:rPr lang="en-GB" sz="2400" b="1" dirty="0"/>
              <a:t>Spanner</a:t>
            </a:r>
            <a:r>
              <a:rPr lang="en-GB" sz="2400" b="1" dirty="0">
                <a:solidFill>
                  <a:srgbClr val="0563C1"/>
                </a:solidFill>
              </a:rPr>
              <a:t> </a:t>
            </a:r>
            <a:r>
              <a:rPr lang="en-GB" sz="2400" b="1" dirty="0"/>
              <a:t>icon</a:t>
            </a:r>
            <a:r>
              <a:rPr lang="en-GB" sz="2400" b="1" dirty="0">
                <a:solidFill>
                  <a:srgbClr val="0563C1"/>
                </a:solidFill>
              </a:rPr>
              <a:t> </a:t>
            </a:r>
            <a:r>
              <a:rPr lang="en-GB" sz="2400" dirty="0"/>
              <a:t>and click </a:t>
            </a:r>
            <a:r>
              <a:rPr lang="en-GB" sz="2400" b="1" dirty="0"/>
              <a:t>Extensions &amp; Add-ons:</a:t>
            </a:r>
            <a:endParaRPr lang="en-GB" sz="2400" dirty="0"/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Select ‘</a:t>
            </a:r>
            <a:r>
              <a:rPr lang="en-GB" sz="2400" b="1" dirty="0"/>
              <a:t>Install Save to RefWorks</a:t>
            </a:r>
            <a:r>
              <a:rPr lang="en-GB" sz="2400" dirty="0"/>
              <a:t>’. Drag &amp; drop the ‘Save to RefWorks’ add-on to your browser's favourites/bookmarks bar.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Add some task 3 relevant reference sources (on Tuckman’s Team theory) to RefWorks using the ‘Save to RefWorks’ booklet in your favourites bar.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Open your LDE word document for task 3. 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Go to the RCM/RefWorks tab in word, log-in to RefWorks and add some relevant citations and a Bibliography.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2701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1300931" y="385604"/>
            <a:ext cx="7488842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Activity 2: Assignment 1 Task 3</a:t>
            </a:r>
            <a:endParaRPr kumimoji="0" lang="en-GB" sz="4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E1B1BC1E-426B-8A5C-52D1-B2ABFD88B3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66141" y="385604"/>
            <a:ext cx="1044534" cy="1044534"/>
          </a:xfrm>
          <a:prstGeom prst="rect">
            <a:avLst/>
          </a:prstGeom>
        </p:spPr>
      </p:pic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3E1F041-1E1B-A839-6A5C-3AB8ED79A0BB}"/>
              </a:ext>
            </a:extLst>
          </p:cNvPr>
          <p:cNvSpPr txBox="1">
            <a:spLocks/>
          </p:cNvSpPr>
          <p:nvPr/>
        </p:nvSpPr>
        <p:spPr>
          <a:xfrm>
            <a:off x="722744" y="1702121"/>
            <a:ext cx="10579570" cy="4443306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3200" dirty="0"/>
              <a:t>Finish: Using a </a:t>
            </a:r>
            <a:r>
              <a:rPr lang="en-GB" sz="3200" b="1" dirty="0"/>
              <a:t>Automatic</a:t>
            </a:r>
            <a:r>
              <a:rPr lang="en-GB" sz="3200" dirty="0"/>
              <a:t> </a:t>
            </a:r>
            <a:r>
              <a:rPr lang="en-GB" sz="3200" b="1" dirty="0"/>
              <a:t>Referencing Management tool </a:t>
            </a:r>
            <a:r>
              <a:rPr lang="en-GB" sz="3200" dirty="0"/>
              <a:t>(such as RefWorks/other) add some citations and a reference list to your 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Unit 3 ‘Virtual Collaboration’ topic summary</a:t>
            </a:r>
            <a:r>
              <a:rPr lang="en-GB" sz="3200" dirty="0"/>
              <a:t>. (Approx 350 words)</a:t>
            </a:r>
            <a:r>
              <a:rPr lang="en-GB" sz="3200" dirty="0">
                <a:cs typeface="Times New Roman" panose="02020603050405020304" pitchFamily="18" charset="0"/>
              </a:rPr>
              <a:t>.</a:t>
            </a:r>
            <a:endParaRPr lang="en-GB" sz="3200" dirty="0"/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3200" dirty="0"/>
              <a:t>Document several screenshots with brief accompanying description to provide practical evidence of the use of RefWorks/other referencing tool. (Approx 100 words)</a:t>
            </a:r>
            <a:r>
              <a:rPr lang="en-GB" sz="3200" dirty="0">
                <a:cs typeface="Times New Roman" panose="02020603050405020304" pitchFamily="18" charset="0"/>
              </a:rPr>
              <a:t>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763174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0F7AC-4EA2-6E56-F3FC-4078A3F89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2" y="434398"/>
            <a:ext cx="10397836" cy="1325563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en-GB" b="1" dirty="0"/>
              <a:t>Tutor reminder: Dec. </a:t>
            </a:r>
            <a:r>
              <a:rPr lang="en-GB" dirty="0"/>
              <a:t>Guest Lecture session 2 students to merge into 1(Monday) or 3(Thursday)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23E04-9C5F-2C3B-2CE4-0591B5450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217" y="1853335"/>
            <a:ext cx="10813473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/>
              <a:t>Check: </a:t>
            </a:r>
            <a:br>
              <a:rPr lang="en-GB" sz="3200" b="1" dirty="0"/>
            </a:br>
            <a:r>
              <a:rPr lang="en-GB" sz="3200" b="1" dirty="0"/>
              <a:t>1. Are there 6 spaces available in session 1 or 3</a:t>
            </a:r>
            <a:r>
              <a:rPr lang="en-GB" sz="3200" dirty="0"/>
              <a:t>(</a:t>
            </a:r>
            <a:r>
              <a:rPr lang="en-GB" sz="3200" dirty="0" err="1"/>
              <a:t>jenni</a:t>
            </a:r>
            <a:r>
              <a:rPr lang="en-GB" sz="3200" dirty="0"/>
              <a:t>)</a:t>
            </a:r>
            <a:r>
              <a:rPr lang="en-GB" sz="3200" b="1" dirty="0"/>
              <a:t>?. </a:t>
            </a:r>
            <a:br>
              <a:rPr lang="en-GB" sz="3200" b="1" dirty="0"/>
            </a:br>
            <a:r>
              <a:rPr lang="en-GB" sz="3200" b="1" dirty="0"/>
              <a:t>2. Are session 2 students able to attend in session 1 or 3?</a:t>
            </a:r>
          </a:p>
          <a:p>
            <a:r>
              <a:rPr lang="en-GB" sz="3200" b="1" dirty="0"/>
              <a:t>LDE (DDA &amp; PT students):</a:t>
            </a:r>
            <a:endParaRPr lang="en-GB" sz="3200" dirty="0"/>
          </a:p>
          <a:p>
            <a:pPr marL="971550" lvl="1" indent="-514350">
              <a:buFont typeface="+mj-lt"/>
              <a:buAutoNum type="arabicPeriod"/>
            </a:pPr>
            <a:r>
              <a:rPr lang="en-GB" sz="2800" dirty="0"/>
              <a:t>Session 1: 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Monday 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1</a:t>
            </a:r>
            <a:r>
              <a:rPr lang="en-GB" sz="2800" b="1" baseline="30000" dirty="0">
                <a:solidFill>
                  <a:schemeClr val="bg1"/>
                </a:solidFill>
                <a:highlight>
                  <a:srgbClr val="FFFF00"/>
                </a:highlight>
              </a:rPr>
              <a:t>st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 Dec.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 </a:t>
            </a:r>
            <a:r>
              <a:rPr lang="en-GB" sz="2800" dirty="0"/>
              <a:t>9-11am, room IQ109</a:t>
            </a:r>
          </a:p>
          <a:p>
            <a:r>
              <a:rPr lang="en-GB" sz="3200" b="1" dirty="0"/>
              <a:t>LDE  (FT UG HN/BSc students [SE, Games, AC):</a:t>
            </a:r>
            <a:endParaRPr lang="en-GB" sz="3200" dirty="0"/>
          </a:p>
          <a:p>
            <a:pPr marL="971550" lvl="1" indent="-514350">
              <a:buFont typeface="+mj-lt"/>
              <a:buAutoNum type="arabicPeriod" startAt="2"/>
            </a:pPr>
            <a:r>
              <a:rPr lang="en-GB" sz="2800" dirty="0"/>
              <a:t>Session 2: 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Tuesday 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2nd Dec.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 </a:t>
            </a:r>
            <a:r>
              <a:rPr lang="en-GB" sz="2800" dirty="0"/>
              <a:t>9-11am, room IQ109</a:t>
            </a:r>
          </a:p>
          <a:p>
            <a:r>
              <a:rPr lang="en-GB" sz="3200" b="1" dirty="0"/>
              <a:t>LDE</a:t>
            </a:r>
            <a:r>
              <a:rPr lang="en-GB" sz="3200" dirty="0"/>
              <a:t> </a:t>
            </a:r>
            <a:r>
              <a:rPr lang="en-GB" sz="3200" b="1" dirty="0"/>
              <a:t>(FT UG HN/BSc students [</a:t>
            </a:r>
            <a:r>
              <a:rPr lang="en-GB" sz="3200" b="1" dirty="0" err="1"/>
              <a:t>CNets</a:t>
            </a:r>
            <a:r>
              <a:rPr lang="en-GB" sz="3200" b="1" dirty="0"/>
              <a:t>, AC)</a:t>
            </a:r>
            <a:endParaRPr lang="en-GB" sz="3200" dirty="0"/>
          </a:p>
          <a:p>
            <a:pPr marL="971550" lvl="1" indent="-514350">
              <a:buFont typeface="+mj-lt"/>
              <a:buAutoNum type="arabicPeriod" startAt="3"/>
            </a:pPr>
            <a:r>
              <a:rPr lang="en-GB" sz="2800" dirty="0"/>
              <a:t>Session 3: 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Thursday 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4th Dec.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 </a:t>
            </a:r>
            <a:r>
              <a:rPr lang="en-GB" sz="2800" dirty="0"/>
              <a:t>11am-1pm, room IQ004</a:t>
            </a:r>
          </a:p>
        </p:txBody>
      </p:sp>
    </p:spTree>
    <p:extLst>
      <p:ext uri="{BB962C8B-B14F-4D97-AF65-F5344CB8AC3E}">
        <p14:creationId xmlns:p14="http://schemas.microsoft.com/office/powerpoint/2010/main" val="28849729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4B6FB7-D0F2-935C-FFFF-B90502C95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1E38-4B7A-BE72-7249-F162D0B19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Check-in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F45D881-68C4-30C4-37B8-D85D19172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A20C465-F94F-C838-6CE8-9BDF6F8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F9CB4FE-0733-01DE-CC06-7480D8091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5B6C1-1798-AE42-91C3-0D41CC74660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Student/People list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Task: Thumbs up if ok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2C48E27F-AB49-2962-736A-0B29FA2151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73559" y="1902256"/>
            <a:ext cx="3264104" cy="3264104"/>
          </a:xfrm>
          <a:prstGeom prst="rect">
            <a:avLst/>
          </a:prstGeom>
        </p:spPr>
      </p:pic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B0CC3343-ACDC-CA23-1B24-429ACACD46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09108" y="3586757"/>
            <a:ext cx="2657110" cy="2657110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6545CD98-D67D-D17D-6028-CA3AB3341BE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024217" y="1465857"/>
            <a:ext cx="1983596" cy="1983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1991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Register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48706" y="2079253"/>
            <a:ext cx="3264104" cy="326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0935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992102">
            <a:off x="1607974" y="1739370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19"/>
            <a:ext cx="5815045" cy="26589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THE KEY TO SUCCESS FOR THIS MODULE IS TO MAKE </a:t>
            </a:r>
            <a:r>
              <a:rPr lang="en-US" sz="32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Don’t leave it until the end.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09" y="2960716"/>
            <a:ext cx="4192709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dirty="0"/>
              <a:t>Archive slides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3416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Picture 3" descr="Diagram, text&#10;&#10;Description automatically generated">
            <a:extLst>
              <a:ext uri="{FF2B5EF4-FFF2-40B4-BE49-F238E27FC236}">
                <a16:creationId xmlns:a16="http://schemas.microsoft.com/office/drawing/2014/main" id="{89A67752-51BA-4BA1-8E81-1ADF5C7F64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6206" y="1641650"/>
            <a:ext cx="10677863" cy="29921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393DB5A-45BB-4E64-9FDC-5E3F2EC7114E}"/>
              </a:ext>
            </a:extLst>
          </p:cNvPr>
          <p:cNvSpPr txBox="1"/>
          <p:nvPr/>
        </p:nvSpPr>
        <p:spPr>
          <a:xfrm>
            <a:off x="4438380" y="5958384"/>
            <a:ext cx="3315240" cy="15405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00" dirty="0">
                <a:solidFill>
                  <a:srgbClr val="FFFFFF"/>
                </a:solidFill>
                <a:hlinkClick r:id="rId3" tooltip="https://www.westborosystems.com/presentations/fundamentals-workshop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8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8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7384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45FAD18-3F29-4B07-B6A5-AF7C88F574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8541"/>
          <a:stretch/>
        </p:blipFill>
        <p:spPr>
          <a:xfrm>
            <a:off x="890338" y="180884"/>
            <a:ext cx="9745578" cy="62492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BAC46C-00EF-4388-A6DE-EC816438D81A}"/>
              </a:ext>
            </a:extLst>
          </p:cNvPr>
          <p:cNvSpPr txBox="1"/>
          <p:nvPr/>
        </p:nvSpPr>
        <p:spPr>
          <a:xfrm>
            <a:off x="890338" y="6419519"/>
            <a:ext cx="5019675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hlinkClick r:id="rId3" tooltip="https://pressbooks.bccampus.ca/technicalwriting/chapter/2-models-for-understanding-team-dynamics/"/>
              </a:rPr>
              <a:t>This Photo</a:t>
            </a:r>
            <a:r>
              <a:rPr lang="en-GB" sz="700" dirty="0"/>
              <a:t> by Unknown Author is licensed under </a:t>
            </a:r>
            <a:r>
              <a:rPr lang="en-GB" sz="700" dirty="0">
                <a:hlinkClick r:id="rId4" tooltip="https://creativecommons.org/licenses/by/3.0/"/>
              </a:rPr>
              <a:t>CC BY</a:t>
            </a:r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18566003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If time: Student Social. 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(Chat &amp; Support each other)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B6BA0CF-BC5E-4D55-93CE-1AA58B2BBF47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3699</TotalTime>
  <Words>2614</Words>
  <Application>Microsoft Office PowerPoint</Application>
  <PresentationFormat>Widescreen</PresentationFormat>
  <Paragraphs>209</Paragraphs>
  <Slides>41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Google Sans</vt:lpstr>
      <vt:lpstr>Arial</vt:lpstr>
      <vt:lpstr>Calibri</vt:lpstr>
      <vt:lpstr>Calibri Light</vt:lpstr>
      <vt:lpstr>Times New Roman</vt:lpstr>
      <vt:lpstr>Office Theme</vt:lpstr>
      <vt:lpstr>Log-in to MS-Teams</vt:lpstr>
      <vt:lpstr>L4: Learning in the Digital Era</vt:lpstr>
      <vt:lpstr>Introduction &amp; Overview</vt:lpstr>
      <vt:lpstr>This week: Assignment 1 Task 3</vt:lpstr>
      <vt:lpstr>Purpose: Assignment 1 Task 3</vt:lpstr>
      <vt:lpstr>Activity: What is Tuckman’s Theory?</vt:lpstr>
      <vt:lpstr>Show Video: Bruce Tuckman's Team Stages Model Explained</vt:lpstr>
      <vt:lpstr>Tuckman’s Team Development Theory</vt:lpstr>
      <vt:lpstr>Bg. Tuckman’s Team Development Theory</vt:lpstr>
      <vt:lpstr>Moodle: Unit 3</vt:lpstr>
      <vt:lpstr>10min Activity:  Unit 3 Introduction - Tuckman’s Theory?</vt:lpstr>
      <vt:lpstr>PowerPoint Presentation</vt:lpstr>
      <vt:lpstr>Optional Activity: Further reading</vt:lpstr>
      <vt:lpstr>End of Lecture tutorial 1.</vt:lpstr>
      <vt:lpstr>Lecture Tutorial 2:  Automatic Referencing Management tools.</vt:lpstr>
      <vt:lpstr>Log-in to MS-Teams</vt:lpstr>
      <vt:lpstr>Automatic Reference Managers</vt:lpstr>
      <vt:lpstr>Example: Automatic Reference Managers.</vt:lpstr>
      <vt:lpstr>Tutor Demo: RefWorks</vt:lpstr>
      <vt:lpstr>Show location:  Adding the ‘Save to RefWorks’ booklet </vt:lpstr>
      <vt:lpstr>Drag ‘Save to RefWorks’ button to favorites bar</vt:lpstr>
      <vt:lpstr>Bg. If needed: Show Edge Favorites / Chrome Bookmarks</vt:lpstr>
      <vt:lpstr>Bg. Video: Overview of RefWorks</vt:lpstr>
      <vt:lpstr>Bg. Additional ‘RefWorks’ tutorials:</vt:lpstr>
      <vt:lpstr>RefWorks New 2025 Add-in in Word</vt:lpstr>
      <vt:lpstr>RefWorks Online features</vt:lpstr>
      <vt:lpstr>Back-up option: Mendeley</vt:lpstr>
      <vt:lpstr>Back-up option: Zotero</vt:lpstr>
      <vt:lpstr>Bg. Zotero:</vt:lpstr>
      <vt:lpstr>Back-up option: Mybib.com</vt:lpstr>
      <vt:lpstr>Tutorial Activity 1: Using RefWorks</vt:lpstr>
      <vt:lpstr>PowerPoint Presentation</vt:lpstr>
      <vt:lpstr>Tutor reminder: Dec. Guest Lecture session 2 students to merge into 1(Monday) or 3(Thursday)</vt:lpstr>
      <vt:lpstr> Check-in</vt:lpstr>
      <vt:lpstr> Register</vt:lpstr>
      <vt:lpstr>The Key to Success</vt:lpstr>
      <vt:lpstr>The End.</vt:lpstr>
      <vt:lpstr>Archive slides.</vt:lpstr>
      <vt:lpstr>PowerPoint Presentation</vt:lpstr>
      <vt:lpstr>PowerPoint Presentation</vt:lpstr>
      <vt:lpstr>If time: Student Social.  (Chat &amp; Support each other)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117</cp:revision>
  <dcterms:created xsi:type="dcterms:W3CDTF">2020-10-05T12:45:17Z</dcterms:created>
  <dcterms:modified xsi:type="dcterms:W3CDTF">2025-10-21T15:16:17Z</dcterms:modified>
</cp:coreProperties>
</file>