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9"/>
  </p:notesMasterIdLst>
  <p:handoutMasterIdLst>
    <p:handoutMasterId r:id="rId10"/>
  </p:handoutMasterIdLst>
  <p:sldIdLst>
    <p:sldId id="277" r:id="rId2"/>
    <p:sldId id="334" r:id="rId3"/>
    <p:sldId id="331" r:id="rId4"/>
    <p:sldId id="373" r:id="rId5"/>
    <p:sldId id="374" r:id="rId6"/>
    <p:sldId id="375" r:id="rId7"/>
    <p:sldId id="376" r:id="rId8"/>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130" autoAdjust="0"/>
    <p:restoredTop sz="94576" autoAdjust="0"/>
  </p:normalViewPr>
  <p:slideViewPr>
    <p:cSldViewPr>
      <p:cViewPr varScale="1">
        <p:scale>
          <a:sx n="107" d="100"/>
          <a:sy n="107" d="100"/>
        </p:scale>
        <p:origin x="1584" y="13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notesMaster" Target="notesMasters/notesMaster1.xml"/><Relationship Id="rId14"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Slide Image Placeholder 1">
            <a:extLst>
              <a:ext uri="{FF2B5EF4-FFF2-40B4-BE49-F238E27FC236}">
                <a16:creationId xmlns:a16="http://schemas.microsoft.com/office/drawing/2014/main" id="{B2C29F06-0FA3-4AC5-8617-14554C64A2BA}"/>
              </a:ext>
            </a:extLst>
          </p:cNvPr>
          <p:cNvSpPr>
            <a:spLocks noGrp="1" noRot="1" noChangeAspect="1" noChangeArrowheads="1" noTextEdit="1"/>
          </p:cNvSpPr>
          <p:nvPr>
            <p:ph type="sldImg"/>
          </p:nvPr>
        </p:nvSpPr>
        <p:spPr>
          <a:ln/>
        </p:spPr>
      </p:sp>
      <p:sp>
        <p:nvSpPr>
          <p:cNvPr id="54275" name="Notes Placeholder 2">
            <a:extLst>
              <a:ext uri="{FF2B5EF4-FFF2-40B4-BE49-F238E27FC236}">
                <a16:creationId xmlns:a16="http://schemas.microsoft.com/office/drawing/2014/main" id="{561FFA4E-35D5-42A3-A34D-0A9D554FD6E4}"/>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Times" panose="02020603050405020304" pitchFamily="18" charset="0"/>
            </a:endParaRPr>
          </a:p>
        </p:txBody>
      </p:sp>
      <p:sp>
        <p:nvSpPr>
          <p:cNvPr id="54276" name="Slide Number Placeholder 3">
            <a:extLst>
              <a:ext uri="{FF2B5EF4-FFF2-40B4-BE49-F238E27FC236}">
                <a16:creationId xmlns:a16="http://schemas.microsoft.com/office/drawing/2014/main" id="{480FEBD9-AAD7-4A6F-9F57-F26EB85B4B57}"/>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ヒラギノ角ゴ Pro W3" pitchFamily="-48" charset="-128"/>
              </a:defRPr>
            </a:lvl1pPr>
            <a:lvl2pPr marL="742950" indent="-285750">
              <a:defRPr sz="2400">
                <a:solidFill>
                  <a:schemeClr val="tx1"/>
                </a:solidFill>
                <a:latin typeface="Arial" panose="020B0604020202020204" pitchFamily="34" charset="0"/>
                <a:ea typeface="ヒラギノ角ゴ Pro W3" pitchFamily="-48" charset="-128"/>
              </a:defRPr>
            </a:lvl2pPr>
            <a:lvl3pPr marL="1143000" indent="-228600">
              <a:defRPr sz="2400">
                <a:solidFill>
                  <a:schemeClr val="tx1"/>
                </a:solidFill>
                <a:latin typeface="Arial" panose="020B0604020202020204" pitchFamily="34" charset="0"/>
                <a:ea typeface="ヒラギノ角ゴ Pro W3" pitchFamily="-48" charset="-128"/>
              </a:defRPr>
            </a:lvl3pPr>
            <a:lvl4pPr marL="1600200" indent="-228600">
              <a:defRPr sz="2400">
                <a:solidFill>
                  <a:schemeClr val="tx1"/>
                </a:solidFill>
                <a:latin typeface="Arial" panose="020B0604020202020204" pitchFamily="34" charset="0"/>
                <a:ea typeface="ヒラギノ角ゴ Pro W3" pitchFamily="-48" charset="-128"/>
              </a:defRPr>
            </a:lvl4pPr>
            <a:lvl5pPr marL="2057400" indent="-228600">
              <a:defRPr sz="2400">
                <a:solidFill>
                  <a:schemeClr val="tx1"/>
                </a:solidFill>
                <a:latin typeface="Arial" panose="020B0604020202020204" pitchFamily="34" charset="0"/>
                <a:ea typeface="ヒラギノ角ゴ Pro W3" pitchFamily="-48"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ヒラギノ角ゴ Pro W3" pitchFamily="-48"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ヒラギノ角ゴ Pro W3" pitchFamily="-48"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ヒラギノ角ゴ Pro W3" pitchFamily="-48"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ヒラギノ角ゴ Pro W3" pitchFamily="-48" charset="-128"/>
              </a:defRPr>
            </a:lvl9pPr>
          </a:lstStyle>
          <a:p>
            <a:fld id="{3D40EE22-534C-4B86-9834-988CDF401155}" type="slidenum">
              <a:rPr lang="en-US" altLang="en-US" sz="1200">
                <a:latin typeface="Times" panose="02020603050405020304" pitchFamily="18" charset="0"/>
              </a:rPr>
              <a:pPr/>
              <a:t>2</a:t>
            </a:fld>
            <a:endParaRPr lang="en-US" altLang="en-US" sz="1200">
              <a:latin typeface="Times" panose="02020603050405020304" pitchFamily="18"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a:t>
            </a:fld>
            <a:endParaRPr kumimoji="0" lang="en-GB"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Slide Image Placeholder 1">
            <a:extLst>
              <a:ext uri="{FF2B5EF4-FFF2-40B4-BE49-F238E27FC236}">
                <a16:creationId xmlns:a16="http://schemas.microsoft.com/office/drawing/2014/main" id="{5F445837-9CAA-408D-844B-3B3AC8EE4087}"/>
              </a:ext>
            </a:extLst>
          </p:cNvPr>
          <p:cNvSpPr>
            <a:spLocks noGrp="1" noRot="1" noChangeAspect="1" noChangeArrowheads="1" noTextEdit="1"/>
          </p:cNvSpPr>
          <p:nvPr>
            <p:ph type="sldImg"/>
          </p:nvPr>
        </p:nvSpPr>
        <p:spPr>
          <a:ln/>
        </p:spPr>
      </p:sp>
      <p:sp>
        <p:nvSpPr>
          <p:cNvPr id="56323" name="Notes Placeholder 2">
            <a:extLst>
              <a:ext uri="{FF2B5EF4-FFF2-40B4-BE49-F238E27FC236}">
                <a16:creationId xmlns:a16="http://schemas.microsoft.com/office/drawing/2014/main" id="{1A9EC147-1FEE-471C-8D42-B17BDC303A88}"/>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b="1">
                <a:latin typeface="Times" panose="02020603050405020304" pitchFamily="18" charset="0"/>
              </a:rPr>
              <a:t>Definitions:</a:t>
            </a:r>
            <a:endParaRPr lang="en-GB" altLang="en-US">
              <a:latin typeface="Times" panose="02020603050405020304" pitchFamily="18" charset="0"/>
            </a:endParaRPr>
          </a:p>
          <a:p>
            <a:r>
              <a:rPr lang="en-GB" altLang="en-US" b="1">
                <a:latin typeface="Times" panose="02020603050405020304" pitchFamily="18" charset="0"/>
              </a:rPr>
              <a:t>Third Parties</a:t>
            </a:r>
            <a:r>
              <a:rPr lang="en-GB" altLang="en-US">
                <a:latin typeface="Times" panose="02020603050405020304" pitchFamily="18" charset="0"/>
              </a:rPr>
              <a:t> - The term </a:t>
            </a:r>
            <a:r>
              <a:rPr lang="ja-JP" altLang="en-GB">
                <a:latin typeface="Times" panose="02020603050405020304" pitchFamily="18" charset="0"/>
              </a:rPr>
              <a:t>‘</a:t>
            </a:r>
            <a:r>
              <a:rPr lang="en-GB" altLang="ja-JP">
                <a:latin typeface="Times" panose="02020603050405020304" pitchFamily="18" charset="0"/>
              </a:rPr>
              <a:t>Third Parties</a:t>
            </a:r>
            <a:r>
              <a:rPr lang="ja-JP" altLang="en-GB">
                <a:latin typeface="Times" panose="02020603050405020304" pitchFamily="18" charset="0"/>
              </a:rPr>
              <a:t>’</a:t>
            </a:r>
            <a:r>
              <a:rPr lang="en-GB" altLang="ja-JP">
                <a:latin typeface="Times" panose="02020603050405020304" pitchFamily="18" charset="0"/>
              </a:rPr>
              <a:t> includes any person or organisation that might be affected by your activities in your professional capacity, irrespective of whether they are directly aware or involved in those activities.</a:t>
            </a:r>
          </a:p>
          <a:p>
            <a:endParaRPr lang="en-GB" altLang="en-US">
              <a:latin typeface="Times" panose="02020603050405020304" pitchFamily="18" charset="0"/>
            </a:endParaRPr>
          </a:p>
          <a:p>
            <a:endParaRPr lang="en-GB" altLang="en-US">
              <a:latin typeface="Times" panose="02020603050405020304" pitchFamily="18" charset="0"/>
            </a:endParaRPr>
          </a:p>
        </p:txBody>
      </p:sp>
      <p:sp>
        <p:nvSpPr>
          <p:cNvPr id="56324" name="Slide Number Placeholder 3">
            <a:extLst>
              <a:ext uri="{FF2B5EF4-FFF2-40B4-BE49-F238E27FC236}">
                <a16:creationId xmlns:a16="http://schemas.microsoft.com/office/drawing/2014/main" id="{8B7F9E27-8404-4A4B-98F3-ABCD7F0D781F}"/>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panose="02020603050405020304" pitchFamily="18" charset="0"/>
                <a:ea typeface="MS PGothic" panose="020B0600070205080204" pitchFamily="34" charset="-128"/>
              </a:defRPr>
            </a:lvl1pPr>
            <a:lvl2pPr marL="736600" indent="-282575">
              <a:spcBef>
                <a:spcPct val="30000"/>
              </a:spcBef>
              <a:defRPr sz="1200">
                <a:solidFill>
                  <a:schemeClr val="tx1"/>
                </a:solidFill>
                <a:latin typeface="Times" panose="02020603050405020304" pitchFamily="18" charset="0"/>
                <a:ea typeface="MS PGothic" panose="020B0600070205080204" pitchFamily="34" charset="-128"/>
              </a:defRPr>
            </a:lvl2pPr>
            <a:lvl3pPr marL="1131888" indent="-225425">
              <a:spcBef>
                <a:spcPct val="30000"/>
              </a:spcBef>
              <a:defRPr sz="1200">
                <a:solidFill>
                  <a:schemeClr val="tx1"/>
                </a:solidFill>
                <a:latin typeface="Times" panose="02020603050405020304" pitchFamily="18" charset="0"/>
                <a:ea typeface="MS PGothic" panose="020B0600070205080204" pitchFamily="34" charset="-128"/>
              </a:defRPr>
            </a:lvl3pPr>
            <a:lvl4pPr marL="1585913" indent="-225425">
              <a:spcBef>
                <a:spcPct val="30000"/>
              </a:spcBef>
              <a:defRPr sz="1200">
                <a:solidFill>
                  <a:schemeClr val="tx1"/>
                </a:solidFill>
                <a:latin typeface="Times" panose="02020603050405020304" pitchFamily="18" charset="0"/>
                <a:ea typeface="MS PGothic" panose="020B0600070205080204" pitchFamily="34" charset="-128"/>
              </a:defRPr>
            </a:lvl4pPr>
            <a:lvl5pPr marL="2038350" indent="-225425">
              <a:spcBef>
                <a:spcPct val="30000"/>
              </a:spcBef>
              <a:defRPr sz="1200">
                <a:solidFill>
                  <a:schemeClr val="tx1"/>
                </a:solidFill>
                <a:latin typeface="Times" panose="02020603050405020304" pitchFamily="18" charset="0"/>
                <a:ea typeface="MS PGothic" panose="020B0600070205080204" pitchFamily="34" charset="-128"/>
              </a:defRPr>
            </a:lvl5pPr>
            <a:lvl6pPr marL="2495550" indent="-225425" eaLnBrk="0" fontAlgn="base" hangingPunct="0">
              <a:spcBef>
                <a:spcPct val="30000"/>
              </a:spcBef>
              <a:spcAft>
                <a:spcPct val="0"/>
              </a:spcAft>
              <a:defRPr sz="1200">
                <a:solidFill>
                  <a:schemeClr val="tx1"/>
                </a:solidFill>
                <a:latin typeface="Times" panose="02020603050405020304" pitchFamily="18" charset="0"/>
                <a:ea typeface="MS PGothic" panose="020B0600070205080204" pitchFamily="34" charset="-128"/>
              </a:defRPr>
            </a:lvl6pPr>
            <a:lvl7pPr marL="2952750" indent="-225425" eaLnBrk="0" fontAlgn="base" hangingPunct="0">
              <a:spcBef>
                <a:spcPct val="30000"/>
              </a:spcBef>
              <a:spcAft>
                <a:spcPct val="0"/>
              </a:spcAft>
              <a:defRPr sz="1200">
                <a:solidFill>
                  <a:schemeClr val="tx1"/>
                </a:solidFill>
                <a:latin typeface="Times" panose="02020603050405020304" pitchFamily="18" charset="0"/>
                <a:ea typeface="MS PGothic" panose="020B0600070205080204" pitchFamily="34" charset="-128"/>
              </a:defRPr>
            </a:lvl7pPr>
            <a:lvl8pPr marL="3409950" indent="-225425" eaLnBrk="0" fontAlgn="base" hangingPunct="0">
              <a:spcBef>
                <a:spcPct val="30000"/>
              </a:spcBef>
              <a:spcAft>
                <a:spcPct val="0"/>
              </a:spcAft>
              <a:defRPr sz="1200">
                <a:solidFill>
                  <a:schemeClr val="tx1"/>
                </a:solidFill>
                <a:latin typeface="Times" panose="02020603050405020304" pitchFamily="18" charset="0"/>
                <a:ea typeface="MS PGothic" panose="020B0600070205080204" pitchFamily="34" charset="-128"/>
              </a:defRPr>
            </a:lvl8pPr>
            <a:lvl9pPr marL="3867150" indent="-225425" eaLnBrk="0" fontAlgn="base" hangingPunct="0">
              <a:spcBef>
                <a:spcPct val="30000"/>
              </a:spcBef>
              <a:spcAft>
                <a:spcPct val="0"/>
              </a:spcAft>
              <a:defRPr sz="1200">
                <a:solidFill>
                  <a:schemeClr val="tx1"/>
                </a:solidFill>
                <a:latin typeface="Times" panose="02020603050405020304" pitchFamily="18" charset="0"/>
                <a:ea typeface="MS PGothic" panose="020B0600070205080204" pitchFamily="34" charset="-128"/>
              </a:defRPr>
            </a:lvl9pPr>
          </a:lstStyle>
          <a:p>
            <a:pPr eaLnBrk="1" hangingPunct="1">
              <a:spcBef>
                <a:spcPct val="0"/>
              </a:spcBef>
            </a:pPr>
            <a:fld id="{EB76CDD7-BF04-420C-9897-1E748353683B}" type="slidenum">
              <a:rPr lang="en-GB" altLang="en-US">
                <a:latin typeface="Arial" panose="020B0604020202020204" pitchFamily="34" charset="0"/>
                <a:cs typeface="Arial" panose="020B0604020202020204" pitchFamily="34" charset="0"/>
              </a:rPr>
              <a:pPr eaLnBrk="1" hangingPunct="1">
                <a:spcBef>
                  <a:spcPct val="0"/>
                </a:spcBef>
              </a:pPr>
              <a:t>4</a:t>
            </a:fld>
            <a:endParaRPr lang="en-GB" altLang="en-US">
              <a:latin typeface="Arial" panose="020B0604020202020204" pitchFamily="34" charset="0"/>
              <a:cs typeface="Arial" panose="020B0604020202020204"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Slide Image Placeholder 1">
            <a:extLst>
              <a:ext uri="{FF2B5EF4-FFF2-40B4-BE49-F238E27FC236}">
                <a16:creationId xmlns:a16="http://schemas.microsoft.com/office/drawing/2014/main" id="{BE36755E-A705-47DA-AE94-BF238C6E992E}"/>
              </a:ext>
            </a:extLst>
          </p:cNvPr>
          <p:cNvSpPr>
            <a:spLocks noGrp="1" noRot="1" noChangeAspect="1" noChangeArrowheads="1" noTextEdit="1"/>
          </p:cNvSpPr>
          <p:nvPr>
            <p:ph type="sldImg"/>
          </p:nvPr>
        </p:nvSpPr>
        <p:spPr>
          <a:ln/>
        </p:spPr>
      </p:sp>
      <p:sp>
        <p:nvSpPr>
          <p:cNvPr id="57347" name="Notes Placeholder 2">
            <a:extLst>
              <a:ext uri="{FF2B5EF4-FFF2-40B4-BE49-F238E27FC236}">
                <a16:creationId xmlns:a16="http://schemas.microsoft.com/office/drawing/2014/main" id="{2D25CA58-310F-4CE4-8CAF-803672064B7E}"/>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b="1">
                <a:latin typeface="Times" panose="02020603050405020304" pitchFamily="18" charset="0"/>
              </a:rPr>
              <a:t>Legislation</a:t>
            </a:r>
            <a:r>
              <a:rPr lang="en-GB" altLang="en-US">
                <a:latin typeface="Times" panose="02020603050405020304" pitchFamily="18" charset="0"/>
              </a:rPr>
              <a:t> - The term </a:t>
            </a:r>
            <a:r>
              <a:rPr lang="ja-JP" altLang="en-GB">
                <a:latin typeface="Times" panose="02020603050405020304" pitchFamily="18" charset="0"/>
              </a:rPr>
              <a:t>“</a:t>
            </a:r>
            <a:r>
              <a:rPr lang="en-GB" altLang="ja-JP">
                <a:latin typeface="Times" panose="02020603050405020304" pitchFamily="18" charset="0"/>
              </a:rPr>
              <a:t>Legislation</a:t>
            </a:r>
            <a:r>
              <a:rPr lang="ja-JP" altLang="en-GB">
                <a:latin typeface="Times" panose="02020603050405020304" pitchFamily="18" charset="0"/>
              </a:rPr>
              <a:t>”</a:t>
            </a:r>
            <a:r>
              <a:rPr lang="en-GB" altLang="ja-JP">
                <a:latin typeface="Times" panose="02020603050405020304" pitchFamily="18" charset="0"/>
              </a:rPr>
              <a:t> means any applicable laws, statutes and regulations. </a:t>
            </a:r>
          </a:p>
          <a:p>
            <a:endParaRPr lang="en-GB" altLang="en-US">
              <a:latin typeface="Times" panose="02020603050405020304" pitchFamily="18" charset="0"/>
            </a:endParaRPr>
          </a:p>
        </p:txBody>
      </p:sp>
      <p:sp>
        <p:nvSpPr>
          <p:cNvPr id="57348" name="Slide Number Placeholder 3">
            <a:extLst>
              <a:ext uri="{FF2B5EF4-FFF2-40B4-BE49-F238E27FC236}">
                <a16:creationId xmlns:a16="http://schemas.microsoft.com/office/drawing/2014/main" id="{009B3B09-C413-4BF2-8DBD-A5C2A128B1A4}"/>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panose="02020603050405020304" pitchFamily="18" charset="0"/>
                <a:ea typeface="MS PGothic" panose="020B0600070205080204" pitchFamily="34" charset="-128"/>
              </a:defRPr>
            </a:lvl1pPr>
            <a:lvl2pPr marL="736600" indent="-282575">
              <a:spcBef>
                <a:spcPct val="30000"/>
              </a:spcBef>
              <a:defRPr sz="1200">
                <a:solidFill>
                  <a:schemeClr val="tx1"/>
                </a:solidFill>
                <a:latin typeface="Times" panose="02020603050405020304" pitchFamily="18" charset="0"/>
                <a:ea typeface="MS PGothic" panose="020B0600070205080204" pitchFamily="34" charset="-128"/>
              </a:defRPr>
            </a:lvl2pPr>
            <a:lvl3pPr marL="1131888" indent="-225425">
              <a:spcBef>
                <a:spcPct val="30000"/>
              </a:spcBef>
              <a:defRPr sz="1200">
                <a:solidFill>
                  <a:schemeClr val="tx1"/>
                </a:solidFill>
                <a:latin typeface="Times" panose="02020603050405020304" pitchFamily="18" charset="0"/>
                <a:ea typeface="MS PGothic" panose="020B0600070205080204" pitchFamily="34" charset="-128"/>
              </a:defRPr>
            </a:lvl3pPr>
            <a:lvl4pPr marL="1585913" indent="-225425">
              <a:spcBef>
                <a:spcPct val="30000"/>
              </a:spcBef>
              <a:defRPr sz="1200">
                <a:solidFill>
                  <a:schemeClr val="tx1"/>
                </a:solidFill>
                <a:latin typeface="Times" panose="02020603050405020304" pitchFamily="18" charset="0"/>
                <a:ea typeface="MS PGothic" panose="020B0600070205080204" pitchFamily="34" charset="-128"/>
              </a:defRPr>
            </a:lvl4pPr>
            <a:lvl5pPr marL="2038350" indent="-225425">
              <a:spcBef>
                <a:spcPct val="30000"/>
              </a:spcBef>
              <a:defRPr sz="1200">
                <a:solidFill>
                  <a:schemeClr val="tx1"/>
                </a:solidFill>
                <a:latin typeface="Times" panose="02020603050405020304" pitchFamily="18" charset="0"/>
                <a:ea typeface="MS PGothic" panose="020B0600070205080204" pitchFamily="34" charset="-128"/>
              </a:defRPr>
            </a:lvl5pPr>
            <a:lvl6pPr marL="2495550" indent="-225425" eaLnBrk="0" fontAlgn="base" hangingPunct="0">
              <a:spcBef>
                <a:spcPct val="30000"/>
              </a:spcBef>
              <a:spcAft>
                <a:spcPct val="0"/>
              </a:spcAft>
              <a:defRPr sz="1200">
                <a:solidFill>
                  <a:schemeClr val="tx1"/>
                </a:solidFill>
                <a:latin typeface="Times" panose="02020603050405020304" pitchFamily="18" charset="0"/>
                <a:ea typeface="MS PGothic" panose="020B0600070205080204" pitchFamily="34" charset="-128"/>
              </a:defRPr>
            </a:lvl6pPr>
            <a:lvl7pPr marL="2952750" indent="-225425" eaLnBrk="0" fontAlgn="base" hangingPunct="0">
              <a:spcBef>
                <a:spcPct val="30000"/>
              </a:spcBef>
              <a:spcAft>
                <a:spcPct val="0"/>
              </a:spcAft>
              <a:defRPr sz="1200">
                <a:solidFill>
                  <a:schemeClr val="tx1"/>
                </a:solidFill>
                <a:latin typeface="Times" panose="02020603050405020304" pitchFamily="18" charset="0"/>
                <a:ea typeface="MS PGothic" panose="020B0600070205080204" pitchFamily="34" charset="-128"/>
              </a:defRPr>
            </a:lvl7pPr>
            <a:lvl8pPr marL="3409950" indent="-225425" eaLnBrk="0" fontAlgn="base" hangingPunct="0">
              <a:spcBef>
                <a:spcPct val="30000"/>
              </a:spcBef>
              <a:spcAft>
                <a:spcPct val="0"/>
              </a:spcAft>
              <a:defRPr sz="1200">
                <a:solidFill>
                  <a:schemeClr val="tx1"/>
                </a:solidFill>
                <a:latin typeface="Times" panose="02020603050405020304" pitchFamily="18" charset="0"/>
                <a:ea typeface="MS PGothic" panose="020B0600070205080204" pitchFamily="34" charset="-128"/>
              </a:defRPr>
            </a:lvl8pPr>
            <a:lvl9pPr marL="3867150" indent="-225425" eaLnBrk="0" fontAlgn="base" hangingPunct="0">
              <a:spcBef>
                <a:spcPct val="30000"/>
              </a:spcBef>
              <a:spcAft>
                <a:spcPct val="0"/>
              </a:spcAft>
              <a:defRPr sz="1200">
                <a:solidFill>
                  <a:schemeClr val="tx1"/>
                </a:solidFill>
                <a:latin typeface="Times" panose="02020603050405020304" pitchFamily="18" charset="0"/>
                <a:ea typeface="MS PGothic" panose="020B0600070205080204" pitchFamily="34" charset="-128"/>
              </a:defRPr>
            </a:lvl9pPr>
          </a:lstStyle>
          <a:p>
            <a:pPr eaLnBrk="1" hangingPunct="1">
              <a:spcBef>
                <a:spcPct val="0"/>
              </a:spcBef>
            </a:pPr>
            <a:fld id="{42FE8DF3-1693-427A-956F-87D0239D7F49}" type="slidenum">
              <a:rPr lang="en-GB" altLang="en-US">
                <a:latin typeface="Arial" panose="020B0604020202020204" pitchFamily="34" charset="0"/>
                <a:cs typeface="Arial" panose="020B0604020202020204" pitchFamily="34" charset="0"/>
              </a:rPr>
              <a:pPr eaLnBrk="1" hangingPunct="1">
                <a:spcBef>
                  <a:spcPct val="0"/>
                </a:spcBef>
              </a:pPr>
              <a:t>5</a:t>
            </a:fld>
            <a:endParaRPr lang="en-GB" altLang="en-US">
              <a:latin typeface="Arial" panose="020B0604020202020204" pitchFamily="34" charset="0"/>
              <a:cs typeface="Arial" panose="020B0604020202020204"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Slide Image Placeholder 1">
            <a:extLst>
              <a:ext uri="{FF2B5EF4-FFF2-40B4-BE49-F238E27FC236}">
                <a16:creationId xmlns:a16="http://schemas.microsoft.com/office/drawing/2014/main" id="{81A4D7B4-1462-461F-955D-C15423210B10}"/>
              </a:ext>
            </a:extLst>
          </p:cNvPr>
          <p:cNvSpPr>
            <a:spLocks noGrp="1" noRot="1" noChangeAspect="1" noChangeArrowheads="1" noTextEdit="1"/>
          </p:cNvSpPr>
          <p:nvPr>
            <p:ph type="sldImg"/>
          </p:nvPr>
        </p:nvSpPr>
        <p:spPr>
          <a:ln/>
        </p:spPr>
      </p:sp>
      <p:sp>
        <p:nvSpPr>
          <p:cNvPr id="58371" name="Notes Placeholder 2">
            <a:extLst>
              <a:ext uri="{FF2B5EF4-FFF2-40B4-BE49-F238E27FC236}">
                <a16:creationId xmlns:a16="http://schemas.microsoft.com/office/drawing/2014/main" id="{24A00574-A6F5-453B-8C0F-572A1EC2CB99}"/>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b="1">
                <a:latin typeface="Times" panose="02020603050405020304" pitchFamily="18" charset="0"/>
              </a:rPr>
              <a:t>Relevant Authority</a:t>
            </a:r>
            <a:r>
              <a:rPr lang="en-GB" altLang="en-US">
                <a:latin typeface="Times" panose="02020603050405020304" pitchFamily="18" charset="0"/>
              </a:rPr>
              <a:t> - The term </a:t>
            </a:r>
            <a:r>
              <a:rPr lang="ja-JP" altLang="en-GB">
                <a:latin typeface="Times" panose="02020603050405020304" pitchFamily="18" charset="0"/>
              </a:rPr>
              <a:t>“</a:t>
            </a:r>
            <a:r>
              <a:rPr lang="en-GB" altLang="ja-JP">
                <a:latin typeface="Times" panose="02020603050405020304" pitchFamily="18" charset="0"/>
              </a:rPr>
              <a:t>Relevant Authority</a:t>
            </a:r>
            <a:r>
              <a:rPr lang="ja-JP" altLang="en-GB">
                <a:latin typeface="Times" panose="02020603050405020304" pitchFamily="18" charset="0"/>
              </a:rPr>
              <a:t>”</a:t>
            </a:r>
            <a:r>
              <a:rPr lang="en-GB" altLang="ja-JP">
                <a:latin typeface="Times" panose="02020603050405020304" pitchFamily="18" charset="0"/>
              </a:rPr>
              <a:t> in this document is used to identify the person(s) or organisation(s) which has / have authority over the activity of individuals in their professional capacity. For practising BCS members this is normally an employer or client. For student members, this is normally an academic institution.</a:t>
            </a:r>
            <a:endParaRPr lang="en-GB" altLang="en-US">
              <a:latin typeface="Times" panose="02020603050405020304" pitchFamily="18" charset="0"/>
            </a:endParaRPr>
          </a:p>
        </p:txBody>
      </p:sp>
      <p:sp>
        <p:nvSpPr>
          <p:cNvPr id="58372" name="Slide Number Placeholder 3">
            <a:extLst>
              <a:ext uri="{FF2B5EF4-FFF2-40B4-BE49-F238E27FC236}">
                <a16:creationId xmlns:a16="http://schemas.microsoft.com/office/drawing/2014/main" id="{DF0E67AD-79E1-4A6C-AA08-3E938BE9DF2F}"/>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panose="02020603050405020304" pitchFamily="18" charset="0"/>
                <a:ea typeface="MS PGothic" panose="020B0600070205080204" pitchFamily="34" charset="-128"/>
              </a:defRPr>
            </a:lvl1pPr>
            <a:lvl2pPr marL="736600" indent="-282575">
              <a:spcBef>
                <a:spcPct val="30000"/>
              </a:spcBef>
              <a:defRPr sz="1200">
                <a:solidFill>
                  <a:schemeClr val="tx1"/>
                </a:solidFill>
                <a:latin typeface="Times" panose="02020603050405020304" pitchFamily="18" charset="0"/>
                <a:ea typeface="MS PGothic" panose="020B0600070205080204" pitchFamily="34" charset="-128"/>
              </a:defRPr>
            </a:lvl2pPr>
            <a:lvl3pPr marL="1131888" indent="-225425">
              <a:spcBef>
                <a:spcPct val="30000"/>
              </a:spcBef>
              <a:defRPr sz="1200">
                <a:solidFill>
                  <a:schemeClr val="tx1"/>
                </a:solidFill>
                <a:latin typeface="Times" panose="02020603050405020304" pitchFamily="18" charset="0"/>
                <a:ea typeface="MS PGothic" panose="020B0600070205080204" pitchFamily="34" charset="-128"/>
              </a:defRPr>
            </a:lvl3pPr>
            <a:lvl4pPr marL="1585913" indent="-225425">
              <a:spcBef>
                <a:spcPct val="30000"/>
              </a:spcBef>
              <a:defRPr sz="1200">
                <a:solidFill>
                  <a:schemeClr val="tx1"/>
                </a:solidFill>
                <a:latin typeface="Times" panose="02020603050405020304" pitchFamily="18" charset="0"/>
                <a:ea typeface="MS PGothic" panose="020B0600070205080204" pitchFamily="34" charset="-128"/>
              </a:defRPr>
            </a:lvl4pPr>
            <a:lvl5pPr marL="2038350" indent="-225425">
              <a:spcBef>
                <a:spcPct val="30000"/>
              </a:spcBef>
              <a:defRPr sz="1200">
                <a:solidFill>
                  <a:schemeClr val="tx1"/>
                </a:solidFill>
                <a:latin typeface="Times" panose="02020603050405020304" pitchFamily="18" charset="0"/>
                <a:ea typeface="MS PGothic" panose="020B0600070205080204" pitchFamily="34" charset="-128"/>
              </a:defRPr>
            </a:lvl5pPr>
            <a:lvl6pPr marL="2495550" indent="-225425" eaLnBrk="0" fontAlgn="base" hangingPunct="0">
              <a:spcBef>
                <a:spcPct val="30000"/>
              </a:spcBef>
              <a:spcAft>
                <a:spcPct val="0"/>
              </a:spcAft>
              <a:defRPr sz="1200">
                <a:solidFill>
                  <a:schemeClr val="tx1"/>
                </a:solidFill>
                <a:latin typeface="Times" panose="02020603050405020304" pitchFamily="18" charset="0"/>
                <a:ea typeface="MS PGothic" panose="020B0600070205080204" pitchFamily="34" charset="-128"/>
              </a:defRPr>
            </a:lvl6pPr>
            <a:lvl7pPr marL="2952750" indent="-225425" eaLnBrk="0" fontAlgn="base" hangingPunct="0">
              <a:spcBef>
                <a:spcPct val="30000"/>
              </a:spcBef>
              <a:spcAft>
                <a:spcPct val="0"/>
              </a:spcAft>
              <a:defRPr sz="1200">
                <a:solidFill>
                  <a:schemeClr val="tx1"/>
                </a:solidFill>
                <a:latin typeface="Times" panose="02020603050405020304" pitchFamily="18" charset="0"/>
                <a:ea typeface="MS PGothic" panose="020B0600070205080204" pitchFamily="34" charset="-128"/>
              </a:defRPr>
            </a:lvl7pPr>
            <a:lvl8pPr marL="3409950" indent="-225425" eaLnBrk="0" fontAlgn="base" hangingPunct="0">
              <a:spcBef>
                <a:spcPct val="30000"/>
              </a:spcBef>
              <a:spcAft>
                <a:spcPct val="0"/>
              </a:spcAft>
              <a:defRPr sz="1200">
                <a:solidFill>
                  <a:schemeClr val="tx1"/>
                </a:solidFill>
                <a:latin typeface="Times" panose="02020603050405020304" pitchFamily="18" charset="0"/>
                <a:ea typeface="MS PGothic" panose="020B0600070205080204" pitchFamily="34" charset="-128"/>
              </a:defRPr>
            </a:lvl8pPr>
            <a:lvl9pPr marL="3867150" indent="-225425" eaLnBrk="0" fontAlgn="base" hangingPunct="0">
              <a:spcBef>
                <a:spcPct val="30000"/>
              </a:spcBef>
              <a:spcAft>
                <a:spcPct val="0"/>
              </a:spcAft>
              <a:defRPr sz="1200">
                <a:solidFill>
                  <a:schemeClr val="tx1"/>
                </a:solidFill>
                <a:latin typeface="Times" panose="02020603050405020304" pitchFamily="18" charset="0"/>
                <a:ea typeface="MS PGothic" panose="020B0600070205080204" pitchFamily="34" charset="-128"/>
              </a:defRPr>
            </a:lvl9pPr>
          </a:lstStyle>
          <a:p>
            <a:pPr eaLnBrk="1" hangingPunct="1">
              <a:spcBef>
                <a:spcPct val="0"/>
              </a:spcBef>
            </a:pPr>
            <a:fld id="{69F05276-F3D3-4723-93BA-6D1C35710E18}" type="slidenum">
              <a:rPr lang="en-GB" altLang="en-US">
                <a:latin typeface="Arial" panose="020B0604020202020204" pitchFamily="34" charset="0"/>
                <a:cs typeface="Arial" panose="020B0604020202020204" pitchFamily="34" charset="0"/>
              </a:rPr>
              <a:pPr eaLnBrk="1" hangingPunct="1">
                <a:spcBef>
                  <a:spcPct val="0"/>
                </a:spcBef>
              </a:pPr>
              <a:t>6</a:t>
            </a:fld>
            <a:endParaRPr lang="en-GB" altLang="en-US">
              <a:latin typeface="Arial" panose="020B0604020202020204" pitchFamily="34" charset="0"/>
              <a:cs typeface="Arial" panose="020B060402020202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26/10/2021</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26/10/2021</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26/10/2021</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26/10/2021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26/10/2021</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26/10/2021</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26/10/2021</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26/10/2021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26/10/2021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26/10/2021</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26/10/2021</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26/10/2021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84213" y="908050"/>
            <a:ext cx="7772400" cy="1512888"/>
          </a:xfrm>
        </p:spPr>
        <p:txBody>
          <a:bodyPr/>
          <a:lstStyle/>
          <a:p>
            <a:pPr eaLnBrk="1" hangingPunct="1"/>
            <a:r>
              <a:rPr lang="en-GB" altLang="en-US" dirty="0"/>
              <a:t>ACCA6019 </a:t>
            </a:r>
          </a:p>
        </p:txBody>
      </p:sp>
      <p:sp>
        <p:nvSpPr>
          <p:cNvPr id="6147" name="Subtitle 4"/>
          <p:cNvSpPr>
            <a:spLocks noGrp="1"/>
          </p:cNvSpPr>
          <p:nvPr>
            <p:ph type="subTitle" idx="1"/>
          </p:nvPr>
        </p:nvSpPr>
        <p:spPr>
          <a:xfrm>
            <a:off x="1370013" y="2133600"/>
            <a:ext cx="6400800" cy="3363913"/>
          </a:xfrm>
        </p:spPr>
        <p:txBody>
          <a:bodyPr/>
          <a:lstStyle/>
          <a:p>
            <a:pPr eaLnBrk="1" hangingPunct="1"/>
            <a:r>
              <a:rPr lang="en-GB" altLang="en-US" dirty="0">
                <a:solidFill>
                  <a:schemeClr val="tx1"/>
                </a:solidFill>
              </a:rPr>
              <a:t>Emerging Trends</a:t>
            </a:r>
          </a:p>
          <a:p>
            <a:pPr eaLnBrk="1" hangingPunct="1"/>
            <a:r>
              <a:rPr lang="en-GB" altLang="en-US" dirty="0">
                <a:solidFill>
                  <a:schemeClr val="tx1"/>
                </a:solidFill>
              </a:rPr>
              <a:t>Week 3</a:t>
            </a:r>
          </a:p>
          <a:p>
            <a:pPr eaLnBrk="1" hangingPunct="1"/>
            <a:endParaRPr lang="en-GB" altLang="en-US" dirty="0">
              <a:solidFill>
                <a:schemeClr val="tx1"/>
              </a:solidFill>
            </a:endParaRPr>
          </a:p>
          <a:p>
            <a:pPr eaLnBrk="1" hangingPunct="1"/>
            <a:r>
              <a:rPr lang="en-GB" altLang="en-US" dirty="0">
                <a:solidFill>
                  <a:schemeClr val="tx1"/>
                </a:solidFill>
              </a:rPr>
              <a:t>British Computing Society</a:t>
            </a:r>
          </a:p>
          <a:p>
            <a:pPr eaLnBrk="1" hangingPunct="1"/>
            <a:r>
              <a:rPr lang="en-GB" altLang="en-US" dirty="0">
                <a:solidFill>
                  <a:schemeClr val="tx1"/>
                </a:solidFill>
              </a:rPr>
              <a:t> </a:t>
            </a: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Number Placeholder 3">
            <a:extLst>
              <a:ext uri="{FF2B5EF4-FFF2-40B4-BE49-F238E27FC236}">
                <a16:creationId xmlns:a16="http://schemas.microsoft.com/office/drawing/2014/main" id="{1FAFE691-321E-4526-B74E-E5B46F2B98BF}"/>
              </a:ext>
            </a:extLst>
          </p:cNvPr>
          <p:cNvSpPr>
            <a:spLocks noGrp="1"/>
          </p:cNvSpPr>
          <p:nvPr>
            <p:ph type="sldNum"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bg2"/>
              </a:buClr>
              <a:buFont typeface="Times" panose="02020603050405020304" pitchFamily="18" charset="0"/>
              <a:buChar char="•"/>
              <a:defRPr sz="3200">
                <a:solidFill>
                  <a:schemeClr val="tx1"/>
                </a:solidFill>
                <a:latin typeface="Arial" panose="020B0604020202020204" pitchFamily="34" charset="0"/>
                <a:ea typeface="ヒラギノ角ゴ Pro W3" pitchFamily="-48" charset="-128"/>
                <a:cs typeface="Arial" panose="020B0604020202020204" pitchFamily="34" charset="0"/>
              </a:defRPr>
            </a:lvl1pPr>
            <a:lvl2pPr marL="742950" indent="-285750">
              <a:spcBef>
                <a:spcPct val="20000"/>
              </a:spcBef>
              <a:buClr>
                <a:schemeClr val="bg2"/>
              </a:buClr>
              <a:buChar char="–"/>
              <a:defRPr sz="2800">
                <a:solidFill>
                  <a:schemeClr val="tx1"/>
                </a:solidFill>
                <a:latin typeface="Arial" panose="020B0604020202020204" pitchFamily="34" charset="0"/>
                <a:ea typeface="ヒラギノ角ゴ Pro W3" pitchFamily="-48" charset="-128"/>
                <a:cs typeface="Arial" panose="020B0604020202020204" pitchFamily="34" charset="0"/>
              </a:defRPr>
            </a:lvl2pPr>
            <a:lvl3pPr marL="1143000" indent="-228600">
              <a:spcBef>
                <a:spcPct val="20000"/>
              </a:spcBef>
              <a:buClr>
                <a:schemeClr val="bg2"/>
              </a:buClr>
              <a:buChar char="•"/>
              <a:defRPr sz="2400">
                <a:solidFill>
                  <a:schemeClr val="tx1"/>
                </a:solidFill>
                <a:latin typeface="Arial" panose="020B0604020202020204" pitchFamily="34" charset="0"/>
                <a:ea typeface="ヒラギノ角ゴ Pro W3" pitchFamily="-48" charset="-128"/>
                <a:cs typeface="Arial" panose="020B0604020202020204" pitchFamily="34" charset="0"/>
              </a:defRPr>
            </a:lvl3pPr>
            <a:lvl4pPr marL="1600200" indent="-228600">
              <a:spcBef>
                <a:spcPct val="20000"/>
              </a:spcBef>
              <a:buClr>
                <a:schemeClr val="bg2"/>
              </a:buClr>
              <a:buChar char="–"/>
              <a:defRPr sz="2000">
                <a:solidFill>
                  <a:schemeClr val="tx1"/>
                </a:solidFill>
                <a:latin typeface="Arial" panose="020B0604020202020204" pitchFamily="34" charset="0"/>
                <a:ea typeface="ヒラギノ角ゴ Pro W3" pitchFamily="-48" charset="-128"/>
                <a:cs typeface="Arial" panose="020B0604020202020204" pitchFamily="34" charset="0"/>
              </a:defRPr>
            </a:lvl4pPr>
            <a:lvl5pPr marL="2057400" indent="-228600">
              <a:spcBef>
                <a:spcPct val="20000"/>
              </a:spcBef>
              <a:buClr>
                <a:schemeClr val="bg2"/>
              </a:buClr>
              <a:buChar char="»"/>
              <a:defRPr sz="2000">
                <a:solidFill>
                  <a:schemeClr val="tx1"/>
                </a:solidFill>
                <a:latin typeface="Arial" panose="020B0604020202020204" pitchFamily="34" charset="0"/>
                <a:ea typeface="ヒラギノ角ゴ Pro W3" pitchFamily="-48" charset="-128"/>
                <a:cs typeface="Arial" panose="020B0604020202020204" pitchFamily="34" charset="0"/>
              </a:defRPr>
            </a:lvl5pPr>
            <a:lvl6pPr marL="2514600" indent="-228600" eaLnBrk="0" fontAlgn="base" hangingPunct="0">
              <a:spcBef>
                <a:spcPct val="20000"/>
              </a:spcBef>
              <a:spcAft>
                <a:spcPct val="0"/>
              </a:spcAft>
              <a:buClr>
                <a:schemeClr val="bg2"/>
              </a:buClr>
              <a:buChar char="»"/>
              <a:defRPr sz="2000">
                <a:solidFill>
                  <a:schemeClr val="tx1"/>
                </a:solidFill>
                <a:latin typeface="Arial" panose="020B0604020202020204" pitchFamily="34" charset="0"/>
                <a:ea typeface="ヒラギノ角ゴ Pro W3" pitchFamily="-48" charset="-128"/>
                <a:cs typeface="Arial" panose="020B0604020202020204" pitchFamily="34" charset="0"/>
              </a:defRPr>
            </a:lvl6pPr>
            <a:lvl7pPr marL="2971800" indent="-228600" eaLnBrk="0" fontAlgn="base" hangingPunct="0">
              <a:spcBef>
                <a:spcPct val="20000"/>
              </a:spcBef>
              <a:spcAft>
                <a:spcPct val="0"/>
              </a:spcAft>
              <a:buClr>
                <a:schemeClr val="bg2"/>
              </a:buClr>
              <a:buChar char="»"/>
              <a:defRPr sz="2000">
                <a:solidFill>
                  <a:schemeClr val="tx1"/>
                </a:solidFill>
                <a:latin typeface="Arial" panose="020B0604020202020204" pitchFamily="34" charset="0"/>
                <a:ea typeface="ヒラギノ角ゴ Pro W3" pitchFamily="-48" charset="-128"/>
                <a:cs typeface="Arial" panose="020B0604020202020204" pitchFamily="34" charset="0"/>
              </a:defRPr>
            </a:lvl7pPr>
            <a:lvl8pPr marL="3429000" indent="-228600" eaLnBrk="0" fontAlgn="base" hangingPunct="0">
              <a:spcBef>
                <a:spcPct val="20000"/>
              </a:spcBef>
              <a:spcAft>
                <a:spcPct val="0"/>
              </a:spcAft>
              <a:buClr>
                <a:schemeClr val="bg2"/>
              </a:buClr>
              <a:buChar char="»"/>
              <a:defRPr sz="2000">
                <a:solidFill>
                  <a:schemeClr val="tx1"/>
                </a:solidFill>
                <a:latin typeface="Arial" panose="020B0604020202020204" pitchFamily="34" charset="0"/>
                <a:ea typeface="ヒラギノ角ゴ Pro W3" pitchFamily="-48" charset="-128"/>
                <a:cs typeface="Arial" panose="020B0604020202020204" pitchFamily="34" charset="0"/>
              </a:defRPr>
            </a:lvl8pPr>
            <a:lvl9pPr marL="3886200" indent="-228600" eaLnBrk="0" fontAlgn="base" hangingPunct="0">
              <a:spcBef>
                <a:spcPct val="20000"/>
              </a:spcBef>
              <a:spcAft>
                <a:spcPct val="0"/>
              </a:spcAft>
              <a:buClr>
                <a:schemeClr val="bg2"/>
              </a:buClr>
              <a:buChar char="»"/>
              <a:defRPr sz="2000">
                <a:solidFill>
                  <a:schemeClr val="tx1"/>
                </a:solidFill>
                <a:latin typeface="Arial" panose="020B0604020202020204" pitchFamily="34" charset="0"/>
                <a:ea typeface="ヒラギノ角ゴ Pro W3" pitchFamily="-48" charset="-128"/>
                <a:cs typeface="Arial" panose="020B0604020202020204" pitchFamily="34" charset="0"/>
              </a:defRPr>
            </a:lvl9pPr>
          </a:lstStyle>
          <a:p>
            <a:pPr>
              <a:spcBef>
                <a:spcPct val="0"/>
              </a:spcBef>
              <a:buClrTx/>
              <a:buFontTx/>
              <a:buNone/>
            </a:pPr>
            <a:r>
              <a:rPr lang="en-US" altLang="en-US" sz="1000"/>
              <a:t>1-</a:t>
            </a:r>
            <a:fld id="{83630676-5A99-4804-8C78-82EEE34324DF}" type="slidenum">
              <a:rPr lang="en-US" altLang="en-US" sz="1000"/>
              <a:pPr>
                <a:spcBef>
                  <a:spcPct val="0"/>
                </a:spcBef>
                <a:buClrTx/>
                <a:buFontTx/>
                <a:buNone/>
              </a:pPr>
              <a:t>2</a:t>
            </a:fld>
            <a:endParaRPr lang="en-US" altLang="en-US" sz="1000"/>
          </a:p>
        </p:txBody>
      </p:sp>
      <p:sp>
        <p:nvSpPr>
          <p:cNvPr id="30723" name="Rectangle 2">
            <a:extLst>
              <a:ext uri="{FF2B5EF4-FFF2-40B4-BE49-F238E27FC236}">
                <a16:creationId xmlns:a16="http://schemas.microsoft.com/office/drawing/2014/main" id="{F35AB5C9-FFF5-416E-AB07-D4B2ABBD1657}"/>
              </a:ext>
            </a:extLst>
          </p:cNvPr>
          <p:cNvSpPr>
            <a:spLocks noGrp="1" noChangeArrowheads="1"/>
          </p:cNvSpPr>
          <p:nvPr>
            <p:ph type="title"/>
          </p:nvPr>
        </p:nvSpPr>
        <p:spPr/>
        <p:txBody>
          <a:bodyPr/>
          <a:lstStyle/>
          <a:p>
            <a:pPr eaLnBrk="1" hangingPunct="1"/>
            <a:r>
              <a:rPr lang="en-US" altLang="en-US" dirty="0"/>
              <a:t>Is Computer Science a </a:t>
            </a:r>
            <a:r>
              <a:rPr lang="en-US" altLang="en-US" sz="3600" dirty="0"/>
              <a:t>Profession</a:t>
            </a:r>
            <a:r>
              <a:rPr lang="en-US" altLang="en-US" dirty="0"/>
              <a:t>?</a:t>
            </a:r>
          </a:p>
        </p:txBody>
      </p:sp>
      <p:sp>
        <p:nvSpPr>
          <p:cNvPr id="7172" name="Rectangle 3">
            <a:extLst>
              <a:ext uri="{FF2B5EF4-FFF2-40B4-BE49-F238E27FC236}">
                <a16:creationId xmlns:a16="http://schemas.microsoft.com/office/drawing/2014/main" id="{3632321D-3D43-4D92-A35E-4657ECEEBBCE}"/>
              </a:ext>
            </a:extLst>
          </p:cNvPr>
          <p:cNvSpPr>
            <a:spLocks noGrp="1" noChangeArrowheads="1"/>
          </p:cNvSpPr>
          <p:nvPr>
            <p:ph type="body" idx="1"/>
          </p:nvPr>
        </p:nvSpPr>
        <p:spPr>
          <a:xfrm>
            <a:off x="457200" y="1600200"/>
            <a:ext cx="8305800" cy="4572000"/>
          </a:xfrm>
        </p:spPr>
        <p:txBody>
          <a:bodyPr/>
          <a:lstStyle/>
          <a:p>
            <a:pPr eaLnBrk="1" hangingPunct="1">
              <a:lnSpc>
                <a:spcPct val="90000"/>
              </a:lnSpc>
              <a:defRPr/>
            </a:pPr>
            <a:r>
              <a:rPr lang="en-US" altLang="en-US" sz="2800" dirty="0"/>
              <a:t>Informally, profession a vocation requiring…</a:t>
            </a:r>
          </a:p>
          <a:p>
            <a:pPr lvl="1" eaLnBrk="1" hangingPunct="1">
              <a:lnSpc>
                <a:spcPct val="90000"/>
              </a:lnSpc>
              <a:defRPr/>
            </a:pPr>
            <a:r>
              <a:rPr lang="en-US" altLang="en-US" sz="2400" dirty="0"/>
              <a:t>High level of education</a:t>
            </a:r>
          </a:p>
          <a:p>
            <a:pPr lvl="1" eaLnBrk="1" hangingPunct="1">
              <a:lnSpc>
                <a:spcPct val="90000"/>
              </a:lnSpc>
              <a:defRPr/>
            </a:pPr>
            <a:r>
              <a:rPr lang="en-US" altLang="en-US" sz="2400" dirty="0"/>
              <a:t>Practical experience</a:t>
            </a:r>
          </a:p>
          <a:p>
            <a:pPr eaLnBrk="1" hangingPunct="1">
              <a:lnSpc>
                <a:spcPct val="90000"/>
              </a:lnSpc>
              <a:defRPr/>
            </a:pPr>
            <a:r>
              <a:rPr lang="en-US" altLang="en-US" sz="2800" dirty="0"/>
              <a:t>We pay professionals well</a:t>
            </a:r>
          </a:p>
          <a:p>
            <a:pPr lvl="1" eaLnBrk="1" hangingPunct="1">
              <a:lnSpc>
                <a:spcPct val="90000"/>
              </a:lnSpc>
              <a:defRPr/>
            </a:pPr>
            <a:r>
              <a:rPr lang="en-US" altLang="en-US" sz="2400" dirty="0"/>
              <a:t>Doctors</a:t>
            </a:r>
          </a:p>
          <a:p>
            <a:pPr lvl="1" eaLnBrk="1" hangingPunct="1">
              <a:lnSpc>
                <a:spcPct val="90000"/>
              </a:lnSpc>
              <a:defRPr/>
            </a:pPr>
            <a:r>
              <a:rPr lang="en-US" altLang="en-US" sz="2400" dirty="0"/>
              <a:t>Lawyers</a:t>
            </a:r>
          </a:p>
          <a:p>
            <a:pPr eaLnBrk="1" hangingPunct="1">
              <a:lnSpc>
                <a:spcPct val="90000"/>
              </a:lnSpc>
              <a:defRPr/>
            </a:pPr>
            <a:r>
              <a:rPr lang="en-US" altLang="en-US" sz="2800" dirty="0"/>
              <a:t>We trust professionals to…</a:t>
            </a:r>
          </a:p>
          <a:p>
            <a:pPr lvl="1" eaLnBrk="1" hangingPunct="1">
              <a:lnSpc>
                <a:spcPct val="90000"/>
              </a:lnSpc>
              <a:defRPr/>
            </a:pPr>
            <a:r>
              <a:rPr lang="en-US" altLang="en-US" sz="2400" dirty="0"/>
              <a:t>Correctly ascertain and treat problems</a:t>
            </a:r>
          </a:p>
          <a:p>
            <a:pPr lvl="1" eaLnBrk="1" hangingPunct="1">
              <a:lnSpc>
                <a:spcPct val="90000"/>
              </a:lnSpc>
              <a:defRPr/>
            </a:pPr>
            <a:r>
              <a:rPr lang="en-US" altLang="en-US" sz="2400" dirty="0"/>
              <a:t>Take actions for the good of their clients	</a:t>
            </a:r>
          </a:p>
          <a:p>
            <a:pPr eaLnBrk="1" hangingPunct="1">
              <a:lnSpc>
                <a:spcPct val="90000"/>
              </a:lnSpc>
              <a:defRPr/>
            </a:pPr>
            <a:r>
              <a:rPr lang="en-US" altLang="en-US" sz="2800" dirty="0"/>
              <a:t>Is Computer Science a profession?</a:t>
            </a:r>
          </a:p>
          <a:p>
            <a:pPr marL="457200" lvl="1" indent="0" eaLnBrk="1" hangingPunct="1">
              <a:lnSpc>
                <a:spcPct val="90000"/>
              </a:lnSpc>
              <a:buFontTx/>
              <a:buNone/>
              <a:defRPr/>
            </a:pPr>
            <a:r>
              <a:rPr lang="en-US" altLang="en-US" sz="2400" dirty="0"/>
              <a:t>	</a:t>
            </a:r>
          </a:p>
        </p:txBody>
      </p:sp>
      <p:pic>
        <p:nvPicPr>
          <p:cNvPr id="30725" name="Picture 6" descr="C:\Users\bb10aac\AppData\Local\Microsoft\Windows\Temporary Internet Files\Content.IE5\WIZNV5RP\broken_computer[1].jpg">
            <a:extLst>
              <a:ext uri="{FF2B5EF4-FFF2-40B4-BE49-F238E27FC236}">
                <a16:creationId xmlns:a16="http://schemas.microsoft.com/office/drawing/2014/main" id="{577F7276-B7F7-4242-A854-1B9788E40BD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15000" y="2209800"/>
            <a:ext cx="3219450" cy="2133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med">
    <p:wipe dir="r"/>
  </p:transition>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p:nvPr>
        </p:nvSpPr>
        <p:spPr/>
        <p:txBody>
          <a:bodyPr/>
          <a:lstStyle/>
          <a:p>
            <a:pPr eaLnBrk="1" hangingPunct="1"/>
            <a:r>
              <a:rPr lang="en-GB" altLang="en-US" dirty="0"/>
              <a:t>British Computing Society</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1"/>
          </p:nvPr>
        </p:nvSpPr>
        <p:spPr/>
        <p:txBody>
          <a:bodyPr/>
          <a:lstStyle/>
          <a:p>
            <a:pPr eaLnBrk="1" hangingPunct="1">
              <a:defRPr/>
            </a:pPr>
            <a:endParaRPr lang="en-GB" altLang="en-US" sz="2400" dirty="0"/>
          </a:p>
          <a:p>
            <a:pPr eaLnBrk="1" hangingPunct="1">
              <a:defRPr/>
            </a:pPr>
            <a:endParaRPr lang="en-GB" altLang="en-US" sz="2400" dirty="0"/>
          </a:p>
          <a:p>
            <a:pPr marL="0" indent="0" eaLnBrk="1" hangingPunct="1">
              <a:buNone/>
              <a:defRPr/>
            </a:pPr>
            <a:endParaRPr lang="en-GB" altLang="en-US" sz="2400" dirty="0"/>
          </a:p>
          <a:p>
            <a:pPr marL="0" indent="0" eaLnBrk="1" hangingPunct="1">
              <a:buFont typeface="Arial" panose="020B0604020202020204" pitchFamily="34" charset="0"/>
              <a:buNone/>
              <a:defRPr/>
            </a:pPr>
            <a:endParaRPr lang="en-GB" altLang="en-US" sz="2400" dirty="0"/>
          </a:p>
        </p:txBody>
      </p:sp>
      <p:sp>
        <p:nvSpPr>
          <p:cNvPr id="7173" name="Slide Number Placeholder 3"/>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t"/>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4EAF49C8-D4EC-4CDF-9D19-8D049255FCFE}" type="slidenum">
              <a:rPr lang="en-US" altLang="en-US" sz="1400" smtClean="0">
                <a:latin typeface="Arial" panose="020B0604020202020204" pitchFamily="34" charset="0"/>
              </a:rPr>
              <a:pPr>
                <a:spcBef>
                  <a:spcPct val="0"/>
                </a:spcBef>
                <a:buFontTx/>
                <a:buNone/>
              </a:pPr>
              <a:t>3</a:t>
            </a:fld>
            <a:endParaRPr lang="en-US" altLang="en-US" sz="1400" dirty="0">
              <a:latin typeface="Arial" panose="020B0604020202020204" pitchFamily="34" charset="0"/>
            </a:endParaRPr>
          </a:p>
        </p:txBody>
      </p:sp>
      <p:pic>
        <p:nvPicPr>
          <p:cNvPr id="6" name="Picture 7" descr="Pink tissue paper">
            <a:extLst>
              <a:ext uri="{FF2B5EF4-FFF2-40B4-BE49-F238E27FC236}">
                <a16:creationId xmlns:a16="http://schemas.microsoft.com/office/drawing/2014/main" id="{CED1BE5D-1390-46B8-A361-E21FD156BBB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1520" y="215900"/>
            <a:ext cx="1028700" cy="1260475"/>
          </a:xfrm>
          <a:prstGeom prst="rect">
            <a:avLst/>
          </a:prstGeom>
          <a:noFill/>
          <a:ln>
            <a:noFill/>
          </a:ln>
          <a:effectLst/>
          <a:extLst>
            <a:ext uri="{909E8E84-426E-40DD-AFC4-6F175D3DCCD1}">
              <a14:hiddenFill xmlns:a14="http://schemas.microsoft.com/office/drawing/2010/main">
                <a:blipFill dpi="0" rotWithShape="0">
                  <a:blip/>
                  <a:srcRect/>
                  <a:tile tx="0" ty="0" sx="100000" sy="100000" flip="none" algn="tl"/>
                </a:blip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9" name="Rectangle 9">
            <a:extLst>
              <a:ext uri="{FF2B5EF4-FFF2-40B4-BE49-F238E27FC236}">
                <a16:creationId xmlns:a16="http://schemas.microsoft.com/office/drawing/2014/main" id="{8D33CE43-27AD-46F1-8634-CA3F65703CF0}"/>
              </a:ext>
            </a:extLst>
          </p:cNvPr>
          <p:cNvSpPr txBox="1">
            <a:spLocks noChangeArrowheads="1"/>
          </p:cNvSpPr>
          <p:nvPr/>
        </p:nvSpPr>
        <p:spPr bwMode="auto">
          <a:xfrm>
            <a:off x="457200" y="1219200"/>
            <a:ext cx="8077200" cy="4800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endParaRPr lang="en-GB" altLang="en-US" sz="2000">
              <a:ea typeface="MS PGothic" panose="020B0600070205080204" pitchFamily="34" charset="-128"/>
            </a:endParaRPr>
          </a:p>
          <a:p>
            <a:r>
              <a:rPr lang="en-GB" altLang="en-US" sz="2000">
                <a:ea typeface="MS PGothic" panose="020B0600070205080204" pitchFamily="34" charset="-128"/>
              </a:rPr>
              <a:t>As a Professional Body, BCS represents its members and the IT Profession as a whole.</a:t>
            </a:r>
          </a:p>
          <a:p>
            <a:r>
              <a:rPr lang="en-GB" altLang="en-US" sz="2000">
                <a:ea typeface="MS PGothic" panose="020B0600070205080204" pitchFamily="34" charset="-128"/>
              </a:rPr>
              <a:t>The BCS promotes the study and practice of Computing and aims to advance knowledge and education for the benefit of the public.</a:t>
            </a:r>
          </a:p>
          <a:p>
            <a:r>
              <a:rPr lang="en-GB" altLang="en-US" sz="2000">
                <a:ea typeface="MS PGothic" panose="020B0600070205080204" pitchFamily="34" charset="-128"/>
              </a:rPr>
              <a:t>What is a Profession?</a:t>
            </a:r>
          </a:p>
          <a:p>
            <a:r>
              <a:rPr lang="en-GB" altLang="en-US" sz="2000">
                <a:ea typeface="MS PGothic" panose="020B0600070205080204" pitchFamily="34" charset="-128"/>
              </a:rPr>
              <a:t>Doctor, Lawyer, Accountant</a:t>
            </a:r>
          </a:p>
          <a:p>
            <a:r>
              <a:rPr lang="en-GB" altLang="en-US" sz="2000">
                <a:ea typeface="MS PGothic" panose="020B0600070205080204" pitchFamily="34" charset="-128"/>
              </a:rPr>
              <a:t>The BCS has a code of conduct – a set of rules and guidelines for the computing professional to follow.</a:t>
            </a:r>
          </a:p>
          <a:p>
            <a:r>
              <a:rPr lang="en-GB" altLang="en-US" sz="2000">
                <a:ea typeface="MS PGothic" panose="020B0600070205080204" pitchFamily="34" charset="-128"/>
              </a:rPr>
              <a:t>Governs the behaviour of the individual</a:t>
            </a:r>
          </a:p>
          <a:p>
            <a:r>
              <a:rPr lang="en-GB" altLang="en-US" sz="2000">
                <a:ea typeface="MS PGothic" panose="020B0600070205080204" pitchFamily="34" charset="-128"/>
              </a:rPr>
              <a:t>Divided into 4 (short) sections (summarised in the next slides).</a:t>
            </a:r>
            <a:endParaRPr lang="en-GB" altLang="en-US" sz="2000" dirty="0">
              <a:ea typeface="MS PGothic" panose="020B0600070205080204" pitchFamily="34" charset="-128"/>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9">
                                            <p:txEl>
                                              <p:pRg st="1" end="1"/>
                                            </p:txEl>
                                          </p:spTgt>
                                        </p:tgtEl>
                                        <p:attrNameLst>
                                          <p:attrName>style.visibility</p:attrName>
                                        </p:attrNameLst>
                                      </p:cBhvr>
                                      <p:to>
                                        <p:strVal val="visible"/>
                                      </p:to>
                                    </p:set>
                                    <p:animEffect transition="in" filter="fade">
                                      <p:cBhvr>
                                        <p:cTn id="7" dur="500"/>
                                        <p:tgtEl>
                                          <p:spTgt spid="9">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9">
                                            <p:txEl>
                                              <p:pRg st="2" end="2"/>
                                            </p:txEl>
                                          </p:spTgt>
                                        </p:tgtEl>
                                        <p:attrNameLst>
                                          <p:attrName>style.visibility</p:attrName>
                                        </p:attrNameLst>
                                      </p:cBhvr>
                                      <p:to>
                                        <p:strVal val="visible"/>
                                      </p:to>
                                    </p:set>
                                    <p:animEffect transition="in" filter="fade">
                                      <p:cBhvr>
                                        <p:cTn id="12" dur="500"/>
                                        <p:tgtEl>
                                          <p:spTgt spid="9">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9">
                                            <p:txEl>
                                              <p:pRg st="3" end="3"/>
                                            </p:txEl>
                                          </p:spTgt>
                                        </p:tgtEl>
                                        <p:attrNameLst>
                                          <p:attrName>style.visibility</p:attrName>
                                        </p:attrNameLst>
                                      </p:cBhvr>
                                      <p:to>
                                        <p:strVal val="visible"/>
                                      </p:to>
                                    </p:set>
                                    <p:animEffect transition="in" filter="fade">
                                      <p:cBhvr>
                                        <p:cTn id="17" dur="500"/>
                                        <p:tgtEl>
                                          <p:spTgt spid="9">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9">
                                            <p:txEl>
                                              <p:pRg st="4" end="4"/>
                                            </p:txEl>
                                          </p:spTgt>
                                        </p:tgtEl>
                                        <p:attrNameLst>
                                          <p:attrName>style.visibility</p:attrName>
                                        </p:attrNameLst>
                                      </p:cBhvr>
                                      <p:to>
                                        <p:strVal val="visible"/>
                                      </p:to>
                                    </p:set>
                                    <p:animEffect transition="in" filter="fade">
                                      <p:cBhvr>
                                        <p:cTn id="22" dur="500"/>
                                        <p:tgtEl>
                                          <p:spTgt spid="9">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9">
                                            <p:txEl>
                                              <p:pRg st="5" end="5"/>
                                            </p:txEl>
                                          </p:spTgt>
                                        </p:tgtEl>
                                        <p:attrNameLst>
                                          <p:attrName>style.visibility</p:attrName>
                                        </p:attrNameLst>
                                      </p:cBhvr>
                                      <p:to>
                                        <p:strVal val="visible"/>
                                      </p:to>
                                    </p:set>
                                    <p:animEffect transition="in" filter="fade">
                                      <p:cBhvr>
                                        <p:cTn id="27" dur="500"/>
                                        <p:tgtEl>
                                          <p:spTgt spid="9">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9">
                                            <p:txEl>
                                              <p:pRg st="6" end="6"/>
                                            </p:txEl>
                                          </p:spTgt>
                                        </p:tgtEl>
                                        <p:attrNameLst>
                                          <p:attrName>style.visibility</p:attrName>
                                        </p:attrNameLst>
                                      </p:cBhvr>
                                      <p:to>
                                        <p:strVal val="visible"/>
                                      </p:to>
                                    </p:set>
                                    <p:animEffect transition="in" filter="fade">
                                      <p:cBhvr>
                                        <p:cTn id="32" dur="500"/>
                                        <p:tgtEl>
                                          <p:spTgt spid="9">
                                            <p:txEl>
                                              <p:pRg st="6" end="6"/>
                                            </p:txEl>
                                          </p:spTgt>
                                        </p:tgtEl>
                                      </p:cBhvr>
                                    </p:animEffect>
                                  </p:childTnLst>
                                </p:cTn>
                              </p:par>
                              <p:par>
                                <p:cTn id="33" presetID="10" presetClass="entr" presetSubtype="0" fill="hold" nodeType="withEffect">
                                  <p:stCondLst>
                                    <p:cond delay="0"/>
                                  </p:stCondLst>
                                  <p:childTnLst>
                                    <p:set>
                                      <p:cBhvr>
                                        <p:cTn id="34" dur="1" fill="hold">
                                          <p:stCondLst>
                                            <p:cond delay="0"/>
                                          </p:stCondLst>
                                        </p:cTn>
                                        <p:tgtEl>
                                          <p:spTgt spid="9">
                                            <p:txEl>
                                              <p:pRg st="7" end="7"/>
                                            </p:txEl>
                                          </p:spTgt>
                                        </p:tgtEl>
                                        <p:attrNameLst>
                                          <p:attrName>style.visibility</p:attrName>
                                        </p:attrNameLst>
                                      </p:cBhvr>
                                      <p:to>
                                        <p:strVal val="visible"/>
                                      </p:to>
                                    </p:set>
                                    <p:animEffect transition="in" filter="fade">
                                      <p:cBhvr>
                                        <p:cTn id="35" dur="500"/>
                                        <p:tgtEl>
                                          <p:spTgt spid="9">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a:extLst>
              <a:ext uri="{FF2B5EF4-FFF2-40B4-BE49-F238E27FC236}">
                <a16:creationId xmlns:a16="http://schemas.microsoft.com/office/drawing/2014/main" id="{6DA5623D-AAE8-4CB1-9EF1-E992A9E4D711}"/>
              </a:ext>
            </a:extLst>
          </p:cNvPr>
          <p:cNvSpPr>
            <a:spLocks noGrp="1" noChangeArrowheads="1"/>
          </p:cNvSpPr>
          <p:nvPr>
            <p:ph type="title"/>
          </p:nvPr>
        </p:nvSpPr>
        <p:spPr/>
        <p:txBody>
          <a:bodyPr/>
          <a:lstStyle/>
          <a:p>
            <a:r>
              <a:rPr lang="en-GB" altLang="en-US" dirty="0">
                <a:ea typeface="MS PGothic" panose="020B0600070205080204" pitchFamily="34" charset="-128"/>
              </a:rPr>
              <a:t>Section One Public Interest  </a:t>
            </a:r>
          </a:p>
        </p:txBody>
      </p:sp>
      <p:sp>
        <p:nvSpPr>
          <p:cNvPr id="32771" name="Content Placeholder 2">
            <a:extLst>
              <a:ext uri="{FF2B5EF4-FFF2-40B4-BE49-F238E27FC236}">
                <a16:creationId xmlns:a16="http://schemas.microsoft.com/office/drawing/2014/main" id="{0B138579-B72C-4250-9ED1-ADF354A3D88F}"/>
              </a:ext>
            </a:extLst>
          </p:cNvPr>
          <p:cNvSpPr>
            <a:spLocks noGrp="1" noChangeArrowheads="1"/>
          </p:cNvSpPr>
          <p:nvPr>
            <p:ph idx="1"/>
          </p:nvPr>
        </p:nvSpPr>
        <p:spPr>
          <a:xfrm>
            <a:off x="457200" y="1569720"/>
            <a:ext cx="8305800" cy="4221480"/>
          </a:xfrm>
        </p:spPr>
        <p:txBody>
          <a:bodyPr/>
          <a:lstStyle/>
          <a:p>
            <a:pPr>
              <a:buFont typeface="Wingdings" panose="05000000000000000000" pitchFamily="2" charset="2"/>
              <a:buNone/>
            </a:pPr>
            <a:r>
              <a:rPr lang="en-GB" altLang="en-US" sz="2400" dirty="0">
                <a:ea typeface="MS PGothic" panose="020B0600070205080204" pitchFamily="34" charset="-128"/>
              </a:rPr>
              <a:t>In your professional capacity you should:</a:t>
            </a:r>
          </a:p>
          <a:p>
            <a:pPr>
              <a:buFont typeface="Wingdings" panose="05000000000000000000" pitchFamily="2" charset="2"/>
              <a:buNone/>
            </a:pPr>
            <a:r>
              <a:rPr lang="en-GB" altLang="en-US" sz="2400" dirty="0">
                <a:ea typeface="MS PGothic" panose="020B0600070205080204" pitchFamily="34" charset="-128"/>
              </a:rPr>
              <a:t>	a) have respect for the privacy, security of others and the environment.</a:t>
            </a:r>
          </a:p>
          <a:p>
            <a:pPr>
              <a:buFont typeface="Wingdings" panose="05000000000000000000" pitchFamily="2" charset="2"/>
              <a:buNone/>
            </a:pPr>
            <a:br>
              <a:rPr lang="en-GB" altLang="en-US" sz="2400" dirty="0">
                <a:ea typeface="MS PGothic" panose="020B0600070205080204" pitchFamily="34" charset="-128"/>
              </a:rPr>
            </a:br>
            <a:r>
              <a:rPr lang="en-GB" altLang="en-US" sz="2400" dirty="0">
                <a:ea typeface="MS PGothic" panose="020B0600070205080204" pitchFamily="34" charset="-128"/>
              </a:rPr>
              <a:t>b) have respect for the rights</a:t>
            </a:r>
            <a:r>
              <a:rPr lang="en-GB" altLang="en-US" sz="2400" b="1" dirty="0">
                <a:ea typeface="MS PGothic" panose="020B0600070205080204" pitchFamily="34" charset="-128"/>
              </a:rPr>
              <a:t> </a:t>
            </a:r>
            <a:r>
              <a:rPr lang="en-GB" altLang="en-US" sz="2400" dirty="0">
                <a:ea typeface="MS PGothic" panose="020B0600070205080204" pitchFamily="34" charset="-128"/>
              </a:rPr>
              <a:t>of other people (called Third Parties)</a:t>
            </a:r>
          </a:p>
          <a:p>
            <a:pPr>
              <a:buFont typeface="Wingdings" panose="05000000000000000000" pitchFamily="2" charset="2"/>
              <a:buNone/>
            </a:pPr>
            <a:br>
              <a:rPr lang="en-GB" altLang="en-US" sz="2400" dirty="0">
                <a:ea typeface="MS PGothic" panose="020B0600070205080204" pitchFamily="34" charset="-128"/>
              </a:rPr>
            </a:br>
            <a:r>
              <a:rPr lang="en-GB" altLang="en-US" sz="2400" dirty="0">
                <a:ea typeface="MS PGothic" panose="020B0600070205080204" pitchFamily="34" charset="-128"/>
              </a:rPr>
              <a:t>c) don’t  discriminate on any grounds</a:t>
            </a:r>
          </a:p>
          <a:p>
            <a:pPr>
              <a:buFont typeface="Wingdings" panose="05000000000000000000" pitchFamily="2" charset="2"/>
              <a:buNone/>
            </a:pPr>
            <a:br>
              <a:rPr lang="en-GB" altLang="en-US" sz="2400" dirty="0">
                <a:ea typeface="MS PGothic" panose="020B0600070205080204" pitchFamily="34" charset="-128"/>
              </a:rPr>
            </a:br>
            <a:r>
              <a:rPr lang="en-GB" altLang="en-US" sz="2400" dirty="0">
                <a:ea typeface="MS PGothic" panose="020B0600070205080204" pitchFamily="34" charset="-128"/>
              </a:rPr>
              <a:t>d) promote equal access to the benefits of IT.</a:t>
            </a:r>
          </a:p>
        </p:txBody>
      </p:sp>
      <p:sp>
        <p:nvSpPr>
          <p:cNvPr id="32772" name="Date Placeholder 3">
            <a:extLst>
              <a:ext uri="{FF2B5EF4-FFF2-40B4-BE49-F238E27FC236}">
                <a16:creationId xmlns:a16="http://schemas.microsoft.com/office/drawing/2014/main" id="{62184B62-BA8E-4FC3-A80B-0B7B90542021}"/>
              </a:ext>
            </a:extLst>
          </p:cNvPr>
          <p:cNvSpPr>
            <a:spLocks noGrp="1"/>
          </p:cNvSpPr>
          <p:nvPr>
            <p:ph type="dt" sz="quarter" idx="4294967295"/>
          </p:nvPr>
        </p:nvSpPr>
        <p:spPr bwMode="auto">
          <a:xfrm>
            <a:off x="7162800" y="6397625"/>
            <a:ext cx="19050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spcBef>
                <a:spcPct val="20000"/>
              </a:spcBef>
              <a:buClr>
                <a:schemeClr val="bg2"/>
              </a:buClr>
              <a:buFont typeface="Times" panose="02020603050405020304" pitchFamily="18" charset="0"/>
              <a:buChar char="•"/>
              <a:defRPr sz="3200">
                <a:solidFill>
                  <a:schemeClr val="tx1"/>
                </a:solidFill>
                <a:latin typeface="Arial" panose="020B0604020202020204" pitchFamily="34" charset="0"/>
                <a:ea typeface="ヒラギノ角ゴ Pro W3" pitchFamily="-48" charset="-128"/>
                <a:cs typeface="Arial" panose="020B0604020202020204" pitchFamily="34" charset="0"/>
              </a:defRPr>
            </a:lvl1pPr>
            <a:lvl2pPr marL="742950" indent="-285750">
              <a:spcBef>
                <a:spcPct val="20000"/>
              </a:spcBef>
              <a:buClr>
                <a:schemeClr val="bg2"/>
              </a:buClr>
              <a:buChar char="–"/>
              <a:defRPr sz="2800">
                <a:solidFill>
                  <a:schemeClr val="tx1"/>
                </a:solidFill>
                <a:latin typeface="Arial" panose="020B0604020202020204" pitchFamily="34" charset="0"/>
                <a:ea typeface="ヒラギノ角ゴ Pro W3" pitchFamily="-48" charset="-128"/>
                <a:cs typeface="Arial" panose="020B0604020202020204" pitchFamily="34" charset="0"/>
              </a:defRPr>
            </a:lvl2pPr>
            <a:lvl3pPr marL="1143000" indent="-228600">
              <a:spcBef>
                <a:spcPct val="20000"/>
              </a:spcBef>
              <a:buClr>
                <a:schemeClr val="bg2"/>
              </a:buClr>
              <a:buChar char="•"/>
              <a:defRPr sz="2400">
                <a:solidFill>
                  <a:schemeClr val="tx1"/>
                </a:solidFill>
                <a:latin typeface="Arial" panose="020B0604020202020204" pitchFamily="34" charset="0"/>
                <a:ea typeface="ヒラギノ角ゴ Pro W3" pitchFamily="-48" charset="-128"/>
                <a:cs typeface="Arial" panose="020B0604020202020204" pitchFamily="34" charset="0"/>
              </a:defRPr>
            </a:lvl3pPr>
            <a:lvl4pPr marL="1600200" indent="-228600">
              <a:spcBef>
                <a:spcPct val="20000"/>
              </a:spcBef>
              <a:buClr>
                <a:schemeClr val="bg2"/>
              </a:buClr>
              <a:buChar char="–"/>
              <a:defRPr sz="2000">
                <a:solidFill>
                  <a:schemeClr val="tx1"/>
                </a:solidFill>
                <a:latin typeface="Arial" panose="020B0604020202020204" pitchFamily="34" charset="0"/>
                <a:ea typeface="ヒラギノ角ゴ Pro W3" pitchFamily="-48" charset="-128"/>
                <a:cs typeface="Arial" panose="020B0604020202020204" pitchFamily="34" charset="0"/>
              </a:defRPr>
            </a:lvl4pPr>
            <a:lvl5pPr marL="2057400" indent="-228600">
              <a:spcBef>
                <a:spcPct val="20000"/>
              </a:spcBef>
              <a:buClr>
                <a:schemeClr val="bg2"/>
              </a:buClr>
              <a:buChar char="»"/>
              <a:defRPr sz="2000">
                <a:solidFill>
                  <a:schemeClr val="tx1"/>
                </a:solidFill>
                <a:latin typeface="Arial" panose="020B0604020202020204" pitchFamily="34" charset="0"/>
                <a:ea typeface="ヒラギノ角ゴ Pro W3" pitchFamily="-48" charset="-128"/>
                <a:cs typeface="Arial" panose="020B0604020202020204" pitchFamily="34" charset="0"/>
              </a:defRPr>
            </a:lvl5pPr>
            <a:lvl6pPr marL="2514600" indent="-228600" eaLnBrk="0" fontAlgn="base" hangingPunct="0">
              <a:spcBef>
                <a:spcPct val="20000"/>
              </a:spcBef>
              <a:spcAft>
                <a:spcPct val="0"/>
              </a:spcAft>
              <a:buClr>
                <a:schemeClr val="bg2"/>
              </a:buClr>
              <a:buChar char="»"/>
              <a:defRPr sz="2000">
                <a:solidFill>
                  <a:schemeClr val="tx1"/>
                </a:solidFill>
                <a:latin typeface="Arial" panose="020B0604020202020204" pitchFamily="34" charset="0"/>
                <a:ea typeface="ヒラギノ角ゴ Pro W3" pitchFamily="-48" charset="-128"/>
                <a:cs typeface="Arial" panose="020B0604020202020204" pitchFamily="34" charset="0"/>
              </a:defRPr>
            </a:lvl6pPr>
            <a:lvl7pPr marL="2971800" indent="-228600" eaLnBrk="0" fontAlgn="base" hangingPunct="0">
              <a:spcBef>
                <a:spcPct val="20000"/>
              </a:spcBef>
              <a:spcAft>
                <a:spcPct val="0"/>
              </a:spcAft>
              <a:buClr>
                <a:schemeClr val="bg2"/>
              </a:buClr>
              <a:buChar char="»"/>
              <a:defRPr sz="2000">
                <a:solidFill>
                  <a:schemeClr val="tx1"/>
                </a:solidFill>
                <a:latin typeface="Arial" panose="020B0604020202020204" pitchFamily="34" charset="0"/>
                <a:ea typeface="ヒラギノ角ゴ Pro W3" pitchFamily="-48" charset="-128"/>
                <a:cs typeface="Arial" panose="020B0604020202020204" pitchFamily="34" charset="0"/>
              </a:defRPr>
            </a:lvl7pPr>
            <a:lvl8pPr marL="3429000" indent="-228600" eaLnBrk="0" fontAlgn="base" hangingPunct="0">
              <a:spcBef>
                <a:spcPct val="20000"/>
              </a:spcBef>
              <a:spcAft>
                <a:spcPct val="0"/>
              </a:spcAft>
              <a:buClr>
                <a:schemeClr val="bg2"/>
              </a:buClr>
              <a:buChar char="»"/>
              <a:defRPr sz="2000">
                <a:solidFill>
                  <a:schemeClr val="tx1"/>
                </a:solidFill>
                <a:latin typeface="Arial" panose="020B0604020202020204" pitchFamily="34" charset="0"/>
                <a:ea typeface="ヒラギノ角ゴ Pro W3" pitchFamily="-48" charset="-128"/>
                <a:cs typeface="Arial" panose="020B0604020202020204" pitchFamily="34" charset="0"/>
              </a:defRPr>
            </a:lvl8pPr>
            <a:lvl9pPr marL="3886200" indent="-228600" eaLnBrk="0" fontAlgn="base" hangingPunct="0">
              <a:spcBef>
                <a:spcPct val="20000"/>
              </a:spcBef>
              <a:spcAft>
                <a:spcPct val="0"/>
              </a:spcAft>
              <a:buClr>
                <a:schemeClr val="bg2"/>
              </a:buClr>
              <a:buChar char="»"/>
              <a:defRPr sz="2000">
                <a:solidFill>
                  <a:schemeClr val="tx1"/>
                </a:solidFill>
                <a:latin typeface="Arial" panose="020B0604020202020204" pitchFamily="34" charset="0"/>
                <a:ea typeface="ヒラギノ角ゴ Pro W3" pitchFamily="-48" charset="-128"/>
                <a:cs typeface="Arial" panose="020B0604020202020204" pitchFamily="34" charset="0"/>
              </a:defRPr>
            </a:lvl9pPr>
          </a:lstStyle>
          <a:p>
            <a:pPr algn="r" eaLnBrk="1" hangingPunct="1">
              <a:spcBef>
                <a:spcPct val="0"/>
              </a:spcBef>
              <a:buClrTx/>
              <a:buFontTx/>
              <a:buNone/>
            </a:pPr>
            <a:fld id="{F527391D-B952-48A2-BF51-D68CA5C132BC}" type="datetime4">
              <a:rPr lang="en-GB" altLang="en-US" sz="1000">
                <a:ea typeface="MS PGothic" panose="020B0600070205080204" pitchFamily="34" charset="-128"/>
              </a:rPr>
              <a:pPr algn="r" eaLnBrk="1" hangingPunct="1">
                <a:spcBef>
                  <a:spcPct val="0"/>
                </a:spcBef>
                <a:buClrTx/>
                <a:buFontTx/>
                <a:buNone/>
              </a:pPr>
              <a:t>26 October 2021</a:t>
            </a:fld>
            <a:endParaRPr lang="en-GB" altLang="en-US" sz="1000">
              <a:ea typeface="MS PGothic" panose="020B0600070205080204" pitchFamily="34" charset="-128"/>
            </a:endParaRPr>
          </a:p>
        </p:txBody>
      </p:sp>
      <p:sp>
        <p:nvSpPr>
          <p:cNvPr id="32774" name="Slide Number Placeholder 5">
            <a:extLst>
              <a:ext uri="{FF2B5EF4-FFF2-40B4-BE49-F238E27FC236}">
                <a16:creationId xmlns:a16="http://schemas.microsoft.com/office/drawing/2014/main" id="{ACFB43AE-CB4C-404A-9B99-3A0A78E0D7D3}"/>
              </a:ext>
            </a:extLst>
          </p:cNvPr>
          <p:cNvSpPr>
            <a:spLocks noGrp="1"/>
          </p:cNvSpPr>
          <p:nvPr>
            <p:ph type="sldNum" sz="quarter" idx="10"/>
          </p:nvPr>
        </p:nvSpPr>
        <p:spPr>
          <a:xfrm>
            <a:off x="1524000" y="6248400"/>
            <a:ext cx="1295400" cy="4572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bg2"/>
              </a:buClr>
              <a:buFont typeface="Times" panose="02020603050405020304" pitchFamily="18" charset="0"/>
              <a:buChar char="•"/>
              <a:defRPr sz="3200">
                <a:solidFill>
                  <a:schemeClr val="tx1"/>
                </a:solidFill>
                <a:latin typeface="Arial" panose="020B0604020202020204" pitchFamily="34" charset="0"/>
                <a:ea typeface="ヒラギノ角ゴ Pro W3" pitchFamily="-48" charset="-128"/>
                <a:cs typeface="Arial" panose="020B0604020202020204" pitchFamily="34" charset="0"/>
              </a:defRPr>
            </a:lvl1pPr>
            <a:lvl2pPr marL="742950" indent="-285750">
              <a:spcBef>
                <a:spcPct val="20000"/>
              </a:spcBef>
              <a:buClr>
                <a:schemeClr val="bg2"/>
              </a:buClr>
              <a:buChar char="–"/>
              <a:defRPr sz="2800">
                <a:solidFill>
                  <a:schemeClr val="tx1"/>
                </a:solidFill>
                <a:latin typeface="Arial" panose="020B0604020202020204" pitchFamily="34" charset="0"/>
                <a:ea typeface="ヒラギノ角ゴ Pro W3" pitchFamily="-48" charset="-128"/>
                <a:cs typeface="Arial" panose="020B0604020202020204" pitchFamily="34" charset="0"/>
              </a:defRPr>
            </a:lvl2pPr>
            <a:lvl3pPr marL="1143000" indent="-228600">
              <a:spcBef>
                <a:spcPct val="20000"/>
              </a:spcBef>
              <a:buClr>
                <a:schemeClr val="bg2"/>
              </a:buClr>
              <a:buChar char="•"/>
              <a:defRPr sz="2400">
                <a:solidFill>
                  <a:schemeClr val="tx1"/>
                </a:solidFill>
                <a:latin typeface="Arial" panose="020B0604020202020204" pitchFamily="34" charset="0"/>
                <a:ea typeface="ヒラギノ角ゴ Pro W3" pitchFamily="-48" charset="-128"/>
                <a:cs typeface="Arial" panose="020B0604020202020204" pitchFamily="34" charset="0"/>
              </a:defRPr>
            </a:lvl3pPr>
            <a:lvl4pPr marL="1600200" indent="-228600">
              <a:spcBef>
                <a:spcPct val="20000"/>
              </a:spcBef>
              <a:buClr>
                <a:schemeClr val="bg2"/>
              </a:buClr>
              <a:buChar char="–"/>
              <a:defRPr sz="2000">
                <a:solidFill>
                  <a:schemeClr val="tx1"/>
                </a:solidFill>
                <a:latin typeface="Arial" panose="020B0604020202020204" pitchFamily="34" charset="0"/>
                <a:ea typeface="ヒラギノ角ゴ Pro W3" pitchFamily="-48" charset="-128"/>
                <a:cs typeface="Arial" panose="020B0604020202020204" pitchFamily="34" charset="0"/>
              </a:defRPr>
            </a:lvl4pPr>
            <a:lvl5pPr marL="2057400" indent="-228600">
              <a:spcBef>
                <a:spcPct val="20000"/>
              </a:spcBef>
              <a:buClr>
                <a:schemeClr val="bg2"/>
              </a:buClr>
              <a:buChar char="»"/>
              <a:defRPr sz="2000">
                <a:solidFill>
                  <a:schemeClr val="tx1"/>
                </a:solidFill>
                <a:latin typeface="Arial" panose="020B0604020202020204" pitchFamily="34" charset="0"/>
                <a:ea typeface="ヒラギノ角ゴ Pro W3" pitchFamily="-48" charset="-128"/>
                <a:cs typeface="Arial" panose="020B0604020202020204" pitchFamily="34" charset="0"/>
              </a:defRPr>
            </a:lvl5pPr>
            <a:lvl6pPr marL="2514600" indent="-228600" eaLnBrk="0" fontAlgn="base" hangingPunct="0">
              <a:spcBef>
                <a:spcPct val="20000"/>
              </a:spcBef>
              <a:spcAft>
                <a:spcPct val="0"/>
              </a:spcAft>
              <a:buClr>
                <a:schemeClr val="bg2"/>
              </a:buClr>
              <a:buChar char="»"/>
              <a:defRPr sz="2000">
                <a:solidFill>
                  <a:schemeClr val="tx1"/>
                </a:solidFill>
                <a:latin typeface="Arial" panose="020B0604020202020204" pitchFamily="34" charset="0"/>
                <a:ea typeface="ヒラギノ角ゴ Pro W3" pitchFamily="-48" charset="-128"/>
                <a:cs typeface="Arial" panose="020B0604020202020204" pitchFamily="34" charset="0"/>
              </a:defRPr>
            </a:lvl6pPr>
            <a:lvl7pPr marL="2971800" indent="-228600" eaLnBrk="0" fontAlgn="base" hangingPunct="0">
              <a:spcBef>
                <a:spcPct val="20000"/>
              </a:spcBef>
              <a:spcAft>
                <a:spcPct val="0"/>
              </a:spcAft>
              <a:buClr>
                <a:schemeClr val="bg2"/>
              </a:buClr>
              <a:buChar char="»"/>
              <a:defRPr sz="2000">
                <a:solidFill>
                  <a:schemeClr val="tx1"/>
                </a:solidFill>
                <a:latin typeface="Arial" panose="020B0604020202020204" pitchFamily="34" charset="0"/>
                <a:ea typeface="ヒラギノ角ゴ Pro W3" pitchFamily="-48" charset="-128"/>
                <a:cs typeface="Arial" panose="020B0604020202020204" pitchFamily="34" charset="0"/>
              </a:defRPr>
            </a:lvl7pPr>
            <a:lvl8pPr marL="3429000" indent="-228600" eaLnBrk="0" fontAlgn="base" hangingPunct="0">
              <a:spcBef>
                <a:spcPct val="20000"/>
              </a:spcBef>
              <a:spcAft>
                <a:spcPct val="0"/>
              </a:spcAft>
              <a:buClr>
                <a:schemeClr val="bg2"/>
              </a:buClr>
              <a:buChar char="»"/>
              <a:defRPr sz="2000">
                <a:solidFill>
                  <a:schemeClr val="tx1"/>
                </a:solidFill>
                <a:latin typeface="Arial" panose="020B0604020202020204" pitchFamily="34" charset="0"/>
                <a:ea typeface="ヒラギノ角ゴ Pro W3" pitchFamily="-48" charset="-128"/>
                <a:cs typeface="Arial" panose="020B0604020202020204" pitchFamily="34" charset="0"/>
              </a:defRPr>
            </a:lvl8pPr>
            <a:lvl9pPr marL="3886200" indent="-228600" eaLnBrk="0" fontAlgn="base" hangingPunct="0">
              <a:spcBef>
                <a:spcPct val="20000"/>
              </a:spcBef>
              <a:spcAft>
                <a:spcPct val="0"/>
              </a:spcAft>
              <a:buClr>
                <a:schemeClr val="bg2"/>
              </a:buClr>
              <a:buChar char="»"/>
              <a:defRPr sz="2000">
                <a:solidFill>
                  <a:schemeClr val="tx1"/>
                </a:solidFill>
                <a:latin typeface="Arial" panose="020B0604020202020204" pitchFamily="34" charset="0"/>
                <a:ea typeface="ヒラギノ角ゴ Pro W3" pitchFamily="-48" charset="-128"/>
                <a:cs typeface="Arial" panose="020B0604020202020204" pitchFamily="34" charset="0"/>
              </a:defRPr>
            </a:lvl9pPr>
          </a:lstStyle>
          <a:p>
            <a:pPr eaLnBrk="1" hangingPunct="1">
              <a:spcBef>
                <a:spcPct val="0"/>
              </a:spcBef>
              <a:buClrTx/>
              <a:buFontTx/>
              <a:buNone/>
            </a:pPr>
            <a:fld id="{B28F9CAD-8557-4832-A6A8-9C77AA57B4E7}" type="slidenum">
              <a:rPr lang="en-GB" altLang="en-US" sz="1400">
                <a:ea typeface="MS PGothic" panose="020B0600070205080204" pitchFamily="34" charset="-128"/>
              </a:rPr>
              <a:pPr eaLnBrk="1" hangingPunct="1">
                <a:spcBef>
                  <a:spcPct val="0"/>
                </a:spcBef>
                <a:buClrTx/>
                <a:buFontTx/>
                <a:buNone/>
              </a:pPr>
              <a:t>4</a:t>
            </a:fld>
            <a:endParaRPr lang="en-GB" altLang="en-US" sz="1400" dirty="0">
              <a:ea typeface="MS PGothic" panose="020B0600070205080204" pitchFamily="34" charset="-128"/>
            </a:endParaRPr>
          </a:p>
        </p:txBody>
      </p:sp>
      <p:pic>
        <p:nvPicPr>
          <p:cNvPr id="32775" name="Picture 7" descr="Pink tissue paper">
            <a:extLst>
              <a:ext uri="{FF2B5EF4-FFF2-40B4-BE49-F238E27FC236}">
                <a16:creationId xmlns:a16="http://schemas.microsoft.com/office/drawing/2014/main" id="{E12D722E-1042-477A-A7C7-06FFC0A8652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1520" y="122556"/>
            <a:ext cx="1028700" cy="1260475"/>
          </a:xfrm>
          <a:prstGeom prst="rect">
            <a:avLst/>
          </a:prstGeom>
          <a:noFill/>
          <a:ln>
            <a:noFill/>
          </a:ln>
          <a:effectLst/>
          <a:extLst>
            <a:ext uri="{909E8E84-426E-40DD-AFC4-6F175D3DCCD1}">
              <a14:hiddenFill xmlns:a14="http://schemas.microsoft.com/office/drawing/2010/main">
                <a:blipFill dpi="0" rotWithShape="0">
                  <a:blip/>
                  <a:srcRect/>
                  <a:tile tx="0" ty="0" sx="100000" sy="100000" flip="none" algn="tl"/>
                </a:blip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ransition spd="slow"/>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itle 1">
            <a:extLst>
              <a:ext uri="{FF2B5EF4-FFF2-40B4-BE49-F238E27FC236}">
                <a16:creationId xmlns:a16="http://schemas.microsoft.com/office/drawing/2014/main" id="{A306AAF7-A248-484F-8BED-EBB505443C74}"/>
              </a:ext>
            </a:extLst>
          </p:cNvPr>
          <p:cNvSpPr>
            <a:spLocks noGrp="1" noChangeArrowheads="1"/>
          </p:cNvSpPr>
          <p:nvPr>
            <p:ph type="title"/>
          </p:nvPr>
        </p:nvSpPr>
        <p:spPr/>
        <p:txBody>
          <a:bodyPr/>
          <a:lstStyle/>
          <a:p>
            <a:r>
              <a:rPr lang="en-GB" altLang="en-US">
                <a:ea typeface="MS PGothic" panose="020B0600070205080204" pitchFamily="34" charset="-128"/>
              </a:rPr>
              <a:t>Section 2 Professional Competence   </a:t>
            </a:r>
          </a:p>
        </p:txBody>
      </p:sp>
      <p:sp>
        <p:nvSpPr>
          <p:cNvPr id="33795" name="Content Placeholder 2">
            <a:extLst>
              <a:ext uri="{FF2B5EF4-FFF2-40B4-BE49-F238E27FC236}">
                <a16:creationId xmlns:a16="http://schemas.microsoft.com/office/drawing/2014/main" id="{86B6FD3A-56CC-41CC-B8A4-3E43A25AFDA0}"/>
              </a:ext>
            </a:extLst>
          </p:cNvPr>
          <p:cNvSpPr>
            <a:spLocks noGrp="1" noChangeArrowheads="1"/>
          </p:cNvSpPr>
          <p:nvPr>
            <p:ph idx="1"/>
          </p:nvPr>
        </p:nvSpPr>
        <p:spPr>
          <a:xfrm>
            <a:off x="457200" y="1219200"/>
            <a:ext cx="8305800" cy="4800600"/>
          </a:xfrm>
        </p:spPr>
        <p:txBody>
          <a:bodyPr/>
          <a:lstStyle/>
          <a:p>
            <a:pPr>
              <a:buFont typeface="Wingdings" panose="05000000000000000000" pitchFamily="2" charset="2"/>
              <a:buNone/>
            </a:pPr>
            <a:br>
              <a:rPr lang="en-GB" altLang="en-US" sz="1600" dirty="0">
                <a:ea typeface="MS PGothic" panose="020B0600070205080204" pitchFamily="34" charset="-128"/>
              </a:rPr>
            </a:br>
            <a:r>
              <a:rPr lang="en-GB" altLang="en-US" sz="2400" dirty="0">
                <a:ea typeface="MS PGothic" panose="020B0600070205080204" pitchFamily="34" charset="-128"/>
              </a:rPr>
              <a:t>a) Don’t claim to do something you cannot!</a:t>
            </a:r>
          </a:p>
          <a:p>
            <a:pPr>
              <a:buFont typeface="Wingdings" panose="05000000000000000000" pitchFamily="2" charset="2"/>
              <a:buNone/>
            </a:pPr>
            <a:br>
              <a:rPr lang="en-GB" altLang="en-US" sz="2400" dirty="0">
                <a:ea typeface="MS PGothic" panose="020B0600070205080204" pitchFamily="34" charset="-128"/>
              </a:rPr>
            </a:br>
            <a:r>
              <a:rPr lang="en-GB" altLang="en-US" sz="2400" dirty="0">
                <a:ea typeface="MS PGothic" panose="020B0600070205080204" pitchFamily="34" charset="-128"/>
              </a:rPr>
              <a:t>b) Keep your skills up-to-date</a:t>
            </a:r>
          </a:p>
          <a:p>
            <a:pPr>
              <a:buFont typeface="Wingdings" panose="05000000000000000000" pitchFamily="2" charset="2"/>
              <a:buNone/>
            </a:pPr>
            <a:br>
              <a:rPr lang="en-GB" altLang="en-US" sz="2400" dirty="0">
                <a:ea typeface="MS PGothic" panose="020B0600070205080204" pitchFamily="34" charset="-128"/>
              </a:rPr>
            </a:br>
            <a:r>
              <a:rPr lang="en-GB" altLang="en-US" sz="2400" dirty="0">
                <a:ea typeface="MS PGothic" panose="020B0600070205080204" pitchFamily="34" charset="-128"/>
              </a:rPr>
              <a:t>c) Know the law - Understand which laws are applicable              to your profession</a:t>
            </a:r>
          </a:p>
          <a:p>
            <a:pPr>
              <a:buFont typeface="Wingdings" panose="05000000000000000000" pitchFamily="2" charset="2"/>
              <a:buNone/>
            </a:pPr>
            <a:br>
              <a:rPr lang="en-GB" altLang="en-US" sz="2400" dirty="0">
                <a:ea typeface="MS PGothic" panose="020B0600070205080204" pitchFamily="34" charset="-128"/>
              </a:rPr>
            </a:br>
            <a:r>
              <a:rPr lang="en-GB" altLang="en-US" sz="2400" dirty="0">
                <a:ea typeface="MS PGothic" panose="020B0600070205080204" pitchFamily="34" charset="-128"/>
              </a:rPr>
              <a:t>d) Don’t disrespect others</a:t>
            </a:r>
          </a:p>
          <a:p>
            <a:pPr>
              <a:buFont typeface="Wingdings" panose="05000000000000000000" pitchFamily="2" charset="2"/>
              <a:buNone/>
            </a:pPr>
            <a:br>
              <a:rPr lang="en-GB" altLang="en-US" sz="2400" dirty="0">
                <a:ea typeface="MS PGothic" panose="020B0600070205080204" pitchFamily="34" charset="-128"/>
              </a:rPr>
            </a:br>
            <a:r>
              <a:rPr lang="en-GB" altLang="en-US" sz="2400" dirty="0">
                <a:ea typeface="MS PGothic" panose="020B0600070205080204" pitchFamily="34" charset="-128"/>
              </a:rPr>
              <a:t>f) Don’t take bribes or be persuaded to act in an unethical way.</a:t>
            </a:r>
            <a:br>
              <a:rPr lang="en-GB" altLang="en-US" sz="2400" dirty="0">
                <a:ea typeface="MS PGothic" panose="020B0600070205080204" pitchFamily="34" charset="-128"/>
              </a:rPr>
            </a:br>
            <a:endParaRPr lang="en-GB" altLang="en-US" sz="2400" dirty="0">
              <a:ea typeface="MS PGothic" panose="020B0600070205080204" pitchFamily="34" charset="-128"/>
            </a:endParaRPr>
          </a:p>
        </p:txBody>
      </p:sp>
      <p:sp>
        <p:nvSpPr>
          <p:cNvPr id="33796" name="Date Placeholder 3">
            <a:extLst>
              <a:ext uri="{FF2B5EF4-FFF2-40B4-BE49-F238E27FC236}">
                <a16:creationId xmlns:a16="http://schemas.microsoft.com/office/drawing/2014/main" id="{93221770-0232-4C12-A800-767B223C25B1}"/>
              </a:ext>
            </a:extLst>
          </p:cNvPr>
          <p:cNvSpPr>
            <a:spLocks noGrp="1"/>
          </p:cNvSpPr>
          <p:nvPr>
            <p:ph type="dt" sz="quarter" idx="4294967295"/>
          </p:nvPr>
        </p:nvSpPr>
        <p:spPr bwMode="auto">
          <a:xfrm>
            <a:off x="7162800" y="6397625"/>
            <a:ext cx="19050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spcBef>
                <a:spcPct val="20000"/>
              </a:spcBef>
              <a:buClr>
                <a:schemeClr val="bg2"/>
              </a:buClr>
              <a:buFont typeface="Times" panose="02020603050405020304" pitchFamily="18" charset="0"/>
              <a:buChar char="•"/>
              <a:defRPr sz="3200">
                <a:solidFill>
                  <a:schemeClr val="tx1"/>
                </a:solidFill>
                <a:latin typeface="Arial" panose="020B0604020202020204" pitchFamily="34" charset="0"/>
                <a:ea typeface="ヒラギノ角ゴ Pro W3" pitchFamily="-48" charset="-128"/>
                <a:cs typeface="Arial" panose="020B0604020202020204" pitchFamily="34" charset="0"/>
              </a:defRPr>
            </a:lvl1pPr>
            <a:lvl2pPr marL="742950" indent="-285750">
              <a:spcBef>
                <a:spcPct val="20000"/>
              </a:spcBef>
              <a:buClr>
                <a:schemeClr val="bg2"/>
              </a:buClr>
              <a:buChar char="–"/>
              <a:defRPr sz="2800">
                <a:solidFill>
                  <a:schemeClr val="tx1"/>
                </a:solidFill>
                <a:latin typeface="Arial" panose="020B0604020202020204" pitchFamily="34" charset="0"/>
                <a:ea typeface="ヒラギノ角ゴ Pro W3" pitchFamily="-48" charset="-128"/>
                <a:cs typeface="Arial" panose="020B0604020202020204" pitchFamily="34" charset="0"/>
              </a:defRPr>
            </a:lvl2pPr>
            <a:lvl3pPr marL="1143000" indent="-228600">
              <a:spcBef>
                <a:spcPct val="20000"/>
              </a:spcBef>
              <a:buClr>
                <a:schemeClr val="bg2"/>
              </a:buClr>
              <a:buChar char="•"/>
              <a:defRPr sz="2400">
                <a:solidFill>
                  <a:schemeClr val="tx1"/>
                </a:solidFill>
                <a:latin typeface="Arial" panose="020B0604020202020204" pitchFamily="34" charset="0"/>
                <a:ea typeface="ヒラギノ角ゴ Pro W3" pitchFamily="-48" charset="-128"/>
                <a:cs typeface="Arial" panose="020B0604020202020204" pitchFamily="34" charset="0"/>
              </a:defRPr>
            </a:lvl3pPr>
            <a:lvl4pPr marL="1600200" indent="-228600">
              <a:spcBef>
                <a:spcPct val="20000"/>
              </a:spcBef>
              <a:buClr>
                <a:schemeClr val="bg2"/>
              </a:buClr>
              <a:buChar char="–"/>
              <a:defRPr sz="2000">
                <a:solidFill>
                  <a:schemeClr val="tx1"/>
                </a:solidFill>
                <a:latin typeface="Arial" panose="020B0604020202020204" pitchFamily="34" charset="0"/>
                <a:ea typeface="ヒラギノ角ゴ Pro W3" pitchFamily="-48" charset="-128"/>
                <a:cs typeface="Arial" panose="020B0604020202020204" pitchFamily="34" charset="0"/>
              </a:defRPr>
            </a:lvl4pPr>
            <a:lvl5pPr marL="2057400" indent="-228600">
              <a:spcBef>
                <a:spcPct val="20000"/>
              </a:spcBef>
              <a:buClr>
                <a:schemeClr val="bg2"/>
              </a:buClr>
              <a:buChar char="»"/>
              <a:defRPr sz="2000">
                <a:solidFill>
                  <a:schemeClr val="tx1"/>
                </a:solidFill>
                <a:latin typeface="Arial" panose="020B0604020202020204" pitchFamily="34" charset="0"/>
                <a:ea typeface="ヒラギノ角ゴ Pro W3" pitchFamily="-48" charset="-128"/>
                <a:cs typeface="Arial" panose="020B0604020202020204" pitchFamily="34" charset="0"/>
              </a:defRPr>
            </a:lvl5pPr>
            <a:lvl6pPr marL="2514600" indent="-228600" eaLnBrk="0" fontAlgn="base" hangingPunct="0">
              <a:spcBef>
                <a:spcPct val="20000"/>
              </a:spcBef>
              <a:spcAft>
                <a:spcPct val="0"/>
              </a:spcAft>
              <a:buClr>
                <a:schemeClr val="bg2"/>
              </a:buClr>
              <a:buChar char="»"/>
              <a:defRPr sz="2000">
                <a:solidFill>
                  <a:schemeClr val="tx1"/>
                </a:solidFill>
                <a:latin typeface="Arial" panose="020B0604020202020204" pitchFamily="34" charset="0"/>
                <a:ea typeface="ヒラギノ角ゴ Pro W3" pitchFamily="-48" charset="-128"/>
                <a:cs typeface="Arial" panose="020B0604020202020204" pitchFamily="34" charset="0"/>
              </a:defRPr>
            </a:lvl6pPr>
            <a:lvl7pPr marL="2971800" indent="-228600" eaLnBrk="0" fontAlgn="base" hangingPunct="0">
              <a:spcBef>
                <a:spcPct val="20000"/>
              </a:spcBef>
              <a:spcAft>
                <a:spcPct val="0"/>
              </a:spcAft>
              <a:buClr>
                <a:schemeClr val="bg2"/>
              </a:buClr>
              <a:buChar char="»"/>
              <a:defRPr sz="2000">
                <a:solidFill>
                  <a:schemeClr val="tx1"/>
                </a:solidFill>
                <a:latin typeface="Arial" panose="020B0604020202020204" pitchFamily="34" charset="0"/>
                <a:ea typeface="ヒラギノ角ゴ Pro W3" pitchFamily="-48" charset="-128"/>
                <a:cs typeface="Arial" panose="020B0604020202020204" pitchFamily="34" charset="0"/>
              </a:defRPr>
            </a:lvl7pPr>
            <a:lvl8pPr marL="3429000" indent="-228600" eaLnBrk="0" fontAlgn="base" hangingPunct="0">
              <a:spcBef>
                <a:spcPct val="20000"/>
              </a:spcBef>
              <a:spcAft>
                <a:spcPct val="0"/>
              </a:spcAft>
              <a:buClr>
                <a:schemeClr val="bg2"/>
              </a:buClr>
              <a:buChar char="»"/>
              <a:defRPr sz="2000">
                <a:solidFill>
                  <a:schemeClr val="tx1"/>
                </a:solidFill>
                <a:latin typeface="Arial" panose="020B0604020202020204" pitchFamily="34" charset="0"/>
                <a:ea typeface="ヒラギノ角ゴ Pro W3" pitchFamily="-48" charset="-128"/>
                <a:cs typeface="Arial" panose="020B0604020202020204" pitchFamily="34" charset="0"/>
              </a:defRPr>
            </a:lvl8pPr>
            <a:lvl9pPr marL="3886200" indent="-228600" eaLnBrk="0" fontAlgn="base" hangingPunct="0">
              <a:spcBef>
                <a:spcPct val="20000"/>
              </a:spcBef>
              <a:spcAft>
                <a:spcPct val="0"/>
              </a:spcAft>
              <a:buClr>
                <a:schemeClr val="bg2"/>
              </a:buClr>
              <a:buChar char="»"/>
              <a:defRPr sz="2000">
                <a:solidFill>
                  <a:schemeClr val="tx1"/>
                </a:solidFill>
                <a:latin typeface="Arial" panose="020B0604020202020204" pitchFamily="34" charset="0"/>
                <a:ea typeface="ヒラギノ角ゴ Pro W3" pitchFamily="-48" charset="-128"/>
                <a:cs typeface="Arial" panose="020B0604020202020204" pitchFamily="34" charset="0"/>
              </a:defRPr>
            </a:lvl9pPr>
          </a:lstStyle>
          <a:p>
            <a:pPr algn="r" eaLnBrk="1" hangingPunct="1">
              <a:spcBef>
                <a:spcPct val="0"/>
              </a:spcBef>
              <a:buClrTx/>
              <a:buFontTx/>
              <a:buNone/>
            </a:pPr>
            <a:fld id="{BA7E7A85-8EEF-4A68-82F2-BA5C7D237498}" type="datetime4">
              <a:rPr lang="en-GB" altLang="en-US" sz="1000">
                <a:ea typeface="MS PGothic" panose="020B0600070205080204" pitchFamily="34" charset="-128"/>
              </a:rPr>
              <a:pPr algn="r" eaLnBrk="1" hangingPunct="1">
                <a:spcBef>
                  <a:spcPct val="0"/>
                </a:spcBef>
                <a:buClrTx/>
                <a:buFontTx/>
                <a:buNone/>
              </a:pPr>
              <a:t>26 October 2021</a:t>
            </a:fld>
            <a:endParaRPr lang="en-GB" altLang="en-US" sz="1000">
              <a:ea typeface="MS PGothic" panose="020B0600070205080204" pitchFamily="34" charset="-128"/>
            </a:endParaRPr>
          </a:p>
        </p:txBody>
      </p:sp>
      <p:sp>
        <p:nvSpPr>
          <p:cNvPr id="33797" name="Footer Placeholder 4">
            <a:extLst>
              <a:ext uri="{FF2B5EF4-FFF2-40B4-BE49-F238E27FC236}">
                <a16:creationId xmlns:a16="http://schemas.microsoft.com/office/drawing/2014/main" id="{1B237470-F076-43A5-B030-B1D0A763300A}"/>
              </a:ext>
            </a:extLst>
          </p:cNvPr>
          <p:cNvSpPr>
            <a:spLocks noGrp="1"/>
          </p:cNvSpPr>
          <p:nvPr>
            <p:ph type="ftr" sz="quarter" idx="4294967295"/>
          </p:nvPr>
        </p:nvSpPr>
        <p:spPr bwMode="auto">
          <a:xfrm>
            <a:off x="3276600" y="6248400"/>
            <a:ext cx="28956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bg2"/>
              </a:buClr>
              <a:buFont typeface="Times" panose="02020603050405020304" pitchFamily="18" charset="0"/>
              <a:buChar char="•"/>
              <a:defRPr sz="3200">
                <a:solidFill>
                  <a:schemeClr val="tx1"/>
                </a:solidFill>
                <a:latin typeface="Arial" panose="020B0604020202020204" pitchFamily="34" charset="0"/>
                <a:ea typeface="ヒラギノ角ゴ Pro W3" pitchFamily="-48" charset="-128"/>
                <a:cs typeface="Arial" panose="020B0604020202020204" pitchFamily="34" charset="0"/>
              </a:defRPr>
            </a:lvl1pPr>
            <a:lvl2pPr marL="742950" indent="-285750">
              <a:spcBef>
                <a:spcPct val="20000"/>
              </a:spcBef>
              <a:buClr>
                <a:schemeClr val="bg2"/>
              </a:buClr>
              <a:buChar char="–"/>
              <a:defRPr sz="2800">
                <a:solidFill>
                  <a:schemeClr val="tx1"/>
                </a:solidFill>
                <a:latin typeface="Arial" panose="020B0604020202020204" pitchFamily="34" charset="0"/>
                <a:ea typeface="ヒラギノ角ゴ Pro W3" pitchFamily="-48" charset="-128"/>
                <a:cs typeface="Arial" panose="020B0604020202020204" pitchFamily="34" charset="0"/>
              </a:defRPr>
            </a:lvl2pPr>
            <a:lvl3pPr marL="1143000" indent="-228600">
              <a:spcBef>
                <a:spcPct val="20000"/>
              </a:spcBef>
              <a:buClr>
                <a:schemeClr val="bg2"/>
              </a:buClr>
              <a:buChar char="•"/>
              <a:defRPr sz="2400">
                <a:solidFill>
                  <a:schemeClr val="tx1"/>
                </a:solidFill>
                <a:latin typeface="Arial" panose="020B0604020202020204" pitchFamily="34" charset="0"/>
                <a:ea typeface="ヒラギノ角ゴ Pro W3" pitchFamily="-48" charset="-128"/>
                <a:cs typeface="Arial" panose="020B0604020202020204" pitchFamily="34" charset="0"/>
              </a:defRPr>
            </a:lvl3pPr>
            <a:lvl4pPr marL="1600200" indent="-228600">
              <a:spcBef>
                <a:spcPct val="20000"/>
              </a:spcBef>
              <a:buClr>
                <a:schemeClr val="bg2"/>
              </a:buClr>
              <a:buChar char="–"/>
              <a:defRPr sz="2000">
                <a:solidFill>
                  <a:schemeClr val="tx1"/>
                </a:solidFill>
                <a:latin typeface="Arial" panose="020B0604020202020204" pitchFamily="34" charset="0"/>
                <a:ea typeface="ヒラギノ角ゴ Pro W3" pitchFamily="-48" charset="-128"/>
                <a:cs typeface="Arial" panose="020B0604020202020204" pitchFamily="34" charset="0"/>
              </a:defRPr>
            </a:lvl4pPr>
            <a:lvl5pPr marL="2057400" indent="-228600">
              <a:spcBef>
                <a:spcPct val="20000"/>
              </a:spcBef>
              <a:buClr>
                <a:schemeClr val="bg2"/>
              </a:buClr>
              <a:buChar char="»"/>
              <a:defRPr sz="2000">
                <a:solidFill>
                  <a:schemeClr val="tx1"/>
                </a:solidFill>
                <a:latin typeface="Arial" panose="020B0604020202020204" pitchFamily="34" charset="0"/>
                <a:ea typeface="ヒラギノ角ゴ Pro W3" pitchFamily="-48" charset="-128"/>
                <a:cs typeface="Arial" panose="020B0604020202020204" pitchFamily="34" charset="0"/>
              </a:defRPr>
            </a:lvl5pPr>
            <a:lvl6pPr marL="2514600" indent="-228600" eaLnBrk="0" fontAlgn="base" hangingPunct="0">
              <a:spcBef>
                <a:spcPct val="20000"/>
              </a:spcBef>
              <a:spcAft>
                <a:spcPct val="0"/>
              </a:spcAft>
              <a:buClr>
                <a:schemeClr val="bg2"/>
              </a:buClr>
              <a:buChar char="»"/>
              <a:defRPr sz="2000">
                <a:solidFill>
                  <a:schemeClr val="tx1"/>
                </a:solidFill>
                <a:latin typeface="Arial" panose="020B0604020202020204" pitchFamily="34" charset="0"/>
                <a:ea typeface="ヒラギノ角ゴ Pro W3" pitchFamily="-48" charset="-128"/>
                <a:cs typeface="Arial" panose="020B0604020202020204" pitchFamily="34" charset="0"/>
              </a:defRPr>
            </a:lvl6pPr>
            <a:lvl7pPr marL="2971800" indent="-228600" eaLnBrk="0" fontAlgn="base" hangingPunct="0">
              <a:spcBef>
                <a:spcPct val="20000"/>
              </a:spcBef>
              <a:spcAft>
                <a:spcPct val="0"/>
              </a:spcAft>
              <a:buClr>
                <a:schemeClr val="bg2"/>
              </a:buClr>
              <a:buChar char="»"/>
              <a:defRPr sz="2000">
                <a:solidFill>
                  <a:schemeClr val="tx1"/>
                </a:solidFill>
                <a:latin typeface="Arial" panose="020B0604020202020204" pitchFamily="34" charset="0"/>
                <a:ea typeface="ヒラギノ角ゴ Pro W3" pitchFamily="-48" charset="-128"/>
                <a:cs typeface="Arial" panose="020B0604020202020204" pitchFamily="34" charset="0"/>
              </a:defRPr>
            </a:lvl7pPr>
            <a:lvl8pPr marL="3429000" indent="-228600" eaLnBrk="0" fontAlgn="base" hangingPunct="0">
              <a:spcBef>
                <a:spcPct val="20000"/>
              </a:spcBef>
              <a:spcAft>
                <a:spcPct val="0"/>
              </a:spcAft>
              <a:buClr>
                <a:schemeClr val="bg2"/>
              </a:buClr>
              <a:buChar char="»"/>
              <a:defRPr sz="2000">
                <a:solidFill>
                  <a:schemeClr val="tx1"/>
                </a:solidFill>
                <a:latin typeface="Arial" panose="020B0604020202020204" pitchFamily="34" charset="0"/>
                <a:ea typeface="ヒラギノ角ゴ Pro W3" pitchFamily="-48" charset="-128"/>
                <a:cs typeface="Arial" panose="020B0604020202020204" pitchFamily="34" charset="0"/>
              </a:defRPr>
            </a:lvl8pPr>
            <a:lvl9pPr marL="3886200" indent="-228600" eaLnBrk="0" fontAlgn="base" hangingPunct="0">
              <a:spcBef>
                <a:spcPct val="20000"/>
              </a:spcBef>
              <a:spcAft>
                <a:spcPct val="0"/>
              </a:spcAft>
              <a:buClr>
                <a:schemeClr val="bg2"/>
              </a:buClr>
              <a:buChar char="»"/>
              <a:defRPr sz="2000">
                <a:solidFill>
                  <a:schemeClr val="tx1"/>
                </a:solidFill>
                <a:latin typeface="Arial" panose="020B0604020202020204" pitchFamily="34" charset="0"/>
                <a:ea typeface="ヒラギノ角ゴ Pro W3" pitchFamily="-48" charset="-128"/>
                <a:cs typeface="Arial" panose="020B0604020202020204" pitchFamily="34" charset="0"/>
              </a:defRPr>
            </a:lvl9pPr>
          </a:lstStyle>
          <a:p>
            <a:pPr eaLnBrk="1" hangingPunct="1">
              <a:spcBef>
                <a:spcPct val="0"/>
              </a:spcBef>
              <a:buClrTx/>
              <a:buFontTx/>
              <a:buNone/>
            </a:pPr>
            <a:endParaRPr lang="en-GB" altLang="en-US" sz="1000">
              <a:ea typeface="MS PGothic" panose="020B0600070205080204" pitchFamily="34" charset="-128"/>
            </a:endParaRPr>
          </a:p>
        </p:txBody>
      </p:sp>
      <p:sp>
        <p:nvSpPr>
          <p:cNvPr id="33798" name="Slide Number Placeholder 5">
            <a:extLst>
              <a:ext uri="{FF2B5EF4-FFF2-40B4-BE49-F238E27FC236}">
                <a16:creationId xmlns:a16="http://schemas.microsoft.com/office/drawing/2014/main" id="{92D1C62E-4EF0-4C48-B52E-D6D5341B8381}"/>
              </a:ext>
            </a:extLst>
          </p:cNvPr>
          <p:cNvSpPr>
            <a:spLocks noGrp="1"/>
          </p:cNvSpPr>
          <p:nvPr>
            <p:ph type="sldNum" sz="quarter" idx="10"/>
          </p:nvPr>
        </p:nvSpPr>
        <p:spPr>
          <a:xfrm>
            <a:off x="1524000" y="6248400"/>
            <a:ext cx="1295400" cy="4572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bg2"/>
              </a:buClr>
              <a:buFont typeface="Times" panose="02020603050405020304" pitchFamily="18" charset="0"/>
              <a:buChar char="•"/>
              <a:defRPr sz="3200">
                <a:solidFill>
                  <a:schemeClr val="tx1"/>
                </a:solidFill>
                <a:latin typeface="Arial" panose="020B0604020202020204" pitchFamily="34" charset="0"/>
                <a:ea typeface="ヒラギノ角ゴ Pro W3" pitchFamily="-48" charset="-128"/>
                <a:cs typeface="Arial" panose="020B0604020202020204" pitchFamily="34" charset="0"/>
              </a:defRPr>
            </a:lvl1pPr>
            <a:lvl2pPr marL="742950" indent="-285750">
              <a:spcBef>
                <a:spcPct val="20000"/>
              </a:spcBef>
              <a:buClr>
                <a:schemeClr val="bg2"/>
              </a:buClr>
              <a:buChar char="–"/>
              <a:defRPr sz="2800">
                <a:solidFill>
                  <a:schemeClr val="tx1"/>
                </a:solidFill>
                <a:latin typeface="Arial" panose="020B0604020202020204" pitchFamily="34" charset="0"/>
                <a:ea typeface="ヒラギノ角ゴ Pro W3" pitchFamily="-48" charset="-128"/>
                <a:cs typeface="Arial" panose="020B0604020202020204" pitchFamily="34" charset="0"/>
              </a:defRPr>
            </a:lvl2pPr>
            <a:lvl3pPr marL="1143000" indent="-228600">
              <a:spcBef>
                <a:spcPct val="20000"/>
              </a:spcBef>
              <a:buClr>
                <a:schemeClr val="bg2"/>
              </a:buClr>
              <a:buChar char="•"/>
              <a:defRPr sz="2400">
                <a:solidFill>
                  <a:schemeClr val="tx1"/>
                </a:solidFill>
                <a:latin typeface="Arial" panose="020B0604020202020204" pitchFamily="34" charset="0"/>
                <a:ea typeface="ヒラギノ角ゴ Pro W3" pitchFamily="-48" charset="-128"/>
                <a:cs typeface="Arial" panose="020B0604020202020204" pitchFamily="34" charset="0"/>
              </a:defRPr>
            </a:lvl3pPr>
            <a:lvl4pPr marL="1600200" indent="-228600">
              <a:spcBef>
                <a:spcPct val="20000"/>
              </a:spcBef>
              <a:buClr>
                <a:schemeClr val="bg2"/>
              </a:buClr>
              <a:buChar char="–"/>
              <a:defRPr sz="2000">
                <a:solidFill>
                  <a:schemeClr val="tx1"/>
                </a:solidFill>
                <a:latin typeface="Arial" panose="020B0604020202020204" pitchFamily="34" charset="0"/>
                <a:ea typeface="ヒラギノ角ゴ Pro W3" pitchFamily="-48" charset="-128"/>
                <a:cs typeface="Arial" panose="020B0604020202020204" pitchFamily="34" charset="0"/>
              </a:defRPr>
            </a:lvl4pPr>
            <a:lvl5pPr marL="2057400" indent="-228600">
              <a:spcBef>
                <a:spcPct val="20000"/>
              </a:spcBef>
              <a:buClr>
                <a:schemeClr val="bg2"/>
              </a:buClr>
              <a:buChar char="»"/>
              <a:defRPr sz="2000">
                <a:solidFill>
                  <a:schemeClr val="tx1"/>
                </a:solidFill>
                <a:latin typeface="Arial" panose="020B0604020202020204" pitchFamily="34" charset="0"/>
                <a:ea typeface="ヒラギノ角ゴ Pro W3" pitchFamily="-48" charset="-128"/>
                <a:cs typeface="Arial" panose="020B0604020202020204" pitchFamily="34" charset="0"/>
              </a:defRPr>
            </a:lvl5pPr>
            <a:lvl6pPr marL="2514600" indent="-228600" eaLnBrk="0" fontAlgn="base" hangingPunct="0">
              <a:spcBef>
                <a:spcPct val="20000"/>
              </a:spcBef>
              <a:spcAft>
                <a:spcPct val="0"/>
              </a:spcAft>
              <a:buClr>
                <a:schemeClr val="bg2"/>
              </a:buClr>
              <a:buChar char="»"/>
              <a:defRPr sz="2000">
                <a:solidFill>
                  <a:schemeClr val="tx1"/>
                </a:solidFill>
                <a:latin typeface="Arial" panose="020B0604020202020204" pitchFamily="34" charset="0"/>
                <a:ea typeface="ヒラギノ角ゴ Pro W3" pitchFamily="-48" charset="-128"/>
                <a:cs typeface="Arial" panose="020B0604020202020204" pitchFamily="34" charset="0"/>
              </a:defRPr>
            </a:lvl6pPr>
            <a:lvl7pPr marL="2971800" indent="-228600" eaLnBrk="0" fontAlgn="base" hangingPunct="0">
              <a:spcBef>
                <a:spcPct val="20000"/>
              </a:spcBef>
              <a:spcAft>
                <a:spcPct val="0"/>
              </a:spcAft>
              <a:buClr>
                <a:schemeClr val="bg2"/>
              </a:buClr>
              <a:buChar char="»"/>
              <a:defRPr sz="2000">
                <a:solidFill>
                  <a:schemeClr val="tx1"/>
                </a:solidFill>
                <a:latin typeface="Arial" panose="020B0604020202020204" pitchFamily="34" charset="0"/>
                <a:ea typeface="ヒラギノ角ゴ Pro W3" pitchFamily="-48" charset="-128"/>
                <a:cs typeface="Arial" panose="020B0604020202020204" pitchFamily="34" charset="0"/>
              </a:defRPr>
            </a:lvl7pPr>
            <a:lvl8pPr marL="3429000" indent="-228600" eaLnBrk="0" fontAlgn="base" hangingPunct="0">
              <a:spcBef>
                <a:spcPct val="20000"/>
              </a:spcBef>
              <a:spcAft>
                <a:spcPct val="0"/>
              </a:spcAft>
              <a:buClr>
                <a:schemeClr val="bg2"/>
              </a:buClr>
              <a:buChar char="»"/>
              <a:defRPr sz="2000">
                <a:solidFill>
                  <a:schemeClr val="tx1"/>
                </a:solidFill>
                <a:latin typeface="Arial" panose="020B0604020202020204" pitchFamily="34" charset="0"/>
                <a:ea typeface="ヒラギノ角ゴ Pro W3" pitchFamily="-48" charset="-128"/>
                <a:cs typeface="Arial" panose="020B0604020202020204" pitchFamily="34" charset="0"/>
              </a:defRPr>
            </a:lvl8pPr>
            <a:lvl9pPr marL="3886200" indent="-228600" eaLnBrk="0" fontAlgn="base" hangingPunct="0">
              <a:spcBef>
                <a:spcPct val="20000"/>
              </a:spcBef>
              <a:spcAft>
                <a:spcPct val="0"/>
              </a:spcAft>
              <a:buClr>
                <a:schemeClr val="bg2"/>
              </a:buClr>
              <a:buChar char="»"/>
              <a:defRPr sz="2000">
                <a:solidFill>
                  <a:schemeClr val="tx1"/>
                </a:solidFill>
                <a:latin typeface="Arial" panose="020B0604020202020204" pitchFamily="34" charset="0"/>
                <a:ea typeface="ヒラギノ角ゴ Pro W3" pitchFamily="-48" charset="-128"/>
                <a:cs typeface="Arial" panose="020B0604020202020204" pitchFamily="34" charset="0"/>
              </a:defRPr>
            </a:lvl9pPr>
          </a:lstStyle>
          <a:p>
            <a:pPr eaLnBrk="1" hangingPunct="1">
              <a:spcBef>
                <a:spcPct val="0"/>
              </a:spcBef>
              <a:buClrTx/>
              <a:buFontTx/>
              <a:buNone/>
            </a:pPr>
            <a:fld id="{B6EA5180-A634-4BB2-9B0C-DEEAC09E963B}" type="slidenum">
              <a:rPr lang="en-GB" altLang="en-US" sz="1400">
                <a:ea typeface="MS PGothic" panose="020B0600070205080204" pitchFamily="34" charset="-128"/>
              </a:rPr>
              <a:pPr eaLnBrk="1" hangingPunct="1">
                <a:spcBef>
                  <a:spcPct val="0"/>
                </a:spcBef>
                <a:buClrTx/>
                <a:buFontTx/>
                <a:buNone/>
              </a:pPr>
              <a:t>5</a:t>
            </a:fld>
            <a:endParaRPr lang="en-GB" altLang="en-US" sz="1400">
              <a:ea typeface="MS PGothic" panose="020B0600070205080204" pitchFamily="34" charset="-128"/>
            </a:endParaRPr>
          </a:p>
        </p:txBody>
      </p:sp>
      <p:pic>
        <p:nvPicPr>
          <p:cNvPr id="33799" name="Picture 7" descr="Pink tissue paper">
            <a:extLst>
              <a:ext uri="{FF2B5EF4-FFF2-40B4-BE49-F238E27FC236}">
                <a16:creationId xmlns:a16="http://schemas.microsoft.com/office/drawing/2014/main" id="{85B8A5FB-82C7-4F10-AF28-39D27F35FAB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1520" y="280536"/>
            <a:ext cx="1028700" cy="1260475"/>
          </a:xfrm>
          <a:prstGeom prst="rect">
            <a:avLst/>
          </a:prstGeom>
          <a:noFill/>
          <a:ln>
            <a:noFill/>
          </a:ln>
          <a:effectLst/>
          <a:extLst>
            <a:ext uri="{909E8E84-426E-40DD-AFC4-6F175D3DCCD1}">
              <a14:hiddenFill xmlns:a14="http://schemas.microsoft.com/office/drawing/2010/main">
                <a:blipFill dpi="0" rotWithShape="0">
                  <a:blip/>
                  <a:srcRect/>
                  <a:tile tx="0" ty="0" sx="100000" sy="100000" flip="none" algn="tl"/>
                </a:blip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ransition spd="slow"/>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itle 1">
            <a:extLst>
              <a:ext uri="{FF2B5EF4-FFF2-40B4-BE49-F238E27FC236}">
                <a16:creationId xmlns:a16="http://schemas.microsoft.com/office/drawing/2014/main" id="{361D86B5-52FD-43C2-B361-8E946092E420}"/>
              </a:ext>
            </a:extLst>
          </p:cNvPr>
          <p:cNvSpPr>
            <a:spLocks noGrp="1" noChangeArrowheads="1"/>
          </p:cNvSpPr>
          <p:nvPr>
            <p:ph type="title"/>
          </p:nvPr>
        </p:nvSpPr>
        <p:spPr>
          <a:xfrm>
            <a:off x="925606" y="346075"/>
            <a:ext cx="8229600" cy="1143000"/>
          </a:xfrm>
        </p:spPr>
        <p:txBody>
          <a:bodyPr/>
          <a:lstStyle/>
          <a:p>
            <a:r>
              <a:rPr lang="en-GB" altLang="en-US" dirty="0">
                <a:ea typeface="MS PGothic" panose="020B0600070205080204" pitchFamily="34" charset="-128"/>
              </a:rPr>
              <a:t>Section 3 Duty to your Employer (Relevant Authority)</a:t>
            </a:r>
          </a:p>
        </p:txBody>
      </p:sp>
      <p:sp>
        <p:nvSpPr>
          <p:cNvPr id="34819" name="Content Placeholder 2">
            <a:extLst>
              <a:ext uri="{FF2B5EF4-FFF2-40B4-BE49-F238E27FC236}">
                <a16:creationId xmlns:a16="http://schemas.microsoft.com/office/drawing/2014/main" id="{5559C185-7B01-4966-96A9-A158172F6BD0}"/>
              </a:ext>
            </a:extLst>
          </p:cNvPr>
          <p:cNvSpPr>
            <a:spLocks noGrp="1" noChangeArrowheads="1"/>
          </p:cNvSpPr>
          <p:nvPr>
            <p:ph idx="1"/>
          </p:nvPr>
        </p:nvSpPr>
        <p:spPr>
          <a:xfrm>
            <a:off x="152400" y="1295400"/>
            <a:ext cx="8915400" cy="4724400"/>
          </a:xfrm>
        </p:spPr>
        <p:txBody>
          <a:bodyPr/>
          <a:lstStyle/>
          <a:p>
            <a:pPr>
              <a:buFont typeface="Wingdings" panose="05000000000000000000" pitchFamily="2" charset="2"/>
              <a:buNone/>
            </a:pPr>
            <a:endParaRPr lang="en-GB" altLang="en-US" sz="2400" dirty="0">
              <a:ea typeface="MS PGothic" panose="020B0600070205080204" pitchFamily="34" charset="-128"/>
            </a:endParaRPr>
          </a:p>
          <a:p>
            <a:pPr>
              <a:buFont typeface="Wingdings" panose="05000000000000000000" pitchFamily="2" charset="2"/>
              <a:buNone/>
            </a:pPr>
            <a:r>
              <a:rPr lang="en-GB" altLang="en-US" sz="2400" dirty="0">
                <a:ea typeface="MS PGothic" panose="020B0600070205080204" pitchFamily="34" charset="-128"/>
              </a:rPr>
              <a:t> 	a)  Do a good job with due care and diligence.</a:t>
            </a:r>
          </a:p>
          <a:p>
            <a:pPr>
              <a:buFont typeface="Wingdings" panose="05000000000000000000" pitchFamily="2" charset="2"/>
              <a:buNone/>
            </a:pPr>
            <a:br>
              <a:rPr lang="en-GB" altLang="ja-JP" sz="2400" dirty="0">
                <a:ea typeface="MS PGothic" panose="020B0600070205080204" pitchFamily="34" charset="-128"/>
              </a:rPr>
            </a:br>
            <a:r>
              <a:rPr lang="en-GB" altLang="ja-JP" sz="2400" dirty="0">
                <a:ea typeface="MS PGothic" panose="020B0600070205080204" pitchFamily="34" charset="-128"/>
              </a:rPr>
              <a:t>b) Avoid any situation that may give rise to a conflict of interest</a:t>
            </a:r>
            <a:r>
              <a:rPr lang="en-GB" altLang="ja-JP" sz="2400" dirty="0">
                <a:solidFill>
                  <a:srgbClr val="FF0000"/>
                </a:solidFill>
                <a:ea typeface="MS PGothic" panose="020B0600070205080204" pitchFamily="34" charset="-128"/>
              </a:rPr>
              <a:t> </a:t>
            </a:r>
            <a:r>
              <a:rPr lang="en-GB" altLang="ja-JP" sz="2400" dirty="0">
                <a:ea typeface="MS PGothic" panose="020B0600070205080204" pitchFamily="34" charset="-128"/>
              </a:rPr>
              <a:t>between you and your employer.</a:t>
            </a:r>
          </a:p>
          <a:p>
            <a:pPr>
              <a:buFont typeface="Wingdings" panose="05000000000000000000" pitchFamily="2" charset="2"/>
              <a:buNone/>
            </a:pPr>
            <a:br>
              <a:rPr lang="en-GB" altLang="ja-JP" sz="2400" dirty="0">
                <a:ea typeface="MS PGothic" panose="020B0600070205080204" pitchFamily="34" charset="-128"/>
              </a:rPr>
            </a:br>
            <a:r>
              <a:rPr lang="en-GB" altLang="ja-JP" sz="2400" dirty="0">
                <a:ea typeface="MS PGothic" panose="020B0600070205080204" pitchFamily="34" charset="-128"/>
              </a:rPr>
              <a:t>c) accept professional responsibility – don’t blame others</a:t>
            </a:r>
          </a:p>
          <a:p>
            <a:pPr>
              <a:buFont typeface="Wingdings" panose="05000000000000000000" pitchFamily="2" charset="2"/>
              <a:buNone/>
            </a:pPr>
            <a:r>
              <a:rPr lang="en-GB" altLang="ja-JP" sz="2400" dirty="0">
                <a:ea typeface="MS PGothic" panose="020B0600070205080204" pitchFamily="34" charset="-128"/>
              </a:rPr>
              <a:t> </a:t>
            </a:r>
            <a:br>
              <a:rPr lang="en-GB" altLang="ja-JP" sz="2400" dirty="0">
                <a:ea typeface="MS PGothic" panose="020B0600070205080204" pitchFamily="34" charset="-128"/>
              </a:rPr>
            </a:br>
            <a:r>
              <a:rPr lang="en-GB" altLang="ja-JP" sz="2400" dirty="0">
                <a:ea typeface="MS PGothic" panose="020B0600070205080204" pitchFamily="34" charset="-128"/>
              </a:rPr>
              <a:t>d) don’t give away Company secrets for personal gain.</a:t>
            </a:r>
          </a:p>
          <a:p>
            <a:pPr>
              <a:buFont typeface="Wingdings" panose="05000000000000000000" pitchFamily="2" charset="2"/>
              <a:buNone/>
            </a:pPr>
            <a:br>
              <a:rPr lang="en-GB" altLang="ja-JP" sz="2400" dirty="0">
                <a:ea typeface="MS PGothic" panose="020B0600070205080204" pitchFamily="34" charset="-128"/>
              </a:rPr>
            </a:br>
            <a:r>
              <a:rPr lang="en-GB" altLang="ja-JP" sz="2400" dirty="0">
                <a:ea typeface="MS PGothic" panose="020B0600070205080204" pitchFamily="34" charset="-128"/>
              </a:rPr>
              <a:t>e) Don’t mislead people  or withhold information on the performance of products, systems or services, or pull the wool over peoples’ eyes.</a:t>
            </a:r>
            <a:endParaRPr lang="en-GB" altLang="en-US" sz="2400" dirty="0">
              <a:ea typeface="MS PGothic" panose="020B0600070205080204" pitchFamily="34" charset="-128"/>
            </a:endParaRPr>
          </a:p>
        </p:txBody>
      </p:sp>
      <p:sp>
        <p:nvSpPr>
          <p:cNvPr id="34820" name="Date Placeholder 3">
            <a:extLst>
              <a:ext uri="{FF2B5EF4-FFF2-40B4-BE49-F238E27FC236}">
                <a16:creationId xmlns:a16="http://schemas.microsoft.com/office/drawing/2014/main" id="{A3BC038E-9A6C-4A23-9321-8AF8BA68F5B6}"/>
              </a:ext>
            </a:extLst>
          </p:cNvPr>
          <p:cNvSpPr>
            <a:spLocks noGrp="1"/>
          </p:cNvSpPr>
          <p:nvPr>
            <p:ph type="dt" sz="quarter" idx="4294967295"/>
          </p:nvPr>
        </p:nvSpPr>
        <p:spPr bwMode="auto">
          <a:xfrm>
            <a:off x="7162800" y="6397625"/>
            <a:ext cx="19050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spcBef>
                <a:spcPct val="20000"/>
              </a:spcBef>
              <a:buClr>
                <a:schemeClr val="bg2"/>
              </a:buClr>
              <a:buFont typeface="Times" panose="02020603050405020304" pitchFamily="18" charset="0"/>
              <a:buChar char="•"/>
              <a:defRPr sz="3200">
                <a:solidFill>
                  <a:schemeClr val="tx1"/>
                </a:solidFill>
                <a:latin typeface="Arial" panose="020B0604020202020204" pitchFamily="34" charset="0"/>
                <a:ea typeface="ヒラギノ角ゴ Pro W3" pitchFamily="-48" charset="-128"/>
                <a:cs typeface="Arial" panose="020B0604020202020204" pitchFamily="34" charset="0"/>
              </a:defRPr>
            </a:lvl1pPr>
            <a:lvl2pPr marL="742950" indent="-285750">
              <a:spcBef>
                <a:spcPct val="20000"/>
              </a:spcBef>
              <a:buClr>
                <a:schemeClr val="bg2"/>
              </a:buClr>
              <a:buChar char="–"/>
              <a:defRPr sz="2800">
                <a:solidFill>
                  <a:schemeClr val="tx1"/>
                </a:solidFill>
                <a:latin typeface="Arial" panose="020B0604020202020204" pitchFamily="34" charset="0"/>
                <a:ea typeface="ヒラギノ角ゴ Pro W3" pitchFamily="-48" charset="-128"/>
                <a:cs typeface="Arial" panose="020B0604020202020204" pitchFamily="34" charset="0"/>
              </a:defRPr>
            </a:lvl2pPr>
            <a:lvl3pPr marL="1143000" indent="-228600">
              <a:spcBef>
                <a:spcPct val="20000"/>
              </a:spcBef>
              <a:buClr>
                <a:schemeClr val="bg2"/>
              </a:buClr>
              <a:buChar char="•"/>
              <a:defRPr sz="2400">
                <a:solidFill>
                  <a:schemeClr val="tx1"/>
                </a:solidFill>
                <a:latin typeface="Arial" panose="020B0604020202020204" pitchFamily="34" charset="0"/>
                <a:ea typeface="ヒラギノ角ゴ Pro W3" pitchFamily="-48" charset="-128"/>
                <a:cs typeface="Arial" panose="020B0604020202020204" pitchFamily="34" charset="0"/>
              </a:defRPr>
            </a:lvl3pPr>
            <a:lvl4pPr marL="1600200" indent="-228600">
              <a:spcBef>
                <a:spcPct val="20000"/>
              </a:spcBef>
              <a:buClr>
                <a:schemeClr val="bg2"/>
              </a:buClr>
              <a:buChar char="–"/>
              <a:defRPr sz="2000">
                <a:solidFill>
                  <a:schemeClr val="tx1"/>
                </a:solidFill>
                <a:latin typeface="Arial" panose="020B0604020202020204" pitchFamily="34" charset="0"/>
                <a:ea typeface="ヒラギノ角ゴ Pro W3" pitchFamily="-48" charset="-128"/>
                <a:cs typeface="Arial" panose="020B0604020202020204" pitchFamily="34" charset="0"/>
              </a:defRPr>
            </a:lvl4pPr>
            <a:lvl5pPr marL="2057400" indent="-228600">
              <a:spcBef>
                <a:spcPct val="20000"/>
              </a:spcBef>
              <a:buClr>
                <a:schemeClr val="bg2"/>
              </a:buClr>
              <a:buChar char="»"/>
              <a:defRPr sz="2000">
                <a:solidFill>
                  <a:schemeClr val="tx1"/>
                </a:solidFill>
                <a:latin typeface="Arial" panose="020B0604020202020204" pitchFamily="34" charset="0"/>
                <a:ea typeface="ヒラギノ角ゴ Pro W3" pitchFamily="-48" charset="-128"/>
                <a:cs typeface="Arial" panose="020B0604020202020204" pitchFamily="34" charset="0"/>
              </a:defRPr>
            </a:lvl5pPr>
            <a:lvl6pPr marL="2514600" indent="-228600" eaLnBrk="0" fontAlgn="base" hangingPunct="0">
              <a:spcBef>
                <a:spcPct val="20000"/>
              </a:spcBef>
              <a:spcAft>
                <a:spcPct val="0"/>
              </a:spcAft>
              <a:buClr>
                <a:schemeClr val="bg2"/>
              </a:buClr>
              <a:buChar char="»"/>
              <a:defRPr sz="2000">
                <a:solidFill>
                  <a:schemeClr val="tx1"/>
                </a:solidFill>
                <a:latin typeface="Arial" panose="020B0604020202020204" pitchFamily="34" charset="0"/>
                <a:ea typeface="ヒラギノ角ゴ Pro W3" pitchFamily="-48" charset="-128"/>
                <a:cs typeface="Arial" panose="020B0604020202020204" pitchFamily="34" charset="0"/>
              </a:defRPr>
            </a:lvl6pPr>
            <a:lvl7pPr marL="2971800" indent="-228600" eaLnBrk="0" fontAlgn="base" hangingPunct="0">
              <a:spcBef>
                <a:spcPct val="20000"/>
              </a:spcBef>
              <a:spcAft>
                <a:spcPct val="0"/>
              </a:spcAft>
              <a:buClr>
                <a:schemeClr val="bg2"/>
              </a:buClr>
              <a:buChar char="»"/>
              <a:defRPr sz="2000">
                <a:solidFill>
                  <a:schemeClr val="tx1"/>
                </a:solidFill>
                <a:latin typeface="Arial" panose="020B0604020202020204" pitchFamily="34" charset="0"/>
                <a:ea typeface="ヒラギノ角ゴ Pro W3" pitchFamily="-48" charset="-128"/>
                <a:cs typeface="Arial" panose="020B0604020202020204" pitchFamily="34" charset="0"/>
              </a:defRPr>
            </a:lvl7pPr>
            <a:lvl8pPr marL="3429000" indent="-228600" eaLnBrk="0" fontAlgn="base" hangingPunct="0">
              <a:spcBef>
                <a:spcPct val="20000"/>
              </a:spcBef>
              <a:spcAft>
                <a:spcPct val="0"/>
              </a:spcAft>
              <a:buClr>
                <a:schemeClr val="bg2"/>
              </a:buClr>
              <a:buChar char="»"/>
              <a:defRPr sz="2000">
                <a:solidFill>
                  <a:schemeClr val="tx1"/>
                </a:solidFill>
                <a:latin typeface="Arial" panose="020B0604020202020204" pitchFamily="34" charset="0"/>
                <a:ea typeface="ヒラギノ角ゴ Pro W3" pitchFamily="-48" charset="-128"/>
                <a:cs typeface="Arial" panose="020B0604020202020204" pitchFamily="34" charset="0"/>
              </a:defRPr>
            </a:lvl8pPr>
            <a:lvl9pPr marL="3886200" indent="-228600" eaLnBrk="0" fontAlgn="base" hangingPunct="0">
              <a:spcBef>
                <a:spcPct val="20000"/>
              </a:spcBef>
              <a:spcAft>
                <a:spcPct val="0"/>
              </a:spcAft>
              <a:buClr>
                <a:schemeClr val="bg2"/>
              </a:buClr>
              <a:buChar char="»"/>
              <a:defRPr sz="2000">
                <a:solidFill>
                  <a:schemeClr val="tx1"/>
                </a:solidFill>
                <a:latin typeface="Arial" panose="020B0604020202020204" pitchFamily="34" charset="0"/>
                <a:ea typeface="ヒラギノ角ゴ Pro W3" pitchFamily="-48" charset="-128"/>
                <a:cs typeface="Arial" panose="020B0604020202020204" pitchFamily="34" charset="0"/>
              </a:defRPr>
            </a:lvl9pPr>
          </a:lstStyle>
          <a:p>
            <a:pPr algn="r" eaLnBrk="1" hangingPunct="1">
              <a:spcBef>
                <a:spcPct val="0"/>
              </a:spcBef>
              <a:buClrTx/>
              <a:buFontTx/>
              <a:buNone/>
            </a:pPr>
            <a:fld id="{AD67479A-3E00-4BF3-9F5A-2980629E7CC8}" type="datetime4">
              <a:rPr lang="en-GB" altLang="en-US" sz="1000">
                <a:ea typeface="MS PGothic" panose="020B0600070205080204" pitchFamily="34" charset="-128"/>
              </a:rPr>
              <a:pPr algn="r" eaLnBrk="1" hangingPunct="1">
                <a:spcBef>
                  <a:spcPct val="0"/>
                </a:spcBef>
                <a:buClrTx/>
                <a:buFontTx/>
                <a:buNone/>
              </a:pPr>
              <a:t>26 October 2021</a:t>
            </a:fld>
            <a:endParaRPr lang="en-GB" altLang="en-US" sz="1000">
              <a:ea typeface="MS PGothic" panose="020B0600070205080204" pitchFamily="34" charset="-128"/>
            </a:endParaRPr>
          </a:p>
        </p:txBody>
      </p:sp>
      <p:sp>
        <p:nvSpPr>
          <p:cNvPr id="34822" name="Slide Number Placeholder 5">
            <a:extLst>
              <a:ext uri="{FF2B5EF4-FFF2-40B4-BE49-F238E27FC236}">
                <a16:creationId xmlns:a16="http://schemas.microsoft.com/office/drawing/2014/main" id="{F6332756-45EF-4C3F-A20D-D4F8FA0934EB}"/>
              </a:ext>
            </a:extLst>
          </p:cNvPr>
          <p:cNvSpPr>
            <a:spLocks noGrp="1"/>
          </p:cNvSpPr>
          <p:nvPr>
            <p:ph type="sldNum" sz="quarter" idx="10"/>
          </p:nvPr>
        </p:nvSpPr>
        <p:spPr>
          <a:xfrm>
            <a:off x="1524000" y="6248400"/>
            <a:ext cx="1295400" cy="4572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bg2"/>
              </a:buClr>
              <a:buFont typeface="Times" panose="02020603050405020304" pitchFamily="18" charset="0"/>
              <a:buChar char="•"/>
              <a:defRPr sz="3200">
                <a:solidFill>
                  <a:schemeClr val="tx1"/>
                </a:solidFill>
                <a:latin typeface="Arial" panose="020B0604020202020204" pitchFamily="34" charset="0"/>
                <a:ea typeface="ヒラギノ角ゴ Pro W3" pitchFamily="-48" charset="-128"/>
                <a:cs typeface="Arial" panose="020B0604020202020204" pitchFamily="34" charset="0"/>
              </a:defRPr>
            </a:lvl1pPr>
            <a:lvl2pPr marL="742950" indent="-285750">
              <a:spcBef>
                <a:spcPct val="20000"/>
              </a:spcBef>
              <a:buClr>
                <a:schemeClr val="bg2"/>
              </a:buClr>
              <a:buChar char="–"/>
              <a:defRPr sz="2800">
                <a:solidFill>
                  <a:schemeClr val="tx1"/>
                </a:solidFill>
                <a:latin typeface="Arial" panose="020B0604020202020204" pitchFamily="34" charset="0"/>
                <a:ea typeface="ヒラギノ角ゴ Pro W3" pitchFamily="-48" charset="-128"/>
                <a:cs typeface="Arial" panose="020B0604020202020204" pitchFamily="34" charset="0"/>
              </a:defRPr>
            </a:lvl2pPr>
            <a:lvl3pPr marL="1143000" indent="-228600">
              <a:spcBef>
                <a:spcPct val="20000"/>
              </a:spcBef>
              <a:buClr>
                <a:schemeClr val="bg2"/>
              </a:buClr>
              <a:buChar char="•"/>
              <a:defRPr sz="2400">
                <a:solidFill>
                  <a:schemeClr val="tx1"/>
                </a:solidFill>
                <a:latin typeface="Arial" panose="020B0604020202020204" pitchFamily="34" charset="0"/>
                <a:ea typeface="ヒラギノ角ゴ Pro W3" pitchFamily="-48" charset="-128"/>
                <a:cs typeface="Arial" panose="020B0604020202020204" pitchFamily="34" charset="0"/>
              </a:defRPr>
            </a:lvl3pPr>
            <a:lvl4pPr marL="1600200" indent="-228600">
              <a:spcBef>
                <a:spcPct val="20000"/>
              </a:spcBef>
              <a:buClr>
                <a:schemeClr val="bg2"/>
              </a:buClr>
              <a:buChar char="–"/>
              <a:defRPr sz="2000">
                <a:solidFill>
                  <a:schemeClr val="tx1"/>
                </a:solidFill>
                <a:latin typeface="Arial" panose="020B0604020202020204" pitchFamily="34" charset="0"/>
                <a:ea typeface="ヒラギノ角ゴ Pro W3" pitchFamily="-48" charset="-128"/>
                <a:cs typeface="Arial" panose="020B0604020202020204" pitchFamily="34" charset="0"/>
              </a:defRPr>
            </a:lvl4pPr>
            <a:lvl5pPr marL="2057400" indent="-228600">
              <a:spcBef>
                <a:spcPct val="20000"/>
              </a:spcBef>
              <a:buClr>
                <a:schemeClr val="bg2"/>
              </a:buClr>
              <a:buChar char="»"/>
              <a:defRPr sz="2000">
                <a:solidFill>
                  <a:schemeClr val="tx1"/>
                </a:solidFill>
                <a:latin typeface="Arial" panose="020B0604020202020204" pitchFamily="34" charset="0"/>
                <a:ea typeface="ヒラギノ角ゴ Pro W3" pitchFamily="-48" charset="-128"/>
                <a:cs typeface="Arial" panose="020B0604020202020204" pitchFamily="34" charset="0"/>
              </a:defRPr>
            </a:lvl5pPr>
            <a:lvl6pPr marL="2514600" indent="-228600" eaLnBrk="0" fontAlgn="base" hangingPunct="0">
              <a:spcBef>
                <a:spcPct val="20000"/>
              </a:spcBef>
              <a:spcAft>
                <a:spcPct val="0"/>
              </a:spcAft>
              <a:buClr>
                <a:schemeClr val="bg2"/>
              </a:buClr>
              <a:buChar char="»"/>
              <a:defRPr sz="2000">
                <a:solidFill>
                  <a:schemeClr val="tx1"/>
                </a:solidFill>
                <a:latin typeface="Arial" panose="020B0604020202020204" pitchFamily="34" charset="0"/>
                <a:ea typeface="ヒラギノ角ゴ Pro W3" pitchFamily="-48" charset="-128"/>
                <a:cs typeface="Arial" panose="020B0604020202020204" pitchFamily="34" charset="0"/>
              </a:defRPr>
            </a:lvl6pPr>
            <a:lvl7pPr marL="2971800" indent="-228600" eaLnBrk="0" fontAlgn="base" hangingPunct="0">
              <a:spcBef>
                <a:spcPct val="20000"/>
              </a:spcBef>
              <a:spcAft>
                <a:spcPct val="0"/>
              </a:spcAft>
              <a:buClr>
                <a:schemeClr val="bg2"/>
              </a:buClr>
              <a:buChar char="»"/>
              <a:defRPr sz="2000">
                <a:solidFill>
                  <a:schemeClr val="tx1"/>
                </a:solidFill>
                <a:latin typeface="Arial" panose="020B0604020202020204" pitchFamily="34" charset="0"/>
                <a:ea typeface="ヒラギノ角ゴ Pro W3" pitchFamily="-48" charset="-128"/>
                <a:cs typeface="Arial" panose="020B0604020202020204" pitchFamily="34" charset="0"/>
              </a:defRPr>
            </a:lvl7pPr>
            <a:lvl8pPr marL="3429000" indent="-228600" eaLnBrk="0" fontAlgn="base" hangingPunct="0">
              <a:spcBef>
                <a:spcPct val="20000"/>
              </a:spcBef>
              <a:spcAft>
                <a:spcPct val="0"/>
              </a:spcAft>
              <a:buClr>
                <a:schemeClr val="bg2"/>
              </a:buClr>
              <a:buChar char="»"/>
              <a:defRPr sz="2000">
                <a:solidFill>
                  <a:schemeClr val="tx1"/>
                </a:solidFill>
                <a:latin typeface="Arial" panose="020B0604020202020204" pitchFamily="34" charset="0"/>
                <a:ea typeface="ヒラギノ角ゴ Pro W3" pitchFamily="-48" charset="-128"/>
                <a:cs typeface="Arial" panose="020B0604020202020204" pitchFamily="34" charset="0"/>
              </a:defRPr>
            </a:lvl8pPr>
            <a:lvl9pPr marL="3886200" indent="-228600" eaLnBrk="0" fontAlgn="base" hangingPunct="0">
              <a:spcBef>
                <a:spcPct val="20000"/>
              </a:spcBef>
              <a:spcAft>
                <a:spcPct val="0"/>
              </a:spcAft>
              <a:buClr>
                <a:schemeClr val="bg2"/>
              </a:buClr>
              <a:buChar char="»"/>
              <a:defRPr sz="2000">
                <a:solidFill>
                  <a:schemeClr val="tx1"/>
                </a:solidFill>
                <a:latin typeface="Arial" panose="020B0604020202020204" pitchFamily="34" charset="0"/>
                <a:ea typeface="ヒラギノ角ゴ Pro W3" pitchFamily="-48" charset="-128"/>
                <a:cs typeface="Arial" panose="020B0604020202020204" pitchFamily="34" charset="0"/>
              </a:defRPr>
            </a:lvl9pPr>
          </a:lstStyle>
          <a:p>
            <a:pPr eaLnBrk="1" hangingPunct="1">
              <a:spcBef>
                <a:spcPct val="0"/>
              </a:spcBef>
              <a:buClrTx/>
              <a:buFontTx/>
              <a:buNone/>
            </a:pPr>
            <a:fld id="{CD37CBDD-46F7-479D-818F-0C14256A7168}" type="slidenum">
              <a:rPr lang="en-GB" altLang="en-US" sz="1400">
                <a:ea typeface="MS PGothic" panose="020B0600070205080204" pitchFamily="34" charset="-128"/>
              </a:rPr>
              <a:pPr eaLnBrk="1" hangingPunct="1">
                <a:spcBef>
                  <a:spcPct val="0"/>
                </a:spcBef>
                <a:buClrTx/>
                <a:buFontTx/>
                <a:buNone/>
              </a:pPr>
              <a:t>6</a:t>
            </a:fld>
            <a:endParaRPr lang="en-GB" altLang="en-US" sz="1400" dirty="0">
              <a:ea typeface="MS PGothic" panose="020B0600070205080204" pitchFamily="34" charset="-128"/>
            </a:endParaRPr>
          </a:p>
        </p:txBody>
      </p:sp>
      <p:pic>
        <p:nvPicPr>
          <p:cNvPr id="34823" name="Picture 7" descr="Pink tissue paper">
            <a:extLst>
              <a:ext uri="{FF2B5EF4-FFF2-40B4-BE49-F238E27FC236}">
                <a16:creationId xmlns:a16="http://schemas.microsoft.com/office/drawing/2014/main" id="{47556E13-E168-448D-96F0-5C444A02A90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0553" y="346075"/>
            <a:ext cx="1028700" cy="1260475"/>
          </a:xfrm>
          <a:prstGeom prst="rect">
            <a:avLst/>
          </a:prstGeom>
          <a:noFill/>
          <a:ln>
            <a:noFill/>
          </a:ln>
          <a:effectLst/>
          <a:extLst>
            <a:ext uri="{909E8E84-426E-40DD-AFC4-6F175D3DCCD1}">
              <a14:hiddenFill xmlns:a14="http://schemas.microsoft.com/office/drawing/2010/main">
                <a:blipFill dpi="0" rotWithShape="0">
                  <a:blip/>
                  <a:srcRect/>
                  <a:tile tx="0" ty="0" sx="100000" sy="100000" flip="none" algn="tl"/>
                </a:blip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ransition spd="slow"/>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itle 1">
            <a:extLst>
              <a:ext uri="{FF2B5EF4-FFF2-40B4-BE49-F238E27FC236}">
                <a16:creationId xmlns:a16="http://schemas.microsoft.com/office/drawing/2014/main" id="{CFDE871C-8983-414C-9B2E-8633B813796C}"/>
              </a:ext>
            </a:extLst>
          </p:cNvPr>
          <p:cNvSpPr>
            <a:spLocks noGrp="1" noChangeArrowheads="1"/>
          </p:cNvSpPr>
          <p:nvPr>
            <p:ph type="title"/>
          </p:nvPr>
        </p:nvSpPr>
        <p:spPr/>
        <p:txBody>
          <a:bodyPr/>
          <a:lstStyle/>
          <a:p>
            <a:r>
              <a:rPr lang="en-GB" altLang="en-US" sz="3600" dirty="0">
                <a:ea typeface="MS PGothic" panose="020B0600070205080204" pitchFamily="34" charset="-128"/>
              </a:rPr>
              <a:t>Section 4 Duty to the Profession</a:t>
            </a:r>
            <a:br>
              <a:rPr lang="en-GB" altLang="en-US" sz="3600" dirty="0">
                <a:ea typeface="MS PGothic" panose="020B0600070205080204" pitchFamily="34" charset="-128"/>
              </a:rPr>
            </a:br>
            <a:endParaRPr lang="en-GB" altLang="en-US" sz="3600" dirty="0">
              <a:ea typeface="MS PGothic" panose="020B0600070205080204" pitchFamily="34" charset="-128"/>
            </a:endParaRPr>
          </a:p>
        </p:txBody>
      </p:sp>
      <p:sp>
        <p:nvSpPr>
          <p:cNvPr id="35843" name="Content Placeholder 2">
            <a:extLst>
              <a:ext uri="{FF2B5EF4-FFF2-40B4-BE49-F238E27FC236}">
                <a16:creationId xmlns:a16="http://schemas.microsoft.com/office/drawing/2014/main" id="{99E52D46-E4B6-4AAB-8C4B-70E58E525547}"/>
              </a:ext>
            </a:extLst>
          </p:cNvPr>
          <p:cNvSpPr>
            <a:spLocks noGrp="1" noChangeArrowheads="1"/>
          </p:cNvSpPr>
          <p:nvPr>
            <p:ph idx="1"/>
          </p:nvPr>
        </p:nvSpPr>
        <p:spPr>
          <a:xfrm>
            <a:off x="228600" y="762000"/>
            <a:ext cx="8763000" cy="4953000"/>
          </a:xfrm>
        </p:spPr>
        <p:txBody>
          <a:bodyPr/>
          <a:lstStyle/>
          <a:p>
            <a:pPr>
              <a:buFont typeface="Wingdings" panose="05000000000000000000" pitchFamily="2" charset="2"/>
              <a:buNone/>
            </a:pPr>
            <a:r>
              <a:rPr lang="en-GB" altLang="en-US" sz="1600" dirty="0">
                <a:ea typeface="MS PGothic" panose="020B0600070205080204" pitchFamily="34" charset="-128"/>
              </a:rPr>
              <a:t>	</a:t>
            </a:r>
            <a:r>
              <a:rPr lang="en-GB" altLang="en-US" sz="2400" dirty="0">
                <a:ea typeface="MS PGothic" panose="020B0600070205080204" pitchFamily="34" charset="-128"/>
              </a:rPr>
              <a:t>a) don’t bad mouth the profession to take any action which could bring the profession into disrepute.</a:t>
            </a:r>
          </a:p>
          <a:p>
            <a:pPr>
              <a:buFont typeface="Wingdings" panose="05000000000000000000" pitchFamily="2" charset="2"/>
              <a:buNone/>
            </a:pPr>
            <a:br>
              <a:rPr lang="en-GB" altLang="en-US" sz="2400" dirty="0">
                <a:ea typeface="MS PGothic" panose="020B0600070205080204" pitchFamily="34" charset="-128"/>
              </a:rPr>
            </a:br>
            <a:r>
              <a:rPr lang="en-GB" altLang="en-US" sz="2400" dirty="0">
                <a:ea typeface="MS PGothic" panose="020B0600070205080204" pitchFamily="34" charset="-128"/>
              </a:rPr>
              <a:t>b) seek to improve the profession.</a:t>
            </a:r>
          </a:p>
          <a:p>
            <a:pPr>
              <a:buFont typeface="Wingdings" panose="05000000000000000000" pitchFamily="2" charset="2"/>
              <a:buNone/>
            </a:pPr>
            <a:br>
              <a:rPr lang="en-GB" altLang="en-US" sz="2400" dirty="0">
                <a:ea typeface="MS PGothic" panose="020B0600070205080204" pitchFamily="34" charset="-128"/>
              </a:rPr>
            </a:br>
            <a:r>
              <a:rPr lang="en-GB" altLang="en-US" sz="2400" dirty="0">
                <a:ea typeface="MS PGothic" panose="020B0600070205080204" pitchFamily="34" charset="-128"/>
              </a:rPr>
              <a:t>c) uphold the reputation and good standing of the British Computer Society</a:t>
            </a:r>
          </a:p>
          <a:p>
            <a:pPr>
              <a:buFont typeface="Wingdings" panose="05000000000000000000" pitchFamily="2" charset="2"/>
              <a:buNone/>
            </a:pPr>
            <a:br>
              <a:rPr lang="en-GB" altLang="en-US" sz="2400" dirty="0">
                <a:ea typeface="MS PGothic" panose="020B0600070205080204" pitchFamily="34" charset="-128"/>
              </a:rPr>
            </a:br>
            <a:r>
              <a:rPr lang="en-GB" altLang="en-US" sz="2400" dirty="0">
                <a:ea typeface="MS PGothic" panose="020B0600070205080204" pitchFamily="34" charset="-128"/>
              </a:rPr>
              <a:t>d) act with integrity and respect with others</a:t>
            </a:r>
          </a:p>
          <a:p>
            <a:pPr>
              <a:buFont typeface="Wingdings" panose="05000000000000000000" pitchFamily="2" charset="2"/>
              <a:buNone/>
            </a:pPr>
            <a:br>
              <a:rPr lang="en-GB" altLang="en-US" sz="2400" dirty="0">
                <a:ea typeface="MS PGothic" panose="020B0600070205080204" pitchFamily="34" charset="-128"/>
              </a:rPr>
            </a:br>
            <a:r>
              <a:rPr lang="en-GB" altLang="en-US" sz="2400" dirty="0">
                <a:ea typeface="MS PGothic" panose="020B0600070205080204" pitchFamily="34" charset="-128"/>
              </a:rPr>
              <a:t>e) notify BCS if you go to prison or are convicted of a  criminal offence. </a:t>
            </a:r>
          </a:p>
          <a:p>
            <a:pPr>
              <a:buFont typeface="Wingdings" panose="05000000000000000000" pitchFamily="2" charset="2"/>
              <a:buNone/>
            </a:pPr>
            <a:br>
              <a:rPr lang="en-GB" altLang="en-US" sz="2400" dirty="0">
                <a:ea typeface="MS PGothic" panose="020B0600070205080204" pitchFamily="34" charset="-128"/>
              </a:rPr>
            </a:br>
            <a:r>
              <a:rPr lang="en-GB" altLang="en-US" sz="2400" dirty="0">
                <a:ea typeface="MS PGothic" panose="020B0600070205080204" pitchFamily="34" charset="-128"/>
              </a:rPr>
              <a:t>f) encourage and support fellow members in their professional development</a:t>
            </a:r>
          </a:p>
        </p:txBody>
      </p:sp>
      <p:sp>
        <p:nvSpPr>
          <p:cNvPr id="35844" name="Date Placeholder 3">
            <a:extLst>
              <a:ext uri="{FF2B5EF4-FFF2-40B4-BE49-F238E27FC236}">
                <a16:creationId xmlns:a16="http://schemas.microsoft.com/office/drawing/2014/main" id="{364C86FA-1C0C-47E1-9BEF-E748021B3A3C}"/>
              </a:ext>
            </a:extLst>
          </p:cNvPr>
          <p:cNvSpPr>
            <a:spLocks noGrp="1"/>
          </p:cNvSpPr>
          <p:nvPr>
            <p:ph type="dt" sz="quarter" idx="4294967295"/>
          </p:nvPr>
        </p:nvSpPr>
        <p:spPr bwMode="auto">
          <a:xfrm>
            <a:off x="7162800" y="6397625"/>
            <a:ext cx="19050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spcBef>
                <a:spcPct val="20000"/>
              </a:spcBef>
              <a:buClr>
                <a:schemeClr val="bg2"/>
              </a:buClr>
              <a:buFont typeface="Times" panose="02020603050405020304" pitchFamily="18" charset="0"/>
              <a:buChar char="•"/>
              <a:defRPr sz="3200">
                <a:solidFill>
                  <a:schemeClr val="tx1"/>
                </a:solidFill>
                <a:latin typeface="Arial" panose="020B0604020202020204" pitchFamily="34" charset="0"/>
                <a:ea typeface="ヒラギノ角ゴ Pro W3" pitchFamily="-48" charset="-128"/>
                <a:cs typeface="Arial" panose="020B0604020202020204" pitchFamily="34" charset="0"/>
              </a:defRPr>
            </a:lvl1pPr>
            <a:lvl2pPr marL="742950" indent="-285750">
              <a:spcBef>
                <a:spcPct val="20000"/>
              </a:spcBef>
              <a:buClr>
                <a:schemeClr val="bg2"/>
              </a:buClr>
              <a:buChar char="–"/>
              <a:defRPr sz="2800">
                <a:solidFill>
                  <a:schemeClr val="tx1"/>
                </a:solidFill>
                <a:latin typeface="Arial" panose="020B0604020202020204" pitchFamily="34" charset="0"/>
                <a:ea typeface="ヒラギノ角ゴ Pro W3" pitchFamily="-48" charset="-128"/>
                <a:cs typeface="Arial" panose="020B0604020202020204" pitchFamily="34" charset="0"/>
              </a:defRPr>
            </a:lvl2pPr>
            <a:lvl3pPr marL="1143000" indent="-228600">
              <a:spcBef>
                <a:spcPct val="20000"/>
              </a:spcBef>
              <a:buClr>
                <a:schemeClr val="bg2"/>
              </a:buClr>
              <a:buChar char="•"/>
              <a:defRPr sz="2400">
                <a:solidFill>
                  <a:schemeClr val="tx1"/>
                </a:solidFill>
                <a:latin typeface="Arial" panose="020B0604020202020204" pitchFamily="34" charset="0"/>
                <a:ea typeface="ヒラギノ角ゴ Pro W3" pitchFamily="-48" charset="-128"/>
                <a:cs typeface="Arial" panose="020B0604020202020204" pitchFamily="34" charset="0"/>
              </a:defRPr>
            </a:lvl3pPr>
            <a:lvl4pPr marL="1600200" indent="-228600">
              <a:spcBef>
                <a:spcPct val="20000"/>
              </a:spcBef>
              <a:buClr>
                <a:schemeClr val="bg2"/>
              </a:buClr>
              <a:buChar char="–"/>
              <a:defRPr sz="2000">
                <a:solidFill>
                  <a:schemeClr val="tx1"/>
                </a:solidFill>
                <a:latin typeface="Arial" panose="020B0604020202020204" pitchFamily="34" charset="0"/>
                <a:ea typeface="ヒラギノ角ゴ Pro W3" pitchFamily="-48" charset="-128"/>
                <a:cs typeface="Arial" panose="020B0604020202020204" pitchFamily="34" charset="0"/>
              </a:defRPr>
            </a:lvl4pPr>
            <a:lvl5pPr marL="2057400" indent="-228600">
              <a:spcBef>
                <a:spcPct val="20000"/>
              </a:spcBef>
              <a:buClr>
                <a:schemeClr val="bg2"/>
              </a:buClr>
              <a:buChar char="»"/>
              <a:defRPr sz="2000">
                <a:solidFill>
                  <a:schemeClr val="tx1"/>
                </a:solidFill>
                <a:latin typeface="Arial" panose="020B0604020202020204" pitchFamily="34" charset="0"/>
                <a:ea typeface="ヒラギノ角ゴ Pro W3" pitchFamily="-48" charset="-128"/>
                <a:cs typeface="Arial" panose="020B0604020202020204" pitchFamily="34" charset="0"/>
              </a:defRPr>
            </a:lvl5pPr>
            <a:lvl6pPr marL="2514600" indent="-228600" eaLnBrk="0" fontAlgn="base" hangingPunct="0">
              <a:spcBef>
                <a:spcPct val="20000"/>
              </a:spcBef>
              <a:spcAft>
                <a:spcPct val="0"/>
              </a:spcAft>
              <a:buClr>
                <a:schemeClr val="bg2"/>
              </a:buClr>
              <a:buChar char="»"/>
              <a:defRPr sz="2000">
                <a:solidFill>
                  <a:schemeClr val="tx1"/>
                </a:solidFill>
                <a:latin typeface="Arial" panose="020B0604020202020204" pitchFamily="34" charset="0"/>
                <a:ea typeface="ヒラギノ角ゴ Pro W3" pitchFamily="-48" charset="-128"/>
                <a:cs typeface="Arial" panose="020B0604020202020204" pitchFamily="34" charset="0"/>
              </a:defRPr>
            </a:lvl6pPr>
            <a:lvl7pPr marL="2971800" indent="-228600" eaLnBrk="0" fontAlgn="base" hangingPunct="0">
              <a:spcBef>
                <a:spcPct val="20000"/>
              </a:spcBef>
              <a:spcAft>
                <a:spcPct val="0"/>
              </a:spcAft>
              <a:buClr>
                <a:schemeClr val="bg2"/>
              </a:buClr>
              <a:buChar char="»"/>
              <a:defRPr sz="2000">
                <a:solidFill>
                  <a:schemeClr val="tx1"/>
                </a:solidFill>
                <a:latin typeface="Arial" panose="020B0604020202020204" pitchFamily="34" charset="0"/>
                <a:ea typeface="ヒラギノ角ゴ Pro W3" pitchFamily="-48" charset="-128"/>
                <a:cs typeface="Arial" panose="020B0604020202020204" pitchFamily="34" charset="0"/>
              </a:defRPr>
            </a:lvl7pPr>
            <a:lvl8pPr marL="3429000" indent="-228600" eaLnBrk="0" fontAlgn="base" hangingPunct="0">
              <a:spcBef>
                <a:spcPct val="20000"/>
              </a:spcBef>
              <a:spcAft>
                <a:spcPct val="0"/>
              </a:spcAft>
              <a:buClr>
                <a:schemeClr val="bg2"/>
              </a:buClr>
              <a:buChar char="»"/>
              <a:defRPr sz="2000">
                <a:solidFill>
                  <a:schemeClr val="tx1"/>
                </a:solidFill>
                <a:latin typeface="Arial" panose="020B0604020202020204" pitchFamily="34" charset="0"/>
                <a:ea typeface="ヒラギノ角ゴ Pro W3" pitchFamily="-48" charset="-128"/>
                <a:cs typeface="Arial" panose="020B0604020202020204" pitchFamily="34" charset="0"/>
              </a:defRPr>
            </a:lvl8pPr>
            <a:lvl9pPr marL="3886200" indent="-228600" eaLnBrk="0" fontAlgn="base" hangingPunct="0">
              <a:spcBef>
                <a:spcPct val="20000"/>
              </a:spcBef>
              <a:spcAft>
                <a:spcPct val="0"/>
              </a:spcAft>
              <a:buClr>
                <a:schemeClr val="bg2"/>
              </a:buClr>
              <a:buChar char="»"/>
              <a:defRPr sz="2000">
                <a:solidFill>
                  <a:schemeClr val="tx1"/>
                </a:solidFill>
                <a:latin typeface="Arial" panose="020B0604020202020204" pitchFamily="34" charset="0"/>
                <a:ea typeface="ヒラギノ角ゴ Pro W3" pitchFamily="-48" charset="-128"/>
                <a:cs typeface="Arial" panose="020B0604020202020204" pitchFamily="34" charset="0"/>
              </a:defRPr>
            </a:lvl9pPr>
          </a:lstStyle>
          <a:p>
            <a:pPr algn="r" eaLnBrk="1" hangingPunct="1">
              <a:spcBef>
                <a:spcPct val="0"/>
              </a:spcBef>
              <a:buClrTx/>
              <a:buFontTx/>
              <a:buNone/>
            </a:pPr>
            <a:fld id="{F82D23C5-145E-4C9D-9978-957B7A03D4F8}" type="datetime4">
              <a:rPr lang="en-GB" altLang="en-US" sz="1000">
                <a:ea typeface="MS PGothic" panose="020B0600070205080204" pitchFamily="34" charset="-128"/>
              </a:rPr>
              <a:pPr algn="r" eaLnBrk="1" hangingPunct="1">
                <a:spcBef>
                  <a:spcPct val="0"/>
                </a:spcBef>
                <a:buClrTx/>
                <a:buFontTx/>
                <a:buNone/>
              </a:pPr>
              <a:t>26 October 2021</a:t>
            </a:fld>
            <a:endParaRPr lang="en-GB" altLang="en-US" sz="1000">
              <a:ea typeface="MS PGothic" panose="020B0600070205080204" pitchFamily="34" charset="-128"/>
            </a:endParaRPr>
          </a:p>
        </p:txBody>
      </p:sp>
      <p:sp>
        <p:nvSpPr>
          <p:cNvPr id="35845" name="Footer Placeholder 4">
            <a:extLst>
              <a:ext uri="{FF2B5EF4-FFF2-40B4-BE49-F238E27FC236}">
                <a16:creationId xmlns:a16="http://schemas.microsoft.com/office/drawing/2014/main" id="{55E730B4-2488-468D-8DD9-77A6E8BB1CDB}"/>
              </a:ext>
            </a:extLst>
          </p:cNvPr>
          <p:cNvSpPr>
            <a:spLocks noGrp="1"/>
          </p:cNvSpPr>
          <p:nvPr>
            <p:ph type="ftr" sz="quarter" idx="4294967295"/>
          </p:nvPr>
        </p:nvSpPr>
        <p:spPr bwMode="auto">
          <a:xfrm>
            <a:off x="3276600" y="6248400"/>
            <a:ext cx="28956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bg2"/>
              </a:buClr>
              <a:buFont typeface="Times" panose="02020603050405020304" pitchFamily="18" charset="0"/>
              <a:buChar char="•"/>
              <a:defRPr sz="3200">
                <a:solidFill>
                  <a:schemeClr val="tx1"/>
                </a:solidFill>
                <a:latin typeface="Arial" panose="020B0604020202020204" pitchFamily="34" charset="0"/>
                <a:ea typeface="ヒラギノ角ゴ Pro W3" pitchFamily="-48" charset="-128"/>
                <a:cs typeface="Arial" panose="020B0604020202020204" pitchFamily="34" charset="0"/>
              </a:defRPr>
            </a:lvl1pPr>
            <a:lvl2pPr marL="742950" indent="-285750">
              <a:spcBef>
                <a:spcPct val="20000"/>
              </a:spcBef>
              <a:buClr>
                <a:schemeClr val="bg2"/>
              </a:buClr>
              <a:buChar char="–"/>
              <a:defRPr sz="2800">
                <a:solidFill>
                  <a:schemeClr val="tx1"/>
                </a:solidFill>
                <a:latin typeface="Arial" panose="020B0604020202020204" pitchFamily="34" charset="0"/>
                <a:ea typeface="ヒラギノ角ゴ Pro W3" pitchFamily="-48" charset="-128"/>
                <a:cs typeface="Arial" panose="020B0604020202020204" pitchFamily="34" charset="0"/>
              </a:defRPr>
            </a:lvl2pPr>
            <a:lvl3pPr marL="1143000" indent="-228600">
              <a:spcBef>
                <a:spcPct val="20000"/>
              </a:spcBef>
              <a:buClr>
                <a:schemeClr val="bg2"/>
              </a:buClr>
              <a:buChar char="•"/>
              <a:defRPr sz="2400">
                <a:solidFill>
                  <a:schemeClr val="tx1"/>
                </a:solidFill>
                <a:latin typeface="Arial" panose="020B0604020202020204" pitchFamily="34" charset="0"/>
                <a:ea typeface="ヒラギノ角ゴ Pro W3" pitchFamily="-48" charset="-128"/>
                <a:cs typeface="Arial" panose="020B0604020202020204" pitchFamily="34" charset="0"/>
              </a:defRPr>
            </a:lvl3pPr>
            <a:lvl4pPr marL="1600200" indent="-228600">
              <a:spcBef>
                <a:spcPct val="20000"/>
              </a:spcBef>
              <a:buClr>
                <a:schemeClr val="bg2"/>
              </a:buClr>
              <a:buChar char="–"/>
              <a:defRPr sz="2000">
                <a:solidFill>
                  <a:schemeClr val="tx1"/>
                </a:solidFill>
                <a:latin typeface="Arial" panose="020B0604020202020204" pitchFamily="34" charset="0"/>
                <a:ea typeface="ヒラギノ角ゴ Pro W3" pitchFamily="-48" charset="-128"/>
                <a:cs typeface="Arial" panose="020B0604020202020204" pitchFamily="34" charset="0"/>
              </a:defRPr>
            </a:lvl4pPr>
            <a:lvl5pPr marL="2057400" indent="-228600">
              <a:spcBef>
                <a:spcPct val="20000"/>
              </a:spcBef>
              <a:buClr>
                <a:schemeClr val="bg2"/>
              </a:buClr>
              <a:buChar char="»"/>
              <a:defRPr sz="2000">
                <a:solidFill>
                  <a:schemeClr val="tx1"/>
                </a:solidFill>
                <a:latin typeface="Arial" panose="020B0604020202020204" pitchFamily="34" charset="0"/>
                <a:ea typeface="ヒラギノ角ゴ Pro W3" pitchFamily="-48" charset="-128"/>
                <a:cs typeface="Arial" panose="020B0604020202020204" pitchFamily="34" charset="0"/>
              </a:defRPr>
            </a:lvl5pPr>
            <a:lvl6pPr marL="2514600" indent="-228600" eaLnBrk="0" fontAlgn="base" hangingPunct="0">
              <a:spcBef>
                <a:spcPct val="20000"/>
              </a:spcBef>
              <a:spcAft>
                <a:spcPct val="0"/>
              </a:spcAft>
              <a:buClr>
                <a:schemeClr val="bg2"/>
              </a:buClr>
              <a:buChar char="»"/>
              <a:defRPr sz="2000">
                <a:solidFill>
                  <a:schemeClr val="tx1"/>
                </a:solidFill>
                <a:latin typeface="Arial" panose="020B0604020202020204" pitchFamily="34" charset="0"/>
                <a:ea typeface="ヒラギノ角ゴ Pro W3" pitchFamily="-48" charset="-128"/>
                <a:cs typeface="Arial" panose="020B0604020202020204" pitchFamily="34" charset="0"/>
              </a:defRPr>
            </a:lvl6pPr>
            <a:lvl7pPr marL="2971800" indent="-228600" eaLnBrk="0" fontAlgn="base" hangingPunct="0">
              <a:spcBef>
                <a:spcPct val="20000"/>
              </a:spcBef>
              <a:spcAft>
                <a:spcPct val="0"/>
              </a:spcAft>
              <a:buClr>
                <a:schemeClr val="bg2"/>
              </a:buClr>
              <a:buChar char="»"/>
              <a:defRPr sz="2000">
                <a:solidFill>
                  <a:schemeClr val="tx1"/>
                </a:solidFill>
                <a:latin typeface="Arial" panose="020B0604020202020204" pitchFamily="34" charset="0"/>
                <a:ea typeface="ヒラギノ角ゴ Pro W3" pitchFamily="-48" charset="-128"/>
                <a:cs typeface="Arial" panose="020B0604020202020204" pitchFamily="34" charset="0"/>
              </a:defRPr>
            </a:lvl7pPr>
            <a:lvl8pPr marL="3429000" indent="-228600" eaLnBrk="0" fontAlgn="base" hangingPunct="0">
              <a:spcBef>
                <a:spcPct val="20000"/>
              </a:spcBef>
              <a:spcAft>
                <a:spcPct val="0"/>
              </a:spcAft>
              <a:buClr>
                <a:schemeClr val="bg2"/>
              </a:buClr>
              <a:buChar char="»"/>
              <a:defRPr sz="2000">
                <a:solidFill>
                  <a:schemeClr val="tx1"/>
                </a:solidFill>
                <a:latin typeface="Arial" panose="020B0604020202020204" pitchFamily="34" charset="0"/>
                <a:ea typeface="ヒラギノ角ゴ Pro W3" pitchFamily="-48" charset="-128"/>
                <a:cs typeface="Arial" panose="020B0604020202020204" pitchFamily="34" charset="0"/>
              </a:defRPr>
            </a:lvl8pPr>
            <a:lvl9pPr marL="3886200" indent="-228600" eaLnBrk="0" fontAlgn="base" hangingPunct="0">
              <a:spcBef>
                <a:spcPct val="20000"/>
              </a:spcBef>
              <a:spcAft>
                <a:spcPct val="0"/>
              </a:spcAft>
              <a:buClr>
                <a:schemeClr val="bg2"/>
              </a:buClr>
              <a:buChar char="»"/>
              <a:defRPr sz="2000">
                <a:solidFill>
                  <a:schemeClr val="tx1"/>
                </a:solidFill>
                <a:latin typeface="Arial" panose="020B0604020202020204" pitchFamily="34" charset="0"/>
                <a:ea typeface="ヒラギノ角ゴ Pro W3" pitchFamily="-48" charset="-128"/>
                <a:cs typeface="Arial" panose="020B0604020202020204" pitchFamily="34" charset="0"/>
              </a:defRPr>
            </a:lvl9pPr>
          </a:lstStyle>
          <a:p>
            <a:pPr eaLnBrk="1" hangingPunct="1">
              <a:spcBef>
                <a:spcPct val="0"/>
              </a:spcBef>
              <a:buClrTx/>
              <a:buFontTx/>
              <a:buNone/>
            </a:pPr>
            <a:endParaRPr lang="en-GB" altLang="en-US" sz="1000">
              <a:ea typeface="MS PGothic" panose="020B0600070205080204" pitchFamily="34" charset="-128"/>
            </a:endParaRPr>
          </a:p>
        </p:txBody>
      </p:sp>
      <p:sp>
        <p:nvSpPr>
          <p:cNvPr id="35846" name="Slide Number Placeholder 5">
            <a:extLst>
              <a:ext uri="{FF2B5EF4-FFF2-40B4-BE49-F238E27FC236}">
                <a16:creationId xmlns:a16="http://schemas.microsoft.com/office/drawing/2014/main" id="{10BD6044-81ED-4F69-92A1-743793BFF1EE}"/>
              </a:ext>
            </a:extLst>
          </p:cNvPr>
          <p:cNvSpPr>
            <a:spLocks noGrp="1"/>
          </p:cNvSpPr>
          <p:nvPr>
            <p:ph type="sldNum" sz="quarter" idx="10"/>
          </p:nvPr>
        </p:nvSpPr>
        <p:spPr>
          <a:xfrm>
            <a:off x="1524000" y="6248400"/>
            <a:ext cx="1295400" cy="4572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bg2"/>
              </a:buClr>
              <a:buFont typeface="Times" panose="02020603050405020304" pitchFamily="18" charset="0"/>
              <a:buChar char="•"/>
              <a:defRPr sz="3200">
                <a:solidFill>
                  <a:schemeClr val="tx1"/>
                </a:solidFill>
                <a:latin typeface="Arial" panose="020B0604020202020204" pitchFamily="34" charset="0"/>
                <a:ea typeface="ヒラギノ角ゴ Pro W3" pitchFamily="-48" charset="-128"/>
                <a:cs typeface="Arial" panose="020B0604020202020204" pitchFamily="34" charset="0"/>
              </a:defRPr>
            </a:lvl1pPr>
            <a:lvl2pPr marL="742950" indent="-285750">
              <a:spcBef>
                <a:spcPct val="20000"/>
              </a:spcBef>
              <a:buClr>
                <a:schemeClr val="bg2"/>
              </a:buClr>
              <a:buChar char="–"/>
              <a:defRPr sz="2800">
                <a:solidFill>
                  <a:schemeClr val="tx1"/>
                </a:solidFill>
                <a:latin typeface="Arial" panose="020B0604020202020204" pitchFamily="34" charset="0"/>
                <a:ea typeface="ヒラギノ角ゴ Pro W3" pitchFamily="-48" charset="-128"/>
                <a:cs typeface="Arial" panose="020B0604020202020204" pitchFamily="34" charset="0"/>
              </a:defRPr>
            </a:lvl2pPr>
            <a:lvl3pPr marL="1143000" indent="-228600">
              <a:spcBef>
                <a:spcPct val="20000"/>
              </a:spcBef>
              <a:buClr>
                <a:schemeClr val="bg2"/>
              </a:buClr>
              <a:buChar char="•"/>
              <a:defRPr sz="2400">
                <a:solidFill>
                  <a:schemeClr val="tx1"/>
                </a:solidFill>
                <a:latin typeface="Arial" panose="020B0604020202020204" pitchFamily="34" charset="0"/>
                <a:ea typeface="ヒラギノ角ゴ Pro W3" pitchFamily="-48" charset="-128"/>
                <a:cs typeface="Arial" panose="020B0604020202020204" pitchFamily="34" charset="0"/>
              </a:defRPr>
            </a:lvl3pPr>
            <a:lvl4pPr marL="1600200" indent="-228600">
              <a:spcBef>
                <a:spcPct val="20000"/>
              </a:spcBef>
              <a:buClr>
                <a:schemeClr val="bg2"/>
              </a:buClr>
              <a:buChar char="–"/>
              <a:defRPr sz="2000">
                <a:solidFill>
                  <a:schemeClr val="tx1"/>
                </a:solidFill>
                <a:latin typeface="Arial" panose="020B0604020202020204" pitchFamily="34" charset="0"/>
                <a:ea typeface="ヒラギノ角ゴ Pro W3" pitchFamily="-48" charset="-128"/>
                <a:cs typeface="Arial" panose="020B0604020202020204" pitchFamily="34" charset="0"/>
              </a:defRPr>
            </a:lvl4pPr>
            <a:lvl5pPr marL="2057400" indent="-228600">
              <a:spcBef>
                <a:spcPct val="20000"/>
              </a:spcBef>
              <a:buClr>
                <a:schemeClr val="bg2"/>
              </a:buClr>
              <a:buChar char="»"/>
              <a:defRPr sz="2000">
                <a:solidFill>
                  <a:schemeClr val="tx1"/>
                </a:solidFill>
                <a:latin typeface="Arial" panose="020B0604020202020204" pitchFamily="34" charset="0"/>
                <a:ea typeface="ヒラギノ角ゴ Pro W3" pitchFamily="-48" charset="-128"/>
                <a:cs typeface="Arial" panose="020B0604020202020204" pitchFamily="34" charset="0"/>
              </a:defRPr>
            </a:lvl5pPr>
            <a:lvl6pPr marL="2514600" indent="-228600" eaLnBrk="0" fontAlgn="base" hangingPunct="0">
              <a:spcBef>
                <a:spcPct val="20000"/>
              </a:spcBef>
              <a:spcAft>
                <a:spcPct val="0"/>
              </a:spcAft>
              <a:buClr>
                <a:schemeClr val="bg2"/>
              </a:buClr>
              <a:buChar char="»"/>
              <a:defRPr sz="2000">
                <a:solidFill>
                  <a:schemeClr val="tx1"/>
                </a:solidFill>
                <a:latin typeface="Arial" panose="020B0604020202020204" pitchFamily="34" charset="0"/>
                <a:ea typeface="ヒラギノ角ゴ Pro W3" pitchFamily="-48" charset="-128"/>
                <a:cs typeface="Arial" panose="020B0604020202020204" pitchFamily="34" charset="0"/>
              </a:defRPr>
            </a:lvl6pPr>
            <a:lvl7pPr marL="2971800" indent="-228600" eaLnBrk="0" fontAlgn="base" hangingPunct="0">
              <a:spcBef>
                <a:spcPct val="20000"/>
              </a:spcBef>
              <a:spcAft>
                <a:spcPct val="0"/>
              </a:spcAft>
              <a:buClr>
                <a:schemeClr val="bg2"/>
              </a:buClr>
              <a:buChar char="»"/>
              <a:defRPr sz="2000">
                <a:solidFill>
                  <a:schemeClr val="tx1"/>
                </a:solidFill>
                <a:latin typeface="Arial" panose="020B0604020202020204" pitchFamily="34" charset="0"/>
                <a:ea typeface="ヒラギノ角ゴ Pro W3" pitchFamily="-48" charset="-128"/>
                <a:cs typeface="Arial" panose="020B0604020202020204" pitchFamily="34" charset="0"/>
              </a:defRPr>
            </a:lvl7pPr>
            <a:lvl8pPr marL="3429000" indent="-228600" eaLnBrk="0" fontAlgn="base" hangingPunct="0">
              <a:spcBef>
                <a:spcPct val="20000"/>
              </a:spcBef>
              <a:spcAft>
                <a:spcPct val="0"/>
              </a:spcAft>
              <a:buClr>
                <a:schemeClr val="bg2"/>
              </a:buClr>
              <a:buChar char="»"/>
              <a:defRPr sz="2000">
                <a:solidFill>
                  <a:schemeClr val="tx1"/>
                </a:solidFill>
                <a:latin typeface="Arial" panose="020B0604020202020204" pitchFamily="34" charset="0"/>
                <a:ea typeface="ヒラギノ角ゴ Pro W3" pitchFamily="-48" charset="-128"/>
                <a:cs typeface="Arial" panose="020B0604020202020204" pitchFamily="34" charset="0"/>
              </a:defRPr>
            </a:lvl8pPr>
            <a:lvl9pPr marL="3886200" indent="-228600" eaLnBrk="0" fontAlgn="base" hangingPunct="0">
              <a:spcBef>
                <a:spcPct val="20000"/>
              </a:spcBef>
              <a:spcAft>
                <a:spcPct val="0"/>
              </a:spcAft>
              <a:buClr>
                <a:schemeClr val="bg2"/>
              </a:buClr>
              <a:buChar char="»"/>
              <a:defRPr sz="2000">
                <a:solidFill>
                  <a:schemeClr val="tx1"/>
                </a:solidFill>
                <a:latin typeface="Arial" panose="020B0604020202020204" pitchFamily="34" charset="0"/>
                <a:ea typeface="ヒラギノ角ゴ Pro W3" pitchFamily="-48" charset="-128"/>
                <a:cs typeface="Arial" panose="020B0604020202020204" pitchFamily="34" charset="0"/>
              </a:defRPr>
            </a:lvl9pPr>
          </a:lstStyle>
          <a:p>
            <a:pPr eaLnBrk="1" hangingPunct="1">
              <a:spcBef>
                <a:spcPct val="0"/>
              </a:spcBef>
              <a:buClrTx/>
              <a:buFontTx/>
              <a:buNone/>
            </a:pPr>
            <a:fld id="{CF7099A9-DB2C-4417-80C4-B8154AE69C5C}" type="slidenum">
              <a:rPr lang="en-GB" altLang="en-US" sz="1400">
                <a:ea typeface="MS PGothic" panose="020B0600070205080204" pitchFamily="34" charset="-128"/>
              </a:rPr>
              <a:pPr eaLnBrk="1" hangingPunct="1">
                <a:spcBef>
                  <a:spcPct val="0"/>
                </a:spcBef>
                <a:buClrTx/>
                <a:buFontTx/>
                <a:buNone/>
              </a:pPr>
              <a:t>7</a:t>
            </a:fld>
            <a:endParaRPr lang="en-GB" altLang="en-US" sz="1400">
              <a:ea typeface="MS PGothic" panose="020B0600070205080204" pitchFamily="34" charset="-128"/>
            </a:endParaRPr>
          </a:p>
        </p:txBody>
      </p:sp>
      <p:pic>
        <p:nvPicPr>
          <p:cNvPr id="35847" name="Picture 7" descr="Pink tissue paper">
            <a:extLst>
              <a:ext uri="{FF2B5EF4-FFF2-40B4-BE49-F238E27FC236}">
                <a16:creationId xmlns:a16="http://schemas.microsoft.com/office/drawing/2014/main" id="{134E5122-1787-4DCB-9084-74E09DE9E61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028700" cy="1260475"/>
          </a:xfrm>
          <a:prstGeom prst="rect">
            <a:avLst/>
          </a:prstGeom>
          <a:noFill/>
          <a:ln>
            <a:noFill/>
          </a:ln>
          <a:effectLst/>
          <a:extLst>
            <a:ext uri="{909E8E84-426E-40DD-AFC4-6F175D3DCCD1}">
              <a14:hiddenFill xmlns:a14="http://schemas.microsoft.com/office/drawing/2010/main">
                <a:blipFill dpi="0" rotWithShape="0">
                  <a:blip/>
                  <a:srcRect/>
                  <a:tile tx="0" ty="0" sx="100000" sy="100000" flip="none" algn="tl"/>
                </a:blip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ransition spd="slow"/>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0</TotalTime>
  <Words>600</Words>
  <Application>Microsoft Office PowerPoint</Application>
  <PresentationFormat>On-screen Show (4:3)</PresentationFormat>
  <Paragraphs>75</Paragraphs>
  <Slides>7</Slides>
  <Notes>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7</vt:i4>
      </vt:variant>
    </vt:vector>
  </HeadingPairs>
  <TitlesOfParts>
    <vt:vector size="13" baseType="lpstr">
      <vt:lpstr>Arial</vt:lpstr>
      <vt:lpstr>Myriad Pro</vt:lpstr>
      <vt:lpstr>Times</vt:lpstr>
      <vt:lpstr>Verdana</vt:lpstr>
      <vt:lpstr>Wingdings</vt:lpstr>
      <vt:lpstr>20140311PresentationUWTSDTemplate</vt:lpstr>
      <vt:lpstr>ACCA6019 </vt:lpstr>
      <vt:lpstr>Is Computer Science a Profession?</vt:lpstr>
      <vt:lpstr>British Computing Society</vt:lpstr>
      <vt:lpstr>Section One Public Interest  </vt:lpstr>
      <vt:lpstr>Section 2 Professional Competence   </vt:lpstr>
      <vt:lpstr>Section 3 Duty to your Employer (Relevant Authority)</vt:lpstr>
      <vt:lpstr>Section 4 Duty to the Profession </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Renuga Jayakumar</cp:lastModifiedBy>
  <cp:revision>45</cp:revision>
  <cp:lastPrinted>2018-07-09T15:27:01Z</cp:lastPrinted>
  <dcterms:created xsi:type="dcterms:W3CDTF">2002-10-07T19:43:58Z</dcterms:created>
  <dcterms:modified xsi:type="dcterms:W3CDTF">2021-10-26T21:10:10Z</dcterms:modified>
</cp:coreProperties>
</file>