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2" r:id="rId6"/>
    <p:sldId id="258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BBC75A-195C-4CF8-93B1-39E235A3F057}" v="135" dt="2022-12-09T10:24:57.0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cey Jones (2203347)" userId="3e372b01-b15e-4f80-8b07-9751b3173881" providerId="ADAL" clId="{8CBBC75A-195C-4CF8-93B1-39E235A3F057}"/>
    <pc:docChg chg="undo custSel addSld modSld sldOrd">
      <pc:chgData name="Macey Jones (2203347)" userId="3e372b01-b15e-4f80-8b07-9751b3173881" providerId="ADAL" clId="{8CBBC75A-195C-4CF8-93B1-39E235A3F057}" dt="2022-12-02T10:43:01.303" v="3395"/>
      <pc:docMkLst>
        <pc:docMk/>
      </pc:docMkLst>
      <pc:sldChg chg="addSp delSp modSp new mod modTransition setBg addAnim delAnim modAnim setClrOvrMap delDesignElem">
        <pc:chgData name="Macey Jones (2203347)" userId="3e372b01-b15e-4f80-8b07-9751b3173881" providerId="ADAL" clId="{8CBBC75A-195C-4CF8-93B1-39E235A3F057}" dt="2022-12-02T10:37:43.175" v="3391"/>
        <pc:sldMkLst>
          <pc:docMk/>
          <pc:sldMk cId="3525518330" sldId="256"/>
        </pc:sldMkLst>
        <pc:spChg chg="mod">
          <ac:chgData name="Macey Jones (2203347)" userId="3e372b01-b15e-4f80-8b07-9751b3173881" providerId="ADAL" clId="{8CBBC75A-195C-4CF8-93B1-39E235A3F057}" dt="2022-11-29T20:49:28.619" v="3361" actId="2711"/>
          <ac:spMkLst>
            <pc:docMk/>
            <pc:sldMk cId="3525518330" sldId="256"/>
            <ac:spMk id="2" creationId="{D65C9BC6-C82D-242C-B3FA-18765FC51497}"/>
          </ac:spMkLst>
        </pc:spChg>
        <pc:spChg chg="del mod">
          <ac:chgData name="Macey Jones (2203347)" userId="3e372b01-b15e-4f80-8b07-9751b3173881" providerId="ADAL" clId="{8CBBC75A-195C-4CF8-93B1-39E235A3F057}" dt="2022-11-28T14:22:02.047" v="24"/>
          <ac:spMkLst>
            <pc:docMk/>
            <pc:sldMk cId="3525518330" sldId="256"/>
            <ac:spMk id="3" creationId="{9BC3E07C-E6D4-11E8-101C-2A0A41214569}"/>
          </ac:spMkLst>
        </pc:spChg>
        <pc:spChg chg="add del mod">
          <ac:chgData name="Macey Jones (2203347)" userId="3e372b01-b15e-4f80-8b07-9751b3173881" providerId="ADAL" clId="{8CBBC75A-195C-4CF8-93B1-39E235A3F057}" dt="2022-11-28T14:22:02.047" v="24"/>
          <ac:spMkLst>
            <pc:docMk/>
            <pc:sldMk cId="3525518330" sldId="256"/>
            <ac:spMk id="4" creationId="{6DDDB692-37A4-5355-01ED-05F80AD0AF1F}"/>
          </ac:spMkLst>
        </pc:spChg>
        <pc:spChg chg="add mod">
          <ac:chgData name="Macey Jones (2203347)" userId="3e372b01-b15e-4f80-8b07-9751b3173881" providerId="ADAL" clId="{8CBBC75A-195C-4CF8-93B1-39E235A3F057}" dt="2022-11-29T20:49:21.769" v="3360" actId="2711"/>
          <ac:spMkLst>
            <pc:docMk/>
            <pc:sldMk cId="3525518330" sldId="256"/>
            <ac:spMk id="6" creationId="{8CD5DEE2-1DFF-CADD-4176-35ECA99021B4}"/>
          </ac:spMkLst>
        </pc:spChg>
        <pc:spChg chg="add del">
          <ac:chgData name="Macey Jones (2203347)" userId="3e372b01-b15e-4f80-8b07-9751b3173881" providerId="ADAL" clId="{8CBBC75A-195C-4CF8-93B1-39E235A3F057}" dt="2022-11-28T14:20:38.013" v="20" actId="26606"/>
          <ac:spMkLst>
            <pc:docMk/>
            <pc:sldMk cId="3525518330" sldId="256"/>
            <ac:spMk id="8" creationId="{FFD48BC7-DC40-47DE-87EE-9F4B6ECB9ABB}"/>
          </ac:spMkLst>
        </pc:spChg>
        <pc:spChg chg="add del">
          <ac:chgData name="Macey Jones (2203347)" userId="3e372b01-b15e-4f80-8b07-9751b3173881" providerId="ADAL" clId="{8CBBC75A-195C-4CF8-93B1-39E235A3F057}" dt="2022-11-28T14:22:02.047" v="24"/>
          <ac:spMkLst>
            <pc:docMk/>
            <pc:sldMk cId="3525518330" sldId="256"/>
            <ac:spMk id="9" creationId="{0671A8AE-40A1-4631-A6B8-581AFF065482}"/>
          </ac:spMkLst>
        </pc:spChg>
        <pc:spChg chg="add del">
          <ac:chgData name="Macey Jones (2203347)" userId="3e372b01-b15e-4f80-8b07-9751b3173881" providerId="ADAL" clId="{8CBBC75A-195C-4CF8-93B1-39E235A3F057}" dt="2022-11-28T14:20:38.013" v="20" actId="26606"/>
          <ac:spMkLst>
            <pc:docMk/>
            <pc:sldMk cId="3525518330" sldId="256"/>
            <ac:spMk id="10" creationId="{E502BBC7-2C76-46F3-BC24-5985BC13DB88}"/>
          </ac:spMkLst>
        </pc:spChg>
        <pc:spChg chg="add del">
          <ac:chgData name="Macey Jones (2203347)" userId="3e372b01-b15e-4f80-8b07-9751b3173881" providerId="ADAL" clId="{8CBBC75A-195C-4CF8-93B1-39E235A3F057}" dt="2022-11-28T14:22:02.047" v="24"/>
          <ac:spMkLst>
            <pc:docMk/>
            <pc:sldMk cId="3525518330" sldId="256"/>
            <ac:spMk id="11" creationId="{AB58EF07-17C2-48CF-ABB0-EEF1F17CB8F0}"/>
          </ac:spMkLst>
        </pc:spChg>
        <pc:spChg chg="add del">
          <ac:chgData name="Macey Jones (2203347)" userId="3e372b01-b15e-4f80-8b07-9751b3173881" providerId="ADAL" clId="{8CBBC75A-195C-4CF8-93B1-39E235A3F057}" dt="2022-11-28T14:20:38.013" v="20" actId="26606"/>
          <ac:spMkLst>
            <pc:docMk/>
            <pc:sldMk cId="3525518330" sldId="256"/>
            <ac:spMk id="12" creationId="{C7F28D52-2A5F-4D23-81AE-7CB8B591C7AF}"/>
          </ac:spMkLst>
        </pc:spChg>
        <pc:spChg chg="add del">
          <ac:chgData name="Macey Jones (2203347)" userId="3e372b01-b15e-4f80-8b07-9751b3173881" providerId="ADAL" clId="{8CBBC75A-195C-4CF8-93B1-39E235A3F057}" dt="2022-11-28T14:22:02.047" v="24"/>
          <ac:spMkLst>
            <pc:docMk/>
            <pc:sldMk cId="3525518330" sldId="256"/>
            <ac:spMk id="13" creationId="{AF2F604E-43BE-4DC3-B983-E071523364F8}"/>
          </ac:spMkLst>
        </pc:spChg>
        <pc:spChg chg="add del">
          <ac:chgData name="Macey Jones (2203347)" userId="3e372b01-b15e-4f80-8b07-9751b3173881" providerId="ADAL" clId="{8CBBC75A-195C-4CF8-93B1-39E235A3F057}" dt="2022-11-28T14:20:38.013" v="20" actId="26606"/>
          <ac:spMkLst>
            <pc:docMk/>
            <pc:sldMk cId="3525518330" sldId="256"/>
            <ac:spMk id="14" creationId="{3629484E-3792-4B3D-89AD-7C8A1ED0E0D4}"/>
          </ac:spMkLst>
        </pc:spChg>
        <pc:spChg chg="add del">
          <ac:chgData name="Macey Jones (2203347)" userId="3e372b01-b15e-4f80-8b07-9751b3173881" providerId="ADAL" clId="{8CBBC75A-195C-4CF8-93B1-39E235A3F057}" dt="2022-11-28T14:22:02.047" v="24"/>
          <ac:spMkLst>
            <pc:docMk/>
            <pc:sldMk cId="3525518330" sldId="256"/>
            <ac:spMk id="15" creationId="{08C9B587-E65E-4B52-B37C-ABEBB6E87928}"/>
          </ac:spMkLst>
        </pc:spChg>
        <pc:spChg chg="add del">
          <ac:chgData name="Macey Jones (2203347)" userId="3e372b01-b15e-4f80-8b07-9751b3173881" providerId="ADAL" clId="{8CBBC75A-195C-4CF8-93B1-39E235A3F057}" dt="2022-11-28T14:23:53.414" v="30" actId="26606"/>
          <ac:spMkLst>
            <pc:docMk/>
            <pc:sldMk cId="3525518330" sldId="256"/>
            <ac:spMk id="21" creationId="{87CC2527-562A-4F69-B487-4371E5B243E7}"/>
          </ac:spMkLst>
        </pc:spChg>
        <pc:spChg chg="add">
          <ac:chgData name="Macey Jones (2203347)" userId="3e372b01-b15e-4f80-8b07-9751b3173881" providerId="ADAL" clId="{8CBBC75A-195C-4CF8-93B1-39E235A3F057}" dt="2022-11-28T14:23:53.431" v="31" actId="26606"/>
          <ac:spMkLst>
            <pc:docMk/>
            <pc:sldMk cId="3525518330" sldId="256"/>
            <ac:spMk id="25" creationId="{71B2258F-86CA-4D4D-8270-BC05FCDEBFB3}"/>
          </ac:spMkLst>
        </pc:spChg>
        <pc:picChg chg="add del mod ord">
          <ac:chgData name="Macey Jones (2203347)" userId="3e372b01-b15e-4f80-8b07-9751b3173881" providerId="ADAL" clId="{8CBBC75A-195C-4CF8-93B1-39E235A3F057}" dt="2022-12-02T10:30:20.861" v="3375"/>
          <ac:picMkLst>
            <pc:docMk/>
            <pc:sldMk cId="3525518330" sldId="256"/>
            <ac:picMk id="5" creationId="{1223C033-1D72-A680-9D90-AE959D18C1D4}"/>
          </ac:picMkLst>
        </pc:picChg>
        <pc:picChg chg="add del">
          <ac:chgData name="Macey Jones (2203347)" userId="3e372b01-b15e-4f80-8b07-9751b3173881" providerId="ADAL" clId="{8CBBC75A-195C-4CF8-93B1-39E235A3F057}" dt="2022-11-28T14:22:09.362" v="25" actId="21"/>
          <ac:picMkLst>
            <pc:docMk/>
            <pc:sldMk cId="3525518330" sldId="256"/>
            <ac:picMk id="5" creationId="{D1C4DA6E-58E4-B318-DD99-26F5BBD1F96B}"/>
          </ac:picMkLst>
        </pc:picChg>
        <pc:picChg chg="add del mod">
          <ac:chgData name="Macey Jones (2203347)" userId="3e372b01-b15e-4f80-8b07-9751b3173881" providerId="ADAL" clId="{8CBBC75A-195C-4CF8-93B1-39E235A3F057}" dt="2022-12-02T10:30:33.082" v="3382"/>
          <ac:picMkLst>
            <pc:docMk/>
            <pc:sldMk cId="3525518330" sldId="256"/>
            <ac:picMk id="7" creationId="{2352D20C-EC45-3209-F77C-9C35434F4A5B}"/>
          </ac:picMkLst>
        </pc:picChg>
        <pc:picChg chg="add del mod ord">
          <ac:chgData name="Macey Jones (2203347)" userId="3e372b01-b15e-4f80-8b07-9751b3173881" providerId="ADAL" clId="{8CBBC75A-195C-4CF8-93B1-39E235A3F057}" dt="2022-12-02T10:34:08.253" v="3383"/>
          <ac:picMkLst>
            <pc:docMk/>
            <pc:sldMk cId="3525518330" sldId="256"/>
            <ac:picMk id="8" creationId="{8FFACEFA-7A50-5B82-CCF5-BE017DF205E4}"/>
          </ac:picMkLst>
        </pc:picChg>
        <pc:picChg chg="add del mod">
          <ac:chgData name="Macey Jones (2203347)" userId="3e372b01-b15e-4f80-8b07-9751b3173881" providerId="ADAL" clId="{8CBBC75A-195C-4CF8-93B1-39E235A3F057}" dt="2022-11-29T19:47:48.698" v="3283"/>
          <ac:picMkLst>
            <pc:docMk/>
            <pc:sldMk cId="3525518330" sldId="256"/>
            <ac:picMk id="9" creationId="{0F7D6A89-E5F0-9F88-BFB5-2EA4D94CAC3C}"/>
          </ac:picMkLst>
        </pc:picChg>
        <pc:picChg chg="add del mod">
          <ac:chgData name="Macey Jones (2203347)" userId="3e372b01-b15e-4f80-8b07-9751b3173881" providerId="ADAL" clId="{8CBBC75A-195C-4CF8-93B1-39E235A3F057}" dt="2022-12-02T10:34:18.916" v="3390"/>
          <ac:picMkLst>
            <pc:docMk/>
            <pc:sldMk cId="3525518330" sldId="256"/>
            <ac:picMk id="9" creationId="{54DE893A-F3F6-FF47-77A9-4E2F3A7B599E}"/>
          </ac:picMkLst>
        </pc:picChg>
        <pc:picChg chg="add del mod ord">
          <ac:chgData name="Macey Jones (2203347)" userId="3e372b01-b15e-4f80-8b07-9751b3173881" providerId="ADAL" clId="{8CBBC75A-195C-4CF8-93B1-39E235A3F057}" dt="2022-12-02T10:37:43.175" v="3391"/>
          <ac:picMkLst>
            <pc:docMk/>
            <pc:sldMk cId="3525518330" sldId="256"/>
            <ac:picMk id="10" creationId="{D33E4857-54EC-8E2C-A9E4-D08EA7527F3D}"/>
          </ac:picMkLst>
        </pc:picChg>
        <pc:picChg chg="add mod">
          <ac:chgData name="Macey Jones (2203347)" userId="3e372b01-b15e-4f80-8b07-9751b3173881" providerId="ADAL" clId="{8CBBC75A-195C-4CF8-93B1-39E235A3F057}" dt="2022-12-02T10:37:43.175" v="3391"/>
          <ac:picMkLst>
            <pc:docMk/>
            <pc:sldMk cId="3525518330" sldId="256"/>
            <ac:picMk id="11" creationId="{256A6C58-5142-EDAF-C80D-CEE244D82BB2}"/>
          </ac:picMkLst>
        </pc:picChg>
        <pc:picChg chg="add del mod">
          <ac:chgData name="Macey Jones (2203347)" userId="3e372b01-b15e-4f80-8b07-9751b3173881" providerId="ADAL" clId="{8CBBC75A-195C-4CF8-93B1-39E235A3F057}" dt="2022-11-29T19:51:20.218" v="3284"/>
          <ac:picMkLst>
            <pc:docMk/>
            <pc:sldMk cId="3525518330" sldId="256"/>
            <ac:picMk id="15" creationId="{F5C05900-ED47-53ED-7EEF-6AD53D9D05C4}"/>
          </ac:picMkLst>
        </pc:picChg>
        <pc:picChg chg="add mod ord">
          <ac:chgData name="Macey Jones (2203347)" userId="3e372b01-b15e-4f80-8b07-9751b3173881" providerId="ADAL" clId="{8CBBC75A-195C-4CF8-93B1-39E235A3F057}" dt="2022-11-28T14:23:53.431" v="31" actId="26606"/>
          <ac:picMkLst>
            <pc:docMk/>
            <pc:sldMk cId="3525518330" sldId="256"/>
            <ac:picMk id="16" creationId="{16D2E4A3-2C0C-4625-A4C2-9EF028066F57}"/>
          </ac:picMkLst>
        </pc:picChg>
        <pc:picChg chg="add del mod">
          <ac:chgData name="Macey Jones (2203347)" userId="3e372b01-b15e-4f80-8b07-9751b3173881" providerId="ADAL" clId="{8CBBC75A-195C-4CF8-93B1-39E235A3F057}" dt="2022-11-29T19:51:25.308" v="3290"/>
          <ac:picMkLst>
            <pc:docMk/>
            <pc:sldMk cId="3525518330" sldId="256"/>
            <ac:picMk id="17" creationId="{BA71B4B7-9BFC-4EED-A38A-C30BD30F8378}"/>
          </ac:picMkLst>
        </pc:picChg>
        <pc:picChg chg="add del mod ord">
          <ac:chgData name="Macey Jones (2203347)" userId="3e372b01-b15e-4f80-8b07-9751b3173881" providerId="ADAL" clId="{8CBBC75A-195C-4CF8-93B1-39E235A3F057}" dt="2022-11-29T19:52:05.826" v="3291"/>
          <ac:picMkLst>
            <pc:docMk/>
            <pc:sldMk cId="3525518330" sldId="256"/>
            <ac:picMk id="18" creationId="{3B0E3320-F3CA-1FCE-B61F-FE077C22C517}"/>
          </ac:picMkLst>
        </pc:picChg>
        <pc:picChg chg="add del mod">
          <ac:chgData name="Macey Jones (2203347)" userId="3e372b01-b15e-4f80-8b07-9751b3173881" providerId="ADAL" clId="{8CBBC75A-195C-4CF8-93B1-39E235A3F057}" dt="2022-11-29T19:52:17.947" v="3293"/>
          <ac:picMkLst>
            <pc:docMk/>
            <pc:sldMk cId="3525518330" sldId="256"/>
            <ac:picMk id="19" creationId="{2AC40275-37A4-365E-01CF-0663BB95E82D}"/>
          </ac:picMkLst>
        </pc:picChg>
        <pc:picChg chg="add del mod ord">
          <ac:chgData name="Macey Jones (2203347)" userId="3e372b01-b15e-4f80-8b07-9751b3173881" providerId="ADAL" clId="{8CBBC75A-195C-4CF8-93B1-39E235A3F057}" dt="2022-11-29T19:52:38.243" v="3294"/>
          <ac:picMkLst>
            <pc:docMk/>
            <pc:sldMk cId="3525518330" sldId="256"/>
            <ac:picMk id="22" creationId="{EF7DBE4D-AC1D-22AA-34E6-DA26B4F784AB}"/>
          </ac:picMkLst>
        </pc:picChg>
        <pc:picChg chg="add del mod">
          <ac:chgData name="Macey Jones (2203347)" userId="3e372b01-b15e-4f80-8b07-9751b3173881" providerId="ADAL" clId="{8CBBC75A-195C-4CF8-93B1-39E235A3F057}" dt="2022-11-29T19:53:02.463" v="3296"/>
          <ac:picMkLst>
            <pc:docMk/>
            <pc:sldMk cId="3525518330" sldId="256"/>
            <ac:picMk id="23" creationId="{EDAF537A-22C0-3DC6-0584-B7BBD8E96551}"/>
          </ac:picMkLst>
        </pc:picChg>
        <pc:picChg chg="add del mod ord">
          <ac:chgData name="Macey Jones (2203347)" userId="3e372b01-b15e-4f80-8b07-9751b3173881" providerId="ADAL" clId="{8CBBC75A-195C-4CF8-93B1-39E235A3F057}" dt="2022-11-29T19:53:19.615" v="3297"/>
          <ac:picMkLst>
            <pc:docMk/>
            <pc:sldMk cId="3525518330" sldId="256"/>
            <ac:picMk id="27" creationId="{6ADBAC18-09E5-68FF-5F7A-5D07D7E45CA9}"/>
          </ac:picMkLst>
        </pc:picChg>
        <pc:picChg chg="add del mod">
          <ac:chgData name="Macey Jones (2203347)" userId="3e372b01-b15e-4f80-8b07-9751b3173881" providerId="ADAL" clId="{8CBBC75A-195C-4CF8-93B1-39E235A3F057}" dt="2022-11-29T19:53:29.337" v="3299"/>
          <ac:picMkLst>
            <pc:docMk/>
            <pc:sldMk cId="3525518330" sldId="256"/>
            <ac:picMk id="28" creationId="{4E12D201-562F-A01E-A5F5-0B81822521A1}"/>
          </ac:picMkLst>
        </pc:picChg>
        <pc:picChg chg="add del mod ord">
          <ac:chgData name="Macey Jones (2203347)" userId="3e372b01-b15e-4f80-8b07-9751b3173881" providerId="ADAL" clId="{8CBBC75A-195C-4CF8-93B1-39E235A3F057}" dt="2022-11-29T19:53:45.710" v="3300"/>
          <ac:picMkLst>
            <pc:docMk/>
            <pc:sldMk cId="3525518330" sldId="256"/>
            <ac:picMk id="31" creationId="{F0F67B21-BA66-B80B-DC65-15793658215A}"/>
          </ac:picMkLst>
        </pc:picChg>
        <pc:picChg chg="add del mod">
          <ac:chgData name="Macey Jones (2203347)" userId="3e372b01-b15e-4f80-8b07-9751b3173881" providerId="ADAL" clId="{8CBBC75A-195C-4CF8-93B1-39E235A3F057}" dt="2022-11-29T19:54:15.957" v="3301" actId="21"/>
          <ac:picMkLst>
            <pc:docMk/>
            <pc:sldMk cId="3525518330" sldId="256"/>
            <ac:picMk id="32" creationId="{BBBDCF3B-1326-3C86-8615-E38CC5E1136E}"/>
          </ac:picMkLst>
        </pc:picChg>
        <pc:picChg chg="add del mod">
          <ac:chgData name="Macey Jones (2203347)" userId="3e372b01-b15e-4f80-8b07-9751b3173881" providerId="ADAL" clId="{8CBBC75A-195C-4CF8-93B1-39E235A3F057}" dt="2022-11-29T19:55:33.139" v="3304"/>
          <ac:picMkLst>
            <pc:docMk/>
            <pc:sldMk cId="3525518330" sldId="256"/>
            <ac:picMk id="42" creationId="{56A498D8-85B5-D8A3-E7D0-449ABCB2BD65}"/>
          </ac:picMkLst>
        </pc:picChg>
        <pc:picChg chg="add del mod">
          <ac:chgData name="Macey Jones (2203347)" userId="3e372b01-b15e-4f80-8b07-9751b3173881" providerId="ADAL" clId="{8CBBC75A-195C-4CF8-93B1-39E235A3F057}" dt="2022-11-29T19:55:36.829" v="3306"/>
          <ac:picMkLst>
            <pc:docMk/>
            <pc:sldMk cId="3525518330" sldId="256"/>
            <ac:picMk id="43" creationId="{F8056069-D4B8-CF35-BA67-F0343CFDC81A}"/>
          </ac:picMkLst>
        </pc:picChg>
        <pc:picChg chg="add del mod ord">
          <ac:chgData name="Macey Jones (2203347)" userId="3e372b01-b15e-4f80-8b07-9751b3173881" providerId="ADAL" clId="{8CBBC75A-195C-4CF8-93B1-39E235A3F057}" dt="2022-11-29T19:59:24.975" v="3307"/>
          <ac:picMkLst>
            <pc:docMk/>
            <pc:sldMk cId="3525518330" sldId="256"/>
            <ac:picMk id="46" creationId="{3D2F1667-0FDF-E619-EE8C-2D153D0194CC}"/>
          </ac:picMkLst>
        </pc:picChg>
        <pc:picChg chg="add del mod">
          <ac:chgData name="Macey Jones (2203347)" userId="3e372b01-b15e-4f80-8b07-9751b3173881" providerId="ADAL" clId="{8CBBC75A-195C-4CF8-93B1-39E235A3F057}" dt="2022-11-29T20:01:52.112" v="3314"/>
          <ac:picMkLst>
            <pc:docMk/>
            <pc:sldMk cId="3525518330" sldId="256"/>
            <ac:picMk id="47" creationId="{B1EAA3E1-1EDF-00B2-E548-E53B7C300857}"/>
          </ac:picMkLst>
        </pc:picChg>
        <pc:picChg chg="add del mod ord">
          <ac:chgData name="Macey Jones (2203347)" userId="3e372b01-b15e-4f80-8b07-9751b3173881" providerId="ADAL" clId="{8CBBC75A-195C-4CF8-93B1-39E235A3F057}" dt="2022-11-29T20:03:52.847" v="3315"/>
          <ac:picMkLst>
            <pc:docMk/>
            <pc:sldMk cId="3525518330" sldId="256"/>
            <ac:picMk id="50" creationId="{0B25DC0A-0488-10A4-0C2B-31638455ACCB}"/>
          </ac:picMkLst>
        </pc:picChg>
        <pc:picChg chg="add del mod">
          <ac:chgData name="Macey Jones (2203347)" userId="3e372b01-b15e-4f80-8b07-9751b3173881" providerId="ADAL" clId="{8CBBC75A-195C-4CF8-93B1-39E235A3F057}" dt="2022-11-29T20:03:59.957" v="3321"/>
          <ac:picMkLst>
            <pc:docMk/>
            <pc:sldMk cId="3525518330" sldId="256"/>
            <ac:picMk id="51" creationId="{627676D3-2D8E-54F8-6B6F-83CC1B9B32F5}"/>
          </ac:picMkLst>
        </pc:picChg>
        <pc:picChg chg="add del mod ord">
          <ac:chgData name="Macey Jones (2203347)" userId="3e372b01-b15e-4f80-8b07-9751b3173881" providerId="ADAL" clId="{8CBBC75A-195C-4CF8-93B1-39E235A3F057}" dt="2022-11-29T20:07:48.650" v="3322"/>
          <ac:picMkLst>
            <pc:docMk/>
            <pc:sldMk cId="3525518330" sldId="256"/>
            <ac:picMk id="52" creationId="{86B0FD83-E6E8-815C-3FCF-4D36C3FD99F4}"/>
          </ac:picMkLst>
        </pc:picChg>
        <pc:picChg chg="add del mod">
          <ac:chgData name="Macey Jones (2203347)" userId="3e372b01-b15e-4f80-8b07-9751b3173881" providerId="ADAL" clId="{8CBBC75A-195C-4CF8-93B1-39E235A3F057}" dt="2022-11-29T20:12:29.243" v="3329"/>
          <ac:picMkLst>
            <pc:docMk/>
            <pc:sldMk cId="3525518330" sldId="256"/>
            <ac:picMk id="53" creationId="{CEF57A8B-E196-16C9-2762-A8AE07F799FE}"/>
          </ac:picMkLst>
        </pc:picChg>
        <pc:picChg chg="add del mod ord">
          <ac:chgData name="Macey Jones (2203347)" userId="3e372b01-b15e-4f80-8b07-9751b3173881" providerId="ADAL" clId="{8CBBC75A-195C-4CF8-93B1-39E235A3F057}" dt="2022-11-29T20:16:19.705" v="3330"/>
          <ac:picMkLst>
            <pc:docMk/>
            <pc:sldMk cId="3525518330" sldId="256"/>
            <ac:picMk id="57" creationId="{4CA719CF-2AA6-4B37-2FDB-2084EDC9C608}"/>
          </ac:picMkLst>
        </pc:picChg>
        <pc:picChg chg="add del mod">
          <ac:chgData name="Macey Jones (2203347)" userId="3e372b01-b15e-4f80-8b07-9751b3173881" providerId="ADAL" clId="{8CBBC75A-195C-4CF8-93B1-39E235A3F057}" dt="2022-11-29T20:18:54.567" v="3337"/>
          <ac:picMkLst>
            <pc:docMk/>
            <pc:sldMk cId="3525518330" sldId="256"/>
            <ac:picMk id="58" creationId="{E14A0B7F-816C-A182-7FED-C4C554109C58}"/>
          </ac:picMkLst>
        </pc:picChg>
        <pc:picChg chg="add del mod ord">
          <ac:chgData name="Macey Jones (2203347)" userId="3e372b01-b15e-4f80-8b07-9751b3173881" providerId="ADAL" clId="{8CBBC75A-195C-4CF8-93B1-39E235A3F057}" dt="2022-11-29T20:20:22.233" v="3338"/>
          <ac:picMkLst>
            <pc:docMk/>
            <pc:sldMk cId="3525518330" sldId="256"/>
            <ac:picMk id="75" creationId="{D36E1033-29E3-BFA3-C96A-909E93782347}"/>
          </ac:picMkLst>
        </pc:picChg>
        <pc:picChg chg="add del mod">
          <ac:chgData name="Macey Jones (2203347)" userId="3e372b01-b15e-4f80-8b07-9751b3173881" providerId="ADAL" clId="{8CBBC75A-195C-4CF8-93B1-39E235A3F057}" dt="2022-11-29T20:22:00.538" v="3348"/>
          <ac:picMkLst>
            <pc:docMk/>
            <pc:sldMk cId="3525518330" sldId="256"/>
            <ac:picMk id="76" creationId="{90414E39-56C0-EFB8-8BE6-58FF4935FA89}"/>
          </ac:picMkLst>
        </pc:picChg>
        <pc:picChg chg="add del mod ord">
          <ac:chgData name="Macey Jones (2203347)" userId="3e372b01-b15e-4f80-8b07-9751b3173881" providerId="ADAL" clId="{8CBBC75A-195C-4CF8-93B1-39E235A3F057}" dt="2022-11-29T20:23:23.841" v="3349"/>
          <ac:picMkLst>
            <pc:docMk/>
            <pc:sldMk cId="3525518330" sldId="256"/>
            <ac:picMk id="77" creationId="{28F29414-C759-9239-6DB4-9E0AA9E6458C}"/>
          </ac:picMkLst>
        </pc:picChg>
        <pc:picChg chg="add del mod">
          <ac:chgData name="Macey Jones (2203347)" userId="3e372b01-b15e-4f80-8b07-9751b3173881" providerId="ADAL" clId="{8CBBC75A-195C-4CF8-93B1-39E235A3F057}" dt="2022-11-29T20:25:06.307" v="3353"/>
          <ac:picMkLst>
            <pc:docMk/>
            <pc:sldMk cId="3525518330" sldId="256"/>
            <ac:picMk id="78" creationId="{60CEF497-E5A4-BD5F-2CB1-D8348D5524F2}"/>
          </ac:picMkLst>
        </pc:picChg>
        <pc:picChg chg="add del mod ord">
          <ac:chgData name="Macey Jones (2203347)" userId="3e372b01-b15e-4f80-8b07-9751b3173881" providerId="ADAL" clId="{8CBBC75A-195C-4CF8-93B1-39E235A3F057}" dt="2022-11-29T20:29:01.585" v="3354"/>
          <ac:picMkLst>
            <pc:docMk/>
            <pc:sldMk cId="3525518330" sldId="256"/>
            <ac:picMk id="79" creationId="{8D4C0DA2-CDC3-BD04-1FF1-085DD4CBEC95}"/>
          </ac:picMkLst>
        </pc:picChg>
        <pc:picChg chg="add del mod">
          <ac:chgData name="Macey Jones (2203347)" userId="3e372b01-b15e-4f80-8b07-9751b3173881" providerId="ADAL" clId="{8CBBC75A-195C-4CF8-93B1-39E235A3F057}" dt="2022-12-02T10:26:37.819" v="3374"/>
          <ac:picMkLst>
            <pc:docMk/>
            <pc:sldMk cId="3525518330" sldId="256"/>
            <ac:picMk id="80" creationId="{836D30A1-992B-4A4B-D5F4-EFADEDF56CDC}"/>
          </ac:picMkLst>
        </pc:picChg>
        <pc:cxnChg chg="add del">
          <ac:chgData name="Macey Jones (2203347)" userId="3e372b01-b15e-4f80-8b07-9751b3173881" providerId="ADAL" clId="{8CBBC75A-195C-4CF8-93B1-39E235A3F057}" dt="2022-11-28T14:23:53.414" v="30" actId="26606"/>
          <ac:cxnSpMkLst>
            <pc:docMk/>
            <pc:sldMk cId="3525518330" sldId="256"/>
            <ac:cxnSpMk id="23" creationId="{BCDAEC91-5BCE-4B55-9CC0-43EF94CB734B}"/>
          </ac:cxnSpMkLst>
        </pc:cxnChg>
      </pc:sldChg>
      <pc:sldChg chg="addSp delSp modSp new mod modTransition setBg modAnim setClrOvrMap">
        <pc:chgData name="Macey Jones (2203347)" userId="3e372b01-b15e-4f80-8b07-9751b3173881" providerId="ADAL" clId="{8CBBC75A-195C-4CF8-93B1-39E235A3F057}" dt="2022-12-02T10:37:43.175" v="3391"/>
        <pc:sldMkLst>
          <pc:docMk/>
          <pc:sldMk cId="2856246214" sldId="257"/>
        </pc:sldMkLst>
        <pc:spChg chg="add del">
          <ac:chgData name="Macey Jones (2203347)" userId="3e372b01-b15e-4f80-8b07-9751b3173881" providerId="ADAL" clId="{8CBBC75A-195C-4CF8-93B1-39E235A3F057}" dt="2022-11-28T14:25:54.823" v="85" actId="26606"/>
          <ac:spMkLst>
            <pc:docMk/>
            <pc:sldMk cId="2856246214" sldId="257"/>
            <ac:spMk id="2" creationId="{C4BB7AB0-CA2E-CABE-D7D2-153F91DA4D7F}"/>
          </ac:spMkLst>
        </pc:spChg>
        <pc:spChg chg="del">
          <ac:chgData name="Macey Jones (2203347)" userId="3e372b01-b15e-4f80-8b07-9751b3173881" providerId="ADAL" clId="{8CBBC75A-195C-4CF8-93B1-39E235A3F057}" dt="2022-11-28T14:25:33.067" v="78" actId="931"/>
          <ac:spMkLst>
            <pc:docMk/>
            <pc:sldMk cId="2856246214" sldId="257"/>
            <ac:spMk id="3" creationId="{3EC90344-6C40-EAD0-32FF-612F906030CF}"/>
          </ac:spMkLst>
        </pc:spChg>
        <pc:spChg chg="add del">
          <ac:chgData name="Macey Jones (2203347)" userId="3e372b01-b15e-4f80-8b07-9751b3173881" providerId="ADAL" clId="{8CBBC75A-195C-4CF8-93B1-39E235A3F057}" dt="2022-11-28T14:25:54.808" v="84" actId="26606"/>
          <ac:spMkLst>
            <pc:docMk/>
            <pc:sldMk cId="2856246214" sldId="257"/>
            <ac:spMk id="9" creationId="{798EF041-0A69-215E-0587-552FE99D9E19}"/>
          </ac:spMkLst>
        </pc:spChg>
        <pc:spChg chg="add del">
          <ac:chgData name="Macey Jones (2203347)" userId="3e372b01-b15e-4f80-8b07-9751b3173881" providerId="ADAL" clId="{8CBBC75A-195C-4CF8-93B1-39E235A3F057}" dt="2022-11-28T14:25:47.429" v="82" actId="26606"/>
          <ac:spMkLst>
            <pc:docMk/>
            <pc:sldMk cId="2856246214" sldId="257"/>
            <ac:spMk id="10" creationId="{1500B4A4-B1F1-41EA-886A-B8A210DBCA3B}"/>
          </ac:spMkLst>
        </pc:spChg>
        <pc:spChg chg="add del">
          <ac:chgData name="Macey Jones (2203347)" userId="3e372b01-b15e-4f80-8b07-9751b3173881" providerId="ADAL" clId="{8CBBC75A-195C-4CF8-93B1-39E235A3F057}" dt="2022-11-28T14:25:47.429" v="82" actId="26606"/>
          <ac:spMkLst>
            <pc:docMk/>
            <pc:sldMk cId="2856246214" sldId="257"/>
            <ac:spMk id="12" creationId="{5E55A99C-0BDC-4DBE-8E40-9FA66F629FA1}"/>
          </ac:spMkLst>
        </pc:spChg>
        <pc:spChg chg="add del">
          <ac:chgData name="Macey Jones (2203347)" userId="3e372b01-b15e-4f80-8b07-9751b3173881" providerId="ADAL" clId="{8CBBC75A-195C-4CF8-93B1-39E235A3F057}" dt="2022-11-28T14:25:54.808" v="84" actId="26606"/>
          <ac:spMkLst>
            <pc:docMk/>
            <pc:sldMk cId="2856246214" sldId="257"/>
            <ac:spMk id="14" creationId="{9228552E-C8B1-4A80-8448-0787CE0FC704}"/>
          </ac:spMkLst>
        </pc:spChg>
        <pc:spChg chg="add del">
          <ac:chgData name="Macey Jones (2203347)" userId="3e372b01-b15e-4f80-8b07-9751b3173881" providerId="ADAL" clId="{8CBBC75A-195C-4CF8-93B1-39E235A3F057}" dt="2022-11-28T14:25:54.808" v="84" actId="26606"/>
          <ac:spMkLst>
            <pc:docMk/>
            <pc:sldMk cId="2856246214" sldId="257"/>
            <ac:spMk id="15" creationId="{C4BB7AB0-CA2E-CABE-D7D2-153F91DA4D7F}"/>
          </ac:spMkLst>
        </pc:spChg>
        <pc:spChg chg="add">
          <ac:chgData name="Macey Jones (2203347)" userId="3e372b01-b15e-4f80-8b07-9751b3173881" providerId="ADAL" clId="{8CBBC75A-195C-4CF8-93B1-39E235A3F057}" dt="2022-11-28T14:25:54.823" v="85" actId="26606"/>
          <ac:spMkLst>
            <pc:docMk/>
            <pc:sldMk cId="2856246214" sldId="257"/>
            <ac:spMk id="17" creationId="{04812C46-200A-4DEB-A05E-3ED6C68C2387}"/>
          </ac:spMkLst>
        </pc:spChg>
        <pc:spChg chg="add">
          <ac:chgData name="Macey Jones (2203347)" userId="3e372b01-b15e-4f80-8b07-9751b3173881" providerId="ADAL" clId="{8CBBC75A-195C-4CF8-93B1-39E235A3F057}" dt="2022-11-28T14:25:54.823" v="85" actId="26606"/>
          <ac:spMkLst>
            <pc:docMk/>
            <pc:sldMk cId="2856246214" sldId="257"/>
            <ac:spMk id="18" creationId="{D1EA859B-E555-4109-94F3-6700E046E008}"/>
          </ac:spMkLst>
        </pc:spChg>
        <pc:spChg chg="add mod">
          <ac:chgData name="Macey Jones (2203347)" userId="3e372b01-b15e-4f80-8b07-9751b3173881" providerId="ADAL" clId="{8CBBC75A-195C-4CF8-93B1-39E235A3F057}" dt="2022-11-28T16:03:42.389" v="520" actId="14100"/>
          <ac:spMkLst>
            <pc:docMk/>
            <pc:sldMk cId="2856246214" sldId="257"/>
            <ac:spMk id="19" creationId="{C4BB7AB0-CA2E-CABE-D7D2-153F91DA4D7F}"/>
          </ac:spMkLst>
        </pc:spChg>
        <pc:spChg chg="add mod">
          <ac:chgData name="Macey Jones (2203347)" userId="3e372b01-b15e-4f80-8b07-9751b3173881" providerId="ADAL" clId="{8CBBC75A-195C-4CF8-93B1-39E235A3F057}" dt="2022-11-29T19:36:34.808" v="3275" actId="20577"/>
          <ac:spMkLst>
            <pc:docMk/>
            <pc:sldMk cId="2856246214" sldId="257"/>
            <ac:spMk id="20" creationId="{8893743B-F977-E6E3-4618-9919C1A11BC6}"/>
          </ac:spMkLst>
        </pc:spChg>
        <pc:picChg chg="add del mod ord">
          <ac:chgData name="Macey Jones (2203347)" userId="3e372b01-b15e-4f80-8b07-9751b3173881" providerId="ADAL" clId="{8CBBC75A-195C-4CF8-93B1-39E235A3F057}" dt="2022-12-02T10:30:20.861" v="3375"/>
          <ac:picMkLst>
            <pc:docMk/>
            <pc:sldMk cId="2856246214" sldId="257"/>
            <ac:picMk id="3" creationId="{0BC47EFA-C110-3AB4-3787-85BF6D3A225C}"/>
          </ac:picMkLst>
        </pc:picChg>
        <pc:picChg chg="add del mod">
          <ac:chgData name="Macey Jones (2203347)" userId="3e372b01-b15e-4f80-8b07-9751b3173881" providerId="ADAL" clId="{8CBBC75A-195C-4CF8-93B1-39E235A3F057}" dt="2022-12-02T10:30:33.082" v="3382"/>
          <ac:picMkLst>
            <pc:docMk/>
            <pc:sldMk cId="2856246214" sldId="257"/>
            <ac:picMk id="4" creationId="{4986DC5D-3CB6-BD53-1E06-2E7EE3CE8532}"/>
          </ac:picMkLst>
        </pc:picChg>
        <pc:picChg chg="add mod">
          <ac:chgData name="Macey Jones (2203347)" userId="3e372b01-b15e-4f80-8b07-9751b3173881" providerId="ADAL" clId="{8CBBC75A-195C-4CF8-93B1-39E235A3F057}" dt="2022-11-28T16:34:18.226" v="1376" actId="14100"/>
          <ac:picMkLst>
            <pc:docMk/>
            <pc:sldMk cId="2856246214" sldId="257"/>
            <ac:picMk id="5" creationId="{1B7870D0-E3DB-AFF5-26AD-2D2869AC634C}"/>
          </ac:picMkLst>
        </pc:picChg>
        <pc:picChg chg="add del mod ord">
          <ac:chgData name="Macey Jones (2203347)" userId="3e372b01-b15e-4f80-8b07-9751b3173881" providerId="ADAL" clId="{8CBBC75A-195C-4CF8-93B1-39E235A3F057}" dt="2022-12-02T10:34:08.253" v="3383"/>
          <ac:picMkLst>
            <pc:docMk/>
            <pc:sldMk cId="2856246214" sldId="257"/>
            <ac:picMk id="6" creationId="{CD194579-5BD5-2C87-52A9-F2125072A8E2}"/>
          </ac:picMkLst>
        </pc:picChg>
        <pc:picChg chg="add del mod">
          <ac:chgData name="Macey Jones (2203347)" userId="3e372b01-b15e-4f80-8b07-9751b3173881" providerId="ADAL" clId="{8CBBC75A-195C-4CF8-93B1-39E235A3F057}" dt="2022-11-29T19:47:48.698" v="3283"/>
          <ac:picMkLst>
            <pc:docMk/>
            <pc:sldMk cId="2856246214" sldId="257"/>
            <ac:picMk id="7" creationId="{9B11D131-AAC8-77EE-FB3A-BCB55307264B}"/>
          </ac:picMkLst>
        </pc:picChg>
        <pc:picChg chg="add del mod">
          <ac:chgData name="Macey Jones (2203347)" userId="3e372b01-b15e-4f80-8b07-9751b3173881" providerId="ADAL" clId="{8CBBC75A-195C-4CF8-93B1-39E235A3F057}" dt="2022-12-02T10:34:18.916" v="3390"/>
          <ac:picMkLst>
            <pc:docMk/>
            <pc:sldMk cId="2856246214" sldId="257"/>
            <ac:picMk id="7" creationId="{E189F1C7-FD22-FD6B-DA89-82C782BEA867}"/>
          </ac:picMkLst>
        </pc:picChg>
        <pc:picChg chg="add del mod ord">
          <ac:chgData name="Macey Jones (2203347)" userId="3e372b01-b15e-4f80-8b07-9751b3173881" providerId="ADAL" clId="{8CBBC75A-195C-4CF8-93B1-39E235A3F057}" dt="2022-12-02T10:37:43.175" v="3391"/>
          <ac:picMkLst>
            <pc:docMk/>
            <pc:sldMk cId="2856246214" sldId="257"/>
            <ac:picMk id="8" creationId="{11ACA899-327E-598C-05A3-A52272F8D7C8}"/>
          </ac:picMkLst>
        </pc:picChg>
        <pc:picChg chg="add mod">
          <ac:chgData name="Macey Jones (2203347)" userId="3e372b01-b15e-4f80-8b07-9751b3173881" providerId="ADAL" clId="{8CBBC75A-195C-4CF8-93B1-39E235A3F057}" dt="2022-12-02T10:37:43.175" v="3391"/>
          <ac:picMkLst>
            <pc:docMk/>
            <pc:sldMk cId="2856246214" sldId="257"/>
            <ac:picMk id="9" creationId="{9DD878C1-BAB1-ECF8-3B97-AC3BA36156FF}"/>
          </ac:picMkLst>
        </pc:picChg>
        <pc:picChg chg="add del mod">
          <ac:chgData name="Macey Jones (2203347)" userId="3e372b01-b15e-4f80-8b07-9751b3173881" providerId="ADAL" clId="{8CBBC75A-195C-4CF8-93B1-39E235A3F057}" dt="2022-11-29T19:51:20.218" v="3284"/>
          <ac:picMkLst>
            <pc:docMk/>
            <pc:sldMk cId="2856246214" sldId="257"/>
            <ac:picMk id="15" creationId="{048608E4-73B8-6984-A411-442D97330E0B}"/>
          </ac:picMkLst>
        </pc:picChg>
        <pc:picChg chg="add del mod">
          <ac:chgData name="Macey Jones (2203347)" userId="3e372b01-b15e-4f80-8b07-9751b3173881" providerId="ADAL" clId="{8CBBC75A-195C-4CF8-93B1-39E235A3F057}" dt="2022-11-29T19:51:25.308" v="3290"/>
          <ac:picMkLst>
            <pc:docMk/>
            <pc:sldMk cId="2856246214" sldId="257"/>
            <ac:picMk id="16" creationId="{6E62B83C-2F65-4802-FB33-F58EDA907F80}"/>
          </ac:picMkLst>
        </pc:picChg>
        <pc:picChg chg="add del mod ord">
          <ac:chgData name="Macey Jones (2203347)" userId="3e372b01-b15e-4f80-8b07-9751b3173881" providerId="ADAL" clId="{8CBBC75A-195C-4CF8-93B1-39E235A3F057}" dt="2022-11-29T19:59:24.975" v="3307"/>
          <ac:picMkLst>
            <pc:docMk/>
            <pc:sldMk cId="2856246214" sldId="257"/>
            <ac:picMk id="21" creationId="{152DA93E-EC34-3BC8-EE8E-F4ECF9BEC62A}"/>
          </ac:picMkLst>
        </pc:picChg>
        <pc:picChg chg="add del mod">
          <ac:chgData name="Macey Jones (2203347)" userId="3e372b01-b15e-4f80-8b07-9751b3173881" providerId="ADAL" clId="{8CBBC75A-195C-4CF8-93B1-39E235A3F057}" dt="2022-11-29T20:01:52.112" v="3314"/>
          <ac:picMkLst>
            <pc:docMk/>
            <pc:sldMk cId="2856246214" sldId="257"/>
            <ac:picMk id="22" creationId="{AEB4EE5D-78AD-52F1-2752-C316FA35D6C0}"/>
          </ac:picMkLst>
        </pc:picChg>
        <pc:picChg chg="add del mod ord">
          <ac:chgData name="Macey Jones (2203347)" userId="3e372b01-b15e-4f80-8b07-9751b3173881" providerId="ADAL" clId="{8CBBC75A-195C-4CF8-93B1-39E235A3F057}" dt="2022-11-29T20:03:52.847" v="3315"/>
          <ac:picMkLst>
            <pc:docMk/>
            <pc:sldMk cId="2856246214" sldId="257"/>
            <ac:picMk id="25" creationId="{E885524C-E86D-F271-7FAC-3183BB93A664}"/>
          </ac:picMkLst>
        </pc:picChg>
        <pc:picChg chg="add del mod">
          <ac:chgData name="Macey Jones (2203347)" userId="3e372b01-b15e-4f80-8b07-9751b3173881" providerId="ADAL" clId="{8CBBC75A-195C-4CF8-93B1-39E235A3F057}" dt="2022-11-29T20:03:59.957" v="3321"/>
          <ac:picMkLst>
            <pc:docMk/>
            <pc:sldMk cId="2856246214" sldId="257"/>
            <ac:picMk id="26" creationId="{9AF0A3C4-6AAF-4A42-3B35-633CDE63F50E}"/>
          </ac:picMkLst>
        </pc:picChg>
        <pc:picChg chg="add del mod ord">
          <ac:chgData name="Macey Jones (2203347)" userId="3e372b01-b15e-4f80-8b07-9751b3173881" providerId="ADAL" clId="{8CBBC75A-195C-4CF8-93B1-39E235A3F057}" dt="2022-11-29T20:07:48.650" v="3322"/>
          <ac:picMkLst>
            <pc:docMk/>
            <pc:sldMk cId="2856246214" sldId="257"/>
            <ac:picMk id="27" creationId="{A6A17A9F-A417-FF1B-B9E9-D4D38DE41570}"/>
          </ac:picMkLst>
        </pc:picChg>
        <pc:picChg chg="add del mod">
          <ac:chgData name="Macey Jones (2203347)" userId="3e372b01-b15e-4f80-8b07-9751b3173881" providerId="ADAL" clId="{8CBBC75A-195C-4CF8-93B1-39E235A3F057}" dt="2022-11-29T20:12:29.243" v="3329"/>
          <ac:picMkLst>
            <pc:docMk/>
            <pc:sldMk cId="2856246214" sldId="257"/>
            <ac:picMk id="28" creationId="{6CDCBD84-7EAF-46BC-2574-C9251554F67B}"/>
          </ac:picMkLst>
        </pc:picChg>
        <pc:picChg chg="add del mod ord">
          <ac:chgData name="Macey Jones (2203347)" userId="3e372b01-b15e-4f80-8b07-9751b3173881" providerId="ADAL" clId="{8CBBC75A-195C-4CF8-93B1-39E235A3F057}" dt="2022-11-29T20:16:19.705" v="3330"/>
          <ac:picMkLst>
            <pc:docMk/>
            <pc:sldMk cId="2856246214" sldId="257"/>
            <ac:picMk id="34" creationId="{A245F6C0-34EF-08A4-5268-2F0C1499D272}"/>
          </ac:picMkLst>
        </pc:picChg>
        <pc:picChg chg="add del mod">
          <ac:chgData name="Macey Jones (2203347)" userId="3e372b01-b15e-4f80-8b07-9751b3173881" providerId="ADAL" clId="{8CBBC75A-195C-4CF8-93B1-39E235A3F057}" dt="2022-11-29T20:18:54.567" v="3337"/>
          <ac:picMkLst>
            <pc:docMk/>
            <pc:sldMk cId="2856246214" sldId="257"/>
            <ac:picMk id="35" creationId="{4077C02F-78F8-8937-E192-E5959C208170}"/>
          </ac:picMkLst>
        </pc:picChg>
        <pc:picChg chg="add del mod ord">
          <ac:chgData name="Macey Jones (2203347)" userId="3e372b01-b15e-4f80-8b07-9751b3173881" providerId="ADAL" clId="{8CBBC75A-195C-4CF8-93B1-39E235A3F057}" dt="2022-11-29T20:20:22.233" v="3338"/>
          <ac:picMkLst>
            <pc:docMk/>
            <pc:sldMk cId="2856246214" sldId="257"/>
            <ac:picMk id="42" creationId="{DB984D2C-A9DD-BE66-66FD-35A356566347}"/>
          </ac:picMkLst>
        </pc:picChg>
        <pc:picChg chg="add del mod">
          <ac:chgData name="Macey Jones (2203347)" userId="3e372b01-b15e-4f80-8b07-9751b3173881" providerId="ADAL" clId="{8CBBC75A-195C-4CF8-93B1-39E235A3F057}" dt="2022-11-29T20:22:00.538" v="3348"/>
          <ac:picMkLst>
            <pc:docMk/>
            <pc:sldMk cId="2856246214" sldId="257"/>
            <ac:picMk id="43" creationId="{A14451BB-1F21-1488-28FA-F36A756F16AF}"/>
          </ac:picMkLst>
        </pc:picChg>
        <pc:picChg chg="add del mod ord">
          <ac:chgData name="Macey Jones (2203347)" userId="3e372b01-b15e-4f80-8b07-9751b3173881" providerId="ADAL" clId="{8CBBC75A-195C-4CF8-93B1-39E235A3F057}" dt="2022-11-29T20:23:23.841" v="3349"/>
          <ac:picMkLst>
            <pc:docMk/>
            <pc:sldMk cId="2856246214" sldId="257"/>
            <ac:picMk id="44" creationId="{C0F823C7-9A31-633C-77C9-7DC6A26D3F0E}"/>
          </ac:picMkLst>
        </pc:picChg>
        <pc:picChg chg="add del mod">
          <ac:chgData name="Macey Jones (2203347)" userId="3e372b01-b15e-4f80-8b07-9751b3173881" providerId="ADAL" clId="{8CBBC75A-195C-4CF8-93B1-39E235A3F057}" dt="2022-11-29T20:25:06.307" v="3353"/>
          <ac:picMkLst>
            <pc:docMk/>
            <pc:sldMk cId="2856246214" sldId="257"/>
            <ac:picMk id="45" creationId="{81D300C0-D23B-F400-38CA-D91663EF1EA9}"/>
          </ac:picMkLst>
        </pc:picChg>
        <pc:picChg chg="add del mod ord">
          <ac:chgData name="Macey Jones (2203347)" userId="3e372b01-b15e-4f80-8b07-9751b3173881" providerId="ADAL" clId="{8CBBC75A-195C-4CF8-93B1-39E235A3F057}" dt="2022-11-29T20:29:01.585" v="3354"/>
          <ac:picMkLst>
            <pc:docMk/>
            <pc:sldMk cId="2856246214" sldId="257"/>
            <ac:picMk id="46" creationId="{9D12709F-D248-7C0D-4E63-46F88E9B42A7}"/>
          </ac:picMkLst>
        </pc:picChg>
        <pc:picChg chg="add del mod">
          <ac:chgData name="Macey Jones (2203347)" userId="3e372b01-b15e-4f80-8b07-9751b3173881" providerId="ADAL" clId="{8CBBC75A-195C-4CF8-93B1-39E235A3F057}" dt="2022-12-02T10:26:37.819" v="3374"/>
          <ac:picMkLst>
            <pc:docMk/>
            <pc:sldMk cId="2856246214" sldId="257"/>
            <ac:picMk id="47" creationId="{534B8C7F-1332-DF5C-E7DC-1051381874BE}"/>
          </ac:picMkLst>
        </pc:picChg>
      </pc:sldChg>
      <pc:sldChg chg="addSp delSp modSp new mod modTransition setBg modAnim">
        <pc:chgData name="Macey Jones (2203347)" userId="3e372b01-b15e-4f80-8b07-9751b3173881" providerId="ADAL" clId="{8CBBC75A-195C-4CF8-93B1-39E235A3F057}" dt="2022-12-02T10:37:43.175" v="3391"/>
        <pc:sldMkLst>
          <pc:docMk/>
          <pc:sldMk cId="4053206386" sldId="258"/>
        </pc:sldMkLst>
        <pc:spChg chg="mod ord">
          <ac:chgData name="Macey Jones (2203347)" userId="3e372b01-b15e-4f80-8b07-9751b3173881" providerId="ADAL" clId="{8CBBC75A-195C-4CF8-93B1-39E235A3F057}" dt="2022-11-28T16:16:42.250" v="532" actId="20577"/>
          <ac:spMkLst>
            <pc:docMk/>
            <pc:sldMk cId="4053206386" sldId="258"/>
            <ac:spMk id="2" creationId="{D2071AA4-517A-EA67-565A-6D24893583D5}"/>
          </ac:spMkLst>
        </pc:spChg>
        <pc:spChg chg="del">
          <ac:chgData name="Macey Jones (2203347)" userId="3e372b01-b15e-4f80-8b07-9751b3173881" providerId="ADAL" clId="{8CBBC75A-195C-4CF8-93B1-39E235A3F057}" dt="2022-11-28T16:02:09.039" v="514" actId="931"/>
          <ac:spMkLst>
            <pc:docMk/>
            <pc:sldMk cId="4053206386" sldId="258"/>
            <ac:spMk id="3" creationId="{6AE01AEB-5E5A-1F5F-FE53-BAB1BFD71880}"/>
          </ac:spMkLst>
        </pc:spChg>
        <pc:spChg chg="mod">
          <ac:chgData name="Macey Jones (2203347)" userId="3e372b01-b15e-4f80-8b07-9751b3173881" providerId="ADAL" clId="{8CBBC75A-195C-4CF8-93B1-39E235A3F057}" dt="2022-11-29T20:49:04.542" v="3359" actId="2711"/>
          <ac:spMkLst>
            <pc:docMk/>
            <pc:sldMk cId="4053206386" sldId="258"/>
            <ac:spMk id="3" creationId="{E22C20ED-529C-C200-BFEC-BB07A3DD04C3}"/>
          </ac:spMkLst>
        </pc:spChg>
        <pc:spChg chg="add mod">
          <ac:chgData name="Macey Jones (2203347)" userId="3e372b01-b15e-4f80-8b07-9751b3173881" providerId="ADAL" clId="{8CBBC75A-195C-4CF8-93B1-39E235A3F057}" dt="2022-11-28T17:01:59.668" v="2477" actId="20577"/>
          <ac:spMkLst>
            <pc:docMk/>
            <pc:sldMk cId="4053206386" sldId="258"/>
            <ac:spMk id="9" creationId="{373474AF-ACD4-F2EF-1217-0A78AD0A82CB}"/>
          </ac:spMkLst>
        </pc:spChg>
        <pc:spChg chg="add">
          <ac:chgData name="Macey Jones (2203347)" userId="3e372b01-b15e-4f80-8b07-9751b3173881" providerId="ADAL" clId="{8CBBC75A-195C-4CF8-93B1-39E235A3F057}" dt="2022-11-28T16:02:25.590" v="517" actId="26606"/>
          <ac:spMkLst>
            <pc:docMk/>
            <pc:sldMk cId="4053206386" sldId="258"/>
            <ac:spMk id="12" creationId="{2B1D4F77-A17C-43D7-B7FA-545148E4E93D}"/>
          </ac:spMkLst>
        </pc:spChg>
        <pc:picChg chg="add del mod ord">
          <ac:chgData name="Macey Jones (2203347)" userId="3e372b01-b15e-4f80-8b07-9751b3173881" providerId="ADAL" clId="{8CBBC75A-195C-4CF8-93B1-39E235A3F057}" dt="2022-12-02T10:30:20.861" v="3375"/>
          <ac:picMkLst>
            <pc:docMk/>
            <pc:sldMk cId="4053206386" sldId="258"/>
            <ac:picMk id="4" creationId="{DD2F6019-34D3-43BA-3A42-6091E80F05CF}"/>
          </ac:picMkLst>
        </pc:picChg>
        <pc:picChg chg="add mod">
          <ac:chgData name="Macey Jones (2203347)" userId="3e372b01-b15e-4f80-8b07-9751b3173881" providerId="ADAL" clId="{8CBBC75A-195C-4CF8-93B1-39E235A3F057}" dt="2022-11-28T16:02:25.590" v="517" actId="26606"/>
          <ac:picMkLst>
            <pc:docMk/>
            <pc:sldMk cId="4053206386" sldId="258"/>
            <ac:picMk id="5" creationId="{FC005583-E7B1-3F8A-7F4D-1BC49A22A5E0}"/>
          </ac:picMkLst>
        </pc:picChg>
        <pc:picChg chg="add del mod">
          <ac:chgData name="Macey Jones (2203347)" userId="3e372b01-b15e-4f80-8b07-9751b3173881" providerId="ADAL" clId="{8CBBC75A-195C-4CF8-93B1-39E235A3F057}" dt="2022-12-02T10:30:33.082" v="3382"/>
          <ac:picMkLst>
            <pc:docMk/>
            <pc:sldMk cId="4053206386" sldId="258"/>
            <ac:picMk id="7" creationId="{18C0F47C-3A20-6390-26C6-9902AFB673A7}"/>
          </ac:picMkLst>
        </pc:picChg>
        <pc:picChg chg="add del mod">
          <ac:chgData name="Macey Jones (2203347)" userId="3e372b01-b15e-4f80-8b07-9751b3173881" providerId="ADAL" clId="{8CBBC75A-195C-4CF8-93B1-39E235A3F057}" dt="2022-11-29T19:47:48.698" v="3283"/>
          <ac:picMkLst>
            <pc:docMk/>
            <pc:sldMk cId="4053206386" sldId="258"/>
            <ac:picMk id="7" creationId="{4C59F656-C187-C75D-2597-7324428ACA98}"/>
          </ac:picMkLst>
        </pc:picChg>
        <pc:picChg chg="add del mod ord">
          <ac:chgData name="Macey Jones (2203347)" userId="3e372b01-b15e-4f80-8b07-9751b3173881" providerId="ADAL" clId="{8CBBC75A-195C-4CF8-93B1-39E235A3F057}" dt="2022-12-02T10:34:08.253" v="3383"/>
          <ac:picMkLst>
            <pc:docMk/>
            <pc:sldMk cId="4053206386" sldId="258"/>
            <ac:picMk id="11" creationId="{DA6D65F8-4A68-C05B-80E5-9B3FF187B225}"/>
          </ac:picMkLst>
        </pc:picChg>
        <pc:picChg chg="add del mod">
          <ac:chgData name="Macey Jones (2203347)" userId="3e372b01-b15e-4f80-8b07-9751b3173881" providerId="ADAL" clId="{8CBBC75A-195C-4CF8-93B1-39E235A3F057}" dt="2022-12-02T10:34:18.916" v="3390"/>
          <ac:picMkLst>
            <pc:docMk/>
            <pc:sldMk cId="4053206386" sldId="258"/>
            <ac:picMk id="13" creationId="{04AF30F6-26B2-5971-4959-16FBC4CD528A}"/>
          </ac:picMkLst>
        </pc:picChg>
        <pc:picChg chg="add del mod">
          <ac:chgData name="Macey Jones (2203347)" userId="3e372b01-b15e-4f80-8b07-9751b3173881" providerId="ADAL" clId="{8CBBC75A-195C-4CF8-93B1-39E235A3F057}" dt="2022-11-29T19:59:24.975" v="3307"/>
          <ac:picMkLst>
            <pc:docMk/>
            <pc:sldMk cId="4053206386" sldId="258"/>
            <ac:picMk id="14" creationId="{C7592A4D-0177-7866-63FB-618639C2EFA2}"/>
          </ac:picMkLst>
        </pc:picChg>
        <pc:picChg chg="add del mod">
          <ac:chgData name="Macey Jones (2203347)" userId="3e372b01-b15e-4f80-8b07-9751b3173881" providerId="ADAL" clId="{8CBBC75A-195C-4CF8-93B1-39E235A3F057}" dt="2022-11-29T20:01:52.112" v="3314"/>
          <ac:picMkLst>
            <pc:docMk/>
            <pc:sldMk cId="4053206386" sldId="258"/>
            <ac:picMk id="15" creationId="{EC50BEF5-184B-E86C-F5EF-454E2AEA70B1}"/>
          </ac:picMkLst>
        </pc:picChg>
        <pc:picChg chg="add del mod ord">
          <ac:chgData name="Macey Jones (2203347)" userId="3e372b01-b15e-4f80-8b07-9751b3173881" providerId="ADAL" clId="{8CBBC75A-195C-4CF8-93B1-39E235A3F057}" dt="2022-12-02T10:37:43.175" v="3391"/>
          <ac:picMkLst>
            <pc:docMk/>
            <pc:sldMk cId="4053206386" sldId="258"/>
            <ac:picMk id="16" creationId="{3FAC4CC2-E081-3069-57FB-1A6751D6EB5B}"/>
          </ac:picMkLst>
        </pc:picChg>
        <pc:picChg chg="add mod">
          <ac:chgData name="Macey Jones (2203347)" userId="3e372b01-b15e-4f80-8b07-9751b3173881" providerId="ADAL" clId="{8CBBC75A-195C-4CF8-93B1-39E235A3F057}" dt="2022-12-02T10:37:43.175" v="3391"/>
          <ac:picMkLst>
            <pc:docMk/>
            <pc:sldMk cId="4053206386" sldId="258"/>
            <ac:picMk id="17" creationId="{FC1CD4B6-5D32-0D67-A7C4-D85EA956F29E}"/>
          </ac:picMkLst>
        </pc:picChg>
        <pc:picChg chg="add del mod ord">
          <ac:chgData name="Macey Jones (2203347)" userId="3e372b01-b15e-4f80-8b07-9751b3173881" providerId="ADAL" clId="{8CBBC75A-195C-4CF8-93B1-39E235A3F057}" dt="2022-11-29T20:07:48.650" v="3322"/>
          <ac:picMkLst>
            <pc:docMk/>
            <pc:sldMk cId="4053206386" sldId="258"/>
            <ac:picMk id="18" creationId="{F67E0B03-8EE3-07C3-6760-FD6E4D7E7F11}"/>
          </ac:picMkLst>
        </pc:picChg>
        <pc:picChg chg="add del mod">
          <ac:chgData name="Macey Jones (2203347)" userId="3e372b01-b15e-4f80-8b07-9751b3173881" providerId="ADAL" clId="{8CBBC75A-195C-4CF8-93B1-39E235A3F057}" dt="2022-11-29T20:12:29.243" v="3329"/>
          <ac:picMkLst>
            <pc:docMk/>
            <pc:sldMk cId="4053206386" sldId="258"/>
            <ac:picMk id="19" creationId="{D71FA18A-783A-A97D-DF30-612CCA5CA23B}"/>
          </ac:picMkLst>
        </pc:picChg>
        <pc:picChg chg="add del mod ord">
          <ac:chgData name="Macey Jones (2203347)" userId="3e372b01-b15e-4f80-8b07-9751b3173881" providerId="ADAL" clId="{8CBBC75A-195C-4CF8-93B1-39E235A3F057}" dt="2022-11-29T20:16:19.705" v="3330"/>
          <ac:picMkLst>
            <pc:docMk/>
            <pc:sldMk cId="4053206386" sldId="258"/>
            <ac:picMk id="26" creationId="{7DE1742D-C6B3-2298-9B9A-85E563911318}"/>
          </ac:picMkLst>
        </pc:picChg>
        <pc:picChg chg="add del mod">
          <ac:chgData name="Macey Jones (2203347)" userId="3e372b01-b15e-4f80-8b07-9751b3173881" providerId="ADAL" clId="{8CBBC75A-195C-4CF8-93B1-39E235A3F057}" dt="2022-11-29T20:18:54.567" v="3337"/>
          <ac:picMkLst>
            <pc:docMk/>
            <pc:sldMk cId="4053206386" sldId="258"/>
            <ac:picMk id="27" creationId="{34B32872-A1B6-F896-FF50-F3F8B7FE2C96}"/>
          </ac:picMkLst>
        </pc:picChg>
        <pc:picChg chg="add del mod ord">
          <ac:chgData name="Macey Jones (2203347)" userId="3e372b01-b15e-4f80-8b07-9751b3173881" providerId="ADAL" clId="{8CBBC75A-195C-4CF8-93B1-39E235A3F057}" dt="2022-11-29T20:29:01.585" v="3354"/>
          <ac:picMkLst>
            <pc:docMk/>
            <pc:sldMk cId="4053206386" sldId="258"/>
            <ac:picMk id="30" creationId="{09DAB735-A1DF-04AD-433E-D965E18F5569}"/>
          </ac:picMkLst>
        </pc:picChg>
        <pc:picChg chg="add del mod">
          <ac:chgData name="Macey Jones (2203347)" userId="3e372b01-b15e-4f80-8b07-9751b3173881" providerId="ADAL" clId="{8CBBC75A-195C-4CF8-93B1-39E235A3F057}" dt="2022-12-02T10:26:37.819" v="3374"/>
          <ac:picMkLst>
            <pc:docMk/>
            <pc:sldMk cId="4053206386" sldId="258"/>
            <ac:picMk id="31" creationId="{78B6B8D0-52EF-8AAA-803D-D64C35236124}"/>
          </ac:picMkLst>
        </pc:picChg>
      </pc:sldChg>
      <pc:sldChg chg="addSp delSp modSp new mod modTransition setBg modAnim">
        <pc:chgData name="Macey Jones (2203347)" userId="3e372b01-b15e-4f80-8b07-9751b3173881" providerId="ADAL" clId="{8CBBC75A-195C-4CF8-93B1-39E235A3F057}" dt="2022-12-02T10:37:43.175" v="3391"/>
        <pc:sldMkLst>
          <pc:docMk/>
          <pc:sldMk cId="177750992" sldId="259"/>
        </pc:sldMkLst>
        <pc:spChg chg="mod ord">
          <ac:chgData name="Macey Jones (2203347)" userId="3e372b01-b15e-4f80-8b07-9751b3173881" providerId="ADAL" clId="{8CBBC75A-195C-4CF8-93B1-39E235A3F057}" dt="2022-11-28T16:18:40.777" v="567" actId="403"/>
          <ac:spMkLst>
            <pc:docMk/>
            <pc:sldMk cId="177750992" sldId="259"/>
            <ac:spMk id="2" creationId="{47D4CBA4-1473-408D-ACB1-961A68D6B2B6}"/>
          </ac:spMkLst>
        </pc:spChg>
        <pc:spChg chg="del">
          <ac:chgData name="Macey Jones (2203347)" userId="3e372b01-b15e-4f80-8b07-9751b3173881" providerId="ADAL" clId="{8CBBC75A-195C-4CF8-93B1-39E235A3F057}" dt="2022-11-28T16:18:15.616" v="536" actId="931"/>
          <ac:spMkLst>
            <pc:docMk/>
            <pc:sldMk cId="177750992" sldId="259"/>
            <ac:spMk id="3" creationId="{7F8DCAC1-3A6C-14AA-0301-3D2A85C6B344}"/>
          </ac:spMkLst>
        </pc:spChg>
        <pc:spChg chg="add mod">
          <ac:chgData name="Macey Jones (2203347)" userId="3e372b01-b15e-4f80-8b07-9751b3173881" providerId="ADAL" clId="{8CBBC75A-195C-4CF8-93B1-39E235A3F057}" dt="2022-11-28T17:03:07.703" v="2481" actId="20577"/>
          <ac:spMkLst>
            <pc:docMk/>
            <pc:sldMk cId="177750992" sldId="259"/>
            <ac:spMk id="9" creationId="{36A0F982-470E-8F14-5A3E-6A960EDBB082}"/>
          </ac:spMkLst>
        </pc:spChg>
        <pc:spChg chg="add">
          <ac:chgData name="Macey Jones (2203347)" userId="3e372b01-b15e-4f80-8b07-9751b3173881" providerId="ADAL" clId="{8CBBC75A-195C-4CF8-93B1-39E235A3F057}" dt="2022-11-28T16:18:19.037" v="539" actId="26606"/>
          <ac:spMkLst>
            <pc:docMk/>
            <pc:sldMk cId="177750992" sldId="259"/>
            <ac:spMk id="12" creationId="{04812C46-200A-4DEB-A05E-3ED6C68C2387}"/>
          </ac:spMkLst>
        </pc:spChg>
        <pc:spChg chg="add">
          <ac:chgData name="Macey Jones (2203347)" userId="3e372b01-b15e-4f80-8b07-9751b3173881" providerId="ADAL" clId="{8CBBC75A-195C-4CF8-93B1-39E235A3F057}" dt="2022-11-28T16:18:19.037" v="539" actId="26606"/>
          <ac:spMkLst>
            <pc:docMk/>
            <pc:sldMk cId="177750992" sldId="259"/>
            <ac:spMk id="14" creationId="{D1EA859B-E555-4109-94F3-6700E046E008}"/>
          </ac:spMkLst>
        </pc:spChg>
        <pc:picChg chg="add del mod ord">
          <ac:chgData name="Macey Jones (2203347)" userId="3e372b01-b15e-4f80-8b07-9751b3173881" providerId="ADAL" clId="{8CBBC75A-195C-4CF8-93B1-39E235A3F057}" dt="2022-12-02T10:30:20.861" v="3375"/>
          <ac:picMkLst>
            <pc:docMk/>
            <pc:sldMk cId="177750992" sldId="259"/>
            <ac:picMk id="3" creationId="{C9060411-C56E-C546-C850-8756D16B1D13}"/>
          </ac:picMkLst>
        </pc:picChg>
        <pc:picChg chg="add del mod">
          <ac:chgData name="Macey Jones (2203347)" userId="3e372b01-b15e-4f80-8b07-9751b3173881" providerId="ADAL" clId="{8CBBC75A-195C-4CF8-93B1-39E235A3F057}" dt="2022-12-02T10:30:33.082" v="3382"/>
          <ac:picMkLst>
            <pc:docMk/>
            <pc:sldMk cId="177750992" sldId="259"/>
            <ac:picMk id="4" creationId="{CB468668-ABB1-031B-CE61-BFF582DF7740}"/>
          </ac:picMkLst>
        </pc:picChg>
        <pc:picChg chg="add mod">
          <ac:chgData name="Macey Jones (2203347)" userId="3e372b01-b15e-4f80-8b07-9751b3173881" providerId="ADAL" clId="{8CBBC75A-195C-4CF8-93B1-39E235A3F057}" dt="2022-11-28T16:34:04.487" v="1374" actId="14100"/>
          <ac:picMkLst>
            <pc:docMk/>
            <pc:sldMk cId="177750992" sldId="259"/>
            <ac:picMk id="5" creationId="{FAF9CD8A-72E0-615B-2768-93651CD3A783}"/>
          </ac:picMkLst>
        </pc:picChg>
        <pc:picChg chg="add del mod ord">
          <ac:chgData name="Macey Jones (2203347)" userId="3e372b01-b15e-4f80-8b07-9751b3173881" providerId="ADAL" clId="{8CBBC75A-195C-4CF8-93B1-39E235A3F057}" dt="2022-12-02T10:34:08.253" v="3383"/>
          <ac:picMkLst>
            <pc:docMk/>
            <pc:sldMk cId="177750992" sldId="259"/>
            <ac:picMk id="6" creationId="{81866AE8-A8DC-E98C-FD59-118FC53853A7}"/>
          </ac:picMkLst>
        </pc:picChg>
        <pc:picChg chg="add del mod">
          <ac:chgData name="Macey Jones (2203347)" userId="3e372b01-b15e-4f80-8b07-9751b3173881" providerId="ADAL" clId="{8CBBC75A-195C-4CF8-93B1-39E235A3F057}" dt="2022-11-29T19:47:48.698" v="3283"/>
          <ac:picMkLst>
            <pc:docMk/>
            <pc:sldMk cId="177750992" sldId="259"/>
            <ac:picMk id="6" creationId="{DE1F0A28-9CD7-D416-EDD9-537A2F6C990A}"/>
          </ac:picMkLst>
        </pc:picChg>
        <pc:picChg chg="add mod">
          <ac:chgData name="Macey Jones (2203347)" userId="3e372b01-b15e-4f80-8b07-9751b3173881" providerId="ADAL" clId="{8CBBC75A-195C-4CF8-93B1-39E235A3F057}" dt="2022-11-28T16:48:22.155" v="1686" actId="1076"/>
          <ac:picMkLst>
            <pc:docMk/>
            <pc:sldMk cId="177750992" sldId="259"/>
            <ac:picMk id="7" creationId="{23077C24-0AA0-A03B-962F-76A0CBC48357}"/>
          </ac:picMkLst>
        </pc:picChg>
        <pc:picChg chg="add del mod">
          <ac:chgData name="Macey Jones (2203347)" userId="3e372b01-b15e-4f80-8b07-9751b3173881" providerId="ADAL" clId="{8CBBC75A-195C-4CF8-93B1-39E235A3F057}" dt="2022-12-02T10:34:18.916" v="3390"/>
          <ac:picMkLst>
            <pc:docMk/>
            <pc:sldMk cId="177750992" sldId="259"/>
            <ac:picMk id="8" creationId="{975970F6-DBFB-0E7A-83BB-4ACE19C2D9C3}"/>
          </ac:picMkLst>
        </pc:picChg>
        <pc:picChg chg="add del mod ord">
          <ac:chgData name="Macey Jones (2203347)" userId="3e372b01-b15e-4f80-8b07-9751b3173881" providerId="ADAL" clId="{8CBBC75A-195C-4CF8-93B1-39E235A3F057}" dt="2022-12-02T10:37:43.175" v="3391"/>
          <ac:picMkLst>
            <pc:docMk/>
            <pc:sldMk cId="177750992" sldId="259"/>
            <ac:picMk id="10" creationId="{74A07208-1FB1-F539-EB85-2E1FCBB9760F}"/>
          </ac:picMkLst>
        </pc:picChg>
        <pc:picChg chg="add mod">
          <ac:chgData name="Macey Jones (2203347)" userId="3e372b01-b15e-4f80-8b07-9751b3173881" providerId="ADAL" clId="{8CBBC75A-195C-4CF8-93B1-39E235A3F057}" dt="2022-12-02T10:37:43.175" v="3391"/>
          <ac:picMkLst>
            <pc:docMk/>
            <pc:sldMk cId="177750992" sldId="259"/>
            <ac:picMk id="11" creationId="{FCD8EB14-40D4-1539-BD2C-FCCB0337B8F3}"/>
          </ac:picMkLst>
        </pc:picChg>
        <pc:picChg chg="add del mod">
          <ac:chgData name="Macey Jones (2203347)" userId="3e372b01-b15e-4f80-8b07-9751b3173881" providerId="ADAL" clId="{8CBBC75A-195C-4CF8-93B1-39E235A3F057}" dt="2022-11-29T19:51:20.218" v="3284"/>
          <ac:picMkLst>
            <pc:docMk/>
            <pc:sldMk cId="177750992" sldId="259"/>
            <ac:picMk id="13" creationId="{05AF00FB-30E1-27AD-50E4-243509077F08}"/>
          </ac:picMkLst>
        </pc:picChg>
        <pc:picChg chg="add del mod">
          <ac:chgData name="Macey Jones (2203347)" userId="3e372b01-b15e-4f80-8b07-9751b3173881" providerId="ADAL" clId="{8CBBC75A-195C-4CF8-93B1-39E235A3F057}" dt="2022-11-29T19:51:25.308" v="3290"/>
          <ac:picMkLst>
            <pc:docMk/>
            <pc:sldMk cId="177750992" sldId="259"/>
            <ac:picMk id="15" creationId="{48F59142-FD23-2D41-B9C9-0D2E0E91EF52}"/>
          </ac:picMkLst>
        </pc:picChg>
        <pc:picChg chg="add del mod ord">
          <ac:chgData name="Macey Jones (2203347)" userId="3e372b01-b15e-4f80-8b07-9751b3173881" providerId="ADAL" clId="{8CBBC75A-195C-4CF8-93B1-39E235A3F057}" dt="2022-11-29T19:59:24.975" v="3307"/>
          <ac:picMkLst>
            <pc:docMk/>
            <pc:sldMk cId="177750992" sldId="259"/>
            <ac:picMk id="16" creationId="{0D129C62-D69D-9235-E8DE-9C7527BFA1C2}"/>
          </ac:picMkLst>
        </pc:picChg>
        <pc:picChg chg="add del mod">
          <ac:chgData name="Macey Jones (2203347)" userId="3e372b01-b15e-4f80-8b07-9751b3173881" providerId="ADAL" clId="{8CBBC75A-195C-4CF8-93B1-39E235A3F057}" dt="2022-11-29T20:01:52.112" v="3314"/>
          <ac:picMkLst>
            <pc:docMk/>
            <pc:sldMk cId="177750992" sldId="259"/>
            <ac:picMk id="17" creationId="{E918C0E4-2F8E-BDEA-CC73-864DFAB1C1A7}"/>
          </ac:picMkLst>
        </pc:picChg>
        <pc:picChg chg="add del mod ord">
          <ac:chgData name="Macey Jones (2203347)" userId="3e372b01-b15e-4f80-8b07-9751b3173881" providerId="ADAL" clId="{8CBBC75A-195C-4CF8-93B1-39E235A3F057}" dt="2022-11-29T20:03:52.847" v="3315"/>
          <ac:picMkLst>
            <pc:docMk/>
            <pc:sldMk cId="177750992" sldId="259"/>
            <ac:picMk id="20" creationId="{E8D87222-5243-41BC-9EDB-9743CE3DE860}"/>
          </ac:picMkLst>
        </pc:picChg>
        <pc:picChg chg="add del mod">
          <ac:chgData name="Macey Jones (2203347)" userId="3e372b01-b15e-4f80-8b07-9751b3173881" providerId="ADAL" clId="{8CBBC75A-195C-4CF8-93B1-39E235A3F057}" dt="2022-11-29T20:03:59.957" v="3321"/>
          <ac:picMkLst>
            <pc:docMk/>
            <pc:sldMk cId="177750992" sldId="259"/>
            <ac:picMk id="21" creationId="{644E3FBB-DF4B-0C1B-B4D0-136BF0C4C186}"/>
          </ac:picMkLst>
        </pc:picChg>
        <pc:picChg chg="add del mod ord">
          <ac:chgData name="Macey Jones (2203347)" userId="3e372b01-b15e-4f80-8b07-9751b3173881" providerId="ADAL" clId="{8CBBC75A-195C-4CF8-93B1-39E235A3F057}" dt="2022-11-29T20:07:48.650" v="3322"/>
          <ac:picMkLst>
            <pc:docMk/>
            <pc:sldMk cId="177750992" sldId="259"/>
            <ac:picMk id="22" creationId="{767E27F9-888C-CA77-8992-E1081A83992B}"/>
          </ac:picMkLst>
        </pc:picChg>
        <pc:picChg chg="add del mod">
          <ac:chgData name="Macey Jones (2203347)" userId="3e372b01-b15e-4f80-8b07-9751b3173881" providerId="ADAL" clId="{8CBBC75A-195C-4CF8-93B1-39E235A3F057}" dt="2022-11-29T20:12:29.243" v="3329"/>
          <ac:picMkLst>
            <pc:docMk/>
            <pc:sldMk cId="177750992" sldId="259"/>
            <ac:picMk id="23" creationId="{6F2E87E1-EDFF-F4EB-CD74-AEC7D0E76462}"/>
          </ac:picMkLst>
        </pc:picChg>
        <pc:picChg chg="add del mod ord">
          <ac:chgData name="Macey Jones (2203347)" userId="3e372b01-b15e-4f80-8b07-9751b3173881" providerId="ADAL" clId="{8CBBC75A-195C-4CF8-93B1-39E235A3F057}" dt="2022-11-29T20:16:19.705" v="3330"/>
          <ac:picMkLst>
            <pc:docMk/>
            <pc:sldMk cId="177750992" sldId="259"/>
            <ac:picMk id="29" creationId="{16AD909D-0290-D747-163C-2501D7865B95}"/>
          </ac:picMkLst>
        </pc:picChg>
        <pc:picChg chg="add del mod">
          <ac:chgData name="Macey Jones (2203347)" userId="3e372b01-b15e-4f80-8b07-9751b3173881" providerId="ADAL" clId="{8CBBC75A-195C-4CF8-93B1-39E235A3F057}" dt="2022-11-29T20:18:54.567" v="3337"/>
          <ac:picMkLst>
            <pc:docMk/>
            <pc:sldMk cId="177750992" sldId="259"/>
            <ac:picMk id="30" creationId="{65C0D9B9-9F04-12F8-51D5-ED02117CCB2D}"/>
          </ac:picMkLst>
        </pc:picChg>
        <pc:picChg chg="add del mod ord">
          <ac:chgData name="Macey Jones (2203347)" userId="3e372b01-b15e-4f80-8b07-9751b3173881" providerId="ADAL" clId="{8CBBC75A-195C-4CF8-93B1-39E235A3F057}" dt="2022-11-29T20:20:22.233" v="3338"/>
          <ac:picMkLst>
            <pc:docMk/>
            <pc:sldMk cId="177750992" sldId="259"/>
            <ac:picMk id="36" creationId="{0C9AC9FA-7000-EA41-5C31-49115D07A01F}"/>
          </ac:picMkLst>
        </pc:picChg>
        <pc:picChg chg="add del mod">
          <ac:chgData name="Macey Jones (2203347)" userId="3e372b01-b15e-4f80-8b07-9751b3173881" providerId="ADAL" clId="{8CBBC75A-195C-4CF8-93B1-39E235A3F057}" dt="2022-11-29T20:20:26.564" v="3340"/>
          <ac:picMkLst>
            <pc:docMk/>
            <pc:sldMk cId="177750992" sldId="259"/>
            <ac:picMk id="37" creationId="{52B5521D-7C01-F111-2175-411999FFE0B8}"/>
          </ac:picMkLst>
        </pc:picChg>
        <pc:picChg chg="add del mod ord">
          <ac:chgData name="Macey Jones (2203347)" userId="3e372b01-b15e-4f80-8b07-9751b3173881" providerId="ADAL" clId="{8CBBC75A-195C-4CF8-93B1-39E235A3F057}" dt="2022-11-29T20:20:54.018" v="3341"/>
          <ac:picMkLst>
            <pc:docMk/>
            <pc:sldMk cId="177750992" sldId="259"/>
            <ac:picMk id="40" creationId="{EEFA2190-2FBB-3808-5790-84EA500DF7B6}"/>
          </ac:picMkLst>
        </pc:picChg>
        <pc:picChg chg="add del mod">
          <ac:chgData name="Macey Jones (2203347)" userId="3e372b01-b15e-4f80-8b07-9751b3173881" providerId="ADAL" clId="{8CBBC75A-195C-4CF8-93B1-39E235A3F057}" dt="2022-11-29T20:20:58.234" v="3343"/>
          <ac:picMkLst>
            <pc:docMk/>
            <pc:sldMk cId="177750992" sldId="259"/>
            <ac:picMk id="41" creationId="{BE0AA0A7-0B83-A445-57E6-73EDEC4135E5}"/>
          </ac:picMkLst>
        </pc:picChg>
        <pc:picChg chg="add del mod ord">
          <ac:chgData name="Macey Jones (2203347)" userId="3e372b01-b15e-4f80-8b07-9751b3173881" providerId="ADAL" clId="{8CBBC75A-195C-4CF8-93B1-39E235A3F057}" dt="2022-11-29T20:21:54.715" v="3344"/>
          <ac:picMkLst>
            <pc:docMk/>
            <pc:sldMk cId="177750992" sldId="259"/>
            <ac:picMk id="44" creationId="{330399AA-82A5-A61F-D863-0F99644F5327}"/>
          </ac:picMkLst>
        </pc:picChg>
        <pc:picChg chg="add del mod">
          <ac:chgData name="Macey Jones (2203347)" userId="3e372b01-b15e-4f80-8b07-9751b3173881" providerId="ADAL" clId="{8CBBC75A-195C-4CF8-93B1-39E235A3F057}" dt="2022-11-29T20:22:00.538" v="3348"/>
          <ac:picMkLst>
            <pc:docMk/>
            <pc:sldMk cId="177750992" sldId="259"/>
            <ac:picMk id="45" creationId="{FB81508D-0255-611C-3F9B-595C3C024C5F}"/>
          </ac:picMkLst>
        </pc:picChg>
        <pc:picChg chg="add del mod ord">
          <ac:chgData name="Macey Jones (2203347)" userId="3e372b01-b15e-4f80-8b07-9751b3173881" providerId="ADAL" clId="{8CBBC75A-195C-4CF8-93B1-39E235A3F057}" dt="2022-11-29T20:23:23.841" v="3349"/>
          <ac:picMkLst>
            <pc:docMk/>
            <pc:sldMk cId="177750992" sldId="259"/>
            <ac:picMk id="48" creationId="{BBDBA5F5-3AFA-2E77-008D-48A347282C58}"/>
          </ac:picMkLst>
        </pc:picChg>
        <pc:picChg chg="add del mod">
          <ac:chgData name="Macey Jones (2203347)" userId="3e372b01-b15e-4f80-8b07-9751b3173881" providerId="ADAL" clId="{8CBBC75A-195C-4CF8-93B1-39E235A3F057}" dt="2022-11-29T20:25:06.307" v="3353"/>
          <ac:picMkLst>
            <pc:docMk/>
            <pc:sldMk cId="177750992" sldId="259"/>
            <ac:picMk id="49" creationId="{59DB4C7C-CAA3-FC12-7DED-32B5B47EC18A}"/>
          </ac:picMkLst>
        </pc:picChg>
        <pc:picChg chg="add del mod ord">
          <ac:chgData name="Macey Jones (2203347)" userId="3e372b01-b15e-4f80-8b07-9751b3173881" providerId="ADAL" clId="{8CBBC75A-195C-4CF8-93B1-39E235A3F057}" dt="2022-11-29T20:29:01.585" v="3354"/>
          <ac:picMkLst>
            <pc:docMk/>
            <pc:sldMk cId="177750992" sldId="259"/>
            <ac:picMk id="52" creationId="{A5587039-A8CA-C8FB-DF12-7D7E5EF4E16F}"/>
          </ac:picMkLst>
        </pc:picChg>
        <pc:picChg chg="add del mod">
          <ac:chgData name="Macey Jones (2203347)" userId="3e372b01-b15e-4f80-8b07-9751b3173881" providerId="ADAL" clId="{8CBBC75A-195C-4CF8-93B1-39E235A3F057}" dt="2022-12-02T10:26:37.819" v="3374"/>
          <ac:picMkLst>
            <pc:docMk/>
            <pc:sldMk cId="177750992" sldId="259"/>
            <ac:picMk id="53" creationId="{A0C61BAA-DC30-1BEC-8248-D6E3757A6412}"/>
          </ac:picMkLst>
        </pc:picChg>
      </pc:sldChg>
      <pc:sldChg chg="addSp delSp modSp new mod setBg">
        <pc:chgData name="Macey Jones (2203347)" userId="3e372b01-b15e-4f80-8b07-9751b3173881" providerId="ADAL" clId="{8CBBC75A-195C-4CF8-93B1-39E235A3F057}" dt="2022-11-28T17:15:44.153" v="2792" actId="20577"/>
        <pc:sldMkLst>
          <pc:docMk/>
          <pc:sldMk cId="2228273439" sldId="260"/>
        </pc:sldMkLst>
        <pc:spChg chg="mod ord">
          <ac:chgData name="Macey Jones (2203347)" userId="3e372b01-b15e-4f80-8b07-9751b3173881" providerId="ADAL" clId="{8CBBC75A-195C-4CF8-93B1-39E235A3F057}" dt="2022-11-28T17:05:18.797" v="2535" actId="26606"/>
          <ac:spMkLst>
            <pc:docMk/>
            <pc:sldMk cId="2228273439" sldId="260"/>
            <ac:spMk id="2" creationId="{03951295-3D47-D4C7-BFC9-CD7E0B9DFF40}"/>
          </ac:spMkLst>
        </pc:spChg>
        <pc:spChg chg="del">
          <ac:chgData name="Macey Jones (2203347)" userId="3e372b01-b15e-4f80-8b07-9751b3173881" providerId="ADAL" clId="{8CBBC75A-195C-4CF8-93B1-39E235A3F057}" dt="2022-11-28T17:05:13.148" v="2532" actId="931"/>
          <ac:spMkLst>
            <pc:docMk/>
            <pc:sldMk cId="2228273439" sldId="260"/>
            <ac:spMk id="3" creationId="{6AB4A169-59EF-30F4-E2A7-EF13AD667A11}"/>
          </ac:spMkLst>
        </pc:spChg>
        <pc:spChg chg="add del mod">
          <ac:chgData name="Macey Jones (2203347)" userId="3e372b01-b15e-4f80-8b07-9751b3173881" providerId="ADAL" clId="{8CBBC75A-195C-4CF8-93B1-39E235A3F057}" dt="2022-11-28T17:07:33.306" v="2549" actId="47"/>
          <ac:spMkLst>
            <pc:docMk/>
            <pc:sldMk cId="2228273439" sldId="260"/>
            <ac:spMk id="6" creationId="{C8569C3F-5F03-8B7F-75BA-CD0D2A026B94}"/>
          </ac:spMkLst>
        </pc:spChg>
        <pc:spChg chg="add del mod">
          <ac:chgData name="Macey Jones (2203347)" userId="3e372b01-b15e-4f80-8b07-9751b3173881" providerId="ADAL" clId="{8CBBC75A-195C-4CF8-93B1-39E235A3F057}" dt="2022-11-28T17:07:32.405" v="2548" actId="47"/>
          <ac:spMkLst>
            <pc:docMk/>
            <pc:sldMk cId="2228273439" sldId="260"/>
            <ac:spMk id="7" creationId="{18D75E0B-6851-BD1F-2A7A-0B36F5B5EE1C}"/>
          </ac:spMkLst>
        </pc:spChg>
        <pc:spChg chg="add mod">
          <ac:chgData name="Macey Jones (2203347)" userId="3e372b01-b15e-4f80-8b07-9751b3173881" providerId="ADAL" clId="{8CBBC75A-195C-4CF8-93B1-39E235A3F057}" dt="2022-11-28T17:15:44.153" v="2792" actId="20577"/>
          <ac:spMkLst>
            <pc:docMk/>
            <pc:sldMk cId="2228273439" sldId="260"/>
            <ac:spMk id="8" creationId="{B7BFD5C5-233C-3228-AA45-8324E217705C}"/>
          </ac:spMkLst>
        </pc:spChg>
        <pc:spChg chg="add">
          <ac:chgData name="Macey Jones (2203347)" userId="3e372b01-b15e-4f80-8b07-9751b3173881" providerId="ADAL" clId="{8CBBC75A-195C-4CF8-93B1-39E235A3F057}" dt="2022-11-28T17:05:18.797" v="2535" actId="26606"/>
          <ac:spMkLst>
            <pc:docMk/>
            <pc:sldMk cId="2228273439" sldId="260"/>
            <ac:spMk id="10" creationId="{37C89E4B-3C9F-44B9-8B86-D9E3D112D8EC}"/>
          </ac:spMkLst>
        </pc:spChg>
        <pc:picChg chg="add mod ord">
          <ac:chgData name="Macey Jones (2203347)" userId="3e372b01-b15e-4f80-8b07-9751b3173881" providerId="ADAL" clId="{8CBBC75A-195C-4CF8-93B1-39E235A3F057}" dt="2022-11-28T17:07:28.075" v="2547" actId="1076"/>
          <ac:picMkLst>
            <pc:docMk/>
            <pc:sldMk cId="2228273439" sldId="260"/>
            <ac:picMk id="5" creationId="{2B68BA08-58AD-A4A5-8096-455FE41FF97B}"/>
          </ac:picMkLst>
        </pc:picChg>
        <pc:cxnChg chg="add">
          <ac:chgData name="Macey Jones (2203347)" userId="3e372b01-b15e-4f80-8b07-9751b3173881" providerId="ADAL" clId="{8CBBC75A-195C-4CF8-93B1-39E235A3F057}" dt="2022-11-28T17:05:18.797" v="2535" actId="26606"/>
          <ac:cxnSpMkLst>
            <pc:docMk/>
            <pc:sldMk cId="2228273439" sldId="260"/>
            <ac:cxnSpMk id="12" creationId="{AA2EAA10-076F-46BD-8F0F-B9A2FB77A85C}"/>
          </ac:cxnSpMkLst>
        </pc:cxnChg>
        <pc:cxnChg chg="add">
          <ac:chgData name="Macey Jones (2203347)" userId="3e372b01-b15e-4f80-8b07-9751b3173881" providerId="ADAL" clId="{8CBBC75A-195C-4CF8-93B1-39E235A3F057}" dt="2022-11-28T17:05:18.797" v="2535" actId="26606"/>
          <ac:cxnSpMkLst>
            <pc:docMk/>
            <pc:sldMk cId="2228273439" sldId="260"/>
            <ac:cxnSpMk id="14" creationId="{D891E407-403B-4764-86C9-33A56D3BCAA3}"/>
          </ac:cxnSpMkLst>
        </pc:cxnChg>
      </pc:sldChg>
      <pc:sldChg chg="addSp delSp modSp new mod ord modTransition setBg modAnim">
        <pc:chgData name="Macey Jones (2203347)" userId="3e372b01-b15e-4f80-8b07-9751b3173881" providerId="ADAL" clId="{8CBBC75A-195C-4CF8-93B1-39E235A3F057}" dt="2022-12-02T10:43:01.303" v="3395"/>
        <pc:sldMkLst>
          <pc:docMk/>
          <pc:sldMk cId="2231969847" sldId="261"/>
        </pc:sldMkLst>
        <pc:spChg chg="mod ord">
          <ac:chgData name="Macey Jones (2203347)" userId="3e372b01-b15e-4f80-8b07-9751b3173881" providerId="ADAL" clId="{8CBBC75A-195C-4CF8-93B1-39E235A3F057}" dt="2022-11-28T17:29:07.209" v="3103"/>
          <ac:spMkLst>
            <pc:docMk/>
            <pc:sldMk cId="2231969847" sldId="261"/>
            <ac:spMk id="2" creationId="{A8E09B88-76C9-7F54-6081-03792B014DA5}"/>
          </ac:spMkLst>
        </pc:spChg>
        <pc:spChg chg="del">
          <ac:chgData name="Macey Jones (2203347)" userId="3e372b01-b15e-4f80-8b07-9751b3173881" providerId="ADAL" clId="{8CBBC75A-195C-4CF8-93B1-39E235A3F057}" dt="2022-11-28T17:19:18.684" v="2794" actId="931"/>
          <ac:spMkLst>
            <pc:docMk/>
            <pc:sldMk cId="2231969847" sldId="261"/>
            <ac:spMk id="3" creationId="{8FC05EEE-3B73-F97E-22CA-971083499287}"/>
          </ac:spMkLst>
        </pc:spChg>
        <pc:spChg chg="add mod">
          <ac:chgData name="Macey Jones (2203347)" userId="3e372b01-b15e-4f80-8b07-9751b3173881" providerId="ADAL" clId="{8CBBC75A-195C-4CF8-93B1-39E235A3F057}" dt="2022-11-29T20:48:36.904" v="3358" actId="403"/>
          <ac:spMkLst>
            <pc:docMk/>
            <pc:sldMk cId="2231969847" sldId="261"/>
            <ac:spMk id="9" creationId="{F9654050-4F29-AB36-1C69-F354287EA738}"/>
          </ac:spMkLst>
        </pc:spChg>
        <pc:spChg chg="add">
          <ac:chgData name="Macey Jones (2203347)" userId="3e372b01-b15e-4f80-8b07-9751b3173881" providerId="ADAL" clId="{8CBBC75A-195C-4CF8-93B1-39E235A3F057}" dt="2022-11-28T17:19:27.106" v="2797" actId="26606"/>
          <ac:spMkLst>
            <pc:docMk/>
            <pc:sldMk cId="2231969847" sldId="261"/>
            <ac:spMk id="12" creationId="{04812C46-200A-4DEB-A05E-3ED6C68C2387}"/>
          </ac:spMkLst>
        </pc:spChg>
        <pc:spChg chg="add">
          <ac:chgData name="Macey Jones (2203347)" userId="3e372b01-b15e-4f80-8b07-9751b3173881" providerId="ADAL" clId="{8CBBC75A-195C-4CF8-93B1-39E235A3F057}" dt="2022-11-28T17:19:27.106" v="2797" actId="26606"/>
          <ac:spMkLst>
            <pc:docMk/>
            <pc:sldMk cId="2231969847" sldId="261"/>
            <ac:spMk id="14" creationId="{D1EA859B-E555-4109-94F3-6700E046E008}"/>
          </ac:spMkLst>
        </pc:spChg>
        <pc:picChg chg="add del mod ord">
          <ac:chgData name="Macey Jones (2203347)" userId="3e372b01-b15e-4f80-8b07-9751b3173881" providerId="ADAL" clId="{8CBBC75A-195C-4CF8-93B1-39E235A3F057}" dt="2022-12-02T10:30:20.861" v="3375"/>
          <ac:picMkLst>
            <pc:docMk/>
            <pc:sldMk cId="2231969847" sldId="261"/>
            <ac:picMk id="3" creationId="{AC7ED940-C457-A7A1-02A9-A1607711D460}"/>
          </ac:picMkLst>
        </pc:picChg>
        <pc:picChg chg="add mod">
          <ac:chgData name="Macey Jones (2203347)" userId="3e372b01-b15e-4f80-8b07-9751b3173881" providerId="ADAL" clId="{8CBBC75A-195C-4CF8-93B1-39E235A3F057}" dt="2022-11-28T17:29:12.322" v="3104" actId="14100"/>
          <ac:picMkLst>
            <pc:docMk/>
            <pc:sldMk cId="2231969847" sldId="261"/>
            <ac:picMk id="5" creationId="{3379779E-7493-8F49-7357-808DC56D1189}"/>
          </ac:picMkLst>
        </pc:picChg>
        <pc:picChg chg="add del mod">
          <ac:chgData name="Macey Jones (2203347)" userId="3e372b01-b15e-4f80-8b07-9751b3173881" providerId="ADAL" clId="{8CBBC75A-195C-4CF8-93B1-39E235A3F057}" dt="2022-11-29T19:47:48.698" v="3283"/>
          <ac:picMkLst>
            <pc:docMk/>
            <pc:sldMk cId="2231969847" sldId="261"/>
            <ac:picMk id="6" creationId="{ACB44F23-18EA-26B4-C331-73D28C64CCF1}"/>
          </ac:picMkLst>
        </pc:picChg>
        <pc:picChg chg="add del mod">
          <ac:chgData name="Macey Jones (2203347)" userId="3e372b01-b15e-4f80-8b07-9751b3173881" providerId="ADAL" clId="{8CBBC75A-195C-4CF8-93B1-39E235A3F057}" dt="2022-12-02T10:30:33.082" v="3382"/>
          <ac:picMkLst>
            <pc:docMk/>
            <pc:sldMk cId="2231969847" sldId="261"/>
            <ac:picMk id="6" creationId="{E34020DA-1A3F-9426-BB57-A3A3BBB084DE}"/>
          </ac:picMkLst>
        </pc:picChg>
        <pc:picChg chg="add del mod ord">
          <ac:chgData name="Macey Jones (2203347)" userId="3e372b01-b15e-4f80-8b07-9751b3173881" providerId="ADAL" clId="{8CBBC75A-195C-4CF8-93B1-39E235A3F057}" dt="2022-12-02T10:34:08.253" v="3383"/>
          <ac:picMkLst>
            <pc:docMk/>
            <pc:sldMk cId="2231969847" sldId="261"/>
            <ac:picMk id="7" creationId="{11933F77-0088-EE27-FA31-24F46FDC629D}"/>
          </ac:picMkLst>
        </pc:picChg>
        <pc:picChg chg="add del mod">
          <ac:chgData name="Macey Jones (2203347)" userId="3e372b01-b15e-4f80-8b07-9751b3173881" providerId="ADAL" clId="{8CBBC75A-195C-4CF8-93B1-39E235A3F057}" dt="2022-12-02T10:34:18.916" v="3390"/>
          <ac:picMkLst>
            <pc:docMk/>
            <pc:sldMk cId="2231969847" sldId="261"/>
            <ac:picMk id="8" creationId="{253950E4-2C0E-B58F-0AF7-D9A949EBCBD5}"/>
          </ac:picMkLst>
        </pc:picChg>
        <pc:picChg chg="add del mod ord">
          <ac:chgData name="Macey Jones (2203347)" userId="3e372b01-b15e-4f80-8b07-9751b3173881" providerId="ADAL" clId="{8CBBC75A-195C-4CF8-93B1-39E235A3F057}" dt="2022-12-02T10:37:43.175" v="3391"/>
          <ac:picMkLst>
            <pc:docMk/>
            <pc:sldMk cId="2231969847" sldId="261"/>
            <ac:picMk id="10" creationId="{8AD5FA03-42C1-A737-C77B-A62163859602}"/>
          </ac:picMkLst>
        </pc:picChg>
        <pc:picChg chg="add del mod">
          <ac:chgData name="Macey Jones (2203347)" userId="3e372b01-b15e-4f80-8b07-9751b3173881" providerId="ADAL" clId="{8CBBC75A-195C-4CF8-93B1-39E235A3F057}" dt="2022-11-29T19:51:20.218" v="3284"/>
          <ac:picMkLst>
            <pc:docMk/>
            <pc:sldMk cId="2231969847" sldId="261"/>
            <ac:picMk id="11" creationId="{93B4C713-F108-8EB5-D8E9-51EAEA3199C8}"/>
          </ac:picMkLst>
        </pc:picChg>
        <pc:picChg chg="add mod">
          <ac:chgData name="Macey Jones (2203347)" userId="3e372b01-b15e-4f80-8b07-9751b3173881" providerId="ADAL" clId="{8CBBC75A-195C-4CF8-93B1-39E235A3F057}" dt="2022-12-02T10:37:43.175" v="3391"/>
          <ac:picMkLst>
            <pc:docMk/>
            <pc:sldMk cId="2231969847" sldId="261"/>
            <ac:picMk id="11" creationId="{FC29BDD5-A2CB-FC92-35ED-AF8BDB663A06}"/>
          </ac:picMkLst>
        </pc:picChg>
        <pc:picChg chg="add del mod">
          <ac:chgData name="Macey Jones (2203347)" userId="3e372b01-b15e-4f80-8b07-9751b3173881" providerId="ADAL" clId="{8CBBC75A-195C-4CF8-93B1-39E235A3F057}" dt="2022-11-29T19:51:25.308" v="3290"/>
          <ac:picMkLst>
            <pc:docMk/>
            <pc:sldMk cId="2231969847" sldId="261"/>
            <ac:picMk id="13" creationId="{D5263710-A603-E1C1-8BD0-1BB444054CD3}"/>
          </ac:picMkLst>
        </pc:picChg>
        <pc:picChg chg="add del mod ord">
          <ac:chgData name="Macey Jones (2203347)" userId="3e372b01-b15e-4f80-8b07-9751b3173881" providerId="ADAL" clId="{8CBBC75A-195C-4CF8-93B1-39E235A3F057}" dt="2022-11-29T19:59:24.975" v="3307"/>
          <ac:picMkLst>
            <pc:docMk/>
            <pc:sldMk cId="2231969847" sldId="261"/>
            <ac:picMk id="15" creationId="{E1F43A26-6AD3-A134-6F23-C6501147E05C}"/>
          </ac:picMkLst>
        </pc:picChg>
        <pc:picChg chg="add del mod">
          <ac:chgData name="Macey Jones (2203347)" userId="3e372b01-b15e-4f80-8b07-9751b3173881" providerId="ADAL" clId="{8CBBC75A-195C-4CF8-93B1-39E235A3F057}" dt="2022-11-29T20:01:52.112" v="3314"/>
          <ac:picMkLst>
            <pc:docMk/>
            <pc:sldMk cId="2231969847" sldId="261"/>
            <ac:picMk id="16" creationId="{50E3E074-3AF9-C669-9BD9-BD83A0A81AB7}"/>
          </ac:picMkLst>
        </pc:picChg>
        <pc:picChg chg="add del mod ord">
          <ac:chgData name="Macey Jones (2203347)" userId="3e372b01-b15e-4f80-8b07-9751b3173881" providerId="ADAL" clId="{8CBBC75A-195C-4CF8-93B1-39E235A3F057}" dt="2022-11-29T20:03:52.847" v="3315"/>
          <ac:picMkLst>
            <pc:docMk/>
            <pc:sldMk cId="2231969847" sldId="261"/>
            <ac:picMk id="21" creationId="{7A1D4CAD-C7CF-C3B6-6AC3-61ECB22DD56E}"/>
          </ac:picMkLst>
        </pc:picChg>
        <pc:picChg chg="add del mod">
          <ac:chgData name="Macey Jones (2203347)" userId="3e372b01-b15e-4f80-8b07-9751b3173881" providerId="ADAL" clId="{8CBBC75A-195C-4CF8-93B1-39E235A3F057}" dt="2022-11-29T20:03:59.957" v="3321"/>
          <ac:picMkLst>
            <pc:docMk/>
            <pc:sldMk cId="2231969847" sldId="261"/>
            <ac:picMk id="22" creationId="{A7CF996F-D205-7130-D025-A46E06C84620}"/>
          </ac:picMkLst>
        </pc:picChg>
        <pc:picChg chg="add del mod ord">
          <ac:chgData name="Macey Jones (2203347)" userId="3e372b01-b15e-4f80-8b07-9751b3173881" providerId="ADAL" clId="{8CBBC75A-195C-4CF8-93B1-39E235A3F057}" dt="2022-11-29T20:07:48.650" v="3322"/>
          <ac:picMkLst>
            <pc:docMk/>
            <pc:sldMk cId="2231969847" sldId="261"/>
            <ac:picMk id="23" creationId="{F4637FD6-E325-D4CB-99D0-8A007B07CF1A}"/>
          </ac:picMkLst>
        </pc:picChg>
        <pc:picChg chg="add del mod">
          <ac:chgData name="Macey Jones (2203347)" userId="3e372b01-b15e-4f80-8b07-9751b3173881" providerId="ADAL" clId="{8CBBC75A-195C-4CF8-93B1-39E235A3F057}" dt="2022-11-29T20:12:29.243" v="3329"/>
          <ac:picMkLst>
            <pc:docMk/>
            <pc:sldMk cId="2231969847" sldId="261"/>
            <ac:picMk id="24" creationId="{8E857B12-7661-DB3C-32CD-F8DB1EC7E3B7}"/>
          </ac:picMkLst>
        </pc:picChg>
        <pc:picChg chg="add del mod ord">
          <ac:chgData name="Macey Jones (2203347)" userId="3e372b01-b15e-4f80-8b07-9751b3173881" providerId="ADAL" clId="{8CBBC75A-195C-4CF8-93B1-39E235A3F057}" dt="2022-11-29T20:16:19.705" v="3330"/>
          <ac:picMkLst>
            <pc:docMk/>
            <pc:sldMk cId="2231969847" sldId="261"/>
            <ac:picMk id="30" creationId="{F0129B8C-4567-710A-3023-E69861F4B804}"/>
          </ac:picMkLst>
        </pc:picChg>
        <pc:picChg chg="add del mod">
          <ac:chgData name="Macey Jones (2203347)" userId="3e372b01-b15e-4f80-8b07-9751b3173881" providerId="ADAL" clId="{8CBBC75A-195C-4CF8-93B1-39E235A3F057}" dt="2022-11-29T20:18:54.567" v="3337"/>
          <ac:picMkLst>
            <pc:docMk/>
            <pc:sldMk cId="2231969847" sldId="261"/>
            <ac:picMk id="31" creationId="{C0CD2DD0-E52F-6DCD-D354-DCB97F4368AA}"/>
          </ac:picMkLst>
        </pc:picChg>
        <pc:picChg chg="add del mod ord">
          <ac:chgData name="Macey Jones (2203347)" userId="3e372b01-b15e-4f80-8b07-9751b3173881" providerId="ADAL" clId="{8CBBC75A-195C-4CF8-93B1-39E235A3F057}" dt="2022-11-29T20:29:01.585" v="3354"/>
          <ac:picMkLst>
            <pc:docMk/>
            <pc:sldMk cId="2231969847" sldId="261"/>
            <ac:picMk id="35" creationId="{1E5856FA-FEF9-A69F-6996-30B425E4C49D}"/>
          </ac:picMkLst>
        </pc:picChg>
        <pc:picChg chg="add del mod">
          <ac:chgData name="Macey Jones (2203347)" userId="3e372b01-b15e-4f80-8b07-9751b3173881" providerId="ADAL" clId="{8CBBC75A-195C-4CF8-93B1-39E235A3F057}" dt="2022-12-02T10:26:37.819" v="3374"/>
          <ac:picMkLst>
            <pc:docMk/>
            <pc:sldMk cId="2231969847" sldId="261"/>
            <ac:picMk id="36" creationId="{CCD00DC4-7B77-919E-EB6F-4D587243708D}"/>
          </ac:picMkLst>
        </pc:picChg>
      </pc:sldChg>
      <pc:sldChg chg="addSp delSp modSp mod modTransition modAnim">
        <pc:chgData name="Macey Jones (2203347)" userId="3e372b01-b15e-4f80-8b07-9751b3173881" providerId="ADAL" clId="{8CBBC75A-195C-4CF8-93B1-39E235A3F057}" dt="2022-12-02T10:37:43.175" v="3391"/>
        <pc:sldMkLst>
          <pc:docMk/>
          <pc:sldMk cId="2152173940" sldId="262"/>
        </pc:sldMkLst>
        <pc:picChg chg="add del mod ord">
          <ac:chgData name="Macey Jones (2203347)" userId="3e372b01-b15e-4f80-8b07-9751b3173881" providerId="ADAL" clId="{8CBBC75A-195C-4CF8-93B1-39E235A3F057}" dt="2022-12-02T10:30:20.861" v="3375"/>
          <ac:picMkLst>
            <pc:docMk/>
            <pc:sldMk cId="2152173940" sldId="262"/>
            <ac:picMk id="3" creationId="{8CD29D6F-0606-0FD8-C95F-6EAE6F39EF9C}"/>
          </ac:picMkLst>
        </pc:picChg>
        <pc:picChg chg="add del mod">
          <ac:chgData name="Macey Jones (2203347)" userId="3e372b01-b15e-4f80-8b07-9751b3173881" providerId="ADAL" clId="{8CBBC75A-195C-4CF8-93B1-39E235A3F057}" dt="2022-12-02T10:30:33.082" v="3382"/>
          <ac:picMkLst>
            <pc:docMk/>
            <pc:sldMk cId="2152173940" sldId="262"/>
            <ac:picMk id="4" creationId="{7C711830-CC53-ABB2-E303-24599E1BDABE}"/>
          </ac:picMkLst>
        </pc:picChg>
        <pc:picChg chg="add del mod">
          <ac:chgData name="Macey Jones (2203347)" userId="3e372b01-b15e-4f80-8b07-9751b3173881" providerId="ADAL" clId="{8CBBC75A-195C-4CF8-93B1-39E235A3F057}" dt="2022-11-29T19:47:48.698" v="3283"/>
          <ac:picMkLst>
            <pc:docMk/>
            <pc:sldMk cId="2152173940" sldId="262"/>
            <ac:picMk id="4" creationId="{FEE92534-CD1C-2790-5BD1-4A87649DA353}"/>
          </ac:picMkLst>
        </pc:picChg>
        <pc:picChg chg="add del mod ord">
          <ac:chgData name="Macey Jones (2203347)" userId="3e372b01-b15e-4f80-8b07-9751b3173881" providerId="ADAL" clId="{8CBBC75A-195C-4CF8-93B1-39E235A3F057}" dt="2022-12-02T10:34:08.253" v="3383"/>
          <ac:picMkLst>
            <pc:docMk/>
            <pc:sldMk cId="2152173940" sldId="262"/>
            <ac:picMk id="6" creationId="{3076BA66-C869-9F97-427A-D47DE8FF4A14}"/>
          </ac:picMkLst>
        </pc:picChg>
        <pc:picChg chg="add del mod">
          <ac:chgData name="Macey Jones (2203347)" userId="3e372b01-b15e-4f80-8b07-9751b3173881" providerId="ADAL" clId="{8CBBC75A-195C-4CF8-93B1-39E235A3F057}" dt="2022-12-02T10:34:18.916" v="3390"/>
          <ac:picMkLst>
            <pc:docMk/>
            <pc:sldMk cId="2152173940" sldId="262"/>
            <ac:picMk id="8" creationId="{DCCBBD6A-10B3-042D-54F5-D6CDB2A4BBF2}"/>
          </ac:picMkLst>
        </pc:picChg>
        <pc:picChg chg="add del mod ord">
          <ac:chgData name="Macey Jones (2203347)" userId="3e372b01-b15e-4f80-8b07-9751b3173881" providerId="ADAL" clId="{8CBBC75A-195C-4CF8-93B1-39E235A3F057}" dt="2022-12-02T10:37:43.175" v="3391"/>
          <ac:picMkLst>
            <pc:docMk/>
            <pc:sldMk cId="2152173940" sldId="262"/>
            <ac:picMk id="9" creationId="{D9E88A39-4A0E-88D6-CB35-7E22B0B6454C}"/>
          </ac:picMkLst>
        </pc:picChg>
        <pc:picChg chg="add mod">
          <ac:chgData name="Macey Jones (2203347)" userId="3e372b01-b15e-4f80-8b07-9751b3173881" providerId="ADAL" clId="{8CBBC75A-195C-4CF8-93B1-39E235A3F057}" dt="2022-12-02T10:37:43.175" v="3391"/>
          <ac:picMkLst>
            <pc:docMk/>
            <pc:sldMk cId="2152173940" sldId="262"/>
            <ac:picMk id="10" creationId="{AD5E68DA-06C9-0AC4-88EE-DEB7FB58B0C6}"/>
          </ac:picMkLst>
        </pc:picChg>
        <pc:picChg chg="add del mod">
          <ac:chgData name="Macey Jones (2203347)" userId="3e372b01-b15e-4f80-8b07-9751b3173881" providerId="ADAL" clId="{8CBBC75A-195C-4CF8-93B1-39E235A3F057}" dt="2022-11-29T19:51:20.218" v="3284"/>
          <ac:picMkLst>
            <pc:docMk/>
            <pc:sldMk cId="2152173940" sldId="262"/>
            <ac:picMk id="10" creationId="{E7E28613-72A9-09EF-410A-6147235BC0F7}"/>
          </ac:picMkLst>
        </pc:picChg>
        <pc:picChg chg="add del mod">
          <ac:chgData name="Macey Jones (2203347)" userId="3e372b01-b15e-4f80-8b07-9751b3173881" providerId="ADAL" clId="{8CBBC75A-195C-4CF8-93B1-39E235A3F057}" dt="2022-11-29T19:51:25.308" v="3290"/>
          <ac:picMkLst>
            <pc:docMk/>
            <pc:sldMk cId="2152173940" sldId="262"/>
            <ac:picMk id="12" creationId="{0BD13BB9-14CF-DC36-9752-17D89DACEEFA}"/>
          </ac:picMkLst>
        </pc:picChg>
        <pc:picChg chg="add del mod ord">
          <ac:chgData name="Macey Jones (2203347)" userId="3e372b01-b15e-4f80-8b07-9751b3173881" providerId="ADAL" clId="{8CBBC75A-195C-4CF8-93B1-39E235A3F057}" dt="2022-11-29T19:59:24.975" v="3307"/>
          <ac:picMkLst>
            <pc:docMk/>
            <pc:sldMk cId="2152173940" sldId="262"/>
            <ac:picMk id="15" creationId="{CB1F7258-159D-0378-4779-DDF36D27A280}"/>
          </ac:picMkLst>
        </pc:picChg>
        <pc:picChg chg="add del mod">
          <ac:chgData name="Macey Jones (2203347)" userId="3e372b01-b15e-4f80-8b07-9751b3173881" providerId="ADAL" clId="{8CBBC75A-195C-4CF8-93B1-39E235A3F057}" dt="2022-11-29T20:01:52.112" v="3314"/>
          <ac:picMkLst>
            <pc:docMk/>
            <pc:sldMk cId="2152173940" sldId="262"/>
            <ac:picMk id="16" creationId="{40CAAB97-7E57-B6F3-8A96-BFBC34DB35A7}"/>
          </ac:picMkLst>
        </pc:picChg>
        <pc:picChg chg="add del mod ord">
          <ac:chgData name="Macey Jones (2203347)" userId="3e372b01-b15e-4f80-8b07-9751b3173881" providerId="ADAL" clId="{8CBBC75A-195C-4CF8-93B1-39E235A3F057}" dt="2022-11-29T20:03:52.847" v="3315"/>
          <ac:picMkLst>
            <pc:docMk/>
            <pc:sldMk cId="2152173940" sldId="262"/>
            <ac:picMk id="19" creationId="{09768DAF-7D1C-9FFD-3613-D8EBD4E9F079}"/>
          </ac:picMkLst>
        </pc:picChg>
        <pc:picChg chg="add del mod">
          <ac:chgData name="Macey Jones (2203347)" userId="3e372b01-b15e-4f80-8b07-9751b3173881" providerId="ADAL" clId="{8CBBC75A-195C-4CF8-93B1-39E235A3F057}" dt="2022-11-29T20:03:59.957" v="3321"/>
          <ac:picMkLst>
            <pc:docMk/>
            <pc:sldMk cId="2152173940" sldId="262"/>
            <ac:picMk id="20" creationId="{B1A96E68-CBD2-3F77-62A3-98518F2DF629}"/>
          </ac:picMkLst>
        </pc:picChg>
        <pc:picChg chg="add del mod ord">
          <ac:chgData name="Macey Jones (2203347)" userId="3e372b01-b15e-4f80-8b07-9751b3173881" providerId="ADAL" clId="{8CBBC75A-195C-4CF8-93B1-39E235A3F057}" dt="2022-11-29T20:07:48.650" v="3322"/>
          <ac:picMkLst>
            <pc:docMk/>
            <pc:sldMk cId="2152173940" sldId="262"/>
            <ac:picMk id="25" creationId="{FCD5138C-1B5E-115D-64BE-03EDEB247E75}"/>
          </ac:picMkLst>
        </pc:picChg>
        <pc:picChg chg="add del mod">
          <ac:chgData name="Macey Jones (2203347)" userId="3e372b01-b15e-4f80-8b07-9751b3173881" providerId="ADAL" clId="{8CBBC75A-195C-4CF8-93B1-39E235A3F057}" dt="2022-11-29T20:12:29.243" v="3329"/>
          <ac:picMkLst>
            <pc:docMk/>
            <pc:sldMk cId="2152173940" sldId="262"/>
            <ac:picMk id="27" creationId="{C880894E-AAEB-B31A-C036-7CA520E6EC6F}"/>
          </ac:picMkLst>
        </pc:picChg>
        <pc:picChg chg="add del mod ord">
          <ac:chgData name="Macey Jones (2203347)" userId="3e372b01-b15e-4f80-8b07-9751b3173881" providerId="ADAL" clId="{8CBBC75A-195C-4CF8-93B1-39E235A3F057}" dt="2022-11-29T20:16:19.705" v="3330"/>
          <ac:picMkLst>
            <pc:docMk/>
            <pc:sldMk cId="2152173940" sldId="262"/>
            <ac:picMk id="33" creationId="{26F9C1D3-0D28-6D05-B98C-88340DA2D2CE}"/>
          </ac:picMkLst>
        </pc:picChg>
        <pc:picChg chg="add del mod">
          <ac:chgData name="Macey Jones (2203347)" userId="3e372b01-b15e-4f80-8b07-9751b3173881" providerId="ADAL" clId="{8CBBC75A-195C-4CF8-93B1-39E235A3F057}" dt="2022-11-29T20:18:54.567" v="3337"/>
          <ac:picMkLst>
            <pc:docMk/>
            <pc:sldMk cId="2152173940" sldId="262"/>
            <ac:picMk id="34" creationId="{3EC26FCC-A264-C7C7-876D-0D3ECFDCC813}"/>
          </ac:picMkLst>
        </pc:picChg>
        <pc:picChg chg="add del mod ord">
          <ac:chgData name="Macey Jones (2203347)" userId="3e372b01-b15e-4f80-8b07-9751b3173881" providerId="ADAL" clId="{8CBBC75A-195C-4CF8-93B1-39E235A3F057}" dt="2022-11-29T20:29:01.585" v="3354"/>
          <ac:picMkLst>
            <pc:docMk/>
            <pc:sldMk cId="2152173940" sldId="262"/>
            <ac:picMk id="36" creationId="{ED807493-49C5-9DCE-C8D5-33EA612253CB}"/>
          </ac:picMkLst>
        </pc:picChg>
        <pc:picChg chg="add del mod">
          <ac:chgData name="Macey Jones (2203347)" userId="3e372b01-b15e-4f80-8b07-9751b3173881" providerId="ADAL" clId="{8CBBC75A-195C-4CF8-93B1-39E235A3F057}" dt="2022-12-02T10:26:37.819" v="3374"/>
          <ac:picMkLst>
            <pc:docMk/>
            <pc:sldMk cId="2152173940" sldId="262"/>
            <ac:picMk id="37" creationId="{21D5BCEA-4E72-4780-60D5-D3E688A67AA3}"/>
          </ac:picMkLst>
        </pc:picChg>
      </pc:sldChg>
    </pc:docChg>
  </pc:docChgLst>
  <pc:docChgLst>
    <pc:chgData name="Macey Jones" userId="3e372b01-b15e-4f80-8b07-9751b3173881" providerId="ADAL" clId="{8CBBC75A-195C-4CF8-93B1-39E235A3F057}"/>
    <pc:docChg chg="undo custSel addSld delSld modSld">
      <pc:chgData name="Macey Jones" userId="3e372b01-b15e-4f80-8b07-9751b3173881" providerId="ADAL" clId="{8CBBC75A-195C-4CF8-93B1-39E235A3F057}" dt="2022-11-29T10:12:15.516" v="1695" actId="1076"/>
      <pc:docMkLst>
        <pc:docMk/>
      </pc:docMkLst>
      <pc:sldChg chg="modSp mod">
        <pc:chgData name="Macey Jones" userId="3e372b01-b15e-4f80-8b07-9751b3173881" providerId="ADAL" clId="{8CBBC75A-195C-4CF8-93B1-39E235A3F057}" dt="2022-11-29T08:54:33.174" v="824" actId="27636"/>
        <pc:sldMkLst>
          <pc:docMk/>
          <pc:sldMk cId="3525518330" sldId="256"/>
        </pc:sldMkLst>
        <pc:spChg chg="mod">
          <ac:chgData name="Macey Jones" userId="3e372b01-b15e-4f80-8b07-9751b3173881" providerId="ADAL" clId="{8CBBC75A-195C-4CF8-93B1-39E235A3F057}" dt="2022-11-29T08:54:33.174" v="824" actId="27636"/>
          <ac:spMkLst>
            <pc:docMk/>
            <pc:sldMk cId="3525518330" sldId="256"/>
            <ac:spMk id="2" creationId="{D65C9BC6-C82D-242C-B3FA-18765FC51497}"/>
          </ac:spMkLst>
        </pc:spChg>
      </pc:sldChg>
      <pc:sldChg chg="modSp mod">
        <pc:chgData name="Macey Jones" userId="3e372b01-b15e-4f80-8b07-9751b3173881" providerId="ADAL" clId="{8CBBC75A-195C-4CF8-93B1-39E235A3F057}" dt="2022-11-29T10:12:15.516" v="1695" actId="1076"/>
        <pc:sldMkLst>
          <pc:docMk/>
          <pc:sldMk cId="2856246214" sldId="257"/>
        </pc:sldMkLst>
        <pc:spChg chg="mod">
          <ac:chgData name="Macey Jones" userId="3e372b01-b15e-4f80-8b07-9751b3173881" providerId="ADAL" clId="{8CBBC75A-195C-4CF8-93B1-39E235A3F057}" dt="2022-11-28T18:34:55.906" v="818" actId="115"/>
          <ac:spMkLst>
            <pc:docMk/>
            <pc:sldMk cId="2856246214" sldId="257"/>
            <ac:spMk id="19" creationId="{C4BB7AB0-CA2E-CABE-D7D2-153F91DA4D7F}"/>
          </ac:spMkLst>
        </pc:spChg>
        <pc:spChg chg="mod">
          <ac:chgData name="Macey Jones" userId="3e372b01-b15e-4f80-8b07-9751b3173881" providerId="ADAL" clId="{8CBBC75A-195C-4CF8-93B1-39E235A3F057}" dt="2022-11-29T10:12:15.516" v="1695" actId="1076"/>
          <ac:spMkLst>
            <pc:docMk/>
            <pc:sldMk cId="2856246214" sldId="257"/>
            <ac:spMk id="20" creationId="{8893743B-F977-E6E3-4618-9919C1A11BC6}"/>
          </ac:spMkLst>
        </pc:spChg>
      </pc:sldChg>
      <pc:sldChg chg="addSp modSp mod">
        <pc:chgData name="Macey Jones" userId="3e372b01-b15e-4f80-8b07-9751b3173881" providerId="ADAL" clId="{8CBBC75A-195C-4CF8-93B1-39E235A3F057}" dt="2022-11-29T10:11:10.817" v="1673" actId="27636"/>
        <pc:sldMkLst>
          <pc:docMk/>
          <pc:sldMk cId="4053206386" sldId="258"/>
        </pc:sldMkLst>
        <pc:spChg chg="mod">
          <ac:chgData name="Macey Jones" userId="3e372b01-b15e-4f80-8b07-9751b3173881" providerId="ADAL" clId="{8CBBC75A-195C-4CF8-93B1-39E235A3F057}" dt="2022-11-29T10:11:10.817" v="1673" actId="27636"/>
          <ac:spMkLst>
            <pc:docMk/>
            <pc:sldMk cId="4053206386" sldId="258"/>
            <ac:spMk id="2" creationId="{D2071AA4-517A-EA67-565A-6D24893583D5}"/>
          </ac:spMkLst>
        </pc:spChg>
        <pc:spChg chg="add mod">
          <ac:chgData name="Macey Jones" userId="3e372b01-b15e-4f80-8b07-9751b3173881" providerId="ADAL" clId="{8CBBC75A-195C-4CF8-93B1-39E235A3F057}" dt="2022-11-29T10:05:34.957" v="1666" actId="20577"/>
          <ac:spMkLst>
            <pc:docMk/>
            <pc:sldMk cId="4053206386" sldId="258"/>
            <ac:spMk id="3" creationId="{E22C20ED-529C-C200-BFEC-BB07A3DD04C3}"/>
          </ac:spMkLst>
        </pc:spChg>
        <pc:spChg chg="mod">
          <ac:chgData name="Macey Jones" userId="3e372b01-b15e-4f80-8b07-9751b3173881" providerId="ADAL" clId="{8CBBC75A-195C-4CF8-93B1-39E235A3F057}" dt="2022-11-29T09:06:17.046" v="923" actId="20577"/>
          <ac:spMkLst>
            <pc:docMk/>
            <pc:sldMk cId="4053206386" sldId="258"/>
            <ac:spMk id="9" creationId="{373474AF-ACD4-F2EF-1217-0A78AD0A82CB}"/>
          </ac:spMkLst>
        </pc:spChg>
        <pc:picChg chg="add mod">
          <ac:chgData name="Macey Jones" userId="3e372b01-b15e-4f80-8b07-9751b3173881" providerId="ADAL" clId="{8CBBC75A-195C-4CF8-93B1-39E235A3F057}" dt="2022-11-29T10:05:39.981" v="1667" actId="1076"/>
          <ac:picMkLst>
            <pc:docMk/>
            <pc:sldMk cId="4053206386" sldId="258"/>
            <ac:picMk id="6" creationId="{ED6F8840-C4C1-CAFA-0B58-8F4044E6EB82}"/>
          </ac:picMkLst>
        </pc:picChg>
      </pc:sldChg>
      <pc:sldChg chg="modSp mod">
        <pc:chgData name="Macey Jones" userId="3e372b01-b15e-4f80-8b07-9751b3173881" providerId="ADAL" clId="{8CBBC75A-195C-4CF8-93B1-39E235A3F057}" dt="2022-11-29T10:11:20.660" v="1674" actId="403"/>
        <pc:sldMkLst>
          <pc:docMk/>
          <pc:sldMk cId="177750992" sldId="259"/>
        </pc:sldMkLst>
        <pc:spChg chg="mod">
          <ac:chgData name="Macey Jones" userId="3e372b01-b15e-4f80-8b07-9751b3173881" providerId="ADAL" clId="{8CBBC75A-195C-4CF8-93B1-39E235A3F057}" dt="2022-11-29T10:11:20.660" v="1674" actId="403"/>
          <ac:spMkLst>
            <pc:docMk/>
            <pc:sldMk cId="177750992" sldId="259"/>
            <ac:spMk id="2" creationId="{47D4CBA4-1473-408D-ACB1-961A68D6B2B6}"/>
          </ac:spMkLst>
        </pc:spChg>
        <pc:spChg chg="mod">
          <ac:chgData name="Macey Jones" userId="3e372b01-b15e-4f80-8b07-9751b3173881" providerId="ADAL" clId="{8CBBC75A-195C-4CF8-93B1-39E235A3F057}" dt="2022-11-29T10:04:19.170" v="1654" actId="403"/>
          <ac:spMkLst>
            <pc:docMk/>
            <pc:sldMk cId="177750992" sldId="259"/>
            <ac:spMk id="9" creationId="{36A0F982-470E-8F14-5A3E-6A960EDBB082}"/>
          </ac:spMkLst>
        </pc:spChg>
        <pc:picChg chg="mod">
          <ac:chgData name="Macey Jones" userId="3e372b01-b15e-4f80-8b07-9751b3173881" providerId="ADAL" clId="{8CBBC75A-195C-4CF8-93B1-39E235A3F057}" dt="2022-11-29T09:13:57.178" v="939" actId="1076"/>
          <ac:picMkLst>
            <pc:docMk/>
            <pc:sldMk cId="177750992" sldId="259"/>
            <ac:picMk id="7" creationId="{23077C24-0AA0-A03B-962F-76A0CBC48357}"/>
          </ac:picMkLst>
        </pc:picChg>
      </pc:sldChg>
      <pc:sldChg chg="delSp modSp del mod">
        <pc:chgData name="Macey Jones" userId="3e372b01-b15e-4f80-8b07-9751b3173881" providerId="ADAL" clId="{8CBBC75A-195C-4CF8-93B1-39E235A3F057}" dt="2022-11-28T18:34:37.341" v="816" actId="47"/>
        <pc:sldMkLst>
          <pc:docMk/>
          <pc:sldMk cId="2228273439" sldId="260"/>
        </pc:sldMkLst>
        <pc:spChg chg="del mod">
          <ac:chgData name="Macey Jones" userId="3e372b01-b15e-4f80-8b07-9751b3173881" providerId="ADAL" clId="{8CBBC75A-195C-4CF8-93B1-39E235A3F057}" dt="2022-11-28T17:53:17.980" v="473"/>
          <ac:spMkLst>
            <pc:docMk/>
            <pc:sldMk cId="2228273439" sldId="260"/>
            <ac:spMk id="8" creationId="{B7BFD5C5-233C-3228-AA45-8324E217705C}"/>
          </ac:spMkLst>
        </pc:spChg>
      </pc:sldChg>
      <pc:sldChg chg="addSp modSp mod">
        <pc:chgData name="Macey Jones" userId="3e372b01-b15e-4f80-8b07-9751b3173881" providerId="ADAL" clId="{8CBBC75A-195C-4CF8-93B1-39E235A3F057}" dt="2022-11-29T10:11:29.192" v="1675" actId="2711"/>
        <pc:sldMkLst>
          <pc:docMk/>
          <pc:sldMk cId="2231969847" sldId="261"/>
        </pc:sldMkLst>
        <pc:spChg chg="mod">
          <ac:chgData name="Macey Jones" userId="3e372b01-b15e-4f80-8b07-9751b3173881" providerId="ADAL" clId="{8CBBC75A-195C-4CF8-93B1-39E235A3F057}" dt="2022-11-28T18:35:17.755" v="822" actId="115"/>
          <ac:spMkLst>
            <pc:docMk/>
            <pc:sldMk cId="2231969847" sldId="261"/>
            <ac:spMk id="2" creationId="{A8E09B88-76C9-7F54-6081-03792B014DA5}"/>
          </ac:spMkLst>
        </pc:spChg>
        <pc:spChg chg="mod">
          <ac:chgData name="Macey Jones" userId="3e372b01-b15e-4f80-8b07-9751b3173881" providerId="ADAL" clId="{8CBBC75A-195C-4CF8-93B1-39E235A3F057}" dt="2022-11-29T10:11:29.192" v="1675" actId="2711"/>
          <ac:spMkLst>
            <pc:docMk/>
            <pc:sldMk cId="2231969847" sldId="261"/>
            <ac:spMk id="9" creationId="{F9654050-4F29-AB36-1C69-F354287EA738}"/>
          </ac:spMkLst>
        </pc:spChg>
        <pc:picChg chg="add mod">
          <ac:chgData name="Macey Jones" userId="3e372b01-b15e-4f80-8b07-9751b3173881" providerId="ADAL" clId="{8CBBC75A-195C-4CF8-93B1-39E235A3F057}" dt="2022-11-29T09:14:12.499" v="942" actId="14100"/>
          <ac:picMkLst>
            <pc:docMk/>
            <pc:sldMk cId="2231969847" sldId="261"/>
            <ac:picMk id="4" creationId="{D1897505-0E59-5AE1-F6A3-3C6D1E57875D}"/>
          </ac:picMkLst>
        </pc:picChg>
      </pc:sldChg>
      <pc:sldChg chg="addSp delSp modSp new mod setBg setClrOvrMap">
        <pc:chgData name="Macey Jones" userId="3e372b01-b15e-4f80-8b07-9751b3173881" providerId="ADAL" clId="{8CBBC75A-195C-4CF8-93B1-39E235A3F057}" dt="2022-11-29T10:11:36.984" v="1676" actId="2711"/>
        <pc:sldMkLst>
          <pc:docMk/>
          <pc:sldMk cId="2152173940" sldId="262"/>
        </pc:sldMkLst>
        <pc:spChg chg="mod ord">
          <ac:chgData name="Macey Jones" userId="3e372b01-b15e-4f80-8b07-9751b3173881" providerId="ADAL" clId="{8CBBC75A-195C-4CF8-93B1-39E235A3F057}" dt="2022-11-29T09:26:03.317" v="1331" actId="26606"/>
          <ac:spMkLst>
            <pc:docMk/>
            <pc:sldMk cId="2152173940" sldId="262"/>
            <ac:spMk id="2" creationId="{6CFF0CFA-0B0D-435F-C351-7E6AC03BE13F}"/>
          </ac:spMkLst>
        </pc:spChg>
        <pc:spChg chg="del">
          <ac:chgData name="Macey Jones" userId="3e372b01-b15e-4f80-8b07-9751b3173881" providerId="ADAL" clId="{8CBBC75A-195C-4CF8-93B1-39E235A3F057}" dt="2022-11-29T09:16:05.392" v="944" actId="931"/>
          <ac:spMkLst>
            <pc:docMk/>
            <pc:sldMk cId="2152173940" sldId="262"/>
            <ac:spMk id="3" creationId="{5937AF27-C1A4-A694-8F46-32D5AD3E7CD3}"/>
          </ac:spMkLst>
        </pc:spChg>
        <pc:spChg chg="add del mod">
          <ac:chgData name="Macey Jones" userId="3e372b01-b15e-4f80-8b07-9751b3173881" providerId="ADAL" clId="{8CBBC75A-195C-4CF8-93B1-39E235A3F057}" dt="2022-11-29T09:23:25.403" v="1163"/>
          <ac:spMkLst>
            <pc:docMk/>
            <pc:sldMk cId="2152173940" sldId="262"/>
            <ac:spMk id="6" creationId="{86ADB404-5CBE-53A9-D35A-E1668981649D}"/>
          </ac:spMkLst>
        </pc:spChg>
        <pc:spChg chg="add mod ord">
          <ac:chgData name="Macey Jones" userId="3e372b01-b15e-4f80-8b07-9751b3173881" providerId="ADAL" clId="{8CBBC75A-195C-4CF8-93B1-39E235A3F057}" dt="2022-11-29T10:11:36.984" v="1676" actId="2711"/>
          <ac:spMkLst>
            <pc:docMk/>
            <pc:sldMk cId="2152173940" sldId="262"/>
            <ac:spMk id="7" creationId="{24FE1E9B-1028-A703-80D3-74FE20ABFB82}"/>
          </ac:spMkLst>
        </pc:spChg>
        <pc:spChg chg="add del">
          <ac:chgData name="Macey Jones" userId="3e372b01-b15e-4f80-8b07-9751b3173881" providerId="ADAL" clId="{8CBBC75A-195C-4CF8-93B1-39E235A3F057}" dt="2022-11-29T09:16:14.583" v="948" actId="26606"/>
          <ac:spMkLst>
            <pc:docMk/>
            <pc:sldMk cId="2152173940" sldId="262"/>
            <ac:spMk id="9" creationId="{03221F68-BF01-D96F-650C-15439054E5F6}"/>
          </ac:spMkLst>
        </pc:spChg>
        <pc:spChg chg="add del">
          <ac:chgData name="Macey Jones" userId="3e372b01-b15e-4f80-8b07-9751b3173881" providerId="ADAL" clId="{8CBBC75A-195C-4CF8-93B1-39E235A3F057}" dt="2022-11-29T09:24:24.953" v="1316" actId="26606"/>
          <ac:spMkLst>
            <pc:docMk/>
            <pc:sldMk cId="2152173940" sldId="262"/>
            <ac:spMk id="10" creationId="{37C89E4B-3C9F-44B9-8B86-D9E3D112D8EC}"/>
          </ac:spMkLst>
        </pc:spChg>
        <pc:spChg chg="add del">
          <ac:chgData name="Macey Jones" userId="3e372b01-b15e-4f80-8b07-9751b3173881" providerId="ADAL" clId="{8CBBC75A-195C-4CF8-93B1-39E235A3F057}" dt="2022-11-29T09:16:14.583" v="948" actId="26606"/>
          <ac:spMkLst>
            <pc:docMk/>
            <pc:sldMk cId="2152173940" sldId="262"/>
            <ac:spMk id="12" creationId="{04812C46-200A-4DEB-A05E-3ED6C68C2387}"/>
          </ac:spMkLst>
        </pc:spChg>
        <pc:spChg chg="add del">
          <ac:chgData name="Macey Jones" userId="3e372b01-b15e-4f80-8b07-9751b3173881" providerId="ADAL" clId="{8CBBC75A-195C-4CF8-93B1-39E235A3F057}" dt="2022-11-29T09:16:14.583" v="948" actId="26606"/>
          <ac:spMkLst>
            <pc:docMk/>
            <pc:sldMk cId="2152173940" sldId="262"/>
            <ac:spMk id="14" creationId="{D1EA859B-E555-4109-94F3-6700E046E008}"/>
          </ac:spMkLst>
        </pc:spChg>
        <pc:spChg chg="add del">
          <ac:chgData name="Macey Jones" userId="3e372b01-b15e-4f80-8b07-9751b3173881" providerId="ADAL" clId="{8CBBC75A-195C-4CF8-93B1-39E235A3F057}" dt="2022-11-29T09:26:03.317" v="1331" actId="26606"/>
          <ac:spMkLst>
            <pc:docMk/>
            <pc:sldMk cId="2152173940" sldId="262"/>
            <ac:spMk id="22" creationId="{7C432AFE-B3D2-4BFF-BF8F-96C27AFF1AC7}"/>
          </ac:spMkLst>
        </pc:spChg>
        <pc:spChg chg="add del">
          <ac:chgData name="Macey Jones" userId="3e372b01-b15e-4f80-8b07-9751b3173881" providerId="ADAL" clId="{8CBBC75A-195C-4CF8-93B1-39E235A3F057}" dt="2022-11-29T09:26:03.317" v="1331" actId="26606"/>
          <ac:spMkLst>
            <pc:docMk/>
            <pc:sldMk cId="2152173940" sldId="262"/>
            <ac:spMk id="24" creationId="{AF2F604E-43BE-4DC3-B983-E071523364F8}"/>
          </ac:spMkLst>
        </pc:spChg>
        <pc:spChg chg="add del">
          <ac:chgData name="Macey Jones" userId="3e372b01-b15e-4f80-8b07-9751b3173881" providerId="ADAL" clId="{8CBBC75A-195C-4CF8-93B1-39E235A3F057}" dt="2022-11-29T09:26:03.317" v="1331" actId="26606"/>
          <ac:spMkLst>
            <pc:docMk/>
            <pc:sldMk cId="2152173940" sldId="262"/>
            <ac:spMk id="26" creationId="{08C9B587-E65E-4B52-B37C-ABEBB6E87928}"/>
          </ac:spMkLst>
        </pc:spChg>
        <pc:spChg chg="add del">
          <ac:chgData name="Macey Jones" userId="3e372b01-b15e-4f80-8b07-9751b3173881" providerId="ADAL" clId="{8CBBC75A-195C-4CF8-93B1-39E235A3F057}" dt="2022-11-29T09:25:37.526" v="1323" actId="26606"/>
          <ac:spMkLst>
            <pc:docMk/>
            <pc:sldMk cId="2152173940" sldId="262"/>
            <ac:spMk id="31" creationId="{2172A0AC-3DCE-4672-BCAF-28FEF91F6020}"/>
          </ac:spMkLst>
        </pc:spChg>
        <pc:spChg chg="add del">
          <ac:chgData name="Macey Jones" userId="3e372b01-b15e-4f80-8b07-9751b3173881" providerId="ADAL" clId="{8CBBC75A-195C-4CF8-93B1-39E235A3F057}" dt="2022-11-29T09:25:37.526" v="1323" actId="26606"/>
          <ac:spMkLst>
            <pc:docMk/>
            <pc:sldMk cId="2152173940" sldId="262"/>
            <ac:spMk id="33" creationId="{AE6F1C77-EDC9-4C5F-8C1C-62DD46BDA3C3}"/>
          </ac:spMkLst>
        </pc:spChg>
        <pc:spChg chg="add del">
          <ac:chgData name="Macey Jones" userId="3e372b01-b15e-4f80-8b07-9751b3173881" providerId="ADAL" clId="{8CBBC75A-195C-4CF8-93B1-39E235A3F057}" dt="2022-11-29T09:25:40.990" v="1325" actId="26606"/>
          <ac:spMkLst>
            <pc:docMk/>
            <pc:sldMk cId="2152173940" sldId="262"/>
            <ac:spMk id="35" creationId="{AAB8EDC3-1C0D-4505-A2C7-839A5161FB53}"/>
          </ac:spMkLst>
        </pc:spChg>
        <pc:spChg chg="add del">
          <ac:chgData name="Macey Jones" userId="3e372b01-b15e-4f80-8b07-9751b3173881" providerId="ADAL" clId="{8CBBC75A-195C-4CF8-93B1-39E235A3F057}" dt="2022-11-29T09:25:40.990" v="1325" actId="26606"/>
          <ac:spMkLst>
            <pc:docMk/>
            <pc:sldMk cId="2152173940" sldId="262"/>
            <ac:spMk id="36" creationId="{2069E294-3813-4588-9E9C-AEA08F9C4DA1}"/>
          </ac:spMkLst>
        </pc:spChg>
        <pc:spChg chg="add del">
          <ac:chgData name="Macey Jones" userId="3e372b01-b15e-4f80-8b07-9751b3173881" providerId="ADAL" clId="{8CBBC75A-195C-4CF8-93B1-39E235A3F057}" dt="2022-11-29T09:25:50.987" v="1327" actId="26606"/>
          <ac:spMkLst>
            <pc:docMk/>
            <pc:sldMk cId="2152173940" sldId="262"/>
            <ac:spMk id="38" creationId="{28FF88A3-8EBC-4142-8CC2-EBE257ED6C90}"/>
          </ac:spMkLst>
        </pc:spChg>
        <pc:spChg chg="add del">
          <ac:chgData name="Macey Jones" userId="3e372b01-b15e-4f80-8b07-9751b3173881" providerId="ADAL" clId="{8CBBC75A-195C-4CF8-93B1-39E235A3F057}" dt="2022-11-29T09:25:50.987" v="1327" actId="26606"/>
          <ac:spMkLst>
            <pc:docMk/>
            <pc:sldMk cId="2152173940" sldId="262"/>
            <ac:spMk id="39" creationId="{261388EF-B4CE-4326-979A-2F53CED606FE}"/>
          </ac:spMkLst>
        </pc:spChg>
        <pc:spChg chg="add del">
          <ac:chgData name="Macey Jones" userId="3e372b01-b15e-4f80-8b07-9751b3173881" providerId="ADAL" clId="{8CBBC75A-195C-4CF8-93B1-39E235A3F057}" dt="2022-11-29T09:25:50.987" v="1327" actId="26606"/>
          <ac:spMkLst>
            <pc:docMk/>
            <pc:sldMk cId="2152173940" sldId="262"/>
            <ac:spMk id="40" creationId="{1D917FAD-3240-4D3F-91A0-9571F75DC6DC}"/>
          </ac:spMkLst>
        </pc:spChg>
        <pc:spChg chg="add del">
          <ac:chgData name="Macey Jones" userId="3e372b01-b15e-4f80-8b07-9751b3173881" providerId="ADAL" clId="{8CBBC75A-195C-4CF8-93B1-39E235A3F057}" dt="2022-11-29T09:26:03.317" v="1331" actId="26606"/>
          <ac:spMkLst>
            <pc:docMk/>
            <pc:sldMk cId="2152173940" sldId="262"/>
            <ac:spMk id="42" creationId="{37FEB674-D811-4FFE-A878-29D0C0ED18D4}"/>
          </ac:spMkLst>
        </pc:spChg>
        <pc:picChg chg="add mod">
          <ac:chgData name="Macey Jones" userId="3e372b01-b15e-4f80-8b07-9751b3173881" providerId="ADAL" clId="{8CBBC75A-195C-4CF8-93B1-39E235A3F057}" dt="2022-11-29T09:26:03.317" v="1331" actId="26606"/>
          <ac:picMkLst>
            <pc:docMk/>
            <pc:sldMk cId="2152173940" sldId="262"/>
            <ac:picMk id="5" creationId="{C7706D93-B8DF-3B70-9806-6278EFCF7AC3}"/>
          </ac:picMkLst>
        </pc:picChg>
        <pc:picChg chg="add mod ord">
          <ac:chgData name="Macey Jones" userId="3e372b01-b15e-4f80-8b07-9751b3173881" providerId="ADAL" clId="{8CBBC75A-195C-4CF8-93B1-39E235A3F057}" dt="2022-11-29T09:33:36.206" v="1336" actId="1076"/>
          <ac:picMkLst>
            <pc:docMk/>
            <pc:sldMk cId="2152173940" sldId="262"/>
            <ac:picMk id="11" creationId="{43E39300-0F2B-7FD7-31AB-4943430D31E1}"/>
          </ac:picMkLst>
        </pc:picChg>
        <pc:cxnChg chg="add del">
          <ac:chgData name="Macey Jones" userId="3e372b01-b15e-4f80-8b07-9751b3173881" providerId="ADAL" clId="{8CBBC75A-195C-4CF8-93B1-39E235A3F057}" dt="2022-11-29T09:24:24.953" v="1316" actId="26606"/>
          <ac:cxnSpMkLst>
            <pc:docMk/>
            <pc:sldMk cId="2152173940" sldId="262"/>
            <ac:cxnSpMk id="16" creationId="{AA2EAA10-076F-46BD-8F0F-B9A2FB77A85C}"/>
          </ac:cxnSpMkLst>
        </pc:cxnChg>
        <pc:cxnChg chg="add del">
          <ac:chgData name="Macey Jones" userId="3e372b01-b15e-4f80-8b07-9751b3173881" providerId="ADAL" clId="{8CBBC75A-195C-4CF8-93B1-39E235A3F057}" dt="2022-11-29T09:24:24.953" v="1316" actId="26606"/>
          <ac:cxnSpMkLst>
            <pc:docMk/>
            <pc:sldMk cId="2152173940" sldId="262"/>
            <ac:cxnSpMk id="17" creationId="{D891E407-403B-4764-86C9-33A56D3BCAA3}"/>
          </ac:cxnSpMkLst>
        </pc:cxnChg>
      </pc:sldChg>
    </pc:docChg>
  </pc:docChgLst>
  <pc:docChgLst>
    <pc:chgData name="Macey" userId="3e372b01-b15e-4f80-8b07-9751b3173881" providerId="ADAL" clId="{8CBBC75A-195C-4CF8-93B1-39E235A3F057}"/>
    <pc:docChg chg="custSel addSld modSld sldOrd">
      <pc:chgData name="Macey" userId="3e372b01-b15e-4f80-8b07-9751b3173881" providerId="ADAL" clId="{8CBBC75A-195C-4CF8-93B1-39E235A3F057}" dt="2022-12-09T12:15:09.335" v="2237" actId="20577"/>
      <pc:docMkLst>
        <pc:docMk/>
      </pc:docMkLst>
      <pc:sldChg chg="addSp delSp modSp mod modTransition modAnim">
        <pc:chgData name="Macey" userId="3e372b01-b15e-4f80-8b07-9751b3173881" providerId="ADAL" clId="{8CBBC75A-195C-4CF8-93B1-39E235A3F057}" dt="2022-12-08T16:02:16.795" v="1892"/>
        <pc:sldMkLst>
          <pc:docMk/>
          <pc:sldMk cId="3525518330" sldId="256"/>
        </pc:sldMkLst>
        <pc:picChg chg="add del mod ord">
          <ac:chgData name="Macey" userId="3e372b01-b15e-4f80-8b07-9751b3173881" providerId="ADAL" clId="{8CBBC75A-195C-4CF8-93B1-39E235A3F057}" dt="2022-12-08T15:52:23.203" v="1853"/>
          <ac:picMkLst>
            <pc:docMk/>
            <pc:sldMk cId="3525518330" sldId="256"/>
            <ac:picMk id="8" creationId="{FF8B57D7-760E-81BE-4097-6D22ED1A923F}"/>
          </ac:picMkLst>
        </pc:picChg>
        <pc:picChg chg="add del mod">
          <ac:chgData name="Macey" userId="3e372b01-b15e-4f80-8b07-9751b3173881" providerId="ADAL" clId="{8CBBC75A-195C-4CF8-93B1-39E235A3F057}" dt="2022-12-08T15:53:09.647" v="1858"/>
          <ac:picMkLst>
            <pc:docMk/>
            <pc:sldMk cId="3525518330" sldId="256"/>
            <ac:picMk id="9" creationId="{CB310EF8-F2B6-E314-DDC5-03FE0E8E1A1D}"/>
          </ac:picMkLst>
        </pc:picChg>
        <pc:picChg chg="add del mod ord">
          <ac:chgData name="Macey" userId="3e372b01-b15e-4f80-8b07-9751b3173881" providerId="ADAL" clId="{8CBBC75A-195C-4CF8-93B1-39E235A3F057}" dt="2022-12-08T15:53:54.903" v="1859"/>
          <ac:picMkLst>
            <pc:docMk/>
            <pc:sldMk cId="3525518330" sldId="256"/>
            <ac:picMk id="10" creationId="{A48C0B78-B2FB-C336-1437-E48F5DA46C9C}"/>
          </ac:picMkLst>
        </pc:picChg>
        <pc:picChg chg="del">
          <ac:chgData name="Macey" userId="3e372b01-b15e-4f80-8b07-9751b3173881" providerId="ADAL" clId="{8CBBC75A-195C-4CF8-93B1-39E235A3F057}" dt="2022-12-08T15:52:09.772" v="1852"/>
          <ac:picMkLst>
            <pc:docMk/>
            <pc:sldMk cId="3525518330" sldId="256"/>
            <ac:picMk id="11" creationId="{256A6C58-5142-EDAF-C80D-CEE244D82BB2}"/>
          </ac:picMkLst>
        </pc:picChg>
        <pc:picChg chg="add del mod">
          <ac:chgData name="Macey" userId="3e372b01-b15e-4f80-8b07-9751b3173881" providerId="ADAL" clId="{8CBBC75A-195C-4CF8-93B1-39E235A3F057}" dt="2022-12-08T15:54:28.210" v="1862"/>
          <ac:picMkLst>
            <pc:docMk/>
            <pc:sldMk cId="3525518330" sldId="256"/>
            <ac:picMk id="12" creationId="{42B22940-B6A5-E07C-91F5-7DFB07652107}"/>
          </ac:picMkLst>
        </pc:picChg>
        <pc:picChg chg="add del mod ord">
          <ac:chgData name="Macey" userId="3e372b01-b15e-4f80-8b07-9751b3173881" providerId="ADAL" clId="{8CBBC75A-195C-4CF8-93B1-39E235A3F057}" dt="2022-12-08T15:55:16.989" v="1863"/>
          <ac:picMkLst>
            <pc:docMk/>
            <pc:sldMk cId="3525518330" sldId="256"/>
            <ac:picMk id="13" creationId="{4F92182D-B487-5AF6-ABBA-E220C38ED281}"/>
          </ac:picMkLst>
        </pc:picChg>
        <pc:picChg chg="add del mod">
          <ac:chgData name="Macey" userId="3e372b01-b15e-4f80-8b07-9751b3173881" providerId="ADAL" clId="{8CBBC75A-195C-4CF8-93B1-39E235A3F057}" dt="2022-12-08T15:55:25.393" v="1867"/>
          <ac:picMkLst>
            <pc:docMk/>
            <pc:sldMk cId="3525518330" sldId="256"/>
            <ac:picMk id="14" creationId="{368C9468-8DBA-2048-1634-8F06E0713EF6}"/>
          </ac:picMkLst>
        </pc:picChg>
        <pc:picChg chg="add del mod ord">
          <ac:chgData name="Macey" userId="3e372b01-b15e-4f80-8b07-9751b3173881" providerId="ADAL" clId="{8CBBC75A-195C-4CF8-93B1-39E235A3F057}" dt="2022-12-08T15:56:13.695" v="1868"/>
          <ac:picMkLst>
            <pc:docMk/>
            <pc:sldMk cId="3525518330" sldId="256"/>
            <ac:picMk id="15" creationId="{BA7EE397-79AF-2305-2FEE-ED36FCEF8118}"/>
          </ac:picMkLst>
        </pc:picChg>
        <pc:picChg chg="add del mod">
          <ac:chgData name="Macey" userId="3e372b01-b15e-4f80-8b07-9751b3173881" providerId="ADAL" clId="{8CBBC75A-195C-4CF8-93B1-39E235A3F057}" dt="2022-12-08T15:56:18.020" v="1871"/>
          <ac:picMkLst>
            <pc:docMk/>
            <pc:sldMk cId="3525518330" sldId="256"/>
            <ac:picMk id="17" creationId="{1308E8C6-A90E-2214-D2F2-CE1A350A69F9}"/>
          </ac:picMkLst>
        </pc:picChg>
        <pc:picChg chg="add del mod ord">
          <ac:chgData name="Macey" userId="3e372b01-b15e-4f80-8b07-9751b3173881" providerId="ADAL" clId="{8CBBC75A-195C-4CF8-93B1-39E235A3F057}" dt="2022-12-08T15:57:04.137" v="1872"/>
          <ac:picMkLst>
            <pc:docMk/>
            <pc:sldMk cId="3525518330" sldId="256"/>
            <ac:picMk id="18" creationId="{28618C2E-A205-271F-BE51-9CB7C34A5849}"/>
          </ac:picMkLst>
        </pc:picChg>
        <pc:picChg chg="add del mod">
          <ac:chgData name="Macey" userId="3e372b01-b15e-4f80-8b07-9751b3173881" providerId="ADAL" clId="{8CBBC75A-195C-4CF8-93B1-39E235A3F057}" dt="2022-12-08T15:57:36.688" v="1875"/>
          <ac:picMkLst>
            <pc:docMk/>
            <pc:sldMk cId="3525518330" sldId="256"/>
            <ac:picMk id="19" creationId="{BE213EAA-5D1C-EF08-C8FD-BD1121DB027A}"/>
          </ac:picMkLst>
        </pc:picChg>
        <pc:picChg chg="add del mod ord">
          <ac:chgData name="Macey" userId="3e372b01-b15e-4f80-8b07-9751b3173881" providerId="ADAL" clId="{8CBBC75A-195C-4CF8-93B1-39E235A3F057}" dt="2022-12-08T15:58:25.866" v="1876"/>
          <ac:picMkLst>
            <pc:docMk/>
            <pc:sldMk cId="3525518330" sldId="256"/>
            <ac:picMk id="20" creationId="{6528B93A-0E31-754A-A624-E3B621853A24}"/>
          </ac:picMkLst>
        </pc:picChg>
        <pc:picChg chg="add del mod">
          <ac:chgData name="Macey" userId="3e372b01-b15e-4f80-8b07-9751b3173881" providerId="ADAL" clId="{8CBBC75A-195C-4CF8-93B1-39E235A3F057}" dt="2022-12-08T15:58:42.389" v="1883"/>
          <ac:picMkLst>
            <pc:docMk/>
            <pc:sldMk cId="3525518330" sldId="256"/>
            <ac:picMk id="21" creationId="{07988BC9-0E29-B419-38B4-260C7F4CF650}"/>
          </ac:picMkLst>
        </pc:picChg>
        <pc:picChg chg="add del mod ord">
          <ac:chgData name="Macey" userId="3e372b01-b15e-4f80-8b07-9751b3173881" providerId="ADAL" clId="{8CBBC75A-195C-4CF8-93B1-39E235A3F057}" dt="2022-12-08T16:01:27.007" v="1884"/>
          <ac:picMkLst>
            <pc:docMk/>
            <pc:sldMk cId="3525518330" sldId="256"/>
            <ac:picMk id="24" creationId="{50607836-FDFB-DD12-3A92-4DE3C3619101}"/>
          </ac:picMkLst>
        </pc:picChg>
        <pc:picChg chg="add del mod">
          <ac:chgData name="Macey" userId="3e372b01-b15e-4f80-8b07-9751b3173881" providerId="ADAL" clId="{8CBBC75A-195C-4CF8-93B1-39E235A3F057}" dt="2022-12-08T16:01:33.354" v="1891"/>
          <ac:picMkLst>
            <pc:docMk/>
            <pc:sldMk cId="3525518330" sldId="256"/>
            <ac:picMk id="26" creationId="{EB3A31E7-240D-EB18-3CC0-977E4CA809A2}"/>
          </ac:picMkLst>
        </pc:picChg>
        <pc:picChg chg="add del mod ord">
          <ac:chgData name="Macey" userId="3e372b01-b15e-4f80-8b07-9751b3173881" providerId="ADAL" clId="{8CBBC75A-195C-4CF8-93B1-39E235A3F057}" dt="2022-12-08T16:02:16.795" v="1892"/>
          <ac:picMkLst>
            <pc:docMk/>
            <pc:sldMk cId="3525518330" sldId="256"/>
            <ac:picMk id="27" creationId="{C5511524-1EEE-CDBC-81BF-9A16CEA5BA6F}"/>
          </ac:picMkLst>
        </pc:picChg>
        <pc:picChg chg="add mod">
          <ac:chgData name="Macey" userId="3e372b01-b15e-4f80-8b07-9751b3173881" providerId="ADAL" clId="{8CBBC75A-195C-4CF8-93B1-39E235A3F057}" dt="2022-12-08T16:02:16.795" v="1892"/>
          <ac:picMkLst>
            <pc:docMk/>
            <pc:sldMk cId="3525518330" sldId="256"/>
            <ac:picMk id="28" creationId="{BE0F0AFB-D873-14E5-FE28-59AB9873E16C}"/>
          </ac:picMkLst>
        </pc:picChg>
      </pc:sldChg>
      <pc:sldChg chg="addSp delSp modSp mod modTransition modAnim">
        <pc:chgData name="Macey" userId="3e372b01-b15e-4f80-8b07-9751b3173881" providerId="ADAL" clId="{8CBBC75A-195C-4CF8-93B1-39E235A3F057}" dt="2022-12-08T16:02:16.795" v="1892"/>
        <pc:sldMkLst>
          <pc:docMk/>
          <pc:sldMk cId="2856246214" sldId="257"/>
        </pc:sldMkLst>
        <pc:spChg chg="mod">
          <ac:chgData name="Macey" userId="3e372b01-b15e-4f80-8b07-9751b3173881" providerId="ADAL" clId="{8CBBC75A-195C-4CF8-93B1-39E235A3F057}" dt="2022-12-08T12:47:27.583" v="170" actId="113"/>
          <ac:spMkLst>
            <pc:docMk/>
            <pc:sldMk cId="2856246214" sldId="257"/>
            <ac:spMk id="20" creationId="{8893743B-F977-E6E3-4618-9919C1A11BC6}"/>
          </ac:spMkLst>
        </pc:spChg>
        <pc:picChg chg="add del mod ord">
          <ac:chgData name="Macey" userId="3e372b01-b15e-4f80-8b07-9751b3173881" providerId="ADAL" clId="{8CBBC75A-195C-4CF8-93B1-39E235A3F057}" dt="2022-12-08T15:52:23.203" v="1853"/>
          <ac:picMkLst>
            <pc:docMk/>
            <pc:sldMk cId="2856246214" sldId="257"/>
            <ac:picMk id="4" creationId="{9C9507CD-B8EF-9EE5-F561-30E5EA6B6ED1}"/>
          </ac:picMkLst>
        </pc:picChg>
        <pc:picChg chg="add del mod">
          <ac:chgData name="Macey" userId="3e372b01-b15e-4f80-8b07-9751b3173881" providerId="ADAL" clId="{8CBBC75A-195C-4CF8-93B1-39E235A3F057}" dt="2022-12-08T15:53:09.647" v="1858"/>
          <ac:picMkLst>
            <pc:docMk/>
            <pc:sldMk cId="2856246214" sldId="257"/>
            <ac:picMk id="6" creationId="{029BFDEA-15BF-E4AA-4694-F8E4D82BE720}"/>
          </ac:picMkLst>
        </pc:picChg>
        <pc:picChg chg="del">
          <ac:chgData name="Macey" userId="3e372b01-b15e-4f80-8b07-9751b3173881" providerId="ADAL" clId="{8CBBC75A-195C-4CF8-93B1-39E235A3F057}" dt="2022-12-08T15:52:09.772" v="1852"/>
          <ac:picMkLst>
            <pc:docMk/>
            <pc:sldMk cId="2856246214" sldId="257"/>
            <ac:picMk id="9" creationId="{9DD878C1-BAB1-ECF8-3B97-AC3BA36156FF}"/>
          </ac:picMkLst>
        </pc:picChg>
        <pc:picChg chg="add del mod ord">
          <ac:chgData name="Macey" userId="3e372b01-b15e-4f80-8b07-9751b3173881" providerId="ADAL" clId="{8CBBC75A-195C-4CF8-93B1-39E235A3F057}" dt="2022-12-08T15:53:54.903" v="1859"/>
          <ac:picMkLst>
            <pc:docMk/>
            <pc:sldMk cId="2856246214" sldId="257"/>
            <ac:picMk id="11" creationId="{3BAC3FDE-A7D9-6F6E-7AE4-16FBDC217AA8}"/>
          </ac:picMkLst>
        </pc:picChg>
        <pc:picChg chg="add del mod">
          <ac:chgData name="Macey" userId="3e372b01-b15e-4f80-8b07-9751b3173881" providerId="ADAL" clId="{8CBBC75A-195C-4CF8-93B1-39E235A3F057}" dt="2022-12-08T15:54:28.210" v="1862"/>
          <ac:picMkLst>
            <pc:docMk/>
            <pc:sldMk cId="2856246214" sldId="257"/>
            <ac:picMk id="12" creationId="{DBBEE566-86C5-D78E-6CD4-91CABA47F38B}"/>
          </ac:picMkLst>
        </pc:picChg>
        <pc:picChg chg="add del mod ord">
          <ac:chgData name="Macey" userId="3e372b01-b15e-4f80-8b07-9751b3173881" providerId="ADAL" clId="{8CBBC75A-195C-4CF8-93B1-39E235A3F057}" dt="2022-12-08T15:55:16.989" v="1863"/>
          <ac:picMkLst>
            <pc:docMk/>
            <pc:sldMk cId="2856246214" sldId="257"/>
            <ac:picMk id="16" creationId="{3D5BDA66-81C3-8070-F23A-D57CB60ABEE3}"/>
          </ac:picMkLst>
        </pc:picChg>
        <pc:picChg chg="add del mod">
          <ac:chgData name="Macey" userId="3e372b01-b15e-4f80-8b07-9751b3173881" providerId="ADAL" clId="{8CBBC75A-195C-4CF8-93B1-39E235A3F057}" dt="2022-12-08T15:55:25.393" v="1867"/>
          <ac:picMkLst>
            <pc:docMk/>
            <pc:sldMk cId="2856246214" sldId="257"/>
            <ac:picMk id="21" creationId="{15A3C3BD-5185-52DE-CED9-2BBFE0B9B119}"/>
          </ac:picMkLst>
        </pc:picChg>
        <pc:picChg chg="add del mod ord">
          <ac:chgData name="Macey" userId="3e372b01-b15e-4f80-8b07-9751b3173881" providerId="ADAL" clId="{8CBBC75A-195C-4CF8-93B1-39E235A3F057}" dt="2022-12-08T15:56:13.695" v="1868"/>
          <ac:picMkLst>
            <pc:docMk/>
            <pc:sldMk cId="2856246214" sldId="257"/>
            <ac:picMk id="23" creationId="{505D3DBE-B66F-E697-6D27-2A6A0A510DF6}"/>
          </ac:picMkLst>
        </pc:picChg>
        <pc:picChg chg="add del mod">
          <ac:chgData name="Macey" userId="3e372b01-b15e-4f80-8b07-9751b3173881" providerId="ADAL" clId="{8CBBC75A-195C-4CF8-93B1-39E235A3F057}" dt="2022-12-08T15:56:18.020" v="1871"/>
          <ac:picMkLst>
            <pc:docMk/>
            <pc:sldMk cId="2856246214" sldId="257"/>
            <ac:picMk id="24" creationId="{DDF90056-FFFC-7D33-B47B-67899C1CE5D2}"/>
          </ac:picMkLst>
        </pc:picChg>
        <pc:picChg chg="add del mod ord">
          <ac:chgData name="Macey" userId="3e372b01-b15e-4f80-8b07-9751b3173881" providerId="ADAL" clId="{8CBBC75A-195C-4CF8-93B1-39E235A3F057}" dt="2022-12-08T15:57:04.137" v="1872"/>
          <ac:picMkLst>
            <pc:docMk/>
            <pc:sldMk cId="2856246214" sldId="257"/>
            <ac:picMk id="27" creationId="{D40CE867-DF4E-62E5-B41C-858E2143A42B}"/>
          </ac:picMkLst>
        </pc:picChg>
        <pc:picChg chg="add del mod">
          <ac:chgData name="Macey" userId="3e372b01-b15e-4f80-8b07-9751b3173881" providerId="ADAL" clId="{8CBBC75A-195C-4CF8-93B1-39E235A3F057}" dt="2022-12-08T15:57:36.688" v="1875"/>
          <ac:picMkLst>
            <pc:docMk/>
            <pc:sldMk cId="2856246214" sldId="257"/>
            <ac:picMk id="28" creationId="{7798B9EE-9DB3-564E-0478-99B862ABDE17}"/>
          </ac:picMkLst>
        </pc:picChg>
        <pc:picChg chg="add del mod ord">
          <ac:chgData name="Macey" userId="3e372b01-b15e-4f80-8b07-9751b3173881" providerId="ADAL" clId="{8CBBC75A-195C-4CF8-93B1-39E235A3F057}" dt="2022-12-08T15:58:25.866" v="1876"/>
          <ac:picMkLst>
            <pc:docMk/>
            <pc:sldMk cId="2856246214" sldId="257"/>
            <ac:picMk id="31" creationId="{F3E0B1C5-0CA1-6AEE-CD7D-BB7117D8E0B4}"/>
          </ac:picMkLst>
        </pc:picChg>
        <pc:picChg chg="add del mod">
          <ac:chgData name="Macey" userId="3e372b01-b15e-4f80-8b07-9751b3173881" providerId="ADAL" clId="{8CBBC75A-195C-4CF8-93B1-39E235A3F057}" dt="2022-12-08T15:58:42.389" v="1883"/>
          <ac:picMkLst>
            <pc:docMk/>
            <pc:sldMk cId="2856246214" sldId="257"/>
            <ac:picMk id="32" creationId="{14347B56-132A-7ACC-F129-A642B5634D7D}"/>
          </ac:picMkLst>
        </pc:picChg>
        <pc:picChg chg="add del mod ord">
          <ac:chgData name="Macey" userId="3e372b01-b15e-4f80-8b07-9751b3173881" providerId="ADAL" clId="{8CBBC75A-195C-4CF8-93B1-39E235A3F057}" dt="2022-12-08T16:01:27.007" v="1884"/>
          <ac:picMkLst>
            <pc:docMk/>
            <pc:sldMk cId="2856246214" sldId="257"/>
            <ac:picMk id="34" creationId="{648C374E-4456-6AC3-597F-32A099C71434}"/>
          </ac:picMkLst>
        </pc:picChg>
        <pc:picChg chg="add del mod">
          <ac:chgData name="Macey" userId="3e372b01-b15e-4f80-8b07-9751b3173881" providerId="ADAL" clId="{8CBBC75A-195C-4CF8-93B1-39E235A3F057}" dt="2022-12-08T16:01:33.354" v="1891"/>
          <ac:picMkLst>
            <pc:docMk/>
            <pc:sldMk cId="2856246214" sldId="257"/>
            <ac:picMk id="35" creationId="{7580B91D-A847-F942-4C3B-D5B9A6BCC273}"/>
          </ac:picMkLst>
        </pc:picChg>
        <pc:picChg chg="add del mod ord">
          <ac:chgData name="Macey" userId="3e372b01-b15e-4f80-8b07-9751b3173881" providerId="ADAL" clId="{8CBBC75A-195C-4CF8-93B1-39E235A3F057}" dt="2022-12-08T16:02:16.795" v="1892"/>
          <ac:picMkLst>
            <pc:docMk/>
            <pc:sldMk cId="2856246214" sldId="257"/>
            <ac:picMk id="36" creationId="{0A1A656E-F9DE-D745-9A8A-E880A510C174}"/>
          </ac:picMkLst>
        </pc:picChg>
        <pc:picChg chg="add mod">
          <ac:chgData name="Macey" userId="3e372b01-b15e-4f80-8b07-9751b3173881" providerId="ADAL" clId="{8CBBC75A-195C-4CF8-93B1-39E235A3F057}" dt="2022-12-08T16:02:16.795" v="1892"/>
          <ac:picMkLst>
            <pc:docMk/>
            <pc:sldMk cId="2856246214" sldId="257"/>
            <ac:picMk id="37" creationId="{0A4058A9-D65C-B678-F0FA-B620C9E20810}"/>
          </ac:picMkLst>
        </pc:picChg>
      </pc:sldChg>
      <pc:sldChg chg="addSp delSp modSp mod modTransition modAnim">
        <pc:chgData name="Macey" userId="3e372b01-b15e-4f80-8b07-9751b3173881" providerId="ADAL" clId="{8CBBC75A-195C-4CF8-93B1-39E235A3F057}" dt="2022-12-08T16:16:50.211" v="1912"/>
        <pc:sldMkLst>
          <pc:docMk/>
          <pc:sldMk cId="4053206386" sldId="258"/>
        </pc:sldMkLst>
        <pc:spChg chg="mod">
          <ac:chgData name="Macey" userId="3e372b01-b15e-4f80-8b07-9751b3173881" providerId="ADAL" clId="{8CBBC75A-195C-4CF8-93B1-39E235A3F057}" dt="2022-12-08T13:47:58.461" v="667" actId="20577"/>
          <ac:spMkLst>
            <pc:docMk/>
            <pc:sldMk cId="4053206386" sldId="258"/>
            <ac:spMk id="2" creationId="{D2071AA4-517A-EA67-565A-6D24893583D5}"/>
          </ac:spMkLst>
        </pc:spChg>
        <pc:spChg chg="mod">
          <ac:chgData name="Macey" userId="3e372b01-b15e-4f80-8b07-9751b3173881" providerId="ADAL" clId="{8CBBC75A-195C-4CF8-93B1-39E235A3F057}" dt="2022-12-08T12:12:40.487" v="106" actId="20577"/>
          <ac:spMkLst>
            <pc:docMk/>
            <pc:sldMk cId="4053206386" sldId="258"/>
            <ac:spMk id="3" creationId="{E22C20ED-529C-C200-BFEC-BB07A3DD04C3}"/>
          </ac:spMkLst>
        </pc:spChg>
        <pc:graphicFrameChg chg="add mod modGraphic">
          <ac:chgData name="Macey" userId="3e372b01-b15e-4f80-8b07-9751b3173881" providerId="ADAL" clId="{8CBBC75A-195C-4CF8-93B1-39E235A3F057}" dt="2022-12-08T14:08:22.562" v="1843" actId="5793"/>
          <ac:graphicFrameMkLst>
            <pc:docMk/>
            <pc:sldMk cId="4053206386" sldId="258"/>
            <ac:graphicFrameMk id="4" creationId="{F796E3A7-5A4C-FD61-E6C8-93309B33CA3E}"/>
          </ac:graphicFrameMkLst>
        </pc:graphicFrameChg>
        <pc:picChg chg="add del mod ord">
          <ac:chgData name="Macey" userId="3e372b01-b15e-4f80-8b07-9751b3173881" providerId="ADAL" clId="{8CBBC75A-195C-4CF8-93B1-39E235A3F057}" dt="2022-12-08T16:01:27.007" v="1884"/>
          <ac:picMkLst>
            <pc:docMk/>
            <pc:sldMk cId="4053206386" sldId="258"/>
            <ac:picMk id="6" creationId="{A48A7B70-BEEB-18BB-603A-36152EC4CAA7}"/>
          </ac:picMkLst>
        </pc:picChg>
        <pc:picChg chg="del">
          <ac:chgData name="Macey" userId="3e372b01-b15e-4f80-8b07-9751b3173881" providerId="ADAL" clId="{8CBBC75A-195C-4CF8-93B1-39E235A3F057}" dt="2022-12-08T11:48:13.176" v="0" actId="478"/>
          <ac:picMkLst>
            <pc:docMk/>
            <pc:sldMk cId="4053206386" sldId="258"/>
            <ac:picMk id="6" creationId="{ED6F8840-C4C1-CAFA-0B58-8F4044E6EB82}"/>
          </ac:picMkLst>
        </pc:picChg>
        <pc:picChg chg="add del mod">
          <ac:chgData name="Macey" userId="3e372b01-b15e-4f80-8b07-9751b3173881" providerId="ADAL" clId="{8CBBC75A-195C-4CF8-93B1-39E235A3F057}" dt="2022-12-08T16:01:33.354" v="1891"/>
          <ac:picMkLst>
            <pc:docMk/>
            <pc:sldMk cId="4053206386" sldId="258"/>
            <ac:picMk id="7" creationId="{38928E58-9198-D6EF-1457-E712621B5E6E}"/>
          </ac:picMkLst>
        </pc:picChg>
        <pc:picChg chg="add del mod ord">
          <ac:chgData name="Macey" userId="3e372b01-b15e-4f80-8b07-9751b3173881" providerId="ADAL" clId="{8CBBC75A-195C-4CF8-93B1-39E235A3F057}" dt="2022-12-08T16:05:24.392" v="1896"/>
          <ac:picMkLst>
            <pc:docMk/>
            <pc:sldMk cId="4053206386" sldId="258"/>
            <ac:picMk id="11" creationId="{6AA77F61-4926-6CF8-15AB-9F2788688CF2}"/>
          </ac:picMkLst>
        </pc:picChg>
        <pc:picChg chg="add del mod">
          <ac:chgData name="Macey" userId="3e372b01-b15e-4f80-8b07-9751b3173881" providerId="ADAL" clId="{8CBBC75A-195C-4CF8-93B1-39E235A3F057}" dt="2022-12-08T16:05:28.685" v="1898"/>
          <ac:picMkLst>
            <pc:docMk/>
            <pc:sldMk cId="4053206386" sldId="258"/>
            <ac:picMk id="13" creationId="{E6719A5D-03AE-D9D9-7A95-2A13380E67A4}"/>
          </ac:picMkLst>
        </pc:picChg>
        <pc:picChg chg="add del mod ord">
          <ac:chgData name="Macey" userId="3e372b01-b15e-4f80-8b07-9751b3173881" providerId="ADAL" clId="{8CBBC75A-195C-4CF8-93B1-39E235A3F057}" dt="2022-12-08T16:05:46.720" v="1899"/>
          <ac:picMkLst>
            <pc:docMk/>
            <pc:sldMk cId="4053206386" sldId="258"/>
            <ac:picMk id="16" creationId="{8173CCAD-B2C2-3933-0029-8D3FDE78FE2B}"/>
          </ac:picMkLst>
        </pc:picChg>
        <pc:picChg chg="del">
          <ac:chgData name="Macey" userId="3e372b01-b15e-4f80-8b07-9751b3173881" providerId="ADAL" clId="{8CBBC75A-195C-4CF8-93B1-39E235A3F057}" dt="2022-12-08T15:52:09.772" v="1852"/>
          <ac:picMkLst>
            <pc:docMk/>
            <pc:sldMk cId="4053206386" sldId="258"/>
            <ac:picMk id="17" creationId="{FC1CD4B6-5D32-0D67-A7C4-D85EA956F29E}"/>
          </ac:picMkLst>
        </pc:picChg>
        <pc:picChg chg="add del mod">
          <ac:chgData name="Macey" userId="3e372b01-b15e-4f80-8b07-9751b3173881" providerId="ADAL" clId="{8CBBC75A-195C-4CF8-93B1-39E235A3F057}" dt="2022-12-08T16:16:32.496" v="1911"/>
          <ac:picMkLst>
            <pc:docMk/>
            <pc:sldMk cId="4053206386" sldId="258"/>
            <ac:picMk id="18" creationId="{6AC2119F-17B7-C396-6CB9-31F633885CCA}"/>
          </ac:picMkLst>
        </pc:picChg>
        <pc:picChg chg="add del mod ord">
          <ac:chgData name="Macey" userId="3e372b01-b15e-4f80-8b07-9751b3173881" providerId="ADAL" clId="{8CBBC75A-195C-4CF8-93B1-39E235A3F057}" dt="2022-12-08T16:16:50.211" v="1912"/>
          <ac:picMkLst>
            <pc:docMk/>
            <pc:sldMk cId="4053206386" sldId="258"/>
            <ac:picMk id="28" creationId="{904B5A5E-7F50-0873-9C7E-E9D882615F38}"/>
          </ac:picMkLst>
        </pc:picChg>
        <pc:picChg chg="add mod">
          <ac:chgData name="Macey" userId="3e372b01-b15e-4f80-8b07-9751b3173881" providerId="ADAL" clId="{8CBBC75A-195C-4CF8-93B1-39E235A3F057}" dt="2022-12-08T16:16:50.211" v="1912"/>
          <ac:picMkLst>
            <pc:docMk/>
            <pc:sldMk cId="4053206386" sldId="258"/>
            <ac:picMk id="29" creationId="{5E7BEB25-6CE9-F2DB-20D0-4D5F2942AB15}"/>
          </ac:picMkLst>
        </pc:picChg>
      </pc:sldChg>
      <pc:sldChg chg="addSp delSp modSp mod ord modTransition modAnim">
        <pc:chgData name="Macey" userId="3e372b01-b15e-4f80-8b07-9751b3173881" providerId="ADAL" clId="{8CBBC75A-195C-4CF8-93B1-39E235A3F057}" dt="2022-12-08T16:12:02.694" v="1903"/>
        <pc:sldMkLst>
          <pc:docMk/>
          <pc:sldMk cId="177750992" sldId="259"/>
        </pc:sldMkLst>
        <pc:spChg chg="mod">
          <ac:chgData name="Macey" userId="3e372b01-b15e-4f80-8b07-9751b3173881" providerId="ADAL" clId="{8CBBC75A-195C-4CF8-93B1-39E235A3F057}" dt="2022-12-08T12:12:57.356" v="108" actId="20577"/>
          <ac:spMkLst>
            <pc:docMk/>
            <pc:sldMk cId="177750992" sldId="259"/>
            <ac:spMk id="9" creationId="{36A0F982-470E-8F14-5A3E-6A960EDBB082}"/>
          </ac:spMkLst>
        </pc:spChg>
        <pc:picChg chg="add del mod ord">
          <ac:chgData name="Macey" userId="3e372b01-b15e-4f80-8b07-9751b3173881" providerId="ADAL" clId="{8CBBC75A-195C-4CF8-93B1-39E235A3F057}" dt="2022-12-08T15:58:25.866" v="1876"/>
          <ac:picMkLst>
            <pc:docMk/>
            <pc:sldMk cId="177750992" sldId="259"/>
            <ac:picMk id="3" creationId="{094864B0-FC67-EB07-6329-C02161454C41}"/>
          </ac:picMkLst>
        </pc:picChg>
        <pc:picChg chg="add del mod">
          <ac:chgData name="Macey" userId="3e372b01-b15e-4f80-8b07-9751b3173881" providerId="ADAL" clId="{8CBBC75A-195C-4CF8-93B1-39E235A3F057}" dt="2022-12-08T15:58:42.389" v="1883"/>
          <ac:picMkLst>
            <pc:docMk/>
            <pc:sldMk cId="177750992" sldId="259"/>
            <ac:picMk id="4" creationId="{5ACAAE15-59DB-2E14-982F-8858ABDFF219}"/>
          </ac:picMkLst>
        </pc:picChg>
        <pc:picChg chg="mod">
          <ac:chgData name="Macey" userId="3e372b01-b15e-4f80-8b07-9751b3173881" providerId="ADAL" clId="{8CBBC75A-195C-4CF8-93B1-39E235A3F057}" dt="2022-12-08T12:12:51.005" v="107" actId="1076"/>
          <ac:picMkLst>
            <pc:docMk/>
            <pc:sldMk cId="177750992" sldId="259"/>
            <ac:picMk id="5" creationId="{FAF9CD8A-72E0-615B-2768-93651CD3A783}"/>
          </ac:picMkLst>
        </pc:picChg>
        <pc:picChg chg="add del mod ord">
          <ac:chgData name="Macey" userId="3e372b01-b15e-4f80-8b07-9751b3173881" providerId="ADAL" clId="{8CBBC75A-195C-4CF8-93B1-39E235A3F057}" dt="2022-12-08T16:01:27.007" v="1884"/>
          <ac:picMkLst>
            <pc:docMk/>
            <pc:sldMk cId="177750992" sldId="259"/>
            <ac:picMk id="10" creationId="{1090751D-ED79-A5BE-769B-5F59788EFDCD}"/>
          </ac:picMkLst>
        </pc:picChg>
        <pc:picChg chg="del">
          <ac:chgData name="Macey" userId="3e372b01-b15e-4f80-8b07-9751b3173881" providerId="ADAL" clId="{8CBBC75A-195C-4CF8-93B1-39E235A3F057}" dt="2022-12-08T15:52:09.772" v="1852"/>
          <ac:picMkLst>
            <pc:docMk/>
            <pc:sldMk cId="177750992" sldId="259"/>
            <ac:picMk id="11" creationId="{FCD8EB14-40D4-1539-BD2C-FCCB0337B8F3}"/>
          </ac:picMkLst>
        </pc:picChg>
        <pc:picChg chg="add del mod">
          <ac:chgData name="Macey" userId="3e372b01-b15e-4f80-8b07-9751b3173881" providerId="ADAL" clId="{8CBBC75A-195C-4CF8-93B1-39E235A3F057}" dt="2022-12-08T16:01:33.354" v="1891"/>
          <ac:picMkLst>
            <pc:docMk/>
            <pc:sldMk cId="177750992" sldId="259"/>
            <ac:picMk id="13" creationId="{850A3143-FB19-A2A0-22ED-CA85C5062726}"/>
          </ac:picMkLst>
        </pc:picChg>
        <pc:picChg chg="add del mod ord">
          <ac:chgData name="Macey" userId="3e372b01-b15e-4f80-8b07-9751b3173881" providerId="ADAL" clId="{8CBBC75A-195C-4CF8-93B1-39E235A3F057}" dt="2022-12-08T16:03:15.529" v="1893"/>
          <ac:picMkLst>
            <pc:docMk/>
            <pc:sldMk cId="177750992" sldId="259"/>
            <ac:picMk id="15" creationId="{C718D8C0-90DA-8C0A-E3A4-9B9B740394E8}"/>
          </ac:picMkLst>
        </pc:picChg>
        <pc:picChg chg="add del mod">
          <ac:chgData name="Macey" userId="3e372b01-b15e-4f80-8b07-9751b3173881" providerId="ADAL" clId="{8CBBC75A-195C-4CF8-93B1-39E235A3F057}" dt="2022-12-08T16:11:11.809" v="1902"/>
          <ac:picMkLst>
            <pc:docMk/>
            <pc:sldMk cId="177750992" sldId="259"/>
            <ac:picMk id="16" creationId="{011D4C59-3E65-B898-FCFF-BA2F4D6FD0DA}"/>
          </ac:picMkLst>
        </pc:picChg>
        <pc:picChg chg="add del mod ord">
          <ac:chgData name="Macey" userId="3e372b01-b15e-4f80-8b07-9751b3173881" providerId="ADAL" clId="{8CBBC75A-195C-4CF8-93B1-39E235A3F057}" dt="2022-12-08T16:12:02.694" v="1903"/>
          <ac:picMkLst>
            <pc:docMk/>
            <pc:sldMk cId="177750992" sldId="259"/>
            <ac:picMk id="26" creationId="{4136AFCB-481B-2076-7C2D-C99924DF6D65}"/>
          </ac:picMkLst>
        </pc:picChg>
        <pc:picChg chg="add mod">
          <ac:chgData name="Macey" userId="3e372b01-b15e-4f80-8b07-9751b3173881" providerId="ADAL" clId="{8CBBC75A-195C-4CF8-93B1-39E235A3F057}" dt="2022-12-08T16:12:02.694" v="1903"/>
          <ac:picMkLst>
            <pc:docMk/>
            <pc:sldMk cId="177750992" sldId="259"/>
            <ac:picMk id="27" creationId="{F8F9421F-4F73-0D7C-D6DA-9101EF03205F}"/>
          </ac:picMkLst>
        </pc:picChg>
      </pc:sldChg>
      <pc:sldChg chg="addSp delSp modSp mod modTransition modAnim">
        <pc:chgData name="Macey" userId="3e372b01-b15e-4f80-8b07-9751b3173881" providerId="ADAL" clId="{8CBBC75A-195C-4CF8-93B1-39E235A3F057}" dt="2022-12-08T16:20:52.464" v="1921"/>
        <pc:sldMkLst>
          <pc:docMk/>
          <pc:sldMk cId="2231969847" sldId="261"/>
        </pc:sldMkLst>
        <pc:spChg chg="mod">
          <ac:chgData name="Macey" userId="3e372b01-b15e-4f80-8b07-9751b3173881" providerId="ADAL" clId="{8CBBC75A-195C-4CF8-93B1-39E235A3F057}" dt="2022-12-08T12:13:40.498" v="115" actId="27636"/>
          <ac:spMkLst>
            <pc:docMk/>
            <pc:sldMk cId="2231969847" sldId="261"/>
            <ac:spMk id="9" creationId="{F9654050-4F29-AB36-1C69-F354287EA738}"/>
          </ac:spMkLst>
        </pc:spChg>
        <pc:picChg chg="add del mod ord">
          <ac:chgData name="Macey" userId="3e372b01-b15e-4f80-8b07-9751b3173881" providerId="ADAL" clId="{8CBBC75A-195C-4CF8-93B1-39E235A3F057}" dt="2022-12-08T15:52:51.984" v="1854"/>
          <ac:picMkLst>
            <pc:docMk/>
            <pc:sldMk cId="2231969847" sldId="261"/>
            <ac:picMk id="3" creationId="{981A8CE1-081E-409D-38C2-570DFC0481E3}"/>
          </ac:picMkLst>
        </pc:picChg>
        <pc:picChg chg="add del mod">
          <ac:chgData name="Macey" userId="3e372b01-b15e-4f80-8b07-9751b3173881" providerId="ADAL" clId="{8CBBC75A-195C-4CF8-93B1-39E235A3F057}" dt="2022-12-08T15:53:09.647" v="1858"/>
          <ac:picMkLst>
            <pc:docMk/>
            <pc:sldMk cId="2231969847" sldId="261"/>
            <ac:picMk id="6" creationId="{727F8744-ADED-ED08-FCFB-295B78B583A8}"/>
          </ac:picMkLst>
        </pc:picChg>
        <pc:picChg chg="del">
          <ac:chgData name="Macey" userId="3e372b01-b15e-4f80-8b07-9751b3173881" providerId="ADAL" clId="{8CBBC75A-195C-4CF8-93B1-39E235A3F057}" dt="2022-12-08T15:52:09.772" v="1852"/>
          <ac:picMkLst>
            <pc:docMk/>
            <pc:sldMk cId="2231969847" sldId="261"/>
            <ac:picMk id="11" creationId="{FC29BDD5-A2CB-FC92-35ED-AF8BDB663A06}"/>
          </ac:picMkLst>
        </pc:picChg>
        <pc:picChg chg="add del mod ord">
          <ac:chgData name="Macey" userId="3e372b01-b15e-4f80-8b07-9751b3173881" providerId="ADAL" clId="{8CBBC75A-195C-4CF8-93B1-39E235A3F057}" dt="2022-12-08T15:55:16.989" v="1863"/>
          <ac:picMkLst>
            <pc:docMk/>
            <pc:sldMk cId="2231969847" sldId="261"/>
            <ac:picMk id="13" creationId="{540941DB-A496-15F4-C940-F5C91CFE0EEB}"/>
          </ac:picMkLst>
        </pc:picChg>
        <pc:picChg chg="add del mod">
          <ac:chgData name="Macey" userId="3e372b01-b15e-4f80-8b07-9751b3173881" providerId="ADAL" clId="{8CBBC75A-195C-4CF8-93B1-39E235A3F057}" dt="2022-12-08T15:55:25.393" v="1867"/>
          <ac:picMkLst>
            <pc:docMk/>
            <pc:sldMk cId="2231969847" sldId="261"/>
            <ac:picMk id="15" creationId="{38F9D6A9-482E-2DFB-3794-F1ECE5DD0940}"/>
          </ac:picMkLst>
        </pc:picChg>
        <pc:picChg chg="add del mod ord">
          <ac:chgData name="Macey" userId="3e372b01-b15e-4f80-8b07-9751b3173881" providerId="ADAL" clId="{8CBBC75A-195C-4CF8-93B1-39E235A3F057}" dt="2022-12-08T15:58:25.866" v="1876"/>
          <ac:picMkLst>
            <pc:docMk/>
            <pc:sldMk cId="2231969847" sldId="261"/>
            <ac:picMk id="18" creationId="{05C1048A-B221-1288-96C2-0B67BDA6001B}"/>
          </ac:picMkLst>
        </pc:picChg>
        <pc:picChg chg="add del mod">
          <ac:chgData name="Macey" userId="3e372b01-b15e-4f80-8b07-9751b3173881" providerId="ADAL" clId="{8CBBC75A-195C-4CF8-93B1-39E235A3F057}" dt="2022-12-08T15:58:42.389" v="1883"/>
          <ac:picMkLst>
            <pc:docMk/>
            <pc:sldMk cId="2231969847" sldId="261"/>
            <ac:picMk id="19" creationId="{EABF354C-B203-271F-B851-4799912B0BE1}"/>
          </ac:picMkLst>
        </pc:picChg>
        <pc:picChg chg="add del mod ord">
          <ac:chgData name="Macey" userId="3e372b01-b15e-4f80-8b07-9751b3173881" providerId="ADAL" clId="{8CBBC75A-195C-4CF8-93B1-39E235A3F057}" dt="2022-12-08T16:01:27.007" v="1884"/>
          <ac:picMkLst>
            <pc:docMk/>
            <pc:sldMk cId="2231969847" sldId="261"/>
            <ac:picMk id="20" creationId="{CB745112-7BE2-F1E7-448A-3BF4A1953E44}"/>
          </ac:picMkLst>
        </pc:picChg>
        <pc:picChg chg="add del mod">
          <ac:chgData name="Macey" userId="3e372b01-b15e-4f80-8b07-9751b3173881" providerId="ADAL" clId="{8CBBC75A-195C-4CF8-93B1-39E235A3F057}" dt="2022-12-08T16:01:33.354" v="1891"/>
          <ac:picMkLst>
            <pc:docMk/>
            <pc:sldMk cId="2231969847" sldId="261"/>
            <ac:picMk id="21" creationId="{3B4EB5B6-DF77-B236-8CBB-19F52F1A9A85}"/>
          </ac:picMkLst>
        </pc:picChg>
        <pc:picChg chg="add del mod ord">
          <ac:chgData name="Macey" userId="3e372b01-b15e-4f80-8b07-9751b3173881" providerId="ADAL" clId="{8CBBC75A-195C-4CF8-93B1-39E235A3F057}" dt="2022-12-08T16:04:26.465" v="1894"/>
          <ac:picMkLst>
            <pc:docMk/>
            <pc:sldMk cId="2231969847" sldId="261"/>
            <ac:picMk id="22" creationId="{85287629-76DF-7A56-FE48-E37854DC73D2}"/>
          </ac:picMkLst>
        </pc:picChg>
        <pc:picChg chg="add del mod">
          <ac:chgData name="Macey" userId="3e372b01-b15e-4f80-8b07-9751b3173881" providerId="ADAL" clId="{8CBBC75A-195C-4CF8-93B1-39E235A3F057}" dt="2022-12-08T16:13:04" v="1905"/>
          <ac:picMkLst>
            <pc:docMk/>
            <pc:sldMk cId="2231969847" sldId="261"/>
            <ac:picMk id="23" creationId="{5934A350-8031-70D9-DB10-636796401A5D}"/>
          </ac:picMkLst>
        </pc:picChg>
        <pc:picChg chg="add del mod ord">
          <ac:chgData name="Macey" userId="3e372b01-b15e-4f80-8b07-9751b3173881" providerId="ADAL" clId="{8CBBC75A-195C-4CF8-93B1-39E235A3F057}" dt="2022-12-08T16:14:06.656" v="1906"/>
          <ac:picMkLst>
            <pc:docMk/>
            <pc:sldMk cId="2231969847" sldId="261"/>
            <ac:picMk id="34" creationId="{E44AFF30-67C6-391B-F4FC-420EB22BDE4E}"/>
          </ac:picMkLst>
        </pc:picChg>
        <pc:picChg chg="add del mod">
          <ac:chgData name="Macey" userId="3e372b01-b15e-4f80-8b07-9751b3173881" providerId="ADAL" clId="{8CBBC75A-195C-4CF8-93B1-39E235A3F057}" dt="2022-12-08T16:19:53.100" v="1920"/>
          <ac:picMkLst>
            <pc:docMk/>
            <pc:sldMk cId="2231969847" sldId="261"/>
            <ac:picMk id="35" creationId="{E623C84C-782F-8705-7B66-9AF8C98D9487}"/>
          </ac:picMkLst>
        </pc:picChg>
        <pc:picChg chg="add del mod ord">
          <ac:chgData name="Macey" userId="3e372b01-b15e-4f80-8b07-9751b3173881" providerId="ADAL" clId="{8CBBC75A-195C-4CF8-93B1-39E235A3F057}" dt="2022-12-08T16:20:52.464" v="1921"/>
          <ac:picMkLst>
            <pc:docMk/>
            <pc:sldMk cId="2231969847" sldId="261"/>
            <ac:picMk id="42" creationId="{ECCE585B-4006-2A7C-70AB-A08BFDF4EB1A}"/>
          </ac:picMkLst>
        </pc:picChg>
        <pc:picChg chg="add mod">
          <ac:chgData name="Macey" userId="3e372b01-b15e-4f80-8b07-9751b3173881" providerId="ADAL" clId="{8CBBC75A-195C-4CF8-93B1-39E235A3F057}" dt="2022-12-08T16:20:52.464" v="1921"/>
          <ac:picMkLst>
            <pc:docMk/>
            <pc:sldMk cId="2231969847" sldId="261"/>
            <ac:picMk id="43" creationId="{CF42B451-22E4-7F5B-C633-E79FAEFD50F1}"/>
          </ac:picMkLst>
        </pc:picChg>
      </pc:sldChg>
      <pc:sldChg chg="addSp delSp modSp mod modTransition modAnim">
        <pc:chgData name="Macey" userId="3e372b01-b15e-4f80-8b07-9751b3173881" providerId="ADAL" clId="{8CBBC75A-195C-4CF8-93B1-39E235A3F057}" dt="2022-12-08T16:15:52.425" v="1909"/>
        <pc:sldMkLst>
          <pc:docMk/>
          <pc:sldMk cId="2152173940" sldId="262"/>
        </pc:sldMkLst>
        <pc:picChg chg="add del mod ord">
          <ac:chgData name="Macey" userId="3e372b01-b15e-4f80-8b07-9751b3173881" providerId="ADAL" clId="{8CBBC75A-195C-4CF8-93B1-39E235A3F057}" dt="2022-12-08T16:01:27.007" v="1884"/>
          <ac:picMkLst>
            <pc:docMk/>
            <pc:sldMk cId="2152173940" sldId="262"/>
            <ac:picMk id="3" creationId="{2B2E83DE-1EE3-A4EE-E47A-C5457CE461EB}"/>
          </ac:picMkLst>
        </pc:picChg>
        <pc:picChg chg="add del mod">
          <ac:chgData name="Macey" userId="3e372b01-b15e-4f80-8b07-9751b3173881" providerId="ADAL" clId="{8CBBC75A-195C-4CF8-93B1-39E235A3F057}" dt="2022-12-08T16:01:33.354" v="1891"/>
          <ac:picMkLst>
            <pc:docMk/>
            <pc:sldMk cId="2152173940" sldId="262"/>
            <ac:picMk id="4" creationId="{032A0924-E945-E847-CFA1-BC4CFF16A548}"/>
          </ac:picMkLst>
        </pc:picChg>
        <pc:picChg chg="add del mod ord">
          <ac:chgData name="Macey" userId="3e372b01-b15e-4f80-8b07-9751b3173881" providerId="ADAL" clId="{8CBBC75A-195C-4CF8-93B1-39E235A3F057}" dt="2022-12-08T16:04:56.487" v="1895"/>
          <ac:picMkLst>
            <pc:docMk/>
            <pc:sldMk cId="2152173940" sldId="262"/>
            <ac:picMk id="6" creationId="{F81EAFFE-F007-1A58-2F01-EEDDB5D50D4F}"/>
          </ac:picMkLst>
        </pc:picChg>
        <pc:picChg chg="add del mod">
          <ac:chgData name="Macey" userId="3e372b01-b15e-4f80-8b07-9751b3173881" providerId="ADAL" clId="{8CBBC75A-195C-4CF8-93B1-39E235A3F057}" dt="2022-12-08T16:15:30.938" v="1908"/>
          <ac:picMkLst>
            <pc:docMk/>
            <pc:sldMk cId="2152173940" sldId="262"/>
            <ac:picMk id="8" creationId="{932B08CE-A567-F643-0FA6-B322A18D89AB}"/>
          </ac:picMkLst>
        </pc:picChg>
        <pc:picChg chg="del">
          <ac:chgData name="Macey" userId="3e372b01-b15e-4f80-8b07-9751b3173881" providerId="ADAL" clId="{8CBBC75A-195C-4CF8-93B1-39E235A3F057}" dt="2022-12-08T15:52:09.772" v="1852"/>
          <ac:picMkLst>
            <pc:docMk/>
            <pc:sldMk cId="2152173940" sldId="262"/>
            <ac:picMk id="10" creationId="{AD5E68DA-06C9-0AC4-88EE-DEB7FB58B0C6}"/>
          </ac:picMkLst>
        </pc:picChg>
        <pc:picChg chg="add del mod ord">
          <ac:chgData name="Macey" userId="3e372b01-b15e-4f80-8b07-9751b3173881" providerId="ADAL" clId="{8CBBC75A-195C-4CF8-93B1-39E235A3F057}" dt="2022-12-08T16:15:52.425" v="1909"/>
          <ac:picMkLst>
            <pc:docMk/>
            <pc:sldMk cId="2152173940" sldId="262"/>
            <ac:picMk id="23" creationId="{DECE8896-0105-2AF8-5F3D-68661E911587}"/>
          </ac:picMkLst>
        </pc:picChg>
        <pc:picChg chg="add mod">
          <ac:chgData name="Macey" userId="3e372b01-b15e-4f80-8b07-9751b3173881" providerId="ADAL" clId="{8CBBC75A-195C-4CF8-93B1-39E235A3F057}" dt="2022-12-08T16:15:52.425" v="1909"/>
          <ac:picMkLst>
            <pc:docMk/>
            <pc:sldMk cId="2152173940" sldId="262"/>
            <ac:picMk id="25" creationId="{9F1B08F7-2BA5-D5C6-BBC2-000E347679F0}"/>
          </ac:picMkLst>
        </pc:picChg>
      </pc:sldChg>
      <pc:sldChg chg="addSp delSp modSp new mod modTransition modAnim">
        <pc:chgData name="Macey" userId="3e372b01-b15e-4f80-8b07-9751b3173881" providerId="ADAL" clId="{8CBBC75A-195C-4CF8-93B1-39E235A3F057}" dt="2022-12-08T16:17:21.777" v="1915"/>
        <pc:sldMkLst>
          <pc:docMk/>
          <pc:sldMk cId="3987437805" sldId="263"/>
        </pc:sldMkLst>
        <pc:spChg chg="mod">
          <ac:chgData name="Macey" userId="3e372b01-b15e-4f80-8b07-9751b3173881" providerId="ADAL" clId="{8CBBC75A-195C-4CF8-93B1-39E235A3F057}" dt="2022-12-08T14:03:34.549" v="1441" actId="404"/>
          <ac:spMkLst>
            <pc:docMk/>
            <pc:sldMk cId="3987437805" sldId="263"/>
            <ac:spMk id="2" creationId="{5AF18723-1F88-DFA2-2BE5-CC9140F940AC}"/>
          </ac:spMkLst>
        </pc:spChg>
        <pc:spChg chg="del">
          <ac:chgData name="Macey" userId="3e372b01-b15e-4f80-8b07-9751b3173881" providerId="ADAL" clId="{8CBBC75A-195C-4CF8-93B1-39E235A3F057}" dt="2022-12-08T12:02:50.096" v="19" actId="478"/>
          <ac:spMkLst>
            <pc:docMk/>
            <pc:sldMk cId="3987437805" sldId="263"/>
            <ac:spMk id="3" creationId="{AB9E0697-953B-3B75-26BF-D104A452FC22}"/>
          </ac:spMkLst>
        </pc:spChg>
        <pc:graphicFrameChg chg="add mod modGraphic">
          <ac:chgData name="Macey" userId="3e372b01-b15e-4f80-8b07-9751b3173881" providerId="ADAL" clId="{8CBBC75A-195C-4CF8-93B1-39E235A3F057}" dt="2022-12-08T14:07:13.520" v="1709" actId="20577"/>
          <ac:graphicFrameMkLst>
            <pc:docMk/>
            <pc:sldMk cId="3987437805" sldId="263"/>
            <ac:graphicFrameMk id="4" creationId="{493DFEC9-44C9-8469-4AB9-36A691D56DEA}"/>
          </ac:graphicFrameMkLst>
        </pc:graphicFrameChg>
        <pc:picChg chg="add mod ord">
          <ac:chgData name="Macey" userId="3e372b01-b15e-4f80-8b07-9751b3173881" providerId="ADAL" clId="{8CBBC75A-195C-4CF8-93B1-39E235A3F057}" dt="2022-12-08T12:03:42.309" v="49" actId="962"/>
          <ac:picMkLst>
            <pc:docMk/>
            <pc:sldMk cId="3987437805" sldId="263"/>
            <ac:picMk id="5" creationId="{DF77E527-0851-E585-E408-292E01B48165}"/>
          </ac:picMkLst>
        </pc:picChg>
        <pc:picChg chg="add del mod">
          <ac:chgData name="Macey" userId="3e372b01-b15e-4f80-8b07-9751b3173881" providerId="ADAL" clId="{8CBBC75A-195C-4CF8-93B1-39E235A3F057}" dt="2022-12-08T16:17:03.133" v="1914"/>
          <ac:picMkLst>
            <pc:docMk/>
            <pc:sldMk cId="3987437805" sldId="263"/>
            <ac:picMk id="7" creationId="{222B74E8-DF67-10B7-33E9-33C3251A4850}"/>
          </ac:picMkLst>
        </pc:picChg>
        <pc:picChg chg="add del mod">
          <ac:chgData name="Macey" userId="3e372b01-b15e-4f80-8b07-9751b3173881" providerId="ADAL" clId="{8CBBC75A-195C-4CF8-93B1-39E235A3F057}" dt="2022-12-08T16:17:21.777" v="1915"/>
          <ac:picMkLst>
            <pc:docMk/>
            <pc:sldMk cId="3987437805" sldId="263"/>
            <ac:picMk id="13" creationId="{A4B9B329-9730-D970-968E-7774C7C46D39}"/>
          </ac:picMkLst>
        </pc:picChg>
        <pc:picChg chg="add mod">
          <ac:chgData name="Macey" userId="3e372b01-b15e-4f80-8b07-9751b3173881" providerId="ADAL" clId="{8CBBC75A-195C-4CF8-93B1-39E235A3F057}" dt="2022-12-08T16:17:21.777" v="1915"/>
          <ac:picMkLst>
            <pc:docMk/>
            <pc:sldMk cId="3987437805" sldId="263"/>
            <ac:picMk id="14" creationId="{94100CE0-BACC-E7DB-BAA9-3DA0C6B0E785}"/>
          </ac:picMkLst>
        </pc:picChg>
      </pc:sldChg>
      <pc:sldChg chg="addSp delSp modSp new mod modTransition modAnim">
        <pc:chgData name="Macey" userId="3e372b01-b15e-4f80-8b07-9751b3173881" providerId="ADAL" clId="{8CBBC75A-195C-4CF8-93B1-39E235A3F057}" dt="2022-12-09T12:15:09.335" v="2237" actId="20577"/>
        <pc:sldMkLst>
          <pc:docMk/>
          <pc:sldMk cId="3439193857" sldId="264"/>
        </pc:sldMkLst>
        <pc:spChg chg="del mod">
          <ac:chgData name="Macey" userId="3e372b01-b15e-4f80-8b07-9751b3173881" providerId="ADAL" clId="{8CBBC75A-195C-4CF8-93B1-39E235A3F057}" dt="2022-12-08T12:09:09.919" v="58" actId="478"/>
          <ac:spMkLst>
            <pc:docMk/>
            <pc:sldMk cId="3439193857" sldId="264"/>
            <ac:spMk id="2" creationId="{88741E62-3A17-00CC-6CA5-D03476C1930D}"/>
          </ac:spMkLst>
        </pc:spChg>
        <pc:spChg chg="del">
          <ac:chgData name="Macey" userId="3e372b01-b15e-4f80-8b07-9751b3173881" providerId="ADAL" clId="{8CBBC75A-195C-4CF8-93B1-39E235A3F057}" dt="2022-12-08T12:09:08.051" v="56" actId="478"/>
          <ac:spMkLst>
            <pc:docMk/>
            <pc:sldMk cId="3439193857" sldId="264"/>
            <ac:spMk id="3" creationId="{281887DF-5050-A111-6D54-EF0FB105FC30}"/>
          </ac:spMkLst>
        </pc:spChg>
        <pc:spChg chg="add mod">
          <ac:chgData name="Macey" userId="3e372b01-b15e-4f80-8b07-9751b3173881" providerId="ADAL" clId="{8CBBC75A-195C-4CF8-93B1-39E235A3F057}" dt="2022-12-08T12:11:02.357" v="99" actId="115"/>
          <ac:spMkLst>
            <pc:docMk/>
            <pc:sldMk cId="3439193857" sldId="264"/>
            <ac:spMk id="5" creationId="{C1103AE2-28EA-D5DB-1981-2C600F0273F0}"/>
          </ac:spMkLst>
        </pc:spChg>
        <pc:spChg chg="add del mod">
          <ac:chgData name="Macey" userId="3e372b01-b15e-4f80-8b07-9751b3173881" providerId="ADAL" clId="{8CBBC75A-195C-4CF8-93B1-39E235A3F057}" dt="2022-12-08T12:11:41.997" v="102"/>
          <ac:spMkLst>
            <pc:docMk/>
            <pc:sldMk cId="3439193857" sldId="264"/>
            <ac:spMk id="6" creationId="{D49114B5-A771-F2BD-8D93-573D3F150157}"/>
          </ac:spMkLst>
        </pc:spChg>
        <pc:spChg chg="add mod">
          <ac:chgData name="Macey" userId="3e372b01-b15e-4f80-8b07-9751b3173881" providerId="ADAL" clId="{8CBBC75A-195C-4CF8-93B1-39E235A3F057}" dt="2022-12-09T12:15:09.335" v="2237" actId="20577"/>
          <ac:spMkLst>
            <pc:docMk/>
            <pc:sldMk cId="3439193857" sldId="264"/>
            <ac:spMk id="7" creationId="{0FB8AABA-970A-9729-D058-B90B80A99FAA}"/>
          </ac:spMkLst>
        </pc:spChg>
        <pc:picChg chg="add del mod">
          <ac:chgData name="Macey" userId="3e372b01-b15e-4f80-8b07-9751b3173881" providerId="ADAL" clId="{8CBBC75A-195C-4CF8-93B1-39E235A3F057}" dt="2022-12-08T16:17:30.704" v="1917"/>
          <ac:picMkLst>
            <pc:docMk/>
            <pc:sldMk cId="3439193857" sldId="264"/>
            <ac:picMk id="3" creationId="{BA1D4FA2-A2B5-0821-E0E7-25F3012602DF}"/>
          </ac:picMkLst>
        </pc:picChg>
        <pc:picChg chg="add mod">
          <ac:chgData name="Macey" userId="3e372b01-b15e-4f80-8b07-9751b3173881" providerId="ADAL" clId="{8CBBC75A-195C-4CF8-93B1-39E235A3F057}" dt="2022-12-08T14:08:38.181" v="1844" actId="1076"/>
          <ac:picMkLst>
            <pc:docMk/>
            <pc:sldMk cId="3439193857" sldId="264"/>
            <ac:picMk id="4" creationId="{ACEA7FE8-BE24-D0A5-E311-9347289CD1D3}"/>
          </ac:picMkLst>
        </pc:picChg>
        <pc:picChg chg="add del mod ord">
          <ac:chgData name="Macey" userId="3e372b01-b15e-4f80-8b07-9751b3173881" providerId="ADAL" clId="{8CBBC75A-195C-4CF8-93B1-39E235A3F057}" dt="2022-12-09T10:24:32.856" v="2228"/>
          <ac:picMkLst>
            <pc:docMk/>
            <pc:sldMk cId="3439193857" sldId="264"/>
            <ac:picMk id="6" creationId="{0512F33F-56D1-73D3-0247-6475D5D54EE2}"/>
          </ac:picMkLst>
        </pc:picChg>
        <pc:picChg chg="add del mod">
          <ac:chgData name="Macey" userId="3e372b01-b15e-4f80-8b07-9751b3173881" providerId="ADAL" clId="{8CBBC75A-195C-4CF8-93B1-39E235A3F057}" dt="2022-12-09T10:24:49.470" v="2230"/>
          <ac:picMkLst>
            <pc:docMk/>
            <pc:sldMk cId="3439193857" sldId="264"/>
            <ac:picMk id="8" creationId="{47FCD3CD-956C-A44D-5AB0-C25640FDFAC6}"/>
          </ac:picMkLst>
        </pc:picChg>
        <pc:picChg chg="add del mod ord">
          <ac:chgData name="Macey" userId="3e372b01-b15e-4f80-8b07-9751b3173881" providerId="ADAL" clId="{8CBBC75A-195C-4CF8-93B1-39E235A3F057}" dt="2022-12-09T10:24:57.091" v="2231"/>
          <ac:picMkLst>
            <pc:docMk/>
            <pc:sldMk cId="3439193857" sldId="264"/>
            <ac:picMk id="13" creationId="{D50C65C4-0FC0-D27E-CC02-5637FB367E70}"/>
          </ac:picMkLst>
        </pc:picChg>
        <pc:picChg chg="add del mod">
          <ac:chgData name="Macey" userId="3e372b01-b15e-4f80-8b07-9751b3173881" providerId="ADAL" clId="{8CBBC75A-195C-4CF8-93B1-39E235A3F057}" dt="2022-12-08T16:17:38.298" v="1918"/>
          <ac:picMkLst>
            <pc:docMk/>
            <pc:sldMk cId="3439193857" sldId="264"/>
            <ac:picMk id="14" creationId="{1EF76070-83D2-1D5E-BDBE-A4BD4266C679}"/>
          </ac:picMkLst>
        </pc:picChg>
        <pc:picChg chg="add mod">
          <ac:chgData name="Macey" userId="3e372b01-b15e-4f80-8b07-9751b3173881" providerId="ADAL" clId="{8CBBC75A-195C-4CF8-93B1-39E235A3F057}" dt="2022-12-09T10:24:57.091" v="2231"/>
          <ac:picMkLst>
            <pc:docMk/>
            <pc:sldMk cId="3439193857" sldId="264"/>
            <ac:picMk id="14" creationId="{69D9F353-93C3-513B-6430-0882D0892ACA}"/>
          </ac:picMkLst>
        </pc:picChg>
        <pc:picChg chg="add del mod">
          <ac:chgData name="Macey" userId="3e372b01-b15e-4f80-8b07-9751b3173881" providerId="ADAL" clId="{8CBBC75A-195C-4CF8-93B1-39E235A3F057}" dt="2022-12-09T10:24:25.896" v="2227"/>
          <ac:picMkLst>
            <pc:docMk/>
            <pc:sldMk cId="3439193857" sldId="264"/>
            <ac:picMk id="15" creationId="{65C48C5C-F946-25B0-383C-2D4D8434561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AA9F6-4A01-EC2A-DD5F-4F4AC72AA7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B98BA6-7911-6CF0-53B0-BBD16AE902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A693F-F2C8-1552-3FBE-55CF08D49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7009-8DAE-4CC7-B53E-9EA23AC4F2F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AC0696-25E6-0C27-D226-C01D6B44C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2C8BEB-7813-E097-2EFE-11B8C143D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49810-3D94-494A-8B70-19AEDC5CB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7926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990F8-50F3-334C-96EF-911C289C76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2F826-7E16-4106-988A-A1EE094EAE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54F48-62E3-ACE9-5BC0-B1ABAD117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7009-8DAE-4CC7-B53E-9EA23AC4F2F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5EE255-5A33-76D4-9255-028FE4C23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12599D-202A-95EE-253B-DE7D3B5EE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49810-3D94-494A-8B70-19AEDC5CB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441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2984B-1CFC-8A79-3E80-279D73B9C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EE9FDF-683D-BD54-85CE-401985994D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A182BC-E26C-247A-5CA7-865822974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7009-8DAE-4CC7-B53E-9EA23AC4F2F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3EF3FE-27B2-07DE-8423-D6317FF77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A6833B-6B41-985C-535C-F855B7C552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49810-3D94-494A-8B70-19AEDC5CB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905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32D23-AEA9-86E9-15C6-632E133C9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0A645-8AA0-AB55-F23C-87F4E58CA4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AF780-18F2-E35E-BA77-294430971C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D9688-8F34-6860-CFF0-08F9E8EBE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7009-8DAE-4CC7-B53E-9EA23AC4F2F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4007E4-7871-914E-E81E-C7B766EAC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5C26F5-F4C0-1F6E-9939-9DF41DEBF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49810-3D94-494A-8B70-19AEDC5CB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318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A84C7-36F9-5F89-AECC-EF690D2EF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E29F26-62E4-4574-C459-A99246694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081801-4AA7-E3D6-F1F7-9AADC16524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987F59-C910-BD99-D684-C1B8CEC882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2207DF-5B7A-EF26-BDC4-A5533EBFF1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F724BB-5E29-496A-5F35-91C00EC65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7009-8DAE-4CC7-B53E-9EA23AC4F2F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8BB50B-C07B-A68E-9409-E5E4407AD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A5D22E-B92E-EF2A-73B7-15908B932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49810-3D94-494A-8B70-19AEDC5CB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670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3C753-A469-648A-4A8B-BD64843B7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C5253B-F8C7-D9C9-21E9-DA19D33A8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7009-8DAE-4CC7-B53E-9EA23AC4F2F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B2669B-D743-C632-4DAA-243F3017B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94CF3A-168C-8446-7F3A-CEC8923DDA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49810-3D94-494A-8B70-19AEDC5CB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015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4143B1-D98C-A514-BAFA-F84A92095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7009-8DAE-4CC7-B53E-9EA23AC4F2F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713F27-29E5-7044-5CF8-6D3B104D09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59BD75-3201-5B38-276E-BAC8A4601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49810-3D94-494A-8B70-19AEDC5CB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450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52511-1166-64DE-B177-D60421108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5C2F5-6A58-0287-6AE8-852DFAECE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D5E82E-E553-F8F0-748C-238F19B35D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18C71E-05C2-C320-7583-AA3620734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7009-8DAE-4CC7-B53E-9EA23AC4F2F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184067-F7C0-F11D-D70E-E4195695B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D53913-15FD-9FF7-3EA6-CDD1749C2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49810-3D94-494A-8B70-19AEDC5CB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231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65ECC-B8E5-C71B-F3FF-B0A74F70F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747099-9457-F405-A04B-3D2418C3E2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3BF9E9-CBAB-BBEF-6EAA-AD754DB7BD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439F96-D708-E7AE-0F51-D6A3640CF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7009-8DAE-4CC7-B53E-9EA23AC4F2F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38E142-8563-1269-A0CA-5EBF7469D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45B810-6578-7630-FE32-DC06649C9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49810-3D94-494A-8B70-19AEDC5CB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582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94E47-AFF4-23C3-56A5-6544B57BE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9C6E61-DBE4-D6B6-DF01-787DADD5FC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74DB1-7D3E-23A8-2AAA-F75B79920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7009-8DAE-4CC7-B53E-9EA23AC4F2F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CFC136-E757-184E-713E-E5921D6257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77194E-FF43-43F8-6CC2-BAE59150D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49810-3D94-494A-8B70-19AEDC5CB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322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010670-B2FE-7EE4-37DB-0E254438AA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12F4-85B3-6CC9-5615-6062CB4EDA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967983-7AEC-C107-556C-93A13185E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7009-8DAE-4CC7-B53E-9EA23AC4F2F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58107-A7D6-2D52-828A-AEFC36D67E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65127A-BF80-8895-0337-02B404C9D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49810-3D94-494A-8B70-19AEDC5CB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831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1C699-BB44-E228-45A0-2D22B87AB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6EFDD-D3B6-DEC4-F638-41C10046F6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B7A42-1865-2DB9-4976-3FA548BD5F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797009-8DAE-4CC7-B53E-9EA23AC4F2F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6E07B2-27F6-AED9-4EF9-1C395D436F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4E1D83-4B5E-8C21-2BEE-110747582C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49810-3D94-494A-8B70-19AEDC5CB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129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2.xml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digidol.cardiff.ac.uk/learning-literacies-framework/" TargetMode="Externa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://ccfil.pbworks.com/f/ANCIL_final.pdf" TargetMode="External"/><Relationship Id="rId5" Type="http://schemas.openxmlformats.org/officeDocument/2006/relationships/hyperlink" Target="http://www.ala.org/acrl/standards/ilframework" TargetMode="External"/><Relationship Id="rId4" Type="http://schemas.openxmlformats.org/officeDocument/2006/relationships/image" Target="../media/image1.jpeg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jpeg"/><Relationship Id="rId5" Type="http://schemas.openxmlformats.org/officeDocument/2006/relationships/hyperlink" Target="https://www.bing.com/search?q=how+can+critical+thinking+help+you+in+university&amp;qs=n&amp;form=QBRE&amp;msbsrank=9_9__0&amp;sp=-1&amp;pq=how+can+critical+thinking+help+you+in+university&amp;sc=9-48&amp;sk=&amp;cvid=ABD729B912C143F5B11B908F127658D4&amp;ghsh=0&amp;ghacc=0&amp;ghpl=" TargetMode="Externa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5.jp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hyperlink" Target="http://www.adobe.com/acrobat/hub/how-to/increase-your-digital-literacy" TargetMode="External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d.ac.uk/.../study-hub/learning-resources/critical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cardiff.ac.uk/cy/learning-hub/designing-for-learning/digital-and-information-literacy" TargetMode="Externa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www.indeed.com/career-advice/career-development/how-to-improve-critical-thinking" TargetMode="External"/><Relationship Id="rId11" Type="http://schemas.openxmlformats.org/officeDocument/2006/relationships/image" Target="../media/image2.png"/><Relationship Id="rId5" Type="http://schemas.openxmlformats.org/officeDocument/2006/relationships/hyperlink" Target="http://www.adobe.com/acrobat/hub/how-to/increase-your-digital-literacy" TargetMode="External"/><Relationship Id="rId10" Type="http://schemas.openxmlformats.org/officeDocument/2006/relationships/hyperlink" Target="https://digital.wings.uk.barclays/blog/what-are-digital-literacy-skills/" TargetMode="External"/><Relationship Id="rId4" Type="http://schemas.openxmlformats.org/officeDocument/2006/relationships/image" Target="../media/image1.jpeg"/><Relationship Id="rId9" Type="http://schemas.openxmlformats.org/officeDocument/2006/relationships/hyperlink" Target="https://www.bbc.co.uk/bitesize/guides/zxs2xsg/revision/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Background pattern&#10;&#10;Description automatically generated">
            <a:extLst>
              <a:ext uri="{FF2B5EF4-FFF2-40B4-BE49-F238E27FC236}">
                <a16:creationId xmlns:a16="http://schemas.microsoft.com/office/drawing/2014/main" id="{16D2E4A3-2C0C-4625-A4C2-9EF028066F5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5C9BC6-C82D-242C-B3FA-18765FC514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  <a:latin typeface="Abadi" panose="020B0604020104020204" pitchFamily="34" charset="0"/>
              </a:rPr>
              <a:t>Asesiad</a:t>
            </a:r>
            <a:r>
              <a:rPr lang="en-GB" dirty="0">
                <a:solidFill>
                  <a:srgbClr val="FFFFFF"/>
                </a:solidFill>
                <a:latin typeface="Abadi" panose="020B0604020104020204" pitchFamily="34" charset="0"/>
              </a:rPr>
              <a:t> 2; </a:t>
            </a:r>
            <a:r>
              <a:rPr lang="en-GB" dirty="0" err="1">
                <a:latin typeface="Abadi" panose="020B0604020104020204" pitchFamily="34" charset="0"/>
              </a:rPr>
              <a:t>Cynllunio</a:t>
            </a:r>
            <a:r>
              <a:rPr lang="en-GB" dirty="0">
                <a:latin typeface="Abadi" panose="020B0604020104020204" pitchFamily="34" charset="0"/>
              </a:rPr>
              <a:t> a </a:t>
            </a:r>
            <a:r>
              <a:rPr lang="en-GB" dirty="0" err="1">
                <a:latin typeface="Abadi" panose="020B0604020104020204" pitchFamily="34" charset="0"/>
              </a:rPr>
              <a:t>datblygu</a:t>
            </a:r>
            <a:r>
              <a:rPr lang="en-GB" dirty="0">
                <a:latin typeface="Abadi" panose="020B0604020104020204" pitchFamily="34" charset="0"/>
              </a:rPr>
              <a:t> </a:t>
            </a:r>
            <a:r>
              <a:rPr lang="en-GB" dirty="0" err="1">
                <a:latin typeface="Abadi" panose="020B0604020104020204" pitchFamily="34" charset="0"/>
              </a:rPr>
              <a:t>cyflwyniad</a:t>
            </a:r>
            <a:r>
              <a:rPr lang="en-GB" dirty="0">
                <a:latin typeface="Abadi" panose="020B0604020104020204" pitchFamily="34" charset="0"/>
              </a:rPr>
              <a:t> </a:t>
            </a:r>
            <a:r>
              <a:rPr lang="en-GB" dirty="0" err="1">
                <a:latin typeface="Abadi" panose="020B0604020104020204" pitchFamily="34" charset="0"/>
              </a:rPr>
              <a:t>fideo</a:t>
            </a:r>
            <a:r>
              <a:rPr lang="en-GB" dirty="0">
                <a:latin typeface="Abadi" panose="020B0604020104020204" pitchFamily="34" charset="0"/>
              </a:rPr>
              <a:t> tri </a:t>
            </a:r>
            <a:r>
              <a:rPr lang="en-GB" dirty="0" err="1">
                <a:latin typeface="Abadi" panose="020B0604020104020204" pitchFamily="34" charset="0"/>
              </a:rPr>
              <a:t>munud</a:t>
            </a:r>
            <a:r>
              <a:rPr lang="en-GB" dirty="0">
                <a:latin typeface="Abadi" panose="020B0604020104020204" pitchFamily="34" charset="0"/>
              </a:rPr>
              <a:t> : </a:t>
            </a:r>
            <a:endParaRPr lang="en-GB" dirty="0">
              <a:solidFill>
                <a:srgbClr val="FFFFFF"/>
              </a:solidFill>
              <a:latin typeface="Abadi" panose="020B0604020104020204" pitchFamily="34" charset="0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8CD5DEE2-1DFF-CADD-4176-35ECA99021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  <a:latin typeface="Abadi" panose="020B0604020104020204" pitchFamily="34" charset="0"/>
              </a:rPr>
              <a:t>Manyleb</a:t>
            </a:r>
            <a:r>
              <a:rPr lang="en-GB" dirty="0">
                <a:solidFill>
                  <a:srgbClr val="FFFFFF"/>
                </a:solidFill>
                <a:latin typeface="Abadi" panose="020B0604020104020204" pitchFamily="34" charset="0"/>
              </a:rPr>
              <a:t> </a:t>
            </a:r>
            <a:r>
              <a:rPr lang="en-GB" dirty="0" err="1">
                <a:solidFill>
                  <a:srgbClr val="FFFFFF"/>
                </a:solidFill>
                <a:latin typeface="Abadi" panose="020B0604020104020204" pitchFamily="34" charset="0"/>
              </a:rPr>
              <a:t>asesu</a:t>
            </a:r>
            <a:r>
              <a:rPr lang="en-GB" dirty="0">
                <a:solidFill>
                  <a:srgbClr val="FFFFFF"/>
                </a:solidFill>
                <a:latin typeface="Abadi" panose="020B0604020104020204" pitchFamily="34" charset="0"/>
              </a:rPr>
              <a:t> </a:t>
            </a:r>
            <a:r>
              <a:rPr lang="en-GB" dirty="0" err="1">
                <a:solidFill>
                  <a:srgbClr val="FFFFFF"/>
                </a:solidFill>
                <a:latin typeface="Abadi" panose="020B0604020104020204" pitchFamily="34" charset="0"/>
              </a:rPr>
              <a:t>lefel</a:t>
            </a:r>
            <a:r>
              <a:rPr lang="en-GB" dirty="0">
                <a:solidFill>
                  <a:srgbClr val="FFFFFF"/>
                </a:solidFill>
                <a:latin typeface="Abadi" panose="020B0604020104020204" pitchFamily="34" charset="0"/>
              </a:rPr>
              <a:t> 4</a:t>
            </a:r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BE0F0AFB-D873-14E5-FE28-59AB9873E16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324094" t="-160938" r="-324094" b="-160938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255183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202"/>
    </mc:Choice>
    <mc:Fallback xmlns="">
      <p:transition spd="slow" advTm="22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1B7870D0-E3DB-AFF5-26AD-2D2869AC634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>
          <a:xfrm>
            <a:off x="0" y="10"/>
            <a:ext cx="12188951" cy="6857990"/>
          </a:xfrm>
          <a:prstGeom prst="rect">
            <a:avLst/>
          </a:prstGeom>
        </p:spPr>
      </p:pic>
      <p:sp>
        <p:nvSpPr>
          <p:cNvPr id="18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C4BB7AB0-CA2E-CABE-D7D2-153F91DA4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1230" y="365125"/>
            <a:ext cx="6422570" cy="1899912"/>
          </a:xfrm>
        </p:spPr>
        <p:txBody>
          <a:bodyPr>
            <a:normAutofit/>
          </a:bodyPr>
          <a:lstStyle/>
          <a:p>
            <a:pPr algn="ctr"/>
            <a:r>
              <a:rPr lang="en-GB" sz="48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Cyflwyniad</a:t>
            </a:r>
            <a:r>
              <a:rPr lang="en-GB" sz="4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Beth </a:t>
            </a:r>
            <a:r>
              <a:rPr lang="en-GB" sz="48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ydw</a:t>
            </a:r>
            <a:r>
              <a:rPr lang="en-GB" sz="4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 </a:t>
            </a:r>
            <a:r>
              <a:rPr lang="en-GB" sz="48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</a:t>
            </a:r>
            <a:r>
              <a:rPr lang="en-GB" sz="4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8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siarad</a:t>
            </a:r>
            <a:r>
              <a:rPr lang="en-GB" sz="4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am </a:t>
            </a:r>
            <a:r>
              <a:rPr lang="en-GB" sz="48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heddiw</a:t>
            </a:r>
            <a:r>
              <a:rPr lang="en-GB" sz="4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8893743B-F977-E6E3-4618-9919C1A11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318" y="2150283"/>
            <a:ext cx="11114314" cy="4342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u="sng" dirty="0" err="1">
                <a:latin typeface="Abadi" panose="020B0604020104020204" pitchFamily="34" charset="0"/>
              </a:rPr>
              <a:t>Crynodeb</a:t>
            </a:r>
            <a:endParaRPr lang="en-US" b="1" u="sng" dirty="0"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US" sz="1800" b="1" dirty="0" err="1">
                <a:latin typeface="Abadi" panose="020B0604020104020204" pitchFamily="34" charset="0"/>
              </a:rPr>
              <a:t>Rydw</a:t>
            </a:r>
            <a:r>
              <a:rPr lang="en-US" sz="1800" b="1" dirty="0">
                <a:latin typeface="Abadi" panose="020B0604020104020204" pitchFamily="34" charset="0"/>
              </a:rPr>
              <a:t> I </a:t>
            </a:r>
            <a:r>
              <a:rPr lang="en-US" sz="1800" b="1" dirty="0" err="1">
                <a:latin typeface="Abadi" panose="020B0604020104020204" pitchFamily="34" charset="0"/>
              </a:rPr>
              <a:t>wedi</a:t>
            </a:r>
            <a:r>
              <a:rPr lang="en-US" sz="1800" b="1" dirty="0">
                <a:latin typeface="Abadi" panose="020B0604020104020204" pitchFamily="34" charset="0"/>
              </a:rPr>
              <a:t> </a:t>
            </a:r>
            <a:r>
              <a:rPr lang="en-US" sz="1800" b="1" dirty="0" err="1">
                <a:latin typeface="Abadi" panose="020B0604020104020204" pitchFamily="34" charset="0"/>
              </a:rPr>
              <a:t>penderfynnu</a:t>
            </a:r>
            <a:r>
              <a:rPr lang="en-US" sz="1800" b="1" dirty="0">
                <a:latin typeface="Abadi" panose="020B0604020104020204" pitchFamily="34" charset="0"/>
              </a:rPr>
              <a:t> </a:t>
            </a:r>
            <a:r>
              <a:rPr lang="en-US" sz="1800" b="1" dirty="0" err="1">
                <a:latin typeface="Abadi" panose="020B0604020104020204" pitchFamily="34" charset="0"/>
              </a:rPr>
              <a:t>dewis</a:t>
            </a:r>
            <a:r>
              <a:rPr lang="en-US" sz="1800" b="1" dirty="0">
                <a:latin typeface="Abadi" panose="020B0604020104020204" pitchFamily="34" charset="0"/>
              </a:rPr>
              <a:t> y </a:t>
            </a:r>
            <a:r>
              <a:rPr lang="en-US" sz="1800" b="1" dirty="0" err="1">
                <a:latin typeface="Abadi" panose="020B0604020104020204" pitchFamily="34" charset="0"/>
              </a:rPr>
              <a:t>ddwy</a:t>
            </a:r>
            <a:r>
              <a:rPr lang="en-US" sz="1800" b="1" dirty="0">
                <a:latin typeface="Abadi" panose="020B0604020104020204" pitchFamily="34" charset="0"/>
              </a:rPr>
              <a:t> </a:t>
            </a:r>
            <a:r>
              <a:rPr lang="en-US" sz="1800" b="1" dirty="0" err="1">
                <a:latin typeface="Abadi" panose="020B0604020104020204" pitchFamily="34" charset="0"/>
              </a:rPr>
              <a:t>sgil</a:t>
            </a:r>
            <a:r>
              <a:rPr lang="en-US" sz="1800" b="1" dirty="0">
                <a:latin typeface="Abadi" panose="020B0604020104020204" pitchFamily="34" charset="0"/>
              </a:rPr>
              <a:t> </a:t>
            </a:r>
            <a:r>
              <a:rPr lang="en-US" sz="1800" b="1" dirty="0" err="1">
                <a:latin typeface="Abadi" panose="020B0604020104020204" pitchFamily="34" charset="0"/>
              </a:rPr>
              <a:t>yma</a:t>
            </a:r>
            <a:r>
              <a:rPr lang="en-US" sz="1800" b="1" dirty="0">
                <a:latin typeface="Abadi" panose="020B0604020104020204" pitchFamily="34" charset="0"/>
              </a:rPr>
              <a:t>;</a:t>
            </a:r>
          </a:p>
          <a:p>
            <a:r>
              <a:rPr lang="en-US" sz="1800" dirty="0" err="1">
                <a:latin typeface="Abadi" panose="020B0604020104020204" pitchFamily="34" charset="0"/>
              </a:rPr>
              <a:t>Llythrennedd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digidol</a:t>
            </a:r>
            <a:endParaRPr lang="en-US" sz="1800" dirty="0">
              <a:latin typeface="Abadi" panose="020B0604020104020204" pitchFamily="34" charset="0"/>
            </a:endParaRPr>
          </a:p>
          <a:p>
            <a:r>
              <a:rPr lang="en-US" sz="1800" dirty="0" err="1">
                <a:latin typeface="Abadi" panose="020B0604020104020204" pitchFamily="34" charset="0"/>
              </a:rPr>
              <a:t>Meddwl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yn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feirniadol</a:t>
            </a:r>
            <a:endParaRPr lang="en-US" sz="1800" dirty="0"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US" sz="1800" dirty="0" err="1">
                <a:latin typeface="Abadi" panose="020B0604020104020204" pitchFamily="34" charset="0"/>
              </a:rPr>
              <a:t>Byddaf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hefyd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yn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trafod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gyda</a:t>
            </a:r>
            <a:r>
              <a:rPr lang="en-US" sz="1800" dirty="0">
                <a:latin typeface="Abadi" panose="020B0604020104020204" pitchFamily="34" charset="0"/>
              </a:rPr>
              <a:t> chi pam </a:t>
            </a:r>
            <a:r>
              <a:rPr lang="en-US" sz="1800" dirty="0" err="1">
                <a:latin typeface="Abadi" panose="020B0604020104020204" pitchFamily="34" charset="0"/>
              </a:rPr>
              <a:t>mae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rhain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yn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bwysig</a:t>
            </a:r>
            <a:r>
              <a:rPr lang="en-US" sz="1800" dirty="0">
                <a:latin typeface="Abadi" panose="020B0604020104020204" pitchFamily="34" charset="0"/>
              </a:rPr>
              <a:t> o </a:t>
            </a:r>
            <a:r>
              <a:rPr lang="en-US" sz="1800" dirty="0" err="1">
                <a:latin typeface="Abadi" panose="020B0604020104020204" pitchFamily="34" charset="0"/>
              </a:rPr>
              <a:t>fewn</a:t>
            </a:r>
            <a:r>
              <a:rPr lang="en-US" sz="1800" dirty="0">
                <a:latin typeface="Abadi" panose="020B0604020104020204" pitchFamily="34" charset="0"/>
              </a:rPr>
              <a:t> y </a:t>
            </a:r>
            <a:r>
              <a:rPr lang="en-US" sz="1800" dirty="0" err="1">
                <a:latin typeface="Abadi" panose="020B0604020104020204" pitchFamily="34" charset="0"/>
              </a:rPr>
              <a:t>prifysgol</a:t>
            </a:r>
            <a:r>
              <a:rPr lang="en-US" sz="1800" dirty="0">
                <a:latin typeface="Abadi" panose="020B0604020104020204" pitchFamily="34" charset="0"/>
              </a:rPr>
              <a:t> ac </a:t>
            </a:r>
            <a:r>
              <a:rPr lang="en-US" sz="1800" dirty="0" err="1">
                <a:latin typeface="Abadi" panose="020B0604020104020204" pitchFamily="34" charset="0"/>
              </a:rPr>
              <a:t>sut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bydd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hyn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yn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helpu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yn</a:t>
            </a:r>
            <a:r>
              <a:rPr lang="en-US" sz="1800" dirty="0">
                <a:latin typeface="Abadi" panose="020B0604020104020204" pitchFamily="34" charset="0"/>
              </a:rPr>
              <a:t> y </a:t>
            </a:r>
            <a:r>
              <a:rPr lang="en-US" sz="1800" dirty="0" err="1">
                <a:latin typeface="Abadi" panose="020B0604020104020204" pitchFamily="34" charset="0"/>
              </a:rPr>
              <a:t>dyfodol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agos</a:t>
            </a:r>
            <a:r>
              <a:rPr lang="en-US" sz="1800" dirty="0">
                <a:latin typeface="Abadi" panose="020B0604020104020204" pitchFamily="34" charset="0"/>
              </a:rPr>
              <a:t>. </a:t>
            </a:r>
          </a:p>
          <a:p>
            <a:pPr marL="0" indent="0">
              <a:buNone/>
            </a:pPr>
            <a:r>
              <a:rPr lang="en-US" sz="1800" b="1" dirty="0" err="1">
                <a:latin typeface="Abadi" panose="020B0604020104020204" pitchFamily="34" charset="0"/>
              </a:rPr>
              <a:t>Yn</a:t>
            </a:r>
            <a:r>
              <a:rPr lang="en-US" sz="1800" b="1" dirty="0">
                <a:latin typeface="Abadi" panose="020B0604020104020204" pitchFamily="34" charset="0"/>
              </a:rPr>
              <a:t> </a:t>
            </a:r>
            <a:r>
              <a:rPr lang="en-US" sz="1800" b="1" dirty="0" err="1">
                <a:latin typeface="Abadi" panose="020B0604020104020204" pitchFamily="34" charset="0"/>
              </a:rPr>
              <a:t>bersonol</a:t>
            </a:r>
            <a:r>
              <a:rPr lang="en-US" sz="1800" b="1" dirty="0">
                <a:latin typeface="Abadi" panose="020B0604020104020204" pitchFamily="34" charset="0"/>
              </a:rPr>
              <a:t>, </a:t>
            </a:r>
            <a:r>
              <a:rPr lang="en-US" sz="1800" b="1" dirty="0" err="1">
                <a:latin typeface="Abadi" panose="020B0604020104020204" pitchFamily="34" charset="0"/>
              </a:rPr>
              <a:t>credaf</a:t>
            </a:r>
            <a:r>
              <a:rPr lang="en-US" sz="1800" b="1" dirty="0">
                <a:latin typeface="Abadi" panose="020B0604020104020204" pitchFamily="34" charset="0"/>
              </a:rPr>
              <a:t> bod y </a:t>
            </a:r>
            <a:r>
              <a:rPr lang="en-US" sz="1800" b="1" dirty="0" err="1">
                <a:latin typeface="Abadi" panose="020B0604020104020204" pitchFamily="34" charset="0"/>
              </a:rPr>
              <a:t>sgiliau</a:t>
            </a:r>
            <a:r>
              <a:rPr lang="en-US" sz="1800" b="1" dirty="0">
                <a:latin typeface="Abadi" panose="020B0604020104020204" pitchFamily="34" charset="0"/>
              </a:rPr>
              <a:t> </a:t>
            </a:r>
            <a:r>
              <a:rPr lang="en-US" sz="1800" b="1" dirty="0" err="1">
                <a:latin typeface="Abadi" panose="020B0604020104020204" pitchFamily="34" charset="0"/>
              </a:rPr>
              <a:t>yma</a:t>
            </a:r>
            <a:r>
              <a:rPr lang="en-US" sz="1800" b="1" dirty="0">
                <a:latin typeface="Abadi" panose="020B0604020104020204" pitchFamily="34" charset="0"/>
              </a:rPr>
              <a:t> </a:t>
            </a:r>
            <a:r>
              <a:rPr lang="en-US" sz="1800" b="1" dirty="0" err="1">
                <a:latin typeface="Abadi" panose="020B0604020104020204" pitchFamily="34" charset="0"/>
              </a:rPr>
              <a:t>yn</a:t>
            </a:r>
            <a:r>
              <a:rPr lang="en-US" sz="1800" b="1" dirty="0">
                <a:latin typeface="Abadi" panose="020B0604020104020204" pitchFamily="34" charset="0"/>
              </a:rPr>
              <a:t> </a:t>
            </a:r>
            <a:r>
              <a:rPr lang="en-US" sz="1800" b="1" dirty="0" err="1">
                <a:latin typeface="Abadi" panose="020B0604020104020204" pitchFamily="34" charset="0"/>
              </a:rPr>
              <a:t>pwysig</a:t>
            </a:r>
            <a:r>
              <a:rPr lang="en-US" sz="1800" b="1" dirty="0">
                <a:latin typeface="Abadi" panose="020B0604020104020204" pitchFamily="34" charset="0"/>
              </a:rPr>
              <a:t> I mi </a:t>
            </a:r>
            <a:r>
              <a:rPr lang="en-US" sz="1800" b="1" dirty="0" err="1">
                <a:latin typeface="Abadi" panose="020B0604020104020204" pitchFamily="34" charset="0"/>
              </a:rPr>
              <a:t>oherwydd</a:t>
            </a:r>
            <a:r>
              <a:rPr lang="en-US" sz="1800" b="1" dirty="0">
                <a:latin typeface="Abadi" panose="020B0604020104020204" pitchFamily="34" charset="0"/>
              </a:rPr>
              <a:t>;</a:t>
            </a:r>
          </a:p>
          <a:p>
            <a:r>
              <a:rPr lang="en-US" sz="1800" dirty="0" err="1">
                <a:latin typeface="Abadi" panose="020B0604020104020204" pitchFamily="34" charset="0"/>
              </a:rPr>
              <a:t>helpu</a:t>
            </a:r>
            <a:r>
              <a:rPr lang="en-US" sz="1800" dirty="0">
                <a:latin typeface="Abadi" panose="020B0604020104020204" pitchFamily="34" charset="0"/>
              </a:rPr>
              <a:t> fi I </a:t>
            </a:r>
            <a:r>
              <a:rPr lang="en-US" sz="1800" dirty="0" err="1">
                <a:latin typeface="Abadi" panose="020B0604020104020204" pitchFamily="34" charset="0"/>
              </a:rPr>
              <a:t>werthuso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gwybodaeth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fel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athrawes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</a:p>
          <a:p>
            <a:r>
              <a:rPr lang="en-US" sz="1800" dirty="0">
                <a:latin typeface="Abadi" panose="020B0604020104020204" pitchFamily="34" charset="0"/>
              </a:rPr>
              <a:t>bod </a:t>
            </a:r>
            <a:r>
              <a:rPr lang="en-US" sz="1800" dirty="0" err="1">
                <a:latin typeface="Abadi" panose="020B0604020104020204" pitchFamily="34" charset="0"/>
              </a:rPr>
              <a:t>yn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fwy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greadigol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efo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fy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ngwaith</a:t>
            </a:r>
            <a:r>
              <a:rPr lang="en-US" sz="1800" dirty="0">
                <a:latin typeface="Abadi" panose="020B0604020104020204" pitchFamily="34" charset="0"/>
              </a:rPr>
              <a:t>. </a:t>
            </a:r>
          </a:p>
          <a:p>
            <a:r>
              <a:rPr lang="en-US" sz="1800" dirty="0" err="1">
                <a:latin typeface="Abadi" panose="020B0604020104020204" pitchFamily="34" charset="0"/>
              </a:rPr>
              <a:t>mae’n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hybu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datblygiad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llawer</a:t>
            </a:r>
            <a:r>
              <a:rPr lang="en-US" sz="1800" dirty="0">
                <a:latin typeface="Abadi" panose="020B0604020104020204" pitchFamily="34" charset="0"/>
              </a:rPr>
              <a:t> o </a:t>
            </a:r>
            <a:r>
              <a:rPr lang="en-US" sz="1800" dirty="0" err="1">
                <a:latin typeface="Abadi" panose="020B0604020104020204" pitchFamily="34" charset="0"/>
              </a:rPr>
              <a:t>sgiliau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arall</a:t>
            </a:r>
            <a:r>
              <a:rPr lang="en-US" sz="1800" dirty="0">
                <a:latin typeface="Abadi" panose="020B0604020104020204" pitchFamily="34" charset="0"/>
              </a:rPr>
              <a:t>, </a:t>
            </a:r>
            <a:r>
              <a:rPr lang="en-US" sz="1800" dirty="0" err="1">
                <a:latin typeface="Abadi" panose="020B0604020104020204" pitchFamily="34" charset="0"/>
              </a:rPr>
              <a:t>hynny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yw</a:t>
            </a:r>
            <a:r>
              <a:rPr lang="en-US" sz="1800" dirty="0">
                <a:latin typeface="Abadi" panose="020B0604020104020204" pitchFamily="34" charset="0"/>
              </a:rPr>
              <a:t>, </a:t>
            </a:r>
            <a:r>
              <a:rPr lang="en-US" sz="1800" dirty="0" err="1">
                <a:latin typeface="Abadi" panose="020B0604020104020204" pitchFamily="34" charset="0"/>
              </a:rPr>
              <a:t>sgiliau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meddwl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yn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creadigol</a:t>
            </a:r>
            <a:r>
              <a:rPr lang="en-US" sz="1800" dirty="0">
                <a:latin typeface="Abadi" panose="020B0604020104020204" pitchFamily="34" charset="0"/>
              </a:rPr>
              <a:t>, </a:t>
            </a:r>
            <a:r>
              <a:rPr lang="en-US" sz="1800" dirty="0" err="1">
                <a:latin typeface="Abadi" panose="020B0604020104020204" pitchFamily="34" charset="0"/>
              </a:rPr>
              <a:t>gwneud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penderfyniadau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annibynol</a:t>
            </a:r>
            <a:r>
              <a:rPr lang="en-US" sz="1800" dirty="0">
                <a:latin typeface="Abadi" panose="020B0604020104020204" pitchFamily="34" charset="0"/>
              </a:rPr>
              <a:t> ac </a:t>
            </a:r>
            <a:r>
              <a:rPr lang="en-US" sz="1800" dirty="0" err="1">
                <a:latin typeface="Abadi" panose="020B0604020104020204" pitchFamily="34" charset="0"/>
              </a:rPr>
              <a:t>datrys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problemau</a:t>
            </a:r>
            <a:r>
              <a:rPr lang="en-US" sz="1800" dirty="0">
                <a:latin typeface="Abadi" panose="020B0604020104020204" pitchFamily="34" charset="0"/>
              </a:rPr>
              <a:t>. </a:t>
            </a:r>
          </a:p>
          <a:p>
            <a:r>
              <a:rPr lang="en-US" sz="1800" dirty="0" err="1">
                <a:latin typeface="Abadi" panose="020B0604020104020204" pitchFamily="34" charset="0"/>
              </a:rPr>
              <a:t>Helpu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fy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nisgyblion</a:t>
            </a:r>
            <a:r>
              <a:rPr lang="en-US" sz="1800" dirty="0">
                <a:latin typeface="Abadi" panose="020B0604020104020204" pitchFamily="34" charset="0"/>
              </a:rPr>
              <a:t> I </a:t>
            </a:r>
            <a:r>
              <a:rPr lang="en-US" sz="1800" dirty="0" err="1">
                <a:latin typeface="Abadi" panose="020B0604020104020204" pitchFamily="34" charset="0"/>
              </a:rPr>
              <a:t>meddwl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yn</a:t>
            </a:r>
            <a:r>
              <a:rPr lang="en-US" sz="1800" dirty="0">
                <a:latin typeface="Abadi" panose="020B0604020104020204" pitchFamily="34" charset="0"/>
              </a:rPr>
              <a:t> </a:t>
            </a:r>
            <a:r>
              <a:rPr lang="en-US" sz="1800" dirty="0" err="1">
                <a:latin typeface="Abadi" panose="020B0604020104020204" pitchFamily="34" charset="0"/>
              </a:rPr>
              <a:t>feirniadol</a:t>
            </a:r>
            <a:endParaRPr lang="en-US" sz="1000" dirty="0">
              <a:latin typeface="Abadi" panose="020B0604020104020204" pitchFamily="34" charset="0"/>
            </a:endParaRPr>
          </a:p>
        </p:txBody>
      </p:sp>
      <p:pic>
        <p:nvPicPr>
          <p:cNvPr id="37" name="Audio 36">
            <a:hlinkClick r:id="" action="ppaction://media"/>
            <a:extLst>
              <a:ext uri="{FF2B5EF4-FFF2-40B4-BE49-F238E27FC236}">
                <a16:creationId xmlns:a16="http://schemas.microsoft.com/office/drawing/2014/main" id="{0A4058A9-D65C-B678-F0FA-B620C9E2081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324094" t="-160938" r="-324094" b="-160938"/>
          <a:stretch>
            <a:fillRect/>
          </a:stretch>
        </p:blipFill>
        <p:spPr>
          <a:xfrm>
            <a:off x="9147683" y="5187043"/>
            <a:ext cx="3040633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56246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966"/>
    </mc:Choice>
    <mc:Fallback xmlns="">
      <p:transition spd="slow" advTm="369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  <p:bldLst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FAF9CD8A-72E0-615B-2768-93651CD3A78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>
          <a:xfrm>
            <a:off x="-3048" y="10"/>
            <a:ext cx="12191999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D4CBA4-1473-408D-ACB1-961A68D6B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9344" y="487567"/>
            <a:ext cx="3822189" cy="1899912"/>
          </a:xfrm>
        </p:spPr>
        <p:txBody>
          <a:bodyPr>
            <a:normAutofit/>
          </a:bodyPr>
          <a:lstStyle/>
          <a:p>
            <a:pPr algn="ctr"/>
            <a:r>
              <a:rPr lang="en-GB" sz="40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Llythrennedd</a:t>
            </a:r>
            <a:r>
              <a:rPr lang="en-GB" sz="4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digidol</a:t>
            </a:r>
            <a:endParaRPr lang="en-GB" sz="4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6A0F982-470E-8F14-5A3E-6A960EDBB0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128" y="1253661"/>
            <a:ext cx="14521544" cy="42278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9600" b="1" dirty="0">
                <a:latin typeface="Abadi" panose="020B0604020104020204" pitchFamily="34" charset="0"/>
              </a:rPr>
              <a:t>COVID-19 </a:t>
            </a:r>
            <a:r>
              <a:rPr lang="en-US" sz="9600" b="1" dirty="0" err="1">
                <a:latin typeface="Abadi" panose="020B0604020104020204" pitchFamily="34" charset="0"/>
              </a:rPr>
              <a:t>wedi</a:t>
            </a:r>
            <a:r>
              <a:rPr lang="en-US" sz="9600" b="1" dirty="0">
                <a:latin typeface="Abadi" panose="020B0604020104020204" pitchFamily="34" charset="0"/>
              </a:rPr>
              <a:t> </a:t>
            </a:r>
            <a:r>
              <a:rPr lang="en-US" sz="9600" b="1" dirty="0" err="1">
                <a:latin typeface="Abadi" panose="020B0604020104020204" pitchFamily="34" charset="0"/>
              </a:rPr>
              <a:t>cynyddu’r</a:t>
            </a:r>
            <a:r>
              <a:rPr lang="en-US" sz="9600" b="1" dirty="0">
                <a:latin typeface="Abadi" panose="020B0604020104020204" pitchFamily="34" charset="0"/>
              </a:rPr>
              <a:t> </a:t>
            </a:r>
            <a:r>
              <a:rPr lang="en-US" sz="9600" b="1" dirty="0" err="1">
                <a:latin typeface="Abadi" panose="020B0604020104020204" pitchFamily="34" charset="0"/>
              </a:rPr>
              <a:t>defnydd</a:t>
            </a:r>
            <a:r>
              <a:rPr lang="en-US" sz="9600" b="1" dirty="0">
                <a:latin typeface="Abadi" panose="020B0604020104020204" pitchFamily="34" charset="0"/>
              </a:rPr>
              <a:t> o </a:t>
            </a:r>
            <a:r>
              <a:rPr lang="en-US" sz="9600" b="1" dirty="0" err="1">
                <a:latin typeface="Abadi" panose="020B0604020104020204" pitchFamily="34" charset="0"/>
              </a:rPr>
              <a:t>gweithio’n</a:t>
            </a:r>
            <a:r>
              <a:rPr lang="en-US" sz="9600" b="1" dirty="0">
                <a:latin typeface="Abadi" panose="020B0604020104020204" pitchFamily="34" charset="0"/>
              </a:rPr>
              <a:t> </a:t>
            </a:r>
            <a:r>
              <a:rPr lang="en-US" sz="9600" b="1" dirty="0" err="1">
                <a:latin typeface="Abadi" panose="020B0604020104020204" pitchFamily="34" charset="0"/>
              </a:rPr>
              <a:t>digidol</a:t>
            </a:r>
            <a:endParaRPr lang="en-US" sz="9600" b="1" dirty="0">
              <a:latin typeface="Abadi" panose="020B0604020104020204" pitchFamily="34" charset="0"/>
            </a:endParaRPr>
          </a:p>
          <a:p>
            <a:r>
              <a:rPr lang="en-US" sz="6400" dirty="0" err="1">
                <a:latin typeface="Abadi" panose="020B0604020104020204" pitchFamily="34" charset="0"/>
              </a:rPr>
              <a:t>Datblygu</a:t>
            </a:r>
            <a:r>
              <a:rPr lang="en-US" sz="6400" dirty="0">
                <a:latin typeface="Abadi" panose="020B0604020104020204" pitchFamily="34" charset="0"/>
              </a:rPr>
              <a:t> </a:t>
            </a:r>
            <a:r>
              <a:rPr lang="en-US" sz="6400" dirty="0" err="1">
                <a:latin typeface="Abadi" panose="020B0604020104020204" pitchFamily="34" charset="0"/>
              </a:rPr>
              <a:t>sgiliau</a:t>
            </a:r>
            <a:r>
              <a:rPr lang="en-US" sz="6400" dirty="0">
                <a:latin typeface="Abadi" panose="020B0604020104020204" pitchFamily="34" charset="0"/>
              </a:rPr>
              <a:t> </a:t>
            </a:r>
            <a:r>
              <a:rPr lang="en-US" sz="6400" dirty="0" err="1">
                <a:latin typeface="Abadi" panose="020B0604020104020204" pitchFamily="34" charset="0"/>
              </a:rPr>
              <a:t>creu</a:t>
            </a:r>
            <a:r>
              <a:rPr lang="en-US" sz="6400" dirty="0">
                <a:latin typeface="Abadi" panose="020B0604020104020204" pitchFamily="34" charset="0"/>
              </a:rPr>
              <a:t> </a:t>
            </a:r>
          </a:p>
          <a:p>
            <a:r>
              <a:rPr lang="en-US" sz="6400" dirty="0" err="1">
                <a:latin typeface="Abadi" panose="020B0604020104020204" pitchFamily="34" charset="0"/>
              </a:rPr>
              <a:t>Datblygu</a:t>
            </a:r>
            <a:r>
              <a:rPr lang="en-US" sz="6400" dirty="0">
                <a:latin typeface="Abadi" panose="020B0604020104020204" pitchFamily="34" charset="0"/>
              </a:rPr>
              <a:t> </a:t>
            </a:r>
            <a:r>
              <a:rPr lang="en-US" sz="6400" dirty="0" err="1">
                <a:latin typeface="Abadi" panose="020B0604020104020204" pitchFamily="34" charset="0"/>
              </a:rPr>
              <a:t>sgiliau</a:t>
            </a:r>
            <a:r>
              <a:rPr lang="en-US" sz="6400" dirty="0">
                <a:latin typeface="Abadi" panose="020B0604020104020204" pitchFamily="34" charset="0"/>
              </a:rPr>
              <a:t> </a:t>
            </a:r>
            <a:r>
              <a:rPr lang="en-US" sz="6400" dirty="0" err="1">
                <a:latin typeface="Abadi" panose="020B0604020104020204" pitchFamily="34" charset="0"/>
              </a:rPr>
              <a:t>gwerthuso</a:t>
            </a:r>
            <a:r>
              <a:rPr lang="en-US" sz="6400" dirty="0">
                <a:latin typeface="Abadi" panose="020B0604020104020204" pitchFamily="34" charset="0"/>
              </a:rPr>
              <a:t> </a:t>
            </a:r>
          </a:p>
          <a:p>
            <a:r>
              <a:rPr lang="en-US" sz="6400" dirty="0" err="1">
                <a:latin typeface="Abadi" panose="020B0604020104020204" pitchFamily="34" charset="0"/>
              </a:rPr>
              <a:t>Datblygu</a:t>
            </a:r>
            <a:r>
              <a:rPr lang="en-US" sz="6400" dirty="0">
                <a:latin typeface="Abadi" panose="020B0604020104020204" pitchFamily="34" charset="0"/>
              </a:rPr>
              <a:t> </a:t>
            </a:r>
            <a:r>
              <a:rPr lang="en-US" sz="6400" dirty="0" err="1">
                <a:latin typeface="Abadi" panose="020B0604020104020204" pitchFamily="34" charset="0"/>
              </a:rPr>
              <a:t>sgiliau</a:t>
            </a:r>
            <a:r>
              <a:rPr lang="en-US" sz="6400" dirty="0">
                <a:latin typeface="Abadi" panose="020B0604020104020204" pitchFamily="34" charset="0"/>
              </a:rPr>
              <a:t> </a:t>
            </a:r>
            <a:r>
              <a:rPr lang="en-US" sz="6400" dirty="0" err="1">
                <a:latin typeface="Abadi" panose="020B0604020104020204" pitchFamily="34" charset="0"/>
              </a:rPr>
              <a:t>canfod</a:t>
            </a:r>
            <a:endParaRPr lang="en-US" sz="6400" dirty="0"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US" sz="9600" b="1" dirty="0" err="1">
                <a:latin typeface="Abadi" panose="020B0604020104020204" pitchFamily="34" charset="0"/>
              </a:rPr>
              <a:t>Fframweithiau</a:t>
            </a:r>
            <a:r>
              <a:rPr lang="en-US" sz="9600" b="1" dirty="0">
                <a:latin typeface="Abadi" panose="020B0604020104020204" pitchFamily="34" charset="0"/>
              </a:rPr>
              <a:t> </a:t>
            </a:r>
            <a:r>
              <a:rPr lang="en-US" sz="9600" b="1" dirty="0" err="1">
                <a:latin typeface="Abadi" panose="020B0604020104020204" pitchFamily="34" charset="0"/>
              </a:rPr>
              <a:t>cefnogaeth</a:t>
            </a:r>
            <a:r>
              <a:rPr lang="en-US" sz="9600" b="1" dirty="0">
                <a:latin typeface="Abadi" panose="020B0604020104020204" pitchFamily="34" charset="0"/>
              </a:rPr>
              <a:t> </a:t>
            </a:r>
            <a:r>
              <a:rPr lang="en-US" sz="9600" b="1" dirty="0" err="1">
                <a:latin typeface="Abadi" panose="020B0604020104020204" pitchFamily="34" charset="0"/>
              </a:rPr>
              <a:t>llythrennedd</a:t>
            </a:r>
            <a:r>
              <a:rPr lang="en-US" sz="9600" b="1" dirty="0">
                <a:latin typeface="Abadi" panose="020B0604020104020204" pitchFamily="34" charset="0"/>
              </a:rPr>
              <a:t> </a:t>
            </a:r>
            <a:r>
              <a:rPr lang="en-US" sz="9600" b="1" dirty="0" err="1">
                <a:latin typeface="Abadi" panose="020B0604020104020204" pitchFamily="34" charset="0"/>
              </a:rPr>
              <a:t>digidol</a:t>
            </a:r>
            <a:r>
              <a:rPr lang="en-US" sz="8000" b="1" dirty="0">
                <a:latin typeface="Abadi" panose="020B0604020104020204" pitchFamily="34" charset="0"/>
              </a:rPr>
              <a:t>;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Fframwaith</a:t>
            </a:r>
            <a:r>
              <a:rPr lang="en-GB" sz="6400" b="1" u="sng" dirty="0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 </a:t>
            </a: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Llythrennedd</a:t>
            </a:r>
            <a:r>
              <a:rPr lang="en-GB" sz="6400" b="1" u="sng" dirty="0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 </a:t>
            </a: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Gwybodaeth</a:t>
            </a:r>
            <a:r>
              <a:rPr lang="en-GB" sz="6400" b="1" u="sng" dirty="0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 </a:t>
            </a: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mewn</a:t>
            </a:r>
            <a:r>
              <a:rPr lang="en-GB" sz="6400" b="1" u="sng" dirty="0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 </a:t>
            </a: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Addysg</a:t>
            </a:r>
            <a:r>
              <a:rPr lang="en-GB" sz="6400" b="1" u="sng" dirty="0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 </a:t>
            </a: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Uwch</a:t>
            </a:r>
            <a:r>
              <a:rPr lang="en-GB" sz="6400" b="1" u="sng" dirty="0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 y </a:t>
            </a: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Gymdeithas</a:t>
            </a:r>
            <a:r>
              <a:rPr lang="en-GB" sz="6400" b="1" u="sng" dirty="0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 </a:t>
            </a:r>
            <a:endParaRPr lang="en-GB" sz="6400" dirty="0">
              <a:effectLst/>
              <a:latin typeface="Abadi" panose="020B06040201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Llyfrgelloedd</a:t>
            </a:r>
            <a:r>
              <a:rPr lang="en-GB" sz="6400" b="1" u="sng" dirty="0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 </a:t>
            </a: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Colegau</a:t>
            </a:r>
            <a:r>
              <a:rPr lang="en-GB" sz="6400" b="1" u="sng" dirty="0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 ac </a:t>
            </a: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Ymchwil</a:t>
            </a:r>
            <a:r>
              <a:rPr lang="en-GB" sz="6400" b="1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Cwricwlwm</a:t>
            </a:r>
            <a:r>
              <a:rPr lang="en-GB" sz="6400" b="1" u="sng" dirty="0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 Newydd </a:t>
            </a: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ar</a:t>
            </a:r>
            <a:r>
              <a:rPr lang="en-GB" sz="6400" b="1" u="sng" dirty="0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 </a:t>
            </a: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Gyfer</a:t>
            </a:r>
            <a:r>
              <a:rPr lang="en-GB" sz="6400" b="1" u="sng" dirty="0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 </a:t>
            </a: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Llythrennedd</a:t>
            </a:r>
            <a:r>
              <a:rPr lang="en-GB" sz="6400" b="1" u="sng" dirty="0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 </a:t>
            </a: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Gwybodaeth</a:t>
            </a:r>
            <a:r>
              <a:rPr lang="en-GB" sz="6400" b="1" u="sng" dirty="0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,</a:t>
            </a:r>
            <a:endParaRPr lang="en-GB" sz="6400" dirty="0">
              <a:effectLst/>
              <a:latin typeface="Abadi" panose="020B06040201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6400" b="1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Fframwaith</a:t>
            </a:r>
            <a:r>
              <a:rPr lang="en-GB" sz="6400" b="1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6400" b="1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Gallu</a:t>
            </a:r>
            <a:r>
              <a:rPr lang="en-GB" sz="6400" b="1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6400" b="1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Digidol</a:t>
            </a:r>
            <a:r>
              <a:rPr lang="en-GB" sz="6400" b="1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JISC </a:t>
            </a:r>
            <a:endParaRPr lang="en-GB" sz="6400" dirty="0">
              <a:effectLst/>
              <a:latin typeface="Abadi" panose="020B06040201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Fframwaith</a:t>
            </a:r>
            <a:r>
              <a:rPr lang="en-GB" sz="6400" b="1" u="sng" dirty="0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 </a:t>
            </a: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Llythrennedd</a:t>
            </a:r>
            <a:r>
              <a:rPr lang="en-GB" sz="6400" b="1" u="sng" dirty="0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 </a:t>
            </a: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Dysgu</a:t>
            </a:r>
            <a:r>
              <a:rPr lang="en-GB" sz="6400" b="1" u="sng" dirty="0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 </a:t>
            </a:r>
            <a:r>
              <a:rPr lang="en-GB" sz="6400" b="1" u="sng" dirty="0" err="1">
                <a:solidFill>
                  <a:srgbClr val="0563C1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Digidol</a:t>
            </a:r>
            <a:r>
              <a:rPr lang="en-GB" sz="6400" b="1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9600" b="1" dirty="0"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 </a:t>
            </a:r>
            <a:r>
              <a:rPr lang="en-GB" sz="9600" b="1" dirty="0" err="1"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Dyfodol</a:t>
            </a:r>
            <a:r>
              <a:rPr lang="en-GB" sz="9600" b="1" dirty="0"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 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64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gallu</a:t>
            </a:r>
            <a:r>
              <a:rPr lang="en-GB" sz="64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gwneud</a:t>
            </a:r>
            <a:r>
              <a:rPr lang="en-GB" sz="64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broses </a:t>
            </a:r>
            <a:r>
              <a:rPr lang="en-GB" sz="64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ddysgu</a:t>
            </a:r>
            <a:r>
              <a:rPr lang="en-GB" sz="64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64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fwy</a:t>
            </a:r>
            <a:r>
              <a:rPr lang="en-GB" sz="64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rhyngweithiol</a:t>
            </a:r>
            <a:r>
              <a:rPr lang="en-GB" sz="64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64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effeithiol</a:t>
            </a:r>
            <a:endParaRPr lang="en-GB" sz="6400" dirty="0">
              <a:effectLst/>
              <a:latin typeface="Abadi" panose="020B06040201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64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Disgyblion</a:t>
            </a:r>
            <a:r>
              <a:rPr lang="en-GB" sz="64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64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gallu</a:t>
            </a:r>
            <a:r>
              <a:rPr lang="en-GB" sz="64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ymgysylltu</a:t>
            </a:r>
            <a:r>
              <a:rPr lang="en-GB" sz="64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fwy</a:t>
            </a:r>
            <a:r>
              <a:rPr lang="en-GB" sz="64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64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mwynhau</a:t>
            </a:r>
            <a:r>
              <a:rPr lang="en-GB" sz="64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dysgu</a:t>
            </a:r>
            <a:endParaRPr lang="en-GB" sz="6400" dirty="0">
              <a:effectLst/>
              <a:latin typeface="Abadi" panose="020B06040201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400" dirty="0"/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23077C24-0AA0-A03B-962F-76A0CBC4835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7319" y="2359137"/>
            <a:ext cx="2246019" cy="2139725"/>
          </a:xfrm>
          <a:prstGeom prst="rect">
            <a:avLst/>
          </a:prstGeom>
        </p:spPr>
      </p:pic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F8F9421F-4F73-0D7C-D6DA-9101EF0320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324094" t="-160938" r="-324094" b="-160938"/>
          <a:stretch>
            <a:fillRect/>
          </a:stretch>
        </p:blipFill>
        <p:spPr>
          <a:xfrm>
            <a:off x="8920900" y="4872475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50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904"/>
    </mc:Choice>
    <mc:Fallback xmlns="">
      <p:transition spd="slow" advTm="469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3379779E-7493-8F49-7357-808DC56D118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>
          <a:xfrm>
            <a:off x="1" y="10"/>
            <a:ext cx="12072256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E09B88-76C9-7F54-6081-03792B014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pPr algn="ctr"/>
            <a:r>
              <a:rPr lang="en-GB" sz="48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Meddwl</a:t>
            </a:r>
            <a:r>
              <a:rPr lang="en-GB" sz="4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8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</a:t>
            </a:r>
            <a:r>
              <a:rPr lang="en-GB" sz="4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8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feirniadol</a:t>
            </a:r>
            <a:endParaRPr lang="en-GB" sz="4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9654050-4F29-AB36-1C69-F354287EA7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228" y="2514618"/>
            <a:ext cx="10363199" cy="37427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200" b="1" dirty="0">
                <a:latin typeface="Abadi" panose="020B0604020104020204" pitchFamily="34" charset="0"/>
              </a:rPr>
              <a:t>Mae </a:t>
            </a:r>
            <a:r>
              <a:rPr lang="en-US" sz="2200" b="1" dirty="0" err="1">
                <a:latin typeface="Abadi" panose="020B0604020104020204" pitchFamily="34" charset="0"/>
              </a:rPr>
              <a:t>meddwl</a:t>
            </a:r>
            <a:r>
              <a:rPr lang="en-US" sz="2200" b="1" dirty="0">
                <a:latin typeface="Abadi" panose="020B0604020104020204" pitchFamily="34" charset="0"/>
              </a:rPr>
              <a:t> </a:t>
            </a:r>
            <a:r>
              <a:rPr lang="en-US" sz="2200" b="1" dirty="0" err="1">
                <a:latin typeface="Abadi" panose="020B0604020104020204" pitchFamily="34" charset="0"/>
              </a:rPr>
              <a:t>yn</a:t>
            </a:r>
            <a:r>
              <a:rPr lang="en-US" sz="2200" b="1" dirty="0">
                <a:latin typeface="Abadi" panose="020B0604020104020204" pitchFamily="34" charset="0"/>
              </a:rPr>
              <a:t> </a:t>
            </a:r>
            <a:r>
              <a:rPr lang="en-US" sz="2200" b="1" dirty="0" err="1">
                <a:latin typeface="Abadi" panose="020B0604020104020204" pitchFamily="34" charset="0"/>
              </a:rPr>
              <a:t>feirniadol</a:t>
            </a:r>
            <a:r>
              <a:rPr lang="en-US" sz="2200" b="1" dirty="0">
                <a:latin typeface="Abadi" panose="020B0604020104020204" pitchFamily="34" charset="0"/>
              </a:rPr>
              <a:t> </a:t>
            </a:r>
            <a:r>
              <a:rPr lang="en-US" sz="2200" b="1" dirty="0" err="1">
                <a:latin typeface="Abadi" panose="020B0604020104020204" pitchFamily="34" charset="0"/>
              </a:rPr>
              <a:t>yn</a:t>
            </a:r>
            <a:r>
              <a:rPr lang="en-US" sz="2200" b="1" dirty="0">
                <a:latin typeface="Abadi" panose="020B0604020104020204" pitchFamily="34" charset="0"/>
              </a:rPr>
              <a:t> </a:t>
            </a:r>
            <a:r>
              <a:rPr lang="en-US" sz="2200" b="1" dirty="0" err="1">
                <a:latin typeface="Abadi" panose="020B0604020104020204" pitchFamily="34" charset="0"/>
              </a:rPr>
              <a:t>bwysig</a:t>
            </a:r>
            <a:r>
              <a:rPr lang="en-US" sz="2200" b="1" dirty="0">
                <a:latin typeface="Abadi" panose="020B0604020104020204" pitchFamily="34" charset="0"/>
              </a:rPr>
              <a:t> o </a:t>
            </a:r>
            <a:r>
              <a:rPr lang="en-US" sz="2200" b="1" dirty="0" err="1">
                <a:latin typeface="Abadi" panose="020B0604020104020204" pitchFamily="34" charset="0"/>
              </a:rPr>
              <a:t>fewn</a:t>
            </a:r>
            <a:r>
              <a:rPr lang="en-US" sz="2200" b="1" dirty="0">
                <a:latin typeface="Abadi" panose="020B0604020104020204" pitchFamily="34" charset="0"/>
              </a:rPr>
              <a:t> y </a:t>
            </a:r>
            <a:r>
              <a:rPr lang="en-US" sz="2200" b="1" dirty="0" err="1">
                <a:latin typeface="Abadi" panose="020B0604020104020204" pitchFamily="34" charset="0"/>
              </a:rPr>
              <a:t>prifysgol</a:t>
            </a:r>
            <a:r>
              <a:rPr lang="en-US" sz="2200" b="1" dirty="0">
                <a:latin typeface="Abadi" panose="020B0604020104020204" pitchFamily="34" charset="0"/>
              </a:rPr>
              <a:t> </a:t>
            </a:r>
            <a:r>
              <a:rPr lang="en-US" sz="2200" b="1" dirty="0" err="1">
                <a:latin typeface="Abadi" panose="020B0604020104020204" pitchFamily="34" charset="0"/>
              </a:rPr>
              <a:t>oherwydd</a:t>
            </a:r>
            <a:r>
              <a:rPr lang="en-US" sz="2200" b="1" dirty="0">
                <a:latin typeface="Abadi" panose="020B0604020104020204" pitchFamily="34" charset="0"/>
              </a:rPr>
              <a:t> </a:t>
            </a:r>
            <a:r>
              <a:rPr lang="en-US" sz="2200" b="1" dirty="0" err="1">
                <a:latin typeface="Abadi" panose="020B0604020104020204" pitchFamily="34" charset="0"/>
              </a:rPr>
              <a:t>mae’n</a:t>
            </a:r>
            <a:r>
              <a:rPr lang="en-US" sz="2200" b="1" dirty="0">
                <a:latin typeface="Abadi" panose="020B0604020104020204" pitchFamily="34" charset="0"/>
              </a:rPr>
              <a:t> </a:t>
            </a:r>
            <a:r>
              <a:rPr lang="en-US" sz="2200" b="1" dirty="0" err="1">
                <a:latin typeface="Abadi" panose="020B0604020104020204" pitchFamily="34" charset="0"/>
              </a:rPr>
              <a:t>helpu</a:t>
            </a:r>
            <a:r>
              <a:rPr lang="en-US" sz="2200" b="1" dirty="0">
                <a:latin typeface="Abadi" panose="020B0604020104020204" pitchFamily="34" charset="0"/>
              </a:rPr>
              <a:t>; </a:t>
            </a:r>
          </a:p>
          <a:p>
            <a:r>
              <a:rPr lang="en-US" sz="2000" dirty="0" err="1">
                <a:latin typeface="Abadi" panose="020B0604020104020204" pitchFamily="34" charset="0"/>
              </a:rPr>
              <a:t>asesu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gwybodaeth</a:t>
            </a:r>
            <a:r>
              <a:rPr lang="en-US" sz="2000" dirty="0">
                <a:latin typeface="Abadi" panose="020B0604020104020204" pitchFamily="34" charset="0"/>
              </a:rPr>
              <a:t> er </a:t>
            </a:r>
            <a:r>
              <a:rPr lang="en-US" sz="2000" dirty="0" err="1">
                <a:latin typeface="Abadi" panose="020B0604020104020204" pitchFamily="34" charset="0"/>
              </a:rPr>
              <a:t>mwyn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dod</a:t>
            </a:r>
            <a:r>
              <a:rPr lang="en-US" sz="2000" dirty="0">
                <a:latin typeface="Abadi" panose="020B0604020104020204" pitchFamily="34" charset="0"/>
              </a:rPr>
              <a:t> I </a:t>
            </a:r>
            <a:r>
              <a:rPr lang="en-US" sz="2000" dirty="0" err="1">
                <a:latin typeface="Abadi" panose="020B0604020104020204" pitchFamily="34" charset="0"/>
              </a:rPr>
              <a:t>casgliad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ar</a:t>
            </a:r>
            <a:r>
              <a:rPr lang="en-US" sz="2000" dirty="0">
                <a:latin typeface="Abadi" panose="020B0604020104020204" pitchFamily="34" charset="0"/>
              </a:rPr>
              <a:t> y </a:t>
            </a:r>
            <a:r>
              <a:rPr lang="en-US" sz="2000" dirty="0" err="1">
                <a:latin typeface="Abadi" panose="020B0604020104020204" pitchFamily="34" charset="0"/>
              </a:rPr>
              <a:t>canlyniad</a:t>
            </a:r>
            <a:r>
              <a:rPr lang="en-US" sz="2000" dirty="0">
                <a:latin typeface="Abadi" panose="020B0604020104020204" pitchFamily="34" charset="0"/>
              </a:rPr>
              <a:t>. </a:t>
            </a:r>
          </a:p>
          <a:p>
            <a:r>
              <a:rPr lang="en-US" sz="2000" dirty="0" err="1">
                <a:latin typeface="Abadi" panose="020B0604020104020204" pitchFamily="34" charset="0"/>
              </a:rPr>
              <a:t>yn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siapio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ein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gwerthoedd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a'ch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agweddau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eich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hun</a:t>
            </a:r>
            <a:endParaRPr lang="en-US" sz="2000" dirty="0">
              <a:latin typeface="Abadi" panose="020B0604020104020204" pitchFamily="34" charset="0"/>
            </a:endParaRPr>
          </a:p>
          <a:p>
            <a:r>
              <a:rPr lang="en-US" sz="2000" dirty="0" err="1">
                <a:latin typeface="Abadi" panose="020B0604020104020204" pitchFamily="34" charset="0"/>
              </a:rPr>
              <a:t>Crynhoi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gwybodaeth</a:t>
            </a:r>
            <a:r>
              <a:rPr lang="en-US" sz="2000" dirty="0">
                <a:latin typeface="Abadi" panose="020B0604020104020204" pitchFamily="34" charset="0"/>
              </a:rPr>
              <a:t> er </a:t>
            </a:r>
            <a:r>
              <a:rPr lang="en-US" sz="2000" dirty="0" err="1">
                <a:latin typeface="Abadi" panose="020B0604020104020204" pitchFamily="34" charset="0"/>
              </a:rPr>
              <a:t>mwyn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iddo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fod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yn</a:t>
            </a:r>
            <a:r>
              <a:rPr lang="en-US" sz="2000" dirty="0">
                <a:latin typeface="Abadi" panose="020B0604020104020204" pitchFamily="34" charset="0"/>
              </a:rPr>
              <a:t> addas I fi</a:t>
            </a:r>
          </a:p>
          <a:p>
            <a:r>
              <a:rPr lang="en-US" sz="2000" dirty="0" err="1">
                <a:latin typeface="Abadi" panose="020B0604020104020204" pitchFamily="34" charset="0"/>
              </a:rPr>
              <a:t>Mae'n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cynnwys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dadansoddi</a:t>
            </a:r>
            <a:r>
              <a:rPr lang="en-US" sz="2000" dirty="0">
                <a:latin typeface="Abadi" panose="020B0604020104020204" pitchFamily="34" charset="0"/>
              </a:rPr>
              <a:t> a </a:t>
            </a:r>
            <a:r>
              <a:rPr lang="en-US" sz="2000" dirty="0" err="1">
                <a:latin typeface="Abadi" panose="020B0604020104020204" pitchFamily="34" charset="0"/>
              </a:rPr>
              <a:t>gwerthuso'r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hyn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rydych</a:t>
            </a:r>
            <a:r>
              <a:rPr lang="en-US" sz="2000" dirty="0">
                <a:latin typeface="Abadi" panose="020B0604020104020204" pitchFamily="34" charset="0"/>
              </a:rPr>
              <a:t> chi </a:t>
            </a:r>
            <a:r>
              <a:rPr lang="en-US" sz="2000" dirty="0" err="1">
                <a:latin typeface="Abadi" panose="020B0604020104020204" pitchFamily="34" charset="0"/>
              </a:rPr>
              <a:t>wedi'i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ddysgu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i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ddatblygu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eich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dadl</a:t>
            </a:r>
            <a:r>
              <a:rPr lang="en-US" sz="2000" dirty="0">
                <a:latin typeface="Abadi" panose="020B0604020104020204" pitchFamily="34" charset="0"/>
              </a:rPr>
              <a:t> neu </a:t>
            </a:r>
            <a:r>
              <a:rPr lang="en-US" sz="2000" dirty="0" err="1">
                <a:latin typeface="Abadi" panose="020B0604020104020204" pitchFamily="34" charset="0"/>
              </a:rPr>
              <a:t>eich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safbwynt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eich</a:t>
            </a:r>
            <a:r>
              <a:rPr lang="en-US" sz="2000" dirty="0">
                <a:latin typeface="Abadi" panose="020B0604020104020204" pitchFamily="34" charset="0"/>
              </a:rPr>
              <a:t> </a:t>
            </a:r>
            <a:r>
              <a:rPr lang="en-US" sz="2000" dirty="0" err="1">
                <a:latin typeface="Abadi" panose="020B0604020104020204" pitchFamily="34" charset="0"/>
              </a:rPr>
              <a:t>hun</a:t>
            </a:r>
            <a:r>
              <a:rPr lang="en-US" sz="2000" dirty="0">
                <a:latin typeface="Abadi" panose="020B0604020104020204" pitchFamily="34" charset="0"/>
              </a:rPr>
              <a:t>.</a:t>
            </a:r>
            <a:br>
              <a:rPr lang="en-GB" sz="1400" b="0" i="0" u="none" strike="noStrike" dirty="0">
                <a:solidFill>
                  <a:srgbClr val="4007A2"/>
                </a:solidFill>
                <a:effectLst/>
                <a:latin typeface="Abadi" panose="020B0604020104020204" pitchFamily="34" charset="0"/>
                <a:hlinkClick r:id="rId5"/>
              </a:rPr>
            </a:br>
            <a:r>
              <a:rPr lang="en-US" sz="2000" dirty="0">
                <a:latin typeface="Abadi" panose="020B0604020104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2200" b="1" dirty="0" err="1">
                <a:latin typeface="Abadi" panose="020B0604020104020204" pitchFamily="34" charset="0"/>
              </a:rPr>
              <a:t>Yn</a:t>
            </a:r>
            <a:r>
              <a:rPr lang="en-US" sz="2200" b="1" dirty="0">
                <a:latin typeface="Abadi" panose="020B0604020104020204" pitchFamily="34" charset="0"/>
              </a:rPr>
              <a:t> y </a:t>
            </a:r>
            <a:r>
              <a:rPr lang="en-US" sz="2200" b="1" dirty="0" err="1">
                <a:latin typeface="Abadi" panose="020B0604020104020204" pitchFamily="34" charset="0"/>
              </a:rPr>
              <a:t>dyfodol</a:t>
            </a:r>
            <a:r>
              <a:rPr lang="en-US" sz="2200" b="1" dirty="0">
                <a:latin typeface="Abadi" panose="020B0604020104020204" pitchFamily="34" charset="0"/>
              </a:rPr>
              <a:t>? </a:t>
            </a:r>
          </a:p>
          <a:p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gallu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feddwl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allan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sefyllfaoedd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fi’n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credu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sefyllfa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arferol</a:t>
            </a:r>
            <a:endParaRPr lang="en-GB" sz="2000" dirty="0">
              <a:effectLst/>
              <a:latin typeface="Abadi" panose="020B06040201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gallu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datrys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dadlau’r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plant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mewn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gwahanol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ffyrdd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er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mwyn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iddo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fod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addas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Iddyn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nhw</a:t>
            </a:r>
            <a:endParaRPr lang="en-US" sz="2400" dirty="0">
              <a:latin typeface="Abadi" panose="020B0604020104020204" pitchFamily="34" charset="0"/>
            </a:endParaRP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D1897505-0E59-5AE1-F6A3-3C6D1E57875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1230" y="115544"/>
            <a:ext cx="2928256" cy="2318657"/>
          </a:xfrm>
          <a:prstGeom prst="rect">
            <a:avLst/>
          </a:prstGeom>
        </p:spPr>
      </p:pic>
      <p:pic>
        <p:nvPicPr>
          <p:cNvPr id="43" name="Audio 42">
            <a:hlinkClick r:id="" action="ppaction://media"/>
            <a:extLst>
              <a:ext uri="{FF2B5EF4-FFF2-40B4-BE49-F238E27FC236}">
                <a16:creationId xmlns:a16="http://schemas.microsoft.com/office/drawing/2014/main" id="{CF42B451-22E4-7F5B-C633-E79FAEFD50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324094" t="-160938" r="-324094" b="-160938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969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424"/>
    </mc:Choice>
    <mc:Fallback xmlns="">
      <p:transition spd="slow" advTm="554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C7706D93-B8DF-3B70-9806-6278EFCF7A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FF0CFA-0B0D-435F-C351-7E6AC03BE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/>
              <a:t>CASGLIAD </a:t>
            </a:r>
            <a:endParaRPr lang="en-US" sz="500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FE1E9B-1028-A703-80D3-74FE20ABFB82}"/>
              </a:ext>
            </a:extLst>
          </p:cNvPr>
          <p:cNvSpPr txBox="1"/>
          <p:nvPr/>
        </p:nvSpPr>
        <p:spPr>
          <a:xfrm>
            <a:off x="841248" y="3502152"/>
            <a:ext cx="10506456" cy="26700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badi" panose="020B0604020104020204" pitchFamily="34" charset="0"/>
              </a:rPr>
              <a:t>Bod y </a:t>
            </a:r>
            <a:r>
              <a:rPr lang="en-US" sz="2400" dirty="0" err="1">
                <a:latin typeface="Abadi" panose="020B0604020104020204" pitchFamily="34" charset="0"/>
              </a:rPr>
              <a:t>sgiliau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yma</a:t>
            </a:r>
            <a:r>
              <a:rPr lang="en-US" sz="2400" dirty="0">
                <a:latin typeface="Abadi" panose="020B0604020104020204" pitchFamily="34" charset="0"/>
              </a:rPr>
              <a:t> HANFODOL </a:t>
            </a:r>
            <a:r>
              <a:rPr lang="en-US" sz="2400" dirty="0" err="1">
                <a:latin typeface="Abadi" panose="020B0604020104020204" pitchFamily="34" charset="0"/>
              </a:rPr>
              <a:t>ar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gyfer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llwyddiant</a:t>
            </a:r>
            <a:endParaRPr lang="en-US" sz="2400" dirty="0">
              <a:latin typeface="Abadi" panose="020B0604020104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 err="1">
                <a:latin typeface="Abadi" panose="020B0604020104020204" pitchFamily="34" charset="0"/>
              </a:rPr>
              <a:t>Ers</a:t>
            </a:r>
            <a:r>
              <a:rPr lang="en-US" sz="2400" dirty="0">
                <a:latin typeface="Abadi" panose="020B0604020104020204" pitchFamily="34" charset="0"/>
              </a:rPr>
              <a:t> I covid-19, </a:t>
            </a:r>
            <a:r>
              <a:rPr lang="en-US" sz="2400" dirty="0" err="1">
                <a:latin typeface="Abadi" panose="020B0604020104020204" pitchFamily="34" charset="0"/>
              </a:rPr>
              <a:t>mae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ein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byd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yn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fwy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dibynnol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ar</a:t>
            </a:r>
            <a:r>
              <a:rPr lang="en-US" sz="2400" dirty="0">
                <a:latin typeface="Abadi" panose="020B0604020104020204" pitchFamily="34" charset="0"/>
              </a:rPr>
              <a:t> y </a:t>
            </a:r>
            <a:r>
              <a:rPr lang="en-US" sz="2400" dirty="0" err="1">
                <a:latin typeface="Abadi" panose="020B0604020104020204" pitchFamily="34" charset="0"/>
              </a:rPr>
              <a:t>sgiliau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yma</a:t>
            </a:r>
            <a:endParaRPr lang="en-US" sz="2400" dirty="0">
              <a:latin typeface="Abadi" panose="020B0604020104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badi" panose="020B0604020104020204" pitchFamily="34" charset="0"/>
              </a:rPr>
              <a:t>Mae </a:t>
            </a:r>
            <a:r>
              <a:rPr lang="en-US" sz="2400" dirty="0" err="1">
                <a:latin typeface="Abadi" panose="020B0604020104020204" pitchFamily="34" charset="0"/>
              </a:rPr>
              <a:t>yna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llawer</a:t>
            </a:r>
            <a:r>
              <a:rPr lang="en-US" sz="2400" dirty="0">
                <a:latin typeface="Abadi" panose="020B0604020104020204" pitchFamily="34" charset="0"/>
              </a:rPr>
              <a:t> o </a:t>
            </a:r>
            <a:r>
              <a:rPr lang="en-US" sz="2400" dirty="0" err="1">
                <a:latin typeface="Abadi" panose="020B0604020104020204" pitchFamily="34" charset="0"/>
              </a:rPr>
              <a:t>fframweithiau</a:t>
            </a:r>
            <a:r>
              <a:rPr lang="en-US" sz="2400" dirty="0">
                <a:latin typeface="Abadi" panose="020B0604020104020204" pitchFamily="34" charset="0"/>
              </a:rPr>
              <a:t> I </a:t>
            </a:r>
            <a:r>
              <a:rPr lang="en-US" sz="2400" dirty="0" err="1">
                <a:latin typeface="Abadi" panose="020B0604020104020204" pitchFamily="34" charset="0"/>
              </a:rPr>
              <a:t>helpu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unigolion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sydd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eisiau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cymorth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 err="1">
                <a:latin typeface="Abadi" panose="020B0604020104020204" pitchFamily="34" charset="0"/>
              </a:rPr>
              <a:t>Hollbwysig</a:t>
            </a:r>
            <a:r>
              <a:rPr lang="en-US" sz="2400" dirty="0">
                <a:latin typeface="Abadi" panose="020B0604020104020204" pitchFamily="34" charset="0"/>
              </a:rPr>
              <a:t> bod plant </a:t>
            </a:r>
            <a:r>
              <a:rPr lang="en-US" sz="2400" dirty="0" err="1">
                <a:latin typeface="Abadi" panose="020B0604020104020204" pitchFamily="34" charset="0"/>
              </a:rPr>
              <a:t>yn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cael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eu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ddysgu’r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sgiliau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yma</a:t>
            </a:r>
            <a:r>
              <a:rPr lang="en-US" sz="2400" dirty="0">
                <a:latin typeface="Abadi" panose="020B0604020104020204" pitchFamily="34" charset="0"/>
              </a:rPr>
              <a:t> o </a:t>
            </a:r>
            <a:r>
              <a:rPr lang="en-US" sz="2400" dirty="0" err="1">
                <a:latin typeface="Abadi" panose="020B0604020104020204" pitchFamily="34" charset="0"/>
              </a:rPr>
              <a:t>fewn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yr</a:t>
            </a:r>
            <a:r>
              <a:rPr lang="en-US" sz="2400" dirty="0">
                <a:latin typeface="Abadi" panose="020B0604020104020204" pitchFamily="34" charset="0"/>
              </a:rPr>
              <a:t> </a:t>
            </a:r>
            <a:r>
              <a:rPr lang="en-US" sz="2400" dirty="0" err="1">
                <a:latin typeface="Abadi" panose="020B0604020104020204" pitchFamily="34" charset="0"/>
              </a:rPr>
              <a:t>ysgol</a:t>
            </a:r>
            <a:endParaRPr lang="en-US" sz="2400" dirty="0">
              <a:latin typeface="Abadi" panose="020B0604020104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11" name="Picture 10" descr="Text, whiteboard&#10;&#10;Description automatically generated">
            <a:extLst>
              <a:ext uri="{FF2B5EF4-FFF2-40B4-BE49-F238E27FC236}">
                <a16:creationId xmlns:a16="http://schemas.microsoft.com/office/drawing/2014/main" id="{43E39300-0F2B-7FD7-31AB-4943430D31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4543" y="407740"/>
            <a:ext cx="2960914" cy="2590800"/>
          </a:xfrm>
          <a:prstGeom prst="rect">
            <a:avLst/>
          </a:prstGeom>
        </p:spPr>
      </p:pic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9F1B08F7-2BA5-D5C6-BBC2-000E347679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24094" t="-160938" r="-324094" b="-160938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1739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8178"/>
    </mc:Choice>
    <mc:Fallback xmlns="">
      <p:transition spd="slow" advTm="181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FC005583-E7B1-3F8A-7F4D-1BC49A22A5E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3181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749206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071AA4-517A-EA67-565A-6D2489358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5468" y="251397"/>
            <a:ext cx="4901057" cy="1344975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Cynllun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Datblygu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llythrennedd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digidol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73474AF-ACD4-F2EF-1217-0A78AD0A82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0366" y="1985238"/>
            <a:ext cx="6528459" cy="37730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2C20ED-529C-C200-BFEC-BB07A3DD04C3}"/>
              </a:ext>
            </a:extLst>
          </p:cNvPr>
          <p:cNvSpPr txBox="1"/>
          <p:nvPr/>
        </p:nvSpPr>
        <p:spPr>
          <a:xfrm>
            <a:off x="892628" y="5333510"/>
            <a:ext cx="100692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0" i="0" dirty="0">
              <a:solidFill>
                <a:srgbClr val="0563C1"/>
              </a:solidFill>
              <a:effectLst/>
              <a:latin typeface="Roboto" panose="02000000000000000000" pitchFamily="2" charset="0"/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dirty="0">
              <a:solidFill>
                <a:srgbClr val="0563C1"/>
              </a:solidFill>
              <a:latin typeface="Roboto" panose="02000000000000000000" pitchFamily="2" charset="0"/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5E7BEB25-6CE9-F2DB-20D0-4D5F2942AB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24094" t="-160938" r="-324094" b="-160938"/>
          <a:stretch>
            <a:fillRect/>
          </a:stretch>
        </p:blipFill>
        <p:spPr>
          <a:xfrm>
            <a:off x="9147683" y="5187043"/>
            <a:ext cx="3040633" cy="1714500"/>
          </a:xfrm>
          <a:prstGeom prst="rect">
            <a:avLst/>
          </a:prstGeom>
        </p:spPr>
      </p:pic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F796E3A7-5A4C-FD61-E6C8-93309B33CA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9495669"/>
              </p:ext>
            </p:extLst>
          </p:nvPr>
        </p:nvGraphicFramePr>
        <p:xfrm>
          <a:off x="562090" y="1596372"/>
          <a:ext cx="11067815" cy="477782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213563">
                  <a:extLst>
                    <a:ext uri="{9D8B030D-6E8A-4147-A177-3AD203B41FA5}">
                      <a16:colId xmlns:a16="http://schemas.microsoft.com/office/drawing/2014/main" val="3057587198"/>
                    </a:ext>
                  </a:extLst>
                </a:gridCol>
                <a:gridCol w="2213563">
                  <a:extLst>
                    <a:ext uri="{9D8B030D-6E8A-4147-A177-3AD203B41FA5}">
                      <a16:colId xmlns:a16="http://schemas.microsoft.com/office/drawing/2014/main" val="1505608325"/>
                    </a:ext>
                  </a:extLst>
                </a:gridCol>
                <a:gridCol w="2213563">
                  <a:extLst>
                    <a:ext uri="{9D8B030D-6E8A-4147-A177-3AD203B41FA5}">
                      <a16:colId xmlns:a16="http://schemas.microsoft.com/office/drawing/2014/main" val="3658227990"/>
                    </a:ext>
                  </a:extLst>
                </a:gridCol>
                <a:gridCol w="2213563">
                  <a:extLst>
                    <a:ext uri="{9D8B030D-6E8A-4147-A177-3AD203B41FA5}">
                      <a16:colId xmlns:a16="http://schemas.microsoft.com/office/drawing/2014/main" val="1806802018"/>
                    </a:ext>
                  </a:extLst>
                </a:gridCol>
                <a:gridCol w="2213563">
                  <a:extLst>
                    <a:ext uri="{9D8B030D-6E8A-4147-A177-3AD203B41FA5}">
                      <a16:colId xmlns:a16="http://schemas.microsoft.com/office/drawing/2014/main" val="3484383138"/>
                    </a:ext>
                  </a:extLst>
                </a:gridCol>
              </a:tblGrid>
              <a:tr h="10186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Beth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ydw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i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eisiau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/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angen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dysgu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?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Beth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sydd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angen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i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fi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wneud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er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mwyn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llwyddo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? 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Pa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adnoddau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neu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gefnogaeth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fydd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angen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arna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i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? 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Beth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fydd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fy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meini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prawf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llwyddiant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?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Dyddiadau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targed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ar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gyfer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adolygu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 a </a:t>
                      </a:r>
                      <a:r>
                        <a:rPr lang="en-GB" sz="2000" b="1" kern="1200" dirty="0" err="1">
                          <a:solidFill>
                            <a:schemeClr val="lt1"/>
                          </a:solidFill>
                          <a:effectLst/>
                        </a:rPr>
                        <a:t>chwblhau</a:t>
                      </a: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</a:rPr>
                        <a:t>. 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2656885"/>
                  </a:ext>
                </a:extLst>
              </a:tr>
              <a:tr h="72103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Rheoli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gwybodaeth</a:t>
                      </a:r>
                      <a:r>
                        <a:rPr lang="en-GB" sz="16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Gofyn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fwy</a:t>
                      </a:r>
                      <a:r>
                        <a:rPr lang="en-GB" sz="1600" dirty="0"/>
                        <a:t> o </a:t>
                      </a:r>
                      <a:r>
                        <a:rPr lang="en-GB" sz="1600" dirty="0" err="1"/>
                        <a:t>gwestiynau</a:t>
                      </a:r>
                      <a:r>
                        <a:rPr lang="en-GB" sz="1600" dirty="0"/>
                        <a:t> am y </a:t>
                      </a:r>
                      <a:r>
                        <a:rPr lang="en-GB" sz="1600" dirty="0" err="1"/>
                        <a:t>pwnc</a:t>
                      </a:r>
                      <a:r>
                        <a:rPr lang="en-GB" sz="1600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Tiwtorion</a:t>
                      </a:r>
                      <a:r>
                        <a:rPr lang="en-GB" sz="16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Canolbwyntio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mwy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Erbyn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diwedd</a:t>
                      </a:r>
                      <a:r>
                        <a:rPr lang="en-GB" dirty="0"/>
                        <a:t> y </a:t>
                      </a:r>
                      <a:r>
                        <a:rPr lang="en-GB" dirty="0" err="1"/>
                        <a:t>flwyddyn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2101724"/>
                  </a:ext>
                </a:extLst>
              </a:tr>
              <a:tr h="55140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Creu </a:t>
                      </a:r>
                      <a:r>
                        <a:rPr lang="en-GB" sz="1600" dirty="0" err="1"/>
                        <a:t>gwybodaeth</a:t>
                      </a:r>
                      <a:r>
                        <a:rPr lang="en-GB" sz="16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Gofyn</a:t>
                      </a:r>
                      <a:r>
                        <a:rPr lang="en-GB" sz="1600" dirty="0"/>
                        <a:t> am </a:t>
                      </a:r>
                      <a:r>
                        <a:rPr lang="en-GB" sz="1600" dirty="0" err="1"/>
                        <a:t>cymorth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Llyfrau</a:t>
                      </a:r>
                      <a:r>
                        <a:rPr lang="en-GB" sz="16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Efallai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cael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mwy</a:t>
                      </a:r>
                      <a:r>
                        <a:rPr lang="en-GB" dirty="0"/>
                        <a:t> o </a:t>
                      </a:r>
                      <a:r>
                        <a:rPr lang="en-GB" dirty="0" err="1"/>
                        <a:t>terfynnau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amser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Erbyn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diwedd</a:t>
                      </a:r>
                      <a:r>
                        <a:rPr lang="en-GB" dirty="0"/>
                        <a:t> y </a:t>
                      </a:r>
                      <a:r>
                        <a:rPr lang="en-GB" dirty="0" err="1"/>
                        <a:t>flwyddyn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4608037"/>
                  </a:ext>
                </a:extLst>
              </a:tr>
              <a:tr h="93734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Adnabod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fy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mynediad</a:t>
                      </a:r>
                      <a:r>
                        <a:rPr lang="en-GB" sz="1600" dirty="0"/>
                        <a:t> I </a:t>
                      </a:r>
                      <a:r>
                        <a:rPr lang="en-GB" sz="1600" dirty="0" err="1"/>
                        <a:t>gwybodaeth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Ceisio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wefannau</a:t>
                      </a:r>
                      <a:r>
                        <a:rPr lang="en-GB" sz="1600" dirty="0"/>
                        <a:t> ac </a:t>
                      </a:r>
                      <a:r>
                        <a:rPr lang="en-GB" sz="1600" dirty="0" err="1"/>
                        <a:t>gwybodaeth</a:t>
                      </a:r>
                      <a:r>
                        <a:rPr lang="en-GB" sz="1600" dirty="0"/>
                        <a:t> Newydd er </a:t>
                      </a:r>
                      <a:r>
                        <a:rPr lang="en-GB" sz="1600" dirty="0" err="1"/>
                        <a:t>mwyn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magu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hyder</a:t>
                      </a:r>
                      <a:r>
                        <a:rPr lang="en-GB" sz="16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Cyfryngau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cymdeithasol</a:t>
                      </a:r>
                      <a:r>
                        <a:rPr lang="en-GB" sz="16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Osgoi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unrhywbeth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sydd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mynd</a:t>
                      </a:r>
                      <a:r>
                        <a:rPr lang="en-GB" dirty="0"/>
                        <a:t> I </a:t>
                      </a:r>
                      <a:r>
                        <a:rPr lang="en-GB" dirty="0" err="1"/>
                        <a:t>tynnu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sylw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mynd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allan</a:t>
                      </a:r>
                      <a:r>
                        <a:rPr lang="en-GB" dirty="0"/>
                        <a:t> I PAP1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7226325"/>
                  </a:ext>
                </a:extLst>
              </a:tr>
              <a:tr h="93734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Deall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os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yw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wefan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credadwy</a:t>
                      </a:r>
                      <a:r>
                        <a:rPr lang="en-GB" sz="1600" dirty="0"/>
                        <a:t> neu </a:t>
                      </a:r>
                      <a:r>
                        <a:rPr lang="en-GB" sz="1600" dirty="0" err="1"/>
                        <a:t>anghredadwy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Cymryd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cyrsiau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ar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lein</a:t>
                      </a:r>
                      <a:r>
                        <a:rPr lang="en-GB" sz="1600" dirty="0"/>
                        <a:t> er </a:t>
                      </a:r>
                      <a:r>
                        <a:rPr lang="en-GB" sz="1600" dirty="0" err="1"/>
                        <a:t>mwyn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gallu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gwella’r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sgil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Cefnogaeth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gyda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adnabod</a:t>
                      </a:r>
                      <a:r>
                        <a:rPr lang="en-GB" sz="1600" dirty="0"/>
                        <a:t> y </a:t>
                      </a:r>
                      <a:r>
                        <a:rPr lang="en-GB" sz="1600" dirty="0" err="1"/>
                        <a:t>gwahanol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feysydd</a:t>
                      </a:r>
                      <a:r>
                        <a:rPr lang="en-GB" sz="1600" dirty="0"/>
                        <a:t> y </a:t>
                      </a:r>
                      <a:r>
                        <a:rPr lang="en-GB" sz="1600" dirty="0" err="1"/>
                        <a:t>wefanau</a:t>
                      </a:r>
                      <a:r>
                        <a:rPr lang="en-GB" sz="16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Darllen</a:t>
                      </a:r>
                      <a:r>
                        <a:rPr lang="en-GB" dirty="0"/>
                        <a:t> a </a:t>
                      </a:r>
                      <a:r>
                        <a:rPr lang="en-GB" dirty="0" err="1"/>
                        <a:t>gwrando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mwy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diwedd</a:t>
                      </a:r>
                      <a:r>
                        <a:rPr lang="en-GB" dirty="0"/>
                        <a:t> y mis </a:t>
                      </a:r>
                      <a:r>
                        <a:rPr lang="en-GB" dirty="0" err="1"/>
                        <a:t>ar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gyfer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aseiniad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nesaf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36687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3206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17"/>
    </mc:Choice>
    <mc:Fallback xmlns="">
      <p:transition spd="slow" advTm="144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Background pattern">
            <a:extLst>
              <a:ext uri="{FF2B5EF4-FFF2-40B4-BE49-F238E27FC236}">
                <a16:creationId xmlns:a16="http://schemas.microsoft.com/office/drawing/2014/main" id="{DF77E527-0851-E585-E408-292E01B4816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3181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F18723-1F88-DFA2-2BE5-CC9140F94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Cynllun</a:t>
            </a: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Datblygu</a:t>
            </a: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en-GB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Meddwl</a:t>
            </a: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</a:t>
            </a: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Feirniadol</a:t>
            </a: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493DFEC9-44C9-8469-4AB9-36A691D56D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9706692"/>
              </p:ext>
            </p:extLst>
          </p:nvPr>
        </p:nvGraphicFramePr>
        <p:xfrm>
          <a:off x="517072" y="1507832"/>
          <a:ext cx="11457215" cy="511127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291443">
                  <a:extLst>
                    <a:ext uri="{9D8B030D-6E8A-4147-A177-3AD203B41FA5}">
                      <a16:colId xmlns:a16="http://schemas.microsoft.com/office/drawing/2014/main" val="3057587198"/>
                    </a:ext>
                  </a:extLst>
                </a:gridCol>
                <a:gridCol w="2291443">
                  <a:extLst>
                    <a:ext uri="{9D8B030D-6E8A-4147-A177-3AD203B41FA5}">
                      <a16:colId xmlns:a16="http://schemas.microsoft.com/office/drawing/2014/main" val="1505608325"/>
                    </a:ext>
                  </a:extLst>
                </a:gridCol>
                <a:gridCol w="2291443">
                  <a:extLst>
                    <a:ext uri="{9D8B030D-6E8A-4147-A177-3AD203B41FA5}">
                      <a16:colId xmlns:a16="http://schemas.microsoft.com/office/drawing/2014/main" val="3658227990"/>
                    </a:ext>
                  </a:extLst>
                </a:gridCol>
                <a:gridCol w="2291443">
                  <a:extLst>
                    <a:ext uri="{9D8B030D-6E8A-4147-A177-3AD203B41FA5}">
                      <a16:colId xmlns:a16="http://schemas.microsoft.com/office/drawing/2014/main" val="1806802018"/>
                    </a:ext>
                  </a:extLst>
                </a:gridCol>
                <a:gridCol w="2291443">
                  <a:extLst>
                    <a:ext uri="{9D8B030D-6E8A-4147-A177-3AD203B41FA5}">
                      <a16:colId xmlns:a16="http://schemas.microsoft.com/office/drawing/2014/main" val="3484383138"/>
                    </a:ext>
                  </a:extLst>
                </a:gridCol>
              </a:tblGrid>
              <a:tr h="139798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Beth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ydw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i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eisiau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/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angen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dysgu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?</a:t>
                      </a:r>
                    </a:p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Beth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sydd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angen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i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fi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wneud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er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mwyn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llwyddo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? </a:t>
                      </a:r>
                    </a:p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Pa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adnoddau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neu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gefnogaeth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fydd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angen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arna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i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? </a:t>
                      </a:r>
                    </a:p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Beth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fydd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fy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meini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prawf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llwyddiant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?</a:t>
                      </a:r>
                    </a:p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Dyddiadau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targed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ar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gyfer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adolygu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</a:rPr>
                        <a:t> a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</a:rPr>
                        <a:t>chwblhau</a:t>
                      </a:r>
                      <a:endParaRPr lang="en-GB" sz="1800" b="1" kern="1200" dirty="0">
                        <a:solidFill>
                          <a:schemeClr val="lt1"/>
                        </a:solidFill>
                        <a:effectLst/>
                      </a:endParaRP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2656885"/>
                  </a:ext>
                </a:extLst>
              </a:tr>
              <a:tr h="75672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Sut I </a:t>
                      </a:r>
                      <a:r>
                        <a:rPr lang="en-GB" sz="1600" dirty="0" err="1"/>
                        <a:t>ddatrys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problemau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Herio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fy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hun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fy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ngwaith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Tasgau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heriol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Gwrando</a:t>
                      </a:r>
                      <a:r>
                        <a:rPr lang="en-GB" sz="1600" dirty="0"/>
                        <a:t> a </a:t>
                      </a:r>
                      <a:r>
                        <a:rPr lang="en-GB" sz="1600" dirty="0" err="1"/>
                        <a:t>canolbwyntio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ar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safbwyntiau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eraill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well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Erbyn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diwedd</a:t>
                      </a:r>
                      <a:r>
                        <a:rPr lang="en-GB" dirty="0"/>
                        <a:t> y </a:t>
                      </a:r>
                      <a:r>
                        <a:rPr lang="en-GB" dirty="0" err="1"/>
                        <a:t>flwyddyn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2101724"/>
                  </a:ext>
                </a:extLst>
              </a:tr>
              <a:tr h="75672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Cyfathrebu’n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fwy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effeithlon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Gweithio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mwy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fel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tim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Wefannau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meddwl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feirniadol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Gweithio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gyda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mwy</a:t>
                      </a:r>
                      <a:r>
                        <a:rPr lang="en-GB" sz="1600" dirty="0"/>
                        <a:t> o </a:t>
                      </a:r>
                      <a:r>
                        <a:rPr lang="en-GB" sz="1600" dirty="0" err="1"/>
                        <a:t>bobl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Cyn</a:t>
                      </a:r>
                      <a:r>
                        <a:rPr lang="en-GB" dirty="0"/>
                        <a:t> I fi </a:t>
                      </a:r>
                      <a:r>
                        <a:rPr lang="en-GB" dirty="0" err="1"/>
                        <a:t>fynd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ar</a:t>
                      </a:r>
                      <a:r>
                        <a:rPr lang="en-GB" dirty="0"/>
                        <a:t> PAP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4608037"/>
                  </a:ext>
                </a:extLst>
              </a:tr>
              <a:tr h="75672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Sut I </a:t>
                      </a:r>
                      <a:r>
                        <a:rPr lang="en-GB" sz="1600" dirty="0" err="1"/>
                        <a:t>ddadansoddi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gwybodaeth</a:t>
                      </a:r>
                      <a:r>
                        <a:rPr lang="en-GB" sz="16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Gofyn</a:t>
                      </a:r>
                      <a:r>
                        <a:rPr lang="en-GB" sz="1600" dirty="0"/>
                        <a:t> am </a:t>
                      </a:r>
                      <a:r>
                        <a:rPr lang="en-GB" sz="1600" dirty="0" err="1"/>
                        <a:t>cymorth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tiwtor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Llyfrau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sydd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cefnogi’r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meddylfryd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Cymryd</a:t>
                      </a:r>
                      <a:r>
                        <a:rPr lang="en-GB" sz="1600" dirty="0"/>
                        <a:t> y </a:t>
                      </a:r>
                      <a:r>
                        <a:rPr lang="en-GB" sz="1600" dirty="0" err="1"/>
                        <a:t>cyfleoedd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sydd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cael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eu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chynnig</a:t>
                      </a:r>
                      <a:r>
                        <a:rPr lang="en-GB" sz="1600" dirty="0"/>
                        <a:t> er </a:t>
                      </a:r>
                      <a:r>
                        <a:rPr lang="en-GB" sz="1600" dirty="0" err="1"/>
                        <a:t>mwyn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gwella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Cyn</a:t>
                      </a:r>
                      <a:r>
                        <a:rPr lang="en-GB" dirty="0"/>
                        <a:t> I fi </a:t>
                      </a:r>
                      <a:r>
                        <a:rPr lang="en-GB" dirty="0" err="1"/>
                        <a:t>fynd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ar</a:t>
                      </a:r>
                      <a:r>
                        <a:rPr lang="en-GB" dirty="0"/>
                        <a:t> PAP1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7226325"/>
                  </a:ext>
                </a:extLst>
              </a:tr>
              <a:tr h="75672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Sut I </a:t>
                      </a:r>
                      <a:r>
                        <a:rPr lang="en-GB" sz="1600" dirty="0" err="1"/>
                        <a:t>wella’r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sgil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meddwl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feirniadol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Datblygu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fy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sgiliau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gwrando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trwy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darllen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fwy</a:t>
                      </a:r>
                      <a:r>
                        <a:rPr lang="en-GB" sz="1600" dirty="0"/>
                        <a:t>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Cyrsiau</a:t>
                      </a:r>
                      <a:r>
                        <a:rPr lang="en-GB" sz="1600" dirty="0"/>
                        <a:t>, er </a:t>
                      </a:r>
                      <a:r>
                        <a:rPr lang="en-GB" sz="1600" dirty="0" err="1"/>
                        <a:t>enghraifft</a:t>
                      </a:r>
                      <a:r>
                        <a:rPr lang="en-GB" sz="1600" dirty="0"/>
                        <a:t>, </a:t>
                      </a:r>
                      <a:r>
                        <a:rPr lang="en-GB" sz="1600" dirty="0" err="1"/>
                        <a:t>therapi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meddwl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Darllen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adnoddau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sydd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cael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eu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rhoi</a:t>
                      </a:r>
                      <a:r>
                        <a:rPr lang="en-GB" sz="1600" dirty="0"/>
                        <a:t> er </a:t>
                      </a:r>
                      <a:r>
                        <a:rPr lang="en-GB" sz="1600" dirty="0" err="1"/>
                        <a:t>mwyn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helpu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Erbyn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diwedd</a:t>
                      </a:r>
                      <a:r>
                        <a:rPr lang="en-GB" dirty="0"/>
                        <a:t> y </a:t>
                      </a:r>
                      <a:r>
                        <a:rPr lang="en-GB" dirty="0" err="1"/>
                        <a:t>flwyddyn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acedemaidd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3668758"/>
                  </a:ext>
                </a:extLst>
              </a:tr>
            </a:tbl>
          </a:graphicData>
        </a:graphic>
      </p:graphicFrame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94100CE0-BACC-E7DB-BAA9-3DA0C6B0E7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437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778"/>
    </mc:Choice>
    <mc:Fallback xmlns="">
      <p:transition spd="slow" advTm="147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Background pattern">
            <a:extLst>
              <a:ext uri="{FF2B5EF4-FFF2-40B4-BE49-F238E27FC236}">
                <a16:creationId xmlns:a16="http://schemas.microsoft.com/office/drawing/2014/main" id="{ACEA7FE8-BE24-D0A5-E311-9347289CD1D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31818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1103AE2-28EA-D5DB-1981-2C600F0273F0}"/>
              </a:ext>
            </a:extLst>
          </p:cNvPr>
          <p:cNvSpPr txBox="1"/>
          <p:nvPr/>
        </p:nvSpPr>
        <p:spPr>
          <a:xfrm>
            <a:off x="2503714" y="576943"/>
            <a:ext cx="72498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Rhestr</a:t>
            </a:r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cyfeirnodi</a:t>
            </a:r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B8AABA-970A-9729-D058-B90B80A99FAA}"/>
              </a:ext>
            </a:extLst>
          </p:cNvPr>
          <p:cNvSpPr txBox="1"/>
          <p:nvPr/>
        </p:nvSpPr>
        <p:spPr>
          <a:xfrm>
            <a:off x="642247" y="1375674"/>
            <a:ext cx="11201410" cy="58657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DYYOD – </a:t>
            </a:r>
            <a:r>
              <a:rPr lang="en-GB" sz="2000" b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rhestr</a:t>
            </a:r>
            <a:r>
              <a:rPr lang="en-GB" sz="20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cyfeirnodi</a:t>
            </a:r>
            <a:endParaRPr lang="en-GB" sz="2000" b="1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www.adobe.com/acrobat/hub/how-to/increase-your-digital-literacy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Last accessed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(0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5/12/22)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increase your digital literacy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dim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dyddiad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ysgrifennwr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How To Improve Critical Thinking Skills at Work in 6 Steps | Indeed.com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Last accessed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(06/12/22) Jamie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irt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improve critical thinking skills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12/12/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Diffinio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 </a:t>
            </a:r>
            <a:r>
              <a:rPr lang="en-GB" sz="18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llythrennedd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 </a:t>
            </a:r>
            <a:r>
              <a:rPr lang="en-GB" sz="18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digidol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 a </a:t>
            </a:r>
            <a:r>
              <a:rPr lang="en-GB" sz="18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llythrennedd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 </a:t>
            </a:r>
            <a:r>
              <a:rPr lang="en-GB" sz="18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gwybodaeth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 - </a:t>
            </a:r>
            <a:r>
              <a:rPr lang="en-GB" sz="18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Hyb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 </a:t>
            </a:r>
            <a:r>
              <a:rPr lang="en-GB" sz="18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Dysgu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 - </a:t>
            </a:r>
            <a:r>
              <a:rPr lang="en-GB" sz="18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Prifysgol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 </a:t>
            </a:r>
            <a:r>
              <a:rPr lang="en-GB" sz="18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Caerdydd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 (cardiff.ac.uk)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Last accessed; (05/12/22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diffinio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llythrennedd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digidol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llythrennedd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gwybodaeth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Prifysgol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Caerdydd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dim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dyddiad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https://www.ed.ac.uk/.../study-hub/learning-resources/critical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Last accessed; (07/12/22)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resources for critical thinking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dim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dyddiad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ysgrifennwr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What is digital literacy? - Digital literacy - WBQ National: Foundation KS4 Revision - BBC Bitesize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Last accessed; (08/12/22)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digital literacy?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Foundation KS4, dim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dyddiad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What are digital literacy skills? | Digital Wings (</a:t>
            </a:r>
            <a:r>
              <a:rPr lang="en-GB" sz="18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uk.barclays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Last accessed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(0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8/12/22)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digital literacy skills?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Barclays, dim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dyddiad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latin typeface="Abadi" panose="020B0604020104020204" pitchFamily="34" charset="0"/>
            </a:endParaRPr>
          </a:p>
          <a:p>
            <a:endParaRPr lang="en-GB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69D9F353-93C3-513B-6430-0882D0892A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193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01"/>
    </mc:Choice>
    <mc:Fallback xmlns="">
      <p:transition spd="slow" advTm="42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565</TotalTime>
  <Words>854</Words>
  <Application>Microsoft Office PowerPoint</Application>
  <PresentationFormat>Widescreen</PresentationFormat>
  <Paragraphs>109</Paragraphs>
  <Slides>8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Abadi</vt:lpstr>
      <vt:lpstr>Arial</vt:lpstr>
      <vt:lpstr>Calibri</vt:lpstr>
      <vt:lpstr>Calibri Light</vt:lpstr>
      <vt:lpstr>Roboto</vt:lpstr>
      <vt:lpstr>Office Theme</vt:lpstr>
      <vt:lpstr>Asesiad 2; Cynllunio a datblygu cyflwyniad fideo tri munud : </vt:lpstr>
      <vt:lpstr>Cyflwyniad; Beth ydw I yn siarad am heddiw?</vt:lpstr>
      <vt:lpstr>Llythrennedd digidol</vt:lpstr>
      <vt:lpstr>Meddwl yn feirniadol</vt:lpstr>
      <vt:lpstr>CASGLIAD </vt:lpstr>
      <vt:lpstr>Cynllun Datblygu- llythrennedd digidol  </vt:lpstr>
      <vt:lpstr>Cynllun Datblygu- Meddwl yn Feirniadol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Asesiad 2; Cynllunio a datblygu cyflwyniad fideo tri munud o hyd gyda’r paramedrau canlynol: </dc:title>
  <dc:creator>Macey Jones (2203347)</dc:creator>
  <cp:lastModifiedBy>Macey</cp:lastModifiedBy>
  <cp:revision>1</cp:revision>
  <dcterms:created xsi:type="dcterms:W3CDTF">2022-11-28T14:16:58Z</dcterms:created>
  <dcterms:modified xsi:type="dcterms:W3CDTF">2022-12-09T12:15:15Z</dcterms:modified>
</cp:coreProperties>
</file>