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6858000" cx="12192000"/>
  <p:notesSz cx="6858000" cy="9144000"/>
  <p:embeddedFontLst>
    <p:embeddedFont>
      <p:font typeface="Century Gothic"/>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C8AF3D0-3A41-419A-8C69-F22D72251427}">
  <a:tblStyle styleId="{BC8AF3D0-3A41-419A-8C69-F22D72251427}" styleName="Table_0">
    <a:wholeTbl>
      <a:tcTxStyle b="off" i="off">
        <a:font>
          <a:latin typeface="Century Gothic"/>
          <a:ea typeface="Century Gothic"/>
          <a:cs typeface="Century Gothic"/>
        </a:font>
        <a:schemeClr val="lt1"/>
      </a:tcTxStyle>
      <a:tcStyle>
        <a:tcBdr>
          <a:left>
            <a:ln cap="flat" cmpd="sng" w="9525">
              <a:solidFill>
                <a:srgbClr val="BAD2C9"/>
              </a:solidFill>
              <a:prstDash val="solid"/>
              <a:round/>
              <a:headEnd len="sm" w="sm" type="none"/>
              <a:tailEnd len="sm" w="sm" type="none"/>
            </a:ln>
          </a:left>
          <a:right>
            <a:ln cap="flat" cmpd="sng" w="9525">
              <a:solidFill>
                <a:srgbClr val="BAD2C9"/>
              </a:solidFill>
              <a:prstDash val="solid"/>
              <a:round/>
              <a:headEnd len="sm" w="sm" type="none"/>
              <a:tailEnd len="sm" w="sm" type="none"/>
            </a:ln>
          </a:right>
          <a:top>
            <a:ln cap="flat" cmpd="sng" w="9525">
              <a:solidFill>
                <a:srgbClr val="BAD2C9"/>
              </a:solidFill>
              <a:prstDash val="solid"/>
              <a:round/>
              <a:headEnd len="sm" w="sm" type="none"/>
              <a:tailEnd len="sm" w="sm" type="none"/>
            </a:ln>
          </a:top>
          <a:bottom>
            <a:ln cap="flat" cmpd="sng" w="9525">
              <a:solidFill>
                <a:srgbClr val="BAD2C9"/>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a:tcStyle>
        <a:fill>
          <a:solidFill>
            <a:schemeClr val="lt1">
              <a:alpha val="20000"/>
            </a:schemeClr>
          </a:solidFill>
        </a:fill>
      </a:tcStyle>
    </a:band1H>
    <a:band2H>
      <a:tcTxStyle/>
    </a:band2H>
    <a:band1V>
      <a:tcTxStyle/>
      <a:tcStyle>
        <a:fill>
          <a:solidFill>
            <a:schemeClr val="lt1">
              <a:alpha val="20000"/>
            </a:schemeClr>
          </a:solidFill>
        </a:fill>
      </a:tcStyle>
    </a:band1V>
    <a:band2V>
      <a:tcTxStyle/>
    </a:band2V>
    <a:lastCol>
      <a:tcTxStyle b="on" i="off"/>
      <a:tcStyle>
        <a:tcBdr>
          <a:left>
            <a:ln cap="flat" cmpd="sng" w="9525">
              <a:solidFill>
                <a:schemeClr val="lt1"/>
              </a:solidFill>
              <a:prstDash val="solid"/>
              <a:round/>
              <a:headEnd len="sm" w="sm" type="none"/>
              <a:tailEnd len="sm" w="sm" type="none"/>
            </a:ln>
          </a:left>
        </a:tcBdr>
      </a:tcStyle>
    </a:lastCol>
    <a:firstCol>
      <a:tcTxStyle b="on" i="off"/>
      <a:tcStyle>
        <a:tcBdr>
          <a:right>
            <a:ln cap="flat" cmpd="sng" w="9525">
              <a:solidFill>
                <a:schemeClr val="lt1"/>
              </a:solidFill>
              <a:prstDash val="solid"/>
              <a:round/>
              <a:headEnd len="sm" w="sm" type="none"/>
              <a:tailEnd len="sm" w="sm" type="none"/>
            </a:ln>
          </a:right>
        </a:tcBdr>
      </a:tcStyle>
    </a:firstCol>
    <a:lastRow>
      <a:tcTxStyle b="on" i="off"/>
      <a:tcStyle>
        <a:tcBdr>
          <a:top>
            <a:ln cap="flat" cmpd="sng" w="9525">
              <a:solidFill>
                <a:schemeClr val="lt1"/>
              </a:solidFill>
              <a:prstDash val="solid"/>
              <a:round/>
              <a:headEnd len="sm" w="sm" type="none"/>
              <a:tailEnd len="sm" w="sm" type="none"/>
            </a:ln>
          </a:top>
        </a:tcBdr>
        <a:fill>
          <a:solidFill>
            <a:srgbClr val="FFFFFF">
              <a:alpha val="0"/>
            </a:srgbClr>
          </a:solidFill>
        </a:fill>
      </a:tcStyle>
    </a:lastRow>
    <a:seCell>
      <a:tcTxStyle/>
      <a:tcStyle>
        <a:tcBdr>
          <a:left>
            <a:ln cap="flat" cmpd="sng" w="9525">
              <a:solidFill>
                <a:srgbClr val="000000">
                  <a:alpha val="0"/>
                </a:srgbClr>
              </a:solidFill>
              <a:prstDash val="solid"/>
              <a:round/>
              <a:headEnd len="sm" w="sm" type="none"/>
              <a:tailEnd len="sm" w="sm" type="none"/>
            </a:ln>
          </a:left>
          <a:top>
            <a:ln cap="flat" cmpd="sng" w="9525">
              <a:solidFill>
                <a:srgbClr val="000000">
                  <a:alpha val="0"/>
                </a:srgbClr>
              </a:solidFill>
              <a:prstDash val="solid"/>
              <a:round/>
              <a:headEnd len="sm" w="sm" type="none"/>
              <a:tailEnd len="sm" w="sm" type="none"/>
            </a:ln>
          </a:top>
        </a:tcBdr>
      </a:tcStyle>
    </a:seCell>
    <a:swCell>
      <a:tcTxStyle/>
      <a:tcStyle>
        <a:tcBdr>
          <a:right>
            <a:ln cap="flat" cmpd="sng" w="9525">
              <a:solidFill>
                <a:srgbClr val="000000">
                  <a:alpha val="0"/>
                </a:srgbClr>
              </a:solidFill>
              <a:prstDash val="solid"/>
              <a:round/>
              <a:headEnd len="sm" w="sm" type="none"/>
              <a:tailEnd len="sm" w="sm" type="none"/>
            </a:ln>
          </a:right>
          <a:top>
            <a:ln cap="flat" cmpd="sng" w="9525">
              <a:solidFill>
                <a:srgbClr val="000000">
                  <a:alpha val="0"/>
                </a:srgbClr>
              </a:solidFill>
              <a:prstDash val="solid"/>
              <a:round/>
              <a:headEnd len="sm" w="sm" type="none"/>
              <a:tailEnd len="sm" w="sm" type="none"/>
            </a:ln>
          </a:top>
        </a:tcBdr>
      </a:tcStyle>
    </a:swCell>
    <a:firstRow>
      <a:tcTxStyle b="on" i="off"/>
      <a:tcStyle>
        <a:tcBdr>
          <a:bottom>
            <a:ln cap="flat" cmpd="sng" w="9525">
              <a:solidFill>
                <a:schemeClr val="lt1"/>
              </a:solidFill>
              <a:prstDash val="solid"/>
              <a:round/>
              <a:headEnd len="sm" w="sm" type="none"/>
              <a:tailEnd len="sm" w="sm" type="none"/>
            </a:ln>
          </a:bottom>
        </a:tcBdr>
        <a:fill>
          <a:solidFill>
            <a:srgbClr val="FFFFFF">
              <a:alpha val="0"/>
            </a:srgbClr>
          </a:solidFill>
        </a:fill>
      </a:tcStyle>
    </a:firstRow>
    <a:neCell>
      <a:tcTxStyle/>
      <a:tcStyle>
        <a:tcBdr>
          <a:bottom>
            <a:ln cap="flat" cmpd="sng" w="9525">
              <a:solidFill>
                <a:srgbClr val="000000">
                  <a:alpha val="0"/>
                </a:srgbClr>
              </a:solidFill>
              <a:prstDash val="solid"/>
              <a:round/>
              <a:headEnd len="sm" w="sm" type="none"/>
              <a:tailEnd len="sm" w="sm" type="none"/>
            </a:ln>
          </a:bottom>
        </a:tcBdr>
      </a:tcStyle>
    </a:neCell>
    <a:nwCell>
      <a:tcTxStyle/>
    </a:nwCell>
  </a:tblStyle>
  <a:tblStyle styleId="{AA86F255-15E6-4EAA-B369-082F4D8E43CC}" styleName="Table_1">
    <a:wholeTbl>
      <a:tcTxStyle b="off" i="off">
        <a:font>
          <a:latin typeface="Century Gothic"/>
          <a:ea typeface="Century Gothic"/>
          <a:cs typeface="Century Gothic"/>
        </a:font>
        <a:schemeClr val="dk1"/>
      </a:tcTxStyle>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chemeClr val="accent4"/>
              </a:solidFill>
              <a:prstDash val="solid"/>
              <a:round/>
              <a:headEnd len="sm" w="sm" type="none"/>
              <a:tailEnd len="sm" w="sm" type="none"/>
            </a:ln>
          </a:insideH>
          <a:insideV>
            <a:ln cap="flat" cmpd="sng" w="9525">
              <a:solidFill>
                <a:schemeClr val="accent4"/>
              </a:solidFill>
              <a:prstDash val="solid"/>
              <a:round/>
              <a:headEnd len="sm" w="sm" type="none"/>
              <a:tailEnd len="sm" w="sm" type="none"/>
            </a:ln>
          </a:insideV>
        </a:tcBdr>
        <a:fill>
          <a:solidFill>
            <a:srgbClr val="FFFFFF">
              <a:alpha val="0"/>
            </a:srgbClr>
          </a:solidFill>
        </a:fill>
      </a:tcStyle>
    </a:wholeTbl>
    <a:band1H>
      <a:tcTxStyle/>
      <a:tcStyle>
        <a:fill>
          <a:solidFill>
            <a:schemeClr val="accent4">
              <a:alpha val="40000"/>
            </a:schemeClr>
          </a:solidFill>
        </a:fill>
      </a:tcStyle>
    </a:band1H>
    <a:band2H>
      <a:tcTxStyle/>
    </a:band2H>
    <a:band1V>
      <a:tcTxStyle/>
      <a:tcStyle>
        <a:tcBdr>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tcBdr>
        <a:fill>
          <a:solidFill>
            <a:schemeClr val="accent4">
              <a:alpha val="40000"/>
            </a:schemeClr>
          </a:solidFill>
        </a:fill>
      </a:tcStyle>
    </a:band1V>
    <a:band2V>
      <a:tcTxStyle/>
    </a:band2V>
    <a:lastCol>
      <a:tcTxStyle b="on" i="off"/>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chemeClr val="accent4"/>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lastCol>
    <a:firstCol>
      <a:tcTxStyle b="on" i="off"/>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chemeClr val="accent4"/>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firstCol>
    <a:lastRow>
      <a:tcTxStyle b="on" i="off"/>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accent4"/>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lastRow>
    <a:seCell>
      <a:tcTxStyle/>
    </a:seCell>
    <a:swCell>
      <a:tcTxStyle/>
    </a:swCell>
    <a:firstRow>
      <a:tcTxStyle b="on" i="off">
        <a:font>
          <a:latin typeface="Century Gothic"/>
          <a:ea typeface="Century Gothic"/>
          <a:cs typeface="Century Gothic"/>
        </a:font>
        <a:schemeClr val="lt1"/>
      </a:tcTxStyle>
      <a:tcStyle>
        <a:tcBdr>
          <a:left>
            <a:ln cap="flat" cmpd="sng" w="9525">
              <a:solidFill>
                <a:schemeClr val="accent4"/>
              </a:solidFill>
              <a:prstDash val="solid"/>
              <a:round/>
              <a:headEnd len="sm" w="sm" type="none"/>
              <a:tailEnd len="sm" w="sm" type="none"/>
            </a:ln>
          </a:left>
          <a:right>
            <a:ln cap="flat" cmpd="sng" w="9525">
              <a:solidFill>
                <a:schemeClr val="accent4"/>
              </a:solidFill>
              <a:prstDash val="solid"/>
              <a:round/>
              <a:headEnd len="sm" w="sm" type="none"/>
              <a:tailEnd len="sm" w="sm" type="none"/>
            </a:ln>
          </a:right>
          <a:top>
            <a:ln cap="flat" cmpd="sng" w="9525">
              <a:solidFill>
                <a:schemeClr val="accent4"/>
              </a:solidFill>
              <a:prstDash val="solid"/>
              <a:round/>
              <a:headEnd len="sm" w="sm" type="none"/>
              <a:tailEnd len="sm" w="sm" type="none"/>
            </a:ln>
          </a:top>
          <a:bottom>
            <a:ln cap="flat" cmpd="sng" w="9525">
              <a:solidFill>
                <a:schemeClr val="l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chemeClr val="accent4"/>
          </a:solidFill>
        </a:fill>
      </a:tcStyle>
    </a:firstRow>
    <a:neCell>
      <a:tcTxStyle/>
    </a:neCell>
    <a:nwCell>
      <a:tcTxStyle/>
    </a:nwCell>
  </a:tblStyle>
  <a:tblStyle styleId="{5C8B2112-D0E1-4F5F-82EE-3941B6F77C0F}" styleName="Table_2">
    <a:wholeTbl>
      <a:tcTxStyle b="off" i="off">
        <a:font>
          <a:latin typeface="Century Gothic"/>
          <a:ea typeface="Century Gothic"/>
          <a:cs typeface="Century Gothic"/>
        </a:font>
        <a:schemeClr val="dk1"/>
      </a:tcTxStyle>
      <a:tcStyle>
        <a:tcBdr>
          <a:left>
            <a:ln cap="flat" cmpd="sng" w="9525">
              <a:solidFill>
                <a:schemeClr val="accent3"/>
              </a:solidFill>
              <a:prstDash val="solid"/>
              <a:round/>
              <a:headEnd len="sm" w="sm" type="none"/>
              <a:tailEnd len="sm" w="sm" type="none"/>
            </a:ln>
          </a:left>
          <a:right>
            <a:ln cap="flat" cmpd="sng" w="9525">
              <a:solidFill>
                <a:schemeClr val="accent3"/>
              </a:solidFill>
              <a:prstDash val="solid"/>
              <a:round/>
              <a:headEnd len="sm" w="sm" type="none"/>
              <a:tailEnd len="sm" w="sm" type="none"/>
            </a:ln>
          </a:right>
          <a:top>
            <a:ln cap="flat" cmpd="sng" w="9525">
              <a:solidFill>
                <a:schemeClr val="accent3"/>
              </a:solidFill>
              <a:prstDash val="solid"/>
              <a:round/>
              <a:headEnd len="sm" w="sm" type="none"/>
              <a:tailEnd len="sm" w="sm" type="none"/>
            </a:ln>
          </a:top>
          <a:bottom>
            <a:ln cap="flat" cmpd="sng" w="9525">
              <a:solidFill>
                <a:schemeClr val="accent3"/>
              </a:solidFill>
              <a:prstDash val="solid"/>
              <a:round/>
              <a:headEnd len="sm" w="sm" type="none"/>
              <a:tailEnd len="sm" w="sm" type="none"/>
            </a:ln>
          </a:bottom>
          <a:insideH>
            <a:ln cap="flat" cmpd="sng" w="9525">
              <a:solidFill>
                <a:schemeClr val="accent3"/>
              </a:solidFill>
              <a:prstDash val="solid"/>
              <a:round/>
              <a:headEnd len="sm" w="sm" type="none"/>
              <a:tailEnd len="sm" w="sm" type="none"/>
            </a:ln>
          </a:insideH>
          <a:insideV>
            <a:ln cap="flat" cmpd="sng" w="9525">
              <a:solidFill>
                <a:schemeClr val="accent3"/>
              </a:solidFill>
              <a:prstDash val="solid"/>
              <a:round/>
              <a:headEnd len="sm" w="sm" type="none"/>
              <a:tailEnd len="sm" w="sm" type="none"/>
            </a:ln>
          </a:insideV>
        </a:tcBdr>
        <a:fill>
          <a:solidFill>
            <a:srgbClr val="FFFFFF">
              <a:alpha val="0"/>
            </a:srgbClr>
          </a:solidFill>
        </a:fill>
      </a:tcStyle>
    </a:wholeTbl>
    <a:band1H>
      <a:tcTxStyle/>
      <a:tcStyle>
        <a:fill>
          <a:solidFill>
            <a:schemeClr val="accent3">
              <a:alpha val="40000"/>
            </a:schemeClr>
          </a:solidFill>
        </a:fill>
      </a:tcStyle>
    </a:band1H>
    <a:band2H>
      <a:tcTxStyle/>
    </a:band2H>
    <a:band1V>
      <a:tcTxStyle/>
      <a:tcStyle>
        <a:tcBdr>
          <a:top>
            <a:ln cap="flat" cmpd="sng" w="9525">
              <a:solidFill>
                <a:schemeClr val="accent3"/>
              </a:solidFill>
              <a:prstDash val="solid"/>
              <a:round/>
              <a:headEnd len="sm" w="sm" type="none"/>
              <a:tailEnd len="sm" w="sm" type="none"/>
            </a:ln>
          </a:top>
          <a:bottom>
            <a:ln cap="flat" cmpd="sng" w="9525">
              <a:solidFill>
                <a:schemeClr val="accent3"/>
              </a:solidFill>
              <a:prstDash val="solid"/>
              <a:round/>
              <a:headEnd len="sm" w="sm" type="none"/>
              <a:tailEnd len="sm" w="sm" type="none"/>
            </a:ln>
          </a:bottom>
        </a:tcBdr>
        <a:fill>
          <a:solidFill>
            <a:schemeClr val="accent3">
              <a:alpha val="40000"/>
            </a:schemeClr>
          </a:solidFill>
        </a:fill>
      </a:tcStyle>
    </a:band1V>
    <a:band2V>
      <a:tcTxStyle/>
    </a:band2V>
    <a:lastCol>
      <a:tcTxStyle b="on" i="off"/>
      <a:tcStyle>
        <a:tcBdr>
          <a:left>
            <a:ln cap="flat" cmpd="sng" w="9525">
              <a:solidFill>
                <a:schemeClr val="accent3"/>
              </a:solidFill>
              <a:prstDash val="solid"/>
              <a:round/>
              <a:headEnd len="sm" w="sm" type="none"/>
              <a:tailEnd len="sm" w="sm" type="none"/>
            </a:ln>
          </a:left>
          <a:right>
            <a:ln cap="flat" cmpd="sng" w="9525">
              <a:solidFill>
                <a:schemeClr val="accent3"/>
              </a:solidFill>
              <a:prstDash val="solid"/>
              <a:round/>
              <a:headEnd len="sm" w="sm" type="none"/>
              <a:tailEnd len="sm" w="sm" type="none"/>
            </a:ln>
          </a:right>
          <a:top>
            <a:ln cap="flat" cmpd="sng" w="9525">
              <a:solidFill>
                <a:schemeClr val="accent3"/>
              </a:solidFill>
              <a:prstDash val="solid"/>
              <a:round/>
              <a:headEnd len="sm" w="sm" type="none"/>
              <a:tailEnd len="sm" w="sm" type="none"/>
            </a:ln>
          </a:top>
          <a:bottom>
            <a:ln cap="flat" cmpd="sng" w="9525">
              <a:solidFill>
                <a:schemeClr val="accent3"/>
              </a:solidFill>
              <a:prstDash val="solid"/>
              <a:round/>
              <a:headEnd len="sm" w="sm" type="none"/>
              <a:tailEnd len="sm" w="sm" type="none"/>
            </a:ln>
          </a:bottom>
          <a:insideH>
            <a:ln cap="flat" cmpd="sng" w="9525">
              <a:solidFill>
                <a:schemeClr val="accent3"/>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lastCol>
    <a:firstCol>
      <a:tcTxStyle b="on" i="off"/>
      <a:tcStyle>
        <a:tcBdr>
          <a:left>
            <a:ln cap="flat" cmpd="sng" w="9525">
              <a:solidFill>
                <a:schemeClr val="accent3"/>
              </a:solidFill>
              <a:prstDash val="solid"/>
              <a:round/>
              <a:headEnd len="sm" w="sm" type="none"/>
              <a:tailEnd len="sm" w="sm" type="none"/>
            </a:ln>
          </a:left>
          <a:right>
            <a:ln cap="flat" cmpd="sng" w="9525">
              <a:solidFill>
                <a:schemeClr val="accent3"/>
              </a:solidFill>
              <a:prstDash val="solid"/>
              <a:round/>
              <a:headEnd len="sm" w="sm" type="none"/>
              <a:tailEnd len="sm" w="sm" type="none"/>
            </a:ln>
          </a:right>
          <a:top>
            <a:ln cap="flat" cmpd="sng" w="9525">
              <a:solidFill>
                <a:schemeClr val="accent3"/>
              </a:solidFill>
              <a:prstDash val="solid"/>
              <a:round/>
              <a:headEnd len="sm" w="sm" type="none"/>
              <a:tailEnd len="sm" w="sm" type="none"/>
            </a:ln>
          </a:top>
          <a:bottom>
            <a:ln cap="flat" cmpd="sng" w="9525">
              <a:solidFill>
                <a:schemeClr val="accent3"/>
              </a:solidFill>
              <a:prstDash val="solid"/>
              <a:round/>
              <a:headEnd len="sm" w="sm" type="none"/>
              <a:tailEnd len="sm" w="sm" type="none"/>
            </a:ln>
          </a:bottom>
          <a:insideH>
            <a:ln cap="flat" cmpd="sng" w="9525">
              <a:solidFill>
                <a:schemeClr val="accent3"/>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firstCol>
    <a:lastRow>
      <a:tcTxStyle b="on" i="off"/>
      <a:tcStyle>
        <a:tcBdr>
          <a:left>
            <a:ln cap="flat" cmpd="sng" w="9525">
              <a:solidFill>
                <a:schemeClr val="accent3"/>
              </a:solidFill>
              <a:prstDash val="solid"/>
              <a:round/>
              <a:headEnd len="sm" w="sm" type="none"/>
              <a:tailEnd len="sm" w="sm" type="none"/>
            </a:ln>
          </a:left>
          <a:right>
            <a:ln cap="flat" cmpd="sng" w="9525">
              <a:solidFill>
                <a:schemeClr val="accent3"/>
              </a:solidFill>
              <a:prstDash val="solid"/>
              <a:round/>
              <a:headEnd len="sm" w="sm" type="none"/>
              <a:tailEnd len="sm" w="sm" type="none"/>
            </a:ln>
          </a:right>
          <a:top>
            <a:ln cap="flat" cmpd="sng" w="9525">
              <a:solidFill>
                <a:schemeClr val="accent3"/>
              </a:solidFill>
              <a:prstDash val="solid"/>
              <a:round/>
              <a:headEnd len="sm" w="sm" type="none"/>
              <a:tailEnd len="sm" w="sm" type="none"/>
            </a:ln>
          </a:top>
          <a:bottom>
            <a:ln cap="flat" cmpd="sng" w="9525">
              <a:solidFill>
                <a:schemeClr val="accent3"/>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lastRow>
    <a:seCell>
      <a:tcTxStyle/>
    </a:seCell>
    <a:swCell>
      <a:tcTxStyle/>
    </a:swCell>
    <a:firstRow>
      <a:tcTxStyle b="on" i="off">
        <a:font>
          <a:latin typeface="Century Gothic"/>
          <a:ea typeface="Century Gothic"/>
          <a:cs typeface="Century Gothic"/>
        </a:font>
        <a:schemeClr val="lt1"/>
      </a:tcTxStyle>
      <a:tcStyle>
        <a:tcBdr>
          <a:left>
            <a:ln cap="flat" cmpd="sng" w="9525">
              <a:solidFill>
                <a:schemeClr val="accent3"/>
              </a:solidFill>
              <a:prstDash val="solid"/>
              <a:round/>
              <a:headEnd len="sm" w="sm" type="none"/>
              <a:tailEnd len="sm" w="sm" type="none"/>
            </a:ln>
          </a:left>
          <a:right>
            <a:ln cap="flat" cmpd="sng" w="9525">
              <a:solidFill>
                <a:schemeClr val="accent3"/>
              </a:solidFill>
              <a:prstDash val="solid"/>
              <a:round/>
              <a:headEnd len="sm" w="sm" type="none"/>
              <a:tailEnd len="sm" w="sm" type="none"/>
            </a:ln>
          </a:right>
          <a:top>
            <a:ln cap="flat" cmpd="sng" w="9525">
              <a:solidFill>
                <a:schemeClr val="accent3"/>
              </a:solidFill>
              <a:prstDash val="solid"/>
              <a:round/>
              <a:headEnd len="sm" w="sm" type="none"/>
              <a:tailEnd len="sm" w="sm" type="none"/>
            </a:ln>
          </a:top>
          <a:bottom>
            <a:ln cap="flat" cmpd="sng" w="9525">
              <a:solidFill>
                <a:schemeClr val="l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chemeClr val="accent3"/>
          </a:solidFill>
        </a:fill>
      </a:tcStyle>
    </a:firstRow>
    <a:neCell>
      <a:tcTxStyle/>
    </a:neCell>
    <a:nwCell>
      <a:tcTxStyle/>
    </a:nwCell>
  </a:tblStyle>
  <a:tblStyle styleId="{AE4C77C0-082E-4724-A8D7-1AA1985E0A99}" styleName="Table_3">
    <a:wholeTbl>
      <a:tcTxStyle b="off" i="off">
        <a:font>
          <a:latin typeface="Century Gothic"/>
          <a:ea typeface="Century Gothic"/>
          <a:cs typeface="Century Gothic"/>
        </a:font>
        <a:schemeClr val="dk1"/>
      </a:tcTxStyle>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insideH>
            <a:ln cap="flat" cmpd="sng" w="9525">
              <a:solidFill>
                <a:schemeClr val="accent1"/>
              </a:solidFill>
              <a:prstDash val="solid"/>
              <a:round/>
              <a:headEnd len="sm" w="sm" type="none"/>
              <a:tailEnd len="sm" w="sm" type="none"/>
            </a:ln>
          </a:insideH>
          <a:insideV>
            <a:ln cap="flat" cmpd="sng" w="9525">
              <a:solidFill>
                <a:schemeClr val="accent1"/>
              </a:solidFill>
              <a:prstDash val="solid"/>
              <a:round/>
              <a:headEnd len="sm" w="sm" type="none"/>
              <a:tailEnd len="sm" w="sm" type="none"/>
            </a:ln>
          </a:insideV>
        </a:tcBdr>
        <a:fill>
          <a:solidFill>
            <a:srgbClr val="FFFFFF">
              <a:alpha val="0"/>
            </a:srgbClr>
          </a:solidFill>
        </a:fill>
      </a:tcStyle>
    </a:wholeTbl>
    <a:band1H>
      <a:tcTxStyle/>
      <a:tcStyle>
        <a:fill>
          <a:solidFill>
            <a:schemeClr val="accent1">
              <a:alpha val="40000"/>
            </a:schemeClr>
          </a:solidFill>
        </a:fill>
      </a:tcStyle>
    </a:band1H>
    <a:band2H>
      <a:tcTxStyle/>
    </a:band2H>
    <a:band1V>
      <a:tcTxStyle/>
      <a:tcStyle>
        <a:tcBdr>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tcBdr>
        <a:fill>
          <a:solidFill>
            <a:schemeClr val="accent1">
              <a:alpha val="40000"/>
            </a:schemeClr>
          </a:solidFill>
        </a:fill>
      </a:tcStyle>
    </a:band1V>
    <a:band2V>
      <a:tcTxStyle/>
    </a:band2V>
    <a:lastCol>
      <a:tcTxStyle b="on" i="off"/>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insideH>
            <a:ln cap="flat" cmpd="sng" w="9525">
              <a:solidFill>
                <a:schemeClr val="accent1"/>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lastCol>
    <a:firstCol>
      <a:tcTxStyle b="on" i="off"/>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insideH>
            <a:ln cap="flat" cmpd="sng" w="9525">
              <a:solidFill>
                <a:schemeClr val="accent1"/>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tcStyle>
    </a:firstCol>
    <a:lastRow>
      <a:tcTxStyle b="on" i="off"/>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lastRow>
    <a:seCell>
      <a:tcTxStyle/>
    </a:seCell>
    <a:swCell>
      <a:tcTxStyle/>
    </a:swCell>
    <a:firstRow>
      <a:tcTxStyle b="on" i="off">
        <a:font>
          <a:latin typeface="Century Gothic"/>
          <a:ea typeface="Century Gothic"/>
          <a:cs typeface="Century Gothic"/>
        </a:font>
        <a:schemeClr val="lt1"/>
      </a:tcTxStyle>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op>
            <a:ln cap="flat" cmpd="sng" w="9525">
              <a:solidFill>
                <a:schemeClr val="accent1"/>
              </a:solidFill>
              <a:prstDash val="solid"/>
              <a:round/>
              <a:headEnd len="sm" w="sm" type="none"/>
              <a:tailEnd len="sm" w="sm" type="none"/>
            </a:ln>
          </a:top>
          <a:bottom>
            <a:ln cap="flat" cmpd="sng" w="9525">
              <a:solidFill>
                <a:schemeClr val="l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font" Target="fonts/CenturyGothic-bold.fntdata"/><Relationship Id="rId11" Type="http://schemas.openxmlformats.org/officeDocument/2006/relationships/slide" Target="slides/slide6.xml"/><Relationship Id="rId22" Type="http://schemas.openxmlformats.org/officeDocument/2006/relationships/font" Target="fonts/CenturyGothic-boldItalic.fntdata"/><Relationship Id="rId10" Type="http://schemas.openxmlformats.org/officeDocument/2006/relationships/slide" Target="slides/slide5.xml"/><Relationship Id="rId21" Type="http://schemas.openxmlformats.org/officeDocument/2006/relationships/font" Target="fonts/CenturyGothic-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CenturyGothic-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 name="Google Shape;110;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1" name="Google Shape;111;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sz="1800">
                <a:latin typeface="Calibri"/>
                <a:ea typeface="Calibri"/>
                <a:cs typeface="Calibri"/>
                <a:sym typeface="Calibri"/>
              </a:rPr>
              <a:t>Green Rooftop Gardens &amp; Renewable Energy (GRGRE) represents a pioneering step towards harmonizing urban development with environmental consciousness. This innovative model combines the benefits of urban agriculture with the efficiency of renewable energy, creating a unique solution for modern cities facing the challenge of limited green spaces and escalating pollution levels (</a:t>
            </a:r>
            <a:r>
              <a:rPr lang="en-US" sz="1800">
                <a:latin typeface="Times New Roman"/>
                <a:ea typeface="Times New Roman"/>
                <a:cs typeface="Times New Roman"/>
                <a:sym typeface="Times New Roman"/>
              </a:rPr>
              <a:t>Borràs et al., 2022)</a:t>
            </a:r>
            <a:r>
              <a:rPr lang="en-US" sz="1800">
                <a:latin typeface="Calibri"/>
                <a:ea typeface="Calibri"/>
                <a:cs typeface="Calibri"/>
                <a:sym typeface="Calibri"/>
              </a:rPr>
              <a:t>.</a:t>
            </a:r>
            <a:endParaRPr/>
          </a:p>
          <a:p>
            <a:pPr indent="0" lvl="0" marL="0" rtl="0" algn="just">
              <a:lnSpc>
                <a:spcPct val="150000"/>
              </a:lnSpc>
              <a:spcBef>
                <a:spcPts val="800"/>
              </a:spcBef>
              <a:spcAft>
                <a:spcPts val="0"/>
              </a:spcAft>
              <a:buNone/>
            </a:pPr>
            <a:r>
              <a:rPr lang="en-US" sz="1800">
                <a:latin typeface="Calibri"/>
                <a:ea typeface="Calibri"/>
                <a:cs typeface="Calibri"/>
                <a:sym typeface="Calibri"/>
              </a:rPr>
              <a:t>At the heart of this concept lies the transformation of underutilized urban spaces, specifically rooftops, into vibrant green oases. These spaces, previously barren or used for non-productive purposes, are reimagined as productive gardens. These gardens not only enhance the visual appeal of urban landscapes but also contribute significantly to environmental improvement by acting as natural air purifiers and combating the urban heat island effect.</a:t>
            </a:r>
            <a:endParaRPr/>
          </a:p>
          <a:p>
            <a:pPr indent="0" lvl="0" marL="0" rtl="0" algn="just">
              <a:lnSpc>
                <a:spcPct val="150000"/>
              </a:lnSpc>
              <a:spcBef>
                <a:spcPts val="800"/>
              </a:spcBef>
              <a:spcAft>
                <a:spcPts val="0"/>
              </a:spcAft>
              <a:buNone/>
            </a:pPr>
            <a:r>
              <a:rPr lang="en-US" sz="1800">
                <a:latin typeface="Calibri"/>
                <a:ea typeface="Calibri"/>
                <a:cs typeface="Calibri"/>
                <a:sym typeface="Calibri"/>
              </a:rPr>
              <a:t>The integration of renewable energy sources is another cornerstone of GRGRE's approach. By embedding energy solutions such as micro-hydro rainwater turbines and discreet solar panels within the garden infrastructure, GRGRE ensures that these urban green spaces are not just aesthetically pleasing but also function as hubs of sustainable energy generation. This unique blend addresses two critical urban issues simultaneously: the need for green spaces and the demand for renewable energy (</a:t>
            </a:r>
            <a:r>
              <a:rPr lang="en-US" sz="1800">
                <a:latin typeface="Times New Roman"/>
                <a:ea typeface="Times New Roman"/>
                <a:cs typeface="Times New Roman"/>
                <a:sym typeface="Times New Roman"/>
              </a:rPr>
              <a:t>Bevilacqua, 2021)</a:t>
            </a:r>
            <a:r>
              <a:rPr lang="en-US" sz="1800">
                <a:latin typeface="Calibri"/>
                <a:ea typeface="Calibri"/>
                <a:cs typeface="Calibri"/>
                <a:sym typeface="Calibri"/>
              </a:rPr>
              <a:t>.</a:t>
            </a:r>
            <a:endParaRPr/>
          </a:p>
          <a:p>
            <a:pPr indent="0" lvl="0" marL="0" rtl="0" algn="just">
              <a:lnSpc>
                <a:spcPct val="150000"/>
              </a:lnSpc>
              <a:spcBef>
                <a:spcPts val="800"/>
              </a:spcBef>
              <a:spcAft>
                <a:spcPts val="0"/>
              </a:spcAft>
              <a:buNone/>
            </a:pPr>
            <a:r>
              <a:rPr lang="en-US" sz="1800">
                <a:latin typeface="Calibri"/>
                <a:ea typeface="Calibri"/>
                <a:cs typeface="Calibri"/>
                <a:sym typeface="Calibri"/>
              </a:rPr>
              <a:t>The benefits of this innovative approach extend beyond environmental improvements. They include fostering a sense of community among urban dwellers, promoting healthier lifestyles through access to fresh, organically grown produce, and contributing to the global effort of reducing carbon footprints.</a:t>
            </a:r>
            <a:endParaRPr/>
          </a:p>
        </p:txBody>
      </p:sp>
      <p:sp>
        <p:nvSpPr>
          <p:cNvPr id="127" name="Google Shape;12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Urbanization, a global phenomenon, brings with it a multitude of challenges, most notably its impact on the environment and human well-being. The relentless expansion of urban areas often results in a significant reduction of natural green spaces. This decline not only affects the aesthetic appeal of cities but also leads to serious environmental degradation, including increased pollution and the exacerbation of the urban heat island effect.</a:t>
            </a:r>
            <a:endParaRPr/>
          </a:p>
          <a:p>
            <a:pPr indent="0" lvl="0" marL="0" rtl="0" algn="just">
              <a:spcBef>
                <a:spcPts val="0"/>
              </a:spcBef>
              <a:spcAft>
                <a:spcPts val="0"/>
              </a:spcAft>
              <a:buNone/>
            </a:pPr>
            <a:r>
              <a:rPr lang="en-US"/>
              <a:t>As concrete structures replace natural landscapes, cities face escalating levels of air and noise pollution. Plants filter pollutants and provide oxygen, therefore a lack of vegetation lowers air quality. Urban people' health and quality of life are directly affected by environmental degradation, which increases respiratory and stress-related disorders (</a:t>
            </a:r>
            <a:r>
              <a:rPr lang="en-US" sz="1800">
                <a:latin typeface="Times New Roman"/>
                <a:ea typeface="Times New Roman"/>
                <a:cs typeface="Times New Roman"/>
                <a:sym typeface="Times New Roman"/>
              </a:rPr>
              <a:t>Huang and Chang, 2021)</a:t>
            </a:r>
            <a:r>
              <a:rPr lang="en-US"/>
              <a:t>.</a:t>
            </a:r>
            <a:endParaRPr/>
          </a:p>
          <a:p>
            <a:pPr indent="0" lvl="0" marL="0" rtl="0" algn="just">
              <a:spcBef>
                <a:spcPts val="0"/>
              </a:spcBef>
              <a:spcAft>
                <a:spcPts val="0"/>
              </a:spcAft>
              <a:buNone/>
            </a:pPr>
            <a:r>
              <a:rPr lang="en-US"/>
              <a:t>The urban heat island effect, another impact of less vegetation, raises metropolitan temperatures. Hotter cities are caused by concrete and asphalt absorbing and retaining heat. This greatly increases cooling energy use and city inhabitants' discomfort.</a:t>
            </a:r>
            <a:endParaRPr/>
          </a:p>
          <a:p>
            <a:pPr indent="0" lvl="0" marL="0" rtl="0" algn="just">
              <a:spcBef>
                <a:spcPts val="0"/>
              </a:spcBef>
              <a:spcAft>
                <a:spcPts val="0"/>
              </a:spcAft>
              <a:buNone/>
            </a:pPr>
            <a:r>
              <a:rPr lang="en-US"/>
              <a:t>Urbanization brings new difficulties that need sustainable answers. Innovative methods to reintroduce nature into cities are needed to improve environmental conditions and resident well-being. Eco-friendly urban development that stresses green areas and sustainable practices is needed to create healthier, more livable cities (</a:t>
            </a:r>
            <a:r>
              <a:rPr lang="en-US" sz="1800">
                <a:latin typeface="Times New Roman"/>
                <a:ea typeface="Times New Roman"/>
                <a:cs typeface="Times New Roman"/>
                <a:sym typeface="Times New Roman"/>
              </a:rPr>
              <a:t>Manso et al., 2021)</a:t>
            </a:r>
            <a:r>
              <a:rPr lang="en-US"/>
              <a:t>.</a:t>
            </a:r>
            <a:endParaRPr/>
          </a:p>
        </p:txBody>
      </p:sp>
      <p:sp>
        <p:nvSpPr>
          <p:cNvPr id="135" name="Google Shape;135;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4" name="Google Shape;14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The Green Rooftop Gardens &amp; Renewable Energy (GRGRE) answer to urbanization is rooftop gardens and renewable energy systems.</a:t>
            </a:r>
            <a:endParaRPr/>
          </a:p>
          <a:p>
            <a:pPr indent="0" lvl="0" marL="0" rtl="0" algn="just">
              <a:spcBef>
                <a:spcPts val="0"/>
              </a:spcBef>
              <a:spcAft>
                <a:spcPts val="0"/>
              </a:spcAft>
              <a:buNone/>
            </a:pPr>
            <a:r>
              <a:rPr lang="en-US"/>
              <a:t>Transforming unused rooftop spaces into lush, productive green spaces is the first step. These gardens combine aesthetics and practicality. They provide farm-to-table experiences to cities by growing edible plants, herbs, and minor crops. This improves air quality, urban biodiversity, and the urban heat island effect.</a:t>
            </a:r>
            <a:endParaRPr/>
          </a:p>
          <a:p>
            <a:pPr indent="0" lvl="0" marL="0" rtl="0" algn="just">
              <a:spcBef>
                <a:spcPts val="0"/>
              </a:spcBef>
              <a:spcAft>
                <a:spcPts val="0"/>
              </a:spcAft>
              <a:buNone/>
            </a:pPr>
            <a:r>
              <a:rPr lang="en-US"/>
              <a:t>Renewable energy technology and green places are essential to this approach. Micro-hydro rainwater turbines and solar panels blend into the landscape design. These renewable energy sources are useful and intended to mix with garden aesthetics, preserving the value of green places. Solar panels gather sunlight for reliable electricity, while micro-hydro turbines generate energy from urban rainfall.</a:t>
            </a:r>
            <a:endParaRPr/>
          </a:p>
          <a:p>
            <a:pPr indent="0" lvl="0" marL="0" rtl="0" algn="just">
              <a:spcBef>
                <a:spcPts val="0"/>
              </a:spcBef>
              <a:spcAft>
                <a:spcPts val="0"/>
              </a:spcAft>
              <a:buNone/>
            </a:pPr>
            <a:r>
              <a:rPr lang="en-US"/>
              <a:t>This rooftop garden-renewable energy system design is unique and comprehensive to urban sustainability. It shows how cities may be reinvented to promote eco-friendly living, decreasing building carbon footprints and improving urban people' quality of life. This novel approach enables a greener, cleaner, and more sustainable urban future.</a:t>
            </a:r>
            <a:endParaRPr/>
          </a:p>
          <a:p>
            <a:pPr indent="0" lvl="0" marL="0" rtl="0" algn="just">
              <a:spcBef>
                <a:spcPts val="0"/>
              </a:spcBef>
              <a:spcAft>
                <a:spcPts val="0"/>
              </a:spcAft>
              <a:buNone/>
            </a:pPr>
            <a:r>
              <a:t/>
            </a:r>
            <a:endParaRPr/>
          </a:p>
        </p:txBody>
      </p:sp>
      <p:sp>
        <p:nvSpPr>
          <p:cNvPr id="145" name="Google Shape;14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Green Rooftop Gardens &amp; Renewable Energy (GRGRE) has a market gap and potential due to shifting urban landscapes and values. Urban green spaces are in demand. Urban gardening and greenery in city design are becoming more popular as citizens seek nature in denser cities. Along with green places, renewable energy knowledge and enthusiasm are rising. This transition is caused by worldwide awareness of sustainability and climate change. Urbanites are increasingly aware of their carbon footprints and actively exploring solutions to build a sustainable future. This involves preferring renewable energy sources like solar and hydro power to reduce fossil fuel use and environmental impact. Sustainability is becoming a lifestyle choice. Urban agriculture is developing because city inhabitants want to cultivate and eat local food. This preserves freshness, reduces food miles, and fosters food source awareness. Urban regions need energy-efficient solutions. Buildings contribute significantly to carbon emissions, thus solutions that cut emissions and energy costs are needed. This is important given growing energy costs and economic pressures. GRGRE's creative solutions thrive when these aspects come together. Green rooftop gardens and integrated renewable energy systems meet the rising need for sustainable, efficient, and ecologically friendly urban living. This offers a great chance to improve urban surroundings while fulfilling citizens' changing requirements (</a:t>
            </a:r>
            <a:r>
              <a:rPr lang="en-US" sz="1800">
                <a:latin typeface="Times New Roman"/>
                <a:ea typeface="Times New Roman"/>
                <a:cs typeface="Times New Roman"/>
                <a:sym typeface="Times New Roman"/>
              </a:rPr>
              <a:t>Joshi and Teller, 2021)</a:t>
            </a:r>
            <a:r>
              <a:rPr lang="en-US"/>
              <a:t>.</a:t>
            </a:r>
            <a:endParaRPr/>
          </a:p>
        </p:txBody>
      </p:sp>
      <p:sp>
        <p:nvSpPr>
          <p:cNvPr id="153" name="Google Shape;15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0" name="Google Shape;16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Green Rooftop Gardens &amp; Renewable Energy (GRGRE) targets a variety of urban buildings with different reasons and advantages for adopting this creative approach.</a:t>
            </a:r>
            <a:endParaRPr/>
          </a:p>
          <a:p>
            <a:pPr indent="0" lvl="0" marL="0" rtl="0" algn="just">
              <a:spcBef>
                <a:spcPts val="0"/>
              </a:spcBef>
              <a:spcAft>
                <a:spcPts val="0"/>
              </a:spcAft>
              <a:buNone/>
            </a:pPr>
            <a:r>
              <a:rPr lang="en-US"/>
              <a:t>Due to corporate sustainability efforts, commercial buildings are targets. Companies want to show their eco-friendliness as they become more environmentally conscious. These buildings lower their carbon footprint and improve their corporate citizenship by combining rooftop gardens and renewable energy sources. Green areas also improve employee well-being and productivity and provide a peaceful escape from metropolitan life.</a:t>
            </a:r>
            <a:endParaRPr/>
          </a:p>
          <a:p>
            <a:pPr indent="0" lvl="0" marL="0" rtl="0" algn="just">
              <a:spcBef>
                <a:spcPts val="0"/>
              </a:spcBef>
              <a:spcAft>
                <a:spcPts val="0"/>
              </a:spcAft>
              <a:buNone/>
            </a:pPr>
            <a:r>
              <a:rPr lang="en-US"/>
              <a:t>Other major markets include residential complexes. To improve air quality, aesthetics, and connection to the environment, urbanites are incorporating nature into their homes. Residents may enjoy rooftop gardens and locally produced vegetables, while integrated renewable energy systems can save utility bills and promote energy independence (</a:t>
            </a:r>
            <a:r>
              <a:rPr lang="en-US" sz="1800">
                <a:latin typeface="Times New Roman"/>
                <a:ea typeface="Times New Roman"/>
                <a:cs typeface="Times New Roman"/>
                <a:sym typeface="Times New Roman"/>
              </a:rPr>
              <a:t>Khan et al., 2022)</a:t>
            </a:r>
            <a:r>
              <a:rPr lang="en-US"/>
              <a:t>.</a:t>
            </a:r>
            <a:endParaRPr/>
          </a:p>
          <a:p>
            <a:pPr indent="0" lvl="0" marL="0" rtl="0" algn="just">
              <a:spcBef>
                <a:spcPts val="0"/>
              </a:spcBef>
              <a:spcAft>
                <a:spcPts val="0"/>
              </a:spcAft>
              <a:buNone/>
            </a:pPr>
            <a:r>
              <a:rPr lang="en-US"/>
              <a:t>Universities and schools provide a unique chance. Renewable energy projects and rooftop gardens may be hands-on instructional tools for these institutions. Interactive learning about sustainable practices, urban agriculture, and renewable energy technology promotes environmental responsibility among students.</a:t>
            </a:r>
            <a:endParaRPr/>
          </a:p>
          <a:p>
            <a:pPr indent="0" lvl="0" marL="0" rtl="0" algn="just">
              <a:spcBef>
                <a:spcPts val="0"/>
              </a:spcBef>
              <a:spcAft>
                <a:spcPts val="0"/>
              </a:spcAft>
              <a:buNone/>
            </a:pPr>
            <a:r>
              <a:rPr lang="en-US"/>
              <a:t>Also ideal for GRGRE's solutions are hospitals. Health-promoting settings are hospitals' goal. Staff and patients may rest on green rooftops. Renewable energy may lower hospital operating expenses and improve sustainability.</a:t>
            </a:r>
            <a:endParaRPr/>
          </a:p>
          <a:p>
            <a:pPr indent="0" lvl="0" marL="0" rtl="0" algn="just">
              <a:spcBef>
                <a:spcPts val="0"/>
              </a:spcBef>
              <a:spcAft>
                <a:spcPts val="0"/>
              </a:spcAft>
              <a:buNone/>
            </a:pPr>
            <a:r>
              <a:rPr lang="en-US"/>
              <a:t>GRGRE targets a diverse market. Following urban sustainability and environmental responsibility trends, each sector has distinct reasons to embrace rooftop gardens and renewable energy solutions (</a:t>
            </a:r>
            <a:r>
              <a:rPr lang="en-US" sz="1800">
                <a:latin typeface="Times New Roman"/>
                <a:ea typeface="Times New Roman"/>
                <a:cs typeface="Times New Roman"/>
                <a:sym typeface="Times New Roman"/>
              </a:rPr>
              <a:t>Meng et al., 2023)</a:t>
            </a:r>
            <a:r>
              <a:rPr lang="en-US"/>
              <a:t>.</a:t>
            </a:r>
            <a:endParaRPr/>
          </a:p>
        </p:txBody>
      </p:sp>
      <p:sp>
        <p:nvSpPr>
          <p:cNvPr id="161" name="Google Shape;16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8" name="Google Shape;168;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a:t>The Green Rooftop Gardens &amp; Renewable Energy (GRGRE) business strategy engages clients and generates money from many sources.</a:t>
            </a:r>
            <a:endParaRPr/>
          </a:p>
          <a:p>
            <a:pPr indent="0" lvl="0" marL="0" rtl="0" algn="just">
              <a:lnSpc>
                <a:spcPct val="150000"/>
              </a:lnSpc>
              <a:spcBef>
                <a:spcPts val="0"/>
              </a:spcBef>
              <a:spcAft>
                <a:spcPts val="0"/>
              </a:spcAft>
              <a:buNone/>
            </a:pPr>
            <a:r>
              <a:rPr lang="en-US"/>
              <a:t>Rooftop gardens and renewable energy installations generate most money. This involves designing, installing, and integrating garden areas with energy-generating features like solar panels and micro-hydro turbines. GRGRE's services appeal to residential complexes and big business buildings since these installations are customized (</a:t>
            </a:r>
            <a:r>
              <a:rPr lang="en-US" sz="1800">
                <a:latin typeface="Times New Roman"/>
                <a:ea typeface="Times New Roman"/>
                <a:cs typeface="Times New Roman"/>
                <a:sym typeface="Times New Roman"/>
              </a:rPr>
              <a:t>Nolden et al., 2020)</a:t>
            </a:r>
            <a:r>
              <a:rPr lang="en-US"/>
              <a:t>.</a:t>
            </a:r>
            <a:endParaRPr/>
          </a:p>
          <a:p>
            <a:pPr indent="0" lvl="0" marL="0" rtl="0" algn="just">
              <a:lnSpc>
                <a:spcPct val="150000"/>
              </a:lnSpc>
              <a:spcBef>
                <a:spcPts val="0"/>
              </a:spcBef>
              <a:spcAft>
                <a:spcPts val="0"/>
              </a:spcAft>
              <a:buNone/>
            </a:pPr>
            <a:r>
              <a:rPr lang="en-US"/>
              <a:t>Another major income source is maintenance contracts. Rooftop gardens and renewable energy installations need regular upkeep to survive. Offering specialized maintenance services not only provides a steady income but also ensures continued customer engagement and satisfaction. Energy sales present an innovative revenue opportunity. Surplus energy generated by the renewable systems can be sold back to the grid, creating an additional income stream while promoting sustainable energy use (</a:t>
            </a:r>
            <a:r>
              <a:rPr lang="en-US" sz="1800">
                <a:latin typeface="Times New Roman"/>
                <a:ea typeface="Times New Roman"/>
                <a:cs typeface="Times New Roman"/>
                <a:sym typeface="Times New Roman"/>
              </a:rPr>
              <a:t>Muñoz-Liesa et al., 2020)</a:t>
            </a:r>
            <a:r>
              <a:rPr lang="en-US"/>
              <a:t>.</a:t>
            </a:r>
            <a:endParaRPr/>
          </a:p>
          <a:p>
            <a:pPr indent="0" lvl="0" marL="0" rtl="0" algn="just">
              <a:lnSpc>
                <a:spcPct val="150000"/>
              </a:lnSpc>
              <a:spcBef>
                <a:spcPts val="0"/>
              </a:spcBef>
              <a:spcAft>
                <a:spcPts val="0"/>
              </a:spcAft>
              <a:buNone/>
            </a:pPr>
            <a:r>
              <a:rPr lang="en-US"/>
              <a:t>Customer engagement is a key focus. Providing personalized consultations and tailored designs helps meet specific client needs, fostering strong relationships. Conducting energy efficiency assessments for potential clients serves as both a valuable service and a powerful engagement tool. Forming partnerships with environmental organizations and urban planners expands GRGRE's reach and credibility. These collaborations can open doors to new markets and provide endorsements that bolster the brand's image.</a:t>
            </a:r>
            <a:endParaRPr/>
          </a:p>
          <a:p>
            <a:pPr indent="0" lvl="0" marL="0" rtl="0" algn="just">
              <a:lnSpc>
                <a:spcPct val="150000"/>
              </a:lnSpc>
              <a:spcBef>
                <a:spcPts val="0"/>
              </a:spcBef>
              <a:spcAft>
                <a:spcPts val="0"/>
              </a:spcAft>
              <a:buNone/>
            </a:pPr>
            <a:r>
              <a:rPr lang="en-US"/>
              <a:t>Community involvement through workshops and seminars positions GRGRE as a thought leader in urban sustainability, while digital marketing campaigns and showcasing client testimonials help in reaching a broader audience. Achieving and promoting eco-friendly certifications further strengthens GRGRE's market position as an environmentally responsible and innovative service provider. Overall, the business model is structured to ensure diversified revenue streams, strong customer relationships, and a solid market presence, paving the way for long-term success and growth (</a:t>
            </a:r>
            <a:r>
              <a:rPr lang="en-US" sz="1800">
                <a:latin typeface="Times New Roman"/>
                <a:ea typeface="Times New Roman"/>
                <a:cs typeface="Times New Roman"/>
                <a:sym typeface="Times New Roman"/>
              </a:rPr>
              <a:t>Mutani et al., 2020)</a:t>
            </a:r>
            <a:r>
              <a:rPr lang="en-US"/>
              <a:t>.</a:t>
            </a:r>
            <a:endParaRPr/>
          </a:p>
        </p:txBody>
      </p:sp>
      <p:sp>
        <p:nvSpPr>
          <p:cNvPr id="169" name="Google Shape;169;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a:t>The SWOT analysis for Green Rooftop Gardens &amp; Renewable Energy (GRGRE) highlights the potential and challenges of this innovative venture.</a:t>
            </a:r>
            <a:endParaRPr/>
          </a:p>
          <a:p>
            <a:pPr indent="0" lvl="0" marL="0" rtl="0" algn="just">
              <a:lnSpc>
                <a:spcPct val="150000"/>
              </a:lnSpc>
              <a:spcBef>
                <a:spcPts val="0"/>
              </a:spcBef>
              <a:spcAft>
                <a:spcPts val="0"/>
              </a:spcAft>
              <a:buNone/>
            </a:pPr>
            <a:r>
              <a:t/>
            </a:r>
            <a:endParaRPr/>
          </a:p>
          <a:p>
            <a:pPr indent="0" lvl="0" marL="0" rtl="0" algn="just">
              <a:lnSpc>
                <a:spcPct val="150000"/>
              </a:lnSpc>
              <a:spcBef>
                <a:spcPts val="0"/>
              </a:spcBef>
              <a:spcAft>
                <a:spcPts val="0"/>
              </a:spcAft>
              <a:buNone/>
            </a:pPr>
            <a:r>
              <a:rPr lang="en-US"/>
              <a:t>Strengths lie in the uniqueness of the GRGRE concept, combining urban agriculture with renewable energy, a rare blend in the market. This integration not only enhances urban aesthetics but also contributes significantly to environmental sustainability. By reducing urban heat islands and carbon emissions, these rooftop gardens directly benefit urban ecosystems. Additionally, they contribute to the health and well-being of urban residents by providing green, tranquil spaces in dense cityscapes (</a:t>
            </a:r>
            <a:r>
              <a:rPr lang="en-US" sz="1800">
                <a:latin typeface="Times New Roman"/>
                <a:ea typeface="Times New Roman"/>
                <a:cs typeface="Times New Roman"/>
                <a:sym typeface="Times New Roman"/>
              </a:rPr>
              <a:t>Shafique et al., 2020)</a:t>
            </a:r>
            <a:r>
              <a:rPr lang="en-US"/>
              <a:t>.</a:t>
            </a:r>
            <a:endParaRPr/>
          </a:p>
          <a:p>
            <a:pPr indent="0" lvl="0" marL="0" rtl="0" algn="just">
              <a:lnSpc>
                <a:spcPct val="150000"/>
              </a:lnSpc>
              <a:spcBef>
                <a:spcPts val="0"/>
              </a:spcBef>
              <a:spcAft>
                <a:spcPts val="0"/>
              </a:spcAft>
              <a:buNone/>
            </a:pPr>
            <a:r>
              <a:rPr lang="en-US"/>
              <a:t>However, weaknesses include the high initial costs associated with setting up rooftop gardens and renewable energy systems. These costs might be prohibitive for some clients. Furthermore, the need for regular maintenance and technical expertise for both the gardens and energy systems can be a challenge, requiring ongoing commitment from clients.</a:t>
            </a:r>
            <a:endParaRPr/>
          </a:p>
          <a:p>
            <a:pPr indent="0" lvl="0" marL="0" rtl="0" algn="just">
              <a:lnSpc>
                <a:spcPct val="150000"/>
              </a:lnSpc>
              <a:spcBef>
                <a:spcPts val="0"/>
              </a:spcBef>
              <a:spcAft>
                <a:spcPts val="0"/>
              </a:spcAft>
              <a:buNone/>
            </a:pPr>
            <a:r>
              <a:rPr lang="en-US"/>
              <a:t>Opportunities for GRGRE are ample, especially with the increasing global consciousness about environmental issues. The growing demand for eco-friendly urban solutions opens up vast market potential. Government incentives for sustainable projects and green energy also present opportunities for financial support and partnerships. Moreover, the scalable nature of GRGRE's model allows for expansion into various urban areas, adapting to different settings and client needs.</a:t>
            </a:r>
            <a:endParaRPr/>
          </a:p>
          <a:p>
            <a:pPr indent="0" lvl="0" marL="0" rtl="0" algn="just">
              <a:lnSpc>
                <a:spcPct val="150000"/>
              </a:lnSpc>
              <a:spcBef>
                <a:spcPts val="0"/>
              </a:spcBef>
              <a:spcAft>
                <a:spcPts val="0"/>
              </a:spcAft>
              <a:buNone/>
            </a:pPr>
            <a:r>
              <a:t/>
            </a:r>
            <a:endParaRPr/>
          </a:p>
          <a:p>
            <a:pPr indent="0" lvl="0" marL="0" rtl="0" algn="just">
              <a:lnSpc>
                <a:spcPct val="150000"/>
              </a:lnSpc>
              <a:spcBef>
                <a:spcPts val="0"/>
              </a:spcBef>
              <a:spcAft>
                <a:spcPts val="0"/>
              </a:spcAft>
              <a:buNone/>
            </a:pPr>
            <a:r>
              <a:rPr lang="en-US"/>
              <a:t>Threats to the business include weather-related risks, as rooftop gardens and energy installations can be vulnerable to extreme weather conditions. Navigating the complex regulatory landscape of urban planning and building codes also poses a challenge. Additionally, the competitive landscape with established players in both the green energy and urban gardening sectors means GRGRE needs to differentiate itself effectively to capture market share (</a:t>
            </a:r>
            <a:r>
              <a:rPr lang="en-US" sz="1800">
                <a:latin typeface="Times New Roman"/>
                <a:ea typeface="Times New Roman"/>
                <a:cs typeface="Times New Roman"/>
                <a:sym typeface="Times New Roman"/>
              </a:rPr>
              <a:t>Teotónio et al., 2021)</a:t>
            </a:r>
            <a:r>
              <a:rPr lang="en-US"/>
              <a:t>.</a:t>
            </a:r>
            <a:endParaRPr/>
          </a:p>
        </p:txBody>
      </p:sp>
      <p:sp>
        <p:nvSpPr>
          <p:cNvPr id="176" name="Google Shape;17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Green Rooftop Gardens &amp; Renewable Energy (GRGRE)'s financial plan shows its feasibility and development potential by stating the initial cash needed and predicted financial performance over the following five years.</a:t>
            </a:r>
            <a:endParaRPr/>
          </a:p>
          <a:p>
            <a:pPr indent="0" lvl="0" marL="0" rtl="0" algn="just">
              <a:spcBef>
                <a:spcPts val="0"/>
              </a:spcBef>
              <a:spcAft>
                <a:spcPts val="0"/>
              </a:spcAft>
              <a:buNone/>
            </a:pPr>
            <a:r>
              <a:t/>
            </a:r>
            <a:endParaRPr/>
          </a:p>
          <a:p>
            <a:pPr indent="0" lvl="0" marL="0" rtl="0" algn="just">
              <a:spcBef>
                <a:spcPts val="0"/>
              </a:spcBef>
              <a:spcAft>
                <a:spcPts val="0"/>
              </a:spcAft>
              <a:buNone/>
            </a:pPr>
            <a:r>
              <a:rPr lang="en-US"/>
              <a:t>The startup capital is £2 million. Equipment and installation for rooftop gardens and renewable energy systems cost £1.2 million. GRGRE's marketing and promotion get £200,000 to launch and position it. In the first year, a £400,000 operating buffer covers payroll, maintenance, and other ongoing expenditures. A £200,000 contingency reserve covers unexpected costs, guaranteeing financial resiliency.</a:t>
            </a:r>
            <a:endParaRPr/>
          </a:p>
          <a:p>
            <a:pPr indent="0" lvl="0" marL="0" rtl="0" algn="just">
              <a:spcBef>
                <a:spcPts val="0"/>
              </a:spcBef>
              <a:spcAft>
                <a:spcPts val="0"/>
              </a:spcAft>
              <a:buNone/>
            </a:pPr>
            <a:r>
              <a:t/>
            </a:r>
            <a:endParaRPr/>
          </a:p>
          <a:p>
            <a:pPr indent="0" lvl="0" marL="0" rtl="0" algn="just">
              <a:spcBef>
                <a:spcPts val="0"/>
              </a:spcBef>
              <a:spcAft>
                <a:spcPts val="0"/>
              </a:spcAft>
              <a:buNone/>
            </a:pPr>
            <a:r>
              <a:rPr lang="en-US"/>
              <a:t>The five-year financial forecast shows continuous growth. The first year is expected to generate £800,000 in revenue and £50,000 in profit. Market penetration and customer acquisition began with this modest start. Revenue is predicted to double to £1.6 million with a profit of £320,000 in the second year, proving the business's scalability and demand. Revenue is expected to climb 56% to £2.5 million with £600,000 in profit by the third year. The fourth and fifth years are predicted to rise, with sales of £3.2 million and £4 million and earnings of £880,000 and £1.1 million.</a:t>
            </a:r>
            <a:endParaRPr/>
          </a:p>
        </p:txBody>
      </p:sp>
      <p:sp>
        <p:nvSpPr>
          <p:cNvPr id="183" name="Google Shape;183;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Green Rooftop Gardens &amp; Renewable Energy (GRGRE) is financing itself using a combination of government subsidies, angel investors, and crowdsourcing, each of which provides special advantages that match the goals and expansion strategies of the enterprise (</a:t>
            </a:r>
            <a:r>
              <a:rPr lang="en-US" sz="1800">
                <a:latin typeface="Times New Roman"/>
                <a:ea typeface="Times New Roman"/>
                <a:cs typeface="Times New Roman"/>
                <a:sym typeface="Times New Roman"/>
              </a:rPr>
              <a:t>Zhang and He, 2021)</a:t>
            </a:r>
            <a:r>
              <a:rPr lang="en-US"/>
              <a:t>.</a:t>
            </a:r>
            <a:endParaRPr/>
          </a:p>
          <a:p>
            <a:pPr indent="0" lvl="0" marL="0" rtl="0" algn="just">
              <a:spcBef>
                <a:spcPts val="0"/>
              </a:spcBef>
              <a:spcAft>
                <a:spcPts val="0"/>
              </a:spcAft>
              <a:buNone/>
            </a:pPr>
            <a:r>
              <a:rPr lang="en-US"/>
              <a:t>A vital part of the finance plan are grants from the government. These grants are especially alluring as they usually don't need repayment, which eases the financial strain on the company. Through alignment with both national and local sustainability objectives, GRGRE may use these funds to increase its market credibility and get financial assistance. Projects with government support often enjoy greater levels of credibility and reputation, which may be helpful in drawing in more funding and attention from clients (</a:t>
            </a:r>
            <a:r>
              <a:rPr lang="en-US" sz="1800">
                <a:latin typeface="Times New Roman"/>
                <a:ea typeface="Times New Roman"/>
                <a:cs typeface="Times New Roman"/>
                <a:sym typeface="Times New Roman"/>
              </a:rPr>
              <a:t>Susca, 2019)</a:t>
            </a:r>
            <a:r>
              <a:rPr lang="en-US"/>
              <a:t>.</a:t>
            </a:r>
            <a:endParaRPr/>
          </a:p>
          <a:p>
            <a:pPr indent="0" lvl="0" marL="0" rtl="0" algn="just">
              <a:spcBef>
                <a:spcPts val="0"/>
              </a:spcBef>
              <a:spcAft>
                <a:spcPts val="0"/>
              </a:spcAft>
              <a:buNone/>
            </a:pPr>
            <a:r>
              <a:rPr lang="en-US"/>
              <a:t>Angel investors are yet another essential source of finance. Angel investors often provide a plethora of strategic knowledge and insightful business perspectives in addition to a large financial infusion. Their participation may lead to networking possibilities and provide them access to connections in the sector, possible business partners, and more financing sources. Their knowledge and direction may be quite helpful in navigating the first phases of company growth and expanding operations.</a:t>
            </a:r>
            <a:endParaRPr/>
          </a:p>
          <a:p>
            <a:pPr indent="0" lvl="0" marL="0" rtl="0" algn="just">
              <a:spcBef>
                <a:spcPts val="0"/>
              </a:spcBef>
              <a:spcAft>
                <a:spcPts val="0"/>
              </a:spcAft>
              <a:buNone/>
            </a:pPr>
            <a:r>
              <a:rPr lang="en-US"/>
              <a:t>The decision was made to use crowdfunding as it can include the community and verify the market. Initiating a crowdsourcing campaign serves the dual purposes of raising funds and evaluating the commercial viability of GRGRE's idea. It provides a forum for community involvement, enabling people to support and feel invested in the endeavour’s goal. Furthermore, crowdsourcing expands the pool of potential investors, distributing financial risk and creating a network of backers who have a stake in the project's success (</a:t>
            </a:r>
            <a:r>
              <a:rPr lang="en-US" sz="1800">
                <a:latin typeface="Times New Roman"/>
                <a:ea typeface="Times New Roman"/>
                <a:cs typeface="Times New Roman"/>
                <a:sym typeface="Times New Roman"/>
              </a:rPr>
              <a:t>Valencia et al., 2022)</a:t>
            </a:r>
            <a:r>
              <a:rPr lang="en-US"/>
              <a:t>.</a:t>
            </a:r>
            <a:endParaRPr/>
          </a:p>
        </p:txBody>
      </p:sp>
      <p:sp>
        <p:nvSpPr>
          <p:cNvPr id="193" name="Google Shape;19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a:t>Green Rooftop Gardens &amp; Renewable Energy (GRGRE) has high ambitions and strategic scaling up strategies. GRGRE aims to be a global leader in sustainable urban development.</a:t>
            </a:r>
            <a:endParaRPr/>
          </a:p>
          <a:p>
            <a:pPr indent="0" lvl="0" marL="0" rtl="0" algn="just">
              <a:lnSpc>
                <a:spcPct val="150000"/>
              </a:lnSpc>
              <a:spcBef>
                <a:spcPts val="0"/>
              </a:spcBef>
              <a:spcAft>
                <a:spcPts val="0"/>
              </a:spcAft>
              <a:buNone/>
            </a:pPr>
            <a:r>
              <a:rPr lang="en-US"/>
              <a:t>Geographic growth is a priority. Starting with London, the goal is to create a significant UK presence and expand to other important cities. Future growth might provide rooftop gardens and integrated renewable energy to global cities. Each region's environmental, regulatory, and commercial considerations will be considered while planning this development.</a:t>
            </a:r>
            <a:endParaRPr/>
          </a:p>
          <a:p>
            <a:pPr indent="0" lvl="0" marL="0" rtl="0" algn="just">
              <a:lnSpc>
                <a:spcPct val="150000"/>
              </a:lnSpc>
              <a:spcBef>
                <a:spcPts val="0"/>
              </a:spcBef>
              <a:spcAft>
                <a:spcPts val="0"/>
              </a:spcAft>
              <a:buNone/>
            </a:pPr>
            <a:r>
              <a:rPr lang="en-US"/>
              <a:t>Technological advances are also important. Continuous research and development will allow GRGRE to use the newest rooftop gardening and renewable energy technology. This will improve product efficiency and attractiveness, keeping GRGRE at the forefront of innovation.</a:t>
            </a:r>
            <a:endParaRPr/>
          </a:p>
          <a:p>
            <a:pPr indent="0" lvl="0" marL="0" rtl="0" algn="just">
              <a:lnSpc>
                <a:spcPct val="150000"/>
              </a:lnSpc>
              <a:spcBef>
                <a:spcPts val="0"/>
              </a:spcBef>
              <a:spcAft>
                <a:spcPts val="0"/>
              </a:spcAft>
              <a:buNone/>
            </a:pPr>
            <a:r>
              <a:rPr lang="en-US"/>
              <a:t>Strategic alliances will drive growth. Collaboration with environmental authorities, urban developers, and educational institutions will expand market opportunities. These partnerships will enable information exchange, collaborative ventures, and market development.</a:t>
            </a:r>
            <a:endParaRPr/>
          </a:p>
          <a:p>
            <a:pPr indent="0" lvl="0" marL="0" rtl="0" algn="just">
              <a:lnSpc>
                <a:spcPct val="150000"/>
              </a:lnSpc>
              <a:spcBef>
                <a:spcPts val="0"/>
              </a:spcBef>
              <a:spcAft>
                <a:spcPts val="0"/>
              </a:spcAft>
              <a:buNone/>
            </a:pPr>
            <a:r>
              <a:rPr lang="en-US"/>
              <a:t>Products will be diversified to expand the portfolio. This may involve creating DIY garden kits for homeowners and energy-efficient business construction solutions.</a:t>
            </a:r>
            <a:endParaRPr/>
          </a:p>
          <a:p>
            <a:pPr indent="0" lvl="0" marL="0" rtl="0" algn="just">
              <a:lnSpc>
                <a:spcPct val="150000"/>
              </a:lnSpc>
              <a:spcBef>
                <a:spcPts val="0"/>
              </a:spcBef>
              <a:spcAft>
                <a:spcPts val="0"/>
              </a:spcAft>
              <a:buNone/>
            </a:pPr>
            <a:r>
              <a:rPr lang="en-US"/>
              <a:t>Finally, GRGRE will prioritize community involvement. Participating in local community initiatives and educational activities will improve society and enhance GRGRE's dedication to sustainable urban living. This will boost brand awareness and build community trust.</a:t>
            </a:r>
            <a:endParaRPr/>
          </a:p>
        </p:txBody>
      </p:sp>
      <p:sp>
        <p:nvSpPr>
          <p:cNvPr id="201" name="Google Shape;20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8" name="Google Shape;20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5" name="Google Shape;215;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7" name="Shape 17"/>
        <p:cNvGrpSpPr/>
        <p:nvPr/>
      </p:nvGrpSpPr>
      <p:grpSpPr>
        <a:xfrm>
          <a:off x="0" y="0"/>
          <a:ext cx="0" cy="0"/>
          <a:chOff x="0" y="0"/>
          <a:chExt cx="0" cy="0"/>
        </a:xfrm>
      </p:grpSpPr>
      <p:sp>
        <p:nvSpPr>
          <p:cNvPr id="18" name="Google Shape;18;p2"/>
          <p:cNvSpPr/>
          <p:nvPr/>
        </p:nvSpPr>
        <p:spPr>
          <a:xfrm>
            <a:off x="1" y="0"/>
            <a:ext cx="12192000" cy="6858000"/>
          </a:xfrm>
          <a:prstGeom prst="rect">
            <a:avLst/>
          </a:prstGeom>
          <a:blipFill rotWithShape="1">
            <a:blip r:embed="rId2">
              <a:alphaModFix amt="45000"/>
            </a:blip>
            <a:tile algn="tl" flip="xy" tx="-31750" sx="100000" ty="-120650" sy="100000"/>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2"/>
          <p:cNvSpPr/>
          <p:nvPr/>
        </p:nvSpPr>
        <p:spPr>
          <a:xfrm>
            <a:off x="1307870" y="1267730"/>
            <a:ext cx="9576262" cy="4307950"/>
          </a:xfrm>
          <a:prstGeom prst="rect">
            <a:avLst/>
          </a:prstGeom>
          <a:solidFill>
            <a:schemeClr val="lt1"/>
          </a:solidFill>
          <a:ln cap="flat" cmpd="sng" w="9525">
            <a:solidFill>
              <a:srgbClr val="FEFEFE"/>
            </a:solidFill>
            <a:prstDash val="solid"/>
            <a:round/>
            <a:headEnd len="sm" w="sm" type="none"/>
            <a:tailEnd len="sm" w="sm" type="none"/>
          </a:ln>
          <a:effectLst>
            <a:outerShdw blurRad="63500" rotWithShape="0" algn="ctr">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447801" y="1411615"/>
            <a:ext cx="9296400" cy="403477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5135880" y="1267730"/>
            <a:ext cx="1920240" cy="731520"/>
          </a:xfrm>
          <a:prstGeom prst="rect">
            <a:avLst/>
          </a:prstGeom>
          <a:solidFill>
            <a:schemeClr val="accent1"/>
          </a:solidFill>
          <a:ln>
            <a:noFill/>
          </a:ln>
          <a:effectLst>
            <a:outerShdw blurRad="50800" rotWithShape="0" algn="t" dir="5400000" dist="127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2" name="Google Shape;22;p2"/>
          <p:cNvGrpSpPr/>
          <p:nvPr/>
        </p:nvGrpSpPr>
        <p:grpSpPr>
          <a:xfrm>
            <a:off x="5250180" y="1267730"/>
            <a:ext cx="1691640" cy="645295"/>
            <a:chOff x="5318306" y="1386268"/>
            <a:chExt cx="1567331" cy="645295"/>
          </a:xfrm>
        </p:grpSpPr>
        <p:cxnSp>
          <p:nvCxnSpPr>
            <p:cNvPr id="23" name="Google Shape;23;p2"/>
            <p:cNvCxnSpPr/>
            <p:nvPr/>
          </p:nvCxnSpPr>
          <p:spPr>
            <a:xfrm>
              <a:off x="5318306" y="1386268"/>
              <a:ext cx="0" cy="64008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24" name="Google Shape;24;p2"/>
            <p:cNvCxnSpPr/>
            <p:nvPr/>
          </p:nvCxnSpPr>
          <p:spPr>
            <a:xfrm>
              <a:off x="6885637" y="1386268"/>
              <a:ext cx="0" cy="64008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25" name="Google Shape;25;p2"/>
            <p:cNvCxnSpPr/>
            <p:nvPr/>
          </p:nvCxnSpPr>
          <p:spPr>
            <a:xfrm>
              <a:off x="5318306" y="2031563"/>
              <a:ext cx="1567331" cy="0"/>
            </a:xfrm>
            <a:prstGeom prst="straightConnector1">
              <a:avLst/>
            </a:prstGeom>
            <a:solidFill>
              <a:srgbClr val="FEFEFE"/>
            </a:solidFill>
            <a:ln cap="flat" cmpd="sng" w="9525">
              <a:solidFill>
                <a:srgbClr val="FFFFFF"/>
              </a:solidFill>
              <a:prstDash val="solid"/>
              <a:miter lim="800000"/>
              <a:headEnd len="sm" w="sm" type="none"/>
              <a:tailEnd len="sm" w="sm" type="none"/>
            </a:ln>
          </p:spPr>
        </p:cxnSp>
      </p:grpSp>
      <p:sp>
        <p:nvSpPr>
          <p:cNvPr id="26" name="Google Shape;26;p2"/>
          <p:cNvSpPr txBox="1"/>
          <p:nvPr>
            <p:ph type="ctrTitle"/>
          </p:nvPr>
        </p:nvSpPr>
        <p:spPr>
          <a:xfrm>
            <a:off x="1561708" y="2091263"/>
            <a:ext cx="9068586" cy="2590800"/>
          </a:xfrm>
          <a:prstGeom prst="rect">
            <a:avLst/>
          </a:prstGeom>
          <a:noFill/>
          <a:ln>
            <a:noFill/>
          </a:ln>
        </p:spPr>
        <p:txBody>
          <a:bodyPr anchorCtr="0" anchor="ctr" bIns="45700" lIns="91425" spcFirstLastPara="1" rIns="91425" wrap="square" tIns="45700">
            <a:noAutofit/>
          </a:bodyPr>
          <a:lstStyle>
            <a:lvl1pPr lvl="0" algn="ctr">
              <a:lnSpc>
                <a:spcPct val="83000"/>
              </a:lnSpc>
              <a:spcBef>
                <a:spcPts val="0"/>
              </a:spcBef>
              <a:spcAft>
                <a:spcPts val="0"/>
              </a:spcAft>
              <a:buClr>
                <a:schemeClr val="lt1"/>
              </a:buClr>
              <a:buSzPts val="7200"/>
              <a:buFont typeface="Century Gothic"/>
              <a:buNone/>
              <a:defRPr b="0" sz="7200"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2"/>
          <p:cNvSpPr txBox="1"/>
          <p:nvPr>
            <p:ph idx="1" type="subTitle"/>
          </p:nvPr>
        </p:nvSpPr>
        <p:spPr>
          <a:xfrm>
            <a:off x="1562100" y="4682062"/>
            <a:ext cx="9070848" cy="457201"/>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0"/>
              </a:spcBef>
              <a:spcAft>
                <a:spcPts val="0"/>
              </a:spcAft>
              <a:buSzPts val="1600"/>
              <a:buNone/>
              <a:defRPr sz="1600">
                <a:solidFill>
                  <a:schemeClr val="lt2"/>
                </a:solidFill>
              </a:defRPr>
            </a:lvl1pPr>
            <a:lvl2pPr lvl="1" algn="ctr">
              <a:lnSpc>
                <a:spcPct val="100000"/>
              </a:lnSpc>
              <a:spcBef>
                <a:spcPts val="500"/>
              </a:spcBef>
              <a:spcAft>
                <a:spcPts val="0"/>
              </a:spcAft>
              <a:buSzPts val="1600"/>
              <a:buNone/>
              <a:defRPr sz="1600"/>
            </a:lvl2pPr>
            <a:lvl3pPr lvl="2" algn="ctr">
              <a:lnSpc>
                <a:spcPct val="100000"/>
              </a:lnSpc>
              <a:spcBef>
                <a:spcPts val="500"/>
              </a:spcBef>
              <a:spcAft>
                <a:spcPts val="0"/>
              </a:spcAft>
              <a:buSzPts val="1600"/>
              <a:buNone/>
              <a:defRPr sz="1600"/>
            </a:lvl3pPr>
            <a:lvl4pPr lvl="3" algn="ctr">
              <a:lnSpc>
                <a:spcPct val="100000"/>
              </a:lnSpc>
              <a:spcBef>
                <a:spcPts val="500"/>
              </a:spcBef>
              <a:spcAft>
                <a:spcPts val="0"/>
              </a:spcAft>
              <a:buSzPts val="1600"/>
              <a:buNone/>
              <a:defRPr sz="1600"/>
            </a:lvl4pPr>
            <a:lvl5pPr lvl="4" algn="ctr">
              <a:lnSpc>
                <a:spcPct val="100000"/>
              </a:lnSpc>
              <a:spcBef>
                <a:spcPts val="500"/>
              </a:spcBef>
              <a:spcAft>
                <a:spcPts val="0"/>
              </a:spcAft>
              <a:buSzPts val="1600"/>
              <a:buNone/>
              <a:defRPr sz="1600"/>
            </a:lvl5pPr>
            <a:lvl6pPr lvl="5" algn="ctr">
              <a:lnSpc>
                <a:spcPct val="100000"/>
              </a:lnSpc>
              <a:spcBef>
                <a:spcPts val="500"/>
              </a:spcBef>
              <a:spcAft>
                <a:spcPts val="0"/>
              </a:spcAft>
              <a:buSzPts val="1600"/>
              <a:buNone/>
              <a:defRPr sz="1600"/>
            </a:lvl6pPr>
            <a:lvl7pPr lvl="6" algn="ctr">
              <a:lnSpc>
                <a:spcPct val="100000"/>
              </a:lnSpc>
              <a:spcBef>
                <a:spcPts val="500"/>
              </a:spcBef>
              <a:spcAft>
                <a:spcPts val="0"/>
              </a:spcAft>
              <a:buSzPts val="1600"/>
              <a:buNone/>
              <a:defRPr sz="1600"/>
            </a:lvl7pPr>
            <a:lvl8pPr lvl="7" algn="ctr">
              <a:lnSpc>
                <a:spcPct val="100000"/>
              </a:lnSpc>
              <a:spcBef>
                <a:spcPts val="500"/>
              </a:spcBef>
              <a:spcAft>
                <a:spcPts val="0"/>
              </a:spcAft>
              <a:buSzPts val="1600"/>
              <a:buNone/>
              <a:defRPr sz="1600"/>
            </a:lvl8pPr>
            <a:lvl9pPr lvl="8" algn="ctr">
              <a:lnSpc>
                <a:spcPct val="100000"/>
              </a:lnSpc>
              <a:spcBef>
                <a:spcPts val="500"/>
              </a:spcBef>
              <a:spcAft>
                <a:spcPts val="0"/>
              </a:spcAft>
              <a:buSzPts val="1600"/>
              <a:buNone/>
              <a:defRPr sz="1600"/>
            </a:lvl9pPr>
          </a:lstStyle>
          <a:p/>
        </p:txBody>
      </p:sp>
      <p:sp>
        <p:nvSpPr>
          <p:cNvPr id="28" name="Google Shape;28;p2"/>
          <p:cNvSpPr txBox="1"/>
          <p:nvPr>
            <p:ph idx="10" type="dt"/>
          </p:nvPr>
        </p:nvSpPr>
        <p:spPr>
          <a:xfrm>
            <a:off x="5318760" y="1341255"/>
            <a:ext cx="1554480" cy="527213"/>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sz="1300">
                <a:solidFill>
                  <a:srgbClr val="FFFFFF"/>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
          <p:cNvSpPr txBox="1"/>
          <p:nvPr>
            <p:ph idx="11" type="ftr"/>
          </p:nvPr>
        </p:nvSpPr>
        <p:spPr>
          <a:xfrm>
            <a:off x="1453896" y="5212080"/>
            <a:ext cx="5905500" cy="228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2"/>
          <p:cNvSpPr txBox="1"/>
          <p:nvPr>
            <p:ph idx="12" type="sldNum"/>
          </p:nvPr>
        </p:nvSpPr>
        <p:spPr>
          <a:xfrm>
            <a:off x="8606919" y="5212080"/>
            <a:ext cx="2111881" cy="22860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1" name="Shape 31"/>
        <p:cNvGrpSpPr/>
        <p:nvPr/>
      </p:nvGrpSpPr>
      <p:grpSpPr>
        <a:xfrm>
          <a:off x="0" y="0"/>
          <a:ext cx="0" cy="0"/>
          <a:chOff x="0" y="0"/>
          <a:chExt cx="0" cy="0"/>
        </a:xfrm>
      </p:grpSpPr>
      <p:sp>
        <p:nvSpPr>
          <p:cNvPr id="32" name="Google Shape;32;p3"/>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3"/>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3"/>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3"/>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bg>
      <p:bgPr>
        <a:solidFill>
          <a:schemeClr val="lt1"/>
        </a:solidFill>
      </p:bgPr>
    </p:bg>
    <p:spTree>
      <p:nvGrpSpPr>
        <p:cNvPr id="36" name="Shape 36"/>
        <p:cNvGrpSpPr/>
        <p:nvPr/>
      </p:nvGrpSpPr>
      <p:grpSpPr>
        <a:xfrm>
          <a:off x="0" y="0"/>
          <a:ext cx="0" cy="0"/>
          <a:chOff x="0" y="0"/>
          <a:chExt cx="0" cy="0"/>
        </a:xfrm>
      </p:grpSpPr>
      <p:sp>
        <p:nvSpPr>
          <p:cNvPr id="37" name="Google Shape;37;p4"/>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4"/>
          <p:cNvSpPr txBox="1"/>
          <p:nvPr>
            <p:ph idx="1" type="body"/>
          </p:nvPr>
        </p:nvSpPr>
        <p:spPr>
          <a:xfrm>
            <a:off x="1066800" y="2103120"/>
            <a:ext cx="10058400" cy="393192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42900" lvl="1" marL="914400" algn="l">
              <a:lnSpc>
                <a:spcPct val="100000"/>
              </a:lnSpc>
              <a:spcBef>
                <a:spcPts val="500"/>
              </a:spcBef>
              <a:spcAft>
                <a:spcPts val="0"/>
              </a:spcAft>
              <a:buSzPts val="1800"/>
              <a:buChar char="•"/>
              <a:defRPr/>
            </a:lvl2pPr>
            <a:lvl3pPr indent="-342900" lvl="2" marL="1371600" algn="l">
              <a:lnSpc>
                <a:spcPct val="100000"/>
              </a:lnSpc>
              <a:spcBef>
                <a:spcPts val="500"/>
              </a:spcBef>
              <a:spcAft>
                <a:spcPts val="0"/>
              </a:spcAft>
              <a:buSzPts val="1800"/>
              <a:buChar char="•"/>
              <a:defRPr/>
            </a:lvl3pPr>
            <a:lvl4pPr indent="-342900" lvl="3" marL="1828800" algn="l">
              <a:lnSpc>
                <a:spcPct val="100000"/>
              </a:lnSpc>
              <a:spcBef>
                <a:spcPts val="500"/>
              </a:spcBef>
              <a:spcAft>
                <a:spcPts val="0"/>
              </a:spcAft>
              <a:buSzPts val="1800"/>
              <a:buChar char="•"/>
              <a:defRPr/>
            </a:lvl4pPr>
            <a:lvl5pPr indent="-342900" lvl="4" marL="2286000" algn="l">
              <a:lnSpc>
                <a:spcPct val="100000"/>
              </a:lnSpc>
              <a:spcBef>
                <a:spcPts val="500"/>
              </a:spcBef>
              <a:spcAft>
                <a:spcPts val="0"/>
              </a:spcAft>
              <a:buSzPts val="1800"/>
              <a:buChar char="•"/>
              <a:defRPr/>
            </a:lvl5pPr>
            <a:lvl6pPr indent="-342900" lvl="5" marL="2743200" algn="l">
              <a:lnSpc>
                <a:spcPct val="100000"/>
              </a:lnSpc>
              <a:spcBef>
                <a:spcPts val="500"/>
              </a:spcBef>
              <a:spcAft>
                <a:spcPts val="0"/>
              </a:spcAft>
              <a:buSzPts val="1800"/>
              <a:buChar char="•"/>
              <a:defRPr/>
            </a:lvl6pPr>
            <a:lvl7pPr indent="-342900" lvl="6" marL="3200400" algn="l">
              <a:lnSpc>
                <a:spcPct val="100000"/>
              </a:lnSpc>
              <a:spcBef>
                <a:spcPts val="500"/>
              </a:spcBef>
              <a:spcAft>
                <a:spcPts val="0"/>
              </a:spcAft>
              <a:buSzPts val="1800"/>
              <a:buChar char="•"/>
              <a:defRPr/>
            </a:lvl7pPr>
            <a:lvl8pPr indent="-342900" lvl="7" marL="3657600" algn="l">
              <a:lnSpc>
                <a:spcPct val="100000"/>
              </a:lnSpc>
              <a:spcBef>
                <a:spcPts val="500"/>
              </a:spcBef>
              <a:spcAft>
                <a:spcPts val="0"/>
              </a:spcAft>
              <a:buSzPts val="1800"/>
              <a:buChar char="•"/>
              <a:defRPr/>
            </a:lvl8pPr>
            <a:lvl9pPr indent="-342900" lvl="8" marL="4114800" algn="l">
              <a:lnSpc>
                <a:spcPct val="100000"/>
              </a:lnSpc>
              <a:spcBef>
                <a:spcPts val="500"/>
              </a:spcBef>
              <a:spcAft>
                <a:spcPts val="0"/>
              </a:spcAft>
              <a:buSzPts val="1800"/>
              <a:buChar char="•"/>
              <a:defRPr/>
            </a:lvl9pPr>
          </a:lstStyle>
          <a:p/>
        </p:txBody>
      </p:sp>
      <p:sp>
        <p:nvSpPr>
          <p:cNvPr id="39" name="Google Shape;39;p4"/>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4"/>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4"/>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42" name="Shape 42"/>
        <p:cNvGrpSpPr/>
        <p:nvPr/>
      </p:nvGrpSpPr>
      <p:grpSpPr>
        <a:xfrm>
          <a:off x="0" y="0"/>
          <a:ext cx="0" cy="0"/>
          <a:chOff x="0" y="0"/>
          <a:chExt cx="0" cy="0"/>
        </a:xfrm>
      </p:grpSpPr>
      <p:sp>
        <p:nvSpPr>
          <p:cNvPr id="43" name="Google Shape;43;p5"/>
          <p:cNvSpPr/>
          <p:nvPr/>
        </p:nvSpPr>
        <p:spPr>
          <a:xfrm>
            <a:off x="0" y="0"/>
            <a:ext cx="12192000" cy="6858000"/>
          </a:xfrm>
          <a:prstGeom prst="rect">
            <a:avLst/>
          </a:prstGeom>
          <a:blipFill rotWithShape="1">
            <a:blip r:embed="rId2">
              <a:alphaModFix amt="40000"/>
            </a:blip>
            <a:tile algn="tl" flip="xy" tx="-31750" sx="100000" ty="-120650" sy="100000"/>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5"/>
          <p:cNvSpPr/>
          <p:nvPr/>
        </p:nvSpPr>
        <p:spPr>
          <a:xfrm>
            <a:off x="1307870" y="1267730"/>
            <a:ext cx="9576262" cy="4307950"/>
          </a:xfrm>
          <a:prstGeom prst="rect">
            <a:avLst/>
          </a:prstGeom>
          <a:solidFill>
            <a:schemeClr val="lt1"/>
          </a:solidFill>
          <a:ln cap="flat" cmpd="sng" w="9525">
            <a:solidFill>
              <a:srgbClr val="FEFEFE"/>
            </a:solidFill>
            <a:prstDash val="solid"/>
            <a:round/>
            <a:headEnd len="sm" w="sm" type="none"/>
            <a:tailEnd len="sm" w="sm" type="none"/>
          </a:ln>
          <a:effectLst>
            <a:outerShdw blurRad="63500" rotWithShape="0" algn="ctr">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5"/>
          <p:cNvSpPr/>
          <p:nvPr/>
        </p:nvSpPr>
        <p:spPr>
          <a:xfrm>
            <a:off x="1447801" y="1411615"/>
            <a:ext cx="9296400" cy="403477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5"/>
          <p:cNvSpPr/>
          <p:nvPr/>
        </p:nvSpPr>
        <p:spPr>
          <a:xfrm>
            <a:off x="5135880" y="1267730"/>
            <a:ext cx="1920240" cy="731520"/>
          </a:xfrm>
          <a:prstGeom prst="rect">
            <a:avLst/>
          </a:prstGeom>
          <a:solidFill>
            <a:schemeClr val="accent1"/>
          </a:solidFill>
          <a:ln>
            <a:noFill/>
          </a:ln>
          <a:effectLst>
            <a:outerShdw blurRad="50800" rotWithShape="0" algn="t" dir="5400000" dist="127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7" name="Google Shape;47;p5"/>
          <p:cNvGrpSpPr/>
          <p:nvPr/>
        </p:nvGrpSpPr>
        <p:grpSpPr>
          <a:xfrm>
            <a:off x="5250180" y="1267730"/>
            <a:ext cx="1691640" cy="645295"/>
            <a:chOff x="5318306" y="1386268"/>
            <a:chExt cx="1567331" cy="645295"/>
          </a:xfrm>
        </p:grpSpPr>
        <p:cxnSp>
          <p:nvCxnSpPr>
            <p:cNvPr id="48" name="Google Shape;48;p5"/>
            <p:cNvCxnSpPr/>
            <p:nvPr/>
          </p:nvCxnSpPr>
          <p:spPr>
            <a:xfrm>
              <a:off x="5318306" y="1386268"/>
              <a:ext cx="0" cy="64008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49" name="Google Shape;49;p5"/>
            <p:cNvCxnSpPr/>
            <p:nvPr/>
          </p:nvCxnSpPr>
          <p:spPr>
            <a:xfrm>
              <a:off x="6885637" y="1386268"/>
              <a:ext cx="0" cy="64008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50" name="Google Shape;50;p5"/>
            <p:cNvCxnSpPr/>
            <p:nvPr/>
          </p:nvCxnSpPr>
          <p:spPr>
            <a:xfrm>
              <a:off x="5318306" y="2031563"/>
              <a:ext cx="1567331" cy="0"/>
            </a:xfrm>
            <a:prstGeom prst="straightConnector1">
              <a:avLst/>
            </a:prstGeom>
            <a:solidFill>
              <a:srgbClr val="FEFEFE"/>
            </a:solidFill>
            <a:ln cap="flat" cmpd="sng" w="9525">
              <a:solidFill>
                <a:srgbClr val="FFFFFF"/>
              </a:solidFill>
              <a:prstDash val="solid"/>
              <a:miter lim="800000"/>
              <a:headEnd len="sm" w="sm" type="none"/>
              <a:tailEnd len="sm" w="sm" type="none"/>
            </a:ln>
          </p:spPr>
        </p:cxnSp>
      </p:grpSp>
      <p:sp>
        <p:nvSpPr>
          <p:cNvPr id="51" name="Google Shape;51;p5"/>
          <p:cNvSpPr txBox="1"/>
          <p:nvPr>
            <p:ph type="title"/>
          </p:nvPr>
        </p:nvSpPr>
        <p:spPr>
          <a:xfrm>
            <a:off x="1563623" y="2094309"/>
            <a:ext cx="9070848" cy="2587752"/>
          </a:xfrm>
          <a:prstGeom prst="rect">
            <a:avLst/>
          </a:prstGeom>
          <a:noFill/>
          <a:ln>
            <a:noFill/>
          </a:ln>
        </p:spPr>
        <p:txBody>
          <a:bodyPr anchorCtr="0" anchor="ctr" bIns="45700" lIns="91425" spcFirstLastPara="1" rIns="91425" wrap="square" tIns="45700">
            <a:noAutofit/>
          </a:bodyPr>
          <a:lstStyle>
            <a:lvl1pPr lvl="0" algn="ctr">
              <a:lnSpc>
                <a:spcPct val="83000"/>
              </a:lnSpc>
              <a:spcBef>
                <a:spcPts val="0"/>
              </a:spcBef>
              <a:spcAft>
                <a:spcPts val="0"/>
              </a:spcAft>
              <a:buClr>
                <a:schemeClr val="lt1"/>
              </a:buClr>
              <a:buSzPts val="7200"/>
              <a:buFont typeface="Century Gothic"/>
              <a:buNone/>
              <a:defRPr b="0" sz="7200"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5"/>
          <p:cNvSpPr txBox="1"/>
          <p:nvPr>
            <p:ph idx="1" type="body"/>
          </p:nvPr>
        </p:nvSpPr>
        <p:spPr>
          <a:xfrm>
            <a:off x="1563624" y="4682062"/>
            <a:ext cx="9070848" cy="457200"/>
          </a:xfrm>
          <a:prstGeom prst="rect">
            <a:avLst/>
          </a:prstGeom>
          <a:noFill/>
          <a:ln>
            <a:noFill/>
          </a:ln>
        </p:spPr>
        <p:txBody>
          <a:bodyPr anchorCtr="0" anchor="t" bIns="45700" lIns="91425" spcFirstLastPara="1" rIns="91425" wrap="square" tIns="45700">
            <a:normAutofit/>
          </a:bodyPr>
          <a:lstStyle>
            <a:lvl1pPr indent="-228600" lvl="0" marL="457200" algn="ctr">
              <a:lnSpc>
                <a:spcPct val="100000"/>
              </a:lnSpc>
              <a:spcBef>
                <a:spcPts val="900"/>
              </a:spcBef>
              <a:spcAft>
                <a:spcPts val="0"/>
              </a:spcAft>
              <a:buSzPts val="1600"/>
              <a:buNone/>
              <a:defRPr sz="1600">
                <a:solidFill>
                  <a:schemeClr val="lt2"/>
                </a:solidFill>
              </a:defRPr>
            </a:lvl1pPr>
            <a:lvl2pPr indent="-228600" lvl="1" marL="914400" algn="l">
              <a:lnSpc>
                <a:spcPct val="100000"/>
              </a:lnSpc>
              <a:spcBef>
                <a:spcPts val="500"/>
              </a:spcBef>
              <a:spcAft>
                <a:spcPts val="0"/>
              </a:spcAft>
              <a:buSzPts val="1600"/>
              <a:buNone/>
              <a:defRPr sz="1600">
                <a:solidFill>
                  <a:schemeClr val="lt1"/>
                </a:solidFill>
              </a:defRPr>
            </a:lvl2pPr>
            <a:lvl3pPr indent="-228600" lvl="2" marL="1371600" algn="l">
              <a:lnSpc>
                <a:spcPct val="100000"/>
              </a:lnSpc>
              <a:spcBef>
                <a:spcPts val="500"/>
              </a:spcBef>
              <a:spcAft>
                <a:spcPts val="0"/>
              </a:spcAft>
              <a:buSzPts val="1600"/>
              <a:buNone/>
              <a:defRPr sz="1600">
                <a:solidFill>
                  <a:schemeClr val="lt1"/>
                </a:solidFill>
              </a:defRPr>
            </a:lvl3pPr>
            <a:lvl4pPr indent="-228600" lvl="3" marL="1828800" algn="l">
              <a:lnSpc>
                <a:spcPct val="100000"/>
              </a:lnSpc>
              <a:spcBef>
                <a:spcPts val="500"/>
              </a:spcBef>
              <a:spcAft>
                <a:spcPts val="0"/>
              </a:spcAft>
              <a:buSzPts val="1400"/>
              <a:buNone/>
              <a:defRPr sz="1400">
                <a:solidFill>
                  <a:schemeClr val="lt1"/>
                </a:solidFill>
              </a:defRPr>
            </a:lvl4pPr>
            <a:lvl5pPr indent="-228600" lvl="4" marL="2286000" algn="l">
              <a:lnSpc>
                <a:spcPct val="100000"/>
              </a:lnSpc>
              <a:spcBef>
                <a:spcPts val="500"/>
              </a:spcBef>
              <a:spcAft>
                <a:spcPts val="0"/>
              </a:spcAft>
              <a:buSzPts val="1400"/>
              <a:buNone/>
              <a:defRPr sz="1400">
                <a:solidFill>
                  <a:schemeClr val="lt1"/>
                </a:solidFill>
              </a:defRPr>
            </a:lvl5pPr>
            <a:lvl6pPr indent="-228600" lvl="5" marL="2743200" algn="l">
              <a:lnSpc>
                <a:spcPct val="100000"/>
              </a:lnSpc>
              <a:spcBef>
                <a:spcPts val="500"/>
              </a:spcBef>
              <a:spcAft>
                <a:spcPts val="0"/>
              </a:spcAft>
              <a:buSzPts val="1400"/>
              <a:buNone/>
              <a:defRPr sz="1400">
                <a:solidFill>
                  <a:schemeClr val="lt1"/>
                </a:solidFill>
              </a:defRPr>
            </a:lvl6pPr>
            <a:lvl7pPr indent="-228600" lvl="6" marL="3200400" algn="l">
              <a:lnSpc>
                <a:spcPct val="100000"/>
              </a:lnSpc>
              <a:spcBef>
                <a:spcPts val="500"/>
              </a:spcBef>
              <a:spcAft>
                <a:spcPts val="0"/>
              </a:spcAft>
              <a:buSzPts val="1400"/>
              <a:buNone/>
              <a:defRPr sz="1400">
                <a:solidFill>
                  <a:schemeClr val="lt1"/>
                </a:solidFill>
              </a:defRPr>
            </a:lvl7pPr>
            <a:lvl8pPr indent="-228600" lvl="7" marL="3657600" algn="l">
              <a:lnSpc>
                <a:spcPct val="100000"/>
              </a:lnSpc>
              <a:spcBef>
                <a:spcPts val="500"/>
              </a:spcBef>
              <a:spcAft>
                <a:spcPts val="0"/>
              </a:spcAft>
              <a:buSzPts val="1400"/>
              <a:buNone/>
              <a:defRPr sz="1400">
                <a:solidFill>
                  <a:schemeClr val="lt1"/>
                </a:solidFill>
              </a:defRPr>
            </a:lvl8pPr>
            <a:lvl9pPr indent="-228600" lvl="8" marL="4114800" algn="l">
              <a:lnSpc>
                <a:spcPct val="100000"/>
              </a:lnSpc>
              <a:spcBef>
                <a:spcPts val="500"/>
              </a:spcBef>
              <a:spcAft>
                <a:spcPts val="0"/>
              </a:spcAft>
              <a:buSzPts val="1400"/>
              <a:buNone/>
              <a:defRPr sz="1400">
                <a:solidFill>
                  <a:schemeClr val="lt1"/>
                </a:solidFill>
              </a:defRPr>
            </a:lvl9pPr>
          </a:lstStyle>
          <a:p/>
        </p:txBody>
      </p:sp>
      <p:sp>
        <p:nvSpPr>
          <p:cNvPr id="53" name="Google Shape;53;p5"/>
          <p:cNvSpPr txBox="1"/>
          <p:nvPr>
            <p:ph idx="10" type="dt"/>
          </p:nvPr>
        </p:nvSpPr>
        <p:spPr>
          <a:xfrm>
            <a:off x="5321808" y="1344502"/>
            <a:ext cx="1554480" cy="53035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sz="1300">
                <a:solidFill>
                  <a:srgbClr val="FFFFFF"/>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5"/>
          <p:cNvSpPr txBox="1"/>
          <p:nvPr>
            <p:ph idx="11" type="ftr"/>
          </p:nvPr>
        </p:nvSpPr>
        <p:spPr>
          <a:xfrm>
            <a:off x="1453896" y="5212080"/>
            <a:ext cx="5907024" cy="228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5"/>
          <p:cNvSpPr txBox="1"/>
          <p:nvPr>
            <p:ph idx="12" type="sldNum"/>
          </p:nvPr>
        </p:nvSpPr>
        <p:spPr>
          <a:xfrm>
            <a:off x="8604504" y="5212080"/>
            <a:ext cx="2112264" cy="22860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6" name="Shape 56"/>
        <p:cNvGrpSpPr/>
        <p:nvPr/>
      </p:nvGrpSpPr>
      <p:grpSpPr>
        <a:xfrm>
          <a:off x="0" y="0"/>
          <a:ext cx="0" cy="0"/>
          <a:chOff x="0" y="0"/>
          <a:chExt cx="0" cy="0"/>
        </a:xfrm>
      </p:grpSpPr>
      <p:sp>
        <p:nvSpPr>
          <p:cNvPr id="57" name="Google Shape;57;p6"/>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8" name="Google Shape;58;p6"/>
          <p:cNvSpPr txBox="1"/>
          <p:nvPr>
            <p:ph idx="1" type="body"/>
          </p:nvPr>
        </p:nvSpPr>
        <p:spPr>
          <a:xfrm>
            <a:off x="1066800" y="2103120"/>
            <a:ext cx="4754880" cy="374904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59" name="Google Shape;59;p6"/>
          <p:cNvSpPr txBox="1"/>
          <p:nvPr>
            <p:ph idx="2" type="body"/>
          </p:nvPr>
        </p:nvSpPr>
        <p:spPr>
          <a:xfrm>
            <a:off x="6370320" y="2103120"/>
            <a:ext cx="4754880" cy="374904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60" name="Google Shape;60;p6"/>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6"/>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6"/>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3" name="Shape 63"/>
        <p:cNvGrpSpPr/>
        <p:nvPr/>
      </p:nvGrpSpPr>
      <p:grpSpPr>
        <a:xfrm>
          <a:off x="0" y="0"/>
          <a:ext cx="0" cy="0"/>
          <a:chOff x="0" y="0"/>
          <a:chExt cx="0" cy="0"/>
        </a:xfrm>
      </p:grpSpPr>
      <p:sp>
        <p:nvSpPr>
          <p:cNvPr id="64" name="Google Shape;64;p7"/>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7"/>
          <p:cNvSpPr txBox="1"/>
          <p:nvPr>
            <p:ph idx="1" type="body"/>
          </p:nvPr>
        </p:nvSpPr>
        <p:spPr>
          <a:xfrm>
            <a:off x="1069848" y="2074334"/>
            <a:ext cx="4754880" cy="640080"/>
          </a:xfrm>
          <a:prstGeom prst="rect">
            <a:avLst/>
          </a:prstGeom>
          <a:noFill/>
          <a:ln>
            <a:noFill/>
          </a:ln>
        </p:spPr>
        <p:txBody>
          <a:bodyPr anchorCtr="0" anchor="ctr" bIns="45700" lIns="91425" spcFirstLastPara="1" rIns="91425" wrap="square" tIns="45700">
            <a:normAutofit/>
          </a:bodyPr>
          <a:lstStyle>
            <a:lvl1pPr indent="-228600" lvl="0" marL="457200" algn="ctr">
              <a:lnSpc>
                <a:spcPct val="100000"/>
              </a:lnSpc>
              <a:spcBef>
                <a:spcPts val="0"/>
              </a:spcBef>
              <a:spcAft>
                <a:spcPts val="0"/>
              </a:spcAft>
              <a:buSzPts val="1800"/>
              <a:buNone/>
              <a:defRPr b="0" sz="1800">
                <a:solidFill>
                  <a:schemeClr val="lt2"/>
                </a:solidFill>
                <a:latin typeface="Century Gothic"/>
                <a:ea typeface="Century Gothic"/>
                <a:cs typeface="Century Gothic"/>
                <a:sym typeface="Century Gothic"/>
              </a:defRPr>
            </a:lvl1pPr>
            <a:lvl2pPr indent="-228600" lvl="1" marL="914400" algn="l">
              <a:lnSpc>
                <a:spcPct val="100000"/>
              </a:lnSpc>
              <a:spcBef>
                <a:spcPts val="500"/>
              </a:spcBef>
              <a:spcAft>
                <a:spcPts val="0"/>
              </a:spcAft>
              <a:buSzPts val="1800"/>
              <a:buNone/>
              <a:defRPr b="1" sz="1800"/>
            </a:lvl2pPr>
            <a:lvl3pPr indent="-228600" lvl="2" marL="1371600" algn="l">
              <a:lnSpc>
                <a:spcPct val="100000"/>
              </a:lnSpc>
              <a:spcBef>
                <a:spcPts val="500"/>
              </a:spcBef>
              <a:spcAft>
                <a:spcPts val="0"/>
              </a:spcAft>
              <a:buSzPts val="1800"/>
              <a:buNone/>
              <a:defRPr b="1" sz="1800"/>
            </a:lvl3pPr>
            <a:lvl4pPr indent="-228600" lvl="3" marL="1828800" algn="l">
              <a:lnSpc>
                <a:spcPct val="100000"/>
              </a:lnSpc>
              <a:spcBef>
                <a:spcPts val="500"/>
              </a:spcBef>
              <a:spcAft>
                <a:spcPts val="0"/>
              </a:spcAft>
              <a:buSzPts val="1600"/>
              <a:buNone/>
              <a:defRPr b="1" sz="1600"/>
            </a:lvl4pPr>
            <a:lvl5pPr indent="-228600" lvl="4" marL="2286000" algn="l">
              <a:lnSpc>
                <a:spcPct val="100000"/>
              </a:lnSpc>
              <a:spcBef>
                <a:spcPts val="500"/>
              </a:spcBef>
              <a:spcAft>
                <a:spcPts val="0"/>
              </a:spcAft>
              <a:buSzPts val="1600"/>
              <a:buNone/>
              <a:defRPr b="1" sz="1600"/>
            </a:lvl5pPr>
            <a:lvl6pPr indent="-228600" lvl="5" marL="2743200" algn="l">
              <a:lnSpc>
                <a:spcPct val="100000"/>
              </a:lnSpc>
              <a:spcBef>
                <a:spcPts val="500"/>
              </a:spcBef>
              <a:spcAft>
                <a:spcPts val="0"/>
              </a:spcAft>
              <a:buSzPts val="1600"/>
              <a:buNone/>
              <a:defRPr b="1" sz="1600"/>
            </a:lvl6pPr>
            <a:lvl7pPr indent="-228600" lvl="6" marL="3200400" algn="l">
              <a:lnSpc>
                <a:spcPct val="100000"/>
              </a:lnSpc>
              <a:spcBef>
                <a:spcPts val="500"/>
              </a:spcBef>
              <a:spcAft>
                <a:spcPts val="0"/>
              </a:spcAft>
              <a:buSzPts val="1600"/>
              <a:buNone/>
              <a:defRPr b="1" sz="1600"/>
            </a:lvl7pPr>
            <a:lvl8pPr indent="-228600" lvl="7" marL="3657600" algn="l">
              <a:lnSpc>
                <a:spcPct val="100000"/>
              </a:lnSpc>
              <a:spcBef>
                <a:spcPts val="500"/>
              </a:spcBef>
              <a:spcAft>
                <a:spcPts val="0"/>
              </a:spcAft>
              <a:buSzPts val="1600"/>
              <a:buNone/>
              <a:defRPr b="1" sz="1600"/>
            </a:lvl8pPr>
            <a:lvl9pPr indent="-228600" lvl="8" marL="4114800" algn="l">
              <a:lnSpc>
                <a:spcPct val="100000"/>
              </a:lnSpc>
              <a:spcBef>
                <a:spcPts val="500"/>
              </a:spcBef>
              <a:spcAft>
                <a:spcPts val="0"/>
              </a:spcAft>
              <a:buSzPts val="1600"/>
              <a:buNone/>
              <a:defRPr b="1" sz="1600"/>
            </a:lvl9pPr>
          </a:lstStyle>
          <a:p/>
        </p:txBody>
      </p:sp>
      <p:sp>
        <p:nvSpPr>
          <p:cNvPr id="66" name="Google Shape;66;p7"/>
          <p:cNvSpPr txBox="1"/>
          <p:nvPr>
            <p:ph idx="2" type="body"/>
          </p:nvPr>
        </p:nvSpPr>
        <p:spPr>
          <a:xfrm>
            <a:off x="1069848" y="2755898"/>
            <a:ext cx="4754880" cy="32004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67" name="Google Shape;67;p7"/>
          <p:cNvSpPr txBox="1"/>
          <p:nvPr>
            <p:ph idx="3" type="body"/>
          </p:nvPr>
        </p:nvSpPr>
        <p:spPr>
          <a:xfrm>
            <a:off x="6373368" y="2074334"/>
            <a:ext cx="4754880" cy="640080"/>
          </a:xfrm>
          <a:prstGeom prst="rect">
            <a:avLst/>
          </a:prstGeom>
          <a:noFill/>
          <a:ln>
            <a:noFill/>
          </a:ln>
        </p:spPr>
        <p:txBody>
          <a:bodyPr anchorCtr="0" anchor="ctr" bIns="45700" lIns="91425" spcFirstLastPara="1" rIns="91425" wrap="square" tIns="45700">
            <a:normAutofit/>
          </a:bodyPr>
          <a:lstStyle>
            <a:lvl1pPr indent="-228600" lvl="0" marL="457200" algn="ctr">
              <a:lnSpc>
                <a:spcPct val="100000"/>
              </a:lnSpc>
              <a:spcBef>
                <a:spcPts val="0"/>
              </a:spcBef>
              <a:spcAft>
                <a:spcPts val="0"/>
              </a:spcAft>
              <a:buSzPts val="1800"/>
              <a:buNone/>
              <a:defRPr b="0" sz="1800">
                <a:solidFill>
                  <a:schemeClr val="lt2"/>
                </a:solidFill>
              </a:defRPr>
            </a:lvl1pPr>
            <a:lvl2pPr indent="-228600" lvl="1" marL="914400" algn="l">
              <a:lnSpc>
                <a:spcPct val="100000"/>
              </a:lnSpc>
              <a:spcBef>
                <a:spcPts val="500"/>
              </a:spcBef>
              <a:spcAft>
                <a:spcPts val="0"/>
              </a:spcAft>
              <a:buSzPts val="1800"/>
              <a:buNone/>
              <a:defRPr b="1" sz="1800"/>
            </a:lvl2pPr>
            <a:lvl3pPr indent="-228600" lvl="2" marL="1371600" algn="l">
              <a:lnSpc>
                <a:spcPct val="100000"/>
              </a:lnSpc>
              <a:spcBef>
                <a:spcPts val="500"/>
              </a:spcBef>
              <a:spcAft>
                <a:spcPts val="0"/>
              </a:spcAft>
              <a:buSzPts val="1800"/>
              <a:buNone/>
              <a:defRPr b="1" sz="1800"/>
            </a:lvl3pPr>
            <a:lvl4pPr indent="-228600" lvl="3" marL="1828800" algn="l">
              <a:lnSpc>
                <a:spcPct val="100000"/>
              </a:lnSpc>
              <a:spcBef>
                <a:spcPts val="500"/>
              </a:spcBef>
              <a:spcAft>
                <a:spcPts val="0"/>
              </a:spcAft>
              <a:buSzPts val="1600"/>
              <a:buNone/>
              <a:defRPr b="1" sz="1600"/>
            </a:lvl4pPr>
            <a:lvl5pPr indent="-228600" lvl="4" marL="2286000" algn="l">
              <a:lnSpc>
                <a:spcPct val="100000"/>
              </a:lnSpc>
              <a:spcBef>
                <a:spcPts val="500"/>
              </a:spcBef>
              <a:spcAft>
                <a:spcPts val="0"/>
              </a:spcAft>
              <a:buSzPts val="1600"/>
              <a:buNone/>
              <a:defRPr b="1" sz="1600"/>
            </a:lvl5pPr>
            <a:lvl6pPr indent="-228600" lvl="5" marL="2743200" algn="l">
              <a:lnSpc>
                <a:spcPct val="100000"/>
              </a:lnSpc>
              <a:spcBef>
                <a:spcPts val="500"/>
              </a:spcBef>
              <a:spcAft>
                <a:spcPts val="0"/>
              </a:spcAft>
              <a:buSzPts val="1600"/>
              <a:buNone/>
              <a:defRPr b="1" sz="1600"/>
            </a:lvl6pPr>
            <a:lvl7pPr indent="-228600" lvl="6" marL="3200400" algn="l">
              <a:lnSpc>
                <a:spcPct val="100000"/>
              </a:lnSpc>
              <a:spcBef>
                <a:spcPts val="500"/>
              </a:spcBef>
              <a:spcAft>
                <a:spcPts val="0"/>
              </a:spcAft>
              <a:buSzPts val="1600"/>
              <a:buNone/>
              <a:defRPr b="1" sz="1600"/>
            </a:lvl7pPr>
            <a:lvl8pPr indent="-228600" lvl="7" marL="3657600" algn="l">
              <a:lnSpc>
                <a:spcPct val="100000"/>
              </a:lnSpc>
              <a:spcBef>
                <a:spcPts val="500"/>
              </a:spcBef>
              <a:spcAft>
                <a:spcPts val="0"/>
              </a:spcAft>
              <a:buSzPts val="1600"/>
              <a:buNone/>
              <a:defRPr b="1" sz="1600"/>
            </a:lvl8pPr>
            <a:lvl9pPr indent="-228600" lvl="8" marL="4114800" algn="l">
              <a:lnSpc>
                <a:spcPct val="100000"/>
              </a:lnSpc>
              <a:spcBef>
                <a:spcPts val="500"/>
              </a:spcBef>
              <a:spcAft>
                <a:spcPts val="0"/>
              </a:spcAft>
              <a:buSzPts val="1600"/>
              <a:buNone/>
              <a:defRPr b="1" sz="1600"/>
            </a:lvl9pPr>
          </a:lstStyle>
          <a:p/>
        </p:txBody>
      </p:sp>
      <p:sp>
        <p:nvSpPr>
          <p:cNvPr id="68" name="Google Shape;68;p7"/>
          <p:cNvSpPr txBox="1"/>
          <p:nvPr>
            <p:ph idx="4" type="body"/>
          </p:nvPr>
        </p:nvSpPr>
        <p:spPr>
          <a:xfrm>
            <a:off x="6373368" y="2756581"/>
            <a:ext cx="4754880" cy="32004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69" name="Google Shape;69;p7"/>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7"/>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7"/>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2" name="Shape 72"/>
        <p:cNvGrpSpPr/>
        <p:nvPr/>
      </p:nvGrpSpPr>
      <p:grpSpPr>
        <a:xfrm>
          <a:off x="0" y="0"/>
          <a:ext cx="0" cy="0"/>
          <a:chOff x="0" y="0"/>
          <a:chExt cx="0" cy="0"/>
        </a:xfrm>
      </p:grpSpPr>
      <p:sp>
        <p:nvSpPr>
          <p:cNvPr id="73" name="Google Shape;73;p8"/>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8"/>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8"/>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76" name="Shape 76"/>
        <p:cNvGrpSpPr/>
        <p:nvPr/>
      </p:nvGrpSpPr>
      <p:grpSpPr>
        <a:xfrm>
          <a:off x="0" y="0"/>
          <a:ext cx="0" cy="0"/>
          <a:chOff x="0" y="0"/>
          <a:chExt cx="0" cy="0"/>
        </a:xfrm>
      </p:grpSpPr>
      <p:sp>
        <p:nvSpPr>
          <p:cNvPr id="77" name="Google Shape;77;p9"/>
          <p:cNvSpPr/>
          <p:nvPr/>
        </p:nvSpPr>
        <p:spPr>
          <a:xfrm>
            <a:off x="234693" y="237744"/>
            <a:ext cx="8633081" cy="6382512"/>
          </a:xfrm>
          <a:prstGeom prst="rect">
            <a:avLst/>
          </a:prstGeom>
          <a:solidFill>
            <a:schemeClr val="lt1"/>
          </a:solidFill>
          <a:ln cap="flat" cmpd="sng" w="9525">
            <a:solidFill>
              <a:srgbClr val="BFBFB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9"/>
          <p:cNvSpPr/>
          <p:nvPr/>
        </p:nvSpPr>
        <p:spPr>
          <a:xfrm>
            <a:off x="371856" y="374904"/>
            <a:ext cx="8353044" cy="6108192"/>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9"/>
          <p:cNvSpPr/>
          <p:nvPr/>
        </p:nvSpPr>
        <p:spPr>
          <a:xfrm>
            <a:off x="9020386" y="237744"/>
            <a:ext cx="2926080" cy="6382512"/>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9"/>
          <p:cNvSpPr txBox="1"/>
          <p:nvPr>
            <p:ph type="title"/>
          </p:nvPr>
        </p:nvSpPr>
        <p:spPr>
          <a:xfrm>
            <a:off x="9296400" y="607392"/>
            <a:ext cx="2430780" cy="164592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800"/>
              <a:buFont typeface="Century Gothic"/>
              <a:buNone/>
              <a:defRPr b="0" sz="2800"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9"/>
          <p:cNvSpPr txBox="1"/>
          <p:nvPr>
            <p:ph idx="1" type="body"/>
          </p:nvPr>
        </p:nvSpPr>
        <p:spPr>
          <a:xfrm>
            <a:off x="790575" y="704850"/>
            <a:ext cx="7562850" cy="5143500"/>
          </a:xfrm>
          <a:prstGeom prst="rect">
            <a:avLst/>
          </a:prstGeom>
          <a:noFill/>
          <a:ln>
            <a:noFill/>
          </a:ln>
        </p:spPr>
        <p:txBody>
          <a:bodyPr anchorCtr="0" anchor="t" bIns="45700" lIns="91425" spcFirstLastPara="1" rIns="91425" wrap="square" tIns="45700">
            <a:normAutofit/>
          </a:bodyPr>
          <a:lstStyle>
            <a:lvl1pPr indent="-349250" lvl="0" marL="457200" algn="l">
              <a:lnSpc>
                <a:spcPct val="100000"/>
              </a:lnSpc>
              <a:spcBef>
                <a:spcPts val="900"/>
              </a:spcBef>
              <a:spcAft>
                <a:spcPts val="0"/>
              </a:spcAft>
              <a:buSzPts val="1900"/>
              <a:buChar char="•"/>
              <a:defRPr sz="19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82" name="Google Shape;82;p9"/>
          <p:cNvSpPr txBox="1"/>
          <p:nvPr>
            <p:ph idx="2" type="body"/>
          </p:nvPr>
        </p:nvSpPr>
        <p:spPr>
          <a:xfrm>
            <a:off x="9296400" y="2286000"/>
            <a:ext cx="2430780" cy="3505200"/>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800"/>
              </a:spcBef>
              <a:spcAft>
                <a:spcPts val="0"/>
              </a:spcAft>
              <a:buSzPts val="1400"/>
              <a:buNone/>
              <a:defRPr sz="1400">
                <a:solidFill>
                  <a:schemeClr val="dk1"/>
                </a:solidFill>
              </a:defRPr>
            </a:lvl1pPr>
            <a:lvl2pPr indent="-228600" lvl="1" marL="914400" algn="l">
              <a:lnSpc>
                <a:spcPct val="100000"/>
              </a:lnSpc>
              <a:spcBef>
                <a:spcPts val="500"/>
              </a:spcBef>
              <a:spcAft>
                <a:spcPts val="0"/>
              </a:spcAft>
              <a:buSzPts val="1200"/>
              <a:buNone/>
              <a:defRPr sz="1200"/>
            </a:lvl2pPr>
            <a:lvl3pPr indent="-228600" lvl="2" marL="1371600" algn="l">
              <a:lnSpc>
                <a:spcPct val="100000"/>
              </a:lnSpc>
              <a:spcBef>
                <a:spcPts val="500"/>
              </a:spcBef>
              <a:spcAft>
                <a:spcPts val="0"/>
              </a:spcAft>
              <a:buSzPts val="1000"/>
              <a:buNone/>
              <a:defRPr sz="1000"/>
            </a:lvl3pPr>
            <a:lvl4pPr indent="-228600" lvl="3" marL="1828800" algn="l">
              <a:lnSpc>
                <a:spcPct val="100000"/>
              </a:lnSpc>
              <a:spcBef>
                <a:spcPts val="500"/>
              </a:spcBef>
              <a:spcAft>
                <a:spcPts val="0"/>
              </a:spcAft>
              <a:buSzPts val="900"/>
              <a:buNone/>
              <a:defRPr sz="900"/>
            </a:lvl4pPr>
            <a:lvl5pPr indent="-228600" lvl="4" marL="2286000" algn="l">
              <a:lnSpc>
                <a:spcPct val="100000"/>
              </a:lnSpc>
              <a:spcBef>
                <a:spcPts val="500"/>
              </a:spcBef>
              <a:spcAft>
                <a:spcPts val="0"/>
              </a:spcAft>
              <a:buSzPts val="900"/>
              <a:buNone/>
              <a:defRPr sz="900"/>
            </a:lvl5pPr>
            <a:lvl6pPr indent="-228600" lvl="5" marL="2743200" algn="l">
              <a:lnSpc>
                <a:spcPct val="100000"/>
              </a:lnSpc>
              <a:spcBef>
                <a:spcPts val="500"/>
              </a:spcBef>
              <a:spcAft>
                <a:spcPts val="0"/>
              </a:spcAft>
              <a:buSzPts val="900"/>
              <a:buNone/>
              <a:defRPr sz="900"/>
            </a:lvl6pPr>
            <a:lvl7pPr indent="-228600" lvl="6" marL="3200400" algn="l">
              <a:lnSpc>
                <a:spcPct val="100000"/>
              </a:lnSpc>
              <a:spcBef>
                <a:spcPts val="500"/>
              </a:spcBef>
              <a:spcAft>
                <a:spcPts val="0"/>
              </a:spcAft>
              <a:buSzPts val="900"/>
              <a:buNone/>
              <a:defRPr sz="900"/>
            </a:lvl7pPr>
            <a:lvl8pPr indent="-228600" lvl="7" marL="3657600" algn="l">
              <a:lnSpc>
                <a:spcPct val="100000"/>
              </a:lnSpc>
              <a:spcBef>
                <a:spcPts val="500"/>
              </a:spcBef>
              <a:spcAft>
                <a:spcPts val="0"/>
              </a:spcAft>
              <a:buSzPts val="900"/>
              <a:buNone/>
              <a:defRPr sz="900"/>
            </a:lvl8pPr>
            <a:lvl9pPr indent="-228600" lvl="8" marL="4114800" algn="l">
              <a:lnSpc>
                <a:spcPct val="100000"/>
              </a:lnSpc>
              <a:spcBef>
                <a:spcPts val="500"/>
              </a:spcBef>
              <a:spcAft>
                <a:spcPts val="0"/>
              </a:spcAft>
              <a:buSzPts val="900"/>
              <a:buNone/>
              <a:defRPr sz="900"/>
            </a:lvl9pPr>
          </a:lstStyle>
          <a:p/>
        </p:txBody>
      </p:sp>
      <p:sp>
        <p:nvSpPr>
          <p:cNvPr id="83" name="Google Shape;83;p9"/>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9"/>
          <p:cNvSpPr txBox="1"/>
          <p:nvPr>
            <p:ph idx="11" type="ftr"/>
          </p:nvPr>
        </p:nvSpPr>
        <p:spPr>
          <a:xfrm>
            <a:off x="3439158" y="6214535"/>
            <a:ext cx="5184648" cy="25603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9"/>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dk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dk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dk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dk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dk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dk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dk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dk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dk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
        <p:nvSpPr>
          <p:cNvPr id="86" name="Google Shape;86;p9"/>
          <p:cNvSpPr/>
          <p:nvPr/>
        </p:nvSpPr>
        <p:spPr>
          <a:xfrm>
            <a:off x="9157546" y="374904"/>
            <a:ext cx="2651760" cy="6108192"/>
          </a:xfrm>
          <a:prstGeom prst="rect">
            <a:avLst/>
          </a:prstGeom>
          <a:noFill/>
          <a:ln cap="sq" cmpd="sng" w="9525">
            <a:solidFill>
              <a:srgbClr val="FEFEFE"/>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87" name="Shape 87"/>
        <p:cNvGrpSpPr/>
        <p:nvPr/>
      </p:nvGrpSpPr>
      <p:grpSpPr>
        <a:xfrm>
          <a:off x="0" y="0"/>
          <a:ext cx="0" cy="0"/>
          <a:chOff x="0" y="0"/>
          <a:chExt cx="0" cy="0"/>
        </a:xfrm>
      </p:grpSpPr>
      <p:sp>
        <p:nvSpPr>
          <p:cNvPr id="88" name="Google Shape;88;p10"/>
          <p:cNvSpPr/>
          <p:nvPr/>
        </p:nvSpPr>
        <p:spPr>
          <a:xfrm>
            <a:off x="9020386" y="237744"/>
            <a:ext cx="2926080" cy="6382512"/>
          </a:xfrm>
          <a:prstGeom prst="rect">
            <a:avLst/>
          </a:prstGeom>
          <a:solidFill>
            <a:schemeClr val="lt1"/>
          </a:solidFill>
          <a:ln cap="sq" cmpd="sng" w="9525">
            <a:solidFill>
              <a:srgbClr val="BFBFB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0"/>
          <p:cNvSpPr/>
          <p:nvPr/>
        </p:nvSpPr>
        <p:spPr>
          <a:xfrm>
            <a:off x="9157546" y="374904"/>
            <a:ext cx="2651760" cy="6108192"/>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10"/>
          <p:cNvSpPr txBox="1"/>
          <p:nvPr>
            <p:ph type="title"/>
          </p:nvPr>
        </p:nvSpPr>
        <p:spPr>
          <a:xfrm>
            <a:off x="9296400" y="603504"/>
            <a:ext cx="2432304" cy="164592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lt1"/>
              </a:buClr>
              <a:buSzPts val="2800"/>
              <a:buFont typeface="Century Gothic"/>
              <a:buNone/>
              <a:defRPr b="0" sz="2800">
                <a:solidFill>
                  <a:schemeClr val="lt1"/>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1" name="Google Shape;91;p10"/>
          <p:cNvSpPr/>
          <p:nvPr>
            <p:ph idx="2" type="pic"/>
          </p:nvPr>
        </p:nvSpPr>
        <p:spPr>
          <a:xfrm>
            <a:off x="228599" y="237744"/>
            <a:ext cx="8601076" cy="6382512"/>
          </a:xfrm>
          <a:prstGeom prst="rect">
            <a:avLst/>
          </a:prstGeom>
          <a:solidFill>
            <a:srgbClr val="808080"/>
          </a:solidFill>
          <a:ln>
            <a:noFill/>
          </a:ln>
        </p:spPr>
      </p:sp>
      <p:sp>
        <p:nvSpPr>
          <p:cNvPr id="92" name="Google Shape;92;p10"/>
          <p:cNvSpPr txBox="1"/>
          <p:nvPr>
            <p:ph idx="1" type="body"/>
          </p:nvPr>
        </p:nvSpPr>
        <p:spPr>
          <a:xfrm>
            <a:off x="9296400" y="2286000"/>
            <a:ext cx="2432304" cy="3502152"/>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800"/>
              </a:spcBef>
              <a:spcAft>
                <a:spcPts val="0"/>
              </a:spcAft>
              <a:buSzPts val="1400"/>
              <a:buNone/>
              <a:defRPr sz="1400">
                <a:solidFill>
                  <a:schemeClr val="lt1"/>
                </a:solidFill>
              </a:defRPr>
            </a:lvl1pPr>
            <a:lvl2pPr indent="-228600" lvl="1" marL="914400" algn="l">
              <a:lnSpc>
                <a:spcPct val="100000"/>
              </a:lnSpc>
              <a:spcBef>
                <a:spcPts val="500"/>
              </a:spcBef>
              <a:spcAft>
                <a:spcPts val="0"/>
              </a:spcAft>
              <a:buSzPts val="1200"/>
              <a:buNone/>
              <a:defRPr sz="1200"/>
            </a:lvl2pPr>
            <a:lvl3pPr indent="-228600" lvl="2" marL="1371600" algn="l">
              <a:lnSpc>
                <a:spcPct val="100000"/>
              </a:lnSpc>
              <a:spcBef>
                <a:spcPts val="500"/>
              </a:spcBef>
              <a:spcAft>
                <a:spcPts val="0"/>
              </a:spcAft>
              <a:buSzPts val="1000"/>
              <a:buNone/>
              <a:defRPr sz="1000"/>
            </a:lvl3pPr>
            <a:lvl4pPr indent="-228600" lvl="3" marL="1828800" algn="l">
              <a:lnSpc>
                <a:spcPct val="100000"/>
              </a:lnSpc>
              <a:spcBef>
                <a:spcPts val="500"/>
              </a:spcBef>
              <a:spcAft>
                <a:spcPts val="0"/>
              </a:spcAft>
              <a:buSzPts val="900"/>
              <a:buNone/>
              <a:defRPr sz="900"/>
            </a:lvl4pPr>
            <a:lvl5pPr indent="-228600" lvl="4" marL="2286000" algn="l">
              <a:lnSpc>
                <a:spcPct val="100000"/>
              </a:lnSpc>
              <a:spcBef>
                <a:spcPts val="500"/>
              </a:spcBef>
              <a:spcAft>
                <a:spcPts val="0"/>
              </a:spcAft>
              <a:buSzPts val="900"/>
              <a:buNone/>
              <a:defRPr sz="900"/>
            </a:lvl5pPr>
            <a:lvl6pPr indent="-228600" lvl="5" marL="2743200" algn="l">
              <a:lnSpc>
                <a:spcPct val="100000"/>
              </a:lnSpc>
              <a:spcBef>
                <a:spcPts val="500"/>
              </a:spcBef>
              <a:spcAft>
                <a:spcPts val="0"/>
              </a:spcAft>
              <a:buSzPts val="900"/>
              <a:buNone/>
              <a:defRPr sz="900"/>
            </a:lvl6pPr>
            <a:lvl7pPr indent="-228600" lvl="6" marL="3200400" algn="l">
              <a:lnSpc>
                <a:spcPct val="100000"/>
              </a:lnSpc>
              <a:spcBef>
                <a:spcPts val="500"/>
              </a:spcBef>
              <a:spcAft>
                <a:spcPts val="0"/>
              </a:spcAft>
              <a:buSzPts val="900"/>
              <a:buNone/>
              <a:defRPr sz="900"/>
            </a:lvl7pPr>
            <a:lvl8pPr indent="-228600" lvl="7" marL="3657600" algn="l">
              <a:lnSpc>
                <a:spcPct val="100000"/>
              </a:lnSpc>
              <a:spcBef>
                <a:spcPts val="500"/>
              </a:spcBef>
              <a:spcAft>
                <a:spcPts val="0"/>
              </a:spcAft>
              <a:buSzPts val="900"/>
              <a:buNone/>
              <a:defRPr sz="900"/>
            </a:lvl8pPr>
            <a:lvl9pPr indent="-228600" lvl="8" marL="4114800" algn="l">
              <a:lnSpc>
                <a:spcPct val="100000"/>
              </a:lnSpc>
              <a:spcBef>
                <a:spcPts val="500"/>
              </a:spcBef>
              <a:spcAft>
                <a:spcPts val="0"/>
              </a:spcAft>
              <a:buSzPts val="900"/>
              <a:buNone/>
              <a:defRPr sz="900"/>
            </a:lvl9pPr>
          </a:lstStyle>
          <a:p/>
        </p:txBody>
      </p:sp>
      <p:sp>
        <p:nvSpPr>
          <p:cNvPr id="93" name="Google Shape;93;p10"/>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0"/>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sz="1000">
                <a:solidFill>
                  <a:srgbClr val="FFFFFF"/>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10"/>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6" name="Shape 96"/>
        <p:cNvGrpSpPr/>
        <p:nvPr/>
      </p:nvGrpSpPr>
      <p:grpSpPr>
        <a:xfrm>
          <a:off x="0" y="0"/>
          <a:ext cx="0" cy="0"/>
          <a:chOff x="0" y="0"/>
          <a:chExt cx="0" cy="0"/>
        </a:xfrm>
      </p:grpSpPr>
      <p:sp>
        <p:nvSpPr>
          <p:cNvPr id="97" name="Google Shape;97;p11"/>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11"/>
          <p:cNvSpPr txBox="1"/>
          <p:nvPr>
            <p:ph idx="1" type="body"/>
          </p:nvPr>
        </p:nvSpPr>
        <p:spPr>
          <a:xfrm rot="5400000">
            <a:off x="4130040" y="-960120"/>
            <a:ext cx="3931920" cy="100584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a:lvl1pPr>
            <a:lvl2pPr indent="-342900" lvl="1" marL="914400" algn="l">
              <a:lnSpc>
                <a:spcPct val="100000"/>
              </a:lnSpc>
              <a:spcBef>
                <a:spcPts val="500"/>
              </a:spcBef>
              <a:spcAft>
                <a:spcPts val="0"/>
              </a:spcAft>
              <a:buSzPts val="1800"/>
              <a:buChar char="•"/>
              <a:defRPr/>
            </a:lvl2pPr>
            <a:lvl3pPr indent="-342900" lvl="2" marL="1371600" algn="l">
              <a:lnSpc>
                <a:spcPct val="100000"/>
              </a:lnSpc>
              <a:spcBef>
                <a:spcPts val="500"/>
              </a:spcBef>
              <a:spcAft>
                <a:spcPts val="0"/>
              </a:spcAft>
              <a:buSzPts val="1800"/>
              <a:buChar char="•"/>
              <a:defRPr/>
            </a:lvl3pPr>
            <a:lvl4pPr indent="-342900" lvl="3" marL="1828800" algn="l">
              <a:lnSpc>
                <a:spcPct val="100000"/>
              </a:lnSpc>
              <a:spcBef>
                <a:spcPts val="500"/>
              </a:spcBef>
              <a:spcAft>
                <a:spcPts val="0"/>
              </a:spcAft>
              <a:buSzPts val="1800"/>
              <a:buChar char="•"/>
              <a:defRPr/>
            </a:lvl4pPr>
            <a:lvl5pPr indent="-342900" lvl="4" marL="2286000" algn="l">
              <a:lnSpc>
                <a:spcPct val="100000"/>
              </a:lnSpc>
              <a:spcBef>
                <a:spcPts val="500"/>
              </a:spcBef>
              <a:spcAft>
                <a:spcPts val="0"/>
              </a:spcAft>
              <a:buSzPts val="1800"/>
              <a:buChar char="•"/>
              <a:defRPr/>
            </a:lvl5pPr>
            <a:lvl6pPr indent="-342900" lvl="5" marL="2743200" algn="l">
              <a:lnSpc>
                <a:spcPct val="100000"/>
              </a:lnSpc>
              <a:spcBef>
                <a:spcPts val="500"/>
              </a:spcBef>
              <a:spcAft>
                <a:spcPts val="0"/>
              </a:spcAft>
              <a:buSzPts val="1800"/>
              <a:buChar char="•"/>
              <a:defRPr/>
            </a:lvl6pPr>
            <a:lvl7pPr indent="-342900" lvl="6" marL="3200400" algn="l">
              <a:lnSpc>
                <a:spcPct val="100000"/>
              </a:lnSpc>
              <a:spcBef>
                <a:spcPts val="500"/>
              </a:spcBef>
              <a:spcAft>
                <a:spcPts val="0"/>
              </a:spcAft>
              <a:buSzPts val="1800"/>
              <a:buChar char="•"/>
              <a:defRPr/>
            </a:lvl7pPr>
            <a:lvl8pPr indent="-342900" lvl="7" marL="3657600" algn="l">
              <a:lnSpc>
                <a:spcPct val="100000"/>
              </a:lnSpc>
              <a:spcBef>
                <a:spcPts val="500"/>
              </a:spcBef>
              <a:spcAft>
                <a:spcPts val="0"/>
              </a:spcAft>
              <a:buSzPts val="1800"/>
              <a:buChar char="•"/>
              <a:defRPr/>
            </a:lvl8pPr>
            <a:lvl9pPr indent="-342900" lvl="8" marL="4114800" algn="l">
              <a:lnSpc>
                <a:spcPct val="100000"/>
              </a:lnSpc>
              <a:spcBef>
                <a:spcPts val="500"/>
              </a:spcBef>
              <a:spcAft>
                <a:spcPts val="0"/>
              </a:spcAft>
              <a:buSzPts val="1800"/>
              <a:buChar char="•"/>
              <a:defRPr/>
            </a:lvl9pPr>
          </a:lstStyle>
          <a:p/>
        </p:txBody>
      </p:sp>
      <p:sp>
        <p:nvSpPr>
          <p:cNvPr id="99" name="Google Shape;99;p11"/>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11"/>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11"/>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2" name="Shape 102"/>
        <p:cNvGrpSpPr/>
        <p:nvPr/>
      </p:nvGrpSpPr>
      <p:grpSpPr>
        <a:xfrm>
          <a:off x="0" y="0"/>
          <a:ext cx="0" cy="0"/>
          <a:chOff x="0" y="0"/>
          <a:chExt cx="0" cy="0"/>
        </a:xfrm>
      </p:grpSpPr>
      <p:sp>
        <p:nvSpPr>
          <p:cNvPr id="103" name="Google Shape;103;p12"/>
          <p:cNvSpPr txBox="1"/>
          <p:nvPr>
            <p:ph type="title"/>
          </p:nvPr>
        </p:nvSpPr>
        <p:spPr>
          <a:xfrm rot="5400000">
            <a:off x="7543800" y="2209800"/>
            <a:ext cx="5257800" cy="23622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12"/>
          <p:cNvSpPr txBox="1"/>
          <p:nvPr>
            <p:ph idx="1" type="body"/>
          </p:nvPr>
        </p:nvSpPr>
        <p:spPr>
          <a:xfrm rot="5400000">
            <a:off x="2247900" y="-647700"/>
            <a:ext cx="5257800" cy="80772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a:lvl1pPr>
            <a:lvl2pPr indent="-342900" lvl="1" marL="914400" algn="l">
              <a:lnSpc>
                <a:spcPct val="100000"/>
              </a:lnSpc>
              <a:spcBef>
                <a:spcPts val="500"/>
              </a:spcBef>
              <a:spcAft>
                <a:spcPts val="0"/>
              </a:spcAft>
              <a:buSzPts val="1800"/>
              <a:buChar char="•"/>
              <a:defRPr/>
            </a:lvl2pPr>
            <a:lvl3pPr indent="-342900" lvl="2" marL="1371600" algn="l">
              <a:lnSpc>
                <a:spcPct val="100000"/>
              </a:lnSpc>
              <a:spcBef>
                <a:spcPts val="500"/>
              </a:spcBef>
              <a:spcAft>
                <a:spcPts val="0"/>
              </a:spcAft>
              <a:buSzPts val="1800"/>
              <a:buChar char="•"/>
              <a:defRPr/>
            </a:lvl3pPr>
            <a:lvl4pPr indent="-342900" lvl="3" marL="1828800" algn="l">
              <a:lnSpc>
                <a:spcPct val="100000"/>
              </a:lnSpc>
              <a:spcBef>
                <a:spcPts val="500"/>
              </a:spcBef>
              <a:spcAft>
                <a:spcPts val="0"/>
              </a:spcAft>
              <a:buSzPts val="1800"/>
              <a:buChar char="•"/>
              <a:defRPr/>
            </a:lvl4pPr>
            <a:lvl5pPr indent="-342900" lvl="4" marL="2286000" algn="l">
              <a:lnSpc>
                <a:spcPct val="100000"/>
              </a:lnSpc>
              <a:spcBef>
                <a:spcPts val="500"/>
              </a:spcBef>
              <a:spcAft>
                <a:spcPts val="0"/>
              </a:spcAft>
              <a:buSzPts val="1800"/>
              <a:buChar char="•"/>
              <a:defRPr/>
            </a:lvl5pPr>
            <a:lvl6pPr indent="-342900" lvl="5" marL="2743200" algn="l">
              <a:lnSpc>
                <a:spcPct val="100000"/>
              </a:lnSpc>
              <a:spcBef>
                <a:spcPts val="500"/>
              </a:spcBef>
              <a:spcAft>
                <a:spcPts val="0"/>
              </a:spcAft>
              <a:buSzPts val="1800"/>
              <a:buChar char="•"/>
              <a:defRPr/>
            </a:lvl6pPr>
            <a:lvl7pPr indent="-342900" lvl="6" marL="3200400" algn="l">
              <a:lnSpc>
                <a:spcPct val="100000"/>
              </a:lnSpc>
              <a:spcBef>
                <a:spcPts val="500"/>
              </a:spcBef>
              <a:spcAft>
                <a:spcPts val="0"/>
              </a:spcAft>
              <a:buSzPts val="1800"/>
              <a:buChar char="•"/>
              <a:defRPr/>
            </a:lvl7pPr>
            <a:lvl8pPr indent="-342900" lvl="7" marL="3657600" algn="l">
              <a:lnSpc>
                <a:spcPct val="100000"/>
              </a:lnSpc>
              <a:spcBef>
                <a:spcPts val="500"/>
              </a:spcBef>
              <a:spcAft>
                <a:spcPts val="0"/>
              </a:spcAft>
              <a:buSzPts val="1800"/>
              <a:buChar char="•"/>
              <a:defRPr/>
            </a:lvl8pPr>
            <a:lvl9pPr indent="-342900" lvl="8" marL="4114800" algn="l">
              <a:lnSpc>
                <a:spcPct val="100000"/>
              </a:lnSpc>
              <a:spcBef>
                <a:spcPts val="500"/>
              </a:spcBef>
              <a:spcAft>
                <a:spcPts val="0"/>
              </a:spcAft>
              <a:buSzPts val="1800"/>
              <a:buChar char="•"/>
              <a:defRPr/>
            </a:lvl9pPr>
          </a:lstStyle>
          <a:p/>
        </p:txBody>
      </p:sp>
      <p:sp>
        <p:nvSpPr>
          <p:cNvPr id="105" name="Google Shape;105;p12"/>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2"/>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12"/>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i="0" sz="1000" u="none" cap="none" strike="noStrike">
                <a:solidFill>
                  <a:schemeClr val="lt2"/>
                </a:solidFill>
                <a:latin typeface="Century Gothic"/>
                <a:ea typeface="Century Gothic"/>
                <a:cs typeface="Century Gothic"/>
                <a:sym typeface="Century Gothic"/>
              </a:defRPr>
            </a:lvl1pPr>
            <a:lvl2pPr indent="0" lvl="1" marL="0" algn="r">
              <a:spcBef>
                <a:spcPts val="0"/>
              </a:spcBef>
              <a:buNone/>
              <a:defRPr b="0" i="0" sz="1000" u="none" cap="none" strike="noStrike">
                <a:solidFill>
                  <a:schemeClr val="lt2"/>
                </a:solidFill>
                <a:latin typeface="Century Gothic"/>
                <a:ea typeface="Century Gothic"/>
                <a:cs typeface="Century Gothic"/>
                <a:sym typeface="Century Gothic"/>
              </a:defRPr>
            </a:lvl2pPr>
            <a:lvl3pPr indent="0" lvl="2" marL="0" algn="r">
              <a:spcBef>
                <a:spcPts val="0"/>
              </a:spcBef>
              <a:buNone/>
              <a:defRPr b="0" i="0" sz="1000" u="none" cap="none" strike="noStrike">
                <a:solidFill>
                  <a:schemeClr val="lt2"/>
                </a:solidFill>
                <a:latin typeface="Century Gothic"/>
                <a:ea typeface="Century Gothic"/>
                <a:cs typeface="Century Gothic"/>
                <a:sym typeface="Century Gothic"/>
              </a:defRPr>
            </a:lvl3pPr>
            <a:lvl4pPr indent="0" lvl="3" marL="0" algn="r">
              <a:spcBef>
                <a:spcPts val="0"/>
              </a:spcBef>
              <a:buNone/>
              <a:defRPr b="0" i="0" sz="1000" u="none" cap="none" strike="noStrike">
                <a:solidFill>
                  <a:schemeClr val="lt2"/>
                </a:solidFill>
                <a:latin typeface="Century Gothic"/>
                <a:ea typeface="Century Gothic"/>
                <a:cs typeface="Century Gothic"/>
                <a:sym typeface="Century Gothic"/>
              </a:defRPr>
            </a:lvl4pPr>
            <a:lvl5pPr indent="0" lvl="4" marL="0" algn="r">
              <a:spcBef>
                <a:spcPts val="0"/>
              </a:spcBef>
              <a:buNone/>
              <a:defRPr b="0" i="0" sz="1000" u="none" cap="none" strike="noStrike">
                <a:solidFill>
                  <a:schemeClr val="lt2"/>
                </a:solidFill>
                <a:latin typeface="Century Gothic"/>
                <a:ea typeface="Century Gothic"/>
                <a:cs typeface="Century Gothic"/>
                <a:sym typeface="Century Gothic"/>
              </a:defRPr>
            </a:lvl5pPr>
            <a:lvl6pPr indent="0" lvl="5" marL="0" algn="r">
              <a:spcBef>
                <a:spcPts val="0"/>
              </a:spcBef>
              <a:buNone/>
              <a:defRPr b="0" i="0" sz="1000" u="none" cap="none" strike="noStrike">
                <a:solidFill>
                  <a:schemeClr val="lt2"/>
                </a:solidFill>
                <a:latin typeface="Century Gothic"/>
                <a:ea typeface="Century Gothic"/>
                <a:cs typeface="Century Gothic"/>
                <a:sym typeface="Century Gothic"/>
              </a:defRPr>
            </a:lvl6pPr>
            <a:lvl7pPr indent="0" lvl="6" marL="0" algn="r">
              <a:spcBef>
                <a:spcPts val="0"/>
              </a:spcBef>
              <a:buNone/>
              <a:defRPr b="0" i="0" sz="1000" u="none" cap="none" strike="noStrike">
                <a:solidFill>
                  <a:schemeClr val="lt2"/>
                </a:solidFill>
                <a:latin typeface="Century Gothic"/>
                <a:ea typeface="Century Gothic"/>
                <a:cs typeface="Century Gothic"/>
                <a:sym typeface="Century Gothic"/>
              </a:defRPr>
            </a:lvl7pPr>
            <a:lvl8pPr indent="0" lvl="7" marL="0" algn="r">
              <a:spcBef>
                <a:spcPts val="0"/>
              </a:spcBef>
              <a:buNone/>
              <a:defRPr b="0" i="0" sz="1000" u="none" cap="none" strike="noStrike">
                <a:solidFill>
                  <a:schemeClr val="lt2"/>
                </a:solidFill>
                <a:latin typeface="Century Gothic"/>
                <a:ea typeface="Century Gothic"/>
                <a:cs typeface="Century Gothic"/>
                <a:sym typeface="Century Gothic"/>
              </a:defRPr>
            </a:lvl8pPr>
            <a:lvl9pPr indent="0" lvl="8" marL="0" algn="r">
              <a:spcBef>
                <a:spcPts val="0"/>
              </a:spcBef>
              <a:buNone/>
              <a:defRPr b="0" i="0" sz="1000" u="none" cap="none" strike="noStrike">
                <a:solidFill>
                  <a:schemeClr val="lt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p:nvPr/>
        </p:nvSpPr>
        <p:spPr>
          <a:xfrm>
            <a:off x="234696" y="237744"/>
            <a:ext cx="11722608" cy="6382512"/>
          </a:xfrm>
          <a:prstGeom prst="rect">
            <a:avLst/>
          </a:prstGeom>
          <a:solidFill>
            <a:schemeClr val="lt1"/>
          </a:solidFill>
          <a:ln cap="flat" cmpd="sng" w="9525">
            <a:solidFill>
              <a:srgbClr val="BFBFB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1"/>
          <p:cNvSpPr/>
          <p:nvPr/>
        </p:nvSpPr>
        <p:spPr>
          <a:xfrm>
            <a:off x="371856" y="374904"/>
            <a:ext cx="11448288" cy="6108192"/>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1"/>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4800"/>
              <a:buFont typeface="Century Gothic"/>
              <a:buNone/>
              <a:defRPr b="0" i="0" sz="4800" u="none" cap="none" strike="noStrik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
          <p:cNvSpPr txBox="1"/>
          <p:nvPr>
            <p:ph idx="1" type="body"/>
          </p:nvPr>
        </p:nvSpPr>
        <p:spPr>
          <a:xfrm>
            <a:off x="1066800" y="2103120"/>
            <a:ext cx="10058400" cy="3931920"/>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00000"/>
              </a:lnSpc>
              <a:spcBef>
                <a:spcPts val="900"/>
              </a:spcBef>
              <a:spcAft>
                <a:spcPts val="0"/>
              </a:spcAft>
              <a:buClr>
                <a:srgbClr val="EEEAE2"/>
              </a:buClr>
              <a:buSzPts val="1800"/>
              <a:buFont typeface="Arial"/>
              <a:buChar char="•"/>
              <a:defRPr b="0" i="0" sz="1800" u="none" cap="none" strike="noStrike">
                <a:solidFill>
                  <a:schemeClr val="lt1"/>
                </a:solidFill>
                <a:latin typeface="Century Gothic"/>
                <a:ea typeface="Century Gothic"/>
                <a:cs typeface="Century Gothic"/>
                <a:sym typeface="Century Gothic"/>
              </a:defRPr>
            </a:lvl1pPr>
            <a:lvl2pPr indent="-330200" lvl="1" marL="914400" marR="0" rtl="0" algn="l">
              <a:lnSpc>
                <a:spcPct val="100000"/>
              </a:lnSpc>
              <a:spcBef>
                <a:spcPts val="500"/>
              </a:spcBef>
              <a:spcAft>
                <a:spcPts val="0"/>
              </a:spcAft>
              <a:buClr>
                <a:srgbClr val="EEEAE2"/>
              </a:buClr>
              <a:buSzPts val="1600"/>
              <a:buFont typeface="Arial"/>
              <a:buChar char="•"/>
              <a:defRPr b="0" i="0" sz="1600" u="none" cap="none" strike="noStrike">
                <a:solidFill>
                  <a:schemeClr val="lt1"/>
                </a:solidFill>
                <a:latin typeface="Century Gothic"/>
                <a:ea typeface="Century Gothic"/>
                <a:cs typeface="Century Gothic"/>
                <a:sym typeface="Century Gothic"/>
              </a:defRPr>
            </a:lvl2pPr>
            <a:lvl3pPr indent="-317500" lvl="2" marL="1371600" marR="0" rtl="0" algn="l">
              <a:lnSpc>
                <a:spcPct val="100000"/>
              </a:lnSpc>
              <a:spcBef>
                <a:spcPts val="500"/>
              </a:spcBef>
              <a:spcAft>
                <a:spcPts val="0"/>
              </a:spcAft>
              <a:buClr>
                <a:srgbClr val="EEEAE2"/>
              </a:buClr>
              <a:buSzPts val="1400"/>
              <a:buFont typeface="Arial"/>
              <a:buChar char="•"/>
              <a:defRPr b="0" i="0" sz="1400" u="none" cap="none" strike="noStrike">
                <a:solidFill>
                  <a:schemeClr val="lt1"/>
                </a:solidFill>
                <a:latin typeface="Century Gothic"/>
                <a:ea typeface="Century Gothic"/>
                <a:cs typeface="Century Gothic"/>
                <a:sym typeface="Century Gothic"/>
              </a:defRPr>
            </a:lvl3pPr>
            <a:lvl4pPr indent="-317500" lvl="3" marL="1828800" marR="0" rtl="0" algn="l">
              <a:lnSpc>
                <a:spcPct val="100000"/>
              </a:lnSpc>
              <a:spcBef>
                <a:spcPts val="500"/>
              </a:spcBef>
              <a:spcAft>
                <a:spcPts val="0"/>
              </a:spcAft>
              <a:buClr>
                <a:srgbClr val="EEEAE2"/>
              </a:buClr>
              <a:buSzPts val="1400"/>
              <a:buFont typeface="Arial"/>
              <a:buChar char="•"/>
              <a:defRPr b="0" i="0" sz="1400" u="none" cap="none" strike="noStrike">
                <a:solidFill>
                  <a:schemeClr val="lt1"/>
                </a:solidFill>
                <a:latin typeface="Century Gothic"/>
                <a:ea typeface="Century Gothic"/>
                <a:cs typeface="Century Gothic"/>
                <a:sym typeface="Century Gothic"/>
              </a:defRPr>
            </a:lvl4pPr>
            <a:lvl5pPr indent="-317500" lvl="4" marL="2286000" marR="0" rtl="0" algn="l">
              <a:lnSpc>
                <a:spcPct val="100000"/>
              </a:lnSpc>
              <a:spcBef>
                <a:spcPts val="500"/>
              </a:spcBef>
              <a:spcAft>
                <a:spcPts val="0"/>
              </a:spcAft>
              <a:buClr>
                <a:srgbClr val="EEEAE2"/>
              </a:buClr>
              <a:buSzPts val="1400"/>
              <a:buFont typeface="Arial"/>
              <a:buChar char="•"/>
              <a:defRPr b="0" i="0" sz="1400" u="none" cap="none" strike="noStrike">
                <a:solidFill>
                  <a:schemeClr val="lt1"/>
                </a:solidFill>
                <a:latin typeface="Century Gothic"/>
                <a:ea typeface="Century Gothic"/>
                <a:cs typeface="Century Gothic"/>
                <a:sym typeface="Century Gothic"/>
              </a:defRPr>
            </a:lvl5pPr>
            <a:lvl6pPr indent="-317500" lvl="5" marL="2743200" marR="0" rtl="0" algn="l">
              <a:lnSpc>
                <a:spcPct val="100000"/>
              </a:lnSpc>
              <a:spcBef>
                <a:spcPts val="500"/>
              </a:spcBef>
              <a:spcAft>
                <a:spcPts val="0"/>
              </a:spcAft>
              <a:buClr>
                <a:srgbClr val="EEEAE2"/>
              </a:buClr>
              <a:buSzPts val="1400"/>
              <a:buFont typeface="Arial"/>
              <a:buChar char="•"/>
              <a:defRPr b="0" i="0" sz="1400" u="none" cap="none" strike="noStrike">
                <a:solidFill>
                  <a:schemeClr val="dk1"/>
                </a:solidFill>
                <a:latin typeface="Century Gothic"/>
                <a:ea typeface="Century Gothic"/>
                <a:cs typeface="Century Gothic"/>
                <a:sym typeface="Century Gothic"/>
              </a:defRPr>
            </a:lvl6pPr>
            <a:lvl7pPr indent="-317500" lvl="6" marL="3200400" marR="0" rtl="0" algn="l">
              <a:lnSpc>
                <a:spcPct val="100000"/>
              </a:lnSpc>
              <a:spcBef>
                <a:spcPts val="500"/>
              </a:spcBef>
              <a:spcAft>
                <a:spcPts val="0"/>
              </a:spcAft>
              <a:buClr>
                <a:srgbClr val="EEEAE2"/>
              </a:buClr>
              <a:buSzPts val="1400"/>
              <a:buFont typeface="Arial"/>
              <a:buChar char="•"/>
              <a:defRPr b="0" i="0" sz="1400" u="none" cap="none" strike="noStrike">
                <a:solidFill>
                  <a:schemeClr val="dk1"/>
                </a:solidFill>
                <a:latin typeface="Century Gothic"/>
                <a:ea typeface="Century Gothic"/>
                <a:cs typeface="Century Gothic"/>
                <a:sym typeface="Century Gothic"/>
              </a:defRPr>
            </a:lvl7pPr>
            <a:lvl8pPr indent="-317500" lvl="7" marL="3657600" marR="0" rtl="0" algn="l">
              <a:lnSpc>
                <a:spcPct val="100000"/>
              </a:lnSpc>
              <a:spcBef>
                <a:spcPts val="500"/>
              </a:spcBef>
              <a:spcAft>
                <a:spcPts val="0"/>
              </a:spcAft>
              <a:buClr>
                <a:srgbClr val="EEEAE2"/>
              </a:buClr>
              <a:buSzPts val="1400"/>
              <a:buFont typeface="Arial"/>
              <a:buChar char="•"/>
              <a:defRPr b="0" i="0" sz="1400" u="none" cap="none" strike="noStrike">
                <a:solidFill>
                  <a:schemeClr val="dk1"/>
                </a:solidFill>
                <a:latin typeface="Century Gothic"/>
                <a:ea typeface="Century Gothic"/>
                <a:cs typeface="Century Gothic"/>
                <a:sym typeface="Century Gothic"/>
              </a:defRPr>
            </a:lvl8pPr>
            <a:lvl9pPr indent="-317500" lvl="8" marL="4114800" marR="0" rtl="0" algn="l">
              <a:lnSpc>
                <a:spcPct val="100000"/>
              </a:lnSpc>
              <a:spcBef>
                <a:spcPts val="500"/>
              </a:spcBef>
              <a:spcAft>
                <a:spcPts val="0"/>
              </a:spcAft>
              <a:buClr>
                <a:srgbClr val="EEEAE2"/>
              </a:buClr>
              <a:buSzPts val="1400"/>
              <a:buFont typeface="Arial"/>
              <a:buChar char="•"/>
              <a:defRPr b="0" i="0" sz="1400" u="none" cap="none" strike="noStrike">
                <a:solidFill>
                  <a:schemeClr val="dk1"/>
                </a:solidFill>
                <a:latin typeface="Century Gothic"/>
                <a:ea typeface="Century Gothic"/>
                <a:cs typeface="Century Gothic"/>
                <a:sym typeface="Century Gothic"/>
              </a:defRPr>
            </a:lvl9pPr>
          </a:lstStyle>
          <a:p/>
        </p:txBody>
      </p:sp>
      <p:sp>
        <p:nvSpPr>
          <p:cNvPr id="14" name="Google Shape;14;p1"/>
          <p:cNvSpPr txBox="1"/>
          <p:nvPr>
            <p:ph idx="10" type="dt"/>
          </p:nvPr>
        </p:nvSpPr>
        <p:spPr>
          <a:xfrm>
            <a:off x="389464" y="6214535"/>
            <a:ext cx="2743200" cy="256032"/>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2"/>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5" name="Google Shape;15;p1"/>
          <p:cNvSpPr txBox="1"/>
          <p:nvPr>
            <p:ph idx="11" type="ftr"/>
          </p:nvPr>
        </p:nvSpPr>
        <p:spPr>
          <a:xfrm>
            <a:off x="3489960" y="6214535"/>
            <a:ext cx="5212080" cy="256032"/>
          </a:xfrm>
          <a:prstGeom prst="rect">
            <a:avLst/>
          </a:prstGeom>
          <a:noFill/>
          <a:ln>
            <a:noFill/>
          </a:ln>
        </p:spPr>
        <p:txBody>
          <a:bodyPr anchorCtr="0" anchor="b" bIns="45700" lIns="91425" spcFirstLastPara="1" rIns="91425" wrap="square" tIns="45700">
            <a:noAutofit/>
          </a:bodyPr>
          <a:lstStyle>
            <a:lvl1pPr lvl="0" marR="0" rtl="0" algn="ctr">
              <a:spcBef>
                <a:spcPts val="0"/>
              </a:spcBef>
              <a:spcAft>
                <a:spcPts val="0"/>
              </a:spcAft>
              <a:buSzPts val="1400"/>
              <a:buNone/>
              <a:defRPr b="0" i="0" sz="1000" u="none" cap="none" strike="noStrike">
                <a:solidFill>
                  <a:schemeClr val="dk2"/>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6" name="Google Shape;16;p1"/>
          <p:cNvSpPr txBox="1"/>
          <p:nvPr>
            <p:ph idx="12" type="sldNum"/>
          </p:nvPr>
        </p:nvSpPr>
        <p:spPr>
          <a:xfrm>
            <a:off x="10348535" y="6214535"/>
            <a:ext cx="1463040" cy="256032"/>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i="0" sz="1000" u="none" cap="none" strike="noStrike">
                <a:solidFill>
                  <a:schemeClr val="dk2"/>
                </a:solidFill>
                <a:latin typeface="Century Gothic"/>
                <a:ea typeface="Century Gothic"/>
                <a:cs typeface="Century Gothic"/>
                <a:sym typeface="Century Gothic"/>
              </a:defRPr>
            </a:lvl1pPr>
            <a:lvl2pPr indent="0" lvl="1" marL="0" marR="0" rtl="0" algn="r">
              <a:spcBef>
                <a:spcPts val="0"/>
              </a:spcBef>
              <a:buNone/>
              <a:defRPr b="0" i="0" sz="1000" u="none" cap="none" strike="noStrike">
                <a:solidFill>
                  <a:schemeClr val="dk2"/>
                </a:solidFill>
                <a:latin typeface="Century Gothic"/>
                <a:ea typeface="Century Gothic"/>
                <a:cs typeface="Century Gothic"/>
                <a:sym typeface="Century Gothic"/>
              </a:defRPr>
            </a:lvl2pPr>
            <a:lvl3pPr indent="0" lvl="2" marL="0" marR="0" rtl="0" algn="r">
              <a:spcBef>
                <a:spcPts val="0"/>
              </a:spcBef>
              <a:buNone/>
              <a:defRPr b="0" i="0" sz="1000" u="none" cap="none" strike="noStrike">
                <a:solidFill>
                  <a:schemeClr val="dk2"/>
                </a:solidFill>
                <a:latin typeface="Century Gothic"/>
                <a:ea typeface="Century Gothic"/>
                <a:cs typeface="Century Gothic"/>
                <a:sym typeface="Century Gothic"/>
              </a:defRPr>
            </a:lvl3pPr>
            <a:lvl4pPr indent="0" lvl="3" marL="0" marR="0" rtl="0" algn="r">
              <a:spcBef>
                <a:spcPts val="0"/>
              </a:spcBef>
              <a:buNone/>
              <a:defRPr b="0" i="0" sz="1000" u="none" cap="none" strike="noStrike">
                <a:solidFill>
                  <a:schemeClr val="dk2"/>
                </a:solidFill>
                <a:latin typeface="Century Gothic"/>
                <a:ea typeface="Century Gothic"/>
                <a:cs typeface="Century Gothic"/>
                <a:sym typeface="Century Gothic"/>
              </a:defRPr>
            </a:lvl4pPr>
            <a:lvl5pPr indent="0" lvl="4" marL="0" marR="0" rtl="0" algn="r">
              <a:spcBef>
                <a:spcPts val="0"/>
              </a:spcBef>
              <a:buNone/>
              <a:defRPr b="0" i="0" sz="1000" u="none" cap="none" strike="noStrike">
                <a:solidFill>
                  <a:schemeClr val="dk2"/>
                </a:solidFill>
                <a:latin typeface="Century Gothic"/>
                <a:ea typeface="Century Gothic"/>
                <a:cs typeface="Century Gothic"/>
                <a:sym typeface="Century Gothic"/>
              </a:defRPr>
            </a:lvl5pPr>
            <a:lvl6pPr indent="0" lvl="5" marL="0" marR="0" rtl="0" algn="r">
              <a:spcBef>
                <a:spcPts val="0"/>
              </a:spcBef>
              <a:buNone/>
              <a:defRPr b="0" i="0" sz="1000" u="none" cap="none" strike="noStrike">
                <a:solidFill>
                  <a:schemeClr val="dk2"/>
                </a:solidFill>
                <a:latin typeface="Century Gothic"/>
                <a:ea typeface="Century Gothic"/>
                <a:cs typeface="Century Gothic"/>
                <a:sym typeface="Century Gothic"/>
              </a:defRPr>
            </a:lvl6pPr>
            <a:lvl7pPr indent="0" lvl="6" marL="0" marR="0" rtl="0" algn="r">
              <a:spcBef>
                <a:spcPts val="0"/>
              </a:spcBef>
              <a:buNone/>
              <a:defRPr b="0" i="0" sz="1000" u="none" cap="none" strike="noStrike">
                <a:solidFill>
                  <a:schemeClr val="dk2"/>
                </a:solidFill>
                <a:latin typeface="Century Gothic"/>
                <a:ea typeface="Century Gothic"/>
                <a:cs typeface="Century Gothic"/>
                <a:sym typeface="Century Gothic"/>
              </a:defRPr>
            </a:lvl7pPr>
            <a:lvl8pPr indent="0" lvl="7" marL="0" marR="0" rtl="0" algn="r">
              <a:spcBef>
                <a:spcPts val="0"/>
              </a:spcBef>
              <a:buNone/>
              <a:defRPr b="0" i="0" sz="1000" u="none" cap="none" strike="noStrike">
                <a:solidFill>
                  <a:schemeClr val="dk2"/>
                </a:solidFill>
                <a:latin typeface="Century Gothic"/>
                <a:ea typeface="Century Gothic"/>
                <a:cs typeface="Century Gothic"/>
                <a:sym typeface="Century Gothic"/>
              </a:defRPr>
            </a:lvl8pPr>
            <a:lvl9pPr indent="0" lvl="8" marL="0" marR="0" rtl="0" algn="r">
              <a:spcBef>
                <a:spcPts val="0"/>
              </a:spcBef>
              <a:buNone/>
              <a:defRPr b="0" i="0" sz="1000" u="none" cap="none" strike="noStrike">
                <a:solidFill>
                  <a:schemeClr val="dk2"/>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1.png"/><Relationship Id="rId4"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2" name="Shape 112"/>
        <p:cNvGrpSpPr/>
        <p:nvPr/>
      </p:nvGrpSpPr>
      <p:grpSpPr>
        <a:xfrm>
          <a:off x="0" y="0"/>
          <a:ext cx="0" cy="0"/>
          <a:chOff x="0" y="0"/>
          <a:chExt cx="0" cy="0"/>
        </a:xfrm>
      </p:grpSpPr>
      <p:sp>
        <p:nvSpPr>
          <p:cNvPr id="113" name="Google Shape;113;p13"/>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14" name="Google Shape;114;p13"/>
          <p:cNvSpPr/>
          <p:nvPr/>
        </p:nvSpPr>
        <p:spPr>
          <a:xfrm>
            <a:off x="-1867" y="0"/>
            <a:ext cx="8168743"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15" name="Google Shape;115;p13"/>
          <p:cNvSpPr/>
          <p:nvPr/>
        </p:nvSpPr>
        <p:spPr>
          <a:xfrm>
            <a:off x="643337" y="643464"/>
            <a:ext cx="6909241" cy="5571072"/>
          </a:xfrm>
          <a:prstGeom prst="rect">
            <a:avLst/>
          </a:prstGeom>
          <a:solidFill>
            <a:schemeClr val="lt1"/>
          </a:solidFill>
          <a:ln cap="flat" cmpd="sng" w="9525">
            <a:solidFill>
              <a:schemeClr val="lt1"/>
            </a:solidFill>
            <a:prstDash val="solid"/>
            <a:round/>
            <a:headEnd len="sm" w="sm" type="none"/>
            <a:tailEnd len="sm" w="sm" type="none"/>
          </a:ln>
          <a:effectLst>
            <a:outerShdw blurRad="63500" rotWithShape="0" algn="ctr">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3"/>
          <p:cNvSpPr/>
          <p:nvPr/>
        </p:nvSpPr>
        <p:spPr>
          <a:xfrm>
            <a:off x="812877" y="806752"/>
            <a:ext cx="6570161" cy="5244497"/>
          </a:xfrm>
          <a:prstGeom prst="rect">
            <a:avLst/>
          </a:prstGeom>
          <a:solidFill>
            <a:schemeClr val="lt1"/>
          </a:solidFill>
          <a:ln cap="sq" cmpd="sng" w="9525">
            <a:solidFill>
              <a:schemeClr val="dk2"/>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3"/>
          <p:cNvSpPr/>
          <p:nvPr/>
        </p:nvSpPr>
        <p:spPr>
          <a:xfrm>
            <a:off x="3137837" y="640856"/>
            <a:ext cx="1920240" cy="731520"/>
          </a:xfrm>
          <a:prstGeom prst="rect">
            <a:avLst/>
          </a:prstGeom>
          <a:solidFill>
            <a:schemeClr val="accent1"/>
          </a:solidFill>
          <a:ln>
            <a:noFill/>
          </a:ln>
          <a:effectLst>
            <a:outerShdw blurRad="50800" rotWithShape="0" algn="t" dir="5400000" dist="127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8" name="Google Shape;118;p13"/>
          <p:cNvCxnSpPr/>
          <p:nvPr/>
        </p:nvCxnSpPr>
        <p:spPr>
          <a:xfrm>
            <a:off x="3252137" y="640855"/>
            <a:ext cx="0" cy="640080"/>
          </a:xfrm>
          <a:prstGeom prst="straightConnector1">
            <a:avLst/>
          </a:prstGeom>
          <a:solidFill>
            <a:srgbClr val="FEFEFE"/>
          </a:solidFill>
          <a:ln cap="flat" cmpd="sng" w="9525">
            <a:solidFill>
              <a:schemeClr val="lt1"/>
            </a:solidFill>
            <a:prstDash val="solid"/>
            <a:miter lim="800000"/>
            <a:headEnd len="sm" w="sm" type="none"/>
            <a:tailEnd len="sm" w="sm" type="none"/>
          </a:ln>
        </p:spPr>
      </p:cxnSp>
      <p:cxnSp>
        <p:nvCxnSpPr>
          <p:cNvPr id="119" name="Google Shape;119;p13"/>
          <p:cNvCxnSpPr/>
          <p:nvPr/>
        </p:nvCxnSpPr>
        <p:spPr>
          <a:xfrm>
            <a:off x="4943777" y="640855"/>
            <a:ext cx="0" cy="640080"/>
          </a:xfrm>
          <a:prstGeom prst="straightConnector1">
            <a:avLst/>
          </a:prstGeom>
          <a:solidFill>
            <a:srgbClr val="FEFEFE"/>
          </a:solidFill>
          <a:ln cap="flat" cmpd="sng" w="9525">
            <a:solidFill>
              <a:schemeClr val="lt1"/>
            </a:solidFill>
            <a:prstDash val="solid"/>
            <a:miter lim="800000"/>
            <a:headEnd len="sm" w="sm" type="none"/>
            <a:tailEnd len="sm" w="sm" type="none"/>
          </a:ln>
        </p:spPr>
      </p:cxnSp>
      <p:cxnSp>
        <p:nvCxnSpPr>
          <p:cNvPr id="120" name="Google Shape;120;p13"/>
          <p:cNvCxnSpPr/>
          <p:nvPr/>
        </p:nvCxnSpPr>
        <p:spPr>
          <a:xfrm>
            <a:off x="3252137" y="1286150"/>
            <a:ext cx="1691640" cy="0"/>
          </a:xfrm>
          <a:prstGeom prst="straightConnector1">
            <a:avLst/>
          </a:prstGeom>
          <a:solidFill>
            <a:srgbClr val="FEFEFE"/>
          </a:solidFill>
          <a:ln cap="flat" cmpd="sng" w="9525">
            <a:solidFill>
              <a:schemeClr val="lt1"/>
            </a:solidFill>
            <a:prstDash val="solid"/>
            <a:miter lim="800000"/>
            <a:headEnd len="sm" w="sm" type="none"/>
            <a:tailEnd len="sm" w="sm" type="none"/>
          </a:ln>
        </p:spPr>
      </p:cxnSp>
      <p:sp>
        <p:nvSpPr>
          <p:cNvPr id="121" name="Google Shape;121;p13"/>
          <p:cNvSpPr txBox="1"/>
          <p:nvPr>
            <p:ph type="ctrTitle"/>
          </p:nvPr>
        </p:nvSpPr>
        <p:spPr>
          <a:xfrm>
            <a:off x="8560024" y="1442916"/>
            <a:ext cx="3238829" cy="3252231"/>
          </a:xfrm>
          <a:prstGeom prst="rect">
            <a:avLst/>
          </a:prstGeom>
          <a:noFill/>
          <a:ln>
            <a:noFill/>
          </a:ln>
        </p:spPr>
        <p:txBody>
          <a:bodyPr anchorCtr="0" anchor="ctr" bIns="45700" lIns="91425" spcFirstLastPara="1" rIns="91425" wrap="square" tIns="45700">
            <a:normAutofit/>
          </a:bodyPr>
          <a:lstStyle/>
          <a:p>
            <a:pPr indent="0" lvl="0" marL="0" rtl="0" algn="ctr">
              <a:lnSpc>
                <a:spcPct val="83000"/>
              </a:lnSpc>
              <a:spcBef>
                <a:spcPts val="0"/>
              </a:spcBef>
              <a:spcAft>
                <a:spcPts val="0"/>
              </a:spcAft>
              <a:buClr>
                <a:srgbClr val="FFFFFF"/>
              </a:buClr>
              <a:buSzPts val="2500"/>
              <a:buFont typeface="Century Gothic"/>
              <a:buNone/>
            </a:pPr>
            <a:r>
              <a:rPr lang="en-US" sz="2500">
                <a:solidFill>
                  <a:srgbClr val="FFFFFF"/>
                </a:solidFill>
              </a:rPr>
              <a:t>GREEN ROOFTOP GARDENS &amp; RENEWABLE ENERGY (GRGRE)</a:t>
            </a:r>
            <a:endParaRPr/>
          </a:p>
        </p:txBody>
      </p:sp>
      <p:sp>
        <p:nvSpPr>
          <p:cNvPr id="122" name="Google Shape;122;p13"/>
          <p:cNvSpPr txBox="1"/>
          <p:nvPr>
            <p:ph idx="1" type="subTitle"/>
          </p:nvPr>
        </p:nvSpPr>
        <p:spPr>
          <a:xfrm>
            <a:off x="8560024" y="4708186"/>
            <a:ext cx="3238829" cy="476289"/>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SzPts val="1400"/>
              <a:buNone/>
            </a:pPr>
            <a:r>
              <a:rPr lang="en-US" sz="1400">
                <a:solidFill>
                  <a:srgbClr val="FFFFFF"/>
                </a:solidFill>
              </a:rPr>
              <a:t> </a:t>
            </a:r>
            <a:r>
              <a:rPr lang="en-US" sz="1400">
                <a:solidFill>
                  <a:srgbClr val="FFFFFF"/>
                </a:solidFill>
              </a:rPr>
              <a:t>Student ID: 2243094</a:t>
            </a:r>
            <a:endParaRPr/>
          </a:p>
        </p:txBody>
      </p:sp>
      <p:pic>
        <p:nvPicPr>
          <p:cNvPr id="123" name="Google Shape;123;p13"/>
          <p:cNvPicPr preferRelativeResize="0"/>
          <p:nvPr/>
        </p:nvPicPr>
        <p:blipFill rotWithShape="1">
          <a:blip r:embed="rId3">
            <a:alphaModFix/>
          </a:blip>
          <a:srcRect b="0" l="0" r="0" t="0"/>
          <a:stretch/>
        </p:blipFill>
        <p:spPr>
          <a:xfrm>
            <a:off x="812876" y="1371462"/>
            <a:ext cx="6570155" cy="468070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14"/>
          <p:cNvSpPr txBox="1"/>
          <p:nvPr>
            <p:ph type="title"/>
          </p:nvPr>
        </p:nvSpPr>
        <p:spPr>
          <a:xfrm>
            <a:off x="623454" y="573998"/>
            <a:ext cx="10460182" cy="909115"/>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Introduction to GRGRE</a:t>
            </a:r>
            <a:endParaRPr/>
          </a:p>
        </p:txBody>
      </p:sp>
      <p:sp>
        <p:nvSpPr>
          <p:cNvPr id="130" name="Google Shape;130;p14"/>
          <p:cNvSpPr txBox="1"/>
          <p:nvPr/>
        </p:nvSpPr>
        <p:spPr>
          <a:xfrm>
            <a:off x="512618" y="1302326"/>
            <a:ext cx="6165273" cy="4636269"/>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200000"/>
              </a:lnSpc>
              <a:spcBef>
                <a:spcPts val="0"/>
              </a:spcBef>
              <a:spcAft>
                <a:spcPts val="0"/>
              </a:spcAft>
              <a:buClr>
                <a:schemeClr val="lt1"/>
              </a:buClr>
              <a:buSzPts val="1500"/>
              <a:buFont typeface="Noto Sans Symbols"/>
              <a:buChar char="❑"/>
            </a:pPr>
            <a:r>
              <a:rPr b="1" i="0" lang="en-US" sz="1500" u="none" cap="none" strike="noStrike">
                <a:solidFill>
                  <a:schemeClr val="lt1"/>
                </a:solidFill>
                <a:latin typeface="Century Gothic"/>
                <a:ea typeface="Century Gothic"/>
                <a:cs typeface="Century Gothic"/>
                <a:sym typeface="Century Gothic"/>
              </a:rPr>
              <a:t>Innovative Integration:</a:t>
            </a:r>
            <a:r>
              <a:rPr b="0" i="0" lang="en-US" sz="1500" u="none" cap="none" strike="noStrike">
                <a:solidFill>
                  <a:schemeClr val="lt1"/>
                </a:solidFill>
                <a:latin typeface="Century Gothic"/>
                <a:ea typeface="Century Gothic"/>
                <a:cs typeface="Century Gothic"/>
                <a:sym typeface="Century Gothic"/>
              </a:rPr>
              <a:t> Merging urban agriculture with renewable energy.</a:t>
            </a:r>
            <a:endParaRPr/>
          </a:p>
          <a:p>
            <a:pPr indent="-285750" lvl="0" marL="285750" marR="0" rtl="0" algn="just">
              <a:lnSpc>
                <a:spcPct val="200000"/>
              </a:lnSpc>
              <a:spcBef>
                <a:spcPts val="0"/>
              </a:spcBef>
              <a:spcAft>
                <a:spcPts val="0"/>
              </a:spcAft>
              <a:buClr>
                <a:schemeClr val="lt1"/>
              </a:buClr>
              <a:buSzPts val="1500"/>
              <a:buFont typeface="Noto Sans Symbols"/>
              <a:buChar char="❑"/>
            </a:pPr>
            <a:r>
              <a:rPr b="1" i="0" lang="en-US" sz="1500" u="none" cap="none" strike="noStrike">
                <a:solidFill>
                  <a:schemeClr val="lt1"/>
                </a:solidFill>
                <a:latin typeface="Century Gothic"/>
                <a:ea typeface="Century Gothic"/>
                <a:cs typeface="Century Gothic"/>
                <a:sym typeface="Century Gothic"/>
              </a:rPr>
              <a:t>Urban Challenges Addressed: </a:t>
            </a:r>
            <a:r>
              <a:rPr b="0" i="0" lang="en-US" sz="1500" u="none" cap="none" strike="noStrike">
                <a:solidFill>
                  <a:schemeClr val="lt1"/>
                </a:solidFill>
                <a:latin typeface="Century Gothic"/>
                <a:ea typeface="Century Gothic"/>
                <a:cs typeface="Century Gothic"/>
                <a:sym typeface="Century Gothic"/>
              </a:rPr>
              <a:t>Combating limited green spaces and high pollution in cities.</a:t>
            </a:r>
            <a:endParaRPr/>
          </a:p>
          <a:p>
            <a:pPr indent="-285750" lvl="0" marL="285750" marR="0" rtl="0" algn="just">
              <a:lnSpc>
                <a:spcPct val="200000"/>
              </a:lnSpc>
              <a:spcBef>
                <a:spcPts val="0"/>
              </a:spcBef>
              <a:spcAft>
                <a:spcPts val="0"/>
              </a:spcAft>
              <a:buClr>
                <a:schemeClr val="lt1"/>
              </a:buClr>
              <a:buSzPts val="1500"/>
              <a:buFont typeface="Noto Sans Symbols"/>
              <a:buChar char="❑"/>
            </a:pPr>
            <a:r>
              <a:rPr b="1" i="0" lang="en-US" sz="1500" u="none" cap="none" strike="noStrike">
                <a:solidFill>
                  <a:schemeClr val="lt1"/>
                </a:solidFill>
                <a:latin typeface="Century Gothic"/>
                <a:ea typeface="Century Gothic"/>
                <a:cs typeface="Century Gothic"/>
                <a:sym typeface="Century Gothic"/>
              </a:rPr>
              <a:t>Dual Benefits: </a:t>
            </a:r>
            <a:r>
              <a:rPr b="0" i="0" lang="en-US" sz="1500" u="none" cap="none" strike="noStrike">
                <a:solidFill>
                  <a:schemeClr val="lt1"/>
                </a:solidFill>
                <a:latin typeface="Century Gothic"/>
                <a:ea typeface="Century Gothic"/>
                <a:cs typeface="Century Gothic"/>
                <a:sym typeface="Century Gothic"/>
              </a:rPr>
              <a:t>Enhancing urban aesthetics and promoting environmental sustainability.</a:t>
            </a:r>
            <a:endParaRPr/>
          </a:p>
          <a:p>
            <a:pPr indent="-285750" lvl="0" marL="285750" marR="0" rtl="0" algn="just">
              <a:lnSpc>
                <a:spcPct val="200000"/>
              </a:lnSpc>
              <a:spcBef>
                <a:spcPts val="0"/>
              </a:spcBef>
              <a:spcAft>
                <a:spcPts val="0"/>
              </a:spcAft>
              <a:buClr>
                <a:schemeClr val="lt1"/>
              </a:buClr>
              <a:buSzPts val="1500"/>
              <a:buFont typeface="Noto Sans Symbols"/>
              <a:buChar char="❑"/>
            </a:pPr>
            <a:r>
              <a:rPr b="1" i="0" lang="en-US" sz="1500" u="none" cap="none" strike="noStrike">
                <a:solidFill>
                  <a:schemeClr val="lt1"/>
                </a:solidFill>
                <a:latin typeface="Century Gothic"/>
                <a:ea typeface="Century Gothic"/>
                <a:cs typeface="Century Gothic"/>
                <a:sym typeface="Century Gothic"/>
              </a:rPr>
              <a:t>GRGRE's Unique Approach: </a:t>
            </a:r>
            <a:r>
              <a:rPr b="0" i="0" lang="en-US" sz="1500" u="none" cap="none" strike="noStrike">
                <a:solidFill>
                  <a:schemeClr val="lt1"/>
                </a:solidFill>
                <a:latin typeface="Century Gothic"/>
                <a:ea typeface="Century Gothic"/>
                <a:cs typeface="Century Gothic"/>
                <a:sym typeface="Century Gothic"/>
              </a:rPr>
              <a:t>Utilizing unused rooftop spaces for green oases and energy generation.</a:t>
            </a:r>
            <a:endParaRPr/>
          </a:p>
          <a:p>
            <a:pPr indent="-285750" lvl="0" marL="285750" marR="0" rtl="0" algn="just">
              <a:lnSpc>
                <a:spcPct val="200000"/>
              </a:lnSpc>
              <a:spcBef>
                <a:spcPts val="0"/>
              </a:spcBef>
              <a:spcAft>
                <a:spcPts val="0"/>
              </a:spcAft>
              <a:buClr>
                <a:schemeClr val="lt1"/>
              </a:buClr>
              <a:buSzPts val="1500"/>
              <a:buFont typeface="Noto Sans Symbols"/>
              <a:buChar char="❑"/>
            </a:pPr>
            <a:r>
              <a:rPr b="1" i="0" lang="en-US" sz="1500" u="none" cap="none" strike="noStrike">
                <a:solidFill>
                  <a:schemeClr val="lt1"/>
                </a:solidFill>
                <a:latin typeface="Century Gothic"/>
                <a:ea typeface="Century Gothic"/>
                <a:cs typeface="Century Gothic"/>
                <a:sym typeface="Century Gothic"/>
              </a:rPr>
              <a:t>Environment-Friendly Urban Development: </a:t>
            </a:r>
            <a:r>
              <a:rPr b="0" i="0" lang="en-US" sz="1500" u="none" cap="none" strike="noStrike">
                <a:solidFill>
                  <a:schemeClr val="lt1"/>
                </a:solidFill>
                <a:latin typeface="Century Gothic"/>
                <a:ea typeface="Century Gothic"/>
                <a:cs typeface="Century Gothic"/>
                <a:sym typeface="Century Gothic"/>
              </a:rPr>
              <a:t>Bridging the gap between modern urban living and nature preservation.</a:t>
            </a:r>
            <a:endParaRPr/>
          </a:p>
        </p:txBody>
      </p:sp>
      <p:pic>
        <p:nvPicPr>
          <p:cNvPr id="131" name="Google Shape;131;p14"/>
          <p:cNvPicPr preferRelativeResize="0"/>
          <p:nvPr/>
        </p:nvPicPr>
        <p:blipFill rotWithShape="1">
          <a:blip r:embed="rId3">
            <a:alphaModFix/>
          </a:blip>
          <a:srcRect b="0" l="0" r="0" t="0"/>
          <a:stretch/>
        </p:blipFill>
        <p:spPr>
          <a:xfrm>
            <a:off x="6868223" y="1483113"/>
            <a:ext cx="4717076" cy="437274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alpha val="0"/>
          </a:schemeClr>
        </a:solidFill>
      </p:bgPr>
    </p:bg>
    <p:spTree>
      <p:nvGrpSpPr>
        <p:cNvPr id="136" name="Shape 136"/>
        <p:cNvGrpSpPr/>
        <p:nvPr/>
      </p:nvGrpSpPr>
      <p:grpSpPr>
        <a:xfrm>
          <a:off x="0" y="0"/>
          <a:ext cx="0" cy="0"/>
          <a:chOff x="0" y="0"/>
          <a:chExt cx="0" cy="0"/>
        </a:xfrm>
      </p:grpSpPr>
      <p:sp>
        <p:nvSpPr>
          <p:cNvPr id="137" name="Google Shape;137;p15"/>
          <p:cNvSpPr/>
          <p:nvPr/>
        </p:nvSpPr>
        <p:spPr>
          <a:xfrm>
            <a:off x="885217" y="892220"/>
            <a:ext cx="5054517" cy="5097085"/>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5"/>
          <p:cNvSpPr/>
          <p:nvPr/>
        </p:nvSpPr>
        <p:spPr>
          <a:xfrm>
            <a:off x="1012175" y="1005675"/>
            <a:ext cx="4800601" cy="4870174"/>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lanting" id="139" name="Google Shape;139;p15"/>
          <p:cNvPicPr preferRelativeResize="0"/>
          <p:nvPr/>
        </p:nvPicPr>
        <p:blipFill rotWithShape="1">
          <a:blip r:embed="rId3">
            <a:alphaModFix/>
          </a:blip>
          <a:srcRect b="0" l="0" r="0" t="0"/>
          <a:stretch/>
        </p:blipFill>
        <p:spPr>
          <a:xfrm>
            <a:off x="1304515" y="1328394"/>
            <a:ext cx="4188221" cy="4227415"/>
          </a:xfrm>
          <a:prstGeom prst="rect">
            <a:avLst/>
          </a:prstGeom>
          <a:noFill/>
          <a:ln>
            <a:noFill/>
          </a:ln>
        </p:spPr>
      </p:pic>
      <p:sp>
        <p:nvSpPr>
          <p:cNvPr id="140" name="Google Shape;140;p15"/>
          <p:cNvSpPr txBox="1"/>
          <p:nvPr>
            <p:ph type="title"/>
          </p:nvPr>
        </p:nvSpPr>
        <p:spPr>
          <a:xfrm>
            <a:off x="6252268" y="494812"/>
            <a:ext cx="4810815"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The Problem</a:t>
            </a:r>
            <a:endParaRPr/>
          </a:p>
        </p:txBody>
      </p:sp>
      <p:sp>
        <p:nvSpPr>
          <p:cNvPr id="141" name="Google Shape;141;p15"/>
          <p:cNvSpPr txBox="1"/>
          <p:nvPr>
            <p:ph idx="1" type="body"/>
          </p:nvPr>
        </p:nvSpPr>
        <p:spPr>
          <a:xfrm>
            <a:off x="6232073" y="1779847"/>
            <a:ext cx="5378035" cy="4209458"/>
          </a:xfrm>
          <a:prstGeom prst="rect">
            <a:avLst/>
          </a:prstGeom>
          <a:noFill/>
          <a:ln>
            <a:noFill/>
          </a:ln>
        </p:spPr>
        <p:txBody>
          <a:bodyPr anchorCtr="0" anchor="t" bIns="45700" lIns="91425" spcFirstLastPara="1" rIns="91425" wrap="square" tIns="45700">
            <a:normAutofit fontScale="92500" lnSpcReduction="10000"/>
          </a:bodyPr>
          <a:lstStyle/>
          <a:p>
            <a:pPr indent="-182880" lvl="0" marL="182880" rtl="0" algn="just">
              <a:lnSpc>
                <a:spcPct val="150000"/>
              </a:lnSpc>
              <a:spcBef>
                <a:spcPts val="0"/>
              </a:spcBef>
              <a:spcAft>
                <a:spcPts val="0"/>
              </a:spcAft>
              <a:buSzPct val="100000"/>
              <a:buFont typeface="Noto Sans Symbols"/>
              <a:buChar char="❑"/>
            </a:pPr>
            <a:r>
              <a:rPr b="1" lang="en-US"/>
              <a:t> Rapid Urbanization: </a:t>
            </a:r>
            <a:r>
              <a:rPr lang="en-US"/>
              <a:t>Escalating urban sprawl and its environmental impact.</a:t>
            </a:r>
            <a:endParaRPr/>
          </a:p>
          <a:p>
            <a:pPr indent="-182880" lvl="0" marL="182880" rtl="0" algn="just">
              <a:lnSpc>
                <a:spcPct val="150000"/>
              </a:lnSpc>
              <a:spcBef>
                <a:spcPts val="900"/>
              </a:spcBef>
              <a:spcAft>
                <a:spcPts val="0"/>
              </a:spcAft>
              <a:buSzPct val="100000"/>
              <a:buFont typeface="Noto Sans Symbols"/>
              <a:buChar char="❑"/>
            </a:pPr>
            <a:r>
              <a:rPr b="1" lang="en-US"/>
              <a:t> Decline in Green Spaces: </a:t>
            </a:r>
            <a:r>
              <a:rPr lang="en-US"/>
              <a:t>Increasing concrete landscapes, diminishing natural areas.</a:t>
            </a:r>
            <a:endParaRPr/>
          </a:p>
          <a:p>
            <a:pPr indent="-182880" lvl="0" marL="182880" rtl="0" algn="just">
              <a:lnSpc>
                <a:spcPct val="150000"/>
              </a:lnSpc>
              <a:spcBef>
                <a:spcPts val="900"/>
              </a:spcBef>
              <a:spcAft>
                <a:spcPts val="0"/>
              </a:spcAft>
              <a:buSzPct val="100000"/>
              <a:buFont typeface="Noto Sans Symbols"/>
              <a:buChar char="❑"/>
            </a:pPr>
            <a:r>
              <a:rPr b="1" lang="en-US"/>
              <a:t> Environmental Degradation: </a:t>
            </a:r>
            <a:r>
              <a:rPr lang="en-US"/>
              <a:t>Growing pollution and urban heat island effect.</a:t>
            </a:r>
            <a:endParaRPr/>
          </a:p>
          <a:p>
            <a:pPr indent="-182880" lvl="0" marL="182880" rtl="0" algn="just">
              <a:lnSpc>
                <a:spcPct val="150000"/>
              </a:lnSpc>
              <a:spcBef>
                <a:spcPts val="900"/>
              </a:spcBef>
              <a:spcAft>
                <a:spcPts val="0"/>
              </a:spcAft>
              <a:buSzPct val="100000"/>
              <a:buFont typeface="Noto Sans Symbols"/>
              <a:buChar char="❑"/>
            </a:pPr>
            <a:r>
              <a:rPr b="1" lang="en-US"/>
              <a:t> Health Concerns:</a:t>
            </a:r>
            <a:r>
              <a:rPr lang="en-US"/>
              <a:t> Impact of reduced greenery on urban population's well-being.</a:t>
            </a:r>
            <a:endParaRPr/>
          </a:p>
          <a:p>
            <a:pPr indent="-182880" lvl="0" marL="182880" rtl="0" algn="just">
              <a:lnSpc>
                <a:spcPct val="150000"/>
              </a:lnSpc>
              <a:spcBef>
                <a:spcPts val="900"/>
              </a:spcBef>
              <a:spcAft>
                <a:spcPts val="0"/>
              </a:spcAft>
              <a:buSzPct val="100000"/>
              <a:buFont typeface="Noto Sans Symbols"/>
              <a:buChar char="❑"/>
            </a:pPr>
            <a:r>
              <a:rPr b="1" lang="en-US"/>
              <a:t> Sustainability Challenges: </a:t>
            </a:r>
            <a:r>
              <a:rPr lang="en-US"/>
              <a:t>Need for eco-friendly urban development.</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6"/>
          <p:cNvSpPr txBox="1"/>
          <p:nvPr>
            <p:ph type="title"/>
          </p:nvPr>
        </p:nvSpPr>
        <p:spPr>
          <a:xfrm>
            <a:off x="513773" y="642594"/>
            <a:ext cx="6576291" cy="104766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Our Solution</a:t>
            </a:r>
            <a:endParaRPr/>
          </a:p>
        </p:txBody>
      </p:sp>
      <p:sp>
        <p:nvSpPr>
          <p:cNvPr id="148" name="Google Shape;148;p16"/>
          <p:cNvSpPr txBox="1"/>
          <p:nvPr>
            <p:ph idx="1" type="body"/>
          </p:nvPr>
        </p:nvSpPr>
        <p:spPr>
          <a:xfrm>
            <a:off x="683491" y="1690255"/>
            <a:ext cx="6576291" cy="4344785"/>
          </a:xfrm>
          <a:prstGeom prst="rect">
            <a:avLst/>
          </a:prstGeom>
          <a:noFill/>
          <a:ln>
            <a:noFill/>
          </a:ln>
        </p:spPr>
        <p:txBody>
          <a:bodyPr anchorCtr="0" anchor="t" bIns="45700" lIns="91425" spcFirstLastPara="1" rIns="91425" wrap="square" tIns="45700">
            <a:normAutofit fontScale="92500" lnSpcReduction="10000"/>
          </a:bodyPr>
          <a:lstStyle/>
          <a:p>
            <a:pPr indent="-182880" lvl="0" marL="182880" rtl="0" algn="just">
              <a:lnSpc>
                <a:spcPct val="150000"/>
              </a:lnSpc>
              <a:spcBef>
                <a:spcPts val="0"/>
              </a:spcBef>
              <a:spcAft>
                <a:spcPts val="0"/>
              </a:spcAft>
              <a:buSzPct val="100000"/>
              <a:buFont typeface="Noto Sans Symbols"/>
              <a:buChar char="❑"/>
            </a:pPr>
            <a:r>
              <a:rPr lang="en-US"/>
              <a:t> </a:t>
            </a:r>
            <a:r>
              <a:rPr b="1" lang="en-US"/>
              <a:t>Rooftop Gardens: </a:t>
            </a:r>
            <a:r>
              <a:rPr lang="en-US"/>
              <a:t>Transforming unused rooftops into vibrant green spaces.</a:t>
            </a:r>
            <a:endParaRPr/>
          </a:p>
          <a:p>
            <a:pPr indent="-182880" lvl="0" marL="182880" rtl="0" algn="just">
              <a:lnSpc>
                <a:spcPct val="150000"/>
              </a:lnSpc>
              <a:spcBef>
                <a:spcPts val="900"/>
              </a:spcBef>
              <a:spcAft>
                <a:spcPts val="0"/>
              </a:spcAft>
              <a:buSzPct val="100000"/>
              <a:buFont typeface="Noto Sans Symbols"/>
              <a:buChar char="❑"/>
            </a:pPr>
            <a:r>
              <a:rPr lang="en-US"/>
              <a:t> </a:t>
            </a:r>
            <a:r>
              <a:rPr b="1" lang="en-US"/>
              <a:t>Diverse Plant Cultivation: </a:t>
            </a:r>
            <a:r>
              <a:rPr lang="en-US"/>
              <a:t>Growing edible plants, herbs, and small-scale crops.</a:t>
            </a:r>
            <a:endParaRPr/>
          </a:p>
          <a:p>
            <a:pPr indent="-182880" lvl="0" marL="182880" rtl="0" algn="just">
              <a:lnSpc>
                <a:spcPct val="150000"/>
              </a:lnSpc>
              <a:spcBef>
                <a:spcPts val="900"/>
              </a:spcBef>
              <a:spcAft>
                <a:spcPts val="0"/>
              </a:spcAft>
              <a:buSzPct val="100000"/>
              <a:buFont typeface="Noto Sans Symbols"/>
              <a:buChar char="❑"/>
            </a:pPr>
            <a:r>
              <a:rPr lang="en-US"/>
              <a:t> </a:t>
            </a:r>
            <a:r>
              <a:rPr b="1" lang="en-US"/>
              <a:t>Renewable Energy Integration: </a:t>
            </a:r>
            <a:r>
              <a:rPr lang="en-US"/>
              <a:t>Implementing solar panels and micro-hydro rainwater turbines.</a:t>
            </a:r>
            <a:endParaRPr/>
          </a:p>
          <a:p>
            <a:pPr indent="-182880" lvl="0" marL="182880" rtl="0" algn="just">
              <a:lnSpc>
                <a:spcPct val="150000"/>
              </a:lnSpc>
              <a:spcBef>
                <a:spcPts val="900"/>
              </a:spcBef>
              <a:spcAft>
                <a:spcPts val="0"/>
              </a:spcAft>
              <a:buSzPct val="100000"/>
              <a:buFont typeface="Noto Sans Symbols"/>
              <a:buChar char="❑"/>
            </a:pPr>
            <a:r>
              <a:rPr lang="en-US"/>
              <a:t> </a:t>
            </a:r>
            <a:r>
              <a:rPr b="1" lang="en-US"/>
              <a:t>Dual-Purpose Design: </a:t>
            </a:r>
            <a:r>
              <a:rPr lang="en-US"/>
              <a:t>Combining aesthetic appeal with functional energy generation.</a:t>
            </a:r>
            <a:endParaRPr/>
          </a:p>
          <a:p>
            <a:pPr indent="-182880" lvl="0" marL="182880" rtl="0" algn="just">
              <a:lnSpc>
                <a:spcPct val="150000"/>
              </a:lnSpc>
              <a:spcBef>
                <a:spcPts val="900"/>
              </a:spcBef>
              <a:spcAft>
                <a:spcPts val="0"/>
              </a:spcAft>
              <a:buSzPct val="100000"/>
              <a:buFont typeface="Noto Sans Symbols"/>
              <a:buChar char="❑"/>
            </a:pPr>
            <a:r>
              <a:rPr lang="en-US"/>
              <a:t> </a:t>
            </a:r>
            <a:r>
              <a:rPr b="1" lang="en-US"/>
              <a:t>Sustainable Urban Living: </a:t>
            </a:r>
            <a:r>
              <a:rPr lang="en-US"/>
              <a:t>Promoting eco-friendly lifestyles in urban settings.</a:t>
            </a:r>
            <a:endParaRPr/>
          </a:p>
        </p:txBody>
      </p:sp>
      <p:pic>
        <p:nvPicPr>
          <p:cNvPr id="149" name="Google Shape;149;p16"/>
          <p:cNvPicPr preferRelativeResize="0"/>
          <p:nvPr/>
        </p:nvPicPr>
        <p:blipFill rotWithShape="1">
          <a:blip r:embed="rId3">
            <a:alphaModFix/>
          </a:blip>
          <a:srcRect b="0" l="0" r="0" t="0"/>
          <a:stretch/>
        </p:blipFill>
        <p:spPr>
          <a:xfrm>
            <a:off x="7429500" y="932873"/>
            <a:ext cx="4256231" cy="498763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7"/>
          <p:cNvSpPr txBox="1"/>
          <p:nvPr>
            <p:ph type="title"/>
          </p:nvPr>
        </p:nvSpPr>
        <p:spPr>
          <a:xfrm>
            <a:off x="5289755" y="627844"/>
            <a:ext cx="7025148" cy="13716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lt1"/>
              </a:buClr>
              <a:buSzPct val="100000"/>
              <a:buFont typeface="Century Gothic"/>
              <a:buNone/>
            </a:pPr>
            <a:r>
              <a:rPr lang="en-US"/>
              <a:t>Market Gap and Opportunity</a:t>
            </a:r>
            <a:endParaRPr/>
          </a:p>
        </p:txBody>
      </p:sp>
      <p:sp>
        <p:nvSpPr>
          <p:cNvPr id="156" name="Google Shape;156;p17"/>
          <p:cNvSpPr txBox="1"/>
          <p:nvPr>
            <p:ph idx="1" type="body"/>
          </p:nvPr>
        </p:nvSpPr>
        <p:spPr>
          <a:xfrm>
            <a:off x="6322141" y="2014194"/>
            <a:ext cx="5220927" cy="4215962"/>
          </a:xfrm>
          <a:prstGeom prst="rect">
            <a:avLst/>
          </a:prstGeom>
          <a:noFill/>
          <a:ln>
            <a:noFill/>
          </a:ln>
        </p:spPr>
        <p:txBody>
          <a:bodyPr anchorCtr="0" anchor="t" bIns="45700" lIns="91425" spcFirstLastPara="1" rIns="91425" wrap="square" tIns="45700">
            <a:normAutofit fontScale="70000" lnSpcReduction="20000"/>
          </a:bodyPr>
          <a:lstStyle/>
          <a:p>
            <a:pPr indent="-182880" lvl="0" marL="182880" rtl="0" algn="just">
              <a:lnSpc>
                <a:spcPct val="200000"/>
              </a:lnSpc>
              <a:spcBef>
                <a:spcPts val="0"/>
              </a:spcBef>
              <a:spcAft>
                <a:spcPts val="0"/>
              </a:spcAft>
              <a:buSzPct val="100000"/>
              <a:buFont typeface="Noto Sans Symbols"/>
              <a:buChar char="❑"/>
            </a:pPr>
            <a:r>
              <a:rPr lang="en-US"/>
              <a:t> </a:t>
            </a:r>
            <a:r>
              <a:rPr b="1" lang="en-US"/>
              <a:t>Demand for Urban Green Spaces: </a:t>
            </a:r>
            <a:r>
              <a:rPr lang="en-US"/>
              <a:t>Rising need for natural areas in cityscapes.</a:t>
            </a:r>
            <a:endParaRPr/>
          </a:p>
          <a:p>
            <a:pPr indent="-182880" lvl="0" marL="182880" rtl="0" algn="just">
              <a:lnSpc>
                <a:spcPct val="200000"/>
              </a:lnSpc>
              <a:spcBef>
                <a:spcPts val="900"/>
              </a:spcBef>
              <a:spcAft>
                <a:spcPts val="0"/>
              </a:spcAft>
              <a:buSzPct val="100000"/>
              <a:buFont typeface="Noto Sans Symbols"/>
              <a:buChar char="❑"/>
            </a:pPr>
            <a:r>
              <a:rPr lang="en-US"/>
              <a:t> </a:t>
            </a:r>
            <a:r>
              <a:rPr b="1" lang="en-US"/>
              <a:t>Renewable Energy Awareness: </a:t>
            </a:r>
            <a:r>
              <a:rPr lang="en-US"/>
              <a:t>Growing interest in sustainable energy sources.</a:t>
            </a:r>
            <a:endParaRPr/>
          </a:p>
          <a:p>
            <a:pPr indent="-182880" lvl="0" marL="182880" rtl="0" algn="just">
              <a:lnSpc>
                <a:spcPct val="200000"/>
              </a:lnSpc>
              <a:spcBef>
                <a:spcPts val="900"/>
              </a:spcBef>
              <a:spcAft>
                <a:spcPts val="0"/>
              </a:spcAft>
              <a:buSzPct val="100000"/>
              <a:buFont typeface="Noto Sans Symbols"/>
              <a:buChar char="❑"/>
            </a:pPr>
            <a:r>
              <a:rPr lang="en-US"/>
              <a:t> </a:t>
            </a:r>
            <a:r>
              <a:rPr b="1" lang="en-US"/>
              <a:t>Sustainability as a Lifestyle Choice: </a:t>
            </a:r>
            <a:r>
              <a:rPr lang="en-US"/>
              <a:t>Increasing preference for eco-friendly living among urban dwellers.</a:t>
            </a:r>
            <a:endParaRPr/>
          </a:p>
          <a:p>
            <a:pPr indent="-182880" lvl="0" marL="182880" rtl="0" algn="just">
              <a:lnSpc>
                <a:spcPct val="200000"/>
              </a:lnSpc>
              <a:spcBef>
                <a:spcPts val="900"/>
              </a:spcBef>
              <a:spcAft>
                <a:spcPts val="0"/>
              </a:spcAft>
              <a:buSzPct val="100000"/>
              <a:buFont typeface="Noto Sans Symbols"/>
              <a:buChar char="❑"/>
            </a:pPr>
            <a:r>
              <a:rPr lang="en-US"/>
              <a:t> </a:t>
            </a:r>
            <a:r>
              <a:rPr b="1" lang="en-US"/>
              <a:t>Urban Agriculture Trend: </a:t>
            </a:r>
            <a:r>
              <a:rPr lang="en-US"/>
              <a:t>Emergence of local food production in cities.</a:t>
            </a:r>
            <a:endParaRPr/>
          </a:p>
          <a:p>
            <a:pPr indent="-182880" lvl="0" marL="182880" rtl="0" algn="just">
              <a:lnSpc>
                <a:spcPct val="200000"/>
              </a:lnSpc>
              <a:spcBef>
                <a:spcPts val="900"/>
              </a:spcBef>
              <a:spcAft>
                <a:spcPts val="0"/>
              </a:spcAft>
              <a:buSzPct val="100000"/>
              <a:buFont typeface="Noto Sans Symbols"/>
              <a:buChar char="❑"/>
            </a:pPr>
            <a:r>
              <a:rPr lang="en-US"/>
              <a:t> </a:t>
            </a:r>
            <a:r>
              <a:rPr b="1" lang="en-US"/>
              <a:t>Energy-Efficiency Goals: </a:t>
            </a:r>
            <a:r>
              <a:rPr lang="en-US"/>
              <a:t>Need for solutions that reduce carbon footprints and utility costs.</a:t>
            </a:r>
            <a:endParaRPr/>
          </a:p>
        </p:txBody>
      </p:sp>
      <p:pic>
        <p:nvPicPr>
          <p:cNvPr id="157" name="Google Shape;157;p17"/>
          <p:cNvPicPr preferRelativeResize="0"/>
          <p:nvPr/>
        </p:nvPicPr>
        <p:blipFill rotWithShape="1">
          <a:blip r:embed="rId3">
            <a:alphaModFix/>
          </a:blip>
          <a:srcRect b="0" l="0" r="0" t="0"/>
          <a:stretch/>
        </p:blipFill>
        <p:spPr>
          <a:xfrm>
            <a:off x="544242" y="535856"/>
            <a:ext cx="5551758" cy="56943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18"/>
          <p:cNvSpPr txBox="1"/>
          <p:nvPr>
            <p:ph type="title"/>
          </p:nvPr>
        </p:nvSpPr>
        <p:spPr>
          <a:xfrm>
            <a:off x="481781" y="455782"/>
            <a:ext cx="5805948" cy="108788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Target Market</a:t>
            </a:r>
            <a:endParaRPr/>
          </a:p>
        </p:txBody>
      </p:sp>
      <p:pic>
        <p:nvPicPr>
          <p:cNvPr id="164" name="Google Shape;164;p18"/>
          <p:cNvPicPr preferRelativeResize="0"/>
          <p:nvPr>
            <p:ph idx="1" type="body"/>
          </p:nvPr>
        </p:nvPicPr>
        <p:blipFill rotWithShape="1">
          <a:blip r:embed="rId3">
            <a:alphaModFix/>
          </a:blip>
          <a:srcRect b="0" l="0" r="0" t="0"/>
          <a:stretch/>
        </p:blipFill>
        <p:spPr>
          <a:xfrm>
            <a:off x="6459794" y="1288026"/>
            <a:ext cx="4990821" cy="4542503"/>
          </a:xfrm>
          <a:prstGeom prst="rect">
            <a:avLst/>
          </a:prstGeom>
          <a:noFill/>
          <a:ln>
            <a:noFill/>
          </a:ln>
        </p:spPr>
      </p:pic>
      <p:sp>
        <p:nvSpPr>
          <p:cNvPr id="165" name="Google Shape;165;p18"/>
          <p:cNvSpPr txBox="1"/>
          <p:nvPr/>
        </p:nvSpPr>
        <p:spPr>
          <a:xfrm>
            <a:off x="550607" y="1543665"/>
            <a:ext cx="5805948" cy="4437048"/>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200000"/>
              </a:lnSpc>
              <a:spcBef>
                <a:spcPts val="0"/>
              </a:spcBef>
              <a:spcAft>
                <a:spcPts val="0"/>
              </a:spcAft>
              <a:buClr>
                <a:schemeClr val="lt1"/>
              </a:buClr>
              <a:buSzPts val="1800"/>
              <a:buFont typeface="Noto Sans Symbols"/>
              <a:buChar char="❑"/>
            </a:pPr>
            <a:r>
              <a:rPr b="1" i="0" lang="en-US" sz="1800" u="none" cap="none" strike="noStrike">
                <a:solidFill>
                  <a:schemeClr val="lt1"/>
                </a:solidFill>
                <a:latin typeface="Century Gothic"/>
                <a:ea typeface="Century Gothic"/>
                <a:cs typeface="Century Gothic"/>
                <a:sym typeface="Century Gothic"/>
              </a:rPr>
              <a:t>Commercial Buildings: </a:t>
            </a:r>
            <a:r>
              <a:rPr b="0" i="0" lang="en-US" sz="1800" u="none" cap="none" strike="noStrike">
                <a:solidFill>
                  <a:schemeClr val="lt1"/>
                </a:solidFill>
                <a:latin typeface="Century Gothic"/>
                <a:ea typeface="Century Gothic"/>
                <a:cs typeface="Century Gothic"/>
                <a:sym typeface="Century Gothic"/>
              </a:rPr>
              <a:t>Showcasing corporate sustainability.</a:t>
            </a:r>
            <a:endParaRPr/>
          </a:p>
          <a:p>
            <a:pPr indent="-285750" lvl="0" marL="285750" marR="0" rtl="0" algn="just">
              <a:lnSpc>
                <a:spcPct val="200000"/>
              </a:lnSpc>
              <a:spcBef>
                <a:spcPts val="0"/>
              </a:spcBef>
              <a:spcAft>
                <a:spcPts val="0"/>
              </a:spcAft>
              <a:buClr>
                <a:schemeClr val="lt1"/>
              </a:buClr>
              <a:buSzPts val="1800"/>
              <a:buFont typeface="Noto Sans Symbols"/>
              <a:buChar char="❑"/>
            </a:pPr>
            <a:r>
              <a:rPr b="1" i="0" lang="en-US" sz="1800" u="none" cap="none" strike="noStrike">
                <a:solidFill>
                  <a:schemeClr val="lt1"/>
                </a:solidFill>
                <a:latin typeface="Century Gothic"/>
                <a:ea typeface="Century Gothic"/>
                <a:cs typeface="Century Gothic"/>
                <a:sym typeface="Century Gothic"/>
              </a:rPr>
              <a:t>Residential Complexes: </a:t>
            </a:r>
            <a:r>
              <a:rPr b="0" i="0" lang="en-US" sz="1800" u="none" cap="none" strike="noStrike">
                <a:solidFill>
                  <a:schemeClr val="lt1"/>
                </a:solidFill>
                <a:latin typeface="Century Gothic"/>
                <a:ea typeface="Century Gothic"/>
                <a:cs typeface="Century Gothic"/>
                <a:sym typeface="Century Gothic"/>
              </a:rPr>
              <a:t>Enhancing living spaces with greenery and energy efficiency.</a:t>
            </a:r>
            <a:endParaRPr/>
          </a:p>
          <a:p>
            <a:pPr indent="-285750" lvl="0" marL="285750" marR="0" rtl="0" algn="just">
              <a:lnSpc>
                <a:spcPct val="200000"/>
              </a:lnSpc>
              <a:spcBef>
                <a:spcPts val="0"/>
              </a:spcBef>
              <a:spcAft>
                <a:spcPts val="0"/>
              </a:spcAft>
              <a:buClr>
                <a:schemeClr val="lt1"/>
              </a:buClr>
              <a:buSzPts val="1800"/>
              <a:buFont typeface="Noto Sans Symbols"/>
              <a:buChar char="❑"/>
            </a:pPr>
            <a:r>
              <a:rPr b="1" i="0" lang="en-US" sz="1800" u="none" cap="none" strike="noStrike">
                <a:solidFill>
                  <a:schemeClr val="lt1"/>
                </a:solidFill>
                <a:latin typeface="Century Gothic"/>
                <a:ea typeface="Century Gothic"/>
                <a:cs typeface="Century Gothic"/>
                <a:sym typeface="Century Gothic"/>
              </a:rPr>
              <a:t>Educational Institutions: </a:t>
            </a:r>
            <a:r>
              <a:rPr b="0" i="0" lang="en-US" sz="1800" u="none" cap="none" strike="noStrike">
                <a:solidFill>
                  <a:schemeClr val="lt1"/>
                </a:solidFill>
                <a:latin typeface="Century Gothic"/>
                <a:ea typeface="Century Gothic"/>
                <a:cs typeface="Century Gothic"/>
                <a:sym typeface="Century Gothic"/>
              </a:rPr>
              <a:t>Creating learning spaces for sustainability and agriculture.</a:t>
            </a:r>
            <a:endParaRPr/>
          </a:p>
          <a:p>
            <a:pPr indent="-285750" lvl="0" marL="285750" marR="0" rtl="0" algn="just">
              <a:lnSpc>
                <a:spcPct val="200000"/>
              </a:lnSpc>
              <a:spcBef>
                <a:spcPts val="0"/>
              </a:spcBef>
              <a:spcAft>
                <a:spcPts val="0"/>
              </a:spcAft>
              <a:buClr>
                <a:schemeClr val="lt1"/>
              </a:buClr>
              <a:buSzPts val="1800"/>
              <a:buFont typeface="Noto Sans Symbols"/>
              <a:buChar char="❑"/>
            </a:pPr>
            <a:r>
              <a:rPr b="1" i="0" lang="en-US" sz="1800" u="none" cap="none" strike="noStrike">
                <a:solidFill>
                  <a:schemeClr val="lt1"/>
                </a:solidFill>
                <a:latin typeface="Century Gothic"/>
                <a:ea typeface="Century Gothic"/>
                <a:cs typeface="Century Gothic"/>
                <a:sym typeface="Century Gothic"/>
              </a:rPr>
              <a:t>Hospitals: </a:t>
            </a:r>
            <a:r>
              <a:rPr b="0" i="0" lang="en-US" sz="1800" u="none" cap="none" strike="noStrike">
                <a:solidFill>
                  <a:schemeClr val="lt1"/>
                </a:solidFill>
                <a:latin typeface="Century Gothic"/>
                <a:ea typeface="Century Gothic"/>
                <a:cs typeface="Century Gothic"/>
                <a:sym typeface="Century Gothic"/>
              </a:rPr>
              <a:t>Promoting wellness and energy-efficient operations.</a:t>
            </a:r>
            <a:endParaRPr b="0" i="0" sz="1800" u="none" cap="none" strike="noStrike">
              <a:solidFill>
                <a:schemeClr val="lt1"/>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19"/>
          <p:cNvSpPr txBox="1"/>
          <p:nvPr>
            <p:ph idx="1" type="body"/>
          </p:nvPr>
        </p:nvSpPr>
        <p:spPr>
          <a:xfrm>
            <a:off x="5348748" y="727587"/>
            <a:ext cx="6169742" cy="5487819"/>
          </a:xfrm>
          <a:prstGeom prst="rect">
            <a:avLst/>
          </a:prstGeom>
          <a:noFill/>
          <a:ln>
            <a:noFill/>
          </a:ln>
        </p:spPr>
        <p:txBody>
          <a:bodyPr anchorCtr="0" anchor="t" bIns="45700" lIns="91425" spcFirstLastPara="1" rIns="91425" wrap="square" tIns="45700">
            <a:normAutofit fontScale="92500" lnSpcReduction="20000"/>
          </a:bodyPr>
          <a:lstStyle/>
          <a:p>
            <a:pPr indent="-182880" lvl="0" marL="182880" rtl="0" algn="just">
              <a:lnSpc>
                <a:spcPct val="210000"/>
              </a:lnSpc>
              <a:spcBef>
                <a:spcPts val="0"/>
              </a:spcBef>
              <a:spcAft>
                <a:spcPts val="0"/>
              </a:spcAft>
              <a:buSzPct val="100000"/>
              <a:buFont typeface="Noto Sans Symbols"/>
              <a:buChar char="❑"/>
            </a:pPr>
            <a:r>
              <a:rPr b="1" lang="en-US"/>
              <a:t> Revenue Streams: </a:t>
            </a:r>
            <a:r>
              <a:rPr lang="en-US"/>
              <a:t>Installation services, maintenance contracts, energy sales.</a:t>
            </a:r>
            <a:endParaRPr/>
          </a:p>
          <a:p>
            <a:pPr indent="-182880" lvl="0" marL="182880" rtl="0" algn="just">
              <a:lnSpc>
                <a:spcPct val="210000"/>
              </a:lnSpc>
              <a:spcBef>
                <a:spcPts val="900"/>
              </a:spcBef>
              <a:spcAft>
                <a:spcPts val="0"/>
              </a:spcAft>
              <a:buSzPct val="100000"/>
              <a:buFont typeface="Noto Sans Symbols"/>
              <a:buChar char="❑"/>
            </a:pPr>
            <a:r>
              <a:rPr b="1" lang="en-US"/>
              <a:t> Customer Engagement: </a:t>
            </a:r>
            <a:r>
              <a:rPr lang="en-US"/>
              <a:t>Consultations, tailored garden designs, energy efficiency assessments.</a:t>
            </a:r>
            <a:endParaRPr/>
          </a:p>
          <a:p>
            <a:pPr indent="-182880" lvl="0" marL="182880" rtl="0" algn="just">
              <a:lnSpc>
                <a:spcPct val="210000"/>
              </a:lnSpc>
              <a:spcBef>
                <a:spcPts val="900"/>
              </a:spcBef>
              <a:spcAft>
                <a:spcPts val="0"/>
              </a:spcAft>
              <a:buSzPct val="100000"/>
              <a:buFont typeface="Noto Sans Symbols"/>
              <a:buChar char="❑"/>
            </a:pPr>
            <a:r>
              <a:rPr b="1" lang="en-US"/>
              <a:t> Partnerships: </a:t>
            </a:r>
            <a:r>
              <a:rPr lang="en-US"/>
              <a:t>Collaborations with environmental organizations and urban planners.</a:t>
            </a:r>
            <a:endParaRPr/>
          </a:p>
          <a:p>
            <a:pPr indent="-182880" lvl="0" marL="182880" rtl="0" algn="just">
              <a:lnSpc>
                <a:spcPct val="210000"/>
              </a:lnSpc>
              <a:spcBef>
                <a:spcPts val="900"/>
              </a:spcBef>
              <a:spcAft>
                <a:spcPts val="0"/>
              </a:spcAft>
              <a:buSzPct val="100000"/>
              <a:buFont typeface="Noto Sans Symbols"/>
              <a:buChar char="❑"/>
            </a:pPr>
            <a:r>
              <a:rPr b="1" lang="en-US"/>
              <a:t> Community Involvement: </a:t>
            </a:r>
            <a:r>
              <a:rPr lang="en-US"/>
              <a:t>Workshops and seminars on urban sustainability.</a:t>
            </a:r>
            <a:endParaRPr/>
          </a:p>
          <a:p>
            <a:pPr indent="-182880" lvl="0" marL="182880" rtl="0" algn="just">
              <a:lnSpc>
                <a:spcPct val="210000"/>
              </a:lnSpc>
              <a:spcBef>
                <a:spcPts val="900"/>
              </a:spcBef>
              <a:spcAft>
                <a:spcPts val="0"/>
              </a:spcAft>
              <a:buSzPct val="100000"/>
              <a:buFont typeface="Noto Sans Symbols"/>
              <a:buChar char="❑"/>
            </a:pPr>
            <a:r>
              <a:rPr b="1" lang="en-US"/>
              <a:t> Marketing Strategies: </a:t>
            </a:r>
            <a:r>
              <a:rPr lang="en-US"/>
              <a:t>Digital campaigns, testimonials, eco-friendly certifications.</a:t>
            </a:r>
            <a:endParaRPr/>
          </a:p>
        </p:txBody>
      </p:sp>
      <p:pic>
        <p:nvPicPr>
          <p:cNvPr id="172" name="Google Shape;172;p19"/>
          <p:cNvPicPr preferRelativeResize="0"/>
          <p:nvPr/>
        </p:nvPicPr>
        <p:blipFill rotWithShape="1">
          <a:blip r:embed="rId3">
            <a:alphaModFix/>
          </a:blip>
          <a:srcRect b="0" l="0" r="0" t="0"/>
          <a:stretch/>
        </p:blipFill>
        <p:spPr>
          <a:xfrm>
            <a:off x="673510" y="1114542"/>
            <a:ext cx="4547419" cy="481430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pic>
        <p:nvPicPr>
          <p:cNvPr id="178" name="Google Shape;178;p20"/>
          <p:cNvPicPr preferRelativeResize="0"/>
          <p:nvPr>
            <p:ph idx="1" type="body"/>
          </p:nvPr>
        </p:nvPicPr>
        <p:blipFill rotWithShape="1">
          <a:blip r:embed="rId3">
            <a:alphaModFix/>
          </a:blip>
          <a:srcRect b="0" l="0" r="0" t="0"/>
          <a:stretch/>
        </p:blipFill>
        <p:spPr>
          <a:xfrm>
            <a:off x="7638460" y="1176040"/>
            <a:ext cx="4145500" cy="4505920"/>
          </a:xfrm>
          <a:prstGeom prst="rect">
            <a:avLst/>
          </a:prstGeom>
          <a:noFill/>
          <a:ln>
            <a:noFill/>
          </a:ln>
        </p:spPr>
      </p:pic>
      <p:graphicFrame>
        <p:nvGraphicFramePr>
          <p:cNvPr id="179" name="Google Shape;179;p20"/>
          <p:cNvGraphicFramePr/>
          <p:nvPr/>
        </p:nvGraphicFramePr>
        <p:xfrm>
          <a:off x="742336" y="552074"/>
          <a:ext cx="3000000" cy="3000000"/>
        </p:xfrm>
        <a:graphic>
          <a:graphicData uri="http://schemas.openxmlformats.org/drawingml/2006/table">
            <a:tbl>
              <a:tblPr bandRow="1" firstRow="1">
                <a:gradFill>
                  <a:gsLst>
                    <a:gs pos="0">
                      <a:srgbClr val="009674"/>
                    </a:gs>
                    <a:gs pos="50000">
                      <a:srgbClr val="009876"/>
                    </a:gs>
                    <a:gs pos="100000">
                      <a:srgbClr val="009776"/>
                    </a:gs>
                  </a:gsLst>
                  <a:lin ang="5400000" scaled="0"/>
                </a:gradFill>
                <a:tableStyleId>{BC8AF3D0-3A41-419A-8C69-F22D72251427}</a:tableStyleId>
              </a:tblPr>
              <a:tblGrid>
                <a:gridCol w="3315925"/>
                <a:gridCol w="3315925"/>
              </a:tblGrid>
              <a:tr h="2876925">
                <a:tc>
                  <a:txBody>
                    <a:bodyPr/>
                    <a:lstStyle/>
                    <a:p>
                      <a:pPr indent="0" lvl="0" marL="0" marR="0" rtl="0" algn="l">
                        <a:spcBef>
                          <a:spcPts val="0"/>
                        </a:spcBef>
                        <a:spcAft>
                          <a:spcPts val="0"/>
                        </a:spcAft>
                        <a:buNone/>
                      </a:pPr>
                      <a:r>
                        <a:rPr b="1" lang="en-US" sz="1800" u="none" cap="none" strike="noStrike"/>
                        <a:t>Strengths:</a:t>
                      </a:r>
                      <a:endParaRPr/>
                    </a:p>
                    <a:p>
                      <a:pPr indent="0" lvl="0" marL="0" marR="0" rtl="0" algn="l">
                        <a:spcBef>
                          <a:spcPts val="0"/>
                        </a:spcBef>
                        <a:spcAft>
                          <a:spcPts val="0"/>
                        </a:spcAft>
                        <a:buNone/>
                      </a:pPr>
                      <a:r>
                        <a:t/>
                      </a:r>
                      <a:endParaRPr b="1" sz="1800"/>
                    </a:p>
                    <a:p>
                      <a:pPr indent="-171450" lvl="0" marL="171450" marR="0" rtl="0" algn="just">
                        <a:spcBef>
                          <a:spcPts val="0"/>
                        </a:spcBef>
                        <a:spcAft>
                          <a:spcPts val="0"/>
                        </a:spcAft>
                        <a:buClr>
                          <a:schemeClr val="lt1"/>
                        </a:buClr>
                        <a:buSzPts val="1200"/>
                        <a:buFont typeface="Noto Sans Symbols"/>
                        <a:buChar char="▪"/>
                      </a:pPr>
                      <a:r>
                        <a:rPr b="0" lang="en-US" sz="1200"/>
                        <a:t>Innovative Solution: Unique blend of urban agriculture and renewable energy.</a:t>
                      </a:r>
                      <a:endParaRPr/>
                    </a:p>
                    <a:p>
                      <a:pPr indent="-171450" lvl="0" marL="171450" marR="0" rtl="0" algn="just">
                        <a:spcBef>
                          <a:spcPts val="0"/>
                        </a:spcBef>
                        <a:spcAft>
                          <a:spcPts val="0"/>
                        </a:spcAft>
                        <a:buClr>
                          <a:schemeClr val="lt1"/>
                        </a:buClr>
                        <a:buSzPts val="1200"/>
                        <a:buFont typeface="Noto Sans Symbols"/>
                        <a:buChar char="▪"/>
                      </a:pPr>
                      <a:r>
                        <a:rPr b="0" lang="en-US" sz="1200"/>
                        <a:t>Environmental Impact: Reduction in urban heat island effect and carbon footprint.</a:t>
                      </a:r>
                      <a:endParaRPr/>
                    </a:p>
                    <a:p>
                      <a:pPr indent="-171450" lvl="0" marL="171450" marR="0" rtl="0" algn="just">
                        <a:spcBef>
                          <a:spcPts val="0"/>
                        </a:spcBef>
                        <a:spcAft>
                          <a:spcPts val="0"/>
                        </a:spcAft>
                        <a:buClr>
                          <a:schemeClr val="lt1"/>
                        </a:buClr>
                        <a:buSzPts val="1200"/>
                        <a:buFont typeface="Noto Sans Symbols"/>
                        <a:buChar char="▪"/>
                      </a:pPr>
                      <a:r>
                        <a:rPr b="0" lang="en-US" sz="1200"/>
                        <a:t>Health and Well-being: Enhanced quality of life through green spaces.</a:t>
                      </a:r>
                      <a:endParaRPr b="0" sz="1200"/>
                    </a:p>
                  </a:txBody>
                  <a:tcPr marT="45725" marB="45725" marR="91450" marL="91450"/>
                </a:tc>
                <a:tc>
                  <a:txBody>
                    <a:bodyPr/>
                    <a:lstStyle/>
                    <a:p>
                      <a:pPr indent="0" lvl="0" marL="0" marR="0" rtl="0" algn="l">
                        <a:spcBef>
                          <a:spcPts val="0"/>
                        </a:spcBef>
                        <a:spcAft>
                          <a:spcPts val="0"/>
                        </a:spcAft>
                        <a:buNone/>
                      </a:pPr>
                      <a:r>
                        <a:rPr b="1" lang="en-US" sz="1800"/>
                        <a:t>Weaknesses:</a:t>
                      </a:r>
                      <a:endParaRPr/>
                    </a:p>
                    <a:p>
                      <a:pPr indent="0" lvl="0" marL="0" marR="0" rtl="0" algn="l">
                        <a:spcBef>
                          <a:spcPts val="0"/>
                        </a:spcBef>
                        <a:spcAft>
                          <a:spcPts val="0"/>
                        </a:spcAft>
                        <a:buNone/>
                      </a:pPr>
                      <a:r>
                        <a:t/>
                      </a:r>
                      <a:endParaRPr b="1" sz="1800"/>
                    </a:p>
                    <a:p>
                      <a:pPr indent="-171450" lvl="0" marL="171450" marR="0" rtl="0" algn="just">
                        <a:lnSpc>
                          <a:spcPct val="100000"/>
                        </a:lnSpc>
                        <a:spcBef>
                          <a:spcPts val="0"/>
                        </a:spcBef>
                        <a:spcAft>
                          <a:spcPts val="0"/>
                        </a:spcAft>
                        <a:buClr>
                          <a:schemeClr val="lt1"/>
                        </a:buClr>
                        <a:buSzPts val="1200"/>
                        <a:buFont typeface="Arial"/>
                        <a:buChar char="•"/>
                      </a:pPr>
                      <a:r>
                        <a:rPr b="0" lang="en-US" sz="1200"/>
                        <a:t>High Initial Costs: Substantial investment required for setup.</a:t>
                      </a:r>
                      <a:endParaRPr/>
                    </a:p>
                    <a:p>
                      <a:pPr indent="-171450" lvl="0" marL="171450" marR="0" rtl="0" algn="just">
                        <a:lnSpc>
                          <a:spcPct val="100000"/>
                        </a:lnSpc>
                        <a:spcBef>
                          <a:spcPts val="0"/>
                        </a:spcBef>
                        <a:spcAft>
                          <a:spcPts val="0"/>
                        </a:spcAft>
                        <a:buClr>
                          <a:schemeClr val="lt1"/>
                        </a:buClr>
                        <a:buSzPts val="1200"/>
                        <a:buFont typeface="Arial"/>
                        <a:buChar char="•"/>
                      </a:pPr>
                      <a:r>
                        <a:rPr b="0" lang="en-US" sz="1200"/>
                        <a:t>Maintenance Needs: Regular care and expertise required for gardens and energy systems.</a:t>
                      </a:r>
                      <a:endParaRPr/>
                    </a:p>
                    <a:p>
                      <a:pPr indent="-171450" lvl="0" marL="171450" marR="0" rtl="0" algn="just">
                        <a:lnSpc>
                          <a:spcPct val="100000"/>
                        </a:lnSpc>
                        <a:spcBef>
                          <a:spcPts val="0"/>
                        </a:spcBef>
                        <a:spcAft>
                          <a:spcPts val="0"/>
                        </a:spcAft>
                        <a:buClr>
                          <a:schemeClr val="lt1"/>
                        </a:buClr>
                        <a:buSzPts val="1200"/>
                        <a:buFont typeface="Arial"/>
                        <a:buChar char="•"/>
                      </a:pPr>
                      <a:r>
                        <a:rPr b="0" lang="en-US" sz="1200"/>
                        <a:t>Market Penetration Challenges: Overcoming skepticism in conservative markets.</a:t>
                      </a:r>
                      <a:endParaRPr b="0" sz="1200"/>
                    </a:p>
                  </a:txBody>
                  <a:tcPr marT="45725" marB="45725" marR="91450" marL="91450"/>
                </a:tc>
              </a:tr>
              <a:tr h="2876925">
                <a:tc>
                  <a:txBody>
                    <a:bodyPr/>
                    <a:lstStyle/>
                    <a:p>
                      <a:pPr indent="0" lvl="0" marL="0" marR="0" rtl="0" algn="l">
                        <a:spcBef>
                          <a:spcPts val="0"/>
                        </a:spcBef>
                        <a:spcAft>
                          <a:spcPts val="0"/>
                        </a:spcAft>
                        <a:buNone/>
                      </a:pPr>
                      <a:r>
                        <a:rPr b="1" lang="en-US" sz="1800"/>
                        <a:t>Opportunities:</a:t>
                      </a:r>
                      <a:endParaRPr/>
                    </a:p>
                    <a:p>
                      <a:pPr indent="0" lvl="0" marL="0" marR="0" rtl="0" algn="l">
                        <a:spcBef>
                          <a:spcPts val="0"/>
                        </a:spcBef>
                        <a:spcAft>
                          <a:spcPts val="0"/>
                        </a:spcAft>
                        <a:buNone/>
                      </a:pPr>
                      <a:r>
                        <a:t/>
                      </a:r>
                      <a:endParaRPr b="1" sz="1800"/>
                    </a:p>
                    <a:p>
                      <a:pPr indent="-171450" lvl="0" marL="171450" marR="0" rtl="0" algn="just">
                        <a:spcBef>
                          <a:spcPts val="0"/>
                        </a:spcBef>
                        <a:spcAft>
                          <a:spcPts val="0"/>
                        </a:spcAft>
                        <a:buClr>
                          <a:schemeClr val="lt1"/>
                        </a:buClr>
                        <a:buSzPts val="1200"/>
                        <a:buFont typeface="Arial"/>
                        <a:buChar char="•"/>
                      </a:pPr>
                      <a:r>
                        <a:rPr b="0" lang="en-US" sz="1200"/>
                        <a:t>Growing Eco-consciousness: Rising demand for sustainable urban solutions.</a:t>
                      </a:r>
                      <a:endParaRPr/>
                    </a:p>
                    <a:p>
                      <a:pPr indent="-171450" lvl="0" marL="171450" marR="0" rtl="0" algn="just">
                        <a:spcBef>
                          <a:spcPts val="0"/>
                        </a:spcBef>
                        <a:spcAft>
                          <a:spcPts val="0"/>
                        </a:spcAft>
                        <a:buClr>
                          <a:schemeClr val="lt1"/>
                        </a:buClr>
                        <a:buSzPts val="1200"/>
                        <a:buFont typeface="Arial"/>
                        <a:buChar char="•"/>
                      </a:pPr>
                      <a:r>
                        <a:rPr b="0" lang="en-US" sz="1200"/>
                        <a:t>Government Incentives: Potential for grants and subsidies in green energy.</a:t>
                      </a:r>
                      <a:endParaRPr/>
                    </a:p>
                    <a:p>
                      <a:pPr indent="-171450" lvl="0" marL="171450" marR="0" rtl="0" algn="just">
                        <a:spcBef>
                          <a:spcPts val="0"/>
                        </a:spcBef>
                        <a:spcAft>
                          <a:spcPts val="0"/>
                        </a:spcAft>
                        <a:buClr>
                          <a:schemeClr val="lt1"/>
                        </a:buClr>
                        <a:buSzPts val="1200"/>
                        <a:buFont typeface="Arial"/>
                        <a:buChar char="•"/>
                      </a:pPr>
                      <a:r>
                        <a:rPr b="0" lang="en-US" sz="1200"/>
                        <a:t>Expansion Possibilities: Scalable model adaptable to various urban settings.</a:t>
                      </a:r>
                      <a:endParaRPr/>
                    </a:p>
                  </a:txBody>
                  <a:tcPr marT="45725" marB="45725" marR="91450" marL="91450"/>
                </a:tc>
                <a:tc>
                  <a:txBody>
                    <a:bodyPr/>
                    <a:lstStyle/>
                    <a:p>
                      <a:pPr indent="0" lvl="0" marL="0" marR="0" rtl="0" algn="l">
                        <a:spcBef>
                          <a:spcPts val="0"/>
                        </a:spcBef>
                        <a:spcAft>
                          <a:spcPts val="0"/>
                        </a:spcAft>
                        <a:buNone/>
                      </a:pPr>
                      <a:r>
                        <a:rPr b="1" lang="en-US" sz="1800"/>
                        <a:t>Threats:</a:t>
                      </a:r>
                      <a:endParaRPr/>
                    </a:p>
                    <a:p>
                      <a:pPr indent="0" lvl="0" marL="0" marR="0" rtl="0" algn="l">
                        <a:spcBef>
                          <a:spcPts val="0"/>
                        </a:spcBef>
                        <a:spcAft>
                          <a:spcPts val="0"/>
                        </a:spcAft>
                        <a:buNone/>
                      </a:pPr>
                      <a:r>
                        <a:t/>
                      </a:r>
                      <a:endParaRPr b="1" sz="1800"/>
                    </a:p>
                    <a:p>
                      <a:pPr indent="-285750" lvl="0" marL="285750" marR="0" rtl="0" algn="just">
                        <a:spcBef>
                          <a:spcPts val="0"/>
                        </a:spcBef>
                        <a:spcAft>
                          <a:spcPts val="0"/>
                        </a:spcAft>
                        <a:buClr>
                          <a:schemeClr val="lt1"/>
                        </a:buClr>
                        <a:buSzPts val="1200"/>
                        <a:buFont typeface="Noto Sans Symbols"/>
                        <a:buChar char="▪"/>
                      </a:pPr>
                      <a:r>
                        <a:rPr b="0" lang="en-US" sz="1200"/>
                        <a:t>Weather-Related Risks: Potential damage from extreme weather conditions.</a:t>
                      </a:r>
                      <a:endParaRPr/>
                    </a:p>
                    <a:p>
                      <a:pPr indent="-285750" lvl="0" marL="285750" marR="0" rtl="0" algn="just">
                        <a:spcBef>
                          <a:spcPts val="0"/>
                        </a:spcBef>
                        <a:spcAft>
                          <a:spcPts val="0"/>
                        </a:spcAft>
                        <a:buClr>
                          <a:schemeClr val="lt1"/>
                        </a:buClr>
                        <a:buSzPts val="1200"/>
                        <a:buFont typeface="Noto Sans Symbols"/>
                        <a:buChar char="▪"/>
                      </a:pPr>
                      <a:r>
                        <a:rPr b="0" lang="en-US" sz="1200"/>
                        <a:t>Regulatory Hurdles: Navigating complex urban planning and building codes.</a:t>
                      </a:r>
                      <a:endParaRPr/>
                    </a:p>
                    <a:p>
                      <a:pPr indent="-285750" lvl="0" marL="285750" marR="0" rtl="0" algn="just">
                        <a:spcBef>
                          <a:spcPts val="0"/>
                        </a:spcBef>
                        <a:spcAft>
                          <a:spcPts val="0"/>
                        </a:spcAft>
                        <a:buClr>
                          <a:schemeClr val="lt1"/>
                        </a:buClr>
                        <a:buSzPts val="1200"/>
                        <a:buFont typeface="Noto Sans Symbols"/>
                        <a:buChar char="▪"/>
                      </a:pPr>
                      <a:r>
                        <a:rPr b="0" lang="en-US" sz="1200"/>
                        <a:t>Competition: Established players in the green energy and urban gardening sectors.</a:t>
                      </a:r>
                      <a:endParaRPr b="0" sz="1200"/>
                    </a:p>
                  </a:txBody>
                  <a:tcPr marT="45725" marB="45725" marR="91450" marL="9145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21"/>
          <p:cNvSpPr txBox="1"/>
          <p:nvPr>
            <p:ph type="title"/>
          </p:nvPr>
        </p:nvSpPr>
        <p:spPr>
          <a:xfrm>
            <a:off x="1066800" y="642594"/>
            <a:ext cx="10058400" cy="851909"/>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Financial Blueprint</a:t>
            </a:r>
            <a:endParaRPr/>
          </a:p>
        </p:txBody>
      </p:sp>
      <p:graphicFrame>
        <p:nvGraphicFramePr>
          <p:cNvPr id="186" name="Google Shape;186;p21"/>
          <p:cNvGraphicFramePr/>
          <p:nvPr/>
        </p:nvGraphicFramePr>
        <p:xfrm>
          <a:off x="742336" y="1645920"/>
          <a:ext cx="3000000" cy="3000000"/>
        </p:xfrm>
        <a:graphic>
          <a:graphicData uri="http://schemas.openxmlformats.org/drawingml/2006/table">
            <a:tbl>
              <a:tblPr>
                <a:gradFill>
                  <a:gsLst>
                    <a:gs pos="0">
                      <a:srgbClr val="B2CFC4"/>
                    </a:gs>
                    <a:gs pos="100000">
                      <a:srgbClr val="9EC3B5"/>
                    </a:gs>
                  </a:gsLst>
                  <a:lin ang="5400000" scaled="0"/>
                </a:gradFill>
                <a:tableStyleId>{AA86F255-15E6-4EAA-B369-082F4D8E43CC}</a:tableStyleId>
              </a:tblPr>
              <a:tblGrid>
                <a:gridCol w="2401525"/>
                <a:gridCol w="2401525"/>
              </a:tblGrid>
              <a:tr h="433225">
                <a:tc>
                  <a:txBody>
                    <a:bodyPr/>
                    <a:lstStyle/>
                    <a:p>
                      <a:pPr indent="0" lvl="0" marL="0" marR="0" rtl="0" algn="l">
                        <a:spcBef>
                          <a:spcPts val="0"/>
                        </a:spcBef>
                        <a:spcAft>
                          <a:spcPts val="0"/>
                        </a:spcAft>
                        <a:buNone/>
                      </a:pPr>
                      <a:r>
                        <a:rPr b="1" lang="en-US" sz="1800"/>
                        <a:t>Item</a:t>
                      </a:r>
                      <a:endParaRPr/>
                    </a:p>
                  </a:txBody>
                  <a:tcPr marT="45725" marB="45725" marR="91450" marL="91450" anchor="b"/>
                </a:tc>
                <a:tc>
                  <a:txBody>
                    <a:bodyPr/>
                    <a:lstStyle/>
                    <a:p>
                      <a:pPr indent="0" lvl="0" marL="0" marR="0" rtl="0" algn="l">
                        <a:spcBef>
                          <a:spcPts val="0"/>
                        </a:spcBef>
                        <a:spcAft>
                          <a:spcPts val="0"/>
                        </a:spcAft>
                        <a:buNone/>
                      </a:pPr>
                      <a:r>
                        <a:rPr b="1" lang="en-US" sz="1800"/>
                        <a:t>Amount (£)</a:t>
                      </a:r>
                      <a:endParaRPr/>
                    </a:p>
                  </a:txBody>
                  <a:tcPr marT="45725" marB="45725" marR="91450" marL="91450" anchor="b"/>
                </a:tc>
              </a:tr>
              <a:tr h="758150">
                <a:tc>
                  <a:txBody>
                    <a:bodyPr/>
                    <a:lstStyle/>
                    <a:p>
                      <a:pPr indent="0" lvl="0" marL="0" marR="0" rtl="0" algn="l">
                        <a:spcBef>
                          <a:spcPts val="0"/>
                        </a:spcBef>
                        <a:spcAft>
                          <a:spcPts val="0"/>
                        </a:spcAft>
                        <a:buNone/>
                      </a:pPr>
                      <a:r>
                        <a:rPr lang="en-US" sz="1800"/>
                        <a:t>Equipment &amp; Installation</a:t>
                      </a:r>
                      <a:endParaRPr/>
                    </a:p>
                  </a:txBody>
                  <a:tcPr marT="45725" marB="45725" marR="91450" marL="91450" anchor="ctr"/>
                </a:tc>
                <a:tc>
                  <a:txBody>
                    <a:bodyPr/>
                    <a:lstStyle/>
                    <a:p>
                      <a:pPr indent="0" lvl="0" marL="0" marR="0" rtl="0" algn="l">
                        <a:spcBef>
                          <a:spcPts val="0"/>
                        </a:spcBef>
                        <a:spcAft>
                          <a:spcPts val="0"/>
                        </a:spcAft>
                        <a:buNone/>
                      </a:pPr>
                      <a:r>
                        <a:rPr lang="en-US" sz="1800"/>
                        <a:t>1.2 million</a:t>
                      </a:r>
                      <a:endParaRPr/>
                    </a:p>
                  </a:txBody>
                  <a:tcPr marT="45725" marB="45725" marR="91450" marL="91450" anchor="ctr"/>
                </a:tc>
              </a:tr>
              <a:tr h="758150">
                <a:tc>
                  <a:txBody>
                    <a:bodyPr/>
                    <a:lstStyle/>
                    <a:p>
                      <a:pPr indent="0" lvl="0" marL="0" marR="0" rtl="0" algn="l">
                        <a:spcBef>
                          <a:spcPts val="0"/>
                        </a:spcBef>
                        <a:spcAft>
                          <a:spcPts val="0"/>
                        </a:spcAft>
                        <a:buNone/>
                      </a:pPr>
                      <a:r>
                        <a:rPr lang="en-US" sz="1800"/>
                        <a:t>Marketing &amp; Promotion</a:t>
                      </a:r>
                      <a:endParaRPr/>
                    </a:p>
                  </a:txBody>
                  <a:tcPr marT="45725" marB="45725" marR="91450" marL="91450" anchor="ctr"/>
                </a:tc>
                <a:tc>
                  <a:txBody>
                    <a:bodyPr/>
                    <a:lstStyle/>
                    <a:p>
                      <a:pPr indent="0" lvl="0" marL="0" marR="0" rtl="0" algn="l">
                        <a:spcBef>
                          <a:spcPts val="0"/>
                        </a:spcBef>
                        <a:spcAft>
                          <a:spcPts val="0"/>
                        </a:spcAft>
                        <a:buNone/>
                      </a:pPr>
                      <a:r>
                        <a:rPr lang="en-US" sz="1800"/>
                        <a:t>200,000</a:t>
                      </a:r>
                      <a:endParaRPr/>
                    </a:p>
                  </a:txBody>
                  <a:tcPr marT="45725" marB="45725" marR="91450" marL="91450" anchor="ctr"/>
                </a:tc>
              </a:tr>
              <a:tr h="758150">
                <a:tc>
                  <a:txBody>
                    <a:bodyPr/>
                    <a:lstStyle/>
                    <a:p>
                      <a:pPr indent="0" lvl="0" marL="0" marR="0" rtl="0" algn="l">
                        <a:spcBef>
                          <a:spcPts val="0"/>
                        </a:spcBef>
                        <a:spcAft>
                          <a:spcPts val="0"/>
                        </a:spcAft>
                        <a:buNone/>
                      </a:pPr>
                      <a:r>
                        <a:rPr lang="en-US" sz="1800"/>
                        <a:t>Operational Buffer</a:t>
                      </a:r>
                      <a:endParaRPr/>
                    </a:p>
                  </a:txBody>
                  <a:tcPr marT="45725" marB="45725" marR="91450" marL="91450" anchor="ctr"/>
                </a:tc>
                <a:tc>
                  <a:txBody>
                    <a:bodyPr/>
                    <a:lstStyle/>
                    <a:p>
                      <a:pPr indent="0" lvl="0" marL="0" marR="0" rtl="0" algn="l">
                        <a:spcBef>
                          <a:spcPts val="0"/>
                        </a:spcBef>
                        <a:spcAft>
                          <a:spcPts val="0"/>
                        </a:spcAft>
                        <a:buNone/>
                      </a:pPr>
                      <a:r>
                        <a:rPr lang="en-US" sz="1800"/>
                        <a:t>400,000</a:t>
                      </a:r>
                      <a:endParaRPr/>
                    </a:p>
                  </a:txBody>
                  <a:tcPr marT="45725" marB="45725" marR="91450" marL="91450" anchor="ctr"/>
                </a:tc>
              </a:tr>
              <a:tr h="758150">
                <a:tc>
                  <a:txBody>
                    <a:bodyPr/>
                    <a:lstStyle/>
                    <a:p>
                      <a:pPr indent="0" lvl="0" marL="0" marR="0" rtl="0" algn="l">
                        <a:spcBef>
                          <a:spcPts val="0"/>
                        </a:spcBef>
                        <a:spcAft>
                          <a:spcPts val="0"/>
                        </a:spcAft>
                        <a:buNone/>
                      </a:pPr>
                      <a:r>
                        <a:rPr lang="en-US" sz="1800"/>
                        <a:t>Contingency Fund</a:t>
                      </a:r>
                      <a:endParaRPr/>
                    </a:p>
                  </a:txBody>
                  <a:tcPr marT="45725" marB="45725" marR="91450" marL="91450" anchor="ctr"/>
                </a:tc>
                <a:tc>
                  <a:txBody>
                    <a:bodyPr/>
                    <a:lstStyle/>
                    <a:p>
                      <a:pPr indent="0" lvl="0" marL="0" marR="0" rtl="0" algn="l">
                        <a:spcBef>
                          <a:spcPts val="0"/>
                        </a:spcBef>
                        <a:spcAft>
                          <a:spcPts val="0"/>
                        </a:spcAft>
                        <a:buNone/>
                      </a:pPr>
                      <a:r>
                        <a:rPr lang="en-US" sz="1800"/>
                        <a:t>200,000</a:t>
                      </a:r>
                      <a:endParaRPr/>
                    </a:p>
                  </a:txBody>
                  <a:tcPr marT="45725" marB="45725" marR="91450" marL="91450" anchor="ctr"/>
                </a:tc>
              </a:tr>
              <a:tr h="758150">
                <a:tc>
                  <a:txBody>
                    <a:bodyPr/>
                    <a:lstStyle/>
                    <a:p>
                      <a:pPr indent="0" lvl="0" marL="0" marR="0" rtl="0" algn="l">
                        <a:spcBef>
                          <a:spcPts val="0"/>
                        </a:spcBef>
                        <a:spcAft>
                          <a:spcPts val="0"/>
                        </a:spcAft>
                        <a:buNone/>
                      </a:pPr>
                      <a:r>
                        <a:rPr b="1" lang="en-US" sz="1800"/>
                        <a:t>Total Initial Capital</a:t>
                      </a:r>
                      <a:endParaRPr sz="1800"/>
                    </a:p>
                  </a:txBody>
                  <a:tcPr marT="45725" marB="45725" marR="91450" marL="91450" anchor="ctr"/>
                </a:tc>
                <a:tc>
                  <a:txBody>
                    <a:bodyPr/>
                    <a:lstStyle/>
                    <a:p>
                      <a:pPr indent="0" lvl="0" marL="0" marR="0" rtl="0" algn="l">
                        <a:spcBef>
                          <a:spcPts val="0"/>
                        </a:spcBef>
                        <a:spcAft>
                          <a:spcPts val="0"/>
                        </a:spcAft>
                        <a:buNone/>
                      </a:pPr>
                      <a:r>
                        <a:rPr b="1" lang="en-US" sz="1800"/>
                        <a:t>2 million</a:t>
                      </a:r>
                      <a:endParaRPr sz="1800"/>
                    </a:p>
                  </a:txBody>
                  <a:tcPr marT="45725" marB="45725" marR="91450" marL="91450" anchor="ctr"/>
                </a:tc>
              </a:tr>
            </a:tbl>
          </a:graphicData>
        </a:graphic>
      </p:graphicFrame>
      <p:sp>
        <p:nvSpPr>
          <p:cNvPr id="187" name="Google Shape;187;p21"/>
          <p:cNvSpPr txBox="1"/>
          <p:nvPr/>
        </p:nvSpPr>
        <p:spPr>
          <a:xfrm>
            <a:off x="742336" y="6021276"/>
            <a:ext cx="4660490" cy="292388"/>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1300" u="none" cap="none" strike="noStrike">
                <a:solidFill>
                  <a:schemeClr val="lt1"/>
                </a:solidFill>
                <a:latin typeface="Century Gothic"/>
                <a:ea typeface="Century Gothic"/>
                <a:cs typeface="Century Gothic"/>
                <a:sym typeface="Century Gothic"/>
              </a:rPr>
              <a:t>Initial Capital Requirement &amp; Expense Breakdown </a:t>
            </a:r>
            <a:endParaRPr b="1" i="0" sz="1300" u="none" cap="none" strike="noStrike">
              <a:solidFill>
                <a:schemeClr val="lt1"/>
              </a:solidFill>
              <a:latin typeface="Century Gothic"/>
              <a:ea typeface="Century Gothic"/>
              <a:cs typeface="Century Gothic"/>
              <a:sym typeface="Century Gothic"/>
            </a:endParaRPr>
          </a:p>
        </p:txBody>
      </p:sp>
      <p:graphicFrame>
        <p:nvGraphicFramePr>
          <p:cNvPr id="188" name="Google Shape;188;p21"/>
          <p:cNvGraphicFramePr/>
          <p:nvPr/>
        </p:nvGraphicFramePr>
        <p:xfrm>
          <a:off x="6375785" y="1645920"/>
          <a:ext cx="3000000" cy="3000000"/>
        </p:xfrm>
        <a:graphic>
          <a:graphicData uri="http://schemas.openxmlformats.org/drawingml/2006/table">
            <a:tbl>
              <a:tblPr>
                <a:noFill/>
                <a:tableStyleId>{AA86F255-15E6-4EAA-B369-082F4D8E43CC}</a:tableStyleId>
              </a:tblPr>
              <a:tblGrid>
                <a:gridCol w="1313950"/>
                <a:gridCol w="1313950"/>
                <a:gridCol w="1313950"/>
                <a:gridCol w="1313950"/>
              </a:tblGrid>
              <a:tr h="1220250">
                <a:tc>
                  <a:txBody>
                    <a:bodyPr/>
                    <a:lstStyle/>
                    <a:p>
                      <a:pPr indent="0" lvl="0" marL="0" marR="0" rtl="0" algn="l">
                        <a:spcBef>
                          <a:spcPts val="0"/>
                        </a:spcBef>
                        <a:spcAft>
                          <a:spcPts val="0"/>
                        </a:spcAft>
                        <a:buNone/>
                      </a:pPr>
                      <a:r>
                        <a:rPr b="1" lang="en-US" sz="1700"/>
                        <a:t>Year</a:t>
                      </a:r>
                      <a:endParaRPr/>
                    </a:p>
                  </a:txBody>
                  <a:tcPr marT="43700" marB="43700" marR="87375" marL="87375" anchor="b"/>
                </a:tc>
                <a:tc>
                  <a:txBody>
                    <a:bodyPr/>
                    <a:lstStyle/>
                    <a:p>
                      <a:pPr indent="0" lvl="0" marL="0" marR="0" rtl="0" algn="l">
                        <a:spcBef>
                          <a:spcPts val="0"/>
                        </a:spcBef>
                        <a:spcAft>
                          <a:spcPts val="0"/>
                        </a:spcAft>
                        <a:buNone/>
                      </a:pPr>
                      <a:r>
                        <a:rPr b="1" lang="en-US" sz="1700"/>
                        <a:t>Revenue (£)</a:t>
                      </a:r>
                      <a:endParaRPr/>
                    </a:p>
                  </a:txBody>
                  <a:tcPr marT="43700" marB="43700" marR="87375" marL="87375" anchor="b"/>
                </a:tc>
                <a:tc>
                  <a:txBody>
                    <a:bodyPr/>
                    <a:lstStyle/>
                    <a:p>
                      <a:pPr indent="0" lvl="0" marL="0" marR="0" rtl="0" algn="l">
                        <a:spcBef>
                          <a:spcPts val="0"/>
                        </a:spcBef>
                        <a:spcAft>
                          <a:spcPts val="0"/>
                        </a:spcAft>
                        <a:buNone/>
                      </a:pPr>
                      <a:r>
                        <a:rPr b="1" lang="en-US" sz="1700"/>
                        <a:t>Profit (£)</a:t>
                      </a:r>
                      <a:endParaRPr/>
                    </a:p>
                  </a:txBody>
                  <a:tcPr marT="43700" marB="43700" marR="87375" marL="87375" anchor="b"/>
                </a:tc>
                <a:tc>
                  <a:txBody>
                    <a:bodyPr/>
                    <a:lstStyle/>
                    <a:p>
                      <a:pPr indent="0" lvl="0" marL="0" marR="0" rtl="0" algn="l">
                        <a:spcBef>
                          <a:spcPts val="0"/>
                        </a:spcBef>
                        <a:spcAft>
                          <a:spcPts val="0"/>
                        </a:spcAft>
                        <a:buNone/>
                      </a:pPr>
                      <a:r>
                        <a:rPr b="1" lang="en-US" sz="1700"/>
                        <a:t>Projected Growth (%)</a:t>
                      </a:r>
                      <a:endParaRPr/>
                    </a:p>
                  </a:txBody>
                  <a:tcPr marT="43700" marB="43700" marR="87375" marL="87375" anchor="b"/>
                </a:tc>
              </a:tr>
              <a:tr h="375450">
                <a:tc>
                  <a:txBody>
                    <a:bodyPr/>
                    <a:lstStyle/>
                    <a:p>
                      <a:pPr indent="0" lvl="0" marL="0" marR="0" rtl="0" algn="l">
                        <a:spcBef>
                          <a:spcPts val="0"/>
                        </a:spcBef>
                        <a:spcAft>
                          <a:spcPts val="0"/>
                        </a:spcAft>
                        <a:buNone/>
                      </a:pPr>
                      <a:r>
                        <a:rPr lang="en-US" sz="1700"/>
                        <a:t>1</a:t>
                      </a:r>
                      <a:endParaRPr/>
                    </a:p>
                  </a:txBody>
                  <a:tcPr marT="43700" marB="43700" marR="87375" marL="87375" anchor="ctr"/>
                </a:tc>
                <a:tc>
                  <a:txBody>
                    <a:bodyPr/>
                    <a:lstStyle/>
                    <a:p>
                      <a:pPr indent="0" lvl="0" marL="0" marR="0" rtl="0" algn="l">
                        <a:spcBef>
                          <a:spcPts val="0"/>
                        </a:spcBef>
                        <a:spcAft>
                          <a:spcPts val="0"/>
                        </a:spcAft>
                        <a:buNone/>
                      </a:pPr>
                      <a:r>
                        <a:rPr lang="en-US" sz="1700"/>
                        <a:t>800,000</a:t>
                      </a:r>
                      <a:endParaRPr/>
                    </a:p>
                  </a:txBody>
                  <a:tcPr marT="43700" marB="43700" marR="87375" marL="87375" anchor="ctr"/>
                </a:tc>
                <a:tc>
                  <a:txBody>
                    <a:bodyPr/>
                    <a:lstStyle/>
                    <a:p>
                      <a:pPr indent="0" lvl="0" marL="0" marR="0" rtl="0" algn="l">
                        <a:spcBef>
                          <a:spcPts val="0"/>
                        </a:spcBef>
                        <a:spcAft>
                          <a:spcPts val="0"/>
                        </a:spcAft>
                        <a:buNone/>
                      </a:pPr>
                      <a:r>
                        <a:rPr lang="en-US" sz="1700"/>
                        <a:t>50,000</a:t>
                      </a:r>
                      <a:endParaRPr/>
                    </a:p>
                  </a:txBody>
                  <a:tcPr marT="43700" marB="43700" marR="87375" marL="87375" anchor="ctr"/>
                </a:tc>
                <a:tc>
                  <a:txBody>
                    <a:bodyPr/>
                    <a:lstStyle/>
                    <a:p>
                      <a:pPr indent="0" lvl="0" marL="0" marR="0" rtl="0" algn="l">
                        <a:spcBef>
                          <a:spcPts val="0"/>
                        </a:spcBef>
                        <a:spcAft>
                          <a:spcPts val="0"/>
                        </a:spcAft>
                        <a:buNone/>
                      </a:pPr>
                      <a:r>
                        <a:rPr lang="en-US" sz="1700"/>
                        <a:t>-</a:t>
                      </a:r>
                      <a:endParaRPr/>
                    </a:p>
                  </a:txBody>
                  <a:tcPr marT="43700" marB="43700" marR="87375" marL="87375" anchor="ctr"/>
                </a:tc>
              </a:tr>
              <a:tr h="657050">
                <a:tc>
                  <a:txBody>
                    <a:bodyPr/>
                    <a:lstStyle/>
                    <a:p>
                      <a:pPr indent="0" lvl="0" marL="0" marR="0" rtl="0" algn="l">
                        <a:spcBef>
                          <a:spcPts val="0"/>
                        </a:spcBef>
                        <a:spcAft>
                          <a:spcPts val="0"/>
                        </a:spcAft>
                        <a:buNone/>
                      </a:pPr>
                      <a:r>
                        <a:rPr lang="en-US" sz="1700"/>
                        <a:t>2</a:t>
                      </a:r>
                      <a:endParaRPr/>
                    </a:p>
                  </a:txBody>
                  <a:tcPr marT="43700" marB="43700" marR="87375" marL="87375" anchor="ctr"/>
                </a:tc>
                <a:tc>
                  <a:txBody>
                    <a:bodyPr/>
                    <a:lstStyle/>
                    <a:p>
                      <a:pPr indent="0" lvl="0" marL="0" marR="0" rtl="0" algn="l">
                        <a:spcBef>
                          <a:spcPts val="0"/>
                        </a:spcBef>
                        <a:spcAft>
                          <a:spcPts val="0"/>
                        </a:spcAft>
                        <a:buNone/>
                      </a:pPr>
                      <a:r>
                        <a:rPr lang="en-US" sz="1700"/>
                        <a:t>1,600,000</a:t>
                      </a:r>
                      <a:endParaRPr/>
                    </a:p>
                  </a:txBody>
                  <a:tcPr marT="43700" marB="43700" marR="87375" marL="87375" anchor="ctr"/>
                </a:tc>
                <a:tc>
                  <a:txBody>
                    <a:bodyPr/>
                    <a:lstStyle/>
                    <a:p>
                      <a:pPr indent="0" lvl="0" marL="0" marR="0" rtl="0" algn="l">
                        <a:spcBef>
                          <a:spcPts val="0"/>
                        </a:spcBef>
                        <a:spcAft>
                          <a:spcPts val="0"/>
                        </a:spcAft>
                        <a:buNone/>
                      </a:pPr>
                      <a:r>
                        <a:rPr lang="en-US" sz="1700"/>
                        <a:t>320,000</a:t>
                      </a:r>
                      <a:endParaRPr/>
                    </a:p>
                  </a:txBody>
                  <a:tcPr marT="43700" marB="43700" marR="87375" marL="87375" anchor="ctr"/>
                </a:tc>
                <a:tc>
                  <a:txBody>
                    <a:bodyPr/>
                    <a:lstStyle/>
                    <a:p>
                      <a:pPr indent="0" lvl="0" marL="0" marR="0" rtl="0" algn="l">
                        <a:spcBef>
                          <a:spcPts val="0"/>
                        </a:spcBef>
                        <a:spcAft>
                          <a:spcPts val="0"/>
                        </a:spcAft>
                        <a:buNone/>
                      </a:pPr>
                      <a:r>
                        <a:rPr lang="en-US" sz="1700"/>
                        <a:t>100</a:t>
                      </a:r>
                      <a:endParaRPr/>
                    </a:p>
                  </a:txBody>
                  <a:tcPr marT="43700" marB="43700" marR="87375" marL="87375" anchor="ctr"/>
                </a:tc>
              </a:tr>
              <a:tr h="657050">
                <a:tc>
                  <a:txBody>
                    <a:bodyPr/>
                    <a:lstStyle/>
                    <a:p>
                      <a:pPr indent="0" lvl="0" marL="0" marR="0" rtl="0" algn="l">
                        <a:spcBef>
                          <a:spcPts val="0"/>
                        </a:spcBef>
                        <a:spcAft>
                          <a:spcPts val="0"/>
                        </a:spcAft>
                        <a:buNone/>
                      </a:pPr>
                      <a:r>
                        <a:rPr lang="en-US" sz="1700"/>
                        <a:t>3</a:t>
                      </a:r>
                      <a:endParaRPr/>
                    </a:p>
                  </a:txBody>
                  <a:tcPr marT="43700" marB="43700" marR="87375" marL="87375" anchor="ctr"/>
                </a:tc>
                <a:tc>
                  <a:txBody>
                    <a:bodyPr/>
                    <a:lstStyle/>
                    <a:p>
                      <a:pPr indent="0" lvl="0" marL="0" marR="0" rtl="0" algn="l">
                        <a:spcBef>
                          <a:spcPts val="0"/>
                        </a:spcBef>
                        <a:spcAft>
                          <a:spcPts val="0"/>
                        </a:spcAft>
                        <a:buNone/>
                      </a:pPr>
                      <a:r>
                        <a:rPr lang="en-US" sz="1700"/>
                        <a:t>2,500,000</a:t>
                      </a:r>
                      <a:endParaRPr/>
                    </a:p>
                  </a:txBody>
                  <a:tcPr marT="43700" marB="43700" marR="87375" marL="87375" anchor="ctr"/>
                </a:tc>
                <a:tc>
                  <a:txBody>
                    <a:bodyPr/>
                    <a:lstStyle/>
                    <a:p>
                      <a:pPr indent="0" lvl="0" marL="0" marR="0" rtl="0" algn="l">
                        <a:spcBef>
                          <a:spcPts val="0"/>
                        </a:spcBef>
                        <a:spcAft>
                          <a:spcPts val="0"/>
                        </a:spcAft>
                        <a:buNone/>
                      </a:pPr>
                      <a:r>
                        <a:rPr lang="en-US" sz="1700"/>
                        <a:t>600,000</a:t>
                      </a:r>
                      <a:endParaRPr/>
                    </a:p>
                  </a:txBody>
                  <a:tcPr marT="43700" marB="43700" marR="87375" marL="87375" anchor="ctr"/>
                </a:tc>
                <a:tc>
                  <a:txBody>
                    <a:bodyPr/>
                    <a:lstStyle/>
                    <a:p>
                      <a:pPr indent="0" lvl="0" marL="0" marR="0" rtl="0" algn="l">
                        <a:spcBef>
                          <a:spcPts val="0"/>
                        </a:spcBef>
                        <a:spcAft>
                          <a:spcPts val="0"/>
                        </a:spcAft>
                        <a:buNone/>
                      </a:pPr>
                      <a:r>
                        <a:rPr lang="en-US" sz="1700"/>
                        <a:t>56</a:t>
                      </a:r>
                      <a:endParaRPr/>
                    </a:p>
                  </a:txBody>
                  <a:tcPr marT="43700" marB="43700" marR="87375" marL="87375" anchor="ctr"/>
                </a:tc>
              </a:tr>
              <a:tr h="657050">
                <a:tc>
                  <a:txBody>
                    <a:bodyPr/>
                    <a:lstStyle/>
                    <a:p>
                      <a:pPr indent="0" lvl="0" marL="0" marR="0" rtl="0" algn="l">
                        <a:spcBef>
                          <a:spcPts val="0"/>
                        </a:spcBef>
                        <a:spcAft>
                          <a:spcPts val="0"/>
                        </a:spcAft>
                        <a:buNone/>
                      </a:pPr>
                      <a:r>
                        <a:rPr lang="en-US" sz="1700"/>
                        <a:t>4</a:t>
                      </a:r>
                      <a:endParaRPr/>
                    </a:p>
                  </a:txBody>
                  <a:tcPr marT="43700" marB="43700" marR="87375" marL="87375" anchor="ctr"/>
                </a:tc>
                <a:tc>
                  <a:txBody>
                    <a:bodyPr/>
                    <a:lstStyle/>
                    <a:p>
                      <a:pPr indent="0" lvl="0" marL="0" marR="0" rtl="0" algn="l">
                        <a:spcBef>
                          <a:spcPts val="0"/>
                        </a:spcBef>
                        <a:spcAft>
                          <a:spcPts val="0"/>
                        </a:spcAft>
                        <a:buNone/>
                      </a:pPr>
                      <a:r>
                        <a:rPr lang="en-US" sz="1700"/>
                        <a:t>3,200,000</a:t>
                      </a:r>
                      <a:endParaRPr/>
                    </a:p>
                  </a:txBody>
                  <a:tcPr marT="43700" marB="43700" marR="87375" marL="87375" anchor="ctr"/>
                </a:tc>
                <a:tc>
                  <a:txBody>
                    <a:bodyPr/>
                    <a:lstStyle/>
                    <a:p>
                      <a:pPr indent="0" lvl="0" marL="0" marR="0" rtl="0" algn="l">
                        <a:spcBef>
                          <a:spcPts val="0"/>
                        </a:spcBef>
                        <a:spcAft>
                          <a:spcPts val="0"/>
                        </a:spcAft>
                        <a:buNone/>
                      </a:pPr>
                      <a:r>
                        <a:rPr lang="en-US" sz="1700"/>
                        <a:t>880,000</a:t>
                      </a:r>
                      <a:endParaRPr/>
                    </a:p>
                  </a:txBody>
                  <a:tcPr marT="43700" marB="43700" marR="87375" marL="87375" anchor="ctr"/>
                </a:tc>
                <a:tc>
                  <a:txBody>
                    <a:bodyPr/>
                    <a:lstStyle/>
                    <a:p>
                      <a:pPr indent="0" lvl="0" marL="0" marR="0" rtl="0" algn="l">
                        <a:spcBef>
                          <a:spcPts val="0"/>
                        </a:spcBef>
                        <a:spcAft>
                          <a:spcPts val="0"/>
                        </a:spcAft>
                        <a:buNone/>
                      </a:pPr>
                      <a:r>
                        <a:rPr lang="en-US" sz="1700"/>
                        <a:t>28</a:t>
                      </a:r>
                      <a:endParaRPr/>
                    </a:p>
                  </a:txBody>
                  <a:tcPr marT="43700" marB="43700" marR="87375" marL="87375" anchor="ctr"/>
                </a:tc>
              </a:tr>
              <a:tr h="657050">
                <a:tc>
                  <a:txBody>
                    <a:bodyPr/>
                    <a:lstStyle/>
                    <a:p>
                      <a:pPr indent="0" lvl="0" marL="0" marR="0" rtl="0" algn="l">
                        <a:spcBef>
                          <a:spcPts val="0"/>
                        </a:spcBef>
                        <a:spcAft>
                          <a:spcPts val="0"/>
                        </a:spcAft>
                        <a:buNone/>
                      </a:pPr>
                      <a:r>
                        <a:rPr lang="en-US" sz="1700"/>
                        <a:t>5</a:t>
                      </a:r>
                      <a:endParaRPr/>
                    </a:p>
                  </a:txBody>
                  <a:tcPr marT="43700" marB="43700" marR="87375" marL="87375" anchor="ctr"/>
                </a:tc>
                <a:tc>
                  <a:txBody>
                    <a:bodyPr/>
                    <a:lstStyle/>
                    <a:p>
                      <a:pPr indent="0" lvl="0" marL="0" marR="0" rtl="0" algn="l">
                        <a:spcBef>
                          <a:spcPts val="0"/>
                        </a:spcBef>
                        <a:spcAft>
                          <a:spcPts val="0"/>
                        </a:spcAft>
                        <a:buNone/>
                      </a:pPr>
                      <a:r>
                        <a:rPr lang="en-US" sz="1700"/>
                        <a:t>4,000,000</a:t>
                      </a:r>
                      <a:endParaRPr/>
                    </a:p>
                  </a:txBody>
                  <a:tcPr marT="43700" marB="43700" marR="87375" marL="87375" anchor="ctr"/>
                </a:tc>
                <a:tc>
                  <a:txBody>
                    <a:bodyPr/>
                    <a:lstStyle/>
                    <a:p>
                      <a:pPr indent="0" lvl="0" marL="0" marR="0" rtl="0" algn="l">
                        <a:spcBef>
                          <a:spcPts val="0"/>
                        </a:spcBef>
                        <a:spcAft>
                          <a:spcPts val="0"/>
                        </a:spcAft>
                        <a:buNone/>
                      </a:pPr>
                      <a:r>
                        <a:rPr lang="en-US" sz="1700"/>
                        <a:t>1,100,000</a:t>
                      </a:r>
                      <a:endParaRPr/>
                    </a:p>
                  </a:txBody>
                  <a:tcPr marT="43700" marB="43700" marR="87375" marL="87375" anchor="ctr"/>
                </a:tc>
                <a:tc>
                  <a:txBody>
                    <a:bodyPr/>
                    <a:lstStyle/>
                    <a:p>
                      <a:pPr indent="0" lvl="0" marL="0" marR="0" rtl="0" algn="l">
                        <a:spcBef>
                          <a:spcPts val="0"/>
                        </a:spcBef>
                        <a:spcAft>
                          <a:spcPts val="0"/>
                        </a:spcAft>
                        <a:buNone/>
                      </a:pPr>
                      <a:r>
                        <a:rPr lang="en-US" sz="1700"/>
                        <a:t>25</a:t>
                      </a:r>
                      <a:endParaRPr/>
                    </a:p>
                  </a:txBody>
                  <a:tcPr marT="43700" marB="43700" marR="87375" marL="87375" anchor="ctr"/>
                </a:tc>
              </a:tr>
            </a:tbl>
          </a:graphicData>
        </a:graphic>
      </p:graphicFrame>
      <p:sp>
        <p:nvSpPr>
          <p:cNvPr id="189" name="Google Shape;189;p21"/>
          <p:cNvSpPr txBox="1"/>
          <p:nvPr/>
        </p:nvSpPr>
        <p:spPr>
          <a:xfrm>
            <a:off x="6673428" y="6021275"/>
            <a:ext cx="4660490" cy="292388"/>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1300" u="none" cap="none" strike="noStrike">
                <a:solidFill>
                  <a:schemeClr val="lt1"/>
                </a:solidFill>
                <a:latin typeface="Century Gothic"/>
                <a:ea typeface="Century Gothic"/>
                <a:cs typeface="Century Gothic"/>
                <a:sym typeface="Century Gothic"/>
              </a:rPr>
              <a:t>Five-Year Financial Projection</a:t>
            </a:r>
            <a:endParaRPr b="1" i="0" sz="1300" u="none" cap="none" strike="noStrike">
              <a:solidFill>
                <a:schemeClr val="lt1"/>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22"/>
          <p:cNvSpPr txBox="1"/>
          <p:nvPr>
            <p:ph type="title"/>
          </p:nvPr>
        </p:nvSpPr>
        <p:spPr>
          <a:xfrm>
            <a:off x="1066800" y="642594"/>
            <a:ext cx="10058400" cy="1038722"/>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Funding Strategies</a:t>
            </a:r>
            <a:endParaRPr/>
          </a:p>
        </p:txBody>
      </p:sp>
      <p:graphicFrame>
        <p:nvGraphicFramePr>
          <p:cNvPr id="196" name="Google Shape;196;p22"/>
          <p:cNvGraphicFramePr/>
          <p:nvPr/>
        </p:nvGraphicFramePr>
        <p:xfrm>
          <a:off x="1858297" y="1681316"/>
          <a:ext cx="3000000" cy="3000000"/>
        </p:xfrm>
        <a:graphic>
          <a:graphicData uri="http://schemas.openxmlformats.org/drawingml/2006/table">
            <a:tbl>
              <a:tblPr>
                <a:gradFill>
                  <a:gsLst>
                    <a:gs pos="0">
                      <a:srgbClr val="E3E9B9"/>
                    </a:gs>
                    <a:gs pos="100000">
                      <a:srgbClr val="D8DFA3"/>
                    </a:gs>
                  </a:gsLst>
                  <a:lin ang="5400000" scaled="0"/>
                </a:gradFill>
                <a:tableStyleId>{5C8B2112-D0E1-4F5F-82EE-3941B6F77C0F}</a:tableStyleId>
              </a:tblPr>
              <a:tblGrid>
                <a:gridCol w="4085300"/>
                <a:gridCol w="4085300"/>
              </a:tblGrid>
              <a:tr h="271200">
                <a:tc>
                  <a:txBody>
                    <a:bodyPr/>
                    <a:lstStyle/>
                    <a:p>
                      <a:pPr indent="0" lvl="0" marL="0" marR="0" rtl="0" algn="just">
                        <a:lnSpc>
                          <a:spcPct val="150000"/>
                        </a:lnSpc>
                        <a:spcBef>
                          <a:spcPts val="0"/>
                        </a:spcBef>
                        <a:spcAft>
                          <a:spcPts val="0"/>
                        </a:spcAft>
                        <a:buNone/>
                      </a:pPr>
                      <a:r>
                        <a:rPr b="1" lang="en-US" sz="1800"/>
                        <a:t>Funding Source</a:t>
                      </a:r>
                      <a:endParaRPr/>
                    </a:p>
                  </a:txBody>
                  <a:tcPr marT="33900" marB="33900" marR="67800" marL="67800" anchor="b"/>
                </a:tc>
                <a:tc>
                  <a:txBody>
                    <a:bodyPr/>
                    <a:lstStyle/>
                    <a:p>
                      <a:pPr indent="0" lvl="0" marL="0" marR="0" rtl="0" algn="just">
                        <a:lnSpc>
                          <a:spcPct val="150000"/>
                        </a:lnSpc>
                        <a:spcBef>
                          <a:spcPts val="0"/>
                        </a:spcBef>
                        <a:spcAft>
                          <a:spcPts val="0"/>
                        </a:spcAft>
                        <a:buNone/>
                      </a:pPr>
                      <a:r>
                        <a:rPr b="1" lang="en-US" sz="1800"/>
                        <a:t>Benefits</a:t>
                      </a:r>
                      <a:endParaRPr/>
                    </a:p>
                  </a:txBody>
                  <a:tcPr marT="33900" marB="33900" marR="67800" marL="67800" anchor="b"/>
                </a:tc>
              </a:tr>
              <a:tr h="1491550">
                <a:tc>
                  <a:txBody>
                    <a:bodyPr/>
                    <a:lstStyle/>
                    <a:p>
                      <a:pPr indent="0" lvl="0" marL="0" marR="0" rtl="0" algn="just">
                        <a:lnSpc>
                          <a:spcPct val="150000"/>
                        </a:lnSpc>
                        <a:spcBef>
                          <a:spcPts val="0"/>
                        </a:spcBef>
                        <a:spcAft>
                          <a:spcPts val="0"/>
                        </a:spcAft>
                        <a:buNone/>
                      </a:pPr>
                      <a:r>
                        <a:rPr lang="en-US" sz="1800"/>
                        <a:t>Government Grants</a:t>
                      </a:r>
                      <a:endParaRPr/>
                    </a:p>
                  </a:txBody>
                  <a:tcPr marT="33900" marB="33900" marR="67800" marL="67800" anchor="ctr"/>
                </a:tc>
                <a:tc>
                  <a:txBody>
                    <a:bodyPr/>
                    <a:lstStyle/>
                    <a:p>
                      <a:pPr indent="0" lvl="0" marL="0" marR="0" rtl="0" algn="just">
                        <a:lnSpc>
                          <a:spcPct val="150000"/>
                        </a:lnSpc>
                        <a:spcBef>
                          <a:spcPts val="0"/>
                        </a:spcBef>
                        <a:spcAft>
                          <a:spcPts val="0"/>
                        </a:spcAft>
                        <a:buNone/>
                      </a:pPr>
                      <a:r>
                        <a:rPr lang="en-US" sz="1800"/>
                        <a:t>Non-repayable funds, credibility enhancement, alignment with national sustainability goals</a:t>
                      </a:r>
                      <a:endParaRPr/>
                    </a:p>
                  </a:txBody>
                  <a:tcPr marT="33900" marB="33900" marR="67800" marL="67800" anchor="ctr"/>
                </a:tc>
              </a:tr>
              <a:tr h="1084750">
                <a:tc>
                  <a:txBody>
                    <a:bodyPr/>
                    <a:lstStyle/>
                    <a:p>
                      <a:pPr indent="0" lvl="0" marL="0" marR="0" rtl="0" algn="just">
                        <a:lnSpc>
                          <a:spcPct val="150000"/>
                        </a:lnSpc>
                        <a:spcBef>
                          <a:spcPts val="0"/>
                        </a:spcBef>
                        <a:spcAft>
                          <a:spcPts val="0"/>
                        </a:spcAft>
                        <a:buNone/>
                      </a:pPr>
                      <a:r>
                        <a:rPr lang="en-US" sz="1800"/>
                        <a:t>Angel Investors</a:t>
                      </a:r>
                      <a:endParaRPr/>
                    </a:p>
                  </a:txBody>
                  <a:tcPr marT="33900" marB="33900" marR="67800" marL="67800" anchor="ctr"/>
                </a:tc>
                <a:tc>
                  <a:txBody>
                    <a:bodyPr/>
                    <a:lstStyle/>
                    <a:p>
                      <a:pPr indent="0" lvl="0" marL="0" marR="0" rtl="0" algn="just">
                        <a:lnSpc>
                          <a:spcPct val="150000"/>
                        </a:lnSpc>
                        <a:spcBef>
                          <a:spcPts val="0"/>
                        </a:spcBef>
                        <a:spcAft>
                          <a:spcPts val="0"/>
                        </a:spcAft>
                        <a:buNone/>
                      </a:pPr>
                      <a:r>
                        <a:rPr lang="en-US" sz="1800"/>
                        <a:t>Capital injection, strategic expertise, networking opportunities</a:t>
                      </a:r>
                      <a:endParaRPr/>
                    </a:p>
                  </a:txBody>
                  <a:tcPr marT="33900" marB="33900" marR="67800" marL="67800" anchor="ctr"/>
                </a:tc>
              </a:tr>
              <a:tr h="1084750">
                <a:tc>
                  <a:txBody>
                    <a:bodyPr/>
                    <a:lstStyle/>
                    <a:p>
                      <a:pPr indent="0" lvl="0" marL="0" marR="0" rtl="0" algn="just">
                        <a:lnSpc>
                          <a:spcPct val="150000"/>
                        </a:lnSpc>
                        <a:spcBef>
                          <a:spcPts val="0"/>
                        </a:spcBef>
                        <a:spcAft>
                          <a:spcPts val="0"/>
                        </a:spcAft>
                        <a:buNone/>
                      </a:pPr>
                      <a:r>
                        <a:rPr lang="en-US" sz="1800"/>
                        <a:t>Crowdfunding</a:t>
                      </a:r>
                      <a:endParaRPr/>
                    </a:p>
                  </a:txBody>
                  <a:tcPr marT="33900" marB="33900" marR="67800" marL="67800" anchor="ctr"/>
                </a:tc>
                <a:tc>
                  <a:txBody>
                    <a:bodyPr/>
                    <a:lstStyle/>
                    <a:p>
                      <a:pPr indent="0" lvl="0" marL="0" marR="0" rtl="0" algn="just">
                        <a:lnSpc>
                          <a:spcPct val="150000"/>
                        </a:lnSpc>
                        <a:spcBef>
                          <a:spcPts val="0"/>
                        </a:spcBef>
                        <a:spcAft>
                          <a:spcPts val="0"/>
                        </a:spcAft>
                        <a:buNone/>
                      </a:pPr>
                      <a:r>
                        <a:rPr lang="en-US" sz="1800"/>
                        <a:t>Market validation, community engagement, diversified investor base</a:t>
                      </a:r>
                      <a:endParaRPr/>
                    </a:p>
                  </a:txBody>
                  <a:tcPr marT="33900" marB="33900" marR="67800" marL="67800" anchor="ctr"/>
                </a:tc>
              </a:tr>
            </a:tbl>
          </a:graphicData>
        </a:graphic>
      </p:graphicFrame>
      <p:sp>
        <p:nvSpPr>
          <p:cNvPr id="197" name="Google Shape;197;p22"/>
          <p:cNvSpPr txBox="1"/>
          <p:nvPr/>
        </p:nvSpPr>
        <p:spPr>
          <a:xfrm>
            <a:off x="2684207" y="5928869"/>
            <a:ext cx="6253316" cy="383458"/>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1800" u="none" cap="none" strike="noStrike">
                <a:solidFill>
                  <a:schemeClr val="lt1"/>
                </a:solidFill>
                <a:latin typeface="Century Gothic"/>
                <a:ea typeface="Century Gothic"/>
                <a:cs typeface="Century Gothic"/>
                <a:sym typeface="Century Gothic"/>
              </a:rPr>
              <a:t>Funding Sources &amp; Their Benefits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23"/>
          <p:cNvSpPr txBox="1"/>
          <p:nvPr>
            <p:ph type="title"/>
          </p:nvPr>
        </p:nvSpPr>
        <p:spPr>
          <a:xfrm>
            <a:off x="1066800" y="642594"/>
            <a:ext cx="10058400" cy="102889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Century Gothic"/>
              <a:buNone/>
            </a:pPr>
            <a:r>
              <a:rPr lang="en-US"/>
              <a:t>The Road Ahead</a:t>
            </a:r>
            <a:endParaRPr/>
          </a:p>
        </p:txBody>
      </p:sp>
      <p:graphicFrame>
        <p:nvGraphicFramePr>
          <p:cNvPr id="204" name="Google Shape;204;p23"/>
          <p:cNvGraphicFramePr/>
          <p:nvPr/>
        </p:nvGraphicFramePr>
        <p:xfrm>
          <a:off x="1288026" y="1465007"/>
          <a:ext cx="3000000" cy="3000000"/>
        </p:xfrm>
        <a:graphic>
          <a:graphicData uri="http://schemas.openxmlformats.org/drawingml/2006/table">
            <a:tbl>
              <a:tblPr>
                <a:gradFill>
                  <a:gsLst>
                    <a:gs pos="0">
                      <a:srgbClr val="BBD3B6"/>
                    </a:gs>
                    <a:gs pos="100000">
                      <a:srgbClr val="A9C7A3"/>
                    </a:gs>
                  </a:gsLst>
                  <a:lin ang="5400000" scaled="0"/>
                </a:gradFill>
                <a:tableStyleId>{AE4C77C0-082E-4724-A8D7-1AA1985E0A99}</a:tableStyleId>
              </a:tblPr>
              <a:tblGrid>
                <a:gridCol w="4918575"/>
                <a:gridCol w="4918575"/>
              </a:tblGrid>
              <a:tr h="181850">
                <a:tc>
                  <a:txBody>
                    <a:bodyPr/>
                    <a:lstStyle/>
                    <a:p>
                      <a:pPr indent="0" lvl="0" marL="0" marR="0" rtl="0" algn="just">
                        <a:lnSpc>
                          <a:spcPct val="150000"/>
                        </a:lnSpc>
                        <a:spcBef>
                          <a:spcPts val="0"/>
                        </a:spcBef>
                        <a:spcAft>
                          <a:spcPts val="0"/>
                        </a:spcAft>
                        <a:buNone/>
                      </a:pPr>
                      <a:r>
                        <a:rPr b="1" lang="en-US" sz="1500"/>
                        <a:t>Objectives</a:t>
                      </a:r>
                      <a:endParaRPr/>
                    </a:p>
                  </a:txBody>
                  <a:tcPr marT="20475" marB="20475" marR="40950" marL="40950" anchor="b"/>
                </a:tc>
                <a:tc>
                  <a:txBody>
                    <a:bodyPr/>
                    <a:lstStyle/>
                    <a:p>
                      <a:pPr indent="0" lvl="0" marL="0" marR="0" rtl="0" algn="just">
                        <a:lnSpc>
                          <a:spcPct val="150000"/>
                        </a:lnSpc>
                        <a:spcBef>
                          <a:spcPts val="0"/>
                        </a:spcBef>
                        <a:spcAft>
                          <a:spcPts val="0"/>
                        </a:spcAft>
                        <a:buNone/>
                      </a:pPr>
                      <a:r>
                        <a:rPr b="1" lang="en-US" sz="1500"/>
                        <a:t>Description</a:t>
                      </a:r>
                      <a:endParaRPr/>
                    </a:p>
                  </a:txBody>
                  <a:tcPr marT="20475" marB="20475" marR="40950" marL="40950" anchor="b"/>
                </a:tc>
              </a:tr>
              <a:tr h="590975">
                <a:tc>
                  <a:txBody>
                    <a:bodyPr/>
                    <a:lstStyle/>
                    <a:p>
                      <a:pPr indent="0" lvl="0" marL="0" marR="0" rtl="0" algn="just">
                        <a:lnSpc>
                          <a:spcPct val="150000"/>
                        </a:lnSpc>
                        <a:spcBef>
                          <a:spcPts val="0"/>
                        </a:spcBef>
                        <a:spcAft>
                          <a:spcPts val="0"/>
                        </a:spcAft>
                        <a:buNone/>
                      </a:pPr>
                      <a:r>
                        <a:rPr lang="en-US" sz="1500"/>
                        <a:t>Geographic Expansion</a:t>
                      </a:r>
                      <a:endParaRPr/>
                    </a:p>
                  </a:txBody>
                  <a:tcPr marT="20475" marB="20475" marR="40950" marL="40950" anchor="ctr"/>
                </a:tc>
                <a:tc>
                  <a:txBody>
                    <a:bodyPr/>
                    <a:lstStyle/>
                    <a:p>
                      <a:pPr indent="0" lvl="0" marL="0" marR="0" rtl="0" algn="just">
                        <a:lnSpc>
                          <a:spcPct val="150000"/>
                        </a:lnSpc>
                        <a:spcBef>
                          <a:spcPts val="0"/>
                        </a:spcBef>
                        <a:spcAft>
                          <a:spcPts val="0"/>
                        </a:spcAft>
                        <a:buNone/>
                      </a:pPr>
                      <a:r>
                        <a:rPr lang="en-US" sz="1500"/>
                        <a:t>Extend services to other major cities in the UK and globally</a:t>
                      </a:r>
                      <a:endParaRPr/>
                    </a:p>
                  </a:txBody>
                  <a:tcPr marT="20475" marB="20475" marR="40950" marL="40950" anchor="ctr"/>
                </a:tc>
              </a:tr>
              <a:tr h="863750">
                <a:tc>
                  <a:txBody>
                    <a:bodyPr/>
                    <a:lstStyle/>
                    <a:p>
                      <a:pPr indent="0" lvl="0" marL="0" marR="0" rtl="0" algn="just">
                        <a:lnSpc>
                          <a:spcPct val="150000"/>
                        </a:lnSpc>
                        <a:spcBef>
                          <a:spcPts val="0"/>
                        </a:spcBef>
                        <a:spcAft>
                          <a:spcPts val="0"/>
                        </a:spcAft>
                        <a:buNone/>
                      </a:pPr>
                      <a:r>
                        <a:rPr lang="en-US" sz="1500"/>
                        <a:t>Technological Advancements</a:t>
                      </a:r>
                      <a:endParaRPr/>
                    </a:p>
                  </a:txBody>
                  <a:tcPr marT="20475" marB="20475" marR="40950" marL="40950" anchor="ctr"/>
                </a:tc>
                <a:tc>
                  <a:txBody>
                    <a:bodyPr/>
                    <a:lstStyle/>
                    <a:p>
                      <a:pPr indent="0" lvl="0" marL="0" marR="0" rtl="0" algn="just">
                        <a:lnSpc>
                          <a:spcPct val="150000"/>
                        </a:lnSpc>
                        <a:spcBef>
                          <a:spcPts val="0"/>
                        </a:spcBef>
                        <a:spcAft>
                          <a:spcPts val="0"/>
                        </a:spcAft>
                        <a:buNone/>
                      </a:pPr>
                      <a:r>
                        <a:rPr lang="en-US" sz="1500"/>
                        <a:t>Invest in cutting-edge technologies for garden and energy system enhancements</a:t>
                      </a:r>
                      <a:endParaRPr/>
                    </a:p>
                  </a:txBody>
                  <a:tcPr marT="20475" marB="20475" marR="40950" marL="40950" anchor="ctr"/>
                </a:tc>
              </a:tr>
              <a:tr h="1000125">
                <a:tc>
                  <a:txBody>
                    <a:bodyPr/>
                    <a:lstStyle/>
                    <a:p>
                      <a:pPr indent="0" lvl="0" marL="0" marR="0" rtl="0" algn="just">
                        <a:lnSpc>
                          <a:spcPct val="150000"/>
                        </a:lnSpc>
                        <a:spcBef>
                          <a:spcPts val="0"/>
                        </a:spcBef>
                        <a:spcAft>
                          <a:spcPts val="0"/>
                        </a:spcAft>
                        <a:buNone/>
                      </a:pPr>
                      <a:r>
                        <a:rPr lang="en-US" sz="1500"/>
                        <a:t>Partnerships</a:t>
                      </a:r>
                      <a:endParaRPr/>
                    </a:p>
                  </a:txBody>
                  <a:tcPr marT="20475" marB="20475" marR="40950" marL="40950" anchor="ctr"/>
                </a:tc>
                <a:tc>
                  <a:txBody>
                    <a:bodyPr/>
                    <a:lstStyle/>
                    <a:p>
                      <a:pPr indent="0" lvl="0" marL="0" marR="0" rtl="0" algn="just">
                        <a:lnSpc>
                          <a:spcPct val="150000"/>
                        </a:lnSpc>
                        <a:spcBef>
                          <a:spcPts val="0"/>
                        </a:spcBef>
                        <a:spcAft>
                          <a:spcPts val="0"/>
                        </a:spcAft>
                        <a:buNone/>
                      </a:pPr>
                      <a:r>
                        <a:rPr lang="en-US" sz="1500"/>
                        <a:t>Forge alliances with environmental agencies, urban developers, and educational institutions</a:t>
                      </a:r>
                      <a:endParaRPr/>
                    </a:p>
                  </a:txBody>
                  <a:tcPr marT="20475" marB="20475" marR="40950" marL="40950" anchor="ctr"/>
                </a:tc>
              </a:tr>
              <a:tr h="863750">
                <a:tc>
                  <a:txBody>
                    <a:bodyPr/>
                    <a:lstStyle/>
                    <a:p>
                      <a:pPr indent="0" lvl="0" marL="0" marR="0" rtl="0" algn="just">
                        <a:lnSpc>
                          <a:spcPct val="150000"/>
                        </a:lnSpc>
                        <a:spcBef>
                          <a:spcPts val="0"/>
                        </a:spcBef>
                        <a:spcAft>
                          <a:spcPts val="0"/>
                        </a:spcAft>
                        <a:buNone/>
                      </a:pPr>
                      <a:r>
                        <a:rPr lang="en-US" sz="1500"/>
                        <a:t>Product Diversification</a:t>
                      </a:r>
                      <a:endParaRPr/>
                    </a:p>
                  </a:txBody>
                  <a:tcPr marT="20475" marB="20475" marR="40950" marL="40950" anchor="ctr"/>
                </a:tc>
                <a:tc>
                  <a:txBody>
                    <a:bodyPr/>
                    <a:lstStyle/>
                    <a:p>
                      <a:pPr indent="0" lvl="0" marL="0" marR="0" rtl="0" algn="just">
                        <a:lnSpc>
                          <a:spcPct val="150000"/>
                        </a:lnSpc>
                        <a:spcBef>
                          <a:spcPts val="0"/>
                        </a:spcBef>
                        <a:spcAft>
                          <a:spcPts val="0"/>
                        </a:spcAft>
                        <a:buNone/>
                      </a:pPr>
                      <a:r>
                        <a:rPr lang="en-US" sz="1500"/>
                        <a:t>Develop new offerings, such as DIY garden kits and energy-efficient building solutions</a:t>
                      </a:r>
                      <a:endParaRPr/>
                    </a:p>
                  </a:txBody>
                  <a:tcPr marT="20475" marB="20475" marR="40950" marL="40950" anchor="ctr"/>
                </a:tc>
              </a:tr>
              <a:tr h="863750">
                <a:tc>
                  <a:txBody>
                    <a:bodyPr/>
                    <a:lstStyle/>
                    <a:p>
                      <a:pPr indent="0" lvl="0" marL="0" marR="0" rtl="0" algn="just">
                        <a:lnSpc>
                          <a:spcPct val="150000"/>
                        </a:lnSpc>
                        <a:spcBef>
                          <a:spcPts val="0"/>
                        </a:spcBef>
                        <a:spcAft>
                          <a:spcPts val="0"/>
                        </a:spcAft>
                        <a:buNone/>
                      </a:pPr>
                      <a:r>
                        <a:rPr lang="en-US" sz="1500"/>
                        <a:t>Community Engagement</a:t>
                      </a:r>
                      <a:endParaRPr/>
                    </a:p>
                  </a:txBody>
                  <a:tcPr marT="20475" marB="20475" marR="40950" marL="40950" anchor="ctr"/>
                </a:tc>
                <a:tc>
                  <a:txBody>
                    <a:bodyPr/>
                    <a:lstStyle/>
                    <a:p>
                      <a:pPr indent="0" lvl="0" marL="0" marR="0" rtl="0" algn="just">
                        <a:lnSpc>
                          <a:spcPct val="150000"/>
                        </a:lnSpc>
                        <a:spcBef>
                          <a:spcPts val="0"/>
                        </a:spcBef>
                        <a:spcAft>
                          <a:spcPts val="0"/>
                        </a:spcAft>
                        <a:buNone/>
                      </a:pPr>
                      <a:r>
                        <a:rPr lang="en-US" sz="1500"/>
                        <a:t>Increase involvement in community projects and educational programs</a:t>
                      </a:r>
                      <a:endParaRPr/>
                    </a:p>
                  </a:txBody>
                  <a:tcPr marT="20475" marB="20475" marR="40950" marL="40950" anchor="ctr"/>
                </a:tc>
              </a:tr>
            </a:tbl>
          </a:graphicData>
        </a:graphic>
      </p:graphicFrame>
      <p:sp>
        <p:nvSpPr>
          <p:cNvPr id="205" name="Google Shape;205;p23"/>
          <p:cNvSpPr txBox="1"/>
          <p:nvPr/>
        </p:nvSpPr>
        <p:spPr>
          <a:xfrm>
            <a:off x="2251587" y="6030740"/>
            <a:ext cx="8032956" cy="369332"/>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1800" u="none" cap="none" strike="noStrike">
                <a:solidFill>
                  <a:schemeClr val="lt1"/>
                </a:solidFill>
                <a:latin typeface="Century Gothic"/>
                <a:ea typeface="Century Gothic"/>
                <a:cs typeface="Century Gothic"/>
                <a:sym typeface="Century Gothic"/>
              </a:rPr>
              <a:t>Future Goals &amp; Scaling Up Plans</a:t>
            </a:r>
            <a:endParaRPr b="1" i="0" sz="1800" u="none" cap="none" strike="noStrike">
              <a:solidFill>
                <a:schemeClr val="lt1"/>
              </a:solidFill>
              <a:latin typeface="Century Gothic"/>
              <a:ea typeface="Century Gothic"/>
              <a:cs typeface="Century Gothic"/>
              <a:sym typeface="Century Gothic"/>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24"/>
          <p:cNvSpPr txBox="1"/>
          <p:nvPr>
            <p:ph type="title"/>
          </p:nvPr>
        </p:nvSpPr>
        <p:spPr>
          <a:xfrm>
            <a:off x="1059426" y="327962"/>
            <a:ext cx="10058400" cy="72409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lt1"/>
              </a:buClr>
              <a:buSzPct val="100000"/>
              <a:buFont typeface="Century Gothic"/>
              <a:buNone/>
            </a:pPr>
            <a:r>
              <a:rPr lang="en-US"/>
              <a:t>References</a:t>
            </a:r>
            <a:endParaRPr/>
          </a:p>
        </p:txBody>
      </p:sp>
      <p:sp>
        <p:nvSpPr>
          <p:cNvPr id="211" name="Google Shape;211;p24"/>
          <p:cNvSpPr txBox="1"/>
          <p:nvPr>
            <p:ph idx="1" type="body"/>
          </p:nvPr>
        </p:nvSpPr>
        <p:spPr>
          <a:xfrm>
            <a:off x="776749" y="1228049"/>
            <a:ext cx="11051458" cy="393192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SzPts val="800"/>
              <a:buNone/>
            </a:pPr>
            <a:r>
              <a:rPr lang="en-US" sz="800"/>
              <a:t>Bevilacqua, P., 2021. The effectiveness of green roofs in reducing building energy consumptions across different climates. A summary of literature results. </a:t>
            </a:r>
            <a:r>
              <a:rPr i="1" lang="en-US" sz="800"/>
              <a:t>Renewable and Sustainable Energy Reviews</a:t>
            </a:r>
            <a:r>
              <a:rPr lang="en-US" sz="800"/>
              <a:t>, </a:t>
            </a:r>
            <a:r>
              <a:rPr i="1" lang="en-US" sz="800"/>
              <a:t>151</a:t>
            </a:r>
            <a:r>
              <a:rPr lang="en-US" sz="800"/>
              <a:t>, p.111523.</a:t>
            </a:r>
            <a:endParaRPr sz="800"/>
          </a:p>
          <a:p>
            <a:pPr indent="0" lvl="0" marL="0" rtl="0" algn="just">
              <a:lnSpc>
                <a:spcPct val="200000"/>
              </a:lnSpc>
              <a:spcBef>
                <a:spcPts val="0"/>
              </a:spcBef>
              <a:spcAft>
                <a:spcPts val="0"/>
              </a:spcAft>
              <a:buSzPts val="800"/>
              <a:buNone/>
            </a:pPr>
            <a:r>
              <a:rPr lang="en-US" sz="800"/>
              <a:t>Borràs, J.G., Lerma, C., Mas, Á., Vercher, J. and Gil, E., 2022. Energy Efficiency Evaluation of Green Roofs as an Intervention Strategy in Residential Buildings in the Field of Spanish Climate. </a:t>
            </a:r>
            <a:r>
              <a:rPr i="1" lang="en-US" sz="800"/>
              <a:t>Buildings</a:t>
            </a:r>
            <a:r>
              <a:rPr lang="en-US" sz="800"/>
              <a:t>, </a:t>
            </a:r>
            <a:r>
              <a:rPr i="1" lang="en-US" sz="800"/>
              <a:t>12</a:t>
            </a:r>
            <a:r>
              <a:rPr lang="en-US" sz="800"/>
              <a:t>(7), p.959.</a:t>
            </a:r>
            <a:endParaRPr sz="800"/>
          </a:p>
          <a:p>
            <a:pPr indent="0" lvl="0" marL="0" rtl="0" algn="just">
              <a:lnSpc>
                <a:spcPct val="200000"/>
              </a:lnSpc>
              <a:spcBef>
                <a:spcPts val="0"/>
              </a:spcBef>
              <a:spcAft>
                <a:spcPts val="0"/>
              </a:spcAft>
              <a:buSzPts val="800"/>
              <a:buNone/>
            </a:pPr>
            <a:r>
              <a:rPr lang="en-US" sz="800"/>
              <a:t>Huang, A. and Chang, F.J., 2021. Prospects for rooftop farming system dynamics: An action to stimulate water-energy-food nexus synergies toward green cities of tomorrow. </a:t>
            </a:r>
            <a:r>
              <a:rPr i="1" lang="en-US" sz="800"/>
              <a:t>Sustainability</a:t>
            </a:r>
            <a:r>
              <a:rPr lang="en-US" sz="800"/>
              <a:t>, </a:t>
            </a:r>
            <a:r>
              <a:rPr i="1" lang="en-US" sz="800"/>
              <a:t>13</a:t>
            </a:r>
            <a:r>
              <a:rPr lang="en-US" sz="800"/>
              <a:t>(16), p.9042.</a:t>
            </a:r>
            <a:endParaRPr sz="800"/>
          </a:p>
          <a:p>
            <a:pPr indent="0" lvl="0" marL="0" rtl="0" algn="just">
              <a:lnSpc>
                <a:spcPct val="200000"/>
              </a:lnSpc>
              <a:spcBef>
                <a:spcPts val="0"/>
              </a:spcBef>
              <a:spcAft>
                <a:spcPts val="0"/>
              </a:spcAft>
              <a:buSzPts val="800"/>
              <a:buNone/>
            </a:pPr>
            <a:r>
              <a:rPr lang="en-US" sz="800"/>
              <a:t>Joshi, M.Y. and Teller, J., 2021. Urban integration of green roofs: Current challenges and perspectives. </a:t>
            </a:r>
            <a:r>
              <a:rPr i="1" lang="en-US" sz="800"/>
              <a:t>Sustainability</a:t>
            </a:r>
            <a:r>
              <a:rPr lang="en-US" sz="800"/>
              <a:t>, </a:t>
            </a:r>
            <a:r>
              <a:rPr i="1" lang="en-US" sz="800"/>
              <a:t>13</a:t>
            </a:r>
            <a:r>
              <a:rPr lang="en-US" sz="800"/>
              <a:t>(22), p.12378.</a:t>
            </a:r>
            <a:endParaRPr sz="800"/>
          </a:p>
          <a:p>
            <a:pPr indent="0" lvl="0" marL="0" rtl="0" algn="just">
              <a:lnSpc>
                <a:spcPct val="200000"/>
              </a:lnSpc>
              <a:spcBef>
                <a:spcPts val="0"/>
              </a:spcBef>
              <a:spcAft>
                <a:spcPts val="0"/>
              </a:spcAft>
              <a:buSzPts val="800"/>
              <a:buNone/>
            </a:pPr>
            <a:r>
              <a:rPr lang="en-US" sz="800"/>
              <a:t>Khan, S.A.R., Godil, D.I., Yu, Z., Abbas, F. and Shamim, M.A., 2022. Adoption of renewable energy sources, low‐carbon initiatives, and advanced logistical infrastructure—an step toward integrated global progress. </a:t>
            </a:r>
            <a:r>
              <a:rPr i="1" lang="en-US" sz="800"/>
              <a:t>Sustainable Development</a:t>
            </a:r>
            <a:r>
              <a:rPr lang="en-US" sz="800"/>
              <a:t>, </a:t>
            </a:r>
            <a:r>
              <a:rPr i="1" lang="en-US" sz="800"/>
              <a:t>30</a:t>
            </a:r>
            <a:r>
              <a:rPr lang="en-US" sz="800"/>
              <a:t>(1), pp.275-288.</a:t>
            </a:r>
            <a:endParaRPr sz="800"/>
          </a:p>
          <a:p>
            <a:pPr indent="0" lvl="0" marL="0" rtl="0" algn="just">
              <a:lnSpc>
                <a:spcPct val="200000"/>
              </a:lnSpc>
              <a:spcBef>
                <a:spcPts val="0"/>
              </a:spcBef>
              <a:spcAft>
                <a:spcPts val="0"/>
              </a:spcAft>
              <a:buSzPts val="800"/>
              <a:buNone/>
            </a:pPr>
            <a:r>
              <a:rPr lang="en-US" sz="800"/>
              <a:t>Manso, M., Teotónio, I., Silva, C.M. and Cruz, C.O., 2021. Green roof and green wall benefits and costs: A review of the quantitative evidence. </a:t>
            </a:r>
            <a:r>
              <a:rPr i="1" lang="en-US" sz="800"/>
              <a:t>Renewable and Sustainable Energy Reviews</a:t>
            </a:r>
            <a:r>
              <a:rPr lang="en-US" sz="800"/>
              <a:t>, </a:t>
            </a:r>
            <a:r>
              <a:rPr i="1" lang="en-US" sz="800"/>
              <a:t>135</a:t>
            </a:r>
            <a:r>
              <a:rPr lang="en-US" sz="800"/>
              <a:t>, p.110111.</a:t>
            </a:r>
            <a:endParaRPr sz="800"/>
          </a:p>
          <a:p>
            <a:pPr indent="0" lvl="0" marL="0" rtl="0" algn="just">
              <a:lnSpc>
                <a:spcPct val="200000"/>
              </a:lnSpc>
              <a:spcBef>
                <a:spcPts val="0"/>
              </a:spcBef>
              <a:spcAft>
                <a:spcPts val="0"/>
              </a:spcAft>
              <a:buSzPts val="800"/>
              <a:buNone/>
            </a:pPr>
            <a:r>
              <a:rPr lang="en-US" sz="800"/>
              <a:t>Meng, F., Yuan, Q., Bellezoni, R.A., de Oliveira, J.A.P., Cristiano, S., Shah, A.M., Liu, G., Yang, Z. and Seto, K.C., 2023. Quantification of the food-water-energy nexus in urban green and blue infrastructure: A synthesis of the literature. </a:t>
            </a:r>
            <a:r>
              <a:rPr i="1" lang="en-US" sz="800"/>
              <a:t>Resources, Conservation and Recycling</a:t>
            </a:r>
            <a:r>
              <a:rPr lang="en-US" sz="800"/>
              <a:t>, </a:t>
            </a:r>
            <a:r>
              <a:rPr i="1" lang="en-US" sz="800"/>
              <a:t>188</a:t>
            </a:r>
            <a:r>
              <a:rPr lang="en-US" sz="800"/>
              <a:t>, p.106658.</a:t>
            </a:r>
            <a:endParaRPr sz="800"/>
          </a:p>
          <a:p>
            <a:pPr indent="0" lvl="0" marL="0" rtl="0" algn="just">
              <a:lnSpc>
                <a:spcPct val="200000"/>
              </a:lnSpc>
              <a:spcBef>
                <a:spcPts val="0"/>
              </a:spcBef>
              <a:spcAft>
                <a:spcPts val="0"/>
              </a:spcAft>
              <a:buSzPts val="800"/>
              <a:buNone/>
            </a:pPr>
            <a:r>
              <a:rPr lang="en-US" sz="800"/>
              <a:t>Muñoz-Liesa, J., Royapoor, M., López-Capel, E., Cuerva, E., Rufí-Salís, M., Gassó-Domingo, S. and Josa, A., 2020. Quantifying energy symbiosis of building-integrated agriculture in a mediterranean rooftop greenhouse. </a:t>
            </a:r>
            <a:r>
              <a:rPr i="1" lang="en-US" sz="800"/>
              <a:t>Renewable energy</a:t>
            </a:r>
            <a:r>
              <a:rPr lang="en-US" sz="800"/>
              <a:t>, </a:t>
            </a:r>
            <a:r>
              <a:rPr i="1" lang="en-US" sz="800"/>
              <a:t>156</a:t>
            </a:r>
            <a:r>
              <a:rPr lang="en-US" sz="800"/>
              <a:t>, pp.696-709.</a:t>
            </a:r>
            <a:endParaRPr sz="800"/>
          </a:p>
          <a:p>
            <a:pPr indent="0" lvl="0" marL="0" rtl="0" algn="just">
              <a:lnSpc>
                <a:spcPct val="200000"/>
              </a:lnSpc>
              <a:spcBef>
                <a:spcPts val="0"/>
              </a:spcBef>
              <a:spcAft>
                <a:spcPts val="0"/>
              </a:spcAft>
              <a:buSzPts val="800"/>
              <a:buNone/>
            </a:pPr>
            <a:r>
              <a:rPr lang="en-US" sz="800"/>
              <a:t>Mutani, G. and Todeschi, V., 2020. The effects of green roofs on outdoor thermal comfort, urban heat island mitigation and energy savings. </a:t>
            </a:r>
            <a:r>
              <a:rPr i="1" lang="en-US" sz="800"/>
              <a:t>Atmosphere</a:t>
            </a:r>
            <a:r>
              <a:rPr lang="en-US" sz="800"/>
              <a:t>, </a:t>
            </a:r>
            <a:r>
              <a:rPr i="1" lang="en-US" sz="800"/>
              <a:t>11</a:t>
            </a:r>
            <a:r>
              <a:rPr lang="en-US" sz="800"/>
              <a:t>(2), p.123.</a:t>
            </a:r>
            <a:endParaRPr sz="800"/>
          </a:p>
          <a:p>
            <a:pPr indent="0" lvl="0" marL="0" rtl="0" algn="just">
              <a:lnSpc>
                <a:spcPct val="200000"/>
              </a:lnSpc>
              <a:spcBef>
                <a:spcPts val="0"/>
              </a:spcBef>
              <a:spcAft>
                <a:spcPts val="0"/>
              </a:spcAft>
              <a:buSzPts val="800"/>
              <a:buNone/>
            </a:pPr>
            <a:r>
              <a:rPr lang="en-US" sz="800"/>
              <a:t>Nolden, C., Barnes, J. and Nicholls, J., 2020. Community energy business model evolution: A review of solar photovoltaic developments in England. </a:t>
            </a:r>
            <a:r>
              <a:rPr i="1" lang="en-US" sz="800"/>
              <a:t>Renewable and Sustainable Energy Reviews</a:t>
            </a:r>
            <a:r>
              <a:rPr lang="en-US" sz="800"/>
              <a:t>, </a:t>
            </a:r>
            <a:r>
              <a:rPr i="1" lang="en-US" sz="800"/>
              <a:t>122</a:t>
            </a:r>
            <a:r>
              <a:rPr lang="en-US" sz="800"/>
              <a:t>, p.109722.</a:t>
            </a:r>
            <a:endParaRPr sz="800"/>
          </a:p>
          <a:p>
            <a:pPr indent="0" lvl="0" marL="0" rtl="0" algn="just">
              <a:lnSpc>
                <a:spcPct val="200000"/>
              </a:lnSpc>
              <a:spcBef>
                <a:spcPts val="0"/>
              </a:spcBef>
              <a:spcAft>
                <a:spcPts val="0"/>
              </a:spcAft>
              <a:buSzPts val="800"/>
              <a:buNone/>
            </a:pPr>
            <a:r>
              <a:rPr lang="en-US" sz="800"/>
              <a:t>Shafique, M., Azam, A., Rafiq, M., Ateeq, M. and Luo, X., 2020. An overview of life cycle assessment of green roofs. </a:t>
            </a:r>
            <a:r>
              <a:rPr i="1" lang="en-US" sz="800"/>
              <a:t>Journal of Cleaner Production</a:t>
            </a:r>
            <a:r>
              <a:rPr lang="en-US" sz="800"/>
              <a:t>, </a:t>
            </a:r>
            <a:r>
              <a:rPr i="1" lang="en-US" sz="800"/>
              <a:t>250</a:t>
            </a:r>
            <a:r>
              <a:rPr lang="en-US" sz="800"/>
              <a:t>, p.119471.</a:t>
            </a:r>
            <a:endParaRPr sz="800"/>
          </a:p>
          <a:p>
            <a:pPr indent="0" lvl="0" marL="0" rtl="0" algn="just">
              <a:lnSpc>
                <a:spcPct val="200000"/>
              </a:lnSpc>
              <a:spcBef>
                <a:spcPts val="0"/>
              </a:spcBef>
              <a:spcAft>
                <a:spcPts val="0"/>
              </a:spcAft>
              <a:buSzPts val="800"/>
              <a:buNone/>
            </a:pPr>
            <a:r>
              <a:rPr lang="en-US" sz="800"/>
              <a:t>Susca, T., 2019. Green roofs to reduce building energy use? A review on key structural factors of green roofs and their effects on urban climate. </a:t>
            </a:r>
            <a:r>
              <a:rPr i="1" lang="en-US" sz="800"/>
              <a:t>Building and environment</a:t>
            </a:r>
            <a:r>
              <a:rPr lang="en-US" sz="800"/>
              <a:t>, </a:t>
            </a:r>
            <a:r>
              <a:rPr i="1" lang="en-US" sz="800"/>
              <a:t>162</a:t>
            </a:r>
            <a:r>
              <a:rPr lang="en-US" sz="800"/>
              <a:t>, p.106273.</a:t>
            </a:r>
            <a:endParaRPr sz="800"/>
          </a:p>
          <a:p>
            <a:pPr indent="0" lvl="0" marL="0" rtl="0" algn="just">
              <a:lnSpc>
                <a:spcPct val="200000"/>
              </a:lnSpc>
              <a:spcBef>
                <a:spcPts val="0"/>
              </a:spcBef>
              <a:spcAft>
                <a:spcPts val="0"/>
              </a:spcAft>
              <a:buSzPts val="800"/>
              <a:buNone/>
            </a:pPr>
            <a:r>
              <a:rPr lang="en-US" sz="800"/>
              <a:t>Teotónio, I., Silva, C.M. and Cruz, C.O., 2021. Economics of green roofs and green walls: A literature review. </a:t>
            </a:r>
            <a:r>
              <a:rPr i="1" lang="en-US" sz="800"/>
              <a:t>Sustainable Cities and Society</a:t>
            </a:r>
            <a:r>
              <a:rPr lang="en-US" sz="800"/>
              <a:t>, </a:t>
            </a:r>
            <a:r>
              <a:rPr i="1" lang="en-US" sz="800"/>
              <a:t>69</a:t>
            </a:r>
            <a:r>
              <a:rPr lang="en-US" sz="800"/>
              <a:t>, p.102781.</a:t>
            </a:r>
            <a:endParaRPr sz="800"/>
          </a:p>
          <a:p>
            <a:pPr indent="0" lvl="0" marL="0" rtl="0" algn="just">
              <a:lnSpc>
                <a:spcPct val="200000"/>
              </a:lnSpc>
              <a:spcBef>
                <a:spcPts val="0"/>
              </a:spcBef>
              <a:spcAft>
                <a:spcPts val="0"/>
              </a:spcAft>
              <a:buSzPts val="800"/>
              <a:buNone/>
            </a:pPr>
            <a:r>
              <a:rPr lang="en-US" sz="800"/>
              <a:t>Valencia, A., Hossain, M.U. and Chang, N.B., 2022. Building energy retrofit simulation for exploring decarbonization pathways in a community-scale food-energy-water-waste nexus. </a:t>
            </a:r>
            <a:r>
              <a:rPr i="1" lang="en-US" sz="800"/>
              <a:t>Sustainable Cities and Society</a:t>
            </a:r>
            <a:r>
              <a:rPr lang="en-US" sz="800"/>
              <a:t>, </a:t>
            </a:r>
            <a:r>
              <a:rPr i="1" lang="en-US" sz="800"/>
              <a:t>87</a:t>
            </a:r>
            <a:r>
              <a:rPr lang="en-US" sz="800"/>
              <a:t>, p.104173.</a:t>
            </a:r>
            <a:endParaRPr sz="800"/>
          </a:p>
          <a:p>
            <a:pPr indent="0" lvl="0" marL="0" rtl="0" algn="just">
              <a:lnSpc>
                <a:spcPct val="200000"/>
              </a:lnSpc>
              <a:spcBef>
                <a:spcPts val="0"/>
              </a:spcBef>
              <a:spcAft>
                <a:spcPts val="0"/>
              </a:spcAft>
              <a:buSzPts val="800"/>
              <a:buNone/>
            </a:pPr>
            <a:r>
              <a:rPr lang="en-US" sz="800"/>
              <a:t>Zhang, G. and He, B.J., 2021. Towards green roof implementation: Drivers, motivations, barriers and recommendations. </a:t>
            </a:r>
            <a:r>
              <a:rPr i="1" lang="en-US" sz="800"/>
              <a:t>Urban forestry &amp; urban greening</a:t>
            </a:r>
            <a:r>
              <a:rPr lang="en-US" sz="800"/>
              <a:t>, </a:t>
            </a:r>
            <a:r>
              <a:rPr i="1" lang="en-US" sz="800"/>
              <a:t>58</a:t>
            </a:r>
            <a:r>
              <a:rPr lang="en-US" sz="800"/>
              <a:t>, p.126992.</a:t>
            </a:r>
            <a:endParaRPr sz="800"/>
          </a:p>
          <a:p>
            <a:pPr indent="0" lvl="0" marL="0" rtl="0" algn="l">
              <a:lnSpc>
                <a:spcPct val="200000"/>
              </a:lnSpc>
              <a:spcBef>
                <a:spcPts val="0"/>
              </a:spcBef>
              <a:spcAft>
                <a:spcPts val="0"/>
              </a:spcAft>
              <a:buSzPts val="800"/>
              <a:buNone/>
            </a:pPr>
            <a:r>
              <a:t/>
            </a:r>
            <a:endParaRPr sz="8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6" name="Shape 216"/>
        <p:cNvGrpSpPr/>
        <p:nvPr/>
      </p:nvGrpSpPr>
      <p:grpSpPr>
        <a:xfrm>
          <a:off x="0" y="0"/>
          <a:ext cx="0" cy="0"/>
          <a:chOff x="0" y="0"/>
          <a:chExt cx="0" cy="0"/>
        </a:xfrm>
      </p:grpSpPr>
      <p:sp>
        <p:nvSpPr>
          <p:cNvPr id="217" name="Google Shape;217;p25"/>
          <p:cNvSpPr/>
          <p:nvPr/>
        </p:nvSpPr>
        <p:spPr>
          <a:xfrm>
            <a:off x="1" y="0"/>
            <a:ext cx="12192000" cy="6858000"/>
          </a:xfrm>
          <a:prstGeom prst="rect">
            <a:avLst/>
          </a:prstGeom>
          <a:blipFill rotWithShape="1">
            <a:blip r:embed="rId3">
              <a:alphaModFix amt="45000"/>
            </a:blip>
            <a:tile algn="tl" flip="xy" tx="-31750" sx="100000" ty="-120650" sy="100000"/>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5"/>
          <p:cNvSpPr/>
          <p:nvPr/>
        </p:nvSpPr>
        <p:spPr>
          <a:xfrm>
            <a:off x="1307870" y="1267730"/>
            <a:ext cx="9576262" cy="4307950"/>
          </a:xfrm>
          <a:prstGeom prst="rect">
            <a:avLst/>
          </a:prstGeom>
          <a:solidFill>
            <a:schemeClr val="lt1"/>
          </a:solidFill>
          <a:ln cap="flat" cmpd="sng" w="9525">
            <a:solidFill>
              <a:srgbClr val="FEFEFE"/>
            </a:solidFill>
            <a:prstDash val="solid"/>
            <a:round/>
            <a:headEnd len="sm" w="sm" type="none"/>
            <a:tailEnd len="sm" w="sm" type="none"/>
          </a:ln>
          <a:effectLst>
            <a:outerShdw blurRad="63500" rotWithShape="0" algn="ctr">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25"/>
          <p:cNvSpPr/>
          <p:nvPr/>
        </p:nvSpPr>
        <p:spPr>
          <a:xfrm>
            <a:off x="1447801" y="1411615"/>
            <a:ext cx="9296400" cy="403477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20" name="Google Shape;220;p25"/>
          <p:cNvGrpSpPr/>
          <p:nvPr/>
        </p:nvGrpSpPr>
        <p:grpSpPr>
          <a:xfrm>
            <a:off x="5135880" y="1267730"/>
            <a:ext cx="1920240" cy="731520"/>
            <a:chOff x="4828372" y="1267730"/>
            <a:chExt cx="2227748" cy="731520"/>
          </a:xfrm>
        </p:grpSpPr>
        <p:sp>
          <p:nvSpPr>
            <p:cNvPr id="221" name="Google Shape;221;p25"/>
            <p:cNvSpPr/>
            <p:nvPr/>
          </p:nvSpPr>
          <p:spPr>
            <a:xfrm>
              <a:off x="5135880" y="1267730"/>
              <a:ext cx="1920240" cy="731520"/>
            </a:xfrm>
            <a:prstGeom prst="rect">
              <a:avLst/>
            </a:prstGeom>
            <a:solidFill>
              <a:schemeClr val="accent1"/>
            </a:solidFill>
            <a:ln>
              <a:noFill/>
            </a:ln>
            <a:effectLst>
              <a:outerShdw blurRad="50800" rotWithShape="0" algn="t" dir="5400000" dist="127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22" name="Google Shape;222;p25"/>
            <p:cNvGrpSpPr/>
            <p:nvPr/>
          </p:nvGrpSpPr>
          <p:grpSpPr>
            <a:xfrm>
              <a:off x="4828372" y="1267730"/>
              <a:ext cx="1567331" cy="645295"/>
              <a:chOff x="5318306" y="1386268"/>
              <a:chExt cx="1567331" cy="645295"/>
            </a:xfrm>
          </p:grpSpPr>
          <p:cxnSp>
            <p:nvCxnSpPr>
              <p:cNvPr id="223" name="Google Shape;223;p25"/>
              <p:cNvCxnSpPr/>
              <p:nvPr/>
            </p:nvCxnSpPr>
            <p:spPr>
              <a:xfrm>
                <a:off x="5318306" y="1386268"/>
                <a:ext cx="0" cy="64008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224" name="Google Shape;224;p25"/>
              <p:cNvCxnSpPr/>
              <p:nvPr/>
            </p:nvCxnSpPr>
            <p:spPr>
              <a:xfrm>
                <a:off x="6885637" y="1386268"/>
                <a:ext cx="0" cy="64008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225" name="Google Shape;225;p25"/>
              <p:cNvCxnSpPr/>
              <p:nvPr/>
            </p:nvCxnSpPr>
            <p:spPr>
              <a:xfrm>
                <a:off x="5318306" y="2031563"/>
                <a:ext cx="1567331" cy="0"/>
              </a:xfrm>
              <a:prstGeom prst="straightConnector1">
                <a:avLst/>
              </a:prstGeom>
              <a:solidFill>
                <a:srgbClr val="FEFEFE"/>
              </a:solidFill>
              <a:ln cap="flat" cmpd="sng" w="9525">
                <a:solidFill>
                  <a:srgbClr val="FFFFFF"/>
                </a:solidFill>
                <a:prstDash val="solid"/>
                <a:miter lim="800000"/>
                <a:headEnd len="sm" w="sm" type="none"/>
                <a:tailEnd len="sm" w="sm" type="none"/>
              </a:ln>
            </p:spPr>
          </p:cxnSp>
        </p:grpSp>
      </p:grpSp>
      <p:pic>
        <p:nvPicPr>
          <p:cNvPr descr="Bright Flowers" id="226" name="Google Shape;226;p25"/>
          <p:cNvPicPr preferRelativeResize="0"/>
          <p:nvPr/>
        </p:nvPicPr>
        <p:blipFill rotWithShape="1">
          <a:blip r:embed="rId4">
            <a:alphaModFix/>
          </a:blip>
          <a:srcRect b="0" l="0" r="0" t="0"/>
          <a:stretch/>
        </p:blipFill>
        <p:spPr>
          <a:xfrm>
            <a:off x="20" y="10"/>
            <a:ext cx="12191980" cy="6857990"/>
          </a:xfrm>
          <a:prstGeom prst="rect">
            <a:avLst/>
          </a:prstGeom>
          <a:noFill/>
          <a:ln>
            <a:noFill/>
          </a:ln>
        </p:spPr>
      </p:pic>
      <p:sp>
        <p:nvSpPr>
          <p:cNvPr id="227" name="Google Shape;227;p25"/>
          <p:cNvSpPr/>
          <p:nvPr/>
        </p:nvSpPr>
        <p:spPr>
          <a:xfrm>
            <a:off x="1307870" y="1267730"/>
            <a:ext cx="9576262" cy="4307950"/>
          </a:xfrm>
          <a:prstGeom prst="rect">
            <a:avLst/>
          </a:prstGeom>
          <a:solidFill>
            <a:schemeClr val="lt1"/>
          </a:solidFill>
          <a:ln cap="flat" cmpd="sng" w="9525">
            <a:solidFill>
              <a:srgbClr val="FEFEFE"/>
            </a:solidFill>
            <a:prstDash val="solid"/>
            <a:round/>
            <a:headEnd len="sm" w="sm" type="none"/>
            <a:tailEnd len="sm" w="sm" type="none"/>
          </a:ln>
          <a:effectLst>
            <a:outerShdw blurRad="63500" rotWithShape="0" algn="ctr">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25"/>
          <p:cNvSpPr/>
          <p:nvPr/>
        </p:nvSpPr>
        <p:spPr>
          <a:xfrm>
            <a:off x="1447801" y="1411615"/>
            <a:ext cx="9296400" cy="403477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25"/>
          <p:cNvSpPr txBox="1"/>
          <p:nvPr>
            <p:ph type="title"/>
          </p:nvPr>
        </p:nvSpPr>
        <p:spPr>
          <a:xfrm>
            <a:off x="1561707" y="2664513"/>
            <a:ext cx="9068586" cy="1883323"/>
          </a:xfrm>
          <a:prstGeom prst="rect">
            <a:avLst/>
          </a:prstGeom>
          <a:noFill/>
          <a:ln>
            <a:noFill/>
          </a:ln>
        </p:spPr>
        <p:txBody>
          <a:bodyPr anchorCtr="0" anchor="ctr" bIns="45700" lIns="91425" spcFirstLastPara="1" rIns="91425" wrap="square" tIns="45700">
            <a:normAutofit/>
          </a:bodyPr>
          <a:lstStyle/>
          <a:p>
            <a:pPr indent="0" lvl="0" marL="0" rtl="0" algn="ctr">
              <a:lnSpc>
                <a:spcPct val="83000"/>
              </a:lnSpc>
              <a:spcBef>
                <a:spcPts val="0"/>
              </a:spcBef>
              <a:spcAft>
                <a:spcPts val="0"/>
              </a:spcAft>
              <a:buClr>
                <a:schemeClr val="lt1"/>
              </a:buClr>
              <a:buSzPts val="7200"/>
              <a:buFont typeface="Century Gothic"/>
              <a:buNone/>
            </a:pPr>
            <a:r>
              <a:rPr lang="en-US"/>
              <a:t>THANK YOU…</a:t>
            </a:r>
            <a:endParaRPr/>
          </a:p>
        </p:txBody>
      </p:sp>
      <p:sp>
        <p:nvSpPr>
          <p:cNvPr id="230" name="Google Shape;230;p25"/>
          <p:cNvSpPr/>
          <p:nvPr/>
        </p:nvSpPr>
        <p:spPr>
          <a:xfrm>
            <a:off x="5135880" y="1267730"/>
            <a:ext cx="1920240" cy="731520"/>
          </a:xfrm>
          <a:prstGeom prst="rect">
            <a:avLst/>
          </a:prstGeom>
          <a:solidFill>
            <a:schemeClr val="accent1"/>
          </a:solidFill>
          <a:ln>
            <a:noFill/>
          </a:ln>
          <a:effectLst>
            <a:outerShdw blurRad="50800" rotWithShape="0" algn="t" dir="5400000" dist="127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31" name="Google Shape;231;p25"/>
          <p:cNvCxnSpPr/>
          <p:nvPr/>
        </p:nvCxnSpPr>
        <p:spPr>
          <a:xfrm>
            <a:off x="5250180" y="1267730"/>
            <a:ext cx="0" cy="640080"/>
          </a:xfrm>
          <a:prstGeom prst="straightConnector1">
            <a:avLst/>
          </a:prstGeom>
          <a:solidFill>
            <a:srgbClr val="FEFEFE"/>
          </a:solidFill>
          <a:ln cap="flat" cmpd="sng" w="9525">
            <a:solidFill>
              <a:schemeClr val="lt1"/>
            </a:solidFill>
            <a:prstDash val="solid"/>
            <a:miter lim="800000"/>
            <a:headEnd len="sm" w="sm" type="none"/>
            <a:tailEnd len="sm" w="sm" type="none"/>
          </a:ln>
        </p:spPr>
      </p:cxnSp>
      <p:cxnSp>
        <p:nvCxnSpPr>
          <p:cNvPr id="232" name="Google Shape;232;p25"/>
          <p:cNvCxnSpPr/>
          <p:nvPr/>
        </p:nvCxnSpPr>
        <p:spPr>
          <a:xfrm>
            <a:off x="6941820" y="1267730"/>
            <a:ext cx="0" cy="640080"/>
          </a:xfrm>
          <a:prstGeom prst="straightConnector1">
            <a:avLst/>
          </a:prstGeom>
          <a:solidFill>
            <a:srgbClr val="FEFEFE"/>
          </a:solidFill>
          <a:ln cap="flat" cmpd="sng" w="9525">
            <a:solidFill>
              <a:schemeClr val="lt1"/>
            </a:solidFill>
            <a:prstDash val="solid"/>
            <a:miter lim="800000"/>
            <a:headEnd len="sm" w="sm" type="none"/>
            <a:tailEnd len="sm" w="sm" type="none"/>
          </a:ln>
        </p:spPr>
      </p:cxnSp>
      <p:cxnSp>
        <p:nvCxnSpPr>
          <p:cNvPr id="233" name="Google Shape;233;p25"/>
          <p:cNvCxnSpPr/>
          <p:nvPr/>
        </p:nvCxnSpPr>
        <p:spPr>
          <a:xfrm>
            <a:off x="5250180" y="1913025"/>
            <a:ext cx="1691640" cy="0"/>
          </a:xfrm>
          <a:prstGeom prst="straightConnector1">
            <a:avLst/>
          </a:prstGeom>
          <a:solidFill>
            <a:srgbClr val="FEFEFE"/>
          </a:solidFill>
          <a:ln cap="flat" cmpd="sng" w="9525">
            <a:solidFill>
              <a:schemeClr val="lt1"/>
            </a:solidFill>
            <a:prstDash val="solid"/>
            <a:miter lim="800000"/>
            <a:headEnd len="sm" w="sm" type="none"/>
            <a:tailEnd len="sm" w="sm" type="none"/>
          </a:ln>
        </p:spPr>
      </p:cxnSp>
    </p:spTree>
  </p:cSld>
  <p:clrMapOvr>
    <a:masterClrMapping/>
  </p:clrMapOvr>
</p:sld>
</file>

<file path=ppt/theme/theme1.xml><?xml version="1.0" encoding="utf-8"?>
<a:theme xmlns:a="http://schemas.openxmlformats.org/drawingml/2006/main" xmlns:r="http://schemas.openxmlformats.org/officeDocument/2006/relationships" name="Savon">
  <a:themeElements>
    <a:clrScheme name="Savon">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