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8"/>
  </p:notesMasterIdLst>
  <p:sldIdLst>
    <p:sldId id="267" r:id="rId2"/>
    <p:sldId id="315" r:id="rId3"/>
    <p:sldId id="316" r:id="rId4"/>
    <p:sldId id="327" r:id="rId5"/>
    <p:sldId id="303" r:id="rId6"/>
    <p:sldId id="304" r:id="rId7"/>
    <p:sldId id="306" r:id="rId8"/>
    <p:sldId id="307" r:id="rId9"/>
    <p:sldId id="308" r:id="rId10"/>
    <p:sldId id="269" r:id="rId11"/>
    <p:sldId id="283" r:id="rId12"/>
    <p:sldId id="285" r:id="rId13"/>
    <p:sldId id="288" r:id="rId14"/>
    <p:sldId id="290" r:id="rId15"/>
    <p:sldId id="324" r:id="rId16"/>
    <p:sldId id="326" r:id="rId17"/>
    <p:sldId id="294" r:id="rId18"/>
    <p:sldId id="296" r:id="rId19"/>
    <p:sldId id="339" r:id="rId20"/>
    <p:sldId id="313" r:id="rId21"/>
    <p:sldId id="279" r:id="rId22"/>
    <p:sldId id="340" r:id="rId23"/>
    <p:sldId id="364" r:id="rId24"/>
    <p:sldId id="342" r:id="rId25"/>
    <p:sldId id="281" r:id="rId26"/>
    <p:sldId id="343" r:id="rId27"/>
    <p:sldId id="344" r:id="rId28"/>
    <p:sldId id="346" r:id="rId29"/>
    <p:sldId id="365" r:id="rId30"/>
    <p:sldId id="350" r:id="rId31"/>
    <p:sldId id="351" r:id="rId32"/>
    <p:sldId id="270" r:id="rId33"/>
    <p:sldId id="272" r:id="rId34"/>
    <p:sldId id="273" r:id="rId35"/>
    <p:sldId id="352" r:id="rId36"/>
    <p:sldId id="274" r:id="rId37"/>
    <p:sldId id="275" r:id="rId38"/>
    <p:sldId id="298" r:id="rId39"/>
    <p:sldId id="354" r:id="rId40"/>
    <p:sldId id="355" r:id="rId41"/>
    <p:sldId id="356" r:id="rId42"/>
    <p:sldId id="357" r:id="rId43"/>
    <p:sldId id="358" r:id="rId44"/>
    <p:sldId id="359" r:id="rId45"/>
    <p:sldId id="360" r:id="rId46"/>
    <p:sldId id="361" r:id="rId47"/>
    <p:sldId id="362" r:id="rId48"/>
    <p:sldId id="369" r:id="rId49"/>
    <p:sldId id="292" r:id="rId50"/>
    <p:sldId id="370" r:id="rId51"/>
    <p:sldId id="371" r:id="rId52"/>
    <p:sldId id="372" r:id="rId53"/>
    <p:sldId id="373" r:id="rId54"/>
    <p:sldId id="374" r:id="rId55"/>
    <p:sldId id="375" r:id="rId56"/>
    <p:sldId id="299" r:id="rId57"/>
    <p:sldId id="376" r:id="rId58"/>
    <p:sldId id="378" r:id="rId59"/>
    <p:sldId id="379" r:id="rId60"/>
    <p:sldId id="462" r:id="rId61"/>
    <p:sldId id="463" r:id="rId62"/>
    <p:sldId id="387" r:id="rId63"/>
    <p:sldId id="380" r:id="rId64"/>
    <p:sldId id="293" r:id="rId65"/>
    <p:sldId id="381" r:id="rId66"/>
    <p:sldId id="284" r:id="rId67"/>
    <p:sldId id="388" r:id="rId68"/>
    <p:sldId id="389" r:id="rId69"/>
    <p:sldId id="384" r:id="rId70"/>
    <p:sldId id="390" r:id="rId71"/>
    <p:sldId id="386" r:id="rId72"/>
    <p:sldId id="393" r:id="rId73"/>
    <p:sldId id="394" r:id="rId74"/>
    <p:sldId id="396" r:id="rId75"/>
    <p:sldId id="408" r:id="rId76"/>
    <p:sldId id="399" r:id="rId77"/>
    <p:sldId id="400" r:id="rId78"/>
    <p:sldId id="402" r:id="rId79"/>
    <p:sldId id="403" r:id="rId80"/>
    <p:sldId id="405" r:id="rId81"/>
    <p:sldId id="407" r:id="rId82"/>
    <p:sldId id="266" r:id="rId83"/>
    <p:sldId id="395" r:id="rId84"/>
    <p:sldId id="412" r:id="rId85"/>
    <p:sldId id="413" r:id="rId86"/>
    <p:sldId id="415" r:id="rId87"/>
    <p:sldId id="418" r:id="rId88"/>
    <p:sldId id="422" r:id="rId89"/>
    <p:sldId id="424" r:id="rId90"/>
    <p:sldId id="282" r:id="rId91"/>
    <p:sldId id="427" r:id="rId92"/>
    <p:sldId id="429" r:id="rId93"/>
    <p:sldId id="430" r:id="rId94"/>
    <p:sldId id="431" r:id="rId95"/>
    <p:sldId id="432" r:id="rId96"/>
    <p:sldId id="433" r:id="rId97"/>
    <p:sldId id="434" r:id="rId98"/>
    <p:sldId id="435" r:id="rId99"/>
    <p:sldId id="436" r:id="rId100"/>
    <p:sldId id="437" r:id="rId101"/>
    <p:sldId id="438" r:id="rId102"/>
    <p:sldId id="439" r:id="rId103"/>
    <p:sldId id="440" r:id="rId104"/>
    <p:sldId id="441" r:id="rId105"/>
    <p:sldId id="442" r:id="rId106"/>
    <p:sldId id="443" r:id="rId10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4DA721-78D0-477D-BA27-99CF4FC99005}" v="8" dt="2021-10-28T15:22:35.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77" autoAdjust="0"/>
    <p:restoredTop sz="94712" autoAdjust="0"/>
  </p:normalViewPr>
  <p:slideViewPr>
    <p:cSldViewPr snapToGrid="0">
      <p:cViewPr varScale="1">
        <p:scale>
          <a:sx n="114" d="100"/>
          <a:sy n="114" d="100"/>
        </p:scale>
        <p:origin x="294" y="102"/>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ableStyles" Target="tableStyle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microsoft.com/office/2016/11/relationships/changesInfo" Target="changesInfos/changesInfo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notesMaster" Target="notesMasters/notesMaster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presProps" Target="pres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EE4DA721-78D0-477D-BA27-99CF4FC99005}"/>
    <pc:docChg chg="custSel addSld delSld modSld sldOrd">
      <pc:chgData name="Felicity Page" userId="f5bf5ff9cac893f2" providerId="LiveId" clId="{EE4DA721-78D0-477D-BA27-99CF4FC99005}" dt="2021-10-28T15:23:34.889" v="216" actId="47"/>
      <pc:docMkLst>
        <pc:docMk/>
      </pc:docMkLst>
      <pc:sldChg chg="add del">
        <pc:chgData name="Felicity Page" userId="f5bf5ff9cac893f2" providerId="LiveId" clId="{EE4DA721-78D0-477D-BA27-99CF4FC99005}" dt="2021-10-28T15:23:34.889" v="216" actId="47"/>
        <pc:sldMkLst>
          <pc:docMk/>
          <pc:sldMk cId="3543255945" sldId="256"/>
        </pc:sldMkLst>
      </pc:sldChg>
      <pc:sldChg chg="del">
        <pc:chgData name="Felicity Page" userId="f5bf5ff9cac893f2" providerId="LiveId" clId="{EE4DA721-78D0-477D-BA27-99CF4FC99005}" dt="2021-10-27T19:31:47.118" v="36" actId="47"/>
        <pc:sldMkLst>
          <pc:docMk/>
          <pc:sldMk cId="0" sldId="257"/>
        </pc:sldMkLst>
      </pc:sldChg>
      <pc:sldChg chg="del">
        <pc:chgData name="Felicity Page" userId="f5bf5ff9cac893f2" providerId="LiveId" clId="{EE4DA721-78D0-477D-BA27-99CF4FC99005}" dt="2021-10-27T19:31:53.037" v="39" actId="47"/>
        <pc:sldMkLst>
          <pc:docMk/>
          <pc:sldMk cId="0" sldId="258"/>
        </pc:sldMkLst>
      </pc:sldChg>
      <pc:sldChg chg="del">
        <pc:chgData name="Felicity Page" userId="f5bf5ff9cac893f2" providerId="LiveId" clId="{EE4DA721-78D0-477D-BA27-99CF4FC99005}" dt="2021-10-27T19:32:08.332" v="52" actId="47"/>
        <pc:sldMkLst>
          <pc:docMk/>
          <pc:sldMk cId="1075314309" sldId="259"/>
        </pc:sldMkLst>
      </pc:sldChg>
      <pc:sldChg chg="del">
        <pc:chgData name="Felicity Page" userId="f5bf5ff9cac893f2" providerId="LiveId" clId="{EE4DA721-78D0-477D-BA27-99CF4FC99005}" dt="2021-10-27T19:32:10.114" v="53" actId="47"/>
        <pc:sldMkLst>
          <pc:docMk/>
          <pc:sldMk cId="2233332096" sldId="260"/>
        </pc:sldMkLst>
      </pc:sldChg>
      <pc:sldChg chg="del">
        <pc:chgData name="Felicity Page" userId="f5bf5ff9cac893f2" providerId="LiveId" clId="{EE4DA721-78D0-477D-BA27-99CF4FC99005}" dt="2021-10-27T19:32:11.415" v="54" actId="47"/>
        <pc:sldMkLst>
          <pc:docMk/>
          <pc:sldMk cId="3330787374" sldId="261"/>
        </pc:sldMkLst>
      </pc:sldChg>
      <pc:sldChg chg="del">
        <pc:chgData name="Felicity Page" userId="f5bf5ff9cac893f2" providerId="LiveId" clId="{EE4DA721-78D0-477D-BA27-99CF4FC99005}" dt="2021-10-27T19:31:56.615" v="42" actId="47"/>
        <pc:sldMkLst>
          <pc:docMk/>
          <pc:sldMk cId="0" sldId="262"/>
        </pc:sldMkLst>
      </pc:sldChg>
      <pc:sldChg chg="del">
        <pc:chgData name="Felicity Page" userId="f5bf5ff9cac893f2" providerId="LiveId" clId="{EE4DA721-78D0-477D-BA27-99CF4FC99005}" dt="2021-10-27T19:32:01.301" v="46" actId="47"/>
        <pc:sldMkLst>
          <pc:docMk/>
          <pc:sldMk cId="0" sldId="263"/>
        </pc:sldMkLst>
      </pc:sldChg>
      <pc:sldChg chg="del">
        <pc:chgData name="Felicity Page" userId="f5bf5ff9cac893f2" providerId="LiveId" clId="{EE4DA721-78D0-477D-BA27-99CF4FC99005}" dt="2021-10-27T19:32:02.191" v="47" actId="47"/>
        <pc:sldMkLst>
          <pc:docMk/>
          <pc:sldMk cId="0" sldId="264"/>
        </pc:sldMkLst>
      </pc:sldChg>
      <pc:sldChg chg="del">
        <pc:chgData name="Felicity Page" userId="f5bf5ff9cac893f2" providerId="LiveId" clId="{EE4DA721-78D0-477D-BA27-99CF4FC99005}" dt="2021-10-27T19:32:03.481" v="48" actId="47"/>
        <pc:sldMkLst>
          <pc:docMk/>
          <pc:sldMk cId="0" sldId="265"/>
        </pc:sldMkLst>
      </pc:sldChg>
      <pc:sldChg chg="del">
        <pc:chgData name="Felicity Page" userId="f5bf5ff9cac893f2" providerId="LiveId" clId="{EE4DA721-78D0-477D-BA27-99CF4FC99005}" dt="2021-10-27T19:32:16.815" v="57" actId="47"/>
        <pc:sldMkLst>
          <pc:docMk/>
          <pc:sldMk cId="761608315" sldId="268"/>
        </pc:sldMkLst>
      </pc:sldChg>
      <pc:sldChg chg="del">
        <pc:chgData name="Felicity Page" userId="f5bf5ff9cac893f2" providerId="LiveId" clId="{EE4DA721-78D0-477D-BA27-99CF4FC99005}" dt="2021-10-27T19:31:50.256" v="37" actId="47"/>
        <pc:sldMkLst>
          <pc:docMk/>
          <pc:sldMk cId="0" sldId="271"/>
        </pc:sldMkLst>
      </pc:sldChg>
      <pc:sldChg chg="del">
        <pc:chgData name="Felicity Page" userId="f5bf5ff9cac893f2" providerId="LiveId" clId="{EE4DA721-78D0-477D-BA27-99CF4FC99005}" dt="2021-10-28T15:19:18.731" v="192" actId="47"/>
        <pc:sldMkLst>
          <pc:docMk/>
          <pc:sldMk cId="0" sldId="276"/>
        </pc:sldMkLst>
      </pc:sldChg>
      <pc:sldChg chg="del">
        <pc:chgData name="Felicity Page" userId="f5bf5ff9cac893f2" providerId="LiveId" clId="{EE4DA721-78D0-477D-BA27-99CF4FC99005}" dt="2021-10-27T19:31:54.676" v="40" actId="47"/>
        <pc:sldMkLst>
          <pc:docMk/>
          <pc:sldMk cId="0" sldId="277"/>
        </pc:sldMkLst>
      </pc:sldChg>
      <pc:sldChg chg="del">
        <pc:chgData name="Felicity Page" userId="f5bf5ff9cac893f2" providerId="LiveId" clId="{EE4DA721-78D0-477D-BA27-99CF4FC99005}" dt="2021-10-27T19:31:59.069" v="44" actId="47"/>
        <pc:sldMkLst>
          <pc:docMk/>
          <pc:sldMk cId="0" sldId="278"/>
        </pc:sldMkLst>
      </pc:sldChg>
      <pc:sldChg chg="delSp add del setBg delDesignElem">
        <pc:chgData name="Felicity Page" userId="f5bf5ff9cac893f2" providerId="LiveId" clId="{EE4DA721-78D0-477D-BA27-99CF4FC99005}" dt="2021-10-27T19:36:15.962" v="140" actId="47"/>
        <pc:sldMkLst>
          <pc:docMk/>
          <pc:sldMk cId="2862321173" sldId="280"/>
        </pc:sldMkLst>
        <pc:spChg chg="del">
          <ac:chgData name="Felicity Page" userId="f5bf5ff9cac893f2" providerId="LiveId" clId="{EE4DA721-78D0-477D-BA27-99CF4FC99005}" dt="2021-10-27T19:21:42.946" v="35"/>
          <ac:spMkLst>
            <pc:docMk/>
            <pc:sldMk cId="2862321173" sldId="280"/>
            <ac:spMk id="26" creationId="{36D30126-6314-4A93-B27E-5C66CF781924}"/>
          </ac:spMkLst>
        </pc:spChg>
        <pc:spChg chg="del">
          <ac:chgData name="Felicity Page" userId="f5bf5ff9cac893f2" providerId="LiveId" clId="{EE4DA721-78D0-477D-BA27-99CF4FC99005}" dt="2021-10-27T19:21:42.946" v="35"/>
          <ac:spMkLst>
            <pc:docMk/>
            <pc:sldMk cId="2862321173" sldId="280"/>
            <ac:spMk id="27" creationId="{4038CB10-1F5C-4D54-9DF7-12586DE5B007}"/>
          </ac:spMkLst>
        </pc:spChg>
        <pc:spChg chg="del">
          <ac:chgData name="Felicity Page" userId="f5bf5ff9cac893f2" providerId="LiveId" clId="{EE4DA721-78D0-477D-BA27-99CF4FC99005}" dt="2021-10-27T19:21:42.946" v="35"/>
          <ac:spMkLst>
            <pc:docMk/>
            <pc:sldMk cId="2862321173" sldId="280"/>
            <ac:spMk id="28" creationId="{73ED6512-6858-4552-B699-9A97FE9A4EA2}"/>
          </ac:spMkLst>
        </pc:spChg>
      </pc:sldChg>
      <pc:sldChg chg="modSp mod">
        <pc:chgData name="Felicity Page" userId="f5bf5ff9cac893f2" providerId="LiveId" clId="{EE4DA721-78D0-477D-BA27-99CF4FC99005}" dt="2021-10-27T18:48:20.783" v="1" actId="14734"/>
        <pc:sldMkLst>
          <pc:docMk/>
          <pc:sldMk cId="0" sldId="282"/>
        </pc:sldMkLst>
        <pc:graphicFrameChg chg="modGraphic">
          <ac:chgData name="Felicity Page" userId="f5bf5ff9cac893f2" providerId="LiveId" clId="{EE4DA721-78D0-477D-BA27-99CF4FC99005}" dt="2021-10-27T18:48:20.783" v="1" actId="14734"/>
          <ac:graphicFrameMkLst>
            <pc:docMk/>
            <pc:sldMk cId="0" sldId="282"/>
            <ac:graphicFrameMk id="45303" creationId="{907BC316-A63A-4667-A8E9-D146A685E4A4}"/>
          </ac:graphicFrameMkLst>
        </pc:graphicFrameChg>
      </pc:sldChg>
      <pc:sldChg chg="delSp add del setBg delDesignElem">
        <pc:chgData name="Felicity Page" userId="f5bf5ff9cac893f2" providerId="LiveId" clId="{EE4DA721-78D0-477D-BA27-99CF4FC99005}" dt="2021-10-27T19:36:28.326" v="147" actId="47"/>
        <pc:sldMkLst>
          <pc:docMk/>
          <pc:sldMk cId="4249842300" sldId="286"/>
        </pc:sldMkLst>
        <pc:spChg chg="del">
          <ac:chgData name="Felicity Page" userId="f5bf5ff9cac893f2" providerId="LiveId" clId="{EE4DA721-78D0-477D-BA27-99CF4FC99005}" dt="2021-10-27T19:21:42.946" v="35"/>
          <ac:spMkLst>
            <pc:docMk/>
            <pc:sldMk cId="4249842300" sldId="286"/>
            <ac:spMk id="18" creationId="{4038CB10-1F5C-4D54-9DF7-12586DE5B007}"/>
          </ac:spMkLst>
        </pc:spChg>
        <pc:spChg chg="del">
          <ac:chgData name="Felicity Page" userId="f5bf5ff9cac893f2" providerId="LiveId" clId="{EE4DA721-78D0-477D-BA27-99CF4FC99005}" dt="2021-10-27T19:21:42.946" v="35"/>
          <ac:spMkLst>
            <pc:docMk/>
            <pc:sldMk cId="4249842300" sldId="286"/>
            <ac:spMk id="20" creationId="{73ED6512-6858-4552-B699-9A97FE9A4EA2}"/>
          </ac:spMkLst>
        </pc:spChg>
      </pc:sldChg>
      <pc:sldChg chg="del">
        <pc:chgData name="Felicity Page" userId="f5bf5ff9cac893f2" providerId="LiveId" clId="{EE4DA721-78D0-477D-BA27-99CF4FC99005}" dt="2021-10-28T15:11:46.017" v="157" actId="47"/>
        <pc:sldMkLst>
          <pc:docMk/>
          <pc:sldMk cId="1695274904" sldId="287"/>
        </pc:sldMkLst>
      </pc:sldChg>
      <pc:sldChg chg="add del setBg">
        <pc:chgData name="Felicity Page" userId="f5bf5ff9cac893f2" providerId="LiveId" clId="{EE4DA721-78D0-477D-BA27-99CF4FC99005}" dt="2021-10-27T19:36:31.452" v="150" actId="47"/>
        <pc:sldMkLst>
          <pc:docMk/>
          <pc:sldMk cId="3633227391" sldId="289"/>
        </pc:sldMkLst>
      </pc:sldChg>
      <pc:sldChg chg="del">
        <pc:chgData name="Felicity Page" userId="f5bf5ff9cac893f2" providerId="LiveId" clId="{EE4DA721-78D0-477D-BA27-99CF4FC99005}" dt="2021-10-28T15:11:58.469" v="158" actId="47"/>
        <pc:sldMkLst>
          <pc:docMk/>
          <pc:sldMk cId="2105090506" sldId="291"/>
        </pc:sldMkLst>
      </pc:sldChg>
      <pc:sldChg chg="del">
        <pc:chgData name="Felicity Page" userId="f5bf5ff9cac893f2" providerId="LiveId" clId="{EE4DA721-78D0-477D-BA27-99CF4FC99005}" dt="2021-10-27T19:31:58.287" v="43" actId="47"/>
        <pc:sldMkLst>
          <pc:docMk/>
          <pc:sldMk cId="396125393" sldId="295"/>
        </pc:sldMkLst>
      </pc:sldChg>
      <pc:sldChg chg="del">
        <pc:chgData name="Felicity Page" userId="f5bf5ff9cac893f2" providerId="LiveId" clId="{EE4DA721-78D0-477D-BA27-99CF4FC99005}" dt="2021-10-28T15:12:12.761" v="159" actId="47"/>
        <pc:sldMkLst>
          <pc:docMk/>
          <pc:sldMk cId="824561445" sldId="297"/>
        </pc:sldMkLst>
      </pc:sldChg>
      <pc:sldChg chg="addSp modSp mod setBg">
        <pc:chgData name="Felicity Page" userId="f5bf5ff9cac893f2" providerId="LiveId" clId="{EE4DA721-78D0-477D-BA27-99CF4FC99005}" dt="2021-10-28T15:20:14.817" v="196" actId="26606"/>
        <pc:sldMkLst>
          <pc:docMk/>
          <pc:sldMk cId="1634614221" sldId="299"/>
        </pc:sldMkLst>
        <pc:spChg chg="add">
          <ac:chgData name="Felicity Page" userId="f5bf5ff9cac893f2" providerId="LiveId" clId="{EE4DA721-78D0-477D-BA27-99CF4FC99005}" dt="2021-10-28T15:20:14.817" v="196" actId="26606"/>
          <ac:spMkLst>
            <pc:docMk/>
            <pc:sldMk cId="1634614221" sldId="299"/>
            <ac:spMk id="73" creationId="{D4771268-CB57-404A-9271-370EB28F6090}"/>
          </ac:spMkLst>
        </pc:spChg>
        <pc:spChg chg="mod">
          <ac:chgData name="Felicity Page" userId="f5bf5ff9cac893f2" providerId="LiveId" clId="{EE4DA721-78D0-477D-BA27-99CF4FC99005}" dt="2021-10-28T15:20:14.817" v="196" actId="26606"/>
          <ac:spMkLst>
            <pc:docMk/>
            <pc:sldMk cId="1634614221" sldId="299"/>
            <ac:spMk id="20482" creationId="{36C193C0-768B-49D8-9127-29C426C96E61}"/>
          </ac:spMkLst>
        </pc:spChg>
        <pc:picChg chg="mod">
          <ac:chgData name="Felicity Page" userId="f5bf5ff9cac893f2" providerId="LiveId" clId="{EE4DA721-78D0-477D-BA27-99CF4FC99005}" dt="2021-10-28T15:20:14.817" v="196" actId="26606"/>
          <ac:picMkLst>
            <pc:docMk/>
            <pc:sldMk cId="1634614221" sldId="299"/>
            <ac:picMk id="20484" creationId="{1F644425-3B6D-4674-B613-F664722C89A9}"/>
          </ac:picMkLst>
        </pc:picChg>
      </pc:sldChg>
      <pc:sldChg chg="del">
        <pc:chgData name="Felicity Page" userId="f5bf5ff9cac893f2" providerId="LiveId" clId="{EE4DA721-78D0-477D-BA27-99CF4FC99005}" dt="2021-10-27T19:32:06.076" v="50" actId="47"/>
        <pc:sldMkLst>
          <pc:docMk/>
          <pc:sldMk cId="1044745334" sldId="301"/>
        </pc:sldMkLst>
      </pc:sldChg>
      <pc:sldChg chg="del">
        <pc:chgData name="Felicity Page" userId="f5bf5ff9cac893f2" providerId="LiveId" clId="{EE4DA721-78D0-477D-BA27-99CF4FC99005}" dt="2021-10-27T19:32:07.503" v="51" actId="47"/>
        <pc:sldMkLst>
          <pc:docMk/>
          <pc:sldMk cId="1972331303" sldId="302"/>
        </pc:sldMkLst>
      </pc:sldChg>
      <pc:sldChg chg="addSp delSp modSp mod">
        <pc:chgData name="Felicity Page" userId="f5bf5ff9cac893f2" providerId="LiveId" clId="{EE4DA721-78D0-477D-BA27-99CF4FC99005}" dt="2021-10-28T15:16:57.123" v="186" actId="26606"/>
        <pc:sldMkLst>
          <pc:docMk/>
          <pc:sldMk cId="92182199" sldId="304"/>
        </pc:sldMkLst>
        <pc:spChg chg="mod">
          <ac:chgData name="Felicity Page" userId="f5bf5ff9cac893f2" providerId="LiveId" clId="{EE4DA721-78D0-477D-BA27-99CF4FC99005}" dt="2021-10-28T15:16:57.123" v="186" actId="26606"/>
          <ac:spMkLst>
            <pc:docMk/>
            <pc:sldMk cId="92182199" sldId="304"/>
            <ac:spMk id="2" creationId="{CB33B3FC-0D45-4A5D-B564-A0A10E558819}"/>
          </ac:spMkLst>
        </pc:spChg>
        <pc:spChg chg="del">
          <ac:chgData name="Felicity Page" userId="f5bf5ff9cac893f2" providerId="LiveId" clId="{EE4DA721-78D0-477D-BA27-99CF4FC99005}" dt="2021-10-28T15:16:57.123" v="186" actId="26606"/>
          <ac:spMkLst>
            <pc:docMk/>
            <pc:sldMk cId="92182199" sldId="304"/>
            <ac:spMk id="3" creationId="{4FFB1191-9686-4F3D-8C47-079337D16588}"/>
          </ac:spMkLst>
        </pc:spChg>
        <pc:spChg chg="del">
          <ac:chgData name="Felicity Page" userId="f5bf5ff9cac893f2" providerId="LiveId" clId="{EE4DA721-78D0-477D-BA27-99CF4FC99005}" dt="2021-10-28T15:16:57.123" v="186" actId="26606"/>
          <ac:spMkLst>
            <pc:docMk/>
            <pc:sldMk cId="92182199" sldId="304"/>
            <ac:spMk id="20" creationId="{8D71EDA1-87BF-4D5D-AB79-F346FD19278A}"/>
          </ac:spMkLst>
        </pc:spChg>
        <pc:spChg chg="del">
          <ac:chgData name="Felicity Page" userId="f5bf5ff9cac893f2" providerId="LiveId" clId="{EE4DA721-78D0-477D-BA27-99CF4FC99005}" dt="2021-10-28T15:16:57.123" v="186" actId="26606"/>
          <ac:spMkLst>
            <pc:docMk/>
            <pc:sldMk cId="92182199" sldId="304"/>
            <ac:spMk id="21" creationId="{09588DA8-065E-4F6F-8EFD-43104AB2E0CF}"/>
          </ac:spMkLst>
        </pc:spChg>
        <pc:spChg chg="del">
          <ac:chgData name="Felicity Page" userId="f5bf5ff9cac893f2" providerId="LiveId" clId="{EE4DA721-78D0-477D-BA27-99CF4FC99005}" dt="2021-10-28T15:16:57.123" v="186" actId="26606"/>
          <ac:spMkLst>
            <pc:docMk/>
            <pc:sldMk cId="92182199" sldId="304"/>
            <ac:spMk id="22" creationId="{C4285719-470E-454C-AF62-8323075F1F5B}"/>
          </ac:spMkLst>
        </pc:spChg>
        <pc:spChg chg="del">
          <ac:chgData name="Felicity Page" userId="f5bf5ff9cac893f2" providerId="LiveId" clId="{EE4DA721-78D0-477D-BA27-99CF4FC99005}" dt="2021-10-28T15:16:57.123" v="186" actId="26606"/>
          <ac:spMkLst>
            <pc:docMk/>
            <pc:sldMk cId="92182199" sldId="304"/>
            <ac:spMk id="23" creationId="{CD9FE4EF-C4D8-49A0-B2FF-81D8DB7D8A24}"/>
          </ac:spMkLst>
        </pc:spChg>
        <pc:spChg chg="del">
          <ac:chgData name="Felicity Page" userId="f5bf5ff9cac893f2" providerId="LiveId" clId="{EE4DA721-78D0-477D-BA27-99CF4FC99005}" dt="2021-10-28T15:16:57.123" v="186" actId="26606"/>
          <ac:spMkLst>
            <pc:docMk/>
            <pc:sldMk cId="92182199" sldId="304"/>
            <ac:spMk id="24" creationId="{4300840D-0A0B-4512-BACA-B439D5B9C57C}"/>
          </ac:spMkLst>
        </pc:spChg>
        <pc:spChg chg="del">
          <ac:chgData name="Felicity Page" userId="f5bf5ff9cac893f2" providerId="LiveId" clId="{EE4DA721-78D0-477D-BA27-99CF4FC99005}" dt="2021-10-28T15:16:57.123" v="186" actId="26606"/>
          <ac:spMkLst>
            <pc:docMk/>
            <pc:sldMk cId="92182199" sldId="304"/>
            <ac:spMk id="25" creationId="{D2B78728-A580-49A7-84F9-6EF6F583ADE0}"/>
          </ac:spMkLst>
        </pc:spChg>
        <pc:spChg chg="del">
          <ac:chgData name="Felicity Page" userId="f5bf5ff9cac893f2" providerId="LiveId" clId="{EE4DA721-78D0-477D-BA27-99CF4FC99005}" dt="2021-10-28T15:16:57.123" v="186" actId="26606"/>
          <ac:spMkLst>
            <pc:docMk/>
            <pc:sldMk cId="92182199" sldId="304"/>
            <ac:spMk id="26" creationId="{38FAA1A1-D861-433F-88FA-1E9D6FD31D11}"/>
          </ac:spMkLst>
        </pc:spChg>
        <pc:spChg chg="add">
          <ac:chgData name="Felicity Page" userId="f5bf5ff9cac893f2" providerId="LiveId" clId="{EE4DA721-78D0-477D-BA27-99CF4FC99005}" dt="2021-10-28T15:16:57.123" v="186" actId="26606"/>
          <ac:spMkLst>
            <pc:docMk/>
            <pc:sldMk cId="92182199" sldId="304"/>
            <ac:spMk id="32" creationId="{B819A166-7571-4003-A6B8-B62034C3ED30}"/>
          </ac:spMkLst>
        </pc:spChg>
        <pc:graphicFrameChg chg="add">
          <ac:chgData name="Felicity Page" userId="f5bf5ff9cac893f2" providerId="LiveId" clId="{EE4DA721-78D0-477D-BA27-99CF4FC99005}" dt="2021-10-28T15:16:57.123" v="186" actId="26606"/>
          <ac:graphicFrameMkLst>
            <pc:docMk/>
            <pc:sldMk cId="92182199" sldId="304"/>
            <ac:graphicFrameMk id="28" creationId="{2F5D3EC5-59DC-4923-B3FB-BD21887DCDDE}"/>
          </ac:graphicFrameMkLst>
        </pc:graphicFrameChg>
      </pc:sldChg>
      <pc:sldChg chg="del">
        <pc:chgData name="Felicity Page" userId="f5bf5ff9cac893f2" providerId="LiveId" clId="{EE4DA721-78D0-477D-BA27-99CF4FC99005}" dt="2021-10-28T15:11:23.087" v="155" actId="47"/>
        <pc:sldMkLst>
          <pc:docMk/>
          <pc:sldMk cId="1810703254" sldId="305"/>
        </pc:sldMkLst>
      </pc:sldChg>
      <pc:sldChg chg="del">
        <pc:chgData name="Felicity Page" userId="f5bf5ff9cac893f2" providerId="LiveId" clId="{EE4DA721-78D0-477D-BA27-99CF4FC99005}" dt="2021-10-28T15:18:44.001" v="190" actId="47"/>
        <pc:sldMkLst>
          <pc:docMk/>
          <pc:sldMk cId="1784478934" sldId="309"/>
        </pc:sldMkLst>
      </pc:sldChg>
      <pc:sldChg chg="del">
        <pc:chgData name="Felicity Page" userId="f5bf5ff9cac893f2" providerId="LiveId" clId="{EE4DA721-78D0-477D-BA27-99CF4FC99005}" dt="2021-10-28T15:11:34.649" v="156" actId="47"/>
        <pc:sldMkLst>
          <pc:docMk/>
          <pc:sldMk cId="771483148" sldId="310"/>
        </pc:sldMkLst>
      </pc:sldChg>
      <pc:sldChg chg="del">
        <pc:chgData name="Felicity Page" userId="f5bf5ff9cac893f2" providerId="LiveId" clId="{EE4DA721-78D0-477D-BA27-99CF4FC99005}" dt="2021-10-28T15:19:12.503" v="191" actId="47"/>
        <pc:sldMkLst>
          <pc:docMk/>
          <pc:sldMk cId="1534672564" sldId="311"/>
        </pc:sldMkLst>
      </pc:sldChg>
      <pc:sldChg chg="del">
        <pc:chgData name="Felicity Page" userId="f5bf5ff9cac893f2" providerId="LiveId" clId="{EE4DA721-78D0-477D-BA27-99CF4FC99005}" dt="2021-10-28T15:11:11.619" v="154" actId="47"/>
        <pc:sldMkLst>
          <pc:docMk/>
          <pc:sldMk cId="1241420132" sldId="312"/>
        </pc:sldMkLst>
      </pc:sldChg>
      <pc:sldChg chg="del">
        <pc:chgData name="Felicity Page" userId="f5bf5ff9cac893f2" providerId="LiveId" clId="{EE4DA721-78D0-477D-BA27-99CF4FC99005}" dt="2021-10-28T15:17:17.365" v="187" actId="47"/>
        <pc:sldMkLst>
          <pc:docMk/>
          <pc:sldMk cId="2625641127" sldId="323"/>
        </pc:sldMkLst>
      </pc:sldChg>
      <pc:sldChg chg="del">
        <pc:chgData name="Felicity Page" userId="f5bf5ff9cac893f2" providerId="LiveId" clId="{EE4DA721-78D0-477D-BA27-99CF4FC99005}" dt="2021-10-27T19:31:51.771" v="38" actId="47"/>
        <pc:sldMkLst>
          <pc:docMk/>
          <pc:sldMk cId="2212486048" sldId="330"/>
        </pc:sldMkLst>
      </pc:sldChg>
      <pc:sldChg chg="del">
        <pc:chgData name="Felicity Page" userId="f5bf5ff9cac893f2" providerId="LiveId" clId="{EE4DA721-78D0-477D-BA27-99CF4FC99005}" dt="2021-10-27T19:31:55.568" v="41" actId="47"/>
        <pc:sldMkLst>
          <pc:docMk/>
          <pc:sldMk cId="421352092" sldId="331"/>
        </pc:sldMkLst>
      </pc:sldChg>
      <pc:sldChg chg="del">
        <pc:chgData name="Felicity Page" userId="f5bf5ff9cac893f2" providerId="LiveId" clId="{EE4DA721-78D0-477D-BA27-99CF4FC99005}" dt="2021-10-27T19:31:59.944" v="45" actId="47"/>
        <pc:sldMkLst>
          <pc:docMk/>
          <pc:sldMk cId="0" sldId="332"/>
        </pc:sldMkLst>
      </pc:sldChg>
      <pc:sldChg chg="del">
        <pc:chgData name="Felicity Page" userId="f5bf5ff9cac893f2" providerId="LiveId" clId="{EE4DA721-78D0-477D-BA27-99CF4FC99005}" dt="2021-10-27T19:32:05.059" v="49" actId="47"/>
        <pc:sldMkLst>
          <pc:docMk/>
          <pc:sldMk cId="3878649165" sldId="333"/>
        </pc:sldMkLst>
      </pc:sldChg>
      <pc:sldChg chg="del">
        <pc:chgData name="Felicity Page" userId="f5bf5ff9cac893f2" providerId="LiveId" clId="{EE4DA721-78D0-477D-BA27-99CF4FC99005}" dt="2021-10-27T19:32:13.908" v="55" actId="47"/>
        <pc:sldMkLst>
          <pc:docMk/>
          <pc:sldMk cId="2554089280" sldId="334"/>
        </pc:sldMkLst>
      </pc:sldChg>
      <pc:sldChg chg="del">
        <pc:chgData name="Felicity Page" userId="f5bf5ff9cac893f2" providerId="LiveId" clId="{EE4DA721-78D0-477D-BA27-99CF4FC99005}" dt="2021-10-27T19:32:16.096" v="56" actId="47"/>
        <pc:sldMkLst>
          <pc:docMk/>
          <pc:sldMk cId="2700157292" sldId="335"/>
        </pc:sldMkLst>
      </pc:sldChg>
      <pc:sldChg chg="del">
        <pc:chgData name="Felicity Page" userId="f5bf5ff9cac893f2" providerId="LiveId" clId="{EE4DA721-78D0-477D-BA27-99CF4FC99005}" dt="2021-10-27T19:32:18.262" v="58" actId="47"/>
        <pc:sldMkLst>
          <pc:docMk/>
          <pc:sldMk cId="3383575557" sldId="336"/>
        </pc:sldMkLst>
      </pc:sldChg>
      <pc:sldChg chg="ord">
        <pc:chgData name="Felicity Page" userId="f5bf5ff9cac893f2" providerId="LiveId" clId="{EE4DA721-78D0-477D-BA27-99CF4FC99005}" dt="2021-10-28T15:12:34.458" v="164"/>
        <pc:sldMkLst>
          <pc:docMk/>
          <pc:sldMk cId="0" sldId="342"/>
        </pc:sldMkLst>
      </pc:sldChg>
      <pc:sldChg chg="del">
        <pc:chgData name="Felicity Page" userId="f5bf5ff9cac893f2" providerId="LiveId" clId="{EE4DA721-78D0-477D-BA27-99CF4FC99005}" dt="2021-10-28T15:18:35.593" v="188" actId="47"/>
        <pc:sldMkLst>
          <pc:docMk/>
          <pc:sldMk cId="0" sldId="345"/>
        </pc:sldMkLst>
      </pc:sldChg>
      <pc:sldChg chg="del">
        <pc:chgData name="Felicity Page" userId="f5bf5ff9cac893f2" providerId="LiveId" clId="{EE4DA721-78D0-477D-BA27-99CF4FC99005}" dt="2021-10-28T15:23:13.710" v="213" actId="47"/>
        <pc:sldMkLst>
          <pc:docMk/>
          <pc:sldMk cId="0" sldId="347"/>
        </pc:sldMkLst>
      </pc:sldChg>
      <pc:sldChg chg="del">
        <pc:chgData name="Felicity Page" userId="f5bf5ff9cac893f2" providerId="LiveId" clId="{EE4DA721-78D0-477D-BA27-99CF4FC99005}" dt="2021-10-28T15:18:41.151" v="189" actId="47"/>
        <pc:sldMkLst>
          <pc:docMk/>
          <pc:sldMk cId="0" sldId="348"/>
        </pc:sldMkLst>
      </pc:sldChg>
      <pc:sldChg chg="addSp modSp mod setBg setClrOvrMap">
        <pc:chgData name="Felicity Page" userId="f5bf5ff9cac893f2" providerId="LiveId" clId="{EE4DA721-78D0-477D-BA27-99CF4FC99005}" dt="2021-10-28T15:19:31.250" v="193" actId="26606"/>
        <pc:sldMkLst>
          <pc:docMk/>
          <pc:sldMk cId="0" sldId="356"/>
        </pc:sldMkLst>
        <pc:spChg chg="add">
          <ac:chgData name="Felicity Page" userId="f5bf5ff9cac893f2" providerId="LiveId" clId="{EE4DA721-78D0-477D-BA27-99CF4FC99005}" dt="2021-10-28T15:19:31.250" v="193" actId="26606"/>
          <ac:spMkLst>
            <pc:docMk/>
            <pc:sldMk cId="0" sldId="356"/>
            <ac:spMk id="74" creationId="{68A4132F-DEC6-4332-A00C-A11AD4519B6C}"/>
          </ac:spMkLst>
        </pc:spChg>
        <pc:spChg chg="add">
          <ac:chgData name="Felicity Page" userId="f5bf5ff9cac893f2" providerId="LiveId" clId="{EE4DA721-78D0-477D-BA27-99CF4FC99005}" dt="2021-10-28T15:19:31.250" v="193" actId="26606"/>
          <ac:spMkLst>
            <pc:docMk/>
            <pc:sldMk cId="0" sldId="356"/>
            <ac:spMk id="76" creationId="{64965EAE-E41A-435F-B993-07E824B6C977}"/>
          </ac:spMkLst>
        </pc:spChg>
        <pc:spChg chg="add">
          <ac:chgData name="Felicity Page" userId="f5bf5ff9cac893f2" providerId="LiveId" clId="{EE4DA721-78D0-477D-BA27-99CF4FC99005}" dt="2021-10-28T15:19:31.250" v="193" actId="26606"/>
          <ac:spMkLst>
            <pc:docMk/>
            <pc:sldMk cId="0" sldId="356"/>
            <ac:spMk id="78" creationId="{152F8994-E6D4-4311-9548-C3607BC43645}"/>
          </ac:spMkLst>
        </pc:spChg>
        <pc:spChg chg="mod ord">
          <ac:chgData name="Felicity Page" userId="f5bf5ff9cac893f2" providerId="LiveId" clId="{EE4DA721-78D0-477D-BA27-99CF4FC99005}" dt="2021-10-28T15:19:31.250" v="193" actId="26606"/>
          <ac:spMkLst>
            <pc:docMk/>
            <pc:sldMk cId="0" sldId="356"/>
            <ac:spMk id="10242" creationId="{0D8C1444-F51A-4655-BA6D-629BA4D5262C}"/>
          </ac:spMkLst>
        </pc:spChg>
        <pc:spChg chg="mod">
          <ac:chgData name="Felicity Page" userId="f5bf5ff9cac893f2" providerId="LiveId" clId="{EE4DA721-78D0-477D-BA27-99CF4FC99005}" dt="2021-10-28T15:19:31.250" v="193" actId="26606"/>
          <ac:spMkLst>
            <pc:docMk/>
            <pc:sldMk cId="0" sldId="356"/>
            <ac:spMk id="16387" creationId="{6EEFA626-F04B-4387-8B64-21B3B4A64C89}"/>
          </ac:spMkLst>
        </pc:spChg>
        <pc:picChg chg="mod">
          <ac:chgData name="Felicity Page" userId="f5bf5ff9cac893f2" providerId="LiveId" clId="{EE4DA721-78D0-477D-BA27-99CF4FC99005}" dt="2021-10-28T15:19:31.250" v="193" actId="26606"/>
          <ac:picMkLst>
            <pc:docMk/>
            <pc:sldMk cId="0" sldId="356"/>
            <ac:picMk id="16388" creationId="{AF98FC0F-FFA1-4973-BD2B-5BEB22A8C9A9}"/>
          </ac:picMkLst>
        </pc:picChg>
      </pc:sldChg>
      <pc:sldChg chg="del">
        <pc:chgData name="Felicity Page" userId="f5bf5ff9cac893f2" providerId="LiveId" clId="{EE4DA721-78D0-477D-BA27-99CF4FC99005}" dt="2021-10-28T15:19:41.794" v="194" actId="47"/>
        <pc:sldMkLst>
          <pc:docMk/>
          <pc:sldMk cId="3491739627" sldId="363"/>
        </pc:sldMkLst>
      </pc:sldChg>
      <pc:sldChg chg="ord">
        <pc:chgData name="Felicity Page" userId="f5bf5ff9cac893f2" providerId="LiveId" clId="{EE4DA721-78D0-477D-BA27-99CF4FC99005}" dt="2021-10-28T15:22:50.080" v="211"/>
        <pc:sldMkLst>
          <pc:docMk/>
          <pc:sldMk cId="1520685549" sldId="387"/>
        </pc:sldMkLst>
      </pc:sldChg>
      <pc:sldChg chg="modSp mod">
        <pc:chgData name="Felicity Page" userId="f5bf5ff9cac893f2" providerId="LiveId" clId="{EE4DA721-78D0-477D-BA27-99CF4FC99005}" dt="2021-10-27T18:23:40.116" v="0" actId="1076"/>
        <pc:sldMkLst>
          <pc:docMk/>
          <pc:sldMk cId="0" sldId="407"/>
        </pc:sldMkLst>
        <pc:graphicFrameChg chg="mod">
          <ac:chgData name="Felicity Page" userId="f5bf5ff9cac893f2" providerId="LiveId" clId="{EE4DA721-78D0-477D-BA27-99CF4FC99005}" dt="2021-10-27T18:23:40.116" v="0" actId="1076"/>
          <ac:graphicFrameMkLst>
            <pc:docMk/>
            <pc:sldMk cId="0" sldId="407"/>
            <ac:graphicFrameMk id="25636" creationId="{83468644-38AD-496B-91CB-1895B03BE248}"/>
          </ac:graphicFrameMkLst>
        </pc:graphicFrameChg>
      </pc:sldChg>
      <pc:sldChg chg="del">
        <pc:chgData name="Felicity Page" userId="f5bf5ff9cac893f2" providerId="LiveId" clId="{EE4DA721-78D0-477D-BA27-99CF4FC99005}" dt="2021-10-28T15:23:16.902" v="214" actId="47"/>
        <pc:sldMkLst>
          <pc:docMk/>
          <pc:sldMk cId="0" sldId="414"/>
        </pc:sldMkLst>
      </pc:sldChg>
      <pc:sldChg chg="del">
        <pc:chgData name="Felicity Page" userId="f5bf5ff9cac893f2" providerId="LiveId" clId="{EE4DA721-78D0-477D-BA27-99CF4FC99005}" dt="2021-10-27T19:34:38.370" v="117" actId="47"/>
        <pc:sldMkLst>
          <pc:docMk/>
          <pc:sldMk cId="0" sldId="419"/>
        </pc:sldMkLst>
      </pc:sldChg>
      <pc:sldChg chg="del">
        <pc:chgData name="Felicity Page" userId="f5bf5ff9cac893f2" providerId="LiveId" clId="{EE4DA721-78D0-477D-BA27-99CF4FC99005}" dt="2021-10-28T15:23:26.139" v="215" actId="47"/>
        <pc:sldMkLst>
          <pc:docMk/>
          <pc:sldMk cId="0" sldId="420"/>
        </pc:sldMkLst>
      </pc:sldChg>
      <pc:sldChg chg="del">
        <pc:chgData name="Felicity Page" userId="f5bf5ff9cac893f2" providerId="LiveId" clId="{EE4DA721-78D0-477D-BA27-99CF4FC99005}" dt="2021-10-28T15:23:10.956" v="212" actId="47"/>
        <pc:sldMkLst>
          <pc:docMk/>
          <pc:sldMk cId="0" sldId="421"/>
        </pc:sldMkLst>
      </pc:sldChg>
      <pc:sldChg chg="new del">
        <pc:chgData name="Felicity Page" userId="f5bf5ff9cac893f2" providerId="LiveId" clId="{EE4DA721-78D0-477D-BA27-99CF4FC99005}" dt="2021-10-27T19:34:50.117" v="118" actId="47"/>
        <pc:sldMkLst>
          <pc:docMk/>
          <pc:sldMk cId="1556786878" sldId="428"/>
        </pc:sldMkLst>
      </pc:sldChg>
      <pc:sldChg chg="addSp delSp modSp add mod setBg delDesignElem">
        <pc:chgData name="Felicity Page" userId="f5bf5ff9cac893f2" providerId="LiveId" clId="{EE4DA721-78D0-477D-BA27-99CF4FC99005}" dt="2021-10-27T19:35:01.251" v="120" actId="26606"/>
        <pc:sldMkLst>
          <pc:docMk/>
          <pc:sldMk cId="3667122454" sldId="429"/>
        </pc:sldMkLst>
        <pc:spChg chg="mod">
          <ac:chgData name="Felicity Page" userId="f5bf5ff9cac893f2" providerId="LiveId" clId="{EE4DA721-78D0-477D-BA27-99CF4FC99005}" dt="2021-10-27T19:35:01.251" v="120" actId="26606"/>
          <ac:spMkLst>
            <pc:docMk/>
            <pc:sldMk cId="3667122454" sldId="429"/>
            <ac:spMk id="3" creationId="{023C4E21-A83A-4A00-AAEA-95C0A49C718B}"/>
          </ac:spMkLst>
        </pc:spChg>
        <pc:spChg chg="add">
          <ac:chgData name="Felicity Page" userId="f5bf5ff9cac893f2" providerId="LiveId" clId="{EE4DA721-78D0-477D-BA27-99CF4FC99005}" dt="2021-10-27T19:35:01.251" v="120" actId="26606"/>
          <ac:spMkLst>
            <pc:docMk/>
            <pc:sldMk cId="3667122454" sldId="429"/>
            <ac:spMk id="10" creationId="{4038CB10-1F5C-4D54-9DF7-12586DE5B007}"/>
          </ac:spMkLst>
        </pc:spChg>
        <pc:spChg chg="add">
          <ac:chgData name="Felicity Page" userId="f5bf5ff9cac893f2" providerId="LiveId" clId="{EE4DA721-78D0-477D-BA27-99CF4FC99005}" dt="2021-10-27T19:35:01.251" v="120" actId="26606"/>
          <ac:spMkLst>
            <pc:docMk/>
            <pc:sldMk cId="3667122454" sldId="429"/>
            <ac:spMk id="12" creationId="{73ED6512-6858-4552-B699-9A97FE9A4EA2}"/>
          </ac:spMkLst>
        </pc:spChg>
        <pc:spChg chg="del">
          <ac:chgData name="Felicity Page" userId="f5bf5ff9cac893f2" providerId="LiveId" clId="{EE4DA721-78D0-477D-BA27-99CF4FC99005}" dt="2021-10-27T19:21:42.946" v="35"/>
          <ac:spMkLst>
            <pc:docMk/>
            <pc:sldMk cId="3667122454" sldId="429"/>
            <ac:spMk id="22" creationId="{4038CB10-1F5C-4D54-9DF7-12586DE5B007}"/>
          </ac:spMkLst>
        </pc:spChg>
        <pc:spChg chg="del">
          <ac:chgData name="Felicity Page" userId="f5bf5ff9cac893f2" providerId="LiveId" clId="{EE4DA721-78D0-477D-BA27-99CF4FC99005}" dt="2021-10-27T19:21:42.946" v="35"/>
          <ac:spMkLst>
            <pc:docMk/>
            <pc:sldMk cId="3667122454" sldId="429"/>
            <ac:spMk id="24" creationId="{73ED6512-6858-4552-B699-9A97FE9A4EA2}"/>
          </ac:spMkLst>
        </pc:spChg>
        <pc:picChg chg="mod">
          <ac:chgData name="Felicity Page" userId="f5bf5ff9cac893f2" providerId="LiveId" clId="{EE4DA721-78D0-477D-BA27-99CF4FC99005}" dt="2021-10-27T19:35:01.251" v="120" actId="26606"/>
          <ac:picMkLst>
            <pc:docMk/>
            <pc:sldMk cId="3667122454" sldId="429"/>
            <ac:picMk id="5" creationId="{57C6AE7B-4DCA-4210-A41E-2F0C16E90AB5}"/>
          </ac:picMkLst>
        </pc:picChg>
      </pc:sldChg>
      <pc:sldChg chg="addSp delSp modSp add mod setBg delDesignElem">
        <pc:chgData name="Felicity Page" userId="f5bf5ff9cac893f2" providerId="LiveId" clId="{EE4DA721-78D0-477D-BA27-99CF4FC99005}" dt="2021-10-27T19:34:57.686" v="119" actId="26606"/>
        <pc:sldMkLst>
          <pc:docMk/>
          <pc:sldMk cId="882446071" sldId="430"/>
        </pc:sldMkLst>
        <pc:spChg chg="mod">
          <ac:chgData name="Felicity Page" userId="f5bf5ff9cac893f2" providerId="LiveId" clId="{EE4DA721-78D0-477D-BA27-99CF4FC99005}" dt="2021-10-27T19:34:57.686" v="119" actId="26606"/>
          <ac:spMkLst>
            <pc:docMk/>
            <pc:sldMk cId="882446071" sldId="430"/>
            <ac:spMk id="2" creationId="{A266A2C8-3B48-4FA6-8ABF-2CFE84F073FF}"/>
          </ac:spMkLst>
        </pc:spChg>
        <pc:spChg chg="mod">
          <ac:chgData name="Felicity Page" userId="f5bf5ff9cac893f2" providerId="LiveId" clId="{EE4DA721-78D0-477D-BA27-99CF4FC99005}" dt="2021-10-27T19:34:57.686" v="119" actId="26606"/>
          <ac:spMkLst>
            <pc:docMk/>
            <pc:sldMk cId="882446071" sldId="430"/>
            <ac:spMk id="3" creationId="{663205C6-6AFA-48C5-A2D3-6331B6F8E7C8}"/>
          </ac:spMkLst>
        </pc:spChg>
        <pc:spChg chg="add">
          <ac:chgData name="Felicity Page" userId="f5bf5ff9cac893f2" providerId="LiveId" clId="{EE4DA721-78D0-477D-BA27-99CF4FC99005}" dt="2021-10-27T19:34:57.686" v="119" actId="26606"/>
          <ac:spMkLst>
            <pc:docMk/>
            <pc:sldMk cId="882446071" sldId="430"/>
            <ac:spMk id="7" creationId="{F13C74B1-5B17-4795-BED0-7140497B445A}"/>
          </ac:spMkLst>
        </pc:spChg>
        <pc:spChg chg="add">
          <ac:chgData name="Felicity Page" userId="f5bf5ff9cac893f2" providerId="LiveId" clId="{EE4DA721-78D0-477D-BA27-99CF4FC99005}" dt="2021-10-27T19:34:57.686" v="119" actId="26606"/>
          <ac:spMkLst>
            <pc:docMk/>
            <pc:sldMk cId="882446071" sldId="430"/>
            <ac:spMk id="8" creationId="{D4974D33-8DC5-464E-8C6D-BE58F0669C17}"/>
          </ac:spMkLst>
        </pc:spChg>
        <pc:spChg chg="del">
          <ac:chgData name="Felicity Page" userId="f5bf5ff9cac893f2" providerId="LiveId" clId="{EE4DA721-78D0-477D-BA27-99CF4FC99005}" dt="2021-10-27T19:21:42.946" v="35"/>
          <ac:spMkLst>
            <pc:docMk/>
            <pc:sldMk cId="882446071" sldId="430"/>
            <ac:spMk id="10" creationId="{4038CB10-1F5C-4D54-9DF7-12586DE5B007}"/>
          </ac:spMkLst>
        </pc:spChg>
        <pc:spChg chg="del">
          <ac:chgData name="Felicity Page" userId="f5bf5ff9cac893f2" providerId="LiveId" clId="{EE4DA721-78D0-477D-BA27-99CF4FC99005}" dt="2021-10-27T19:21:42.946" v="35"/>
          <ac:spMkLst>
            <pc:docMk/>
            <pc:sldMk cId="882446071" sldId="430"/>
            <ac:spMk id="12" creationId="{73ED6512-6858-4552-B699-9A97FE9A4EA2}"/>
          </ac:spMkLst>
        </pc:spChg>
        <pc:picChg chg="mod ord">
          <ac:chgData name="Felicity Page" userId="f5bf5ff9cac893f2" providerId="LiveId" clId="{EE4DA721-78D0-477D-BA27-99CF4FC99005}" dt="2021-10-27T19:34:57.686" v="119" actId="26606"/>
          <ac:picMkLst>
            <pc:docMk/>
            <pc:sldMk cId="882446071" sldId="430"/>
            <ac:picMk id="5" creationId="{15EA23FD-43B5-4B71-B389-6A3742A83FCE}"/>
          </ac:picMkLst>
        </pc:picChg>
      </pc:sldChg>
      <pc:sldChg chg="addSp delSp add mod setBg delDesignElem">
        <pc:chgData name="Felicity Page" userId="f5bf5ff9cac893f2" providerId="LiveId" clId="{EE4DA721-78D0-477D-BA27-99CF4FC99005}" dt="2021-10-27T19:35:04.725" v="121" actId="26606"/>
        <pc:sldMkLst>
          <pc:docMk/>
          <pc:sldMk cId="2698647616" sldId="431"/>
        </pc:sldMkLst>
        <pc:spChg chg="add">
          <ac:chgData name="Felicity Page" userId="f5bf5ff9cac893f2" providerId="LiveId" clId="{EE4DA721-78D0-477D-BA27-99CF4FC99005}" dt="2021-10-27T19:35:04.725" v="121" actId="26606"/>
          <ac:spMkLst>
            <pc:docMk/>
            <pc:sldMk cId="2698647616" sldId="431"/>
            <ac:spMk id="10" creationId="{4038CB10-1F5C-4D54-9DF7-12586DE5B007}"/>
          </ac:spMkLst>
        </pc:spChg>
        <pc:spChg chg="add">
          <ac:chgData name="Felicity Page" userId="f5bf5ff9cac893f2" providerId="LiveId" clId="{EE4DA721-78D0-477D-BA27-99CF4FC99005}" dt="2021-10-27T19:35:04.725" v="121" actId="26606"/>
          <ac:spMkLst>
            <pc:docMk/>
            <pc:sldMk cId="2698647616" sldId="431"/>
            <ac:spMk id="12" creationId="{73ED6512-6858-4552-B699-9A97FE9A4EA2}"/>
          </ac:spMkLst>
        </pc:spChg>
        <pc:spChg chg="del">
          <ac:chgData name="Felicity Page" userId="f5bf5ff9cac893f2" providerId="LiveId" clId="{EE4DA721-78D0-477D-BA27-99CF4FC99005}" dt="2021-10-27T19:21:42.946" v="35"/>
          <ac:spMkLst>
            <pc:docMk/>
            <pc:sldMk cId="2698647616" sldId="431"/>
            <ac:spMk id="21" creationId="{4038CB10-1F5C-4D54-9DF7-12586DE5B007}"/>
          </ac:spMkLst>
        </pc:spChg>
        <pc:spChg chg="del">
          <ac:chgData name="Felicity Page" userId="f5bf5ff9cac893f2" providerId="LiveId" clId="{EE4DA721-78D0-477D-BA27-99CF4FC99005}" dt="2021-10-27T19:21:42.946" v="35"/>
          <ac:spMkLst>
            <pc:docMk/>
            <pc:sldMk cId="2698647616" sldId="431"/>
            <ac:spMk id="23" creationId="{73ED6512-6858-4552-B699-9A97FE9A4EA2}"/>
          </ac:spMkLst>
        </pc:spChg>
      </pc:sldChg>
      <pc:sldChg chg="addSp delSp modSp add mod setBg delDesignElem">
        <pc:chgData name="Felicity Page" userId="f5bf5ff9cac893f2" providerId="LiveId" clId="{EE4DA721-78D0-477D-BA27-99CF4FC99005}" dt="2021-10-27T19:35:07.264" v="122" actId="26606"/>
        <pc:sldMkLst>
          <pc:docMk/>
          <pc:sldMk cId="1324555443" sldId="432"/>
        </pc:sldMkLst>
        <pc:spChg chg="mod">
          <ac:chgData name="Felicity Page" userId="f5bf5ff9cac893f2" providerId="LiveId" clId="{EE4DA721-78D0-477D-BA27-99CF4FC99005}" dt="2021-10-27T19:35:07.264" v="122" actId="26606"/>
          <ac:spMkLst>
            <pc:docMk/>
            <pc:sldMk cId="1324555443" sldId="432"/>
            <ac:spMk id="2" creationId="{114C6A6E-FD1E-4420-AF73-1C980B263135}"/>
          </ac:spMkLst>
        </pc:spChg>
        <pc:spChg chg="mod ord">
          <ac:chgData name="Felicity Page" userId="f5bf5ff9cac893f2" providerId="LiveId" clId="{EE4DA721-78D0-477D-BA27-99CF4FC99005}" dt="2021-10-27T19:35:07.264" v="122" actId="26606"/>
          <ac:spMkLst>
            <pc:docMk/>
            <pc:sldMk cId="1324555443" sldId="432"/>
            <ac:spMk id="3" creationId="{68673690-3FD2-4458-908A-736341E2B46D}"/>
          </ac:spMkLst>
        </pc:spChg>
        <pc:spChg chg="add">
          <ac:chgData name="Felicity Page" userId="f5bf5ff9cac893f2" providerId="LiveId" clId="{EE4DA721-78D0-477D-BA27-99CF4FC99005}" dt="2021-10-27T19:35:07.264" v="122" actId="26606"/>
          <ac:spMkLst>
            <pc:docMk/>
            <pc:sldMk cId="1324555443" sldId="432"/>
            <ac:spMk id="10" creationId="{4038CB10-1F5C-4D54-9DF7-12586DE5B007}"/>
          </ac:spMkLst>
        </pc:spChg>
        <pc:spChg chg="add">
          <ac:chgData name="Felicity Page" userId="f5bf5ff9cac893f2" providerId="LiveId" clId="{EE4DA721-78D0-477D-BA27-99CF4FC99005}" dt="2021-10-27T19:35:07.264" v="122" actId="26606"/>
          <ac:spMkLst>
            <pc:docMk/>
            <pc:sldMk cId="1324555443" sldId="432"/>
            <ac:spMk id="12" creationId="{73ED6512-6858-4552-B699-9A97FE9A4EA2}"/>
          </ac:spMkLst>
        </pc:spChg>
        <pc:spChg chg="del">
          <ac:chgData name="Felicity Page" userId="f5bf5ff9cac893f2" providerId="LiveId" clId="{EE4DA721-78D0-477D-BA27-99CF4FC99005}" dt="2021-10-27T19:21:42.946" v="35"/>
          <ac:spMkLst>
            <pc:docMk/>
            <pc:sldMk cId="1324555443" sldId="432"/>
            <ac:spMk id="18" creationId="{CF62D2A7-8207-488C-9F46-316BA81A16C8}"/>
          </ac:spMkLst>
        </pc:spChg>
        <pc:picChg chg="mod">
          <ac:chgData name="Felicity Page" userId="f5bf5ff9cac893f2" providerId="LiveId" clId="{EE4DA721-78D0-477D-BA27-99CF4FC99005}" dt="2021-10-27T19:35:07.264" v="122" actId="26606"/>
          <ac:picMkLst>
            <pc:docMk/>
            <pc:sldMk cId="1324555443" sldId="432"/>
            <ac:picMk id="5" creationId="{99327F18-E812-4725-AEEF-4D16D6057C34}"/>
          </ac:picMkLst>
        </pc:picChg>
      </pc:sldChg>
      <pc:sldChg chg="addSp delSp modSp add mod setBg delDesignElem">
        <pc:chgData name="Felicity Page" userId="f5bf5ff9cac893f2" providerId="LiveId" clId="{EE4DA721-78D0-477D-BA27-99CF4FC99005}" dt="2021-10-27T19:35:09.796" v="123" actId="26606"/>
        <pc:sldMkLst>
          <pc:docMk/>
          <pc:sldMk cId="1482592458" sldId="433"/>
        </pc:sldMkLst>
        <pc:spChg chg="add">
          <ac:chgData name="Felicity Page" userId="f5bf5ff9cac893f2" providerId="LiveId" clId="{EE4DA721-78D0-477D-BA27-99CF4FC99005}" dt="2021-10-27T19:35:09.796" v="123" actId="26606"/>
          <ac:spMkLst>
            <pc:docMk/>
            <pc:sldMk cId="1482592458" sldId="433"/>
            <ac:spMk id="10" creationId="{4038CB10-1F5C-4D54-9DF7-12586DE5B007}"/>
          </ac:spMkLst>
        </pc:spChg>
        <pc:spChg chg="add">
          <ac:chgData name="Felicity Page" userId="f5bf5ff9cac893f2" providerId="LiveId" clId="{EE4DA721-78D0-477D-BA27-99CF4FC99005}" dt="2021-10-27T19:35:09.796" v="123" actId="26606"/>
          <ac:spMkLst>
            <pc:docMk/>
            <pc:sldMk cId="1482592458" sldId="433"/>
            <ac:spMk id="12" creationId="{73ED6512-6858-4552-B699-9A97FE9A4EA2}"/>
          </ac:spMkLst>
        </pc:spChg>
        <pc:spChg chg="del">
          <ac:chgData name="Felicity Page" userId="f5bf5ff9cac893f2" providerId="LiveId" clId="{EE4DA721-78D0-477D-BA27-99CF4FC99005}" dt="2021-10-27T19:21:42.946" v="35"/>
          <ac:spMkLst>
            <pc:docMk/>
            <pc:sldMk cId="1482592458" sldId="433"/>
            <ac:spMk id="23" creationId="{4038CB10-1F5C-4D54-9DF7-12586DE5B007}"/>
          </ac:spMkLst>
        </pc:spChg>
        <pc:spChg chg="del">
          <ac:chgData name="Felicity Page" userId="f5bf5ff9cac893f2" providerId="LiveId" clId="{EE4DA721-78D0-477D-BA27-99CF4FC99005}" dt="2021-10-27T19:21:42.946" v="35"/>
          <ac:spMkLst>
            <pc:docMk/>
            <pc:sldMk cId="1482592458" sldId="433"/>
            <ac:spMk id="25" creationId="{73ED6512-6858-4552-B699-9A97FE9A4EA2}"/>
          </ac:spMkLst>
        </pc:spChg>
        <pc:picChg chg="mod">
          <ac:chgData name="Felicity Page" userId="f5bf5ff9cac893f2" providerId="LiveId" clId="{EE4DA721-78D0-477D-BA27-99CF4FC99005}" dt="2021-10-27T19:35:09.796" v="123" actId="26606"/>
          <ac:picMkLst>
            <pc:docMk/>
            <pc:sldMk cId="1482592458" sldId="433"/>
            <ac:picMk id="5" creationId="{C0A5947C-9BA9-4F67-8C7F-4706BC4761AE}"/>
          </ac:picMkLst>
        </pc:picChg>
      </pc:sldChg>
      <pc:sldChg chg="addSp delSp modSp add mod setBg delDesignElem">
        <pc:chgData name="Felicity Page" userId="f5bf5ff9cac893f2" providerId="LiveId" clId="{EE4DA721-78D0-477D-BA27-99CF4FC99005}" dt="2021-10-27T19:35:16.145" v="124" actId="26606"/>
        <pc:sldMkLst>
          <pc:docMk/>
          <pc:sldMk cId="1445514581" sldId="434"/>
        </pc:sldMkLst>
        <pc:spChg chg="mod">
          <ac:chgData name="Felicity Page" userId="f5bf5ff9cac893f2" providerId="LiveId" clId="{EE4DA721-78D0-477D-BA27-99CF4FC99005}" dt="2021-10-27T19:35:16.145" v="124" actId="26606"/>
          <ac:spMkLst>
            <pc:docMk/>
            <pc:sldMk cId="1445514581" sldId="434"/>
            <ac:spMk id="2" creationId="{84C1D897-5179-4783-ADBA-13FF450E46E3}"/>
          </ac:spMkLst>
        </pc:spChg>
        <pc:spChg chg="mod">
          <ac:chgData name="Felicity Page" userId="f5bf5ff9cac893f2" providerId="LiveId" clId="{EE4DA721-78D0-477D-BA27-99CF4FC99005}" dt="2021-10-27T19:35:16.145" v="124" actId="26606"/>
          <ac:spMkLst>
            <pc:docMk/>
            <pc:sldMk cId="1445514581" sldId="434"/>
            <ac:spMk id="15" creationId="{EF1B5B1D-60F2-4662-9CA9-9C476CD4803A}"/>
          </ac:spMkLst>
        </pc:spChg>
        <pc:spChg chg="add">
          <ac:chgData name="Felicity Page" userId="f5bf5ff9cac893f2" providerId="LiveId" clId="{EE4DA721-78D0-477D-BA27-99CF4FC99005}" dt="2021-10-27T19:35:16.145" v="124" actId="26606"/>
          <ac:spMkLst>
            <pc:docMk/>
            <pc:sldMk cId="1445514581" sldId="434"/>
            <ac:spMk id="20" creationId="{36D30126-6314-4A93-B27E-5C66CF781924}"/>
          </ac:spMkLst>
        </pc:spChg>
        <pc:spChg chg="del">
          <ac:chgData name="Felicity Page" userId="f5bf5ff9cac893f2" providerId="LiveId" clId="{EE4DA721-78D0-477D-BA27-99CF4FC99005}" dt="2021-10-27T19:21:42.946" v="35"/>
          <ac:spMkLst>
            <pc:docMk/>
            <pc:sldMk cId="1445514581" sldId="434"/>
            <ac:spMk id="21" creationId="{F4C0B10B-D2C4-4A54-AFAD-3D27DF88BB37}"/>
          </ac:spMkLst>
        </pc:spChg>
        <pc:spChg chg="add">
          <ac:chgData name="Felicity Page" userId="f5bf5ff9cac893f2" providerId="LiveId" clId="{EE4DA721-78D0-477D-BA27-99CF4FC99005}" dt="2021-10-27T19:35:16.145" v="124" actId="26606"/>
          <ac:spMkLst>
            <pc:docMk/>
            <pc:sldMk cId="1445514581" sldId="434"/>
            <ac:spMk id="22" creationId="{4038CB10-1F5C-4D54-9DF7-12586DE5B007}"/>
          </ac:spMkLst>
        </pc:spChg>
        <pc:spChg chg="add">
          <ac:chgData name="Felicity Page" userId="f5bf5ff9cac893f2" providerId="LiveId" clId="{EE4DA721-78D0-477D-BA27-99CF4FC99005}" dt="2021-10-27T19:35:16.145" v="124" actId="26606"/>
          <ac:spMkLst>
            <pc:docMk/>
            <pc:sldMk cId="1445514581" sldId="434"/>
            <ac:spMk id="24" creationId="{73ED6512-6858-4552-B699-9A97FE9A4EA2}"/>
          </ac:spMkLst>
        </pc:spChg>
        <pc:grpChg chg="del">
          <ac:chgData name="Felicity Page" userId="f5bf5ff9cac893f2" providerId="LiveId" clId="{EE4DA721-78D0-477D-BA27-99CF4FC99005}" dt="2021-10-27T19:21:42.946" v="35"/>
          <ac:grpSpMkLst>
            <pc:docMk/>
            <pc:sldMk cId="1445514581" sldId="434"/>
            <ac:grpSpMk id="23" creationId="{B6BADB90-C74B-40D6-86DC-503F65FCE8DC}"/>
          </ac:grpSpMkLst>
        </pc:grpChg>
        <pc:picChg chg="mod ord">
          <ac:chgData name="Felicity Page" userId="f5bf5ff9cac893f2" providerId="LiveId" clId="{EE4DA721-78D0-477D-BA27-99CF4FC99005}" dt="2021-10-27T19:35:16.145" v="124" actId="26606"/>
          <ac:picMkLst>
            <pc:docMk/>
            <pc:sldMk cId="1445514581" sldId="434"/>
            <ac:picMk id="4" creationId="{2C6A39AB-BB37-4C4D-A8C1-10F8AD30A0BB}"/>
          </ac:picMkLst>
        </pc:picChg>
      </pc:sldChg>
      <pc:sldChg chg="addSp delSp modSp add mod setBg delDesignElem">
        <pc:chgData name="Felicity Page" userId="f5bf5ff9cac893f2" providerId="LiveId" clId="{EE4DA721-78D0-477D-BA27-99CF4FC99005}" dt="2021-10-27T19:35:19.806" v="125" actId="26606"/>
        <pc:sldMkLst>
          <pc:docMk/>
          <pc:sldMk cId="576754856" sldId="435"/>
        </pc:sldMkLst>
        <pc:spChg chg="mod">
          <ac:chgData name="Felicity Page" userId="f5bf5ff9cac893f2" providerId="LiveId" clId="{EE4DA721-78D0-477D-BA27-99CF4FC99005}" dt="2021-10-27T19:35:19.806" v="125" actId="26606"/>
          <ac:spMkLst>
            <pc:docMk/>
            <pc:sldMk cId="576754856" sldId="435"/>
            <ac:spMk id="2" creationId="{42696533-6454-4417-B3C1-32F1E1198290}"/>
          </ac:spMkLst>
        </pc:spChg>
        <pc:spChg chg="mod">
          <ac:chgData name="Felicity Page" userId="f5bf5ff9cac893f2" providerId="LiveId" clId="{EE4DA721-78D0-477D-BA27-99CF4FC99005}" dt="2021-10-27T19:35:19.806" v="125" actId="26606"/>
          <ac:spMkLst>
            <pc:docMk/>
            <pc:sldMk cId="576754856" sldId="435"/>
            <ac:spMk id="3" creationId="{DBC36218-DFED-4417-8EDE-DBB644D9A03D}"/>
          </ac:spMkLst>
        </pc:spChg>
        <pc:spChg chg="add">
          <ac:chgData name="Felicity Page" userId="f5bf5ff9cac893f2" providerId="LiveId" clId="{EE4DA721-78D0-477D-BA27-99CF4FC99005}" dt="2021-10-27T19:35:19.806" v="125" actId="26606"/>
          <ac:spMkLst>
            <pc:docMk/>
            <pc:sldMk cId="576754856" sldId="435"/>
            <ac:spMk id="7" creationId="{6166C6D1-23AC-49C4-BA07-238E4E9F8CEB}"/>
          </ac:spMkLst>
        </pc:spChg>
        <pc:spChg chg="del">
          <ac:chgData name="Felicity Page" userId="f5bf5ff9cac893f2" providerId="LiveId" clId="{EE4DA721-78D0-477D-BA27-99CF4FC99005}" dt="2021-10-27T19:21:42.946" v="35"/>
          <ac:spMkLst>
            <pc:docMk/>
            <pc:sldMk cId="576754856" sldId="435"/>
            <ac:spMk id="10" creationId="{A6EF38B9-FE6A-4D7B-80AA-C5A4D408DAAC}"/>
          </ac:spMkLst>
        </pc:spChg>
        <pc:spChg chg="add">
          <ac:chgData name="Felicity Page" userId="f5bf5ff9cac893f2" providerId="LiveId" clId="{EE4DA721-78D0-477D-BA27-99CF4FC99005}" dt="2021-10-27T19:35:19.806" v="125" actId="26606"/>
          <ac:spMkLst>
            <pc:docMk/>
            <pc:sldMk cId="576754856" sldId="435"/>
            <ac:spMk id="12" creationId="{E186B68C-84BC-4A6E-99D1-EE87483C1349}"/>
          </ac:spMkLst>
        </pc:spChg>
        <pc:spChg chg="add">
          <ac:chgData name="Felicity Page" userId="f5bf5ff9cac893f2" providerId="LiveId" clId="{EE4DA721-78D0-477D-BA27-99CF4FC99005}" dt="2021-10-27T19:35:19.806" v="125" actId="26606"/>
          <ac:spMkLst>
            <pc:docMk/>
            <pc:sldMk cId="576754856" sldId="435"/>
            <ac:spMk id="14" creationId="{B775CD93-9DF2-48CB-9F57-1BCA9A46C7FA}"/>
          </ac:spMkLst>
        </pc:spChg>
        <pc:spChg chg="add">
          <ac:chgData name="Felicity Page" userId="f5bf5ff9cac893f2" providerId="LiveId" clId="{EE4DA721-78D0-477D-BA27-99CF4FC99005}" dt="2021-10-27T19:35:19.806" v="125" actId="26606"/>
          <ac:spMkLst>
            <pc:docMk/>
            <pc:sldMk cId="576754856" sldId="435"/>
            <ac:spMk id="16" creationId="{1C091803-41C2-48E0-9228-5148460C7479}"/>
          </ac:spMkLst>
        </pc:spChg>
        <pc:picChg chg="mod">
          <ac:chgData name="Felicity Page" userId="f5bf5ff9cac893f2" providerId="LiveId" clId="{EE4DA721-78D0-477D-BA27-99CF4FC99005}" dt="2021-10-27T19:35:19.806" v="125" actId="26606"/>
          <ac:picMkLst>
            <pc:docMk/>
            <pc:sldMk cId="576754856" sldId="435"/>
            <ac:picMk id="5" creationId="{A3615EB2-DD82-4D30-9C79-66A3D4563D38}"/>
          </ac:picMkLst>
        </pc:picChg>
      </pc:sldChg>
      <pc:sldChg chg="addSp delSp modSp add mod setBg delDesignElem">
        <pc:chgData name="Felicity Page" userId="f5bf5ff9cac893f2" providerId="LiveId" clId="{EE4DA721-78D0-477D-BA27-99CF4FC99005}" dt="2021-10-27T19:35:24.573" v="126" actId="26606"/>
        <pc:sldMkLst>
          <pc:docMk/>
          <pc:sldMk cId="3802445315" sldId="436"/>
        </pc:sldMkLst>
        <pc:spChg chg="mod">
          <ac:chgData name="Felicity Page" userId="f5bf5ff9cac893f2" providerId="LiveId" clId="{EE4DA721-78D0-477D-BA27-99CF4FC99005}" dt="2021-10-27T19:35:24.573" v="126" actId="26606"/>
          <ac:spMkLst>
            <pc:docMk/>
            <pc:sldMk cId="3802445315" sldId="436"/>
            <ac:spMk id="2" creationId="{92427DB8-D465-4C10-86C5-499C26CB6C2E}"/>
          </ac:spMkLst>
        </pc:spChg>
        <pc:spChg chg="mod">
          <ac:chgData name="Felicity Page" userId="f5bf5ff9cac893f2" providerId="LiveId" clId="{EE4DA721-78D0-477D-BA27-99CF4FC99005}" dt="2021-10-27T19:35:24.573" v="126" actId="26606"/>
          <ac:spMkLst>
            <pc:docMk/>
            <pc:sldMk cId="3802445315" sldId="436"/>
            <ac:spMk id="3" creationId="{00C041D9-B858-4511-A854-ED97D83F50EE}"/>
          </ac:spMkLst>
        </pc:spChg>
        <pc:spChg chg="add">
          <ac:chgData name="Felicity Page" userId="f5bf5ff9cac893f2" providerId="LiveId" clId="{EE4DA721-78D0-477D-BA27-99CF4FC99005}" dt="2021-10-27T19:35:24.573" v="126" actId="26606"/>
          <ac:spMkLst>
            <pc:docMk/>
            <pc:sldMk cId="3802445315" sldId="436"/>
            <ac:spMk id="9" creationId="{6166C6D1-23AC-49C4-BA07-238E4E9F8CEB}"/>
          </ac:spMkLst>
        </pc:spChg>
        <pc:spChg chg="del">
          <ac:chgData name="Felicity Page" userId="f5bf5ff9cac893f2" providerId="LiveId" clId="{EE4DA721-78D0-477D-BA27-99CF4FC99005}" dt="2021-10-27T19:21:42.946" v="35"/>
          <ac:spMkLst>
            <pc:docMk/>
            <pc:sldMk cId="3802445315" sldId="436"/>
            <ac:spMk id="12" creationId="{96964194-5878-40D2-8EC0-DDC58387FA56}"/>
          </ac:spMkLst>
        </pc:spChg>
        <pc:spChg chg="del">
          <ac:chgData name="Felicity Page" userId="f5bf5ff9cac893f2" providerId="LiveId" clId="{EE4DA721-78D0-477D-BA27-99CF4FC99005}" dt="2021-10-27T19:21:42.946" v="35"/>
          <ac:spMkLst>
            <pc:docMk/>
            <pc:sldMk cId="3802445315" sldId="436"/>
            <ac:spMk id="13" creationId="{E0D60ECE-8986-45DC-B7FE-EC7699B466B8}"/>
          </ac:spMkLst>
        </pc:spChg>
        <pc:spChg chg="add">
          <ac:chgData name="Felicity Page" userId="f5bf5ff9cac893f2" providerId="LiveId" clId="{EE4DA721-78D0-477D-BA27-99CF4FC99005}" dt="2021-10-27T19:35:24.573" v="126" actId="26606"/>
          <ac:spMkLst>
            <pc:docMk/>
            <pc:sldMk cId="3802445315" sldId="436"/>
            <ac:spMk id="14" creationId="{E186B68C-84BC-4A6E-99D1-EE87483C1349}"/>
          </ac:spMkLst>
        </pc:spChg>
        <pc:spChg chg="add">
          <ac:chgData name="Felicity Page" userId="f5bf5ff9cac893f2" providerId="LiveId" clId="{EE4DA721-78D0-477D-BA27-99CF4FC99005}" dt="2021-10-27T19:35:24.573" v="126" actId="26606"/>
          <ac:spMkLst>
            <pc:docMk/>
            <pc:sldMk cId="3802445315" sldId="436"/>
            <ac:spMk id="16" creationId="{B775CD93-9DF2-48CB-9F57-1BCA9A46C7FA}"/>
          </ac:spMkLst>
        </pc:spChg>
        <pc:spChg chg="add">
          <ac:chgData name="Felicity Page" userId="f5bf5ff9cac893f2" providerId="LiveId" clId="{EE4DA721-78D0-477D-BA27-99CF4FC99005}" dt="2021-10-27T19:35:24.573" v="126" actId="26606"/>
          <ac:spMkLst>
            <pc:docMk/>
            <pc:sldMk cId="3802445315" sldId="436"/>
            <ac:spMk id="18" creationId="{1C091803-41C2-48E0-9228-5148460C7479}"/>
          </ac:spMkLst>
        </pc:spChg>
        <pc:picChg chg="mod">
          <ac:chgData name="Felicity Page" userId="f5bf5ff9cac893f2" providerId="LiveId" clId="{EE4DA721-78D0-477D-BA27-99CF4FC99005}" dt="2021-10-27T19:35:24.573" v="126" actId="26606"/>
          <ac:picMkLst>
            <pc:docMk/>
            <pc:sldMk cId="3802445315" sldId="436"/>
            <ac:picMk id="7" creationId="{839BF0F1-8524-4197-9281-F2890C3B1F97}"/>
          </ac:picMkLst>
        </pc:picChg>
      </pc:sldChg>
      <pc:sldChg chg="add">
        <pc:chgData name="Felicity Page" userId="f5bf5ff9cac893f2" providerId="LiveId" clId="{EE4DA721-78D0-477D-BA27-99CF4FC99005}" dt="2021-10-27T19:21:42.946" v="35"/>
        <pc:sldMkLst>
          <pc:docMk/>
          <pc:sldMk cId="847143069" sldId="437"/>
        </pc:sldMkLst>
      </pc:sldChg>
      <pc:sldChg chg="addSp delSp modSp add mod setBg delDesignElem">
        <pc:chgData name="Felicity Page" userId="f5bf5ff9cac893f2" providerId="LiveId" clId="{EE4DA721-78D0-477D-BA27-99CF4FC99005}" dt="2021-10-27T19:35:30.103" v="127" actId="26606"/>
        <pc:sldMkLst>
          <pc:docMk/>
          <pc:sldMk cId="1872227104" sldId="438"/>
        </pc:sldMkLst>
        <pc:spChg chg="mod">
          <ac:chgData name="Felicity Page" userId="f5bf5ff9cac893f2" providerId="LiveId" clId="{EE4DA721-78D0-477D-BA27-99CF4FC99005}" dt="2021-10-27T19:35:30.103" v="127" actId="26606"/>
          <ac:spMkLst>
            <pc:docMk/>
            <pc:sldMk cId="1872227104" sldId="438"/>
            <ac:spMk id="2" creationId="{8A0F5FB6-86DF-46F5-AB2A-C3993F5F1B5A}"/>
          </ac:spMkLst>
        </pc:spChg>
        <pc:spChg chg="mod">
          <ac:chgData name="Felicity Page" userId="f5bf5ff9cac893f2" providerId="LiveId" clId="{EE4DA721-78D0-477D-BA27-99CF4FC99005}" dt="2021-10-27T19:35:30.103" v="127" actId="26606"/>
          <ac:spMkLst>
            <pc:docMk/>
            <pc:sldMk cId="1872227104" sldId="438"/>
            <ac:spMk id="3" creationId="{72D758E6-1614-4772-A24B-AA9AB9622B20}"/>
          </ac:spMkLst>
        </pc:spChg>
        <pc:spChg chg="add">
          <ac:chgData name="Felicity Page" userId="f5bf5ff9cac893f2" providerId="LiveId" clId="{EE4DA721-78D0-477D-BA27-99CF4FC99005}" dt="2021-10-27T19:35:30.103" v="127" actId="26606"/>
          <ac:spMkLst>
            <pc:docMk/>
            <pc:sldMk cId="1872227104" sldId="438"/>
            <ac:spMk id="5" creationId="{6166C6D1-23AC-49C4-BA07-238E4E9F8CEB}"/>
          </ac:spMkLst>
        </pc:spChg>
        <pc:spChg chg="add">
          <ac:chgData name="Felicity Page" userId="f5bf5ff9cac893f2" providerId="LiveId" clId="{EE4DA721-78D0-477D-BA27-99CF4FC99005}" dt="2021-10-27T19:35:30.103" v="127" actId="26606"/>
          <ac:spMkLst>
            <pc:docMk/>
            <pc:sldMk cId="1872227104" sldId="438"/>
            <ac:spMk id="6" creationId="{1C091803-41C2-48E0-9228-5148460C7479}"/>
          </ac:spMkLst>
        </pc:spChg>
        <pc:spChg chg="add">
          <ac:chgData name="Felicity Page" userId="f5bf5ff9cac893f2" providerId="LiveId" clId="{EE4DA721-78D0-477D-BA27-99CF4FC99005}" dt="2021-10-27T19:35:30.103" v="127" actId="26606"/>
          <ac:spMkLst>
            <pc:docMk/>
            <pc:sldMk cId="1872227104" sldId="438"/>
            <ac:spMk id="7" creationId="{A35BD09B-BC3A-45C0-AF8E-950F364CDD42}"/>
          </ac:spMkLst>
        </pc:spChg>
        <pc:spChg chg="del">
          <ac:chgData name="Felicity Page" userId="f5bf5ff9cac893f2" providerId="LiveId" clId="{EE4DA721-78D0-477D-BA27-99CF4FC99005}" dt="2021-10-27T19:21:42.946" v="35"/>
          <ac:spMkLst>
            <pc:docMk/>
            <pc:sldMk cId="1872227104" sldId="438"/>
            <ac:spMk id="8" creationId="{827B839B-9ADE-406B-8590-F1CAEDED45A1}"/>
          </ac:spMkLst>
        </pc:spChg>
        <pc:spChg chg="add">
          <ac:chgData name="Felicity Page" userId="f5bf5ff9cac893f2" providerId="LiveId" clId="{EE4DA721-78D0-477D-BA27-99CF4FC99005}" dt="2021-10-27T19:35:30.103" v="127" actId="26606"/>
          <ac:spMkLst>
            <pc:docMk/>
            <pc:sldMk cId="1872227104" sldId="438"/>
            <ac:spMk id="9" creationId="{05CC4153-3F0D-4F4C-8F12-E8FC3FA40AEE}"/>
          </ac:spMkLst>
        </pc:spChg>
        <pc:spChg chg="del">
          <ac:chgData name="Felicity Page" userId="f5bf5ff9cac893f2" providerId="LiveId" clId="{EE4DA721-78D0-477D-BA27-99CF4FC99005}" dt="2021-10-27T19:21:42.946" v="35"/>
          <ac:spMkLst>
            <pc:docMk/>
            <pc:sldMk cId="1872227104" sldId="438"/>
            <ac:spMk id="10" creationId="{CFE45BF0-46DB-408C-B5F7-7B11716805D4}"/>
          </ac:spMkLst>
        </pc:spChg>
        <pc:spChg chg="del">
          <ac:chgData name="Felicity Page" userId="f5bf5ff9cac893f2" providerId="LiveId" clId="{EE4DA721-78D0-477D-BA27-99CF4FC99005}" dt="2021-10-27T19:21:42.946" v="35"/>
          <ac:spMkLst>
            <pc:docMk/>
            <pc:sldMk cId="1872227104" sldId="438"/>
            <ac:spMk id="12" creationId="{2AEBC8F2-97B1-41B4-93F1-2D289E197FBA}"/>
          </ac:spMkLst>
        </pc:spChg>
        <pc:spChg chg="del">
          <ac:chgData name="Felicity Page" userId="f5bf5ff9cac893f2" providerId="LiveId" clId="{EE4DA721-78D0-477D-BA27-99CF4FC99005}" dt="2021-10-27T19:21:42.946" v="35"/>
          <ac:spMkLst>
            <pc:docMk/>
            <pc:sldMk cId="1872227104" sldId="438"/>
            <ac:spMk id="14" creationId="{472E3A19-F5D5-48FC-BB9C-48C2F68F598B}"/>
          </ac:spMkLst>
        </pc:spChg>
        <pc:spChg chg="del">
          <ac:chgData name="Felicity Page" userId="f5bf5ff9cac893f2" providerId="LiveId" clId="{EE4DA721-78D0-477D-BA27-99CF4FC99005}" dt="2021-10-27T19:21:42.946" v="35"/>
          <ac:spMkLst>
            <pc:docMk/>
            <pc:sldMk cId="1872227104" sldId="438"/>
            <ac:spMk id="16" creationId="{7A62E32F-BB65-43A8-8EB5-92346890E549}"/>
          </ac:spMkLst>
        </pc:spChg>
        <pc:spChg chg="del">
          <ac:chgData name="Felicity Page" userId="f5bf5ff9cac893f2" providerId="LiveId" clId="{EE4DA721-78D0-477D-BA27-99CF4FC99005}" dt="2021-10-27T19:21:42.946" v="35"/>
          <ac:spMkLst>
            <pc:docMk/>
            <pc:sldMk cId="1872227104" sldId="438"/>
            <ac:spMk id="18" creationId="{14E91B64-9FCC-451E-AFB4-A827D6329367}"/>
          </ac:spMkLst>
        </pc:spChg>
      </pc:sldChg>
      <pc:sldChg chg="addSp delSp modSp add mod setBg delDesignElem">
        <pc:chgData name="Felicity Page" userId="f5bf5ff9cac893f2" providerId="LiveId" clId="{EE4DA721-78D0-477D-BA27-99CF4FC99005}" dt="2021-10-27T19:35:36.843" v="128" actId="26606"/>
        <pc:sldMkLst>
          <pc:docMk/>
          <pc:sldMk cId="1592195310" sldId="439"/>
        </pc:sldMkLst>
        <pc:spChg chg="mod">
          <ac:chgData name="Felicity Page" userId="f5bf5ff9cac893f2" providerId="LiveId" clId="{EE4DA721-78D0-477D-BA27-99CF4FC99005}" dt="2021-10-27T19:35:36.843" v="128" actId="26606"/>
          <ac:spMkLst>
            <pc:docMk/>
            <pc:sldMk cId="1592195310" sldId="439"/>
            <ac:spMk id="2" creationId="{03BD81BB-CD80-4C3B-93ED-C78C25DE4FB1}"/>
          </ac:spMkLst>
        </pc:spChg>
        <pc:spChg chg="mod">
          <ac:chgData name="Felicity Page" userId="f5bf5ff9cac893f2" providerId="LiveId" clId="{EE4DA721-78D0-477D-BA27-99CF4FC99005}" dt="2021-10-27T19:35:36.843" v="128" actId="26606"/>
          <ac:spMkLst>
            <pc:docMk/>
            <pc:sldMk cId="1592195310" sldId="439"/>
            <ac:spMk id="3" creationId="{CCD1C8B6-EECD-46B6-928A-537BA4C27F70}"/>
          </ac:spMkLst>
        </pc:spChg>
        <pc:spChg chg="add">
          <ac:chgData name="Felicity Page" userId="f5bf5ff9cac893f2" providerId="LiveId" clId="{EE4DA721-78D0-477D-BA27-99CF4FC99005}" dt="2021-10-27T19:35:36.843" v="128" actId="26606"/>
          <ac:spMkLst>
            <pc:docMk/>
            <pc:sldMk cId="1592195310" sldId="439"/>
            <ac:spMk id="5" creationId="{6166C6D1-23AC-49C4-BA07-238E4E9F8CEB}"/>
          </ac:spMkLst>
        </pc:spChg>
        <pc:spChg chg="add">
          <ac:chgData name="Felicity Page" userId="f5bf5ff9cac893f2" providerId="LiveId" clId="{EE4DA721-78D0-477D-BA27-99CF4FC99005}" dt="2021-10-27T19:35:36.843" v="128" actId="26606"/>
          <ac:spMkLst>
            <pc:docMk/>
            <pc:sldMk cId="1592195310" sldId="439"/>
            <ac:spMk id="6" creationId="{1C091803-41C2-48E0-9228-5148460C7479}"/>
          </ac:spMkLst>
        </pc:spChg>
        <pc:spChg chg="add">
          <ac:chgData name="Felicity Page" userId="f5bf5ff9cac893f2" providerId="LiveId" clId="{EE4DA721-78D0-477D-BA27-99CF4FC99005}" dt="2021-10-27T19:35:36.843" v="128" actId="26606"/>
          <ac:spMkLst>
            <pc:docMk/>
            <pc:sldMk cId="1592195310" sldId="439"/>
            <ac:spMk id="7" creationId="{A35BD09B-BC3A-45C0-AF8E-950F364CDD42}"/>
          </ac:spMkLst>
        </pc:spChg>
        <pc:spChg chg="del">
          <ac:chgData name="Felicity Page" userId="f5bf5ff9cac893f2" providerId="LiveId" clId="{EE4DA721-78D0-477D-BA27-99CF4FC99005}" dt="2021-10-27T19:21:42.946" v="35"/>
          <ac:spMkLst>
            <pc:docMk/>
            <pc:sldMk cId="1592195310" sldId="439"/>
            <ac:spMk id="8" creationId="{76EFD3D9-44F0-4267-BCC1-1613E79D8274}"/>
          </ac:spMkLst>
        </pc:spChg>
        <pc:spChg chg="add">
          <ac:chgData name="Felicity Page" userId="f5bf5ff9cac893f2" providerId="LiveId" clId="{EE4DA721-78D0-477D-BA27-99CF4FC99005}" dt="2021-10-27T19:35:36.843" v="128" actId="26606"/>
          <ac:spMkLst>
            <pc:docMk/>
            <pc:sldMk cId="1592195310" sldId="439"/>
            <ac:spMk id="9" creationId="{05CC4153-3F0D-4F4C-8F12-E8FC3FA40AEE}"/>
          </ac:spMkLst>
        </pc:spChg>
        <pc:spChg chg="del">
          <ac:chgData name="Felicity Page" userId="f5bf5ff9cac893f2" providerId="LiveId" clId="{EE4DA721-78D0-477D-BA27-99CF4FC99005}" dt="2021-10-27T19:21:42.946" v="35"/>
          <ac:spMkLst>
            <pc:docMk/>
            <pc:sldMk cId="1592195310" sldId="439"/>
            <ac:spMk id="10" creationId="{A779A851-95D6-41AF-937A-B0E4B7F6FA8D}"/>
          </ac:spMkLst>
        </pc:spChg>
        <pc:spChg chg="del">
          <ac:chgData name="Felicity Page" userId="f5bf5ff9cac893f2" providerId="LiveId" clId="{EE4DA721-78D0-477D-BA27-99CF4FC99005}" dt="2021-10-27T19:21:42.946" v="35"/>
          <ac:spMkLst>
            <pc:docMk/>
            <pc:sldMk cId="1592195310" sldId="439"/>
            <ac:spMk id="12" creationId="{953FB2E7-B6CB-429C-81EB-D9516D6D5C8D}"/>
          </ac:spMkLst>
        </pc:spChg>
        <pc:spChg chg="del">
          <ac:chgData name="Felicity Page" userId="f5bf5ff9cac893f2" providerId="LiveId" clId="{EE4DA721-78D0-477D-BA27-99CF4FC99005}" dt="2021-10-27T19:21:42.946" v="35"/>
          <ac:spMkLst>
            <pc:docMk/>
            <pc:sldMk cId="1592195310" sldId="439"/>
            <ac:spMk id="14" creationId="{2EC40DB1-B719-4A13-9A4D-0966B4B27866}"/>
          </ac:spMkLst>
        </pc:spChg>
        <pc:spChg chg="del">
          <ac:chgData name="Felicity Page" userId="f5bf5ff9cac893f2" providerId="LiveId" clId="{EE4DA721-78D0-477D-BA27-99CF4FC99005}" dt="2021-10-27T19:21:42.946" v="35"/>
          <ac:spMkLst>
            <pc:docMk/>
            <pc:sldMk cId="1592195310" sldId="439"/>
            <ac:spMk id="16" creationId="{82211336-CFF3-412D-868A-6679C1004C45}"/>
          </ac:spMkLst>
        </pc:spChg>
      </pc:sldChg>
      <pc:sldChg chg="addSp delSp modSp add mod setBg delDesignElem">
        <pc:chgData name="Felicity Page" userId="f5bf5ff9cac893f2" providerId="LiveId" clId="{EE4DA721-78D0-477D-BA27-99CF4FC99005}" dt="2021-10-27T19:35:41.926" v="129" actId="26606"/>
        <pc:sldMkLst>
          <pc:docMk/>
          <pc:sldMk cId="822109367" sldId="440"/>
        </pc:sldMkLst>
        <pc:spChg chg="mod">
          <ac:chgData name="Felicity Page" userId="f5bf5ff9cac893f2" providerId="LiveId" clId="{EE4DA721-78D0-477D-BA27-99CF4FC99005}" dt="2021-10-27T19:35:41.926" v="129" actId="26606"/>
          <ac:spMkLst>
            <pc:docMk/>
            <pc:sldMk cId="822109367" sldId="440"/>
            <ac:spMk id="2" creationId="{8BE93B93-3F44-416B-A97D-DF4ECB262B87}"/>
          </ac:spMkLst>
        </pc:spChg>
        <pc:spChg chg="mod">
          <ac:chgData name="Felicity Page" userId="f5bf5ff9cac893f2" providerId="LiveId" clId="{EE4DA721-78D0-477D-BA27-99CF4FC99005}" dt="2021-10-27T19:35:41.926" v="129" actId="26606"/>
          <ac:spMkLst>
            <pc:docMk/>
            <pc:sldMk cId="822109367" sldId="440"/>
            <ac:spMk id="3" creationId="{9CE8FF99-B26F-4E6C-B820-E0D42DF300C2}"/>
          </ac:spMkLst>
        </pc:spChg>
        <pc:spChg chg="add">
          <ac:chgData name="Felicity Page" userId="f5bf5ff9cac893f2" providerId="LiveId" clId="{EE4DA721-78D0-477D-BA27-99CF4FC99005}" dt="2021-10-27T19:35:41.926" v="129" actId="26606"/>
          <ac:spMkLst>
            <pc:docMk/>
            <pc:sldMk cId="822109367" sldId="440"/>
            <ac:spMk id="7" creationId="{6166C6D1-23AC-49C4-BA07-238E4E9F8CEB}"/>
          </ac:spMkLst>
        </pc:spChg>
        <pc:spChg chg="del">
          <ac:chgData name="Felicity Page" userId="f5bf5ff9cac893f2" providerId="LiveId" clId="{EE4DA721-78D0-477D-BA27-99CF4FC99005}" dt="2021-10-27T19:21:42.946" v="35"/>
          <ac:spMkLst>
            <pc:docMk/>
            <pc:sldMk cId="822109367" sldId="440"/>
            <ac:spMk id="8" creationId="{76EFD3D9-44F0-4267-BCC1-1613E79D8274}"/>
          </ac:spMkLst>
        </pc:spChg>
        <pc:spChg chg="add">
          <ac:chgData name="Felicity Page" userId="f5bf5ff9cac893f2" providerId="LiveId" clId="{EE4DA721-78D0-477D-BA27-99CF4FC99005}" dt="2021-10-27T19:35:41.926" v="129" actId="26606"/>
          <ac:spMkLst>
            <pc:docMk/>
            <pc:sldMk cId="822109367" sldId="440"/>
            <ac:spMk id="9" creationId="{1C091803-41C2-48E0-9228-5148460C7479}"/>
          </ac:spMkLst>
        </pc:spChg>
        <pc:spChg chg="del">
          <ac:chgData name="Felicity Page" userId="f5bf5ff9cac893f2" providerId="LiveId" clId="{EE4DA721-78D0-477D-BA27-99CF4FC99005}" dt="2021-10-27T19:21:42.946" v="35"/>
          <ac:spMkLst>
            <pc:docMk/>
            <pc:sldMk cId="822109367" sldId="440"/>
            <ac:spMk id="10" creationId="{A779A851-95D6-41AF-937A-B0E4B7F6FA8D}"/>
          </ac:spMkLst>
        </pc:spChg>
        <pc:spChg chg="add">
          <ac:chgData name="Felicity Page" userId="f5bf5ff9cac893f2" providerId="LiveId" clId="{EE4DA721-78D0-477D-BA27-99CF4FC99005}" dt="2021-10-27T19:35:41.926" v="129" actId="26606"/>
          <ac:spMkLst>
            <pc:docMk/>
            <pc:sldMk cId="822109367" sldId="440"/>
            <ac:spMk id="11" creationId="{05CC4153-3F0D-4F4C-8F12-E8FC3FA40AEE}"/>
          </ac:spMkLst>
        </pc:spChg>
        <pc:spChg chg="del">
          <ac:chgData name="Felicity Page" userId="f5bf5ff9cac893f2" providerId="LiveId" clId="{EE4DA721-78D0-477D-BA27-99CF4FC99005}" dt="2021-10-27T19:21:42.946" v="35"/>
          <ac:spMkLst>
            <pc:docMk/>
            <pc:sldMk cId="822109367" sldId="440"/>
            <ac:spMk id="12" creationId="{953FB2E7-B6CB-429C-81EB-D9516D6D5C8D}"/>
          </ac:spMkLst>
        </pc:spChg>
        <pc:spChg chg="del">
          <ac:chgData name="Felicity Page" userId="f5bf5ff9cac893f2" providerId="LiveId" clId="{EE4DA721-78D0-477D-BA27-99CF4FC99005}" dt="2021-10-27T19:21:42.946" v="35"/>
          <ac:spMkLst>
            <pc:docMk/>
            <pc:sldMk cId="822109367" sldId="440"/>
            <ac:spMk id="14" creationId="{2EC40DB1-B719-4A13-9A4D-0966B4B27866}"/>
          </ac:spMkLst>
        </pc:spChg>
        <pc:spChg chg="del">
          <ac:chgData name="Felicity Page" userId="f5bf5ff9cac893f2" providerId="LiveId" clId="{EE4DA721-78D0-477D-BA27-99CF4FC99005}" dt="2021-10-27T19:21:42.946" v="35"/>
          <ac:spMkLst>
            <pc:docMk/>
            <pc:sldMk cId="822109367" sldId="440"/>
            <ac:spMk id="16" creationId="{82211336-CFF3-412D-868A-6679C1004C45}"/>
          </ac:spMkLst>
        </pc:spChg>
        <pc:picChg chg="mod">
          <ac:chgData name="Felicity Page" userId="f5bf5ff9cac893f2" providerId="LiveId" clId="{EE4DA721-78D0-477D-BA27-99CF4FC99005}" dt="2021-10-27T19:35:41.926" v="129" actId="26606"/>
          <ac:picMkLst>
            <pc:docMk/>
            <pc:sldMk cId="822109367" sldId="440"/>
            <ac:picMk id="5" creationId="{4CCAD99A-6A7E-487C-AC51-0DEA850F8FC2}"/>
          </ac:picMkLst>
        </pc:picChg>
      </pc:sldChg>
      <pc:sldChg chg="addSp delSp modSp add mod setBg delDesignElem">
        <pc:chgData name="Felicity Page" userId="f5bf5ff9cac893f2" providerId="LiveId" clId="{EE4DA721-78D0-477D-BA27-99CF4FC99005}" dt="2021-10-27T19:35:48.923" v="130" actId="26606"/>
        <pc:sldMkLst>
          <pc:docMk/>
          <pc:sldMk cId="2822773308" sldId="441"/>
        </pc:sldMkLst>
        <pc:spChg chg="mod">
          <ac:chgData name="Felicity Page" userId="f5bf5ff9cac893f2" providerId="LiveId" clId="{EE4DA721-78D0-477D-BA27-99CF4FC99005}" dt="2021-10-27T19:35:48.923" v="130" actId="26606"/>
          <ac:spMkLst>
            <pc:docMk/>
            <pc:sldMk cId="2822773308" sldId="441"/>
            <ac:spMk id="2" creationId="{C615BE80-D688-41B6-836D-EA01090D8EE5}"/>
          </ac:spMkLst>
        </pc:spChg>
        <pc:spChg chg="mod">
          <ac:chgData name="Felicity Page" userId="f5bf5ff9cac893f2" providerId="LiveId" clId="{EE4DA721-78D0-477D-BA27-99CF4FC99005}" dt="2021-10-27T19:35:48.923" v="130" actId="26606"/>
          <ac:spMkLst>
            <pc:docMk/>
            <pc:sldMk cId="2822773308" sldId="441"/>
            <ac:spMk id="3" creationId="{27D7C382-0AE4-4435-957B-7F322F575E90}"/>
          </ac:spMkLst>
        </pc:spChg>
        <pc:spChg chg="add">
          <ac:chgData name="Felicity Page" userId="f5bf5ff9cac893f2" providerId="LiveId" clId="{EE4DA721-78D0-477D-BA27-99CF4FC99005}" dt="2021-10-27T19:35:48.923" v="130" actId="26606"/>
          <ac:spMkLst>
            <pc:docMk/>
            <pc:sldMk cId="2822773308" sldId="441"/>
            <ac:spMk id="7" creationId="{6166C6D1-23AC-49C4-BA07-238E4E9F8CEB}"/>
          </ac:spMkLst>
        </pc:spChg>
        <pc:spChg chg="add">
          <ac:chgData name="Felicity Page" userId="f5bf5ff9cac893f2" providerId="LiveId" clId="{EE4DA721-78D0-477D-BA27-99CF4FC99005}" dt="2021-10-27T19:35:48.923" v="130" actId="26606"/>
          <ac:spMkLst>
            <pc:docMk/>
            <pc:sldMk cId="2822773308" sldId="441"/>
            <ac:spMk id="8" creationId="{1C091803-41C2-48E0-9228-5148460C7479}"/>
          </ac:spMkLst>
        </pc:spChg>
        <pc:spChg chg="add">
          <ac:chgData name="Felicity Page" userId="f5bf5ff9cac893f2" providerId="LiveId" clId="{EE4DA721-78D0-477D-BA27-99CF4FC99005}" dt="2021-10-27T19:35:48.923" v="130" actId="26606"/>
          <ac:spMkLst>
            <pc:docMk/>
            <pc:sldMk cId="2822773308" sldId="441"/>
            <ac:spMk id="9" creationId="{B775CD93-9DF2-48CB-9F57-1BCA9A46C7FA}"/>
          </ac:spMkLst>
        </pc:spChg>
        <pc:spChg chg="del">
          <ac:chgData name="Felicity Page" userId="f5bf5ff9cac893f2" providerId="LiveId" clId="{EE4DA721-78D0-477D-BA27-99CF4FC99005}" dt="2021-10-27T19:21:42.946" v="35"/>
          <ac:spMkLst>
            <pc:docMk/>
            <pc:sldMk cId="2822773308" sldId="441"/>
            <ac:spMk id="10" creationId="{0EA0C3AC-2A72-484B-B07D-F2CC519F1201}"/>
          </ac:spMkLst>
        </pc:spChg>
        <pc:spChg chg="add">
          <ac:chgData name="Felicity Page" userId="f5bf5ff9cac893f2" providerId="LiveId" clId="{EE4DA721-78D0-477D-BA27-99CF4FC99005}" dt="2021-10-27T19:35:48.923" v="130" actId="26606"/>
          <ac:spMkLst>
            <pc:docMk/>
            <pc:sldMk cId="2822773308" sldId="441"/>
            <ac:spMk id="11" creationId="{E186B68C-84BC-4A6E-99D1-EE87483C1349}"/>
          </ac:spMkLst>
        </pc:spChg>
        <pc:spChg chg="del">
          <ac:chgData name="Felicity Page" userId="f5bf5ff9cac893f2" providerId="LiveId" clId="{EE4DA721-78D0-477D-BA27-99CF4FC99005}" dt="2021-10-27T19:21:42.946" v="35"/>
          <ac:spMkLst>
            <pc:docMk/>
            <pc:sldMk cId="2822773308" sldId="441"/>
            <ac:spMk id="12" creationId="{986477EF-3991-4D07-9F11-9E887C340C78}"/>
          </ac:spMkLst>
        </pc:spChg>
        <pc:spChg chg="del">
          <ac:chgData name="Felicity Page" userId="f5bf5ff9cac893f2" providerId="LiveId" clId="{EE4DA721-78D0-477D-BA27-99CF4FC99005}" dt="2021-10-27T19:21:42.946" v="35"/>
          <ac:spMkLst>
            <pc:docMk/>
            <pc:sldMk cId="2822773308" sldId="441"/>
            <ac:spMk id="14" creationId="{A23F8109-B0C1-4D0F-A1B4-C89C9AD70484}"/>
          </ac:spMkLst>
        </pc:spChg>
        <pc:spChg chg="del">
          <ac:chgData name="Felicity Page" userId="f5bf5ff9cac893f2" providerId="LiveId" clId="{EE4DA721-78D0-477D-BA27-99CF4FC99005}" dt="2021-10-27T19:21:42.946" v="35"/>
          <ac:spMkLst>
            <pc:docMk/>
            <pc:sldMk cId="2822773308" sldId="441"/>
            <ac:spMk id="16" creationId="{EDA40B90-E281-4108-8CC2-959D5F95070A}"/>
          </ac:spMkLst>
        </pc:spChg>
        <pc:picChg chg="mod ord">
          <ac:chgData name="Felicity Page" userId="f5bf5ff9cac893f2" providerId="LiveId" clId="{EE4DA721-78D0-477D-BA27-99CF4FC99005}" dt="2021-10-27T19:35:48.923" v="130" actId="26606"/>
          <ac:picMkLst>
            <pc:docMk/>
            <pc:sldMk cId="2822773308" sldId="441"/>
            <ac:picMk id="5" creationId="{070FCDEA-5286-4062-BE36-51AB4D8193A1}"/>
          </ac:picMkLst>
        </pc:picChg>
      </pc:sldChg>
      <pc:sldChg chg="addSp delSp modSp add mod setBg delDesignElem">
        <pc:chgData name="Felicity Page" userId="f5bf5ff9cac893f2" providerId="LiveId" clId="{EE4DA721-78D0-477D-BA27-99CF4FC99005}" dt="2021-10-27T19:35:54.906" v="131" actId="26606"/>
        <pc:sldMkLst>
          <pc:docMk/>
          <pc:sldMk cId="2163127197" sldId="442"/>
        </pc:sldMkLst>
        <pc:spChg chg="mod">
          <ac:chgData name="Felicity Page" userId="f5bf5ff9cac893f2" providerId="LiveId" clId="{EE4DA721-78D0-477D-BA27-99CF4FC99005}" dt="2021-10-27T19:35:54.906" v="131" actId="26606"/>
          <ac:spMkLst>
            <pc:docMk/>
            <pc:sldMk cId="2163127197" sldId="442"/>
            <ac:spMk id="2" creationId="{1B05DECB-B0A0-442D-92CA-C609645C65D6}"/>
          </ac:spMkLst>
        </pc:spChg>
        <pc:spChg chg="mod">
          <ac:chgData name="Felicity Page" userId="f5bf5ff9cac893f2" providerId="LiveId" clId="{EE4DA721-78D0-477D-BA27-99CF4FC99005}" dt="2021-10-27T19:35:54.906" v="131" actId="26606"/>
          <ac:spMkLst>
            <pc:docMk/>
            <pc:sldMk cId="2163127197" sldId="442"/>
            <ac:spMk id="3" creationId="{BE57BA05-CA76-4844-9BD8-FE867089C222}"/>
          </ac:spMkLst>
        </pc:spChg>
        <pc:spChg chg="add">
          <ac:chgData name="Felicity Page" userId="f5bf5ff9cac893f2" providerId="LiveId" clId="{EE4DA721-78D0-477D-BA27-99CF4FC99005}" dt="2021-10-27T19:35:54.906" v="131" actId="26606"/>
          <ac:spMkLst>
            <pc:docMk/>
            <pc:sldMk cId="2163127197" sldId="442"/>
            <ac:spMk id="7" creationId="{6166C6D1-23AC-49C4-BA07-238E4E9F8CEB}"/>
          </ac:spMkLst>
        </pc:spChg>
        <pc:spChg chg="del">
          <ac:chgData name="Felicity Page" userId="f5bf5ff9cac893f2" providerId="LiveId" clId="{EE4DA721-78D0-477D-BA27-99CF4FC99005}" dt="2021-10-27T19:21:42.946" v="35"/>
          <ac:spMkLst>
            <pc:docMk/>
            <pc:sldMk cId="2163127197" sldId="442"/>
            <ac:spMk id="8" creationId="{76EFD3D9-44F0-4267-BCC1-1613E79D8274}"/>
          </ac:spMkLst>
        </pc:spChg>
        <pc:spChg chg="add">
          <ac:chgData name="Felicity Page" userId="f5bf5ff9cac893f2" providerId="LiveId" clId="{EE4DA721-78D0-477D-BA27-99CF4FC99005}" dt="2021-10-27T19:35:54.906" v="131" actId="26606"/>
          <ac:spMkLst>
            <pc:docMk/>
            <pc:sldMk cId="2163127197" sldId="442"/>
            <ac:spMk id="9" creationId="{1C091803-41C2-48E0-9228-5148460C7479}"/>
          </ac:spMkLst>
        </pc:spChg>
        <pc:spChg chg="del">
          <ac:chgData name="Felicity Page" userId="f5bf5ff9cac893f2" providerId="LiveId" clId="{EE4DA721-78D0-477D-BA27-99CF4FC99005}" dt="2021-10-27T19:21:42.946" v="35"/>
          <ac:spMkLst>
            <pc:docMk/>
            <pc:sldMk cId="2163127197" sldId="442"/>
            <ac:spMk id="10" creationId="{A779A851-95D6-41AF-937A-B0E4B7F6FA8D}"/>
          </ac:spMkLst>
        </pc:spChg>
        <pc:spChg chg="add">
          <ac:chgData name="Felicity Page" userId="f5bf5ff9cac893f2" providerId="LiveId" clId="{EE4DA721-78D0-477D-BA27-99CF4FC99005}" dt="2021-10-27T19:35:54.906" v="131" actId="26606"/>
          <ac:spMkLst>
            <pc:docMk/>
            <pc:sldMk cId="2163127197" sldId="442"/>
            <ac:spMk id="11" creationId="{B775CD93-9DF2-48CB-9F57-1BCA9A46C7FA}"/>
          </ac:spMkLst>
        </pc:spChg>
        <pc:spChg chg="del">
          <ac:chgData name="Felicity Page" userId="f5bf5ff9cac893f2" providerId="LiveId" clId="{EE4DA721-78D0-477D-BA27-99CF4FC99005}" dt="2021-10-27T19:21:42.946" v="35"/>
          <ac:spMkLst>
            <pc:docMk/>
            <pc:sldMk cId="2163127197" sldId="442"/>
            <ac:spMk id="12" creationId="{953FB2E7-B6CB-429C-81EB-D9516D6D5C8D}"/>
          </ac:spMkLst>
        </pc:spChg>
        <pc:spChg chg="add">
          <ac:chgData name="Felicity Page" userId="f5bf5ff9cac893f2" providerId="LiveId" clId="{EE4DA721-78D0-477D-BA27-99CF4FC99005}" dt="2021-10-27T19:35:54.906" v="131" actId="26606"/>
          <ac:spMkLst>
            <pc:docMk/>
            <pc:sldMk cId="2163127197" sldId="442"/>
            <ac:spMk id="13" creationId="{E186B68C-84BC-4A6E-99D1-EE87483C1349}"/>
          </ac:spMkLst>
        </pc:spChg>
        <pc:spChg chg="del">
          <ac:chgData name="Felicity Page" userId="f5bf5ff9cac893f2" providerId="LiveId" clId="{EE4DA721-78D0-477D-BA27-99CF4FC99005}" dt="2021-10-27T19:21:42.946" v="35"/>
          <ac:spMkLst>
            <pc:docMk/>
            <pc:sldMk cId="2163127197" sldId="442"/>
            <ac:spMk id="14" creationId="{2EC40DB1-B719-4A13-9A4D-0966B4B27866}"/>
          </ac:spMkLst>
        </pc:spChg>
        <pc:spChg chg="del">
          <ac:chgData name="Felicity Page" userId="f5bf5ff9cac893f2" providerId="LiveId" clId="{EE4DA721-78D0-477D-BA27-99CF4FC99005}" dt="2021-10-27T19:21:42.946" v="35"/>
          <ac:spMkLst>
            <pc:docMk/>
            <pc:sldMk cId="2163127197" sldId="442"/>
            <ac:spMk id="16" creationId="{82211336-CFF3-412D-868A-6679C1004C45}"/>
          </ac:spMkLst>
        </pc:spChg>
        <pc:picChg chg="mod">
          <ac:chgData name="Felicity Page" userId="f5bf5ff9cac893f2" providerId="LiveId" clId="{EE4DA721-78D0-477D-BA27-99CF4FC99005}" dt="2021-10-27T19:35:54.906" v="131" actId="26606"/>
          <ac:picMkLst>
            <pc:docMk/>
            <pc:sldMk cId="2163127197" sldId="442"/>
            <ac:picMk id="5" creationId="{280C24DB-7BC5-481C-BF93-85BABCB1FC99}"/>
          </ac:picMkLst>
        </pc:picChg>
      </pc:sldChg>
      <pc:sldChg chg="addSp delSp modSp add mod setBg delDesignElem">
        <pc:chgData name="Felicity Page" userId="f5bf5ff9cac893f2" providerId="LiveId" clId="{EE4DA721-78D0-477D-BA27-99CF4FC99005}" dt="2021-10-27T19:36:00.014" v="132" actId="26606"/>
        <pc:sldMkLst>
          <pc:docMk/>
          <pc:sldMk cId="3416544135" sldId="443"/>
        </pc:sldMkLst>
        <pc:spChg chg="mod">
          <ac:chgData name="Felicity Page" userId="f5bf5ff9cac893f2" providerId="LiveId" clId="{EE4DA721-78D0-477D-BA27-99CF4FC99005}" dt="2021-10-27T19:36:00.014" v="132" actId="26606"/>
          <ac:spMkLst>
            <pc:docMk/>
            <pc:sldMk cId="3416544135" sldId="443"/>
            <ac:spMk id="2" creationId="{F25D65BC-F024-47A4-9ACE-01DBBF11B1F2}"/>
          </ac:spMkLst>
        </pc:spChg>
        <pc:spChg chg="mod">
          <ac:chgData name="Felicity Page" userId="f5bf5ff9cac893f2" providerId="LiveId" clId="{EE4DA721-78D0-477D-BA27-99CF4FC99005}" dt="2021-10-27T19:36:00.014" v="132" actId="26606"/>
          <ac:spMkLst>
            <pc:docMk/>
            <pc:sldMk cId="3416544135" sldId="443"/>
            <ac:spMk id="3" creationId="{0FECB6B1-F0CC-4D03-9C9F-5C62AA595359}"/>
          </ac:spMkLst>
        </pc:spChg>
        <pc:spChg chg="add">
          <ac:chgData name="Felicity Page" userId="f5bf5ff9cac893f2" providerId="LiveId" clId="{EE4DA721-78D0-477D-BA27-99CF4FC99005}" dt="2021-10-27T19:36:00.014" v="132" actId="26606"/>
          <ac:spMkLst>
            <pc:docMk/>
            <pc:sldMk cId="3416544135" sldId="443"/>
            <ac:spMk id="7" creationId="{36D30126-6314-4A93-B27E-5C66CF781924}"/>
          </ac:spMkLst>
        </pc:spChg>
        <pc:spChg chg="del">
          <ac:chgData name="Felicity Page" userId="f5bf5ff9cac893f2" providerId="LiveId" clId="{EE4DA721-78D0-477D-BA27-99CF4FC99005}" dt="2021-10-27T19:21:42.946" v="35"/>
          <ac:spMkLst>
            <pc:docMk/>
            <pc:sldMk cId="3416544135" sldId="443"/>
            <ac:spMk id="8" creationId="{D8D7C0D3-896F-4BBB-A220-33D724ED0CCE}"/>
          </ac:spMkLst>
        </pc:spChg>
        <pc:spChg chg="add">
          <ac:chgData name="Felicity Page" userId="f5bf5ff9cac893f2" providerId="LiveId" clId="{EE4DA721-78D0-477D-BA27-99CF4FC99005}" dt="2021-10-27T19:36:00.014" v="132" actId="26606"/>
          <ac:spMkLst>
            <pc:docMk/>
            <pc:sldMk cId="3416544135" sldId="443"/>
            <ac:spMk id="9" creationId="{4038CB10-1F5C-4D54-9DF7-12586DE5B007}"/>
          </ac:spMkLst>
        </pc:spChg>
        <pc:spChg chg="del">
          <ac:chgData name="Felicity Page" userId="f5bf5ff9cac893f2" providerId="LiveId" clId="{EE4DA721-78D0-477D-BA27-99CF4FC99005}" dt="2021-10-27T19:21:42.946" v="35"/>
          <ac:spMkLst>
            <pc:docMk/>
            <pc:sldMk cId="3416544135" sldId="443"/>
            <ac:spMk id="10" creationId="{2AA3A18B-202B-4C39-BC9E-ED4D6E98D8C5}"/>
          </ac:spMkLst>
        </pc:spChg>
        <pc:spChg chg="add">
          <ac:chgData name="Felicity Page" userId="f5bf5ff9cac893f2" providerId="LiveId" clId="{EE4DA721-78D0-477D-BA27-99CF4FC99005}" dt="2021-10-27T19:36:00.014" v="132" actId="26606"/>
          <ac:spMkLst>
            <pc:docMk/>
            <pc:sldMk cId="3416544135" sldId="443"/>
            <ac:spMk id="11" creationId="{73ED6512-6858-4552-B699-9A97FE9A4EA2}"/>
          </ac:spMkLst>
        </pc:spChg>
        <pc:spChg chg="del">
          <ac:chgData name="Felicity Page" userId="f5bf5ff9cac893f2" providerId="LiveId" clId="{EE4DA721-78D0-477D-BA27-99CF4FC99005}" dt="2021-10-27T19:21:42.946" v="35"/>
          <ac:spMkLst>
            <pc:docMk/>
            <pc:sldMk cId="3416544135" sldId="443"/>
            <ac:spMk id="12" creationId="{AC94672E-068C-4CF1-8438-22EA8E7C652E}"/>
          </ac:spMkLst>
        </pc:spChg>
        <pc:spChg chg="del">
          <ac:chgData name="Felicity Page" userId="f5bf5ff9cac893f2" providerId="LiveId" clId="{EE4DA721-78D0-477D-BA27-99CF4FC99005}" dt="2021-10-27T19:21:42.946" v="35"/>
          <ac:spMkLst>
            <pc:docMk/>
            <pc:sldMk cId="3416544135" sldId="443"/>
            <ac:spMk id="14" creationId="{3B48638D-7038-4CAA-88F7-1E3494C4DD11}"/>
          </ac:spMkLst>
        </pc:spChg>
        <pc:spChg chg="del">
          <ac:chgData name="Felicity Page" userId="f5bf5ff9cac893f2" providerId="LiveId" clId="{EE4DA721-78D0-477D-BA27-99CF4FC99005}" dt="2021-10-27T19:21:42.946" v="35"/>
          <ac:spMkLst>
            <pc:docMk/>
            <pc:sldMk cId="3416544135" sldId="443"/>
            <ac:spMk id="16" creationId="{7BA74AD2-45D9-4D21-A436-71C6744C16AD}"/>
          </ac:spMkLst>
        </pc:spChg>
        <pc:picChg chg="mod ord">
          <ac:chgData name="Felicity Page" userId="f5bf5ff9cac893f2" providerId="LiveId" clId="{EE4DA721-78D0-477D-BA27-99CF4FC99005}" dt="2021-10-27T19:36:00.014" v="132" actId="26606"/>
          <ac:picMkLst>
            <pc:docMk/>
            <pc:sldMk cId="3416544135" sldId="443"/>
            <ac:picMk id="5" creationId="{8E0D9504-0A04-4E8F-BCD7-DCBEAB07128C}"/>
          </ac:picMkLst>
        </pc:picChg>
      </pc:sldChg>
      <pc:sldChg chg="delSp add del setBg delDesignElem">
        <pc:chgData name="Felicity Page" userId="f5bf5ff9cac893f2" providerId="LiveId" clId="{EE4DA721-78D0-477D-BA27-99CF4FC99005}" dt="2021-10-27T19:36:03.731" v="133" actId="47"/>
        <pc:sldMkLst>
          <pc:docMk/>
          <pc:sldMk cId="4276992190" sldId="444"/>
        </pc:sldMkLst>
        <pc:spChg chg="del">
          <ac:chgData name="Felicity Page" userId="f5bf5ff9cac893f2" providerId="LiveId" clId="{EE4DA721-78D0-477D-BA27-99CF4FC99005}" dt="2021-10-27T19:21:42.946" v="35"/>
          <ac:spMkLst>
            <pc:docMk/>
            <pc:sldMk cId="4276992190" sldId="444"/>
            <ac:spMk id="17" creationId="{4038CB10-1F5C-4D54-9DF7-12586DE5B007}"/>
          </ac:spMkLst>
        </pc:spChg>
        <pc:spChg chg="del">
          <ac:chgData name="Felicity Page" userId="f5bf5ff9cac893f2" providerId="LiveId" clId="{EE4DA721-78D0-477D-BA27-99CF4FC99005}" dt="2021-10-27T19:21:42.946" v="35"/>
          <ac:spMkLst>
            <pc:docMk/>
            <pc:sldMk cId="4276992190" sldId="444"/>
            <ac:spMk id="19" creationId="{36D30126-6314-4A93-B27E-5C66CF781924}"/>
          </ac:spMkLst>
        </pc:spChg>
        <pc:spChg chg="del">
          <ac:chgData name="Felicity Page" userId="f5bf5ff9cac893f2" providerId="LiveId" clId="{EE4DA721-78D0-477D-BA27-99CF4FC99005}" dt="2021-10-27T19:21:42.946" v="35"/>
          <ac:spMkLst>
            <pc:docMk/>
            <pc:sldMk cId="4276992190" sldId="444"/>
            <ac:spMk id="21" creationId="{73ED6512-6858-4552-B699-9A97FE9A4EA2}"/>
          </ac:spMkLst>
        </pc:spChg>
      </pc:sldChg>
      <pc:sldChg chg="delSp add del setBg delDesignElem">
        <pc:chgData name="Felicity Page" userId="f5bf5ff9cac893f2" providerId="LiveId" clId="{EE4DA721-78D0-477D-BA27-99CF4FC99005}" dt="2021-10-27T19:36:05.430" v="134" actId="47"/>
        <pc:sldMkLst>
          <pc:docMk/>
          <pc:sldMk cId="3575264660" sldId="445"/>
        </pc:sldMkLst>
        <pc:spChg chg="del">
          <ac:chgData name="Felicity Page" userId="f5bf5ff9cac893f2" providerId="LiveId" clId="{EE4DA721-78D0-477D-BA27-99CF4FC99005}" dt="2021-10-27T19:21:42.946" v="35"/>
          <ac:spMkLst>
            <pc:docMk/>
            <pc:sldMk cId="3575264660" sldId="445"/>
            <ac:spMk id="21" creationId="{36D30126-6314-4A93-B27E-5C66CF781924}"/>
          </ac:spMkLst>
        </pc:spChg>
        <pc:spChg chg="del">
          <ac:chgData name="Felicity Page" userId="f5bf5ff9cac893f2" providerId="LiveId" clId="{EE4DA721-78D0-477D-BA27-99CF4FC99005}" dt="2021-10-27T19:21:42.946" v="35"/>
          <ac:spMkLst>
            <pc:docMk/>
            <pc:sldMk cId="3575264660" sldId="445"/>
            <ac:spMk id="23" creationId="{4038CB10-1F5C-4D54-9DF7-12586DE5B007}"/>
          </ac:spMkLst>
        </pc:spChg>
        <pc:spChg chg="del">
          <ac:chgData name="Felicity Page" userId="f5bf5ff9cac893f2" providerId="LiveId" clId="{EE4DA721-78D0-477D-BA27-99CF4FC99005}" dt="2021-10-27T19:21:42.946" v="35"/>
          <ac:spMkLst>
            <pc:docMk/>
            <pc:sldMk cId="3575264660" sldId="445"/>
            <ac:spMk id="25" creationId="{73ED6512-6858-4552-B699-9A97FE9A4EA2}"/>
          </ac:spMkLst>
        </pc:spChg>
      </pc:sldChg>
      <pc:sldChg chg="delSp add del setBg delDesignElem">
        <pc:chgData name="Felicity Page" userId="f5bf5ff9cac893f2" providerId="LiveId" clId="{EE4DA721-78D0-477D-BA27-99CF4FC99005}" dt="2021-10-27T19:36:08.227" v="135" actId="47"/>
        <pc:sldMkLst>
          <pc:docMk/>
          <pc:sldMk cId="19902994" sldId="446"/>
        </pc:sldMkLst>
        <pc:spChg chg="del">
          <ac:chgData name="Felicity Page" userId="f5bf5ff9cac893f2" providerId="LiveId" clId="{EE4DA721-78D0-477D-BA27-99CF4FC99005}" dt="2021-10-27T19:21:42.946" v="35"/>
          <ac:spMkLst>
            <pc:docMk/>
            <pc:sldMk cId="19902994" sldId="446"/>
            <ac:spMk id="21" creationId="{F4C0B10B-D2C4-4A54-AFAD-3D27DF88BB37}"/>
          </ac:spMkLst>
        </pc:spChg>
        <pc:grpChg chg="del">
          <ac:chgData name="Felicity Page" userId="f5bf5ff9cac893f2" providerId="LiveId" clId="{EE4DA721-78D0-477D-BA27-99CF4FC99005}" dt="2021-10-27T19:21:42.946" v="35"/>
          <ac:grpSpMkLst>
            <pc:docMk/>
            <pc:sldMk cId="19902994" sldId="446"/>
            <ac:grpSpMk id="23" creationId="{B6BADB90-C74B-40D6-86DC-503F65FCE8DC}"/>
          </ac:grpSpMkLst>
        </pc:grpChg>
      </pc:sldChg>
      <pc:sldChg chg="delSp add del setBg delDesignElem">
        <pc:chgData name="Felicity Page" userId="f5bf5ff9cac893f2" providerId="LiveId" clId="{EE4DA721-78D0-477D-BA27-99CF4FC99005}" dt="2021-10-27T19:36:09.790" v="136" actId="47"/>
        <pc:sldMkLst>
          <pc:docMk/>
          <pc:sldMk cId="3183154404" sldId="447"/>
        </pc:sldMkLst>
        <pc:spChg chg="del">
          <ac:chgData name="Felicity Page" userId="f5bf5ff9cac893f2" providerId="LiveId" clId="{EE4DA721-78D0-477D-BA27-99CF4FC99005}" dt="2021-10-27T19:21:42.946" v="35"/>
          <ac:spMkLst>
            <pc:docMk/>
            <pc:sldMk cId="3183154404" sldId="447"/>
            <ac:spMk id="30" creationId="{36D30126-6314-4A93-B27E-5C66CF781924}"/>
          </ac:spMkLst>
        </pc:spChg>
        <pc:spChg chg="del">
          <ac:chgData name="Felicity Page" userId="f5bf5ff9cac893f2" providerId="LiveId" clId="{EE4DA721-78D0-477D-BA27-99CF4FC99005}" dt="2021-10-27T19:21:42.946" v="35"/>
          <ac:spMkLst>
            <pc:docMk/>
            <pc:sldMk cId="3183154404" sldId="447"/>
            <ac:spMk id="32" creationId="{4038CB10-1F5C-4D54-9DF7-12586DE5B007}"/>
          </ac:spMkLst>
        </pc:spChg>
        <pc:spChg chg="del">
          <ac:chgData name="Felicity Page" userId="f5bf5ff9cac893f2" providerId="LiveId" clId="{EE4DA721-78D0-477D-BA27-99CF4FC99005}" dt="2021-10-27T19:21:42.946" v="35"/>
          <ac:spMkLst>
            <pc:docMk/>
            <pc:sldMk cId="3183154404" sldId="447"/>
            <ac:spMk id="34" creationId="{73ED6512-6858-4552-B699-9A97FE9A4EA2}"/>
          </ac:spMkLst>
        </pc:spChg>
      </pc:sldChg>
      <pc:sldChg chg="delSp add del setBg delDesignElem">
        <pc:chgData name="Felicity Page" userId="f5bf5ff9cac893f2" providerId="LiveId" clId="{EE4DA721-78D0-477D-BA27-99CF4FC99005}" dt="2021-10-27T19:36:11.078" v="137" actId="47"/>
        <pc:sldMkLst>
          <pc:docMk/>
          <pc:sldMk cId="2252976397" sldId="448"/>
        </pc:sldMkLst>
        <pc:spChg chg="del">
          <ac:chgData name="Felicity Page" userId="f5bf5ff9cac893f2" providerId="LiveId" clId="{EE4DA721-78D0-477D-BA27-99CF4FC99005}" dt="2021-10-27T19:21:42.946" v="35"/>
          <ac:spMkLst>
            <pc:docMk/>
            <pc:sldMk cId="2252976397" sldId="448"/>
            <ac:spMk id="30" creationId="{36D30126-6314-4A93-B27E-5C66CF781924}"/>
          </ac:spMkLst>
        </pc:spChg>
        <pc:spChg chg="del">
          <ac:chgData name="Felicity Page" userId="f5bf5ff9cac893f2" providerId="LiveId" clId="{EE4DA721-78D0-477D-BA27-99CF4FC99005}" dt="2021-10-27T19:21:42.946" v="35"/>
          <ac:spMkLst>
            <pc:docMk/>
            <pc:sldMk cId="2252976397" sldId="448"/>
            <ac:spMk id="32" creationId="{4038CB10-1F5C-4D54-9DF7-12586DE5B007}"/>
          </ac:spMkLst>
        </pc:spChg>
        <pc:spChg chg="del">
          <ac:chgData name="Felicity Page" userId="f5bf5ff9cac893f2" providerId="LiveId" clId="{EE4DA721-78D0-477D-BA27-99CF4FC99005}" dt="2021-10-27T19:21:42.946" v="35"/>
          <ac:spMkLst>
            <pc:docMk/>
            <pc:sldMk cId="2252976397" sldId="448"/>
            <ac:spMk id="34" creationId="{73ED6512-6858-4552-B699-9A97FE9A4EA2}"/>
          </ac:spMkLst>
        </pc:spChg>
      </pc:sldChg>
      <pc:sldChg chg="delSp add del setBg delDesignElem">
        <pc:chgData name="Felicity Page" userId="f5bf5ff9cac893f2" providerId="LiveId" clId="{EE4DA721-78D0-477D-BA27-99CF4FC99005}" dt="2021-10-27T19:36:12.141" v="138" actId="47"/>
        <pc:sldMkLst>
          <pc:docMk/>
          <pc:sldMk cId="2378874594" sldId="449"/>
        </pc:sldMkLst>
        <pc:spChg chg="del">
          <ac:chgData name="Felicity Page" userId="f5bf5ff9cac893f2" providerId="LiveId" clId="{EE4DA721-78D0-477D-BA27-99CF4FC99005}" dt="2021-10-27T19:21:42.946" v="35"/>
          <ac:spMkLst>
            <pc:docMk/>
            <pc:sldMk cId="2378874594" sldId="449"/>
            <ac:spMk id="30" creationId="{36D30126-6314-4A93-B27E-5C66CF781924}"/>
          </ac:spMkLst>
        </pc:spChg>
        <pc:spChg chg="del">
          <ac:chgData name="Felicity Page" userId="f5bf5ff9cac893f2" providerId="LiveId" clId="{EE4DA721-78D0-477D-BA27-99CF4FC99005}" dt="2021-10-27T19:21:42.946" v="35"/>
          <ac:spMkLst>
            <pc:docMk/>
            <pc:sldMk cId="2378874594" sldId="449"/>
            <ac:spMk id="32" creationId="{4038CB10-1F5C-4D54-9DF7-12586DE5B007}"/>
          </ac:spMkLst>
        </pc:spChg>
        <pc:spChg chg="del">
          <ac:chgData name="Felicity Page" userId="f5bf5ff9cac893f2" providerId="LiveId" clId="{EE4DA721-78D0-477D-BA27-99CF4FC99005}" dt="2021-10-27T19:21:42.946" v="35"/>
          <ac:spMkLst>
            <pc:docMk/>
            <pc:sldMk cId="2378874594" sldId="449"/>
            <ac:spMk id="34" creationId="{73ED6512-6858-4552-B699-9A97FE9A4EA2}"/>
          </ac:spMkLst>
        </pc:spChg>
      </pc:sldChg>
      <pc:sldChg chg="delSp add del setBg delDesignElem">
        <pc:chgData name="Felicity Page" userId="f5bf5ff9cac893f2" providerId="LiveId" clId="{EE4DA721-78D0-477D-BA27-99CF4FC99005}" dt="2021-10-27T19:36:14.645" v="139" actId="47"/>
        <pc:sldMkLst>
          <pc:docMk/>
          <pc:sldMk cId="325217991" sldId="450"/>
        </pc:sldMkLst>
        <pc:spChg chg="del">
          <ac:chgData name="Felicity Page" userId="f5bf5ff9cac893f2" providerId="LiveId" clId="{EE4DA721-78D0-477D-BA27-99CF4FC99005}" dt="2021-10-27T19:21:42.946" v="35"/>
          <ac:spMkLst>
            <pc:docMk/>
            <pc:sldMk cId="325217991" sldId="450"/>
            <ac:spMk id="51" creationId="{201CC55D-ED54-4C5C-95E6-10947BD1103B}"/>
          </ac:spMkLst>
        </pc:spChg>
        <pc:spChg chg="del">
          <ac:chgData name="Felicity Page" userId="f5bf5ff9cac893f2" providerId="LiveId" clId="{EE4DA721-78D0-477D-BA27-99CF4FC99005}" dt="2021-10-27T19:21:42.946" v="35"/>
          <ac:spMkLst>
            <pc:docMk/>
            <pc:sldMk cId="325217991" sldId="450"/>
            <ac:spMk id="57" creationId="{3873B707-463F-40B0-8227-E8CC6C67EB25}"/>
          </ac:spMkLst>
        </pc:spChg>
        <pc:spChg chg="del">
          <ac:chgData name="Felicity Page" userId="f5bf5ff9cac893f2" providerId="LiveId" clId="{EE4DA721-78D0-477D-BA27-99CF4FC99005}" dt="2021-10-27T19:21:42.946" v="35"/>
          <ac:spMkLst>
            <pc:docMk/>
            <pc:sldMk cId="325217991" sldId="450"/>
            <ac:spMk id="59" creationId="{C13237C8-E62C-4F0D-A318-BD6FB6C2D138}"/>
          </ac:spMkLst>
        </pc:spChg>
        <pc:spChg chg="del">
          <ac:chgData name="Felicity Page" userId="f5bf5ff9cac893f2" providerId="LiveId" clId="{EE4DA721-78D0-477D-BA27-99CF4FC99005}" dt="2021-10-27T19:21:42.946" v="35"/>
          <ac:spMkLst>
            <pc:docMk/>
            <pc:sldMk cId="325217991" sldId="450"/>
            <ac:spMk id="61" creationId="{19C9EAEA-39D0-4B0E-A0EB-51E7B26740B1}"/>
          </ac:spMkLst>
        </pc:spChg>
        <pc:grpChg chg="del">
          <ac:chgData name="Felicity Page" userId="f5bf5ff9cac893f2" providerId="LiveId" clId="{EE4DA721-78D0-477D-BA27-99CF4FC99005}" dt="2021-10-27T19:21:42.946" v="35"/>
          <ac:grpSpMkLst>
            <pc:docMk/>
            <pc:sldMk cId="325217991" sldId="450"/>
            <ac:grpSpMk id="53" creationId="{1DE889C7-FAD6-4397-98E2-05D503484459}"/>
          </ac:grpSpMkLst>
        </pc:grpChg>
      </pc:sldChg>
      <pc:sldChg chg="delSp add del setBg delDesignElem">
        <pc:chgData name="Felicity Page" userId="f5bf5ff9cac893f2" providerId="LiveId" clId="{EE4DA721-78D0-477D-BA27-99CF4FC99005}" dt="2021-10-27T19:36:20.097" v="141" actId="47"/>
        <pc:sldMkLst>
          <pc:docMk/>
          <pc:sldMk cId="262307072" sldId="451"/>
        </pc:sldMkLst>
        <pc:spChg chg="del">
          <ac:chgData name="Felicity Page" userId="f5bf5ff9cac893f2" providerId="LiveId" clId="{EE4DA721-78D0-477D-BA27-99CF4FC99005}" dt="2021-10-27T19:21:42.946" v="35"/>
          <ac:spMkLst>
            <pc:docMk/>
            <pc:sldMk cId="262307072" sldId="451"/>
            <ac:spMk id="10" creationId="{427D15F9-FBA9-45B6-A1EE-7E2610907483}"/>
          </ac:spMkLst>
        </pc:spChg>
        <pc:grpChg chg="del">
          <ac:chgData name="Felicity Page" userId="f5bf5ff9cac893f2" providerId="LiveId" clId="{EE4DA721-78D0-477D-BA27-99CF4FC99005}" dt="2021-10-27T19:21:42.946" v="35"/>
          <ac:grpSpMkLst>
            <pc:docMk/>
            <pc:sldMk cId="262307072" sldId="451"/>
            <ac:grpSpMk id="12" creationId="{549D845D-9A57-49AC-9523-BB0D6DA6FECA}"/>
          </ac:grpSpMkLst>
        </pc:grpChg>
      </pc:sldChg>
      <pc:sldChg chg="delSp add del setBg delDesignElem">
        <pc:chgData name="Felicity Page" userId="f5bf5ff9cac893f2" providerId="LiveId" clId="{EE4DA721-78D0-477D-BA27-99CF4FC99005}" dt="2021-10-27T19:36:22.082" v="142" actId="47"/>
        <pc:sldMkLst>
          <pc:docMk/>
          <pc:sldMk cId="1195299425" sldId="452"/>
        </pc:sldMkLst>
        <pc:spChg chg="del">
          <ac:chgData name="Felicity Page" userId="f5bf5ff9cac893f2" providerId="LiveId" clId="{EE4DA721-78D0-477D-BA27-99CF4FC99005}" dt="2021-10-27T19:21:42.946" v="35"/>
          <ac:spMkLst>
            <pc:docMk/>
            <pc:sldMk cId="1195299425" sldId="452"/>
            <ac:spMk id="8" creationId="{3B854194-185D-494D-905C-7C7CB2E30F6E}"/>
          </ac:spMkLst>
        </pc:spChg>
        <pc:spChg chg="del">
          <ac:chgData name="Felicity Page" userId="f5bf5ff9cac893f2" providerId="LiveId" clId="{EE4DA721-78D0-477D-BA27-99CF4FC99005}" dt="2021-10-27T19:21:42.946" v="35"/>
          <ac:spMkLst>
            <pc:docMk/>
            <pc:sldMk cId="1195299425" sldId="452"/>
            <ac:spMk id="10" creationId="{B4F5FA0D-0104-4987-8241-EFF7C85B88DE}"/>
          </ac:spMkLst>
        </pc:spChg>
        <pc:picChg chg="del">
          <ac:chgData name="Felicity Page" userId="f5bf5ff9cac893f2" providerId="LiveId" clId="{EE4DA721-78D0-477D-BA27-99CF4FC99005}" dt="2021-10-27T19:21:42.946" v="35"/>
          <ac:picMkLst>
            <pc:docMk/>
            <pc:sldMk cId="1195299425" sldId="452"/>
            <ac:picMk id="12" creationId="{2897127E-6CEF-446C-BE87-93B7C46E49D1}"/>
          </ac:picMkLst>
        </pc:picChg>
      </pc:sldChg>
      <pc:sldChg chg="add del">
        <pc:chgData name="Felicity Page" userId="f5bf5ff9cac893f2" providerId="LiveId" clId="{EE4DA721-78D0-477D-BA27-99CF4FC99005}" dt="2021-10-27T19:36:23.554" v="143" actId="47"/>
        <pc:sldMkLst>
          <pc:docMk/>
          <pc:sldMk cId="1200770924" sldId="453"/>
        </pc:sldMkLst>
      </pc:sldChg>
      <pc:sldChg chg="add del setBg">
        <pc:chgData name="Felicity Page" userId="f5bf5ff9cac893f2" providerId="LiveId" clId="{EE4DA721-78D0-477D-BA27-99CF4FC99005}" dt="2021-10-27T19:36:24.773" v="144" actId="47"/>
        <pc:sldMkLst>
          <pc:docMk/>
          <pc:sldMk cId="1833629132" sldId="454"/>
        </pc:sldMkLst>
      </pc:sldChg>
      <pc:sldChg chg="delSp add del setBg delDesignElem">
        <pc:chgData name="Felicity Page" userId="f5bf5ff9cac893f2" providerId="LiveId" clId="{EE4DA721-78D0-477D-BA27-99CF4FC99005}" dt="2021-10-27T19:36:25.844" v="145" actId="47"/>
        <pc:sldMkLst>
          <pc:docMk/>
          <pc:sldMk cId="3158526270" sldId="455"/>
        </pc:sldMkLst>
        <pc:spChg chg="del">
          <ac:chgData name="Felicity Page" userId="f5bf5ff9cac893f2" providerId="LiveId" clId="{EE4DA721-78D0-477D-BA27-99CF4FC99005}" dt="2021-10-27T19:21:42.946" v="35"/>
          <ac:spMkLst>
            <pc:docMk/>
            <pc:sldMk cId="3158526270" sldId="455"/>
            <ac:spMk id="5" creationId="{3B854194-185D-494D-905C-7C7CB2E30F6E}"/>
          </ac:spMkLst>
        </pc:spChg>
        <pc:spChg chg="del">
          <ac:chgData name="Felicity Page" userId="f5bf5ff9cac893f2" providerId="LiveId" clId="{EE4DA721-78D0-477D-BA27-99CF4FC99005}" dt="2021-10-27T19:21:42.946" v="35"/>
          <ac:spMkLst>
            <pc:docMk/>
            <pc:sldMk cId="3158526270" sldId="455"/>
            <ac:spMk id="6" creationId="{B4F5FA0D-0104-4987-8241-EFF7C85B88DE}"/>
          </ac:spMkLst>
        </pc:spChg>
        <pc:picChg chg="del">
          <ac:chgData name="Felicity Page" userId="f5bf5ff9cac893f2" providerId="LiveId" clId="{EE4DA721-78D0-477D-BA27-99CF4FC99005}" dt="2021-10-27T19:21:42.946" v="35"/>
          <ac:picMkLst>
            <pc:docMk/>
            <pc:sldMk cId="3158526270" sldId="455"/>
            <ac:picMk id="7" creationId="{2897127E-6CEF-446C-BE87-93B7C46E49D1}"/>
          </ac:picMkLst>
        </pc:picChg>
      </pc:sldChg>
      <pc:sldChg chg="delSp add del setBg delDesignElem">
        <pc:chgData name="Felicity Page" userId="f5bf5ff9cac893f2" providerId="LiveId" clId="{EE4DA721-78D0-477D-BA27-99CF4FC99005}" dt="2021-10-27T19:36:26.917" v="146" actId="47"/>
        <pc:sldMkLst>
          <pc:docMk/>
          <pc:sldMk cId="572420729" sldId="456"/>
        </pc:sldMkLst>
        <pc:spChg chg="del">
          <ac:chgData name="Felicity Page" userId="f5bf5ff9cac893f2" providerId="LiveId" clId="{EE4DA721-78D0-477D-BA27-99CF4FC99005}" dt="2021-10-27T19:21:42.946" v="35"/>
          <ac:spMkLst>
            <pc:docMk/>
            <pc:sldMk cId="572420729" sldId="456"/>
            <ac:spMk id="18" creationId="{F4C0B10B-D2C4-4A54-AFAD-3D27DF88BB37}"/>
          </ac:spMkLst>
        </pc:spChg>
        <pc:grpChg chg="del">
          <ac:chgData name="Felicity Page" userId="f5bf5ff9cac893f2" providerId="LiveId" clId="{EE4DA721-78D0-477D-BA27-99CF4FC99005}" dt="2021-10-27T19:21:42.946" v="35"/>
          <ac:grpSpMkLst>
            <pc:docMk/>
            <pc:sldMk cId="572420729" sldId="456"/>
            <ac:grpSpMk id="19" creationId="{B6BADB90-C74B-40D6-86DC-503F65FCE8DC}"/>
          </ac:grpSpMkLst>
        </pc:grpChg>
      </pc:sldChg>
      <pc:sldChg chg="delSp add del setBg delDesignElem">
        <pc:chgData name="Felicity Page" userId="f5bf5ff9cac893f2" providerId="LiveId" clId="{EE4DA721-78D0-477D-BA27-99CF4FC99005}" dt="2021-10-27T19:36:29.462" v="148" actId="47"/>
        <pc:sldMkLst>
          <pc:docMk/>
          <pc:sldMk cId="2953577833" sldId="457"/>
        </pc:sldMkLst>
        <pc:spChg chg="del">
          <ac:chgData name="Felicity Page" userId="f5bf5ff9cac893f2" providerId="LiveId" clId="{EE4DA721-78D0-477D-BA27-99CF4FC99005}" dt="2021-10-27T19:21:42.946" v="35"/>
          <ac:spMkLst>
            <pc:docMk/>
            <pc:sldMk cId="2953577833" sldId="457"/>
            <ac:spMk id="18" creationId="{4038CB10-1F5C-4D54-9DF7-12586DE5B007}"/>
          </ac:spMkLst>
        </pc:spChg>
        <pc:spChg chg="del">
          <ac:chgData name="Felicity Page" userId="f5bf5ff9cac893f2" providerId="LiveId" clId="{EE4DA721-78D0-477D-BA27-99CF4FC99005}" dt="2021-10-27T19:21:42.946" v="35"/>
          <ac:spMkLst>
            <pc:docMk/>
            <pc:sldMk cId="2953577833" sldId="457"/>
            <ac:spMk id="20" creationId="{73ED6512-6858-4552-B699-9A97FE9A4EA2}"/>
          </ac:spMkLst>
        </pc:spChg>
      </pc:sldChg>
      <pc:sldChg chg="delSp add del setBg delDesignElem">
        <pc:chgData name="Felicity Page" userId="f5bf5ff9cac893f2" providerId="LiveId" clId="{EE4DA721-78D0-477D-BA27-99CF4FC99005}" dt="2021-10-27T19:36:30.634" v="149" actId="47"/>
        <pc:sldMkLst>
          <pc:docMk/>
          <pc:sldMk cId="3715587157" sldId="458"/>
        </pc:sldMkLst>
        <pc:spChg chg="del">
          <ac:chgData name="Felicity Page" userId="f5bf5ff9cac893f2" providerId="LiveId" clId="{EE4DA721-78D0-477D-BA27-99CF4FC99005}" dt="2021-10-27T19:21:42.946" v="35"/>
          <ac:spMkLst>
            <pc:docMk/>
            <pc:sldMk cId="3715587157" sldId="458"/>
            <ac:spMk id="21" creationId="{F4C0B10B-D2C4-4A54-AFAD-3D27DF88BB37}"/>
          </ac:spMkLst>
        </pc:spChg>
        <pc:grpChg chg="del">
          <ac:chgData name="Felicity Page" userId="f5bf5ff9cac893f2" providerId="LiveId" clId="{EE4DA721-78D0-477D-BA27-99CF4FC99005}" dt="2021-10-27T19:21:42.946" v="35"/>
          <ac:grpSpMkLst>
            <pc:docMk/>
            <pc:sldMk cId="3715587157" sldId="458"/>
            <ac:grpSpMk id="23" creationId="{B6BADB90-C74B-40D6-86DC-503F65FCE8DC}"/>
          </ac:grpSpMkLst>
        </pc:grpChg>
      </pc:sldChg>
      <pc:sldChg chg="delSp add del setBg delDesignElem">
        <pc:chgData name="Felicity Page" userId="f5bf5ff9cac893f2" providerId="LiveId" clId="{EE4DA721-78D0-477D-BA27-99CF4FC99005}" dt="2021-10-27T19:36:32.656" v="151" actId="47"/>
        <pc:sldMkLst>
          <pc:docMk/>
          <pc:sldMk cId="3958622695" sldId="459"/>
        </pc:sldMkLst>
        <pc:spChg chg="del">
          <ac:chgData name="Felicity Page" userId="f5bf5ff9cac893f2" providerId="LiveId" clId="{EE4DA721-78D0-477D-BA27-99CF4FC99005}" dt="2021-10-27T19:21:42.946" v="35"/>
          <ac:spMkLst>
            <pc:docMk/>
            <pc:sldMk cId="3958622695" sldId="459"/>
            <ac:spMk id="22" creationId="{F4C0B10B-D2C4-4A54-AFAD-3D27DF88BB37}"/>
          </ac:spMkLst>
        </pc:spChg>
        <pc:grpChg chg="del">
          <ac:chgData name="Felicity Page" userId="f5bf5ff9cac893f2" providerId="LiveId" clId="{EE4DA721-78D0-477D-BA27-99CF4FC99005}" dt="2021-10-27T19:21:42.946" v="35"/>
          <ac:grpSpMkLst>
            <pc:docMk/>
            <pc:sldMk cId="3958622695" sldId="459"/>
            <ac:grpSpMk id="23" creationId="{B6BADB90-C74B-40D6-86DC-503F65FCE8DC}"/>
          </ac:grpSpMkLst>
        </pc:grpChg>
      </pc:sldChg>
      <pc:sldChg chg="delSp add del setBg delDesignElem">
        <pc:chgData name="Felicity Page" userId="f5bf5ff9cac893f2" providerId="LiveId" clId="{EE4DA721-78D0-477D-BA27-99CF4FC99005}" dt="2021-10-27T19:36:33.515" v="152" actId="47"/>
        <pc:sldMkLst>
          <pc:docMk/>
          <pc:sldMk cId="2740396552" sldId="460"/>
        </pc:sldMkLst>
        <pc:spChg chg="del">
          <ac:chgData name="Felicity Page" userId="f5bf5ff9cac893f2" providerId="LiveId" clId="{EE4DA721-78D0-477D-BA27-99CF4FC99005}" dt="2021-10-27T19:21:42.946" v="35"/>
          <ac:spMkLst>
            <pc:docMk/>
            <pc:sldMk cId="2740396552" sldId="460"/>
            <ac:spMk id="10" creationId="{9AF5C66A-E8F2-4E13-98A3-FE96597C5A42}"/>
          </ac:spMkLst>
        </pc:spChg>
        <pc:picChg chg="del">
          <ac:chgData name="Felicity Page" userId="f5bf5ff9cac893f2" providerId="LiveId" clId="{EE4DA721-78D0-477D-BA27-99CF4FC99005}" dt="2021-10-27T19:21:42.946" v="35"/>
          <ac:picMkLst>
            <pc:docMk/>
            <pc:sldMk cId="2740396552" sldId="460"/>
            <ac:picMk id="12" creationId="{AC860275-E106-493A-8BF0-E0A91130EF6A}"/>
          </ac:picMkLst>
        </pc:picChg>
      </pc:sldChg>
      <pc:sldChg chg="delSp add del setBg delDesignElem">
        <pc:chgData name="Felicity Page" userId="f5bf5ff9cac893f2" providerId="LiveId" clId="{EE4DA721-78D0-477D-BA27-99CF4FC99005}" dt="2021-10-27T19:36:34.864" v="153" actId="47"/>
        <pc:sldMkLst>
          <pc:docMk/>
          <pc:sldMk cId="178458559" sldId="461"/>
        </pc:sldMkLst>
        <pc:spChg chg="del">
          <ac:chgData name="Felicity Page" userId="f5bf5ff9cac893f2" providerId="LiveId" clId="{EE4DA721-78D0-477D-BA27-99CF4FC99005}" dt="2021-10-27T19:21:42.946" v="35"/>
          <ac:spMkLst>
            <pc:docMk/>
            <pc:sldMk cId="178458559" sldId="461"/>
            <ac:spMk id="8" creationId="{2A8AA5BC-4F7A-4226-8F99-6D824B226A97}"/>
          </ac:spMkLst>
        </pc:spChg>
        <pc:spChg chg="del">
          <ac:chgData name="Felicity Page" userId="f5bf5ff9cac893f2" providerId="LiveId" clId="{EE4DA721-78D0-477D-BA27-99CF4FC99005}" dt="2021-10-27T19:21:42.946" v="35"/>
          <ac:spMkLst>
            <pc:docMk/>
            <pc:sldMk cId="178458559" sldId="461"/>
            <ac:spMk id="10" creationId="{3E5445C6-DD42-4979-86FF-03730E8C6DB0}"/>
          </ac:spMkLst>
        </pc:spChg>
        <pc:cxnChg chg="del">
          <ac:chgData name="Felicity Page" userId="f5bf5ff9cac893f2" providerId="LiveId" clId="{EE4DA721-78D0-477D-BA27-99CF4FC99005}" dt="2021-10-27T19:21:42.946" v="35"/>
          <ac:cxnSpMkLst>
            <pc:docMk/>
            <pc:sldMk cId="178458559" sldId="461"/>
            <ac:cxnSpMk id="12" creationId="{45000665-DFC7-417E-8FD7-516A0F15C975}"/>
          </ac:cxnSpMkLst>
        </pc:cxnChg>
      </pc:sldChg>
      <pc:sldChg chg="addSp delSp modSp new mod">
        <pc:chgData name="Felicity Page" userId="f5bf5ff9cac893f2" providerId="LiveId" clId="{EE4DA721-78D0-477D-BA27-99CF4FC99005}" dt="2021-10-27T19:33:38.384" v="116"/>
        <pc:sldMkLst>
          <pc:docMk/>
          <pc:sldMk cId="2566067268" sldId="462"/>
        </pc:sldMkLst>
        <pc:spChg chg="mod">
          <ac:chgData name="Felicity Page" userId="f5bf5ff9cac893f2" providerId="LiveId" clId="{EE4DA721-78D0-477D-BA27-99CF4FC99005}" dt="2021-10-27T19:33:35.239" v="115" actId="20577"/>
          <ac:spMkLst>
            <pc:docMk/>
            <pc:sldMk cId="2566067268" sldId="462"/>
            <ac:spMk id="2" creationId="{F27A30B3-17A7-4CD1-A93C-A2AB430B6B68}"/>
          </ac:spMkLst>
        </pc:spChg>
        <pc:spChg chg="del">
          <ac:chgData name="Felicity Page" userId="f5bf5ff9cac893f2" providerId="LiveId" clId="{EE4DA721-78D0-477D-BA27-99CF4FC99005}" dt="2021-10-27T19:33:38.384" v="116"/>
          <ac:spMkLst>
            <pc:docMk/>
            <pc:sldMk cId="2566067268" sldId="462"/>
            <ac:spMk id="3" creationId="{71A39486-91B4-45F2-93A3-9FCB5F884555}"/>
          </ac:spMkLst>
        </pc:spChg>
        <pc:picChg chg="add mod">
          <ac:chgData name="Felicity Page" userId="f5bf5ff9cac893f2" providerId="LiveId" clId="{EE4DA721-78D0-477D-BA27-99CF4FC99005}" dt="2021-10-27T19:33:38.384" v="116"/>
          <ac:picMkLst>
            <pc:docMk/>
            <pc:sldMk cId="2566067268" sldId="462"/>
            <ac:picMk id="1026" creationId="{1795D1A2-3E8D-414C-AEA4-0D3097EC05F8}"/>
          </ac:picMkLst>
        </pc:picChg>
      </pc:sldChg>
      <pc:sldChg chg="addSp delSp modSp new mod ord setBg setClrOvrMap delDesignElem chgLayout">
        <pc:chgData name="Felicity Page" userId="f5bf5ff9cac893f2" providerId="LiveId" clId="{EE4DA721-78D0-477D-BA27-99CF4FC99005}" dt="2021-10-28T15:22:45.219" v="209" actId="26606"/>
        <pc:sldMkLst>
          <pc:docMk/>
          <pc:sldMk cId="2567772594" sldId="463"/>
        </pc:sldMkLst>
        <pc:spChg chg="del mod">
          <ac:chgData name="Felicity Page" userId="f5bf5ff9cac893f2" providerId="LiveId" clId="{EE4DA721-78D0-477D-BA27-99CF4FC99005}" dt="2021-10-28T15:22:43.534" v="208" actId="700"/>
          <ac:spMkLst>
            <pc:docMk/>
            <pc:sldMk cId="2567772594" sldId="463"/>
            <ac:spMk id="2" creationId="{9BECCC22-D5B5-4652-B65E-1DB5FDB5D89D}"/>
          </ac:spMkLst>
        </pc:spChg>
        <pc:spChg chg="del">
          <ac:chgData name="Felicity Page" userId="f5bf5ff9cac893f2" providerId="LiveId" clId="{EE4DA721-78D0-477D-BA27-99CF4FC99005}" dt="2021-10-28T15:22:26.543" v="204"/>
          <ac:spMkLst>
            <pc:docMk/>
            <pc:sldMk cId="2567772594" sldId="463"/>
            <ac:spMk id="3" creationId="{F82CD046-6D88-4EEB-9931-9EBCB72EBFAA}"/>
          </ac:spMkLst>
        </pc:spChg>
        <pc:spChg chg="add">
          <ac:chgData name="Felicity Page" userId="f5bf5ff9cac893f2" providerId="LiveId" clId="{EE4DA721-78D0-477D-BA27-99CF4FC99005}" dt="2021-10-28T15:22:45.219" v="209" actId="26606"/>
          <ac:spMkLst>
            <pc:docMk/>
            <pc:sldMk cId="2567772594" sldId="463"/>
            <ac:spMk id="71" creationId="{F3060C83-F051-4F0E-ABAD-AA0DFC48B218}"/>
          </ac:spMkLst>
        </pc:spChg>
        <pc:spChg chg="add del">
          <ac:chgData name="Felicity Page" userId="f5bf5ff9cac893f2" providerId="LiveId" clId="{EE4DA721-78D0-477D-BA27-99CF4FC99005}" dt="2021-10-28T15:22:37.660" v="207" actId="26606"/>
          <ac:spMkLst>
            <pc:docMk/>
            <pc:sldMk cId="2567772594" sldId="463"/>
            <ac:spMk id="73" creationId="{C7FA33FF-088D-4F16-95A2-2C64D353DEA8}"/>
          </ac:spMkLst>
        </pc:spChg>
        <pc:spChg chg="add del">
          <ac:chgData name="Felicity Page" userId="f5bf5ff9cac893f2" providerId="LiveId" clId="{EE4DA721-78D0-477D-BA27-99CF4FC99005}" dt="2021-10-28T15:22:37.660" v="207" actId="26606"/>
          <ac:spMkLst>
            <pc:docMk/>
            <pc:sldMk cId="2567772594" sldId="463"/>
            <ac:spMk id="75" creationId="{A376EFB1-01CF-419F-ABF1-2AF02BBFCBD1}"/>
          </ac:spMkLst>
        </pc:spChg>
        <pc:spChg chg="add del">
          <ac:chgData name="Felicity Page" userId="f5bf5ff9cac893f2" providerId="LiveId" clId="{EE4DA721-78D0-477D-BA27-99CF4FC99005}" dt="2021-10-28T15:22:37.660" v="207" actId="26606"/>
          <ac:spMkLst>
            <pc:docMk/>
            <pc:sldMk cId="2567772594" sldId="463"/>
            <ac:spMk id="77" creationId="{FF9DEA15-78BD-4750-AA18-B9F28A6D5AB8}"/>
          </ac:spMkLst>
        </pc:spChg>
        <pc:spChg chg="add">
          <ac:chgData name="Felicity Page" userId="f5bf5ff9cac893f2" providerId="LiveId" clId="{EE4DA721-78D0-477D-BA27-99CF4FC99005}" dt="2021-10-28T15:22:45.219" v="209" actId="26606"/>
          <ac:spMkLst>
            <pc:docMk/>
            <pc:sldMk cId="2567772594" sldId="463"/>
            <ac:spMk id="79" creationId="{9A97C86A-04D6-40F7-AE84-31AB43E6A846}"/>
          </ac:spMkLst>
        </pc:spChg>
        <pc:spChg chg="add">
          <ac:chgData name="Felicity Page" userId="f5bf5ff9cac893f2" providerId="LiveId" clId="{EE4DA721-78D0-477D-BA27-99CF4FC99005}" dt="2021-10-28T15:22:45.219" v="209" actId="26606"/>
          <ac:spMkLst>
            <pc:docMk/>
            <pc:sldMk cId="2567772594" sldId="463"/>
            <ac:spMk id="81" creationId="{FF9F2414-84E8-453E-B1F3-389FDE8192D9}"/>
          </ac:spMkLst>
        </pc:spChg>
        <pc:spChg chg="add">
          <ac:chgData name="Felicity Page" userId="f5bf5ff9cac893f2" providerId="LiveId" clId="{EE4DA721-78D0-477D-BA27-99CF4FC99005}" dt="2021-10-28T15:22:45.219" v="209" actId="26606"/>
          <ac:spMkLst>
            <pc:docMk/>
            <pc:sldMk cId="2567772594" sldId="463"/>
            <ac:spMk id="83" creationId="{3ECA69A1-7536-43AC-85EF-C7106179F5ED}"/>
          </ac:spMkLst>
        </pc:spChg>
        <pc:spChg chg="add del">
          <ac:chgData name="Felicity Page" userId="f5bf5ff9cac893f2" providerId="LiveId" clId="{EE4DA721-78D0-477D-BA27-99CF4FC99005}" dt="2021-10-28T15:22:43.534" v="208" actId="700"/>
          <ac:spMkLst>
            <pc:docMk/>
            <pc:sldMk cId="2567772594" sldId="463"/>
            <ac:spMk id="139" creationId="{C7FA33FF-088D-4F16-95A2-2C64D353DEA8}"/>
          </ac:spMkLst>
        </pc:spChg>
        <pc:spChg chg="add del">
          <ac:chgData name="Felicity Page" userId="f5bf5ff9cac893f2" providerId="LiveId" clId="{EE4DA721-78D0-477D-BA27-99CF4FC99005}" dt="2021-10-28T15:22:43.534" v="208" actId="700"/>
          <ac:spMkLst>
            <pc:docMk/>
            <pc:sldMk cId="2567772594" sldId="463"/>
            <ac:spMk id="141" creationId="{A376EFB1-01CF-419F-ABF1-2AF02BBFCBD1}"/>
          </ac:spMkLst>
        </pc:spChg>
        <pc:spChg chg="add del">
          <ac:chgData name="Felicity Page" userId="f5bf5ff9cac893f2" providerId="LiveId" clId="{EE4DA721-78D0-477D-BA27-99CF4FC99005}" dt="2021-10-28T15:22:43.534" v="208" actId="700"/>
          <ac:spMkLst>
            <pc:docMk/>
            <pc:sldMk cId="2567772594" sldId="463"/>
            <ac:spMk id="143" creationId="{FF9DEA15-78BD-4750-AA18-B9F28A6D5AB8}"/>
          </ac:spMkLst>
        </pc:spChg>
        <pc:spChg chg="add">
          <ac:chgData name="Felicity Page" userId="f5bf5ff9cac893f2" providerId="LiveId" clId="{EE4DA721-78D0-477D-BA27-99CF4FC99005}" dt="2021-10-28T15:22:45.219" v="209" actId="26606"/>
          <ac:spMkLst>
            <pc:docMk/>
            <pc:sldMk cId="2567772594" sldId="463"/>
            <ac:spMk id="2052" creationId="{83C98ABE-055B-441F-B07E-44F97F083C39}"/>
          </ac:spMkLst>
        </pc:spChg>
        <pc:spChg chg="add">
          <ac:chgData name="Felicity Page" userId="f5bf5ff9cac893f2" providerId="LiveId" clId="{EE4DA721-78D0-477D-BA27-99CF4FC99005}" dt="2021-10-28T15:22:45.219" v="209" actId="26606"/>
          <ac:spMkLst>
            <pc:docMk/>
            <pc:sldMk cId="2567772594" sldId="463"/>
            <ac:spMk id="2053" creationId="{29FDB030-9B49-4CED-8CCD-4D99382388AC}"/>
          </ac:spMkLst>
        </pc:spChg>
        <pc:spChg chg="add del">
          <ac:chgData name="Felicity Page" userId="f5bf5ff9cac893f2" providerId="LiveId" clId="{EE4DA721-78D0-477D-BA27-99CF4FC99005}" dt="2021-10-28T15:22:43.534" v="208" actId="700"/>
          <ac:spMkLst>
            <pc:docMk/>
            <pc:sldMk cId="2567772594" sldId="463"/>
            <ac:spMk id="2054" creationId="{3418812A-2A44-44AC-A7AE-049D627C0918}"/>
          </ac:spMkLst>
        </pc:spChg>
        <pc:spChg chg="add">
          <ac:chgData name="Felicity Page" userId="f5bf5ff9cac893f2" providerId="LiveId" clId="{EE4DA721-78D0-477D-BA27-99CF4FC99005}" dt="2021-10-28T15:22:45.219" v="209" actId="26606"/>
          <ac:spMkLst>
            <pc:docMk/>
            <pc:sldMk cId="2567772594" sldId="463"/>
            <ac:spMk id="2055" creationId="{3783CA14-24A1-485C-8B30-D6A5D87987AD}"/>
          </ac:spMkLst>
        </pc:spChg>
        <pc:picChg chg="add mod">
          <ac:chgData name="Felicity Page" userId="f5bf5ff9cac893f2" providerId="LiveId" clId="{EE4DA721-78D0-477D-BA27-99CF4FC99005}" dt="2021-10-28T15:22:45.219" v="209" actId="26606"/>
          <ac:picMkLst>
            <pc:docMk/>
            <pc:sldMk cId="2567772594" sldId="463"/>
            <ac:picMk id="2050" creationId="{D875C164-38BD-49D0-9572-FC1305E70006}"/>
          </ac:picMkLst>
        </pc:picChg>
      </pc:sldChg>
      <pc:sldChg chg="addSp delSp modSp new del mod">
        <pc:chgData name="Felicity Page" userId="f5bf5ff9cac893f2" providerId="LiveId" clId="{EE4DA721-78D0-477D-BA27-99CF4FC99005}" dt="2021-10-28T15:16:44.880" v="185" actId="47"/>
        <pc:sldMkLst>
          <pc:docMk/>
          <pc:sldMk cId="4072552463" sldId="463"/>
        </pc:sldMkLst>
        <pc:spChg chg="mod">
          <ac:chgData name="Felicity Page" userId="f5bf5ff9cac893f2" providerId="LiveId" clId="{EE4DA721-78D0-477D-BA27-99CF4FC99005}" dt="2021-10-28T15:12:41.210" v="181" actId="20577"/>
          <ac:spMkLst>
            <pc:docMk/>
            <pc:sldMk cId="4072552463" sldId="463"/>
            <ac:spMk id="2" creationId="{298B5FBC-EE52-4479-8865-004AC95685F1}"/>
          </ac:spMkLst>
        </pc:spChg>
        <pc:spChg chg="del">
          <ac:chgData name="Felicity Page" userId="f5bf5ff9cac893f2" providerId="LiveId" clId="{EE4DA721-78D0-477D-BA27-99CF4FC99005}" dt="2021-10-28T15:16:13.267" v="182"/>
          <ac:spMkLst>
            <pc:docMk/>
            <pc:sldMk cId="4072552463" sldId="463"/>
            <ac:spMk id="3" creationId="{4F2B1F76-64C7-4ED5-AD9C-8A31D1C261A3}"/>
          </ac:spMkLst>
        </pc:spChg>
        <pc:picChg chg="add mod">
          <ac:chgData name="Felicity Page" userId="f5bf5ff9cac893f2" providerId="LiveId" clId="{EE4DA721-78D0-477D-BA27-99CF4FC99005}" dt="2021-10-28T15:16:21.144" v="184" actId="14100"/>
          <ac:picMkLst>
            <pc:docMk/>
            <pc:sldMk cId="4072552463" sldId="463"/>
            <ac:picMk id="1026" creationId="{FE87A548-2173-464B-AF4A-1ABA9B848697}"/>
          </ac:picMkLst>
        </pc:pic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image" Target="../media/image38.png"/></Relationships>
</file>

<file path=ppt/diagrams/_rels/data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image" Target="../media/image39.png"/></Relationships>
</file>

<file path=ppt/diagrams/_rels/drawing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image" Target="../media/image38.png"/></Relationships>
</file>

<file path=ppt/diagrams/_rels/drawing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925D05-FC0F-4FD8-9CF2-B317D1EA81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D1D6717-8889-4CEF-8ADA-40A9E1875A3C}">
      <dgm:prSet/>
      <dgm:spPr/>
      <dgm:t>
        <a:bodyPr/>
        <a:lstStyle/>
        <a:p>
          <a:r>
            <a:rPr lang="en-US" b="0" i="0"/>
            <a:t>Hyperglycemia is a defining characteristic of diabetes—when the blood glucose level is too high because the body isn't properly using or doesn't make the hormone insulin.</a:t>
          </a:r>
          <a:endParaRPr lang="en-US"/>
        </a:p>
      </dgm:t>
    </dgm:pt>
    <dgm:pt modelId="{F9990BAF-BF9B-4FC6-BB26-E877AF80B851}" type="parTrans" cxnId="{5E39C413-852F-4382-A727-93321975A9A2}">
      <dgm:prSet/>
      <dgm:spPr/>
      <dgm:t>
        <a:bodyPr/>
        <a:lstStyle/>
        <a:p>
          <a:endParaRPr lang="en-US"/>
        </a:p>
      </dgm:t>
    </dgm:pt>
    <dgm:pt modelId="{05D7DD47-2BB0-4E68-9D5F-D01BCB286BB1}" type="sibTrans" cxnId="{5E39C413-852F-4382-A727-93321975A9A2}">
      <dgm:prSet/>
      <dgm:spPr/>
      <dgm:t>
        <a:bodyPr/>
        <a:lstStyle/>
        <a:p>
          <a:endParaRPr lang="en-US"/>
        </a:p>
      </dgm:t>
    </dgm:pt>
    <dgm:pt modelId="{69F6C82B-308E-4237-8710-1C54AD8C4A8C}">
      <dgm:prSet/>
      <dgm:spPr/>
      <dgm:t>
        <a:bodyPr/>
        <a:lstStyle/>
        <a:p>
          <a:r>
            <a:rPr lang="en-US" b="0" i="0"/>
            <a:t>If the blood glucose concentration rises too high then </a:t>
          </a:r>
          <a:r>
            <a:rPr lang="en-US" b="1" i="0"/>
            <a:t>cells can lose water</a:t>
          </a:r>
          <a:r>
            <a:rPr lang="en-US" b="0" i="0"/>
            <a:t>. This may interfere with cellular activities.</a:t>
          </a:r>
          <a:endParaRPr lang="en-US"/>
        </a:p>
      </dgm:t>
    </dgm:pt>
    <dgm:pt modelId="{8D19862E-E889-4BE0-886D-27940E0003E7}" type="parTrans" cxnId="{D0C13EC6-2598-4CCC-BD7E-15C1F6C37F14}">
      <dgm:prSet/>
      <dgm:spPr/>
      <dgm:t>
        <a:bodyPr/>
        <a:lstStyle/>
        <a:p>
          <a:endParaRPr lang="en-US"/>
        </a:p>
      </dgm:t>
    </dgm:pt>
    <dgm:pt modelId="{65F3F825-6420-45A6-844E-503FFBD3BABC}" type="sibTrans" cxnId="{D0C13EC6-2598-4CCC-BD7E-15C1F6C37F14}">
      <dgm:prSet/>
      <dgm:spPr/>
      <dgm:t>
        <a:bodyPr/>
        <a:lstStyle/>
        <a:p>
          <a:endParaRPr lang="en-US"/>
        </a:p>
      </dgm:t>
    </dgm:pt>
    <dgm:pt modelId="{E858E607-23C2-40C8-BD86-EA7C97A554E7}">
      <dgm:prSet/>
      <dgm:spPr/>
      <dgm:t>
        <a:bodyPr/>
        <a:lstStyle/>
        <a:p>
          <a:r>
            <a:rPr lang="en-US"/>
            <a:t>Hyperglycemia</a:t>
          </a:r>
          <a:r>
            <a:rPr lang="en-US" i="0"/>
            <a:t>, can happen when blood glucose (sugar) levels are too high – usually above 7mmol/l before a meal and above 8.5mmol/l two hours after a meal.</a:t>
          </a:r>
          <a:endParaRPr lang="en-US"/>
        </a:p>
      </dgm:t>
    </dgm:pt>
    <dgm:pt modelId="{A0995271-6EC0-4651-B52E-B93984276FCC}" type="parTrans" cxnId="{050F932F-26C0-4259-ACC0-C77FB7EDDC61}">
      <dgm:prSet/>
      <dgm:spPr/>
      <dgm:t>
        <a:bodyPr/>
        <a:lstStyle/>
        <a:p>
          <a:endParaRPr lang="en-US"/>
        </a:p>
      </dgm:t>
    </dgm:pt>
    <dgm:pt modelId="{03A33208-ACA3-4FA8-9792-68462D533EBD}" type="sibTrans" cxnId="{050F932F-26C0-4259-ACC0-C77FB7EDDC61}">
      <dgm:prSet/>
      <dgm:spPr/>
      <dgm:t>
        <a:bodyPr/>
        <a:lstStyle/>
        <a:p>
          <a:endParaRPr lang="en-US"/>
        </a:p>
      </dgm:t>
    </dgm:pt>
    <dgm:pt modelId="{4653F456-CEA1-4086-BFC8-440F313C0B2B}" type="pres">
      <dgm:prSet presAssocID="{43925D05-FC0F-4FD8-9CF2-B317D1EA812B}" presName="linear" presStyleCnt="0">
        <dgm:presLayoutVars>
          <dgm:animLvl val="lvl"/>
          <dgm:resizeHandles val="exact"/>
        </dgm:presLayoutVars>
      </dgm:prSet>
      <dgm:spPr/>
    </dgm:pt>
    <dgm:pt modelId="{ACB81DCB-77EB-4600-A045-E6BB8A883BA2}" type="pres">
      <dgm:prSet presAssocID="{2D1D6717-8889-4CEF-8ADA-40A9E1875A3C}" presName="parentText" presStyleLbl="node1" presStyleIdx="0" presStyleCnt="3">
        <dgm:presLayoutVars>
          <dgm:chMax val="0"/>
          <dgm:bulletEnabled val="1"/>
        </dgm:presLayoutVars>
      </dgm:prSet>
      <dgm:spPr/>
    </dgm:pt>
    <dgm:pt modelId="{D5FA5C3B-CD86-4AC7-B284-AE7FE13B94D5}" type="pres">
      <dgm:prSet presAssocID="{05D7DD47-2BB0-4E68-9D5F-D01BCB286BB1}" presName="spacer" presStyleCnt="0"/>
      <dgm:spPr/>
    </dgm:pt>
    <dgm:pt modelId="{429E6A61-0D4D-4A84-ABBE-8CF1F747724D}" type="pres">
      <dgm:prSet presAssocID="{69F6C82B-308E-4237-8710-1C54AD8C4A8C}" presName="parentText" presStyleLbl="node1" presStyleIdx="1" presStyleCnt="3">
        <dgm:presLayoutVars>
          <dgm:chMax val="0"/>
          <dgm:bulletEnabled val="1"/>
        </dgm:presLayoutVars>
      </dgm:prSet>
      <dgm:spPr/>
    </dgm:pt>
    <dgm:pt modelId="{124AC368-CBF8-4425-B02C-28569A2221D5}" type="pres">
      <dgm:prSet presAssocID="{65F3F825-6420-45A6-844E-503FFBD3BABC}" presName="spacer" presStyleCnt="0"/>
      <dgm:spPr/>
    </dgm:pt>
    <dgm:pt modelId="{A2E85C06-8B53-4168-A0E9-A3F268CD82DF}" type="pres">
      <dgm:prSet presAssocID="{E858E607-23C2-40C8-BD86-EA7C97A554E7}" presName="parentText" presStyleLbl="node1" presStyleIdx="2" presStyleCnt="3">
        <dgm:presLayoutVars>
          <dgm:chMax val="0"/>
          <dgm:bulletEnabled val="1"/>
        </dgm:presLayoutVars>
      </dgm:prSet>
      <dgm:spPr/>
    </dgm:pt>
  </dgm:ptLst>
  <dgm:cxnLst>
    <dgm:cxn modelId="{5E39C413-852F-4382-A727-93321975A9A2}" srcId="{43925D05-FC0F-4FD8-9CF2-B317D1EA812B}" destId="{2D1D6717-8889-4CEF-8ADA-40A9E1875A3C}" srcOrd="0" destOrd="0" parTransId="{F9990BAF-BF9B-4FC6-BB26-E877AF80B851}" sibTransId="{05D7DD47-2BB0-4E68-9D5F-D01BCB286BB1}"/>
    <dgm:cxn modelId="{01A43518-C5FC-4F46-96DE-9D3198478EC1}" type="presOf" srcId="{43925D05-FC0F-4FD8-9CF2-B317D1EA812B}" destId="{4653F456-CEA1-4086-BFC8-440F313C0B2B}" srcOrd="0" destOrd="0" presId="urn:microsoft.com/office/officeart/2005/8/layout/vList2"/>
    <dgm:cxn modelId="{050F932F-26C0-4259-ACC0-C77FB7EDDC61}" srcId="{43925D05-FC0F-4FD8-9CF2-B317D1EA812B}" destId="{E858E607-23C2-40C8-BD86-EA7C97A554E7}" srcOrd="2" destOrd="0" parTransId="{A0995271-6EC0-4651-B52E-B93984276FCC}" sibTransId="{03A33208-ACA3-4FA8-9792-68462D533EBD}"/>
    <dgm:cxn modelId="{55F5BD4C-83DE-4C10-A82F-DF75B5EF1E32}" type="presOf" srcId="{E858E607-23C2-40C8-BD86-EA7C97A554E7}" destId="{A2E85C06-8B53-4168-A0E9-A3F268CD82DF}" srcOrd="0" destOrd="0" presId="urn:microsoft.com/office/officeart/2005/8/layout/vList2"/>
    <dgm:cxn modelId="{E4E0F777-D171-4EDA-889C-4EECF997C0B5}" type="presOf" srcId="{2D1D6717-8889-4CEF-8ADA-40A9E1875A3C}" destId="{ACB81DCB-77EB-4600-A045-E6BB8A883BA2}" srcOrd="0" destOrd="0" presId="urn:microsoft.com/office/officeart/2005/8/layout/vList2"/>
    <dgm:cxn modelId="{D0C13EC6-2598-4CCC-BD7E-15C1F6C37F14}" srcId="{43925D05-FC0F-4FD8-9CF2-B317D1EA812B}" destId="{69F6C82B-308E-4237-8710-1C54AD8C4A8C}" srcOrd="1" destOrd="0" parTransId="{8D19862E-E889-4BE0-886D-27940E0003E7}" sibTransId="{65F3F825-6420-45A6-844E-503FFBD3BABC}"/>
    <dgm:cxn modelId="{F9B56EF9-4467-4B3D-B5DD-DD8E48746E15}" type="presOf" srcId="{69F6C82B-308E-4237-8710-1C54AD8C4A8C}" destId="{429E6A61-0D4D-4A84-ABBE-8CF1F747724D}" srcOrd="0" destOrd="0" presId="urn:microsoft.com/office/officeart/2005/8/layout/vList2"/>
    <dgm:cxn modelId="{EEC889B7-4140-4FE2-B043-408F3D7F4373}" type="presParOf" srcId="{4653F456-CEA1-4086-BFC8-440F313C0B2B}" destId="{ACB81DCB-77EB-4600-A045-E6BB8A883BA2}" srcOrd="0" destOrd="0" presId="urn:microsoft.com/office/officeart/2005/8/layout/vList2"/>
    <dgm:cxn modelId="{AC14DD1B-B7AE-4203-B97A-06AE11F40C00}" type="presParOf" srcId="{4653F456-CEA1-4086-BFC8-440F313C0B2B}" destId="{D5FA5C3B-CD86-4AC7-B284-AE7FE13B94D5}" srcOrd="1" destOrd="0" presId="urn:microsoft.com/office/officeart/2005/8/layout/vList2"/>
    <dgm:cxn modelId="{51473058-9955-4C05-8896-E4D785337639}" type="presParOf" srcId="{4653F456-CEA1-4086-BFC8-440F313C0B2B}" destId="{429E6A61-0D4D-4A84-ABBE-8CF1F747724D}" srcOrd="2" destOrd="0" presId="urn:microsoft.com/office/officeart/2005/8/layout/vList2"/>
    <dgm:cxn modelId="{9B70B294-88E4-4FF4-8FB2-D5FA5303F56A}" type="presParOf" srcId="{4653F456-CEA1-4086-BFC8-440F313C0B2B}" destId="{124AC368-CBF8-4425-B02C-28569A2221D5}" srcOrd="3" destOrd="0" presId="urn:microsoft.com/office/officeart/2005/8/layout/vList2"/>
    <dgm:cxn modelId="{64E6D08E-17BF-4BA8-8BBB-1842C918BF92}" type="presParOf" srcId="{4653F456-CEA1-4086-BFC8-440F313C0B2B}" destId="{A2E85C06-8B53-4168-A0E9-A3F268CD82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1A70E-0349-4954-8C81-ACCBBBF569CA}"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DBCE8A-9B49-4DF2-9367-4473501DBB9A}">
      <dgm:prSet/>
      <dgm:spPr/>
      <dgm:t>
        <a:bodyPr/>
        <a:lstStyle/>
        <a:p>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52DED4E0-733E-4806-AE3F-EC0F4CCFAB99}" type="pres">
      <dgm:prSet presAssocID="{BF11A70E-0349-4954-8C81-ACCBBBF569CA}" presName="Name0" presStyleCnt="0">
        <dgm:presLayoutVars>
          <dgm:dir/>
          <dgm:animLvl val="lvl"/>
          <dgm:resizeHandles val="exact"/>
        </dgm:presLayoutVars>
      </dgm:prSet>
      <dgm:spPr/>
    </dgm:pt>
    <dgm:pt modelId="{197EE543-15C2-41FB-89B9-5B90876B4D2B}" type="pres">
      <dgm:prSet presAssocID="{F62ACA7C-178D-413E-9FA8-7B0472FC3656}" presName="boxAndChildren" presStyleCnt="0"/>
      <dgm:spPr/>
    </dgm:pt>
    <dgm:pt modelId="{0BFDA9D1-329D-43E1-85E2-595262DF1E42}" type="pres">
      <dgm:prSet presAssocID="{F62ACA7C-178D-413E-9FA8-7B0472FC3656}" presName="parentTextBox" presStyleLbl="node1" presStyleIdx="0" presStyleCnt="3"/>
      <dgm:spPr/>
    </dgm:pt>
    <dgm:pt modelId="{93C81D6D-AC23-43E2-9E05-430C627B7B30}" type="pres">
      <dgm:prSet presAssocID="{C76A8E0E-5B6C-4EA7-91EA-DF1C1A5B18B6}" presName="sp" presStyleCnt="0"/>
      <dgm:spPr/>
    </dgm:pt>
    <dgm:pt modelId="{7603ACB9-631F-4333-B0F4-ED0E2ACC03C3}" type="pres">
      <dgm:prSet presAssocID="{1A0601BD-6663-444E-9AFE-9069F64DA855}" presName="arrowAndChildren" presStyleCnt="0"/>
      <dgm:spPr/>
    </dgm:pt>
    <dgm:pt modelId="{46149875-E5A4-4CC5-AE5A-0EA0C37975F0}" type="pres">
      <dgm:prSet presAssocID="{1A0601BD-6663-444E-9AFE-9069F64DA855}" presName="parentTextArrow" presStyleLbl="node1" presStyleIdx="1" presStyleCnt="3"/>
      <dgm:spPr/>
    </dgm:pt>
    <dgm:pt modelId="{B0FB7F53-624A-46A4-9047-22ED75826F7A}" type="pres">
      <dgm:prSet presAssocID="{201B9C54-CD6F-4898-BB2A-251A7FB42439}" presName="sp" presStyleCnt="0"/>
      <dgm:spPr/>
    </dgm:pt>
    <dgm:pt modelId="{E6046AE0-564D-4698-BD8A-162ADAA0E3EF}" type="pres">
      <dgm:prSet presAssocID="{40DBCE8A-9B49-4DF2-9367-4473501DBB9A}" presName="arrowAndChildren" presStyleCnt="0"/>
      <dgm:spPr/>
    </dgm:pt>
    <dgm:pt modelId="{5DB0B25D-E577-4562-B963-E2F9C05430AE}" type="pres">
      <dgm:prSet presAssocID="{40DBCE8A-9B49-4DF2-9367-4473501DBB9A}" presName="parentTextArrow" presStyleLbl="node1" presStyleIdx="2" presStyleCnt="3"/>
      <dgm:spPr/>
    </dgm:pt>
  </dgm:ptLst>
  <dgm:cxnLst>
    <dgm:cxn modelId="{67903B04-14FA-4210-82C5-C9E0C6FE30E2}" type="presOf" srcId="{BF11A70E-0349-4954-8C81-ACCBBBF569CA}" destId="{52DED4E0-733E-4806-AE3F-EC0F4CCFAB99}" srcOrd="0" destOrd="0" presId="urn:microsoft.com/office/officeart/2005/8/layout/process4"/>
    <dgm:cxn modelId="{18360A36-85B9-4D40-8FB1-05D546B7FC46}" type="presOf" srcId="{F62ACA7C-178D-413E-9FA8-7B0472FC3656}" destId="{0BFDA9D1-329D-43E1-85E2-595262DF1E42}" srcOrd="0" destOrd="0" presId="urn:microsoft.com/office/officeart/2005/8/layout/process4"/>
    <dgm:cxn modelId="{04C39A73-DA9C-4248-835D-C40AD015974F}" type="presOf" srcId="{40DBCE8A-9B49-4DF2-9367-4473501DBB9A}" destId="{5DB0B25D-E577-4562-B963-E2F9C05430AE}" srcOrd="0" destOrd="0" presId="urn:microsoft.com/office/officeart/2005/8/layout/process4"/>
    <dgm:cxn modelId="{8CD99D9E-BAA4-4FBF-AB84-74A1E9AD5077}" type="presOf" srcId="{1A0601BD-6663-444E-9AFE-9069F64DA855}" destId="{46149875-E5A4-4CC5-AE5A-0EA0C37975F0}" srcOrd="0" destOrd="0" presId="urn:microsoft.com/office/officeart/2005/8/layout/process4"/>
    <dgm:cxn modelId="{418AD6AD-789D-4BF7-90EA-81C157F723DE}" srcId="{BF11A70E-0349-4954-8C81-ACCBBBF569CA}" destId="{F62ACA7C-178D-413E-9FA8-7B0472FC3656}" srcOrd="2" destOrd="0" parTransId="{A8FB53C0-1B37-4C74-A618-A0F5D20F14F3}" sibTransId="{F0B8EE48-4899-4E3A-9D03-325291B748DA}"/>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6E9067C1-8E78-4C9B-8B67-787D7DEF5EE1}" type="presParOf" srcId="{52DED4E0-733E-4806-AE3F-EC0F4CCFAB99}" destId="{197EE543-15C2-41FB-89B9-5B90876B4D2B}" srcOrd="0" destOrd="0" presId="urn:microsoft.com/office/officeart/2005/8/layout/process4"/>
    <dgm:cxn modelId="{C07A40F7-09A0-482C-BCAA-0069344D5ADB}" type="presParOf" srcId="{197EE543-15C2-41FB-89B9-5B90876B4D2B}" destId="{0BFDA9D1-329D-43E1-85E2-595262DF1E42}" srcOrd="0" destOrd="0" presId="urn:microsoft.com/office/officeart/2005/8/layout/process4"/>
    <dgm:cxn modelId="{AEF57AE7-B818-4CF6-9383-52E51E7686BD}" type="presParOf" srcId="{52DED4E0-733E-4806-AE3F-EC0F4CCFAB99}" destId="{93C81D6D-AC23-43E2-9E05-430C627B7B30}" srcOrd="1" destOrd="0" presId="urn:microsoft.com/office/officeart/2005/8/layout/process4"/>
    <dgm:cxn modelId="{AC458647-D052-4A84-A8C9-935D0B81453A}" type="presParOf" srcId="{52DED4E0-733E-4806-AE3F-EC0F4CCFAB99}" destId="{7603ACB9-631F-4333-B0F4-ED0E2ACC03C3}" srcOrd="2" destOrd="0" presId="urn:microsoft.com/office/officeart/2005/8/layout/process4"/>
    <dgm:cxn modelId="{01765B42-B980-4304-B426-A94D3AF72EF2}" type="presParOf" srcId="{7603ACB9-631F-4333-B0F4-ED0E2ACC03C3}" destId="{46149875-E5A4-4CC5-AE5A-0EA0C37975F0}" srcOrd="0" destOrd="0" presId="urn:microsoft.com/office/officeart/2005/8/layout/process4"/>
    <dgm:cxn modelId="{162E523E-4CCA-4250-A31F-FF97463202E3}" type="presParOf" srcId="{52DED4E0-733E-4806-AE3F-EC0F4CCFAB99}" destId="{B0FB7F53-624A-46A4-9047-22ED75826F7A}" srcOrd="3" destOrd="0" presId="urn:microsoft.com/office/officeart/2005/8/layout/process4"/>
    <dgm:cxn modelId="{7A2F1DB0-6954-420F-A790-42F9A5253A37}" type="presParOf" srcId="{52DED4E0-733E-4806-AE3F-EC0F4CCFAB99}" destId="{E6046AE0-564D-4698-BD8A-162ADAA0E3EF}" srcOrd="4" destOrd="0" presId="urn:microsoft.com/office/officeart/2005/8/layout/process4"/>
    <dgm:cxn modelId="{ACA27ECD-8FCE-491A-BF3E-286D95D98B8D}" type="presParOf" srcId="{E6046AE0-564D-4698-BD8A-162ADAA0E3EF}" destId="{5DB0B25D-E577-4562-B963-E2F9C05430A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81DCB-77EB-4600-A045-E6BB8A883BA2}">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Hyperglycemia is a defining characteristic of diabetes—when the blood glucose level is too high because the body isn't properly using or doesn't make the hormone insulin.</a:t>
          </a:r>
          <a:endParaRPr lang="en-US" sz="2500" kern="1200"/>
        </a:p>
      </dsp:txBody>
      <dsp:txXfrm>
        <a:off x="87100" y="91068"/>
        <a:ext cx="6089440" cy="1610050"/>
      </dsp:txXfrm>
    </dsp:sp>
    <dsp:sp modelId="{429E6A61-0D4D-4A84-ABBE-8CF1F747724D}">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If the blood glucose concentration rises too high then </a:t>
          </a:r>
          <a:r>
            <a:rPr lang="en-US" sz="2500" b="1" i="0" kern="1200"/>
            <a:t>cells can lose water</a:t>
          </a:r>
          <a:r>
            <a:rPr lang="en-US" sz="2500" b="0" i="0" kern="1200"/>
            <a:t>. This may interfere with cellular activities.</a:t>
          </a:r>
          <a:endParaRPr lang="en-US" sz="2500" kern="1200"/>
        </a:p>
      </dsp:txBody>
      <dsp:txXfrm>
        <a:off x="87100" y="1947318"/>
        <a:ext cx="6089440" cy="1610050"/>
      </dsp:txXfrm>
    </dsp:sp>
    <dsp:sp modelId="{A2E85C06-8B53-4168-A0E9-A3F268CD82DF}">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Hyperglycemia</a:t>
          </a:r>
          <a:r>
            <a:rPr lang="en-US" sz="2500" i="0" kern="1200"/>
            <a:t>, can happen when blood glucose (sugar) levels are too high – usually above 7mmol/l before a meal and above 8.5mmol/l two hours after a meal.</a:t>
          </a:r>
          <a:endParaRPr lang="en-US" sz="2500" kern="1200"/>
        </a:p>
      </dsp:txBody>
      <dsp:txXfrm>
        <a:off x="87100" y="3803569"/>
        <a:ext cx="6089440" cy="1610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DA9D1-329D-43E1-85E2-595262DF1E42}">
      <dsp:nvSpPr>
        <dsp:cNvPr id="0" name=""/>
        <dsp:cNvSpPr/>
      </dsp:nvSpPr>
      <dsp:spPr>
        <a:xfrm>
          <a:off x="0" y="3724484"/>
          <a:ext cx="5029199" cy="12224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think that when the water potential of the blood is low the cells loose water to the blood by osmosis, this causes the cells to shrink and this stimulates a response.</a:t>
          </a:r>
          <a:endParaRPr lang="en-US" sz="1700" kern="1200"/>
        </a:p>
      </dsp:txBody>
      <dsp:txXfrm>
        <a:off x="0" y="3724484"/>
        <a:ext cx="5029199" cy="1222458"/>
      </dsp:txXfrm>
    </dsp:sp>
    <dsp:sp modelId="{46149875-E5A4-4CC5-AE5A-0EA0C37975F0}">
      <dsp:nvSpPr>
        <dsp:cNvPr id="0" name=""/>
        <dsp:cNvSpPr/>
      </dsp:nvSpPr>
      <dsp:spPr>
        <a:xfrm rot="10800000">
          <a:off x="0" y="1862679"/>
          <a:ext cx="5029199" cy="1880141"/>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are still not certain how they work.</a:t>
          </a:r>
          <a:endParaRPr lang="en-US" sz="1700" kern="1200"/>
        </a:p>
      </dsp:txBody>
      <dsp:txXfrm rot="10800000">
        <a:off x="0" y="1862679"/>
        <a:ext cx="5029199" cy="1221659"/>
      </dsp:txXfrm>
    </dsp:sp>
    <dsp:sp modelId="{5DB0B25D-E577-4562-B963-E2F9C05430AE}">
      <dsp:nvSpPr>
        <dsp:cNvPr id="0" name=""/>
        <dsp:cNvSpPr/>
      </dsp:nvSpPr>
      <dsp:spPr>
        <a:xfrm rot="10800000">
          <a:off x="0" y="874"/>
          <a:ext cx="5029199" cy="1880141"/>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These are cells in the hypothalamus which monitor the water potential of the blood.</a:t>
          </a:r>
          <a:endParaRPr lang="en-US" sz="1700" kern="1200"/>
        </a:p>
      </dsp:txBody>
      <dsp:txXfrm rot="10800000">
        <a:off x="0" y="874"/>
        <a:ext cx="5029199" cy="1221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9EA8EC-F981-4B85-ADFA-F051B62C6F15}" type="datetimeFigureOut">
              <a:rPr lang="en-GB" smtClean="0"/>
              <a:t>28/10/2021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BE87E-936C-4A8D-97EE-D766E0221FC4}" type="slidenum">
              <a:rPr lang="en-GB" smtClean="0"/>
              <a:t>‹#›</a:t>
            </a:fld>
            <a:endParaRPr lang="en-GB"/>
          </a:p>
        </p:txBody>
      </p:sp>
    </p:spTree>
    <p:extLst>
      <p:ext uri="{BB962C8B-B14F-4D97-AF65-F5344CB8AC3E}">
        <p14:creationId xmlns:p14="http://schemas.microsoft.com/office/powerpoint/2010/main" val="125112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Acinar cells are the exocrine  </a:t>
            </a:r>
            <a:r>
              <a:rPr lang="en-GB" dirty="0" err="1"/>
              <a:t>exo</a:t>
            </a:r>
            <a:r>
              <a:rPr lang="en-GB" dirty="0"/>
              <a:t> outwards cells of the pancreases that produce and transport enzymes that are passed into the duodenum.</a:t>
            </a:r>
          </a:p>
          <a:p>
            <a:endParaRPr lang="en-GB" dirty="0"/>
          </a:p>
          <a:p>
            <a:r>
              <a:rPr lang="en-GB" dirty="0"/>
              <a:t>Delta cells make somatostatin a hormone that inhibits the release of numerous hormones in the body.</a:t>
            </a:r>
          </a:p>
          <a:p>
            <a:endParaRPr lang="en-GB" dirty="0"/>
          </a:p>
          <a:p>
            <a:r>
              <a:rPr lang="en-GB" dirty="0"/>
              <a:t>F cells 36 amino acid peptide they make pancreatic polypeptide</a:t>
            </a:r>
          </a:p>
        </p:txBody>
      </p:sp>
      <p:sp>
        <p:nvSpPr>
          <p:cNvPr id="4" name="Slide Number Placeholder 3"/>
          <p:cNvSpPr>
            <a:spLocks noGrp="1"/>
          </p:cNvSpPr>
          <p:nvPr>
            <p:ph type="sldNum" sz="quarter" idx="5"/>
          </p:nvPr>
        </p:nvSpPr>
        <p:spPr/>
        <p:txBody>
          <a:bodyPr/>
          <a:lstStyle/>
          <a:p>
            <a:fld id="{C59BE87E-936C-4A8D-97EE-D766E0221FC4}" type="slidenum">
              <a:rPr lang="en-GB" smtClean="0"/>
              <a:t>9</a:t>
            </a:fld>
            <a:endParaRPr lang="en-GB"/>
          </a:p>
        </p:txBody>
      </p:sp>
    </p:spTree>
    <p:extLst>
      <p:ext uri="{BB962C8B-B14F-4D97-AF65-F5344CB8AC3E}">
        <p14:creationId xmlns:p14="http://schemas.microsoft.com/office/powerpoint/2010/main" val="304146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2374DB8-79CC-430C-9A87-A65EA02F9B13}"/>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93D18A8A-C237-4150-8D54-F9D1DB669BAE}" type="slidenum">
              <a:rPr lang="en-US" altLang="en-US"/>
              <a:pPr eaLnBrk="1" hangingPunct="1">
                <a:spcBef>
                  <a:spcPct val="0"/>
                </a:spcBef>
              </a:pPr>
              <a:t>58</a:t>
            </a:fld>
            <a:endParaRPr lang="en-US" altLang="en-US"/>
          </a:p>
        </p:txBody>
      </p:sp>
      <p:sp>
        <p:nvSpPr>
          <p:cNvPr id="29699" name="Rectangle 2">
            <a:extLst>
              <a:ext uri="{FF2B5EF4-FFF2-40B4-BE49-F238E27FC236}">
                <a16:creationId xmlns:a16="http://schemas.microsoft.com/office/drawing/2014/main" id="{1FCB9E9C-04D2-4F6D-B96B-6C118539F807}"/>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648248FE-107C-4B65-91AC-4669414F6C7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1858854D-EDCD-45CF-B939-1FEFBCA1DBDA}"/>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B48FB63A-161A-4B73-9FBC-614CFE73D501}" type="slidenum">
              <a:rPr lang="en-US" altLang="en-US"/>
              <a:pPr eaLnBrk="1" hangingPunct="1">
                <a:spcBef>
                  <a:spcPct val="0"/>
                </a:spcBef>
              </a:pPr>
              <a:t>66</a:t>
            </a:fld>
            <a:endParaRPr lang="en-US" altLang="en-US"/>
          </a:p>
        </p:txBody>
      </p:sp>
      <p:sp>
        <p:nvSpPr>
          <p:cNvPr id="30723" name="Rectangle 2">
            <a:extLst>
              <a:ext uri="{FF2B5EF4-FFF2-40B4-BE49-F238E27FC236}">
                <a16:creationId xmlns:a16="http://schemas.microsoft.com/office/drawing/2014/main" id="{D3559702-83E1-4F12-93CF-BC3C0BAD9FCC}"/>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8B42508-DE2D-4F71-9268-52956553D07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8A17A4-56C6-4B01-9BB9-C9C7CEB56F7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9B9B4A9-00D6-4DF6-A4EC-BA09533D84CB}" type="slidenum">
              <a:rPr lang="en-US" altLang="en-US"/>
              <a:pPr eaLnBrk="1" hangingPunct="1">
                <a:spcBef>
                  <a:spcPct val="0"/>
                </a:spcBef>
              </a:pPr>
              <a:t>69</a:t>
            </a:fld>
            <a:endParaRPr lang="en-US" altLang="en-US"/>
          </a:p>
        </p:txBody>
      </p:sp>
      <p:sp>
        <p:nvSpPr>
          <p:cNvPr id="33795" name="Rectangle 2">
            <a:extLst>
              <a:ext uri="{FF2B5EF4-FFF2-40B4-BE49-F238E27FC236}">
                <a16:creationId xmlns:a16="http://schemas.microsoft.com/office/drawing/2014/main" id="{3403E49D-FA18-4A5C-9B26-87F041DCEE4F}"/>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EECF081-BD36-4A25-9EBD-8BB6D521E83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0E924B-20AD-4638-9B2A-FB107F9D75E2}"/>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16FCD7B-9F23-4D83-8C59-39EF8587539B}" type="slidenum">
              <a:rPr lang="en-US" altLang="en-US"/>
              <a:pPr eaLnBrk="1" hangingPunct="1">
                <a:spcBef>
                  <a:spcPct val="0"/>
                </a:spcBef>
              </a:pPr>
              <a:t>71</a:t>
            </a:fld>
            <a:endParaRPr lang="en-US" altLang="en-US"/>
          </a:p>
        </p:txBody>
      </p:sp>
      <p:sp>
        <p:nvSpPr>
          <p:cNvPr id="36867" name="Rectangle 2">
            <a:extLst>
              <a:ext uri="{FF2B5EF4-FFF2-40B4-BE49-F238E27FC236}">
                <a16:creationId xmlns:a16="http://schemas.microsoft.com/office/drawing/2014/main" id="{F6B259F3-A3E1-46E7-9A5E-28AED89B2B5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B925FD6-979A-4878-B8A8-C24F56FB4A9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72</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D9013954-A287-4BFD-AEA4-6F52FBD033F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333D211-EB68-4854-9D6F-13DD1CA57549}" type="slidenum">
              <a:rPr lang="en-US" altLang="en-US"/>
              <a:pPr eaLnBrk="1" hangingPunct="1">
                <a:spcBef>
                  <a:spcPct val="0"/>
                </a:spcBef>
              </a:pPr>
              <a:t>74</a:t>
            </a:fld>
            <a:endParaRPr lang="en-US" altLang="en-US"/>
          </a:p>
        </p:txBody>
      </p:sp>
      <p:sp>
        <p:nvSpPr>
          <p:cNvPr id="41987" name="Rectangle 2">
            <a:extLst>
              <a:ext uri="{FF2B5EF4-FFF2-40B4-BE49-F238E27FC236}">
                <a16:creationId xmlns:a16="http://schemas.microsoft.com/office/drawing/2014/main" id="{CB2B17C6-8C26-47CC-9736-45849EE767E5}"/>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5C711B2-376C-478B-B111-3FC1677CF0D6}"/>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CBC4637-53EA-4768-AE9E-AED9E11A9D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D6CB090-27D2-4F04-8AF5-F4B0A3C3C020}" type="slidenum">
              <a:rPr lang="en-US" altLang="en-US"/>
              <a:pPr eaLnBrk="1" hangingPunct="1">
                <a:spcBef>
                  <a:spcPct val="0"/>
                </a:spcBef>
              </a:pPr>
              <a:t>76</a:t>
            </a:fld>
            <a:endParaRPr lang="en-US" altLang="en-US"/>
          </a:p>
        </p:txBody>
      </p:sp>
      <p:sp>
        <p:nvSpPr>
          <p:cNvPr id="44035" name="Rectangle 2">
            <a:extLst>
              <a:ext uri="{FF2B5EF4-FFF2-40B4-BE49-F238E27FC236}">
                <a16:creationId xmlns:a16="http://schemas.microsoft.com/office/drawing/2014/main" id="{92CBD511-F404-4914-A31E-E08D8154A354}"/>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7DEE4AC-5CA2-4250-B901-AB041416BD1E}"/>
              </a:ext>
            </a:extLst>
          </p:cNvPr>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1666402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423AFC35-6CAD-4B47-941F-303DECE10B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E59A0C9-6E59-4710-AAB3-F9D816E7904C}" type="slidenum">
              <a:rPr lang="en-US" altLang="en-US"/>
              <a:pPr eaLnBrk="1" hangingPunct="1">
                <a:spcBef>
                  <a:spcPct val="0"/>
                </a:spcBef>
              </a:pPr>
              <a:t>77</a:t>
            </a:fld>
            <a:endParaRPr lang="en-US" altLang="en-US"/>
          </a:p>
        </p:txBody>
      </p:sp>
      <p:sp>
        <p:nvSpPr>
          <p:cNvPr id="43011" name="Rectangle 2">
            <a:extLst>
              <a:ext uri="{FF2B5EF4-FFF2-40B4-BE49-F238E27FC236}">
                <a16:creationId xmlns:a16="http://schemas.microsoft.com/office/drawing/2014/main" id="{F92D16C5-384D-4173-A84F-D9DCB63B130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2DE76A2-72C2-49FA-9AA5-420DF3F1C0BE}"/>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09360B2-17B0-434C-82F4-F4C8D47E595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DA45C564-21FE-4830-AF68-429B4059F8E4}" type="slidenum">
              <a:rPr lang="en-US" altLang="en-US"/>
              <a:pPr eaLnBrk="1" hangingPunct="1">
                <a:spcBef>
                  <a:spcPct val="0"/>
                </a:spcBef>
              </a:pPr>
              <a:t>78</a:t>
            </a:fld>
            <a:endParaRPr lang="en-US" altLang="en-US"/>
          </a:p>
        </p:txBody>
      </p:sp>
      <p:sp>
        <p:nvSpPr>
          <p:cNvPr id="45059" name="Rectangle 2">
            <a:extLst>
              <a:ext uri="{FF2B5EF4-FFF2-40B4-BE49-F238E27FC236}">
                <a16:creationId xmlns:a16="http://schemas.microsoft.com/office/drawing/2014/main" id="{A8745E75-C850-45D5-BC4C-2650FD35823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CF5B9B38-2A90-4038-B62B-496988FBF59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26B917-6993-42DC-A38B-E7CA774F2D6E}"/>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5127B47-338E-4E52-A688-E2D2653084FC}" type="slidenum">
              <a:rPr lang="en-US" altLang="en-US"/>
              <a:pPr eaLnBrk="1" hangingPunct="1">
                <a:spcBef>
                  <a:spcPct val="0"/>
                </a:spcBef>
              </a:pPr>
              <a:t>79</a:t>
            </a:fld>
            <a:endParaRPr lang="en-US" altLang="en-US"/>
          </a:p>
        </p:txBody>
      </p:sp>
      <p:sp>
        <p:nvSpPr>
          <p:cNvPr id="47107" name="Rectangle 2">
            <a:extLst>
              <a:ext uri="{FF2B5EF4-FFF2-40B4-BE49-F238E27FC236}">
                <a16:creationId xmlns:a16="http://schemas.microsoft.com/office/drawing/2014/main" id="{9CF6FF74-0A97-41B6-A860-20CE8E32304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044D10D-37FB-4356-AC18-330F4BCB8B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80</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81</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82</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14B3F3E9-3023-4FEF-A345-8F3FB257A5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2572C461-BDED-4135-911E-EA10C5D7C176}" type="slidenum">
              <a:rPr lang="en-GB" altLang="en-US"/>
              <a:pPr eaLnBrk="1" hangingPunct="1">
                <a:spcBef>
                  <a:spcPct val="0"/>
                </a:spcBef>
              </a:pPr>
              <a:t>87</a:t>
            </a:fld>
            <a:endParaRPr lang="en-GB" altLang="en-US"/>
          </a:p>
        </p:txBody>
      </p:sp>
      <p:sp>
        <p:nvSpPr>
          <p:cNvPr id="51203" name="Rectangle 2">
            <a:extLst>
              <a:ext uri="{FF2B5EF4-FFF2-40B4-BE49-F238E27FC236}">
                <a16:creationId xmlns:a16="http://schemas.microsoft.com/office/drawing/2014/main" id="{794E0310-042D-4278-A082-6D9A9021746F}"/>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CFE0D1E0-83B1-41CD-8A41-CAC75391B849}"/>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1CF3-8999-4783-BE4B-93C3C5CB91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4E7695-CEB5-4BD9-9D7E-0A31F12C1F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8AF1B-1989-4DBF-90FC-6DC4B13C0EC5}"/>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5" name="Footer Placeholder 4">
            <a:extLst>
              <a:ext uri="{FF2B5EF4-FFF2-40B4-BE49-F238E27FC236}">
                <a16:creationId xmlns:a16="http://schemas.microsoft.com/office/drawing/2014/main" id="{53799AF9-8EE5-4778-AB49-6D6ADDAC0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F792A-8BDF-4B06-9083-932F119AB217}"/>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69535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3785-AF47-4379-9D2D-5B086436D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5B8128-4A8F-4793-AAF6-D179A751E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649BF-609F-4B83-9762-6AD27DC29D18}"/>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5" name="Footer Placeholder 4">
            <a:extLst>
              <a:ext uri="{FF2B5EF4-FFF2-40B4-BE49-F238E27FC236}">
                <a16:creationId xmlns:a16="http://schemas.microsoft.com/office/drawing/2014/main" id="{5DCEAA03-A316-41E9-A3CF-A0AD9781B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AC126-6FDD-467E-ABA1-1502DF410D9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28071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CBB7-0531-4321-9C4F-C8DA633FE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D1249-B819-4B02-B9E8-9F74280A92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826C94-666A-4E89-8D8C-19BE709BC7AE}"/>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5" name="Footer Placeholder 4">
            <a:extLst>
              <a:ext uri="{FF2B5EF4-FFF2-40B4-BE49-F238E27FC236}">
                <a16:creationId xmlns:a16="http://schemas.microsoft.com/office/drawing/2014/main" id="{A911EBE9-C803-4D27-AAE6-D12F52C8F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3DF74-B0B6-4E46-A5DF-3AE60A8CB7D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40619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93E3-CDF1-4F89-8D7F-5154A09D1A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F6EBD-6B87-4317-86ED-AEE6FCDC5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2B226D-A2D0-45E7-B7ED-3AD7B31EBC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3A21B1-9BED-497D-8AED-6352CC2B99AB}"/>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6" name="Footer Placeholder 5">
            <a:extLst>
              <a:ext uri="{FF2B5EF4-FFF2-40B4-BE49-F238E27FC236}">
                <a16:creationId xmlns:a16="http://schemas.microsoft.com/office/drawing/2014/main" id="{A4F252F3-0C93-477D-BBD1-7E74D864F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A5FF2-0F58-482B-B379-4DC863CF907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9464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0561-59F3-42E1-B5B3-FC5297E6E8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5F1B6-7308-466E-94BF-6838EA6ED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73D8B6-788D-4213-B046-087D20BA02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E055E0-88A3-4A3E-8F4F-76570B4B3B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6EFED-C6E0-4ACD-93D9-64D7DE011E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A3EE2-C769-4478-A448-25EC55656337}"/>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8" name="Footer Placeholder 7">
            <a:extLst>
              <a:ext uri="{FF2B5EF4-FFF2-40B4-BE49-F238E27FC236}">
                <a16:creationId xmlns:a16="http://schemas.microsoft.com/office/drawing/2014/main" id="{C55767A7-31A7-417E-80B8-10799C9445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2719-37A8-446C-921C-254A3AD7AB5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5498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6301-E31E-4698-9687-ECCA893CB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402F1-6EF8-45C4-973A-06DC86A3239D}"/>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4" name="Footer Placeholder 3">
            <a:extLst>
              <a:ext uri="{FF2B5EF4-FFF2-40B4-BE49-F238E27FC236}">
                <a16:creationId xmlns:a16="http://schemas.microsoft.com/office/drawing/2014/main" id="{3313C58A-B011-483F-BAE5-3C2C9162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2B115-6F07-4638-B007-4720A45BA8DF}"/>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81282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56798-D18B-44CA-914D-A2C0CE510706}"/>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3" name="Footer Placeholder 2">
            <a:extLst>
              <a:ext uri="{FF2B5EF4-FFF2-40B4-BE49-F238E27FC236}">
                <a16:creationId xmlns:a16="http://schemas.microsoft.com/office/drawing/2014/main" id="{18154F39-97B8-42F2-A539-D42EADD22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6CB034-8BE5-4936-A021-3B43715B6D6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84865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BBF-9DDF-4C42-82AE-F59D82696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148AE-B7B9-4E24-9FE0-A474F377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807F5-16F8-45D3-8E95-FEB779577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8A736-3833-43F8-96F3-29E8CCC20026}"/>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6" name="Footer Placeholder 5">
            <a:extLst>
              <a:ext uri="{FF2B5EF4-FFF2-40B4-BE49-F238E27FC236}">
                <a16:creationId xmlns:a16="http://schemas.microsoft.com/office/drawing/2014/main" id="{75ECA1CB-361D-404D-9B8C-9F4D30FE5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5581-862E-48BC-A21D-7175DEF53719}"/>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0407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DFA9-AE05-47D1-BD56-25090F9C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43D0C-175F-42FE-B7A4-825639001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72427C-C2B9-479A-B00C-E8872C0B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3A799A-E180-4AB6-9A1D-55A2333D1B79}"/>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6" name="Footer Placeholder 5">
            <a:extLst>
              <a:ext uri="{FF2B5EF4-FFF2-40B4-BE49-F238E27FC236}">
                <a16:creationId xmlns:a16="http://schemas.microsoft.com/office/drawing/2014/main" id="{AE9FBF89-8F30-4B25-A8E2-20B257678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446BE-4F4C-4C08-BAC1-0E1C5DFC042A}"/>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0125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8EC4-8C47-4902-B7C9-1C5A4CB4A1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F1850-E9F2-46B2-AB18-70F994A27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F7773-B8E2-468B-8D35-5EACDCB5C3D0}"/>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5" name="Footer Placeholder 4">
            <a:extLst>
              <a:ext uri="{FF2B5EF4-FFF2-40B4-BE49-F238E27FC236}">
                <a16:creationId xmlns:a16="http://schemas.microsoft.com/office/drawing/2014/main" id="{20473C42-D062-4264-8158-77CD3DC08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813F8-87E9-4FCF-B601-1FFD876A690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392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A93FE-71A8-4F14-9F08-FF5AA1CF1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9A828-6C59-4BBD-8E4E-D95E1ECE1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2BD08-5A8D-4BB1-8D77-DE8D1A0E1CE2}"/>
              </a:ext>
            </a:extLst>
          </p:cNvPr>
          <p:cNvSpPr>
            <a:spLocks noGrp="1"/>
          </p:cNvSpPr>
          <p:nvPr>
            <p:ph type="dt" sz="half" idx="10"/>
          </p:nvPr>
        </p:nvSpPr>
        <p:spPr/>
        <p:txBody>
          <a:bodyPr/>
          <a:lstStyle/>
          <a:p>
            <a:fld id="{98805A00-962C-4832-9C67-F661F9EF3A10}" type="datetimeFigureOut">
              <a:rPr lang="en-GB" smtClean="0"/>
              <a:t>28/10/2021</a:t>
            </a:fld>
            <a:endParaRPr lang="en-GB"/>
          </a:p>
        </p:txBody>
      </p:sp>
      <p:sp>
        <p:nvSpPr>
          <p:cNvPr id="5" name="Footer Placeholder 4">
            <a:extLst>
              <a:ext uri="{FF2B5EF4-FFF2-40B4-BE49-F238E27FC236}">
                <a16:creationId xmlns:a16="http://schemas.microsoft.com/office/drawing/2014/main" id="{CC509DDB-60B7-49F4-BC93-FA6819755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FD5EE-5245-4EE7-99B9-23F61D7A256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401180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345041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1235461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8F79F0-5585-4E6B-B9E3-176C2F959A6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E6C56F58-D0AF-420C-9191-BCDA78B5FA3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1D4760CA-AA43-42E3-ACB3-59ABDE9B5A85}"/>
              </a:ext>
            </a:extLst>
          </p:cNvPr>
          <p:cNvSpPr>
            <a:spLocks noGrp="1" noChangeArrowheads="1"/>
          </p:cNvSpPr>
          <p:nvPr>
            <p:ph type="sldNum" sz="quarter" idx="12"/>
          </p:nvPr>
        </p:nvSpPr>
        <p:spPr>
          <a:ln/>
        </p:spPr>
        <p:txBody>
          <a:bodyPr/>
          <a:lstStyle>
            <a:lvl1pPr>
              <a:defRPr/>
            </a:lvl1pPr>
          </a:lstStyle>
          <a:p>
            <a:fld id="{32A72680-ADE4-4A6D-A7FA-848F248EBBC8}" type="slidenum">
              <a:rPr lang="en-US" altLang="en-US"/>
              <a:pPr/>
              <a:t>‹#›</a:t>
            </a:fld>
            <a:endParaRPr lang="en-US" altLang="en-US"/>
          </a:p>
        </p:txBody>
      </p:sp>
    </p:spTree>
    <p:extLst>
      <p:ext uri="{BB962C8B-B14F-4D97-AF65-F5344CB8AC3E}">
        <p14:creationId xmlns:p14="http://schemas.microsoft.com/office/powerpoint/2010/main" val="982448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3538768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00235-0645-4B7E-AF24-2387781BB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706A7-2529-4244-A6A7-C92E2C2D4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0DEC2-5DA9-4832-88C2-86CAEA11F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05A00-962C-4832-9C67-F661F9EF3A10}" type="datetimeFigureOut">
              <a:rPr lang="en-GB" smtClean="0"/>
              <a:t>28/10/2021</a:t>
            </a:fld>
            <a:endParaRPr lang="en-GB"/>
          </a:p>
        </p:txBody>
      </p:sp>
      <p:sp>
        <p:nvSpPr>
          <p:cNvPr id="5" name="Footer Placeholder 4">
            <a:extLst>
              <a:ext uri="{FF2B5EF4-FFF2-40B4-BE49-F238E27FC236}">
                <a16:creationId xmlns:a16="http://schemas.microsoft.com/office/drawing/2014/main" id="{84E94511-8E7B-41B3-8FEF-1E0E76F11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01B1D-B86B-4256-BE7F-DABF63B2A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28BD9-A35A-461C-BAEF-F2147C7840A1}" type="slidenum">
              <a:rPr lang="en-GB" smtClean="0"/>
              <a:t>‹#›</a:t>
            </a:fld>
            <a:endParaRPr lang="en-GB"/>
          </a:p>
        </p:txBody>
      </p:sp>
    </p:spTree>
    <p:extLst>
      <p:ext uri="{BB962C8B-B14F-4D97-AF65-F5344CB8AC3E}">
        <p14:creationId xmlns:p14="http://schemas.microsoft.com/office/powerpoint/2010/main" val="46689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www.healthline.com/nutrition/what-does-potassium-do"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vLCg_kyuyw4?feature=oembed"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pediaa.com/difference-between-adrenal-gland-and-pituitary-gland/#Adrenal%20Gland" TargetMode="External"/><Relationship Id="rId2" Type="http://schemas.openxmlformats.org/officeDocument/2006/relationships/hyperlink" Target="https://pediaa.com/difference-between-estrogen-and-progesterone/"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hyperlink" Target="http://www.gigantism.com/david-goliath.html"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3.png"/><Relationship Id="rId4" Type="http://schemas.openxmlformats.org/officeDocument/2006/relationships/image" Target="../media/image32.jpeg"/></Relationships>
</file>

<file path=ppt/slides/_rels/slide6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hyperlink" Target="https://www.verywellhealth.com/thyroid-gland-anatomy-4799991"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8" Type="http://schemas.openxmlformats.org/officeDocument/2006/relationships/image" Target="../media/image40.gi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7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8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2.pn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71.jp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026A63-0C22-43F7-9FB1-FFBD9147C209}"/>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Key definitions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C238A29-8ACB-44A8-8462-7D578FF216F0}"/>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Endocrine </a:t>
            </a:r>
            <a:r>
              <a:rPr lang="en-US" sz="2400" dirty="0">
                <a:solidFill>
                  <a:srgbClr val="FEFFFF"/>
                </a:solidFill>
                <a:latin typeface="Roboto"/>
              </a:rPr>
              <a:t>relating to or denoting glands which secrete hormones or other products directly into the blood.</a:t>
            </a:r>
          </a:p>
          <a:p>
            <a:pPr marL="0" indent="0">
              <a:buNone/>
            </a:pPr>
            <a:r>
              <a:rPr lang="en-US" sz="2400" dirty="0">
                <a:solidFill>
                  <a:srgbClr val="FEFFFF"/>
                </a:solidFill>
                <a:latin typeface="Roboto"/>
              </a:rPr>
              <a:t>“The endocrine system"</a:t>
            </a:r>
          </a:p>
          <a:p>
            <a:endParaRPr lang="en-GB" sz="2400" dirty="0">
              <a:solidFill>
                <a:srgbClr val="FEFFFF"/>
              </a:solidFill>
            </a:endParaRPr>
          </a:p>
          <a:p>
            <a:r>
              <a:rPr lang="en-GB" sz="2400" dirty="0">
                <a:solidFill>
                  <a:srgbClr val="FEFFFF"/>
                </a:solidFill>
              </a:rPr>
              <a:t>Exocrine-</a:t>
            </a:r>
            <a:r>
              <a:rPr lang="en-US" sz="2400" dirty="0">
                <a:solidFill>
                  <a:srgbClr val="FEFFFF"/>
                </a:solidFill>
                <a:latin typeface="Roboto"/>
              </a:rPr>
              <a:t>relating to or denoting glands which secrete their products through ducts opening on to an epithelium rather than directly into the blood.</a:t>
            </a:r>
          </a:p>
          <a:p>
            <a:pPr marL="0" indent="0">
              <a:buNone/>
            </a:pPr>
            <a:r>
              <a:rPr lang="en-US" sz="2400" dirty="0">
                <a:solidFill>
                  <a:srgbClr val="FEFFFF"/>
                </a:solidFill>
                <a:latin typeface="Roboto"/>
              </a:rPr>
              <a:t>"pancreatic exocrine secretion"</a:t>
            </a:r>
          </a:p>
          <a:p>
            <a:endParaRPr lang="en-GB" sz="2400" dirty="0">
              <a:solidFill>
                <a:srgbClr val="FEFFFF"/>
              </a:solidFill>
            </a:endParaRPr>
          </a:p>
        </p:txBody>
      </p:sp>
    </p:spTree>
    <p:extLst>
      <p:ext uri="{BB962C8B-B14F-4D97-AF65-F5344CB8AC3E}">
        <p14:creationId xmlns:p14="http://schemas.microsoft.com/office/powerpoint/2010/main" val="258851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444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4044603" y="448056"/>
            <a:ext cx="7680450" cy="380293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5" name="Rectangle 7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4379709" y="4642338"/>
            <a:ext cx="7037591" cy="1564310"/>
          </a:xfrm>
        </p:spPr>
        <p:txBody>
          <a:bodyPr anchor="ctr">
            <a:normAutofit/>
          </a:bodyPr>
          <a:lstStyle/>
          <a:p>
            <a:r>
              <a:rPr lang="en-GB" sz="1800"/>
              <a:t>Excess glucose; blood plasma and tissue fluids around cells become too concentrated  which can seriously damage cells e.g. crenation in red blood cells. </a:t>
            </a:r>
          </a:p>
          <a:p>
            <a:endParaRPr lang="en-GB" sz="1800"/>
          </a:p>
          <a:p>
            <a:endParaRPr lang="en-GB" sz="1800"/>
          </a:p>
          <a:p>
            <a:pPr marL="0" indent="0">
              <a:buNone/>
            </a:pPr>
            <a:endParaRPr lang="en-GB" sz="1800"/>
          </a:p>
        </p:txBody>
      </p:sp>
    </p:spTree>
    <p:extLst>
      <p:ext uri="{BB962C8B-B14F-4D97-AF65-F5344CB8AC3E}">
        <p14:creationId xmlns:p14="http://schemas.microsoft.com/office/powerpoint/2010/main" val="1667394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AC756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777240" y="731519"/>
            <a:ext cx="6586812" cy="1682496"/>
          </a:xfrm>
        </p:spPr>
        <p:txBody>
          <a:bodyPr>
            <a:normAutofit/>
          </a:bodyPr>
          <a:lstStyle/>
          <a:p>
            <a:r>
              <a:rPr lang="en-GB">
                <a:solidFill>
                  <a:srgbClr val="FFFFFF"/>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FF5637">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3" name="Rectangle 14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5" name="Rectangle 14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8100269" y="795548"/>
            <a:ext cx="3317031" cy="5275603"/>
          </a:xfrm>
        </p:spPr>
        <p:txBody>
          <a:bodyPr anchor="ctr">
            <a:normAutofit/>
          </a:bodyPr>
          <a:lstStyle/>
          <a:p>
            <a:r>
              <a:rPr lang="en-GB" sz="2000" dirty="0"/>
              <a:t>Cells swell up and </a:t>
            </a:r>
            <a:r>
              <a:rPr lang="en-GB" sz="2000" dirty="0" err="1"/>
              <a:t>and</a:t>
            </a:r>
            <a:r>
              <a:rPr lang="en-GB" sz="2000" dirty="0"/>
              <a:t> burst lysis.</a:t>
            </a:r>
          </a:p>
          <a:p>
            <a:endParaRPr lang="en-GB" sz="2000" b="1" dirty="0"/>
          </a:p>
        </p:txBody>
      </p:sp>
    </p:spTree>
    <p:extLst>
      <p:ext uri="{BB962C8B-B14F-4D97-AF65-F5344CB8AC3E}">
        <p14:creationId xmlns:p14="http://schemas.microsoft.com/office/powerpoint/2010/main" val="361024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BD7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778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524741" y="620392"/>
            <a:ext cx="3808268" cy="5504688"/>
          </a:xfrm>
        </p:spPr>
        <p:txBody>
          <a:bodyPr>
            <a:normAutofit/>
          </a:bodyPr>
          <a:lstStyle/>
          <a:p>
            <a:r>
              <a:rPr lang="en-US" sz="3800" b="0" i="0">
                <a:solidFill>
                  <a:schemeClr val="bg1"/>
                </a:solidFill>
                <a:effectLst/>
                <a:latin typeface="Lato"/>
              </a:rPr>
              <a:t>Hyperglycemia: When Your Blood Glucose Level Goes Too High</a:t>
            </a:r>
            <a:br>
              <a:rPr lang="en-US" sz="3800" b="0" i="0">
                <a:solidFill>
                  <a:schemeClr val="bg1"/>
                </a:solidFill>
                <a:effectLst/>
                <a:latin typeface="Lato"/>
              </a:rPr>
            </a:br>
            <a:endParaRPr lang="en-GB" sz="3800">
              <a:solidFill>
                <a:schemeClr val="bg1"/>
              </a:solidFill>
            </a:endParaRPr>
          </a:p>
        </p:txBody>
      </p:sp>
      <p:graphicFrame>
        <p:nvGraphicFramePr>
          <p:cNvPr id="28" name="Content Placeholder 2">
            <a:extLst>
              <a:ext uri="{FF2B5EF4-FFF2-40B4-BE49-F238E27FC236}">
                <a16:creationId xmlns:a16="http://schemas.microsoft.com/office/drawing/2014/main" id="{2F5D3EC5-59DC-4923-B3FB-BD21887DCDDE}"/>
              </a:ext>
            </a:extLst>
          </p:cNvPr>
          <p:cNvGraphicFramePr>
            <a:graphicFrameLocks noGrp="1"/>
          </p:cNvGraphicFramePr>
          <p:nvPr>
            <p:ph idx="1"/>
            <p:extLst>
              <p:ext uri="{D42A27DB-BD31-4B8C-83A1-F6EECF244321}">
                <p14:modId xmlns:p14="http://schemas.microsoft.com/office/powerpoint/2010/main" val="5988301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2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Complications</a:t>
            </a:r>
          </a:p>
        </p:txBody>
      </p:sp>
      <p:sp>
        <p:nvSpPr>
          <p:cNvPr id="3" name="Content Placeholder 2">
            <a:extLst>
              <a:ext uri="{FF2B5EF4-FFF2-40B4-BE49-F238E27FC236}">
                <a16:creationId xmlns:a16="http://schemas.microsoft.com/office/drawing/2014/main" id="{5BF65214-335F-4464-98AE-1F74933B1709}"/>
              </a:ext>
            </a:extLst>
          </p:cNvPr>
          <p:cNvSpPr>
            <a:spLocks noGrp="1"/>
          </p:cNvSpPr>
          <p:nvPr>
            <p:ph idx="1"/>
          </p:nvPr>
        </p:nvSpPr>
        <p:spPr>
          <a:xfrm>
            <a:off x="4810259" y="649480"/>
            <a:ext cx="6555347" cy="5546047"/>
          </a:xfrm>
        </p:spPr>
        <p:txBody>
          <a:bodyPr anchor="ctr">
            <a:normAutofit/>
          </a:bodyPr>
          <a:lstStyle/>
          <a:p>
            <a:r>
              <a:rPr lang="en-US" sz="2000" b="0" i="0" dirty="0">
                <a:effectLst/>
                <a:latin typeface="Source Sans Pro" panose="020B0503030403020204" pitchFamily="34" charset="0"/>
              </a:rPr>
              <a:t>High glucose levels can affect you from head to toe. </a:t>
            </a:r>
          </a:p>
          <a:p>
            <a:pPr>
              <a:buFont typeface="Arial" panose="020B0604020202020204" pitchFamily="34" charset="0"/>
              <a:buChar char="•"/>
            </a:pPr>
            <a:r>
              <a:rPr lang="en-US" sz="2000" b="0" i="0" dirty="0">
                <a:effectLst/>
                <a:latin typeface="Source Sans Pro" panose="020B0503030403020204" pitchFamily="34" charset="0"/>
              </a:rPr>
              <a:t>Heart disease or heart attack</a:t>
            </a:r>
          </a:p>
          <a:p>
            <a:pPr>
              <a:buFont typeface="Arial" panose="020B0604020202020204" pitchFamily="34" charset="0"/>
              <a:buChar char="•"/>
            </a:pPr>
            <a:r>
              <a:rPr lang="en-US" sz="2000" b="0" i="0" dirty="0">
                <a:effectLst/>
                <a:latin typeface="Source Sans Pro" panose="020B0503030403020204" pitchFamily="34" charset="0"/>
              </a:rPr>
              <a:t>Stroke</a:t>
            </a:r>
          </a:p>
          <a:p>
            <a:pPr>
              <a:buFont typeface="Arial" panose="020B0604020202020204" pitchFamily="34" charset="0"/>
              <a:buChar char="•"/>
            </a:pPr>
            <a:r>
              <a:rPr lang="en-US" sz="2000" b="0" i="0" dirty="0">
                <a:effectLst/>
                <a:latin typeface="Source Sans Pro" panose="020B0503030403020204" pitchFamily="34" charset="0"/>
              </a:rPr>
              <a:t>Kidney damage</a:t>
            </a:r>
          </a:p>
          <a:p>
            <a:pPr>
              <a:buFont typeface="Arial" panose="020B0604020202020204" pitchFamily="34" charset="0"/>
              <a:buChar char="•"/>
            </a:pPr>
            <a:r>
              <a:rPr lang="en-US" sz="2000" b="0" i="0" dirty="0">
                <a:effectLst/>
                <a:latin typeface="Source Sans Pro" panose="020B0503030403020204" pitchFamily="34" charset="0"/>
              </a:rPr>
              <a:t>Nerve damage</a:t>
            </a:r>
          </a:p>
          <a:p>
            <a:pPr>
              <a:buFont typeface="Arial" panose="020B0604020202020204" pitchFamily="34" charset="0"/>
              <a:buChar char="•"/>
            </a:pPr>
            <a:r>
              <a:rPr lang="en-US" sz="2000" b="0" i="0" dirty="0">
                <a:effectLst/>
                <a:latin typeface="Source Sans Pro" panose="020B0503030403020204" pitchFamily="34" charset="0"/>
              </a:rPr>
              <a:t>Eye damage</a:t>
            </a:r>
          </a:p>
          <a:p>
            <a:pPr>
              <a:buFont typeface="Arial" panose="020B0604020202020204" pitchFamily="34" charset="0"/>
              <a:buChar char="•"/>
            </a:pPr>
            <a:r>
              <a:rPr lang="en-US" sz="2000" b="0" i="0" dirty="0">
                <a:effectLst/>
                <a:latin typeface="Source Sans Pro" panose="020B0503030403020204" pitchFamily="34" charset="0"/>
              </a:rPr>
              <a:t>Skin problems</a:t>
            </a:r>
          </a:p>
          <a:p>
            <a:endParaRPr lang="en-GB" sz="2000" dirty="0"/>
          </a:p>
        </p:txBody>
      </p:sp>
    </p:spTree>
    <p:extLst>
      <p:ext uri="{BB962C8B-B14F-4D97-AF65-F5344CB8AC3E}">
        <p14:creationId xmlns:p14="http://schemas.microsoft.com/office/powerpoint/2010/main" val="3808170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1098468" y="956345"/>
            <a:ext cx="3465143" cy="4553909"/>
          </a:xfrm>
        </p:spPr>
        <p:txBody>
          <a:bodyPr>
            <a:normAutofit/>
          </a:bodyPr>
          <a:lstStyle/>
          <a:p>
            <a:r>
              <a:rPr lang="en-GB" sz="4100" dirty="0">
                <a:solidFill>
                  <a:srgbClr val="FFFFFF"/>
                </a:solidFill>
              </a:rPr>
              <a:t>Hypoglycaemia</a:t>
            </a:r>
          </a:p>
        </p:txBody>
      </p:sp>
      <p:sp>
        <p:nvSpPr>
          <p:cNvPr id="3" name="Content Placeholder 2">
            <a:extLst>
              <a:ext uri="{FF2B5EF4-FFF2-40B4-BE49-F238E27FC236}">
                <a16:creationId xmlns:a16="http://schemas.microsoft.com/office/drawing/2014/main" id="{964C69A6-C112-4F84-8BF3-AAC80D23BE0E}"/>
              </a:ext>
            </a:extLst>
          </p:cNvPr>
          <p:cNvSpPr>
            <a:spLocks noGrp="1"/>
          </p:cNvSpPr>
          <p:nvPr>
            <p:ph idx="1"/>
          </p:nvPr>
        </p:nvSpPr>
        <p:spPr>
          <a:xfrm>
            <a:off x="4978708" y="885651"/>
            <a:ext cx="6525220" cy="4616849"/>
          </a:xfrm>
        </p:spPr>
        <p:txBody>
          <a:bodyPr anchor="ctr">
            <a:normAutofit/>
          </a:bodyPr>
          <a:lstStyle/>
          <a:p>
            <a:r>
              <a:rPr lang="en-US" sz="2200" b="0" i="0">
                <a:effectLst/>
                <a:latin typeface="Helvetica" panose="020B0604020202020204" pitchFamily="34" charset="0"/>
              </a:rPr>
              <a:t>Hypoglycemia is a condition in which blood sugar (glucose) level is lower than normal. Glucose is your body's main energy source.</a:t>
            </a:r>
          </a:p>
          <a:p>
            <a:r>
              <a:rPr lang="en-US" sz="2200" b="0" i="0">
                <a:effectLst/>
                <a:latin typeface="Helvetica" panose="020B0604020202020204" pitchFamily="34" charset="0"/>
              </a:rPr>
              <a:t>Hypoglycemia is often related to diabetes treatment. But other drugs and a variety of conditions — many rare — can cause low blood sugar in people who don't have diabetes</a:t>
            </a:r>
          </a:p>
          <a:p>
            <a:r>
              <a:rPr lang="en-US" sz="2200" b="0" i="0">
                <a:effectLst/>
                <a:latin typeface="Helvetica" panose="020B0604020202020204" pitchFamily="34" charset="0"/>
              </a:rPr>
              <a:t>Hypoglycemia needs immediate treatment when blood sugar levels are low. For many people, a fasting blood sugar of 70 milligrams per deciliter (mg/dL), or 3.9 millimoles per liter (mmol/L), or below should serve as an alert for hypoglycemia</a:t>
            </a:r>
          </a:p>
          <a:p>
            <a:endParaRPr lang="en-GB" sz="2200"/>
          </a:p>
        </p:txBody>
      </p:sp>
    </p:spTree>
    <p:extLst>
      <p:ext uri="{BB962C8B-B14F-4D97-AF65-F5344CB8AC3E}">
        <p14:creationId xmlns:p14="http://schemas.microsoft.com/office/powerpoint/2010/main" val="1906475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C1D791FB-0035-4A04-A711-0321EDEAA73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475" r="1" b="1"/>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354919-C61A-4018-9CD3-9A35A6380D9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The pancreas</a:t>
            </a:r>
          </a:p>
        </p:txBody>
      </p:sp>
    </p:spTree>
    <p:extLst>
      <p:ext uri="{BB962C8B-B14F-4D97-AF65-F5344CB8AC3E}">
        <p14:creationId xmlns:p14="http://schemas.microsoft.com/office/powerpoint/2010/main" val="3406710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b="1" u="sng" kern="1200">
                <a:solidFill>
                  <a:srgbClr val="FFFFFF"/>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2506" y="170980"/>
            <a:ext cx="5878285" cy="6286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insulin</a:t>
            </a:r>
          </a:p>
        </p:txBody>
      </p:sp>
      <p:sp>
        <p:nvSpPr>
          <p:cNvPr id="3" name="Content Placeholder 2"/>
          <p:cNvSpPr>
            <a:spLocks noGrp="1"/>
          </p:cNvSpPr>
          <p:nvPr>
            <p:ph idx="1"/>
          </p:nvPr>
        </p:nvSpPr>
        <p:spPr>
          <a:xfrm>
            <a:off x="1703512" y="1541974"/>
            <a:ext cx="4834880" cy="4525963"/>
          </a:xfrm>
          <a:solidFill>
            <a:srgbClr val="FFCCFF"/>
          </a:solidFill>
          <a:ln w="57150">
            <a:solidFill>
              <a:srgbClr val="FF00FF"/>
            </a:solidFill>
          </a:ln>
        </p:spPr>
        <p:txBody>
          <a:bodyPr>
            <a:normAutofit/>
          </a:bodyPr>
          <a:lstStyle/>
          <a:p>
            <a:pPr marL="0" indent="0">
              <a:buNone/>
            </a:pPr>
            <a:r>
              <a:rPr lang="en-GB" sz="3000" i="1" dirty="0"/>
              <a:t>Virtually all body cells have insulin receptors on their cell surface membrane.</a:t>
            </a:r>
          </a:p>
          <a:p>
            <a:r>
              <a:rPr lang="en-GB" dirty="0"/>
              <a:t>Insulin binds to its glycoprotein receptor</a:t>
            </a:r>
          </a:p>
          <a:p>
            <a:r>
              <a:rPr lang="en-GB" dirty="0"/>
              <a:t>Causes a change in tertiary structure of glucose transport protein channels</a:t>
            </a:r>
          </a:p>
          <a:p>
            <a:r>
              <a:rPr lang="en-GB" dirty="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836" y="1340769"/>
            <a:ext cx="3794652" cy="530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210B5-20A1-4367-B8B4-757960936B1F}"/>
              </a:ext>
            </a:extLst>
          </p:cNvPr>
          <p:cNvSpPr>
            <a:spLocks noGrp="1"/>
          </p:cNvSpPr>
          <p:nvPr>
            <p:ph type="title"/>
          </p:nvPr>
        </p:nvSpPr>
        <p:spPr/>
        <p:txBody>
          <a:bodyPr>
            <a:normAutofit fontScale="90000"/>
          </a:bodyPr>
          <a:lstStyle/>
          <a:p>
            <a:r>
              <a:rPr lang="en-GB" dirty="0"/>
              <a:t>What is the role of the kidneys in blood glucose regulation? Don’t worry we will be covering this later !</a:t>
            </a:r>
          </a:p>
        </p:txBody>
      </p:sp>
      <p:pic>
        <p:nvPicPr>
          <p:cNvPr id="4" name="Online Media 3" title="Tubular Reabsorption &amp; Secretion | Renal System">
            <a:hlinkClick r:id="" action="ppaction://media"/>
            <a:extLst>
              <a:ext uri="{FF2B5EF4-FFF2-40B4-BE49-F238E27FC236}">
                <a16:creationId xmlns:a16="http://schemas.microsoft.com/office/drawing/2014/main" id="{80AFDBA1-D198-4890-9F36-F2B07B40B93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1371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glucagon</a:t>
            </a:r>
          </a:p>
        </p:txBody>
      </p:sp>
      <p:sp>
        <p:nvSpPr>
          <p:cNvPr id="3" name="TextBox 2"/>
          <p:cNvSpPr txBox="1"/>
          <p:nvPr/>
        </p:nvSpPr>
        <p:spPr>
          <a:xfrm>
            <a:off x="1814108" y="1484785"/>
            <a:ext cx="5362012" cy="4893647"/>
          </a:xfrm>
          <a:prstGeom prst="rect">
            <a:avLst/>
          </a:prstGeom>
          <a:solidFill>
            <a:srgbClr val="CCFFFF"/>
          </a:solidFill>
          <a:ln w="57150">
            <a:solidFill>
              <a:srgbClr val="00B0F0"/>
            </a:solidFill>
          </a:ln>
        </p:spPr>
        <p:txBody>
          <a:bodyPr wrap="square" rtlCol="0">
            <a:spAutoFit/>
          </a:bodyPr>
          <a:lstStyle/>
          <a:p>
            <a:r>
              <a:rPr lang="en-GB" sz="2600" i="1" dirty="0"/>
              <a:t>Only fat and liver cells have glucagon receptors. Glucagon increases blood glucose concentration by:</a:t>
            </a:r>
          </a:p>
          <a:p>
            <a:endParaRPr lang="en-GB" sz="2400" dirty="0"/>
          </a:p>
          <a:p>
            <a:pPr marL="457200" indent="-457200">
              <a:buFont typeface="Arial" panose="020B0604020202020204" pitchFamily="34" charset="0"/>
              <a:buChar char="•"/>
            </a:pPr>
            <a:r>
              <a:rPr lang="en-GB" sz="2800" dirty="0" err="1"/>
              <a:t>Glycogenolysis</a:t>
            </a:r>
            <a:r>
              <a:rPr lang="en-GB" sz="3000" dirty="0"/>
              <a:t> </a:t>
            </a:r>
            <a:r>
              <a:rPr lang="en-GB" sz="2400" dirty="0"/>
              <a:t>(liver breaks down glycogen to glucose)</a:t>
            </a:r>
          </a:p>
          <a:p>
            <a:pPr marL="457200" indent="-457200">
              <a:buFont typeface="Arial" panose="020B0604020202020204" pitchFamily="34" charset="0"/>
              <a:buChar char="•"/>
            </a:pPr>
            <a:r>
              <a:rPr lang="en-GB" sz="2800" dirty="0"/>
              <a:t>Reducing the amount of glucose absorbed by liver cells</a:t>
            </a:r>
          </a:p>
          <a:p>
            <a:pPr marL="457200" indent="-457200">
              <a:buFont typeface="Arial" panose="020B0604020202020204" pitchFamily="34" charset="0"/>
              <a:buChar char="•"/>
            </a:pPr>
            <a:r>
              <a:rPr lang="en-GB" sz="2800" dirty="0"/>
              <a:t>Increasing gluconeogenesis </a:t>
            </a:r>
            <a:r>
              <a:rPr lang="en-GB" sz="2400" dirty="0"/>
              <a:t>(increasing the conversion of amino acids and glycerol into glucose in liver)</a:t>
            </a:r>
          </a:p>
        </p:txBody>
      </p:sp>
      <p:pic>
        <p:nvPicPr>
          <p:cNvPr id="6146" name="Picture 2" descr="https://optimisingnutrition.files.wordpress.com/2015/06/image014.jpg?w=47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4113" y="1494803"/>
            <a:ext cx="3115240" cy="5102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0940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F2BB7B-A597-48C5-A182-F60DD714B4DE}"/>
              </a:ext>
            </a:extLst>
          </p:cNvPr>
          <p:cNvSpPr>
            <a:spLocks noGrp="1" noChangeArrowheads="1"/>
          </p:cNvSpPr>
          <p:nvPr>
            <p:ph type="title"/>
          </p:nvPr>
        </p:nvSpPr>
        <p:spPr/>
        <p:txBody>
          <a:bodyPr/>
          <a:lstStyle/>
          <a:p>
            <a:pPr eaLnBrk="1" hangingPunct="1"/>
            <a:r>
              <a:rPr lang="en-US" altLang="zh-TW" dirty="0"/>
              <a:t>Kidney</a:t>
            </a:r>
          </a:p>
        </p:txBody>
      </p:sp>
      <p:sp>
        <p:nvSpPr>
          <p:cNvPr id="4099" name="Rectangle 3">
            <a:extLst>
              <a:ext uri="{FF2B5EF4-FFF2-40B4-BE49-F238E27FC236}">
                <a16:creationId xmlns:a16="http://schemas.microsoft.com/office/drawing/2014/main" id="{165DAC0A-9E23-487F-B87A-2F7029498104}"/>
              </a:ext>
            </a:extLst>
          </p:cNvPr>
          <p:cNvSpPr>
            <a:spLocks noGrp="1" noChangeArrowheads="1"/>
          </p:cNvSpPr>
          <p:nvPr>
            <p:ph type="body" idx="1"/>
          </p:nvPr>
        </p:nvSpPr>
        <p:spPr/>
        <p:txBody>
          <a:bodyPr/>
          <a:lstStyle/>
          <a:p>
            <a:pPr eaLnBrk="1" hangingPunct="1">
              <a:buFont typeface="Monotype Sorts" pitchFamily="2" charset="2"/>
              <a:buNone/>
            </a:pPr>
            <a:r>
              <a:rPr lang="en-US" altLang="zh-TW" dirty="0">
                <a:sym typeface="Monotype Sorts" pitchFamily="2" charset="2"/>
              </a:rPr>
              <a:t> paired organs in abdominal cavity</a:t>
            </a:r>
          </a:p>
          <a:p>
            <a:pPr eaLnBrk="1" hangingPunct="1">
              <a:buFont typeface="Monotype Sorts" pitchFamily="2" charset="2"/>
              <a:buNone/>
            </a:pPr>
            <a:r>
              <a:rPr lang="en-US" altLang="zh-TW" dirty="0">
                <a:sym typeface="Monotype Sorts" pitchFamily="2" charset="2"/>
              </a:rPr>
              <a:t> held firmly by peritoneum</a:t>
            </a:r>
          </a:p>
          <a:p>
            <a:pPr eaLnBrk="1" hangingPunct="1">
              <a:buFont typeface="Monotype Sorts" pitchFamily="2" charset="2"/>
              <a:buNone/>
            </a:pPr>
            <a:r>
              <a:rPr lang="en-US" altLang="zh-TW" dirty="0">
                <a:sym typeface="Monotype Sorts" pitchFamily="2" charset="2"/>
              </a:rPr>
              <a:t> embedded in fat</a:t>
            </a:r>
          </a:p>
          <a:p>
            <a:pPr eaLnBrk="1" hangingPunct="1">
              <a:buFont typeface="Monotype Sorts" pitchFamily="2" charset="2"/>
              <a:buNone/>
            </a:pPr>
            <a:r>
              <a:rPr lang="en-US" altLang="zh-TW" dirty="0">
                <a:sym typeface="Monotype Sorts" pitchFamily="2" charset="2"/>
              </a:rPr>
              <a:t> solid, dark red &amp; bean shape</a:t>
            </a:r>
          </a:p>
          <a:p>
            <a:pPr eaLnBrk="1" hangingPunct="1">
              <a:buFont typeface="Monotype Sorts" pitchFamily="2" charset="2"/>
              <a:buNone/>
            </a:pPr>
            <a:r>
              <a:rPr lang="en-US" altLang="zh-TW" dirty="0">
                <a:sym typeface="Monotype Sorts" pitchFamily="2" charset="2"/>
              </a:rPr>
              <a:t> below stomach</a:t>
            </a:r>
          </a:p>
          <a:p>
            <a:pPr eaLnBrk="1" hangingPunct="1">
              <a:buFont typeface="Monotype Sorts"/>
              <a:buChar char="0"/>
            </a:pPr>
            <a:r>
              <a:rPr lang="en-US" altLang="zh-TW">
                <a:sym typeface="Monotype Sorts" pitchFamily="2" charset="2"/>
              </a:rPr>
              <a:t>renal </a:t>
            </a:r>
            <a:r>
              <a:rPr lang="en-US" altLang="zh-TW" dirty="0">
                <a:sym typeface="Monotype Sorts" pitchFamily="2" charset="2"/>
              </a:rPr>
              <a:t>artery vs </a:t>
            </a:r>
            <a:r>
              <a:rPr lang="en-US" altLang="zh-TW">
                <a:sym typeface="Monotype Sorts" pitchFamily="2" charset="2"/>
              </a:rPr>
              <a:t>renal vein</a:t>
            </a:r>
          </a:p>
          <a:p>
            <a:pPr eaLnBrk="1" hangingPunct="1">
              <a:buFont typeface="Monotype Sorts"/>
              <a:buChar char="0"/>
            </a:pPr>
            <a:endParaRPr lang="en-US" altLang="zh-TW" dirty="0">
              <a:latin typeface="Comic Sans MS" panose="030F0702030302020204" pitchFamily="66" charset="0"/>
              <a:sym typeface="Monotype Sorts" pitchFamily="2" charset="2"/>
            </a:endParaRPr>
          </a:p>
        </p:txBody>
      </p:sp>
      <p:pic>
        <p:nvPicPr>
          <p:cNvPr id="59394" name="Picture 2" descr="See the source image">
            <a:extLst>
              <a:ext uri="{FF2B5EF4-FFF2-40B4-BE49-F238E27FC236}">
                <a16:creationId xmlns:a16="http://schemas.microsoft.com/office/drawing/2014/main" id="{531A940A-9AFD-4EAE-A425-3702D405C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158" y="2883158"/>
            <a:ext cx="3841491" cy="38414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blinds(horizontal)">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blinds(horizontal)">
                                      <p:cBhvr>
                                        <p:cTn id="3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See the source image">
            <a:extLst>
              <a:ext uri="{FF2B5EF4-FFF2-40B4-BE49-F238E27FC236}">
                <a16:creationId xmlns:a16="http://schemas.microsoft.com/office/drawing/2014/main" id="{9E9188F6-6ED6-4515-8E4A-1F3D45EBED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023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name="多媒體項目" r:id="rId2" imgW="5357813" imgH="3992563" progId="MS_ClipArt_Gallery.2">
                  <p:embed/>
                </p:oleObj>
              </mc:Choice>
              <mc:Fallback>
                <p:oleObj name="多媒體項目" r:id="rId2"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name="多媒體項目" r:id="rId2" imgW="3244850" imgH="3390900" progId="MS_ClipArt_Gallery.2">
                  <p:embed/>
                </p:oleObj>
              </mc:Choice>
              <mc:Fallback>
                <p:oleObj name="多媒體項目" r:id="rId2"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51B88B-BD00-4DB2-B9B8-EE4F2C5D6D6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Can you label the kidney?</a:t>
            </a:r>
          </a:p>
        </p:txBody>
      </p:sp>
      <p:pic>
        <p:nvPicPr>
          <p:cNvPr id="5" name="Content Placeholder 4" descr="Diagram&#10;&#10;Description automatically generated">
            <a:extLst>
              <a:ext uri="{FF2B5EF4-FFF2-40B4-BE49-F238E27FC236}">
                <a16:creationId xmlns:a16="http://schemas.microsoft.com/office/drawing/2014/main" id="{9F5D3FB6-6157-486E-8E02-ACF7E862E7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25847" y="467208"/>
            <a:ext cx="6178910" cy="5923584"/>
          </a:xfrm>
          <a:prstGeom prst="rect">
            <a:avLst/>
          </a:prstGeom>
        </p:spPr>
      </p:pic>
    </p:spTree>
    <p:extLst>
      <p:ext uri="{BB962C8B-B14F-4D97-AF65-F5344CB8AC3E}">
        <p14:creationId xmlns:p14="http://schemas.microsoft.com/office/powerpoint/2010/main" val="3325099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A0D0350-F6E1-4D64-82BF-CEDB8D506B07}"/>
              </a:ext>
            </a:extLst>
          </p:cNvPr>
          <p:cNvSpPr>
            <a:spLocks noGrp="1" noChangeArrowheads="1"/>
          </p:cNvSpPr>
          <p:nvPr>
            <p:ph type="title"/>
          </p:nvPr>
        </p:nvSpPr>
        <p:spPr/>
        <p:txBody>
          <a:bodyPr/>
          <a:lstStyle/>
          <a:p>
            <a:pPr eaLnBrk="1" hangingPunct="1"/>
            <a:r>
              <a:rPr lang="en-US" altLang="zh-TW" dirty="0"/>
              <a:t>Renal System </a:t>
            </a:r>
          </a:p>
        </p:txBody>
      </p:sp>
      <p:sp>
        <p:nvSpPr>
          <p:cNvPr id="7171" name="Rectangle 3">
            <a:extLst>
              <a:ext uri="{FF2B5EF4-FFF2-40B4-BE49-F238E27FC236}">
                <a16:creationId xmlns:a16="http://schemas.microsoft.com/office/drawing/2014/main" id="{FE7E588B-ED7E-4203-8A1E-67C8B8AB68E8}"/>
              </a:ext>
            </a:extLst>
          </p:cNvPr>
          <p:cNvSpPr>
            <a:spLocks noGrp="1" noChangeArrowheads="1"/>
          </p:cNvSpPr>
          <p:nvPr>
            <p:ph type="body" idx="1"/>
          </p:nvPr>
        </p:nvSpPr>
        <p:spPr/>
        <p:txBody>
          <a:bodyPr/>
          <a:lstStyle/>
          <a:p>
            <a:pPr eaLnBrk="1" hangingPunct="1">
              <a:buFont typeface="Monotype Sorts" pitchFamily="2" charset="2"/>
              <a:buNone/>
            </a:pPr>
            <a:r>
              <a:rPr lang="en-US" altLang="zh-TW">
                <a:latin typeface="Comic Sans MS" panose="030F0702030302020204" pitchFamily="66" charset="0"/>
              </a:rPr>
              <a:t>URETERS</a:t>
            </a: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narrow tubes </a:t>
            </a:r>
          </a:p>
          <a:p>
            <a:pPr eaLnBrk="1" hangingPunct="1">
              <a:buFont typeface="Monotype Sorts" pitchFamily="2" charset="2"/>
              <a:buNone/>
            </a:pPr>
            <a:r>
              <a:rPr lang="en-US" altLang="zh-TW">
                <a:latin typeface="Comic Sans MS" panose="030F0702030302020204" pitchFamily="66" charset="0"/>
                <a:sym typeface="Monotype Sorts" pitchFamily="2" charset="2"/>
              </a:rPr>
              <a:t></a:t>
            </a:r>
            <a:r>
              <a:rPr lang="en-US" altLang="zh-TW">
                <a:sym typeface="Monotype Sorts" pitchFamily="2" charset="2"/>
              </a:rPr>
              <a:t> passing urine from kidneys to bladder</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valves </a:t>
            </a:r>
            <a:r>
              <a:rPr lang="en-US" altLang="zh-TW">
                <a:sym typeface="Wingdings" panose="05000000000000000000" pitchFamily="2" charset="2"/>
              </a:rPr>
              <a:t> prevent back flow of urine</a:t>
            </a:r>
            <a:r>
              <a:rPr lang="en-US" altLang="zh-TW">
                <a:latin typeface="Comic Sans MS" panose="030F0702030302020204" pitchFamily="66" charset="0"/>
                <a:sym typeface="Monotype Sorts" pitchFamily="2" charset="2"/>
              </a:rPr>
              <a:t>        </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Wingdings" panose="05000000000000000000" pitchFamily="2" charset="2"/>
              </a:rPr>
              <a:t> stop bacteria from going into kidney</a:t>
            </a:r>
            <a:r>
              <a:rPr lang="en-US" altLang="zh-TW">
                <a:latin typeface="Comic Sans MS" panose="030F0702030302020204" pitchFamily="66" charset="0"/>
                <a:sym typeface="Monotype Sorts" pitchFamily="2" charset="2"/>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linds(horizontal)">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linds(horizontal)">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 Bladder </a:t>
            </a:r>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6503158" y="649480"/>
            <a:ext cx="4862447" cy="5546047"/>
          </a:xfrm>
        </p:spPr>
        <p:txBody>
          <a:bodyPr anchor="ctr">
            <a:normAutofit/>
          </a:bodyPr>
          <a:lstStyle/>
          <a:p>
            <a:pPr eaLnBrk="1" hangingPunct="1">
              <a:buFont typeface="Monotype Sorts" pitchFamily="2" charset="2"/>
              <a:buNone/>
            </a:pPr>
            <a:endParaRPr lang="en-US" altLang="zh-TW" sz="2000"/>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muscular bag</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stores urine temporarily</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300 cm</a:t>
            </a:r>
            <a:r>
              <a:rPr lang="en-US" altLang="zh-TW" sz="2000" baseline="30000">
                <a:sym typeface="Monotype Sorts" pitchFamily="2" charset="2"/>
              </a:rPr>
              <a:t>3</a:t>
            </a:r>
            <a:r>
              <a:rPr lang="en-US" altLang="zh-TW" sz="2000">
                <a:sym typeface="Monotype Sorts" pitchFamily="2" charset="2"/>
              </a:rPr>
              <a:t> of urine </a:t>
            </a:r>
            <a:r>
              <a:rPr lang="en-US" altLang="zh-TW" sz="2000">
                <a:sym typeface="Wingdings" panose="05000000000000000000" pitchFamily="2" charset="2"/>
              </a:rPr>
              <a:t> sensation of urination</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contraction of bladder + relaxation of sphincter muscle </a:t>
            </a:r>
            <a:r>
              <a:rPr lang="en-US" altLang="zh-TW" sz="2000">
                <a:sym typeface="Wingdings" panose="05000000000000000000" pitchFamily="2" charset="2"/>
              </a:rPr>
              <a:t>forces urine out</a:t>
            </a:r>
          </a:p>
          <a:p>
            <a:pPr eaLnBrk="1" hangingPunct="1">
              <a:buFont typeface="Monotype Sorts" pitchFamily="2" charset="2"/>
              <a:buNone/>
            </a:pPr>
            <a:endParaRPr lang="en-US" altLang="zh-TW" sz="200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32A37177-6572-42D8-B439-88ECA2ED91E3}"/>
              </a:ext>
            </a:extLst>
          </p:cNvPr>
          <p:cNvSpPr txBox="1">
            <a:spLocks noChangeArrowheads="1"/>
          </p:cNvSpPr>
          <p:nvPr/>
        </p:nvSpPr>
        <p:spPr bwMode="auto">
          <a:xfrm>
            <a:off x="2819400" y="914400"/>
            <a:ext cx="7315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zh-TW" b="1">
                <a:effectLst>
                  <a:outerShdw blurRad="38100" dist="38100" dir="2700000" algn="tl">
                    <a:srgbClr val="C0C0C0"/>
                  </a:outerShdw>
                </a:effectLst>
                <a:ea typeface="新細明體" panose="020B0604030504040204" pitchFamily="18" charset="-120"/>
              </a:rPr>
              <a:t>FLOW  OF GLOMERULAR FILTRATE</a:t>
            </a:r>
            <a:endParaRPr lang="en-US" altLang="zh-TW">
              <a:effectLst>
                <a:outerShdw blurRad="38100" dist="38100" dir="2700000" algn="tl">
                  <a:srgbClr val="C0C0C0"/>
                </a:outerShdw>
              </a:effectLst>
              <a:ea typeface="新細明體" panose="020B0604030504040204" pitchFamily="18" charset="-120"/>
            </a:endParaRPr>
          </a:p>
        </p:txBody>
      </p:sp>
      <p:sp>
        <p:nvSpPr>
          <p:cNvPr id="16387" name="Text Box 3">
            <a:extLst>
              <a:ext uri="{FF2B5EF4-FFF2-40B4-BE49-F238E27FC236}">
                <a16:creationId xmlns:a16="http://schemas.microsoft.com/office/drawing/2014/main" id="{D0C8D204-158C-4A09-93B3-9DCC04D797D2}"/>
              </a:ext>
            </a:extLst>
          </p:cNvPr>
          <p:cNvSpPr txBox="1">
            <a:spLocks noChangeArrowheads="1"/>
          </p:cNvSpPr>
          <p:nvPr/>
        </p:nvSpPr>
        <p:spPr bwMode="auto">
          <a:xfrm>
            <a:off x="1752600" y="2438400"/>
            <a:ext cx="85344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b="1"/>
              <a:t>Glomerulus </a:t>
            </a:r>
            <a:r>
              <a:rPr lang="en-US" altLang="zh-TW"/>
              <a:t>           Bowman’s space in Bowman’s capsule</a:t>
            </a:r>
          </a:p>
          <a:p>
            <a:pPr eaLnBrk="1" hangingPunct="1">
              <a:spcBef>
                <a:spcPct val="50000"/>
              </a:spcBef>
            </a:pPr>
            <a:r>
              <a:rPr lang="en-US" altLang="zh-TW"/>
              <a:t>                                                                                            </a:t>
            </a:r>
          </a:p>
          <a:p>
            <a:pPr eaLnBrk="1" hangingPunct="1">
              <a:spcBef>
                <a:spcPct val="50000"/>
              </a:spcBef>
            </a:pPr>
            <a:r>
              <a:rPr lang="en-US" altLang="zh-TW"/>
              <a:t>Descending limb of Henle’s loop            Proximal convoluted tubule</a:t>
            </a:r>
          </a:p>
          <a:p>
            <a:pPr eaLnBrk="1" hangingPunct="1">
              <a:spcBef>
                <a:spcPct val="50000"/>
              </a:spcBef>
            </a:pPr>
            <a:endParaRPr lang="en-US" altLang="zh-TW"/>
          </a:p>
          <a:p>
            <a:pPr eaLnBrk="1" hangingPunct="1">
              <a:spcBef>
                <a:spcPct val="50000"/>
              </a:spcBef>
            </a:pPr>
            <a:r>
              <a:rPr lang="en-US" altLang="zh-TW"/>
              <a:t>Ascending limb of Henle’s loop        Distal convoluted tubule</a:t>
            </a:r>
          </a:p>
          <a:p>
            <a:pPr eaLnBrk="1" hangingPunct="1">
              <a:spcBef>
                <a:spcPct val="50000"/>
              </a:spcBef>
            </a:pPr>
            <a:endParaRPr lang="en-US" altLang="zh-TW"/>
          </a:p>
          <a:p>
            <a:pPr eaLnBrk="1" hangingPunct="1">
              <a:spcBef>
                <a:spcPct val="50000"/>
              </a:spcBef>
            </a:pPr>
            <a:r>
              <a:rPr lang="en-US" altLang="zh-TW"/>
              <a:t>                       </a:t>
            </a:r>
            <a:r>
              <a:rPr lang="en-US" altLang="zh-TW" b="1"/>
              <a:t>Renal pelvis</a:t>
            </a:r>
            <a:r>
              <a:rPr lang="en-US" altLang="zh-TW"/>
              <a:t>            Collecting duct </a:t>
            </a:r>
          </a:p>
        </p:txBody>
      </p:sp>
      <p:sp>
        <p:nvSpPr>
          <p:cNvPr id="16388" name="AutoShape 4">
            <a:extLst>
              <a:ext uri="{FF2B5EF4-FFF2-40B4-BE49-F238E27FC236}">
                <a16:creationId xmlns:a16="http://schemas.microsoft.com/office/drawing/2014/main" id="{EA41AA3D-4B94-4EFF-9A17-C47D50088170}"/>
              </a:ext>
            </a:extLst>
          </p:cNvPr>
          <p:cNvSpPr>
            <a:spLocks noChangeArrowheads="1"/>
          </p:cNvSpPr>
          <p:nvPr/>
        </p:nvSpPr>
        <p:spPr bwMode="auto">
          <a:xfrm>
            <a:off x="3581400" y="2590800"/>
            <a:ext cx="685800" cy="228600"/>
          </a:xfrm>
          <a:prstGeom prst="righ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89" name="AutoShape 5">
            <a:extLst>
              <a:ext uri="{FF2B5EF4-FFF2-40B4-BE49-F238E27FC236}">
                <a16:creationId xmlns:a16="http://schemas.microsoft.com/office/drawing/2014/main" id="{CD024393-67DD-43B4-AC43-4E8620A70DCE}"/>
              </a:ext>
            </a:extLst>
          </p:cNvPr>
          <p:cNvSpPr>
            <a:spLocks noChangeArrowheads="1"/>
          </p:cNvSpPr>
          <p:nvPr/>
        </p:nvSpPr>
        <p:spPr bwMode="auto">
          <a:xfrm>
            <a:off x="8839200" y="2895600"/>
            <a:ext cx="304800" cy="533400"/>
          </a:xfrm>
          <a:prstGeom prst="downArrow">
            <a:avLst>
              <a:gd name="adj1" fmla="val 50000"/>
              <a:gd name="adj2" fmla="val 4375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0" name="AutoShape 6">
            <a:extLst>
              <a:ext uri="{FF2B5EF4-FFF2-40B4-BE49-F238E27FC236}">
                <a16:creationId xmlns:a16="http://schemas.microsoft.com/office/drawing/2014/main" id="{17DB0B0E-9F35-4723-968F-C3A355177B64}"/>
              </a:ext>
            </a:extLst>
          </p:cNvPr>
          <p:cNvSpPr>
            <a:spLocks noChangeArrowheads="1"/>
          </p:cNvSpPr>
          <p:nvPr/>
        </p:nvSpPr>
        <p:spPr bwMode="auto">
          <a:xfrm>
            <a:off x="6019800" y="37338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1" name="AutoShape 7">
            <a:extLst>
              <a:ext uri="{FF2B5EF4-FFF2-40B4-BE49-F238E27FC236}">
                <a16:creationId xmlns:a16="http://schemas.microsoft.com/office/drawing/2014/main" id="{D939D238-F879-488D-9B97-F0F6A2D03D58}"/>
              </a:ext>
            </a:extLst>
          </p:cNvPr>
          <p:cNvSpPr>
            <a:spLocks noChangeArrowheads="1"/>
          </p:cNvSpPr>
          <p:nvPr/>
        </p:nvSpPr>
        <p:spPr bwMode="auto">
          <a:xfrm>
            <a:off x="2057400" y="40386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2" name="AutoShape 8">
            <a:extLst>
              <a:ext uri="{FF2B5EF4-FFF2-40B4-BE49-F238E27FC236}">
                <a16:creationId xmlns:a16="http://schemas.microsoft.com/office/drawing/2014/main" id="{DB12074C-718E-4337-B71F-0AEB024D0EFC}"/>
              </a:ext>
            </a:extLst>
          </p:cNvPr>
          <p:cNvSpPr>
            <a:spLocks noChangeArrowheads="1"/>
          </p:cNvSpPr>
          <p:nvPr/>
        </p:nvSpPr>
        <p:spPr bwMode="auto">
          <a:xfrm>
            <a:off x="5791200" y="4724400"/>
            <a:ext cx="533400" cy="228600"/>
          </a:xfrm>
          <a:prstGeom prst="rightArrow">
            <a:avLst>
              <a:gd name="adj1" fmla="val 50000"/>
              <a:gd name="adj2" fmla="val 58333"/>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3" name="AutoShape 9">
            <a:extLst>
              <a:ext uri="{FF2B5EF4-FFF2-40B4-BE49-F238E27FC236}">
                <a16:creationId xmlns:a16="http://schemas.microsoft.com/office/drawing/2014/main" id="{40469AA5-7478-4965-96EA-047F9B13AA00}"/>
              </a:ext>
            </a:extLst>
          </p:cNvPr>
          <p:cNvSpPr>
            <a:spLocks noChangeArrowheads="1"/>
          </p:cNvSpPr>
          <p:nvPr/>
        </p:nvSpPr>
        <p:spPr bwMode="auto">
          <a:xfrm>
            <a:off x="5334000" y="58674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4" name="AutoShape 10">
            <a:extLst>
              <a:ext uri="{FF2B5EF4-FFF2-40B4-BE49-F238E27FC236}">
                <a16:creationId xmlns:a16="http://schemas.microsoft.com/office/drawing/2014/main" id="{1E0F80E3-52B0-4445-98A6-7C990614D9E6}"/>
              </a:ext>
            </a:extLst>
          </p:cNvPr>
          <p:cNvSpPr>
            <a:spLocks noChangeArrowheads="1"/>
          </p:cNvSpPr>
          <p:nvPr/>
        </p:nvSpPr>
        <p:spPr bwMode="auto">
          <a:xfrm>
            <a:off x="7315200" y="51054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C2A63-3844-45CC-92FF-92CD0926CD7B}"/>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Can you label the nephron?</a:t>
            </a:r>
          </a:p>
        </p:txBody>
      </p:sp>
      <p:pic>
        <p:nvPicPr>
          <p:cNvPr id="5" name="Content Placeholder 4" descr="Diagram, engineering drawing&#10;&#10;Description automatically generated">
            <a:extLst>
              <a:ext uri="{FF2B5EF4-FFF2-40B4-BE49-F238E27FC236}">
                <a16:creationId xmlns:a16="http://schemas.microsoft.com/office/drawing/2014/main" id="{EA95BB54-6199-4210-90ED-B09B830D11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597" r="1" b="1"/>
          <a:stretch/>
        </p:blipFill>
        <p:spPr>
          <a:xfrm>
            <a:off x="4654297" y="10"/>
            <a:ext cx="7537704" cy="6857990"/>
          </a:xfrm>
          <a:prstGeom prst="rect">
            <a:avLst/>
          </a:prstGeom>
        </p:spPr>
      </p:pic>
    </p:spTree>
    <p:extLst>
      <p:ext uri="{BB962C8B-B14F-4D97-AF65-F5344CB8AC3E}">
        <p14:creationId xmlns:p14="http://schemas.microsoft.com/office/powerpoint/2010/main" val="664302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16E4F64-98E4-484A-B67E-023F6E4A3E87}"/>
              </a:ext>
            </a:extLst>
          </p:cNvPr>
          <p:cNvSpPr>
            <a:spLocks noGrp="1" noChangeArrowheads="1"/>
          </p:cNvSpPr>
          <p:nvPr>
            <p:ph type="title"/>
          </p:nvPr>
        </p:nvSpPr>
        <p:spPr/>
        <p:txBody>
          <a:bodyPr/>
          <a:lstStyle/>
          <a:p>
            <a:pPr eaLnBrk="1" hangingPunct="1"/>
            <a:r>
              <a:rPr lang="en-US" altLang="zh-TW"/>
              <a:t>Sites of reabsorption</a:t>
            </a:r>
          </a:p>
        </p:txBody>
      </p:sp>
      <p:sp>
        <p:nvSpPr>
          <p:cNvPr id="17411" name="Rectangle 3">
            <a:extLst>
              <a:ext uri="{FF2B5EF4-FFF2-40B4-BE49-F238E27FC236}">
                <a16:creationId xmlns:a16="http://schemas.microsoft.com/office/drawing/2014/main" id="{4283A7BD-3278-43BB-BC9C-2B46223E0C87}"/>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Proximal convoluted tubule</a:t>
            </a:r>
          </a:p>
          <a:p>
            <a:pPr eaLnBrk="1" hangingPunct="1">
              <a:buFont typeface="Monotype Sorts" pitchFamily="2" charset="2"/>
              <a:buNone/>
            </a:pPr>
            <a:r>
              <a:rPr lang="en-US" altLang="zh-TW">
                <a:sym typeface="Wingdings" panose="05000000000000000000" pitchFamily="2" charset="2"/>
              </a:rPr>
              <a:t>~ major site of reabsorption (80%)</a:t>
            </a:r>
          </a:p>
          <a:p>
            <a:pPr eaLnBrk="1" hangingPunct="1">
              <a:buFont typeface="Monotype Sorts" pitchFamily="2" charset="2"/>
              <a:buNone/>
            </a:pPr>
            <a:r>
              <a:rPr lang="en-US" altLang="zh-TW">
                <a:sym typeface="Wingdings" panose="05000000000000000000" pitchFamily="2" charset="2"/>
              </a:rPr>
              <a:t>~ microvilli  surface area</a:t>
            </a:r>
          </a:p>
          <a:p>
            <a:pPr eaLnBrk="1" hangingPunct="1">
              <a:buFont typeface="Monotype Sorts" pitchFamily="2" charset="2"/>
              <a:buNone/>
            </a:pPr>
            <a:r>
              <a:rPr lang="en-US" altLang="zh-TW">
                <a:sym typeface="Wingdings" panose="05000000000000000000" pitchFamily="2" charset="2"/>
              </a:rPr>
              <a:t>~ numerous mitochondria</a:t>
            </a:r>
          </a:p>
          <a:p>
            <a:pPr eaLnBrk="1" hangingPunct="1">
              <a:buFont typeface="Monotype Sorts" pitchFamily="2" charset="2"/>
              <a:buNone/>
            </a:pPr>
            <a:r>
              <a:rPr lang="en-US" altLang="zh-TW">
                <a:sym typeface="Wingdings" panose="05000000000000000000" pitchFamily="2" charset="2"/>
              </a:rPr>
              <a:t>~ surrounded by pertubular capillaries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7" dur="5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22" dur="5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8E66752-F507-4521-A04B-77D7B98EA989}"/>
              </a:ext>
            </a:extLst>
          </p:cNvPr>
          <p:cNvSpPr>
            <a:spLocks noGrp="1" noChangeArrowheads="1"/>
          </p:cNvSpPr>
          <p:nvPr>
            <p:ph type="title"/>
          </p:nvPr>
        </p:nvSpPr>
        <p:spPr/>
        <p:txBody>
          <a:bodyPr/>
          <a:lstStyle/>
          <a:p>
            <a:pPr eaLnBrk="1" hangingPunct="1"/>
            <a:r>
              <a:rPr lang="en-US" altLang="zh-TW"/>
              <a:t>Sites of reabsorption</a:t>
            </a:r>
          </a:p>
        </p:txBody>
      </p:sp>
      <p:sp>
        <p:nvSpPr>
          <p:cNvPr id="18435" name="Rectangle 3">
            <a:extLst>
              <a:ext uri="{FF2B5EF4-FFF2-40B4-BE49-F238E27FC236}">
                <a16:creationId xmlns:a16="http://schemas.microsoft.com/office/drawing/2014/main" id="{6345A4AE-2982-46B6-B822-E6020E525C4A}"/>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Loop of Henle</a:t>
            </a:r>
          </a:p>
          <a:p>
            <a:pPr eaLnBrk="1" hangingPunct="1">
              <a:buFont typeface="Monotype Sorts" pitchFamily="2" charset="2"/>
              <a:buNone/>
            </a:pPr>
            <a:r>
              <a:rPr lang="en-US" altLang="zh-TW"/>
              <a:t>~ conserve water in terrestrial mammal</a:t>
            </a:r>
          </a:p>
          <a:p>
            <a:pPr eaLnBrk="1" hangingPunct="1">
              <a:buFont typeface="Monotype Sorts" pitchFamily="2" charset="2"/>
              <a:buNone/>
            </a:pPr>
            <a:r>
              <a:rPr lang="en-US" altLang="zh-TW"/>
              <a:t>~ creates &amp; maintain an increasing osmotic gradient in the medulla</a:t>
            </a:r>
          </a:p>
          <a:p>
            <a:pPr eaLnBrk="1" hangingPunct="1">
              <a:buFont typeface="Monotype Sorts" pitchFamily="2" charset="2"/>
              <a:buNone/>
            </a:pPr>
            <a:r>
              <a:rPr lang="en-US" altLang="zh-TW">
                <a:sym typeface="Wingdings" panose="05000000000000000000" pitchFamily="2" charset="2"/>
              </a:rPr>
              <a:t>~ Na+ in medulla vigorous osmotic extraction of water from collecting ducts  hypertonic urine</a:t>
            </a:r>
            <a:endParaRPr lang="en-US" altLang="zh-TW"/>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DBE5B0C-60EA-48E8-BC11-614235F57F11}"/>
              </a:ext>
            </a:extLst>
          </p:cNvPr>
          <p:cNvSpPr>
            <a:spLocks noGrp="1" noChangeArrowheads="1"/>
          </p:cNvSpPr>
          <p:nvPr>
            <p:ph type="title"/>
          </p:nvPr>
        </p:nvSpPr>
        <p:spPr/>
        <p:txBody>
          <a:bodyPr/>
          <a:lstStyle/>
          <a:p>
            <a:pPr eaLnBrk="1" hangingPunct="1"/>
            <a:r>
              <a:rPr lang="en-US" altLang="zh-TW"/>
              <a:t>Sites of reabsorption</a:t>
            </a:r>
          </a:p>
        </p:txBody>
      </p:sp>
      <p:sp>
        <p:nvSpPr>
          <p:cNvPr id="20483" name="Rectangle 3">
            <a:extLst>
              <a:ext uri="{FF2B5EF4-FFF2-40B4-BE49-F238E27FC236}">
                <a16:creationId xmlns:a16="http://schemas.microsoft.com/office/drawing/2014/main" id="{C7545C40-B9EC-4874-BB2D-B83CA0BA9120}"/>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Distal convoluted tubule</a:t>
            </a:r>
          </a:p>
          <a:p>
            <a:pPr eaLnBrk="1" hangingPunct="1">
              <a:buFont typeface="Monotype Sorts" pitchFamily="2" charset="2"/>
              <a:buNone/>
            </a:pPr>
            <a:r>
              <a:rPr lang="en-US" altLang="zh-TW">
                <a:sym typeface="Wingdings" panose="05000000000000000000" pitchFamily="2" charset="2"/>
              </a:rPr>
              <a:t>~ fine control of salt, water &amp; pH balance of the blood</a:t>
            </a:r>
          </a:p>
          <a:p>
            <a:pPr eaLnBrk="1" hangingPunct="1">
              <a:buFont typeface="Monotype Sorts" pitchFamily="2" charset="2"/>
              <a:buNone/>
            </a:pPr>
            <a:r>
              <a:rPr lang="en-US" altLang="zh-TW">
                <a:sym typeface="Wingdings" panose="05000000000000000000" pitchFamily="2" charset="2"/>
              </a:rPr>
              <a:t> Collecting duct</a:t>
            </a:r>
          </a:p>
          <a:p>
            <a:pPr eaLnBrk="1" hangingPunct="1">
              <a:buFont typeface="Monotype Sorts" pitchFamily="2" charset="2"/>
              <a:buNone/>
            </a:pPr>
            <a:r>
              <a:rPr lang="en-US" altLang="zh-TW">
                <a:sym typeface="Wingdings" panose="05000000000000000000" pitchFamily="2" charset="2"/>
              </a:rPr>
              <a:t>~ water is extracted  by osmosis   conc.  hypertonic urine </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3CD74D6-96F8-46C9-942E-89F1055A622A}"/>
              </a:ext>
            </a:extLst>
          </p:cNvPr>
          <p:cNvSpPr>
            <a:spLocks noGrp="1" noChangeArrowheads="1"/>
          </p:cNvSpPr>
          <p:nvPr>
            <p:ph type="title"/>
          </p:nvPr>
        </p:nvSpPr>
        <p:spPr/>
        <p:txBody>
          <a:bodyPr/>
          <a:lstStyle/>
          <a:p>
            <a:pPr eaLnBrk="1" hangingPunct="1"/>
            <a:r>
              <a:rPr lang="en-US" altLang="zh-TW"/>
              <a:t>Tubular secretion</a:t>
            </a:r>
          </a:p>
        </p:txBody>
      </p:sp>
      <p:sp>
        <p:nvSpPr>
          <p:cNvPr id="21507" name="Rectangle 3">
            <a:extLst>
              <a:ext uri="{FF2B5EF4-FFF2-40B4-BE49-F238E27FC236}">
                <a16:creationId xmlns:a16="http://schemas.microsoft.com/office/drawing/2014/main" id="{40905690-861F-43D1-AD94-68D6F0A18DD0}"/>
              </a:ext>
            </a:extLst>
          </p:cNvPr>
          <p:cNvSpPr>
            <a:spLocks noGrp="1" noChangeArrowheads="1"/>
          </p:cNvSpPr>
          <p:nvPr>
            <p:ph type="body" idx="1"/>
          </p:nvPr>
        </p:nvSpPr>
        <p:spPr/>
        <p:txBody>
          <a:bodyPr/>
          <a:lstStyle/>
          <a:p>
            <a:pPr eaLnBrk="1" hangingPunct="1"/>
            <a:r>
              <a:rPr lang="en-US" altLang="zh-TW"/>
              <a:t>Takes place in distal convoluted tubule</a:t>
            </a:r>
          </a:p>
          <a:p>
            <a:pPr eaLnBrk="1" hangingPunct="1"/>
            <a:r>
              <a:rPr lang="en-US" altLang="zh-TW"/>
              <a:t>absorption of unnecessary: ammonia, potassium &amp; drug from capillary network &amp; secrete them into lumen of tubule </a:t>
            </a:r>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Regulation of urine composition</a:t>
            </a:r>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6503158" y="649480"/>
            <a:ext cx="4862447" cy="5546047"/>
          </a:xfrm>
        </p:spPr>
        <p:txBody>
          <a:bodyPr anchor="ctr">
            <a:normAutofit/>
          </a:bodyPr>
          <a:lstStyle/>
          <a:p>
            <a:pPr eaLnBrk="1" hangingPunct="1"/>
            <a:r>
              <a:rPr lang="en-US" altLang="zh-TW" sz="2000"/>
              <a:t>Anti-diuretic hormone(ADH)</a:t>
            </a:r>
          </a:p>
          <a:p>
            <a:pPr eaLnBrk="1" hangingPunct="1"/>
            <a:r>
              <a:rPr lang="en-US" altLang="zh-TW" sz="2000"/>
              <a:t>Aldosterone</a:t>
            </a:r>
          </a:p>
          <a:p>
            <a:pPr eaLnBrk="1" hangingPunct="1"/>
            <a:r>
              <a:rPr lang="en-US" altLang="zh-TW" sz="2000"/>
              <a:t>Renin-angiotensin system</a:t>
            </a:r>
          </a:p>
          <a:p>
            <a:pPr eaLnBrk="1" hangingPunct="1"/>
            <a:endParaRPr lang="en-US" altLang="zh-TW" sz="20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7D327B1-412A-4DC5-A27F-085055B5F917}"/>
              </a:ext>
            </a:extLst>
          </p:cNvPr>
          <p:cNvSpPr>
            <a:spLocks noGrp="1" noChangeArrowheads="1"/>
          </p:cNvSpPr>
          <p:nvPr>
            <p:ph type="title"/>
          </p:nvPr>
        </p:nvSpPr>
        <p:spPr/>
        <p:txBody>
          <a:bodyPr/>
          <a:lstStyle/>
          <a:p>
            <a:pPr eaLnBrk="1" hangingPunct="1"/>
            <a:r>
              <a:rPr lang="en-US" altLang="zh-TW"/>
              <a:t>Potassium content</a:t>
            </a:r>
          </a:p>
        </p:txBody>
      </p:sp>
      <p:sp>
        <p:nvSpPr>
          <p:cNvPr id="22531" name="Rectangle 3">
            <a:extLst>
              <a:ext uri="{FF2B5EF4-FFF2-40B4-BE49-F238E27FC236}">
                <a16:creationId xmlns:a16="http://schemas.microsoft.com/office/drawing/2014/main" id="{84EA1774-657E-44EB-88F9-44C9814F800A}"/>
              </a:ext>
            </a:extLst>
          </p:cNvPr>
          <p:cNvSpPr>
            <a:spLocks noGrp="1" noChangeArrowheads="1"/>
          </p:cNvSpPr>
          <p:nvPr>
            <p:ph type="body" idx="1"/>
          </p:nvPr>
        </p:nvSpPr>
        <p:spPr/>
        <p:txBody>
          <a:bodyPr/>
          <a:lstStyle/>
          <a:p>
            <a:pPr eaLnBrk="1" hangingPunct="1"/>
            <a:r>
              <a:rPr lang="en-US" altLang="zh-TW"/>
              <a:t>most abundant intracellular ion</a:t>
            </a:r>
          </a:p>
          <a:p>
            <a:pPr eaLnBrk="1" hangingPunct="1"/>
            <a:r>
              <a:rPr lang="en-US" altLang="zh-TW"/>
              <a:t>reabsorbed by proximal convoluted tubule &amp; loop of Henle, secreted by collecting ducts</a:t>
            </a:r>
          </a:p>
          <a:p>
            <a:pPr eaLnBrk="1" hangingPunct="1"/>
            <a:r>
              <a:rPr lang="en-US" altLang="zh-TW">
                <a:sym typeface="Wingdings" panose="05000000000000000000" pitchFamily="2" charset="2"/>
              </a:rPr>
              <a:t> K  secretion </a:t>
            </a:r>
          </a:p>
          <a:p>
            <a:pPr eaLnBrk="1" hangingPunct="1"/>
            <a:r>
              <a:rPr lang="en-US" altLang="zh-TW" i="1">
                <a:sym typeface="Wingdings" panose="05000000000000000000" pitchFamily="2" charset="2"/>
              </a:rPr>
              <a:t>aldosterone</a:t>
            </a:r>
            <a:r>
              <a:rPr lang="en-US" altLang="zh-TW">
                <a:sym typeface="Wingdings" panose="05000000000000000000" pitchFamily="2" charset="2"/>
              </a:rPr>
              <a:t>  secretion of K </a:t>
            </a:r>
            <a:r>
              <a:rPr lang="en-US" altLang="zh-TW"/>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28F7F2A-812A-43D7-9B2C-1F1F36E40739}"/>
              </a:ext>
            </a:extLst>
          </p:cNvPr>
          <p:cNvSpPr>
            <a:spLocks noGrp="1" noChangeArrowheads="1"/>
          </p:cNvSpPr>
          <p:nvPr>
            <p:ph type="title"/>
          </p:nvPr>
        </p:nvSpPr>
        <p:spPr/>
        <p:txBody>
          <a:bodyPr/>
          <a:lstStyle/>
          <a:p>
            <a:pPr eaLnBrk="1" hangingPunct="1"/>
            <a:r>
              <a:rPr lang="en-US" altLang="zh-TW"/>
              <a:t>Calcium content</a:t>
            </a:r>
          </a:p>
        </p:txBody>
      </p:sp>
      <p:sp>
        <p:nvSpPr>
          <p:cNvPr id="23555" name="Rectangle 3">
            <a:extLst>
              <a:ext uri="{FF2B5EF4-FFF2-40B4-BE49-F238E27FC236}">
                <a16:creationId xmlns:a16="http://schemas.microsoft.com/office/drawing/2014/main" id="{3F4FC1E8-225B-4203-8022-08F58F178071}"/>
              </a:ext>
            </a:extLst>
          </p:cNvPr>
          <p:cNvSpPr>
            <a:spLocks noGrp="1" noChangeArrowheads="1"/>
          </p:cNvSpPr>
          <p:nvPr>
            <p:ph type="body" idx="1"/>
          </p:nvPr>
        </p:nvSpPr>
        <p:spPr/>
        <p:txBody>
          <a:bodyPr/>
          <a:lstStyle/>
          <a:p>
            <a:pPr eaLnBrk="1" hangingPunct="1"/>
            <a:r>
              <a:rPr lang="en-US" altLang="zh-TW">
                <a:sym typeface="Wingdings" panose="05000000000000000000" pitchFamily="2" charset="2"/>
              </a:rPr>
              <a:t> Ca   excitability of nerve &amp; muscle cell membranes  hypocalcemic tetany</a:t>
            </a:r>
          </a:p>
          <a:p>
            <a:pPr eaLnBrk="1" hangingPunct="1"/>
            <a:r>
              <a:rPr lang="en-US" altLang="zh-TW">
                <a:sym typeface="Wingdings" panose="05000000000000000000" pitchFamily="2" charset="2"/>
              </a:rPr>
              <a:t> Ca  cardiac arrthythmias</a:t>
            </a:r>
          </a:p>
          <a:p>
            <a:pPr eaLnBrk="1" hangingPunct="1"/>
            <a:r>
              <a:rPr lang="en-US" altLang="zh-TW">
                <a:sym typeface="Wingdings" panose="05000000000000000000" pitchFamily="2" charset="2"/>
              </a:rPr>
              <a:t>most reabsorbed, no secretion</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Freeform: Shape 145">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8" name="Rectangle 147">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A0310FFA-CD5E-4E0C-B91A-B232A66E66CF}"/>
              </a:ext>
            </a:extLst>
          </p:cNvPr>
          <p:cNvSpPr>
            <a:spLocks noGrp="1" noChangeArrowheads="1"/>
          </p:cNvSpPr>
          <p:nvPr>
            <p:ph type="title"/>
          </p:nvPr>
        </p:nvSpPr>
        <p:spPr>
          <a:xfrm>
            <a:off x="806825" y="457201"/>
            <a:ext cx="2844800" cy="3588870"/>
          </a:xfrm>
        </p:spPr>
        <p:txBody>
          <a:bodyPr anchor="b">
            <a:normAutofit/>
          </a:bodyPr>
          <a:lstStyle/>
          <a:p>
            <a:pPr algn="r">
              <a:defRPr/>
            </a:pPr>
            <a:r>
              <a:rPr lang="en-GB" altLang="en-US" sz="4000">
                <a:solidFill>
                  <a:srgbClr val="FFFFFF"/>
                </a:solidFill>
              </a:rPr>
              <a:t>What do the kidneys do?</a:t>
            </a:r>
            <a:endParaRPr lang="en-US" altLang="en-US" sz="4000">
              <a:solidFill>
                <a:srgbClr val="FFFFFF"/>
              </a:solidFill>
            </a:endParaRPr>
          </a:p>
        </p:txBody>
      </p:sp>
      <p:sp>
        <p:nvSpPr>
          <p:cNvPr id="13315" name="Rectangle 3">
            <a:extLst>
              <a:ext uri="{FF2B5EF4-FFF2-40B4-BE49-F238E27FC236}">
                <a16:creationId xmlns:a16="http://schemas.microsoft.com/office/drawing/2014/main" id="{D8E65C4B-ACA8-4337-841F-F6A3887D31C4}"/>
              </a:ext>
            </a:extLst>
          </p:cNvPr>
          <p:cNvSpPr>
            <a:spLocks noGrp="1"/>
          </p:cNvSpPr>
          <p:nvPr>
            <p:ph idx="1"/>
          </p:nvPr>
        </p:nvSpPr>
        <p:spPr>
          <a:xfrm>
            <a:off x="4649245" y="669363"/>
            <a:ext cx="3290579" cy="5534211"/>
          </a:xfrm>
        </p:spPr>
        <p:txBody>
          <a:bodyPr anchor="ctr">
            <a:normAutofit/>
          </a:bodyPr>
          <a:lstStyle/>
          <a:p>
            <a:pPr eaLnBrk="1" hangingPunct="1"/>
            <a:r>
              <a:rPr lang="en-GB" altLang="en-US" sz="2000"/>
              <a:t>The kidney has two important functions</a:t>
            </a:r>
          </a:p>
          <a:p>
            <a:pPr lvl="1" eaLnBrk="1" hangingPunct="1"/>
            <a:r>
              <a:rPr lang="en-GB" altLang="en-US" sz="2000"/>
              <a:t>Osmoregulation – controlling water and ion levels in the body</a:t>
            </a:r>
          </a:p>
          <a:p>
            <a:pPr lvl="1" eaLnBrk="1" hangingPunct="1"/>
            <a:r>
              <a:rPr lang="en-GB" altLang="en-US" sz="2000"/>
              <a:t>Excretion – the removal of waste substances from the blood.</a:t>
            </a:r>
            <a:endParaRPr lang="en-US" altLang="en-US" sz="2000"/>
          </a:p>
        </p:txBody>
      </p:sp>
      <p:pic>
        <p:nvPicPr>
          <p:cNvPr id="13316" name="Picture 4" descr="MC900447080[1]">
            <a:extLst>
              <a:ext uri="{FF2B5EF4-FFF2-40B4-BE49-F238E27FC236}">
                <a16:creationId xmlns:a16="http://schemas.microsoft.com/office/drawing/2014/main" id="{4ECF30AB-8ED2-4A4D-AE99-E1C217DB98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7859" y="1109986"/>
            <a:ext cx="2823586" cy="196239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MC900217448[1]">
            <a:extLst>
              <a:ext uri="{FF2B5EF4-FFF2-40B4-BE49-F238E27FC236}">
                <a16:creationId xmlns:a16="http://schemas.microsoft.com/office/drawing/2014/main" id="{248AD095-E5B1-4D7F-8BF1-16611D1A4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34937" y="3589863"/>
            <a:ext cx="2489429" cy="239523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6800-4A98-4F62-80D3-1B18CBE05A85}"/>
              </a:ext>
            </a:extLst>
          </p:cNvPr>
          <p:cNvSpPr>
            <a:spLocks noGrp="1"/>
          </p:cNvSpPr>
          <p:nvPr>
            <p:ph type="title"/>
          </p:nvPr>
        </p:nvSpPr>
        <p:spPr/>
        <p:txBody>
          <a:bodyPr/>
          <a:lstStyle/>
          <a:p>
            <a:r>
              <a:rPr lang="en-GB" dirty="0"/>
              <a:t>Absorption and excretion in the nephron recap.</a:t>
            </a:r>
          </a:p>
        </p:txBody>
      </p:sp>
      <p:pic>
        <p:nvPicPr>
          <p:cNvPr id="4" name="Online Media 3" title="Tubular Reabsorption &amp; Secretion | Renal System">
            <a:hlinkClick r:id="" action="ppaction://media"/>
            <a:extLst>
              <a:ext uri="{FF2B5EF4-FFF2-40B4-BE49-F238E27FC236}">
                <a16:creationId xmlns:a16="http://schemas.microsoft.com/office/drawing/2014/main" id="{0EA5B6F3-CF2A-4506-B7FD-F3725D441AC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7043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Importance of excretion</a:t>
            </a:r>
            <a:endParaRPr lang="en-US" altLang="en-US" sz="4000">
              <a:solidFill>
                <a:srgbClr val="FFFFFF"/>
              </a:solidFill>
            </a:endParaRPr>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It is essential as it removes toxic (poisonous) wastes from the body. If these chemicals were allowed to build up they would slow down and eventually stop important chemical reactions in the body. </a:t>
            </a:r>
          </a:p>
          <a:p>
            <a:pPr eaLnBrk="1" hangingPunct="1"/>
            <a:r>
              <a:rPr lang="en-GB" altLang="en-US" sz="2000"/>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000"/>
              <a:t>So removal of waste products is really important!</a:t>
            </a:r>
            <a:endParaRPr lang="en-US" altLang="en-US" sz="20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92985" y="2254859"/>
            <a:ext cx="4260814" cy="31671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6" name="Freeform: Shape 75">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838199" y="365125"/>
            <a:ext cx="5529943" cy="1325563"/>
          </a:xfrm>
        </p:spPr>
        <p:txBody>
          <a:bodyPr>
            <a:normAutofit/>
          </a:bodyPr>
          <a:lstStyle/>
          <a:p>
            <a:pPr>
              <a:defRPr/>
            </a:pPr>
            <a:r>
              <a:rPr lang="en-GB" altLang="en-US"/>
              <a:t>Urea</a:t>
            </a:r>
            <a:endParaRPr lang="en-US" altLang="en-US"/>
          </a:p>
        </p:txBody>
      </p:sp>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838199" y="1825625"/>
            <a:ext cx="4128169" cy="3399518"/>
          </a:xfrm>
        </p:spPr>
        <p:txBody>
          <a:bodyPr>
            <a:normAutofit/>
          </a:bodyPr>
          <a:lstStyle/>
          <a:p>
            <a:pPr eaLnBrk="1" hangingPunct="1"/>
            <a:r>
              <a:rPr lang="en-GB" altLang="en-US" sz="2000"/>
              <a:t>The body can not store proteins or amino acids, so excess is broken down.</a:t>
            </a:r>
          </a:p>
          <a:p>
            <a:pPr eaLnBrk="1" hangingPunct="1"/>
            <a:r>
              <a:rPr lang="en-GB" altLang="en-US" sz="2000"/>
              <a:t>This involves the removal of the amino (NH2) group is removed.</a:t>
            </a:r>
          </a:p>
          <a:p>
            <a:pPr eaLnBrk="1" hangingPunct="1"/>
            <a:r>
              <a:rPr lang="en-GB" altLang="en-US" sz="2000"/>
              <a:t>This occurs in the liver and is called deamination. </a:t>
            </a:r>
            <a:endParaRPr lang="en-US" altLang="en-US" sz="2000"/>
          </a:p>
        </p:txBody>
      </p:sp>
    </p:spTree>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Osmoregulation </a:t>
            </a:r>
            <a:endParaRPr lang="en-US" altLang="en-US" sz="4000">
              <a:solidFill>
                <a:srgbClr val="FFFFFF"/>
              </a:solidFill>
            </a:endParaRPr>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The regulation of water and solute concentrations.</a:t>
            </a:r>
          </a:p>
          <a:p>
            <a:pPr eaLnBrk="1" hangingPunct="1"/>
            <a:r>
              <a:rPr lang="en-GB" altLang="en-US" sz="2000"/>
              <a:t>Is controlled by a hormone negative feedback system.</a:t>
            </a:r>
          </a:p>
          <a:p>
            <a:pPr eaLnBrk="1" hangingPunct="1"/>
            <a:r>
              <a:rPr lang="en-GB" altLang="en-US" sz="2000"/>
              <a:t>The receptor is the hypothalamus – monitoring water levels in the blood</a:t>
            </a:r>
          </a:p>
          <a:p>
            <a:pPr eaLnBrk="1" hangingPunct="1"/>
            <a:r>
              <a:rPr lang="en-GB" altLang="en-US" sz="2000"/>
              <a:t>The effector is the pituitary gland which releases the hormone and the walls of the distal convoluted tubule which the hormone affects. </a:t>
            </a:r>
            <a:endParaRPr lang="en-US" altLang="en-US" sz="20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640079" y="2023236"/>
            <a:ext cx="3659777" cy="2820908"/>
          </a:xfrm>
        </p:spPr>
        <p:txBody>
          <a:bodyPr>
            <a:normAutofit/>
          </a:bodyPr>
          <a:lstStyle/>
          <a:p>
            <a:pPr>
              <a:defRPr/>
            </a:pPr>
            <a:r>
              <a:rPr lang="en-GB" altLang="en-US" sz="4000">
                <a:solidFill>
                  <a:srgbClr val="FFFFFF"/>
                </a:solidFill>
              </a:rPr>
              <a:t>Osmoreceptors </a:t>
            </a:r>
            <a:endParaRPr lang="en-US" altLang="en-US" sz="4000">
              <a:solidFill>
                <a:srgbClr val="FFFFFF"/>
              </a:solidFill>
            </a:endParaRPr>
          </a:p>
        </p:txBody>
      </p: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extLst>
              <p:ext uri="{D42A27DB-BD31-4B8C-83A1-F6EECF244321}">
                <p14:modId xmlns:p14="http://schemas.microsoft.com/office/powerpoint/2010/main" val="2308093515"/>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The affect of ADH</a:t>
            </a:r>
            <a:endParaRPr lang="en-US" altLang="en-US" sz="4000">
              <a:solidFill>
                <a:srgbClr val="FFFFFF"/>
              </a:solidFill>
            </a:endParaRPr>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6503158" y="649480"/>
            <a:ext cx="4862447" cy="5546047"/>
          </a:xfrm>
        </p:spPr>
        <p:txBody>
          <a:bodyPr anchor="ctr">
            <a:normAutofit/>
          </a:bodyPr>
          <a:lstStyle/>
          <a:p>
            <a:pPr eaLnBrk="1" hangingPunct="1"/>
            <a:r>
              <a:rPr lang="en-GB" altLang="en-US" sz="1700"/>
              <a:t>ADH travels in the blood to the kidney.</a:t>
            </a:r>
          </a:p>
          <a:p>
            <a:pPr eaLnBrk="1" hangingPunct="1"/>
            <a:r>
              <a:rPr lang="en-GB" altLang="en-US" sz="1700"/>
              <a:t>It increases the permeability of the plasma membranes of the endothelial cells in the walls of the collecting duct.</a:t>
            </a:r>
          </a:p>
          <a:p>
            <a:pPr eaLnBrk="1" hangingPunct="1"/>
            <a:r>
              <a:rPr lang="en-GB" altLang="en-US" sz="1700"/>
              <a:t>The arrival of ADH triggers an increase in the levels of cyclic AMP (cAMP) within these cells. </a:t>
            </a:r>
          </a:p>
          <a:p>
            <a:pPr eaLnBrk="1" hangingPunct="1"/>
            <a:r>
              <a:rPr lang="en-GB" altLang="en-US" sz="1700"/>
              <a:t>The increased levels of cAMP leads to the insertion of aquaporins in the collecting duct membrane.</a:t>
            </a:r>
          </a:p>
          <a:p>
            <a:pPr eaLnBrk="1" hangingPunct="1"/>
            <a:r>
              <a:rPr lang="en-GB" altLang="en-US" sz="1700"/>
              <a:t>The aquaporins increase the membranes permeability to water.</a:t>
            </a:r>
          </a:p>
          <a:p>
            <a:pPr eaLnBrk="1" hangingPunct="1"/>
            <a:r>
              <a:rPr lang="en-GB" altLang="en-US" sz="1700"/>
              <a:t>This causes the movement of water out of the filtrate/urine and back into the blood. Making a smaller volume of more concentrated urine.</a:t>
            </a:r>
          </a:p>
          <a:p>
            <a:pPr eaLnBrk="1" hangingPunct="1"/>
            <a:r>
              <a:rPr lang="en-GB" altLang="en-US" sz="1700"/>
              <a:t>The change is detected by the hypothalamus once again and the hypothalamus stops producing ADH. </a:t>
            </a:r>
            <a:endParaRPr lang="en-US" altLang="en-US" sz="17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1EF5886-9AC5-43CA-91D0-31AD2BB00BF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glands </a:t>
            </a:r>
          </a:p>
        </p:txBody>
      </p:sp>
      <p:sp>
        <p:nvSpPr>
          <p:cNvPr id="5" name="Content Placeholder 4">
            <a:extLst>
              <a:ext uri="{FF2B5EF4-FFF2-40B4-BE49-F238E27FC236}">
                <a16:creationId xmlns:a16="http://schemas.microsoft.com/office/drawing/2014/main" id="{8E9ED0A7-E505-4687-A369-5F31607E1DDB}"/>
              </a:ext>
            </a:extLst>
          </p:cNvPr>
          <p:cNvSpPr>
            <a:spLocks noGrp="1"/>
          </p:cNvSpPr>
          <p:nvPr>
            <p:ph idx="1"/>
          </p:nvPr>
        </p:nvSpPr>
        <p:spPr>
          <a:xfrm>
            <a:off x="6503158" y="649480"/>
            <a:ext cx="4862447" cy="5546047"/>
          </a:xfrm>
        </p:spPr>
        <p:txBody>
          <a:bodyPr anchor="ctr">
            <a:normAutofit/>
          </a:bodyPr>
          <a:lstStyle/>
          <a:p>
            <a:r>
              <a:rPr lang="en-GB" altLang="en-US" sz="2000" b="1">
                <a:latin typeface="Comic Sans MS" panose="030F0702030302020204" pitchFamily="66" charset="0"/>
              </a:rPr>
              <a:t>Endocrine gland</a:t>
            </a:r>
          </a:p>
          <a:p>
            <a:pPr lvl="1"/>
            <a:r>
              <a:rPr lang="en-GB" altLang="en-US" sz="2000">
                <a:latin typeface="Comic Sans MS" panose="030F0702030302020204" pitchFamily="66" charset="0"/>
              </a:rPr>
              <a:t>Contain cells that produce a hormone and release it straight into the blood</a:t>
            </a:r>
          </a:p>
          <a:p>
            <a:pPr lvl="1"/>
            <a:r>
              <a:rPr lang="en-GB" altLang="en-US" sz="2000">
                <a:latin typeface="Comic Sans MS" panose="030F0702030302020204" pitchFamily="66" charset="0"/>
              </a:rPr>
              <a:t>They are ductless</a:t>
            </a:r>
          </a:p>
          <a:p>
            <a:r>
              <a:rPr lang="en-GB" altLang="en-US" sz="2000" b="1">
                <a:latin typeface="Comic Sans MS" panose="030F0702030302020204" pitchFamily="66" charset="0"/>
              </a:rPr>
              <a:t>Exocrine glands</a:t>
            </a:r>
          </a:p>
          <a:p>
            <a:pPr lvl="1"/>
            <a:r>
              <a:rPr lang="en-GB" altLang="en-US" sz="2000">
                <a:latin typeface="Comic Sans MS" panose="030F0702030302020204" pitchFamily="66" charset="0"/>
              </a:rPr>
              <a:t>They produce a hormone which is not directly released into the blood</a:t>
            </a:r>
          </a:p>
          <a:p>
            <a:pPr lvl="1"/>
            <a:r>
              <a:rPr lang="en-GB" altLang="en-US" sz="2000">
                <a:latin typeface="Comic Sans MS" panose="030F0702030302020204" pitchFamily="66" charset="0"/>
              </a:rPr>
              <a:t>They have a duct which carries the secretion to another place</a:t>
            </a:r>
          </a:p>
          <a:p>
            <a:endParaRPr lang="en-GB" sz="2000"/>
          </a:p>
        </p:txBody>
      </p:sp>
    </p:spTree>
    <p:extLst>
      <p:ext uri="{BB962C8B-B14F-4D97-AF65-F5344CB8AC3E}">
        <p14:creationId xmlns:p14="http://schemas.microsoft.com/office/powerpoint/2010/main" val="16235217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8513D-382B-42E2-9A81-8EDBADE239E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hormones </a:t>
            </a:r>
          </a:p>
        </p:txBody>
      </p:sp>
      <p:sp>
        <p:nvSpPr>
          <p:cNvPr id="3" name="Content Placeholder 2">
            <a:extLst>
              <a:ext uri="{FF2B5EF4-FFF2-40B4-BE49-F238E27FC236}">
                <a16:creationId xmlns:a16="http://schemas.microsoft.com/office/drawing/2014/main" id="{E4F27779-6079-4180-8739-286E84B99F6A}"/>
              </a:ext>
            </a:extLst>
          </p:cNvPr>
          <p:cNvSpPr>
            <a:spLocks noGrp="1"/>
          </p:cNvSpPr>
          <p:nvPr>
            <p:ph idx="1"/>
          </p:nvPr>
        </p:nvSpPr>
        <p:spPr>
          <a:xfrm>
            <a:off x="6503158" y="649480"/>
            <a:ext cx="4862447" cy="5546047"/>
          </a:xfrm>
        </p:spPr>
        <p:txBody>
          <a:bodyPr anchor="ctr">
            <a:normAutofit/>
          </a:bodyPr>
          <a:lstStyle/>
          <a:p>
            <a:pPr marL="609600" indent="-609600">
              <a:buNone/>
            </a:pPr>
            <a:r>
              <a:rPr lang="en-GB" altLang="en-US" sz="2000">
                <a:latin typeface="Comic Sans MS" panose="030F0702030302020204" pitchFamily="66" charset="0"/>
              </a:rPr>
              <a:t>There are two types of hormones; </a:t>
            </a:r>
            <a:r>
              <a:rPr lang="en-US" sz="2000" b="0" i="0">
                <a:effectLst/>
                <a:latin typeface="Open Sans"/>
              </a:rPr>
              <a:t> the hormones regulate the physiology and behavior of the distant organs.</a:t>
            </a:r>
            <a:endParaRPr lang="en-GB" altLang="en-US" sz="2000">
              <a:latin typeface="Comic Sans MS" panose="030F0702030302020204" pitchFamily="66" charset="0"/>
            </a:endParaRPr>
          </a:p>
          <a:p>
            <a:pPr marL="609600" indent="-609600">
              <a:buFontTx/>
              <a:buAutoNum type="arabicPeriod"/>
            </a:pPr>
            <a:r>
              <a:rPr lang="en-GB" altLang="en-US" sz="2000" b="1">
                <a:latin typeface="Comic Sans MS" panose="030F0702030302020204" pitchFamily="66" charset="0"/>
              </a:rPr>
              <a:t>Protein and peptide hormones</a:t>
            </a:r>
          </a:p>
          <a:p>
            <a:pPr marL="990600" lvl="1" indent="-533400">
              <a:buFontTx/>
              <a:buChar char="•"/>
            </a:pPr>
            <a:r>
              <a:rPr lang="en-GB" altLang="en-US" sz="2000">
                <a:latin typeface="Comic Sans MS" panose="030F0702030302020204" pitchFamily="66" charset="0"/>
              </a:rPr>
              <a:t>Are not soluble in the membrane so DO NOT enter the cell. P</a:t>
            </a:r>
            <a:r>
              <a:rPr lang="en-US" sz="2000" b="1" i="0">
                <a:effectLst/>
                <a:latin typeface="Open Sans"/>
              </a:rPr>
              <a:t>eptide hormones mainly bind to the cell surface receptors.</a:t>
            </a:r>
            <a:endParaRPr lang="en-GB" altLang="en-US" sz="2000">
              <a:latin typeface="Comic Sans MS" panose="030F0702030302020204" pitchFamily="66" charset="0"/>
            </a:endParaRPr>
          </a:p>
          <a:p>
            <a:pPr marL="742950" lvl="1" indent="-285750"/>
            <a:r>
              <a:rPr lang="en-US" sz="2000" b="0" i="0">
                <a:effectLst/>
                <a:latin typeface="Open Sans"/>
              </a:rPr>
              <a:t>Amino acids make up the peptide hormones</a:t>
            </a:r>
            <a:endParaRPr lang="en-GB" altLang="en-US" sz="2000">
              <a:latin typeface="Comic Sans MS" panose="030F0702030302020204" pitchFamily="66" charset="0"/>
            </a:endParaRPr>
          </a:p>
          <a:p>
            <a:pPr marL="990600" lvl="1" indent="-533400">
              <a:buFontTx/>
              <a:buChar char="•"/>
            </a:pPr>
            <a:endParaRPr lang="en-GB" sz="2000"/>
          </a:p>
        </p:txBody>
      </p:sp>
    </p:spTree>
    <p:extLst>
      <p:ext uri="{BB962C8B-B14F-4D97-AF65-F5344CB8AC3E}">
        <p14:creationId xmlns:p14="http://schemas.microsoft.com/office/powerpoint/2010/main" val="3316903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CE5F3FB8-3651-4A31-B0D9-DEB2BABD3C02}"/>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Targeting the signal</a:t>
            </a:r>
          </a:p>
        </p:txBody>
      </p:sp>
      <p:sp>
        <p:nvSpPr>
          <p:cNvPr id="12291" name="Rectangle 3">
            <a:extLst>
              <a:ext uri="{FF2B5EF4-FFF2-40B4-BE49-F238E27FC236}">
                <a16:creationId xmlns:a16="http://schemas.microsoft.com/office/drawing/2014/main" id="{B1ECB570-EDA0-4B42-9443-CF741F5385BE}"/>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Each hormone is different from all the others</a:t>
            </a:r>
          </a:p>
          <a:p>
            <a:r>
              <a:rPr lang="en-GB" altLang="en-US" sz="2000">
                <a:latin typeface="Comic Sans MS" panose="030F0702030302020204" pitchFamily="66" charset="0"/>
              </a:rPr>
              <a:t>Some cells have complementary receptors on their plasma membrane (target tissues)</a:t>
            </a:r>
          </a:p>
          <a:p>
            <a:r>
              <a:rPr lang="en-GB" altLang="en-US" sz="2000">
                <a:latin typeface="Comic Sans MS" panose="030F0702030302020204" pitchFamily="66" charset="0"/>
              </a:rPr>
              <a:t>The hormone binds to the receptor and the cell then responds to the signal</a:t>
            </a:r>
          </a:p>
          <a:p>
            <a:r>
              <a:rPr lang="en-GB" altLang="en-US" sz="2000">
                <a:latin typeface="Comic Sans MS" panose="030F0702030302020204" pitchFamily="66" charset="0"/>
              </a:rPr>
              <a:t>This allows hormones to travel around the body without affecting other cells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C0CB492-12DD-4FAB-BCDB-5144774F6F4C}"/>
              </a:ext>
            </a:extLst>
          </p:cNvPr>
          <p:cNvSpPr>
            <a:spLocks noGrp="1" noChangeArrowheads="1"/>
          </p:cNvSpPr>
          <p:nvPr>
            <p:ph type="title"/>
          </p:nvPr>
        </p:nvSpPr>
        <p:spPr>
          <a:xfrm>
            <a:off x="648930" y="629266"/>
            <a:ext cx="9252154" cy="1223983"/>
          </a:xfrm>
        </p:spPr>
        <p:txBody>
          <a:bodyPr>
            <a:normAutofit fontScale="90000"/>
          </a:bodyPr>
          <a:lstStyle/>
          <a:p>
            <a:r>
              <a:rPr lang="en-GB" altLang="en-US">
                <a:latin typeface="Comic Sans MS" panose="030F0702030302020204" pitchFamily="66" charset="0"/>
              </a:rPr>
              <a:t>The structure of the adrenal gland</a:t>
            </a:r>
          </a:p>
        </p:txBody>
      </p:sp>
      <p:sp>
        <p:nvSpPr>
          <p:cNvPr id="22531" name="Rectangle 3">
            <a:extLst>
              <a:ext uri="{FF2B5EF4-FFF2-40B4-BE49-F238E27FC236}">
                <a16:creationId xmlns:a16="http://schemas.microsoft.com/office/drawing/2014/main" id="{6C74D275-817D-420C-85D9-ADC0B54A431E}"/>
              </a:ext>
            </a:extLst>
          </p:cNvPr>
          <p:cNvSpPr>
            <a:spLocks noGrp="1" noChangeArrowheads="1"/>
          </p:cNvSpPr>
          <p:nvPr>
            <p:ph idx="1"/>
          </p:nvPr>
        </p:nvSpPr>
        <p:spPr>
          <a:xfrm>
            <a:off x="1103311" y="2052214"/>
            <a:ext cx="4338409" cy="4196185"/>
          </a:xfrm>
        </p:spPr>
        <p:txBody>
          <a:bodyPr>
            <a:normAutofit lnSpcReduction="10000"/>
          </a:bodyPr>
          <a:lstStyle/>
          <a:p>
            <a:endParaRPr lang="en-GB" altLang="en-US">
              <a:latin typeface="Comic Sans MS" panose="030F0702030302020204" pitchFamily="66" charset="0"/>
            </a:endParaRPr>
          </a:p>
          <a:p>
            <a:r>
              <a:rPr lang="en-GB" altLang="en-US" dirty="0">
                <a:latin typeface="Comic Sans MS" panose="030F0702030302020204" pitchFamily="66" charset="0"/>
              </a:rPr>
              <a:t>The centre of the gland is called the medulla (produces peptide hormones)</a:t>
            </a:r>
            <a:endParaRPr lang="en-GB" altLang="en-US">
              <a:latin typeface="Comic Sans MS" panose="030F0702030302020204" pitchFamily="66" charset="0"/>
            </a:endParaRPr>
          </a:p>
          <a:p>
            <a:endParaRPr lang="en-GB" altLang="en-US">
              <a:latin typeface="Comic Sans MS" panose="030F0702030302020204" pitchFamily="66" charset="0"/>
            </a:endParaRPr>
          </a:p>
          <a:p>
            <a:r>
              <a:rPr lang="en-GB" altLang="en-US" dirty="0">
                <a:latin typeface="Comic Sans MS" panose="030F0702030302020204" pitchFamily="66" charset="0"/>
              </a:rPr>
              <a:t>Surrounding the medulla is the cortex (produces steroid hormones)</a:t>
            </a:r>
            <a:endParaRPr lang="en-GB" altLang="en-US">
              <a:latin typeface="Comic Sans MS" panose="030F0702030302020204" pitchFamily="66" charset="0"/>
            </a:endParaRPr>
          </a:p>
        </p:txBody>
      </p:sp>
      <p:pic>
        <p:nvPicPr>
          <p:cNvPr id="22532" name="Picture 4">
            <a:extLst>
              <a:ext uri="{FF2B5EF4-FFF2-40B4-BE49-F238E27FC236}">
                <a16:creationId xmlns:a16="http://schemas.microsoft.com/office/drawing/2014/main" id="{D5A7A6F9-6854-45F3-9574-5F46CA082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26" r="-1" b="4047"/>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1627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Rectangle 2">
            <a:extLst>
              <a:ext uri="{FF2B5EF4-FFF2-40B4-BE49-F238E27FC236}">
                <a16:creationId xmlns:a16="http://schemas.microsoft.com/office/drawing/2014/main" id="{15B44A01-752B-4E07-B854-D6CDE1B5FF58}"/>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Function of adrenal cortex</a:t>
            </a:r>
          </a:p>
        </p:txBody>
      </p:sp>
      <p:sp>
        <p:nvSpPr>
          <p:cNvPr id="24579" name="Rectangle 3">
            <a:extLst>
              <a:ext uri="{FF2B5EF4-FFF2-40B4-BE49-F238E27FC236}">
                <a16:creationId xmlns:a16="http://schemas.microsoft.com/office/drawing/2014/main" id="{8E265EF1-2612-4656-9553-E2A272480042}"/>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Uses cholesterol to produce certain steroid hormones;</a:t>
            </a:r>
          </a:p>
          <a:p>
            <a:pPr lvl="1"/>
            <a:r>
              <a:rPr lang="en-GB" altLang="en-US" sz="2000" b="1">
                <a:latin typeface="Comic Sans MS" panose="030F0702030302020204" pitchFamily="66" charset="0"/>
              </a:rPr>
              <a:t>Mineralocorticoids</a:t>
            </a:r>
            <a:r>
              <a:rPr lang="en-GB" altLang="en-US" sz="2000">
                <a:latin typeface="Comic Sans MS" panose="030F0702030302020204" pitchFamily="66" charset="0"/>
              </a:rPr>
              <a:t> (e.g. aldosterone) control the concentration of Na and K in the blood want to know more </a:t>
            </a:r>
            <a:r>
              <a:rPr lang="en-US" sz="2000">
                <a:hlinkClick r:id="rId2"/>
              </a:rPr>
              <a:t>What Does Potassium Do for Your Body? A Detailed Review (healthline.com)</a:t>
            </a:r>
            <a:endParaRPr lang="en-GB" altLang="en-US" sz="2000">
              <a:latin typeface="Comic Sans MS" panose="030F0702030302020204" pitchFamily="66" charset="0"/>
            </a:endParaRPr>
          </a:p>
          <a:p>
            <a:pPr lvl="1"/>
            <a:r>
              <a:rPr lang="en-GB" altLang="en-US" sz="2000" b="1">
                <a:latin typeface="Comic Sans MS" panose="030F0702030302020204" pitchFamily="66" charset="0"/>
              </a:rPr>
              <a:t>Glucocorticoids</a:t>
            </a:r>
            <a:r>
              <a:rPr lang="en-GB" altLang="en-US" sz="2000">
                <a:latin typeface="Comic Sans MS" panose="030F0702030302020204" pitchFamily="66" charset="0"/>
              </a:rPr>
              <a:t> (e.g. cortisol) help to control the metabolism of carbohydrates and proteins in the liver</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F1222FF-4DCF-46EF-9D25-F60591E9FB1D}"/>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a:solidFill>
                  <a:srgbClr val="FFFFFF"/>
                </a:solidFill>
                <a:latin typeface="Comic Sans MS" panose="030F0702030302020204" pitchFamily="66" charset="0"/>
              </a:rPr>
              <a:t>Adrenaline</a:t>
            </a:r>
          </a:p>
        </p:txBody>
      </p:sp>
      <p:sp>
        <p:nvSpPr>
          <p:cNvPr id="13315" name="Rectangle 3">
            <a:extLst>
              <a:ext uri="{FF2B5EF4-FFF2-40B4-BE49-F238E27FC236}">
                <a16:creationId xmlns:a16="http://schemas.microsoft.com/office/drawing/2014/main" id="{CD9794A1-BF87-4F3C-AD7F-BD48C96A7111}"/>
              </a:ext>
            </a:extLst>
          </p:cNvPr>
          <p:cNvSpPr>
            <a:spLocks noGrp="1" noChangeArrowheads="1"/>
          </p:cNvSpPr>
          <p:nvPr>
            <p:ph idx="1"/>
          </p:nvPr>
        </p:nvSpPr>
        <p:spPr>
          <a:xfrm>
            <a:off x="4581727" y="649480"/>
            <a:ext cx="3025303" cy="5546047"/>
          </a:xfrm>
        </p:spPr>
        <p:txBody>
          <a:bodyPr anchor="ctr">
            <a:normAutofit/>
          </a:bodyPr>
          <a:lstStyle/>
          <a:p>
            <a:r>
              <a:rPr lang="en-GB" altLang="en-US" sz="2000">
                <a:latin typeface="Comic Sans MS" panose="030F0702030302020204" pitchFamily="66" charset="0"/>
              </a:rPr>
              <a:t>Hormone produce by the adrenal gland</a:t>
            </a:r>
          </a:p>
          <a:p>
            <a:r>
              <a:rPr lang="en-GB" altLang="en-US" sz="2000">
                <a:latin typeface="Comic Sans MS" panose="030F0702030302020204" pitchFamily="66" charset="0"/>
              </a:rPr>
              <a:t>Prepares the body for activity</a:t>
            </a:r>
          </a:p>
          <a:p>
            <a:r>
              <a:rPr lang="en-GB" altLang="en-US" sz="2000">
                <a:latin typeface="Comic Sans MS" panose="030F0702030302020204" pitchFamily="66" charset="0"/>
              </a:rPr>
              <a:t>Is an amino acid derivative</a:t>
            </a:r>
          </a:p>
          <a:p>
            <a:r>
              <a:rPr lang="en-GB" altLang="en-US" sz="2000">
                <a:latin typeface="Comic Sans MS" panose="030F0702030302020204" pitchFamily="66" charset="0"/>
              </a:rPr>
              <a:t>Cannot enter the target cell</a:t>
            </a:r>
          </a:p>
          <a:p>
            <a:r>
              <a:rPr lang="en-GB" altLang="en-US" sz="2000">
                <a:latin typeface="Comic Sans MS" panose="030F0702030302020204" pitchFamily="66" charset="0"/>
              </a:rPr>
              <a:t>Therefore it must cause an effect without entering the cell</a:t>
            </a:r>
          </a:p>
        </p:txBody>
      </p:sp>
      <p:pic>
        <p:nvPicPr>
          <p:cNvPr id="13316" name="Picture 4">
            <a:extLst>
              <a:ext uri="{FF2B5EF4-FFF2-40B4-BE49-F238E27FC236}">
                <a16:creationId xmlns:a16="http://schemas.microsoft.com/office/drawing/2014/main" id="{1AA04D95-1537-4513-8163-C0CE1DD663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278" r="3" b="18103"/>
          <a:stretch/>
        </p:blipFill>
        <p:spPr bwMode="auto">
          <a:xfrm>
            <a:off x="8109502" y="2043385"/>
            <a:ext cx="3615776" cy="278310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32829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4" name="Picture 4">
            <a:extLst>
              <a:ext uri="{FF2B5EF4-FFF2-40B4-BE49-F238E27FC236}">
                <a16:creationId xmlns:a16="http://schemas.microsoft.com/office/drawing/2014/main" id="{B81F47D8-6937-4854-857E-1830920F71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8421" b="56342"/>
          <a:stretch>
            <a:fillRect/>
          </a:stretch>
        </p:blipFill>
        <p:spPr bwMode="auto">
          <a:xfrm>
            <a:off x="2279650" y="1844676"/>
            <a:ext cx="7848600" cy="4627563"/>
          </a:xfrm>
          <a:prstGeom prst="rect">
            <a:avLst/>
          </a:prstGeom>
          <a:noFill/>
          <a:extLst>
            <a:ext uri="{909E8E84-426E-40DD-AFC4-6F175D3DCCD1}">
              <a14:hiddenFill xmlns:a14="http://schemas.microsoft.com/office/drawing/2010/main">
                <a:solidFill>
                  <a:srgbClr val="FFFFFF"/>
                </a:solidFill>
              </a14:hiddenFill>
            </a:ext>
          </a:extLst>
        </p:spPr>
      </p:pic>
      <p:sp>
        <p:nvSpPr>
          <p:cNvPr id="15365" name="Rectangle 5">
            <a:extLst>
              <a:ext uri="{FF2B5EF4-FFF2-40B4-BE49-F238E27FC236}">
                <a16:creationId xmlns:a16="http://schemas.microsoft.com/office/drawing/2014/main" id="{5A26F56D-1571-4D9D-84BB-544350CD3316}"/>
              </a:ext>
            </a:extLst>
          </p:cNvPr>
          <p:cNvSpPr>
            <a:spLocks noGrp="1" noChangeArrowheads="1"/>
          </p:cNvSpPr>
          <p:nvPr>
            <p:ph type="title"/>
          </p:nvPr>
        </p:nvSpPr>
        <p:spPr/>
        <p:txBody>
          <a:bodyPr/>
          <a:lstStyle/>
          <a:p>
            <a:pPr marL="838200" indent="-838200"/>
            <a:r>
              <a:rPr lang="en-GB" altLang="en-US">
                <a:latin typeface="Comic Sans MS" panose="030F0702030302020204" pitchFamily="66" charset="0"/>
              </a:rPr>
              <a:t>Action of adrenaline (1)</a:t>
            </a:r>
          </a:p>
        </p:txBody>
      </p:sp>
    </p:spTree>
    <p:extLst>
      <p:ext uri="{BB962C8B-B14F-4D97-AF65-F5344CB8AC3E}">
        <p14:creationId xmlns:p14="http://schemas.microsoft.com/office/powerpoint/2010/main" val="15295711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9E98400-AD1B-4427-81D4-6F90FF662CA7}"/>
              </a:ext>
            </a:extLst>
          </p:cNvPr>
          <p:cNvSpPr>
            <a:spLocks noGrp="1" noChangeArrowheads="1"/>
          </p:cNvSpPr>
          <p:nvPr>
            <p:ph type="title" idx="4294967295"/>
          </p:nvPr>
        </p:nvSpPr>
        <p:spPr>
          <a:xfrm>
            <a:off x="8191925" y="1325880"/>
            <a:ext cx="3352375" cy="3066507"/>
          </a:xfrm>
        </p:spPr>
        <p:txBody>
          <a:bodyPr vert="horz" lIns="91440" tIns="45720" rIns="91440" bIns="45720" rtlCol="0" anchor="b">
            <a:normAutofit/>
          </a:bodyPr>
          <a:lstStyle/>
          <a:p>
            <a:r>
              <a:rPr lang="en-US" altLang="en-US" sz="4600"/>
              <a:t>Action of adrenaline (2)</a:t>
            </a:r>
          </a:p>
        </p:txBody>
      </p:sp>
      <p:pic>
        <p:nvPicPr>
          <p:cNvPr id="19460" name="Picture 4">
            <a:extLst>
              <a:ext uri="{FF2B5EF4-FFF2-40B4-BE49-F238E27FC236}">
                <a16:creationId xmlns:a16="http://schemas.microsoft.com/office/drawing/2014/main" id="{2D1CC954-8D99-4D78-9873-A01E36D30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0" b="50685"/>
          <a:stretch>
            <a:fillRect/>
          </a:stretch>
        </p:blipFill>
        <p:spPr bwMode="auto">
          <a:xfrm>
            <a:off x="643854" y="1271835"/>
            <a:ext cx="6270662" cy="431386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8564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36C193C0-768B-49D8-9127-29C426C96E61}"/>
              </a:ext>
            </a:extLst>
          </p:cNvPr>
          <p:cNvSpPr>
            <a:spLocks noGrp="1" noChangeArrowheads="1"/>
          </p:cNvSpPr>
          <p:nvPr>
            <p:ph type="title" idx="4294967295"/>
          </p:nvPr>
        </p:nvSpPr>
        <p:spPr>
          <a:xfrm>
            <a:off x="1028700" y="1967266"/>
            <a:ext cx="2628900" cy="2547257"/>
          </a:xfrm>
          <a:noFill/>
        </p:spPr>
        <p:txBody>
          <a:bodyPr vert="horz" lIns="91440" tIns="45720" rIns="91440" bIns="45720" rtlCol="0" anchor="ctr">
            <a:normAutofit/>
          </a:bodyPr>
          <a:lstStyle/>
          <a:p>
            <a:pPr algn="ctr"/>
            <a:r>
              <a:rPr lang="en-US" altLang="en-US" sz="3600" kern="1200">
                <a:solidFill>
                  <a:srgbClr val="FFFFFF"/>
                </a:solidFill>
                <a:latin typeface="+mj-lt"/>
                <a:ea typeface="+mj-ea"/>
                <a:cs typeface="+mj-cs"/>
              </a:rPr>
              <a:t>Action of adrenaline (3)</a:t>
            </a:r>
          </a:p>
        </p:txBody>
      </p:sp>
      <p:pic>
        <p:nvPicPr>
          <p:cNvPr id="20484" name="Picture 4">
            <a:extLst>
              <a:ext uri="{FF2B5EF4-FFF2-40B4-BE49-F238E27FC236}">
                <a16:creationId xmlns:a16="http://schemas.microsoft.com/office/drawing/2014/main" id="{1F644425-3B6D-4674-B613-F664722C8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3658" r="42917"/>
          <a:stretch>
            <a:fillRect/>
          </a:stretch>
        </p:blipFill>
        <p:spPr bwMode="auto">
          <a:xfrm>
            <a:off x="4777316" y="1093761"/>
            <a:ext cx="6780700" cy="4668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6142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06" name="Rectangle 2">
            <a:extLst>
              <a:ext uri="{FF2B5EF4-FFF2-40B4-BE49-F238E27FC236}">
                <a16:creationId xmlns:a16="http://schemas.microsoft.com/office/drawing/2014/main" id="{51584B15-3FE7-44F5-A4BA-B9E39C7F65BF}"/>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First and second messengers</a:t>
            </a:r>
          </a:p>
        </p:txBody>
      </p:sp>
      <p:sp>
        <p:nvSpPr>
          <p:cNvPr id="21507" name="Rectangle 3">
            <a:extLst>
              <a:ext uri="{FF2B5EF4-FFF2-40B4-BE49-F238E27FC236}">
                <a16:creationId xmlns:a16="http://schemas.microsoft.com/office/drawing/2014/main" id="{D150DA47-EF2B-404F-91CC-A2435428C67C}"/>
              </a:ext>
            </a:extLst>
          </p:cNvPr>
          <p:cNvSpPr>
            <a:spLocks noGrp="1" noChangeArrowheads="1"/>
          </p:cNvSpPr>
          <p:nvPr>
            <p:ph idx="1"/>
          </p:nvPr>
        </p:nvSpPr>
        <p:spPr>
          <a:xfrm>
            <a:off x="6503158" y="649480"/>
            <a:ext cx="4862447" cy="5546047"/>
          </a:xfrm>
        </p:spPr>
        <p:txBody>
          <a:bodyPr anchor="ctr">
            <a:normAutofit/>
          </a:bodyPr>
          <a:lstStyle/>
          <a:p>
            <a:r>
              <a:rPr lang="en-GB" altLang="en-US" sz="2000" dirty="0">
                <a:latin typeface="Comic Sans MS" panose="030F0702030302020204" pitchFamily="66" charset="0"/>
              </a:rPr>
              <a:t>First messenger</a:t>
            </a:r>
          </a:p>
          <a:p>
            <a:pPr lvl="1"/>
            <a:r>
              <a:rPr lang="en-GB" altLang="en-US" sz="2000" dirty="0">
                <a:latin typeface="Comic Sans MS" panose="030F0702030302020204" pitchFamily="66" charset="0"/>
              </a:rPr>
              <a:t>A hormone that transmits a signal around the body</a:t>
            </a:r>
          </a:p>
          <a:p>
            <a:endParaRPr lang="en-GB" altLang="en-US" sz="2000" dirty="0">
              <a:latin typeface="Comic Sans MS" panose="030F0702030302020204" pitchFamily="66" charset="0"/>
            </a:endParaRPr>
          </a:p>
          <a:p>
            <a:r>
              <a:rPr lang="en-GB" altLang="en-US" sz="2000" dirty="0">
                <a:latin typeface="Comic Sans MS" panose="030F0702030302020204" pitchFamily="66" charset="0"/>
              </a:rPr>
              <a:t>Second messenger</a:t>
            </a:r>
          </a:p>
          <a:p>
            <a:pPr lvl="1"/>
            <a:r>
              <a:rPr lang="en-GB" altLang="en-US" sz="2000" dirty="0">
                <a:latin typeface="Comic Sans MS" panose="030F0702030302020204" pitchFamily="66" charset="0"/>
              </a:rPr>
              <a:t>Is cAMP which transmits a signal inside the cell</a:t>
            </a:r>
          </a:p>
        </p:txBody>
      </p:sp>
    </p:spTree>
    <p:extLst>
      <p:ext uri="{BB962C8B-B14F-4D97-AF65-F5344CB8AC3E}">
        <p14:creationId xmlns:p14="http://schemas.microsoft.com/office/powerpoint/2010/main" val="4086551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a:extLst>
              <a:ext uri="{FF2B5EF4-FFF2-40B4-BE49-F238E27FC236}">
                <a16:creationId xmlns:a16="http://schemas.microsoft.com/office/drawing/2014/main" id="{8CFEC2E7-D65C-410F-9FCA-96B3DE199C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762545" y="1828800"/>
            <a:ext cx="2750457" cy="4195762"/>
          </a:xfr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5" name="Rectangle 7">
            <a:extLst>
              <a:ext uri="{FF2B5EF4-FFF2-40B4-BE49-F238E27FC236}">
                <a16:creationId xmlns:a16="http://schemas.microsoft.com/office/drawing/2014/main" id="{4DF4CC7A-52B8-4359-AB88-2441D709A789}"/>
              </a:ext>
            </a:extLst>
          </p:cNvPr>
          <p:cNvSpPr>
            <a:spLocks noChangeArrowheads="1"/>
          </p:cNvSpPr>
          <p:nvPr/>
        </p:nvSpPr>
        <p:spPr bwMode="auto">
          <a:xfrm>
            <a:off x="1752600" y="2133600"/>
            <a:ext cx="4343400" cy="4097338"/>
          </a:xfrm>
          <a:prstGeom prst="rect">
            <a:avLst/>
          </a:prstGeom>
          <a:noFill/>
          <a:ln w="9525">
            <a:solidFill>
              <a:srgbClr val="00FF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b="1">
                <a:solidFill>
                  <a:srgbClr val="00FFFF"/>
                </a:solidFill>
                <a:latin typeface="Arial" panose="020B0604020202020204" pitchFamily="34" charset="0"/>
              </a:rPr>
              <a:t>Endocrine gland</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Release hormones into the bloodstream.</a:t>
            </a:r>
          </a:p>
          <a:p>
            <a:pPr eaLnBrk="1" hangingPunct="1">
              <a:spcBef>
                <a:spcPct val="0"/>
              </a:spcBef>
              <a:buFontTx/>
              <a:buNone/>
            </a:pPr>
            <a:endParaRPr lang="en-US" altLang="en-US" sz="1000">
              <a:solidFill>
                <a:schemeClr val="bg1"/>
              </a:solidFill>
              <a:latin typeface="Arial" panose="020B0604020202020204" pitchFamily="34" charset="0"/>
            </a:endParaRPr>
          </a:p>
          <a:p>
            <a:pPr eaLnBrk="1" hangingPunct="1">
              <a:spcBef>
                <a:spcPct val="0"/>
              </a:spcBef>
              <a:buFontTx/>
              <a:buNone/>
            </a:pPr>
            <a:r>
              <a:rPr lang="en-US" altLang="en-US" sz="2800" b="1">
                <a:solidFill>
                  <a:srgbClr val="00FFFF"/>
                </a:solidFill>
                <a:latin typeface="Arial" panose="020B0604020202020204" pitchFamily="34" charset="0"/>
              </a:rPr>
              <a:t>Hormone</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are chemicals released in one part of the body that travel through the bloodstream and affect the activities of cells in other parts of the body.</a:t>
            </a:r>
          </a:p>
        </p:txBody>
      </p:sp>
      <p:sp>
        <p:nvSpPr>
          <p:cNvPr id="3076" name="Text Box 8">
            <a:extLst>
              <a:ext uri="{FF2B5EF4-FFF2-40B4-BE49-F238E27FC236}">
                <a16:creationId xmlns:a16="http://schemas.microsoft.com/office/drawing/2014/main" id="{B78F2D07-BE6E-4474-A67D-25B9BE389891}"/>
              </a:ext>
            </a:extLst>
          </p:cNvPr>
          <p:cNvSpPr txBox="1">
            <a:spLocks noChangeArrowheads="1"/>
          </p:cNvSpPr>
          <p:nvPr/>
        </p:nvSpPr>
        <p:spPr bwMode="auto">
          <a:xfrm>
            <a:off x="2438400" y="1295400"/>
            <a:ext cx="2895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a:solidFill>
                  <a:srgbClr val="CC66FF"/>
                </a:solidFill>
                <a:latin typeface="Comic Sans MS" panose="030F0702030302020204" pitchFamily="66" charset="0"/>
              </a:rPr>
              <a:t>Consists of:</a:t>
            </a:r>
          </a:p>
        </p:txBody>
      </p:sp>
      <p:sp>
        <p:nvSpPr>
          <p:cNvPr id="3077" name="WordArt 9">
            <a:extLst>
              <a:ext uri="{FF2B5EF4-FFF2-40B4-BE49-F238E27FC236}">
                <a16:creationId xmlns:a16="http://schemas.microsoft.com/office/drawing/2014/main" id="{006127E0-1340-40BA-86B0-30512545F72F}"/>
              </a:ext>
            </a:extLst>
          </p:cNvPr>
          <p:cNvSpPr>
            <a:spLocks noChangeArrowheads="1" noChangeShapeType="1" noTextEdit="1"/>
          </p:cNvSpPr>
          <p:nvPr/>
        </p:nvSpPr>
        <p:spPr bwMode="auto">
          <a:xfrm>
            <a:off x="1752600" y="533400"/>
            <a:ext cx="4191000" cy="7620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Endocrine System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DA83B-009C-4F4B-A83A-84FDF8BCDDF6}"/>
              </a:ext>
            </a:extLst>
          </p:cNvPr>
          <p:cNvSpPr>
            <a:spLocks noGrp="1"/>
          </p:cNvSpPr>
          <p:nvPr>
            <p:ph type="title"/>
          </p:nvPr>
        </p:nvSpPr>
        <p:spPr>
          <a:xfrm>
            <a:off x="466722" y="586855"/>
            <a:ext cx="3201366" cy="3387497"/>
          </a:xfrm>
        </p:spPr>
        <p:txBody>
          <a:bodyPr anchor="b">
            <a:normAutofit/>
          </a:bodyPr>
          <a:lstStyle/>
          <a:p>
            <a:pPr algn="r"/>
            <a:r>
              <a:rPr lang="en-US" sz="2800" b="0" i="0">
                <a:solidFill>
                  <a:srgbClr val="FFFFFF"/>
                </a:solidFill>
                <a:effectLst/>
                <a:latin typeface="ff-meta-web-pro"/>
              </a:rPr>
              <a:t>The two sections of the pituitary gland produce a number of different hormones which act on different target glands or cells.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0730E84C-A593-428B-87D0-8242BB8A4749}"/>
              </a:ext>
            </a:extLst>
          </p:cNvPr>
          <p:cNvSpPr>
            <a:spLocks noGrp="1"/>
          </p:cNvSpPr>
          <p:nvPr>
            <p:ph idx="1"/>
          </p:nvPr>
        </p:nvSpPr>
        <p:spPr>
          <a:xfrm>
            <a:off x="4810259" y="649480"/>
            <a:ext cx="6555347" cy="5546047"/>
          </a:xfrm>
        </p:spPr>
        <p:txBody>
          <a:bodyPr anchor="ctr">
            <a:normAutofit/>
          </a:bodyPr>
          <a:lstStyle/>
          <a:p>
            <a:r>
              <a:rPr lang="en-GB" sz="2000" b="1" i="0">
                <a:effectLst/>
                <a:latin typeface="ff-meta-web-pro"/>
              </a:rPr>
              <a:t>Anterior pituitary</a:t>
            </a:r>
          </a:p>
          <a:p>
            <a:pPr>
              <a:buFont typeface="Arial" panose="020B0604020202020204" pitchFamily="34" charset="0"/>
              <a:buChar char="•"/>
            </a:pPr>
            <a:r>
              <a:rPr lang="en-GB" sz="2000" b="0" i="0">
                <a:effectLst/>
                <a:latin typeface="ff-meta-web-pro"/>
              </a:rPr>
              <a:t>Adrenocorticotrophic hormone (ACTH)- stimulates cortisol </a:t>
            </a:r>
          </a:p>
          <a:p>
            <a:pPr>
              <a:buFont typeface="Arial" panose="020B0604020202020204" pitchFamily="34" charset="0"/>
              <a:buChar char="•"/>
            </a:pPr>
            <a:r>
              <a:rPr lang="en-GB" sz="2000" b="0" i="0">
                <a:effectLst/>
                <a:latin typeface="ff-meta-web-pro"/>
              </a:rPr>
              <a:t>Thyroid-stimulating hormone (TSH)- stimulates production of thyroxine</a:t>
            </a:r>
          </a:p>
          <a:p>
            <a:pPr>
              <a:buFont typeface="Arial" panose="020B0604020202020204" pitchFamily="34" charset="0"/>
              <a:buChar char="•"/>
            </a:pPr>
            <a:r>
              <a:rPr lang="en-GB" sz="2000" b="0" i="0">
                <a:effectLst/>
                <a:latin typeface="ff-meta-web-pro"/>
              </a:rPr>
              <a:t>Luteinising hormone (LH)- stimulates the release of an egg</a:t>
            </a:r>
          </a:p>
          <a:p>
            <a:pPr>
              <a:buFont typeface="Arial" panose="020B0604020202020204" pitchFamily="34" charset="0"/>
              <a:buChar char="•"/>
            </a:pPr>
            <a:r>
              <a:rPr lang="en-GB" sz="2000" b="0" i="0">
                <a:effectLst/>
                <a:latin typeface="ff-meta-web-pro"/>
              </a:rPr>
              <a:t>Follicle-stimulating hormone (FSH)-stimulates the production of eggs and sperm</a:t>
            </a:r>
          </a:p>
          <a:p>
            <a:pPr>
              <a:buFont typeface="Arial" panose="020B0604020202020204" pitchFamily="34" charset="0"/>
              <a:buChar char="•"/>
            </a:pPr>
            <a:r>
              <a:rPr lang="en-GB" sz="2000" b="0" i="0">
                <a:effectLst/>
                <a:latin typeface="ff-meta-web-pro"/>
              </a:rPr>
              <a:t>Prolactin (PRL)- production of milk </a:t>
            </a:r>
          </a:p>
          <a:p>
            <a:pPr>
              <a:buFont typeface="Arial" panose="020B0604020202020204" pitchFamily="34" charset="0"/>
              <a:buChar char="•"/>
            </a:pPr>
            <a:r>
              <a:rPr lang="en-GB" sz="2000" b="0" i="0">
                <a:effectLst/>
                <a:latin typeface="ff-meta-web-pro"/>
              </a:rPr>
              <a:t>Growth hormone (GH)- growth </a:t>
            </a:r>
          </a:p>
          <a:p>
            <a:pPr>
              <a:buFont typeface="Arial" panose="020B0604020202020204" pitchFamily="34" charset="0"/>
              <a:buChar char="•"/>
            </a:pPr>
            <a:r>
              <a:rPr lang="en-GB" sz="2000" b="0" i="0">
                <a:effectLst/>
                <a:latin typeface="ff-meta-web-pro"/>
              </a:rPr>
              <a:t>Melanocyte-stimulating hormone (MSH)- production of melanin </a:t>
            </a:r>
          </a:p>
          <a:p>
            <a:endParaRPr lang="en-GB" sz="2000"/>
          </a:p>
        </p:txBody>
      </p:sp>
    </p:spTree>
    <p:extLst>
      <p:ext uri="{BB962C8B-B14F-4D97-AF65-F5344CB8AC3E}">
        <p14:creationId xmlns:p14="http://schemas.microsoft.com/office/powerpoint/2010/main" val="33550690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30B3-17A7-4CD1-A93C-A2AB430B6B68}"/>
              </a:ext>
            </a:extLst>
          </p:cNvPr>
          <p:cNvSpPr>
            <a:spLocks noGrp="1"/>
          </p:cNvSpPr>
          <p:nvPr>
            <p:ph type="title"/>
          </p:nvPr>
        </p:nvSpPr>
        <p:spPr/>
        <p:txBody>
          <a:bodyPr/>
          <a:lstStyle/>
          <a:p>
            <a:r>
              <a:rPr lang="en-GB" dirty="0"/>
              <a:t>Do you know the function of these endocrine glands?</a:t>
            </a:r>
          </a:p>
        </p:txBody>
      </p:sp>
      <p:pic>
        <p:nvPicPr>
          <p:cNvPr id="1026" name="Picture 2">
            <a:extLst>
              <a:ext uri="{FF2B5EF4-FFF2-40B4-BE49-F238E27FC236}">
                <a16:creationId xmlns:a16="http://schemas.microsoft.com/office/drawing/2014/main" id="{1795D1A2-3E8D-414C-AEA4-0D3097EC05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88936" y="1825625"/>
            <a:ext cx="581412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0672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2"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3"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D875C164-38BD-49D0-9572-FC1305E700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41670" y="643467"/>
            <a:ext cx="4108660"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7772594"/>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A4910-5CB7-4DFD-B180-E81EEB2AEE68}"/>
              </a:ext>
            </a:extLst>
          </p:cNvPr>
          <p:cNvSpPr>
            <a:spLocks noGrp="1"/>
          </p:cNvSpPr>
          <p:nvPr>
            <p:ph type="title"/>
          </p:nvPr>
        </p:nvSpPr>
        <p:spPr/>
        <p:txBody>
          <a:bodyPr/>
          <a:lstStyle/>
          <a:p>
            <a:r>
              <a:rPr lang="en-GB" dirty="0"/>
              <a:t>Putting it all together </a:t>
            </a:r>
          </a:p>
        </p:txBody>
      </p:sp>
      <p:pic>
        <p:nvPicPr>
          <p:cNvPr id="4" name="Online Media 3" title="Overview of the Endocrine System">
            <a:hlinkClick r:id="" action="ppaction://media"/>
            <a:extLst>
              <a:ext uri="{FF2B5EF4-FFF2-40B4-BE49-F238E27FC236}">
                <a16:creationId xmlns:a16="http://schemas.microsoft.com/office/drawing/2014/main" id="{DAA7DEF3-B593-4D10-81F6-3921CF928B0E}"/>
              </a:ext>
            </a:extLst>
          </p:cNvPr>
          <p:cNvPicPr>
            <a:picLocks noGrp="1" noRot="1" noChangeAspect="1"/>
          </p:cNvPicPr>
          <p:nvPr>
            <p:ph idx="1"/>
            <a:videoFile r:link="rId1"/>
          </p:nvPr>
        </p:nvPicPr>
        <p:blipFill>
          <a:blip r:embed="rId3"/>
          <a:stretch>
            <a:fillRect/>
          </a:stretch>
        </p:blipFill>
        <p:spPr>
          <a:xfrm>
            <a:off x="1863725" y="2052638"/>
            <a:ext cx="7426325" cy="4195762"/>
          </a:xfrm>
          <a:prstGeom prst="rect">
            <a:avLst/>
          </a:prstGeom>
        </p:spPr>
      </p:pic>
    </p:spTree>
    <p:extLst>
      <p:ext uri="{BB962C8B-B14F-4D97-AF65-F5344CB8AC3E}">
        <p14:creationId xmlns:p14="http://schemas.microsoft.com/office/powerpoint/2010/main" val="1520685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6FABB-57B3-469F-9374-17805E2837F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Posterior pituitary </a:t>
            </a:r>
          </a:p>
        </p:txBody>
      </p:sp>
      <p:sp>
        <p:nvSpPr>
          <p:cNvPr id="3" name="Content Placeholder 2">
            <a:extLst>
              <a:ext uri="{FF2B5EF4-FFF2-40B4-BE49-F238E27FC236}">
                <a16:creationId xmlns:a16="http://schemas.microsoft.com/office/drawing/2014/main" id="{85E725AA-0F05-4990-B069-641968F5CF7E}"/>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0" i="0">
                <a:effectLst/>
                <a:latin typeface="ff-meta-web-pro"/>
              </a:rPr>
              <a:t>Anti-diuretic hormone (ADH)</a:t>
            </a:r>
          </a:p>
          <a:p>
            <a:pPr>
              <a:buFont typeface="Arial" panose="020B0604020202020204" pitchFamily="34" charset="0"/>
              <a:buChar char="•"/>
            </a:pPr>
            <a:r>
              <a:rPr lang="en-GB" sz="2000" b="0" i="0">
                <a:effectLst/>
                <a:latin typeface="ff-meta-web-pro"/>
              </a:rPr>
              <a:t>Oxytocin released during love and labour </a:t>
            </a:r>
          </a:p>
          <a:p>
            <a:endParaRPr lang="en-GB" sz="2000"/>
          </a:p>
        </p:txBody>
      </p:sp>
    </p:spTree>
    <p:extLst>
      <p:ext uri="{BB962C8B-B14F-4D97-AF65-F5344CB8AC3E}">
        <p14:creationId xmlns:p14="http://schemas.microsoft.com/office/powerpoint/2010/main" val="4012060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FA41A-63FE-45BC-BD40-1A4A96FBF2A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Steroid Hormones </a:t>
            </a:r>
          </a:p>
        </p:txBody>
      </p:sp>
      <p:sp>
        <p:nvSpPr>
          <p:cNvPr id="3" name="Content Placeholder 2">
            <a:extLst>
              <a:ext uri="{FF2B5EF4-FFF2-40B4-BE49-F238E27FC236}">
                <a16:creationId xmlns:a16="http://schemas.microsoft.com/office/drawing/2014/main" id="{63096740-4FCC-45A5-8AC6-175D5E370981}"/>
              </a:ext>
            </a:extLst>
          </p:cNvPr>
          <p:cNvSpPr>
            <a:spLocks noGrp="1"/>
          </p:cNvSpPr>
          <p:nvPr>
            <p:ph idx="1"/>
          </p:nvPr>
        </p:nvSpPr>
        <p:spPr>
          <a:xfrm>
            <a:off x="4810259" y="649480"/>
            <a:ext cx="6555347" cy="5546047"/>
          </a:xfrm>
        </p:spPr>
        <p:txBody>
          <a:bodyPr anchor="ctr">
            <a:normAutofit/>
          </a:bodyPr>
          <a:lstStyle/>
          <a:p>
            <a:r>
              <a:rPr lang="en-US" sz="2000" b="0" i="0">
                <a:effectLst/>
                <a:latin typeface="Open Sans"/>
              </a:rPr>
              <a:t>Steroid hormones are secretions of ductless glands that consist of a characteristic steroid ring structure. Formed from cholesterol. Sex hormones produced in the sex organs (testosterone, o</a:t>
            </a:r>
            <a:r>
              <a:rPr lang="en-US" sz="2000" b="0" i="0" u="none" strike="noStrike">
                <a:effectLst/>
                <a:latin typeface="Open Sans"/>
                <a:hlinkClick r:id="rId2">
                  <a:extLst>
                    <a:ext uri="{A12FA001-AC4F-418D-AE19-62706E023703}">
                      <ahyp:hlinkClr xmlns:ahyp="http://schemas.microsoft.com/office/drawing/2018/hyperlinkcolor" val="tx"/>
                    </a:ext>
                  </a:extLst>
                </a:hlinkClick>
              </a:rPr>
              <a:t>estrogen and progesterone</a:t>
            </a:r>
            <a:r>
              <a:rPr lang="en-US" sz="2000" b="0" i="0">
                <a:effectLst/>
                <a:latin typeface="Open Sans"/>
              </a:rPr>
              <a:t>), and hormones produced in the </a:t>
            </a:r>
            <a:r>
              <a:rPr lang="en-US" sz="2000" b="0" i="0" u="none" strike="noStrike">
                <a:effectLst/>
                <a:latin typeface="Open Sans"/>
                <a:hlinkClick r:id="rId3">
                  <a:extLst>
                    <a:ext uri="{A12FA001-AC4F-418D-AE19-62706E023703}">
                      <ahyp:hlinkClr xmlns:ahyp="http://schemas.microsoft.com/office/drawing/2018/hyperlinkcolor" val="tx"/>
                    </a:ext>
                  </a:extLst>
                </a:hlinkClick>
              </a:rPr>
              <a:t>adrenal gland</a:t>
            </a:r>
            <a:r>
              <a:rPr lang="en-US" sz="2000" b="0" i="0">
                <a:effectLst/>
                <a:latin typeface="Open Sans"/>
              </a:rPr>
              <a:t> (aldosterone, cortisol, and androgens) are examples of steroid hormones..</a:t>
            </a:r>
          </a:p>
          <a:p>
            <a:pPr marL="990600" lvl="1" indent="-533400">
              <a:buFontTx/>
              <a:buChar char="•"/>
            </a:pPr>
            <a:r>
              <a:rPr lang="en-GB" altLang="en-US" sz="2000">
                <a:latin typeface="Comic Sans MS" panose="030F0702030302020204" pitchFamily="66" charset="0"/>
              </a:rPr>
              <a:t>Can pass through the membrane and enter the cell</a:t>
            </a:r>
          </a:p>
          <a:p>
            <a:pPr marL="990600" lvl="1" indent="-533400">
              <a:buFontTx/>
              <a:buChar char="•"/>
            </a:pPr>
            <a:r>
              <a:rPr lang="en-GB" altLang="en-US" sz="2000">
                <a:latin typeface="Comic Sans MS" panose="030F0702030302020204" pitchFamily="66" charset="0"/>
              </a:rPr>
              <a:t>Act upon the DNA in the nucleus</a:t>
            </a:r>
          </a:p>
          <a:p>
            <a:endParaRPr lang="en-GB" sz="2000"/>
          </a:p>
        </p:txBody>
      </p:sp>
    </p:spTree>
    <p:extLst>
      <p:ext uri="{BB962C8B-B14F-4D97-AF65-F5344CB8AC3E}">
        <p14:creationId xmlns:p14="http://schemas.microsoft.com/office/powerpoint/2010/main" val="23865071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4F5F-366E-4EB4-803A-6FFC2183859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a:solidFill>
                  <a:srgbClr val="FFFFFF"/>
                </a:solidFill>
              </a:rPr>
              <a:t>Hormones produced by other glands</a:t>
            </a:r>
          </a:p>
        </p:txBody>
      </p:sp>
      <p:graphicFrame>
        <p:nvGraphicFramePr>
          <p:cNvPr id="4" name="Table 3">
            <a:extLst>
              <a:ext uri="{FF2B5EF4-FFF2-40B4-BE49-F238E27FC236}">
                <a16:creationId xmlns:a16="http://schemas.microsoft.com/office/drawing/2014/main" id="{5C3A5E89-DDF4-45A2-A541-322E7C233684}"/>
              </a:ext>
            </a:extLst>
          </p:cNvPr>
          <p:cNvGraphicFramePr/>
          <p:nvPr>
            <p:extLst>
              <p:ext uri="{D42A27DB-BD31-4B8C-83A1-F6EECF244321}">
                <p14:modId xmlns:p14="http://schemas.microsoft.com/office/powerpoint/2010/main" val="358135558"/>
              </p:ext>
            </p:extLst>
          </p:nvPr>
        </p:nvGraphicFramePr>
        <p:xfrm>
          <a:off x="4777316" y="1012144"/>
          <a:ext cx="6780702" cy="4831385"/>
        </p:xfrm>
        <a:graphic>
          <a:graphicData uri="http://schemas.openxmlformats.org/drawingml/2006/table">
            <a:tbl>
              <a:tblPr>
                <a:tableStyleId>{5C22544A-7EE6-4342-B048-85BDC9FD1C3A}</a:tableStyleId>
              </a:tblPr>
              <a:tblGrid>
                <a:gridCol w="1276386">
                  <a:extLst>
                    <a:ext uri="{9D8B030D-6E8A-4147-A177-3AD203B41FA5}">
                      <a16:colId xmlns:a16="http://schemas.microsoft.com/office/drawing/2014/main" val="1949562824"/>
                    </a:ext>
                  </a:extLst>
                </a:gridCol>
                <a:gridCol w="899081">
                  <a:extLst>
                    <a:ext uri="{9D8B030D-6E8A-4147-A177-3AD203B41FA5}">
                      <a16:colId xmlns:a16="http://schemas.microsoft.com/office/drawing/2014/main" val="4191900010"/>
                    </a:ext>
                  </a:extLst>
                </a:gridCol>
                <a:gridCol w="4605235">
                  <a:extLst>
                    <a:ext uri="{9D8B030D-6E8A-4147-A177-3AD203B41FA5}">
                      <a16:colId xmlns:a16="http://schemas.microsoft.com/office/drawing/2014/main" val="988487664"/>
                    </a:ext>
                  </a:extLst>
                </a:gridCol>
              </a:tblGrid>
              <a:tr h="277732">
                <a:tc>
                  <a:txBody>
                    <a:bodyPr/>
                    <a:lstStyle/>
                    <a:p>
                      <a:pPr algn="l" fontAlgn="t">
                        <a:spcBef>
                          <a:spcPts val="0"/>
                        </a:spcBef>
                        <a:spcAft>
                          <a:spcPts val="0"/>
                        </a:spcAft>
                      </a:pPr>
                      <a:r>
                        <a:rPr lang="en-GB" sz="1400" b="0" u="none" strike="noStrike">
                          <a:effectLst/>
                        </a:rPr>
                        <a:t>Hormone </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Organ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Function</a:t>
                      </a:r>
                      <a:endParaRPr lang="en-GB"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885327386"/>
                  </a:ext>
                </a:extLst>
              </a:tr>
              <a:tr h="1121730">
                <a:tc>
                  <a:txBody>
                    <a:bodyPr/>
                    <a:lstStyle/>
                    <a:p>
                      <a:pPr algn="l" fontAlgn="t">
                        <a:spcBef>
                          <a:spcPts val="0"/>
                        </a:spcBef>
                        <a:spcAft>
                          <a:spcPts val="0"/>
                        </a:spcAft>
                      </a:pPr>
                      <a:r>
                        <a:rPr lang="en-GB" sz="1400" u="none" strike="noStrike">
                          <a:effectLst/>
                        </a:rPr>
                        <a:t>Cortisol</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Adrenals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Cortisol has a number of functions. It promotes normal metabolism, maintains blood sugar levels and blood pressure, provides resistance to stress and acts as an anti-inflammatory agent.  It also plays a part in regulation of fluid balance in the body.</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521407819"/>
                  </a:ext>
                </a:extLst>
              </a:tr>
              <a:tr h="699731">
                <a:tc>
                  <a:txBody>
                    <a:bodyPr/>
                    <a:lstStyle/>
                    <a:p>
                      <a:pPr algn="l" fontAlgn="t">
                        <a:spcBef>
                          <a:spcPts val="0"/>
                        </a:spcBef>
                        <a:spcAft>
                          <a:spcPts val="0"/>
                        </a:spcAft>
                      </a:pPr>
                      <a:r>
                        <a:rPr lang="en-GB" sz="1400" u="none" strike="noStrike">
                          <a:effectLst/>
                        </a:rPr>
                        <a:t>Thyroxine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Thyroid</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Thyroxine controls many body functions, including heart rate, temperature and metabolism. It also plays a role in the metabolism of calcium in the body.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3019984042"/>
                  </a:ext>
                </a:extLst>
              </a:tr>
              <a:tr h="910731">
                <a:tc>
                  <a:txBody>
                    <a:bodyPr/>
                    <a:lstStyle/>
                    <a:p>
                      <a:pPr algn="l" fontAlgn="t">
                        <a:spcBef>
                          <a:spcPts val="0"/>
                        </a:spcBef>
                        <a:spcAft>
                          <a:spcPts val="0"/>
                        </a:spcAft>
                      </a:pPr>
                      <a:r>
                        <a:rPr lang="en-GB" sz="1400" u="none" strike="noStrike">
                          <a:effectLst/>
                        </a:rPr>
                        <a:t>Oestrogen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Oestrogen facilitates growth of the tissues of the sex organs and other tissues related to reproduction. Oestrogen also acts to strengthen bones and has a protective effect on the heart.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4160911998"/>
                  </a:ext>
                </a:extLst>
              </a:tr>
              <a:tr h="699731">
                <a:tc>
                  <a:txBody>
                    <a:bodyPr/>
                    <a:lstStyle/>
                    <a:p>
                      <a:pPr algn="l" fontAlgn="t">
                        <a:spcBef>
                          <a:spcPts val="0"/>
                        </a:spcBef>
                        <a:spcAft>
                          <a:spcPts val="0"/>
                        </a:spcAft>
                      </a:pPr>
                      <a:r>
                        <a:rPr lang="en-GB" sz="1400" u="none" strike="noStrike">
                          <a:effectLst/>
                        </a:rPr>
                        <a:t>Progesterone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Progesterone promotes the changes in the uterus that occur in preparation for the implantation of a fertilised ovum and prepares the breasts for milk production.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1826642088"/>
                  </a:ext>
                </a:extLst>
              </a:tr>
              <a:tr h="1121730">
                <a:tc>
                  <a:txBody>
                    <a:bodyPr/>
                    <a:lstStyle/>
                    <a:p>
                      <a:pPr algn="l" fontAlgn="t">
                        <a:spcBef>
                          <a:spcPts val="0"/>
                        </a:spcBef>
                        <a:spcAft>
                          <a:spcPts val="0"/>
                        </a:spcAft>
                      </a:pPr>
                      <a:r>
                        <a:rPr lang="en-GB" sz="1400" u="none" strike="noStrike">
                          <a:effectLst/>
                        </a:rPr>
                        <a:t>Testosterone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Testes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Testosterone is responsible for the characteristics of the masculine body, including hair growth on the face and body and muscle development. Testosterone is essential for the production of sperm and also acts to strengthen bones</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098904375"/>
                  </a:ext>
                </a:extLst>
              </a:tr>
            </a:tbl>
          </a:graphicData>
        </a:graphic>
      </p:graphicFrame>
    </p:spTree>
    <p:extLst>
      <p:ext uri="{BB962C8B-B14F-4D97-AF65-F5344CB8AC3E}">
        <p14:creationId xmlns:p14="http://schemas.microsoft.com/office/powerpoint/2010/main" val="38804760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CEBD634-6ABF-404F-8EE6-C865A50662C3}"/>
              </a:ext>
            </a:extLst>
          </p:cNvPr>
          <p:cNvSpPr>
            <a:spLocks noGrp="1" noChangeArrowheads="1"/>
          </p:cNvSpPr>
          <p:nvPr>
            <p:ph type="title"/>
          </p:nvPr>
        </p:nvSpPr>
        <p:spPr>
          <a:xfrm>
            <a:off x="1524000" y="152400"/>
            <a:ext cx="6096000" cy="609600"/>
          </a:xfrm>
        </p:spPr>
        <p:txBody>
          <a:bodyPr>
            <a:normAutofit fontScale="90000"/>
          </a:bodyPr>
          <a:lstStyle/>
          <a:p>
            <a:pPr eaLnBrk="1" hangingPunct="1"/>
            <a:r>
              <a:rPr lang="en-US" altLang="en-US" b="1" dirty="0">
                <a:solidFill>
                  <a:srgbClr val="CC66FF"/>
                </a:solidFill>
                <a:latin typeface="Arial" panose="020B0604020202020204" pitchFamily="34" charset="0"/>
              </a:rPr>
              <a:t>Pituitary Gland</a:t>
            </a:r>
          </a:p>
        </p:txBody>
      </p:sp>
      <p:sp>
        <p:nvSpPr>
          <p:cNvPr id="4099" name="Rectangle 3">
            <a:extLst>
              <a:ext uri="{FF2B5EF4-FFF2-40B4-BE49-F238E27FC236}">
                <a16:creationId xmlns:a16="http://schemas.microsoft.com/office/drawing/2014/main" id="{9D4F8862-EB14-4C8F-B5B5-4B960A14784B}"/>
              </a:ext>
            </a:extLst>
          </p:cNvPr>
          <p:cNvSpPr>
            <a:spLocks noGrp="1" noChangeArrowheads="1"/>
          </p:cNvSpPr>
          <p:nvPr>
            <p:ph type="body" sz="half" idx="1"/>
          </p:nvPr>
        </p:nvSpPr>
        <p:spPr>
          <a:xfrm>
            <a:off x="1676400" y="2895600"/>
            <a:ext cx="6019800" cy="3733800"/>
          </a:xfrm>
          <a:noFill/>
          <a:ln>
            <a:solidFill>
              <a:srgbClr val="00FFFF"/>
            </a:solidFill>
            <a:miter lim="800000"/>
            <a:headEnd/>
            <a:tailEnd/>
          </a:ln>
        </p:spPr>
        <p:txBody>
          <a:bodyPr/>
          <a:lstStyle/>
          <a:p>
            <a:pPr eaLnBrk="1" hangingPunct="1">
              <a:lnSpc>
                <a:spcPct val="90000"/>
              </a:lnSpc>
              <a:buFontTx/>
              <a:buNone/>
            </a:pPr>
            <a:r>
              <a:rPr lang="en-US" altLang="en-US" b="1" dirty="0">
                <a:solidFill>
                  <a:srgbClr val="CC66FF"/>
                </a:solidFill>
                <a:latin typeface="Arial" panose="020B0604020202020204" pitchFamily="34" charset="0"/>
              </a:rPr>
              <a:t>Function</a:t>
            </a:r>
            <a:r>
              <a:rPr lang="en-US" altLang="en-US" dirty="0">
                <a:solidFill>
                  <a:srgbClr val="CC66FF"/>
                </a:solidFill>
                <a:latin typeface="Arial" panose="020B0604020202020204" pitchFamily="34" charset="0"/>
              </a:rPr>
              <a:t>:</a:t>
            </a:r>
            <a:r>
              <a:rPr lang="en-US" altLang="en-US" dirty="0">
                <a:solidFill>
                  <a:schemeClr val="bg1"/>
                </a:solidFill>
                <a:latin typeface="Arial" panose="020B0604020202020204" pitchFamily="34" charset="0"/>
              </a:rPr>
              <a:t> </a:t>
            </a:r>
            <a:r>
              <a:rPr lang="en-US" altLang="en-US" dirty="0">
                <a:latin typeface="Arial" panose="020B0604020202020204" pitchFamily="34" charset="0"/>
              </a:rPr>
              <a:t>It secretes nine hormones that directly regulate many body functions and controls functions of other glands.</a:t>
            </a:r>
          </a:p>
          <a:p>
            <a:pPr eaLnBrk="1" hangingPunct="1">
              <a:lnSpc>
                <a:spcPct val="90000"/>
              </a:lnSpc>
              <a:buFontTx/>
              <a:buNone/>
            </a:pPr>
            <a:r>
              <a:rPr lang="en-US" altLang="en-US" b="1" dirty="0">
                <a:latin typeface="Arial" panose="020B0604020202020204" pitchFamily="34" charset="0"/>
              </a:rPr>
              <a:t>Disorders</a:t>
            </a:r>
            <a:r>
              <a:rPr lang="en-US" altLang="en-US" dirty="0">
                <a:latin typeface="Arial" panose="020B0604020202020204" pitchFamily="34" charset="0"/>
              </a:rPr>
              <a:t>: To much growth hormones (GH) in early childhood can result in a condition called </a:t>
            </a:r>
            <a:r>
              <a:rPr lang="en-US" altLang="en-US" u="sng" dirty="0">
                <a:latin typeface="Arial" panose="020B0604020202020204" pitchFamily="34" charset="0"/>
              </a:rPr>
              <a:t>gigantism</a:t>
            </a:r>
            <a:r>
              <a:rPr lang="en-US" altLang="en-US" dirty="0">
                <a:latin typeface="Arial" panose="020B0604020202020204" pitchFamily="34" charset="0"/>
              </a:rPr>
              <a:t>. To little GH can result in </a:t>
            </a:r>
            <a:r>
              <a:rPr lang="en-US" altLang="en-US" u="sng" dirty="0">
                <a:latin typeface="Arial" panose="020B0604020202020204" pitchFamily="34" charset="0"/>
              </a:rPr>
              <a:t>Pituitary Dwarfism</a:t>
            </a:r>
            <a:r>
              <a:rPr lang="en-US" altLang="en-US" dirty="0">
                <a:latin typeface="Arial" panose="020B0604020202020204" pitchFamily="34" charset="0"/>
              </a:rPr>
              <a:t>.</a:t>
            </a:r>
          </a:p>
        </p:txBody>
      </p:sp>
      <p:pic>
        <p:nvPicPr>
          <p:cNvPr id="37895" name="Picture 7" descr="Robert Wadlow">
            <a:hlinkClick r:id="rId3"/>
            <a:extLst>
              <a:ext uri="{FF2B5EF4-FFF2-40B4-BE49-F238E27FC236}">
                <a16:creationId xmlns:a16="http://schemas.microsoft.com/office/drawing/2014/main" id="{F71EA91E-1482-4A46-AAFC-D2A60C64A178}"/>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823200" y="152400"/>
            <a:ext cx="2844800" cy="4953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00" name="Picture 5">
            <a:extLst>
              <a:ext uri="{FF2B5EF4-FFF2-40B4-BE49-F238E27FC236}">
                <a16:creationId xmlns:a16="http://schemas.microsoft.com/office/drawing/2014/main" id="{38CC2DFA-0F19-400B-A313-689AAA06DE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990601"/>
            <a:ext cx="5867400" cy="1662113"/>
          </a:xfrm>
          <a:prstGeom prst="rect">
            <a:avLst/>
          </a:prstGeo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02" name="Rectangle 9">
            <a:extLst>
              <a:ext uri="{FF2B5EF4-FFF2-40B4-BE49-F238E27FC236}">
                <a16:creationId xmlns:a16="http://schemas.microsoft.com/office/drawing/2014/main" id="{8D464C02-CA94-44CC-AF73-B7CD3A0A03DD}"/>
              </a:ext>
            </a:extLst>
          </p:cNvPr>
          <p:cNvSpPr>
            <a:spLocks noChangeArrowheads="1"/>
          </p:cNvSpPr>
          <p:nvPr/>
        </p:nvSpPr>
        <p:spPr bwMode="auto">
          <a:xfrm>
            <a:off x="8610600" y="5334001"/>
            <a:ext cx="1447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solidFill>
                  <a:schemeClr val="bg1"/>
                </a:solidFill>
                <a:latin typeface="Comic Sans MS" panose="030F0702030302020204" pitchFamily="66" charset="0"/>
              </a:rPr>
              <a:t>Robert</a:t>
            </a:r>
          </a:p>
          <a:p>
            <a:pPr eaLnBrk="1" hangingPunct="1">
              <a:spcBef>
                <a:spcPct val="0"/>
              </a:spcBef>
              <a:buFontTx/>
              <a:buNone/>
            </a:pPr>
            <a:r>
              <a:rPr lang="en-US" altLang="en-US" sz="2400">
                <a:solidFill>
                  <a:schemeClr val="bg1"/>
                </a:solidFill>
                <a:latin typeface="Comic Sans MS" panose="030F0702030302020204" pitchFamily="66" charset="0"/>
              </a:rPr>
              <a:t> Wadlow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mph" presetSubtype="0" fill="hold" nodeType="afterEffect">
                                  <p:stCondLst>
                                    <p:cond delay="0"/>
                                  </p:stCondLst>
                                  <p:childTnLst>
                                    <p:animEffect transition="out" filter="fade">
                                      <p:cBhvr>
                                        <p:cTn id="6" dur="2000" tmFilter="0, 0; .2, .5; .8, .5; 1, 0"/>
                                        <p:tgtEl>
                                          <p:spTgt spid="37895"/>
                                        </p:tgtEl>
                                      </p:cBhvr>
                                    </p:animEffect>
                                    <p:animScale>
                                      <p:cBhvr>
                                        <p:cTn id="7" dur="1000" autoRev="1" fill="hold"/>
                                        <p:tgtEl>
                                          <p:spTgt spid="3789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C828E9B-2127-469A-8FA6-8B9B56234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042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19B5838-565E-4487-BC85-91DB13CD7058}"/>
              </a:ext>
            </a:extLst>
          </p:cNvPr>
          <p:cNvSpPr>
            <a:spLocks noGrp="1"/>
          </p:cNvSpPr>
          <p:nvPr>
            <p:ph type="title"/>
          </p:nvPr>
        </p:nvSpPr>
        <p:spPr>
          <a:xfrm>
            <a:off x="1098468" y="885651"/>
            <a:ext cx="3229803" cy="4624603"/>
          </a:xfrm>
        </p:spPr>
        <p:txBody>
          <a:bodyPr>
            <a:normAutofit/>
          </a:bodyPr>
          <a:lstStyle/>
          <a:p>
            <a:r>
              <a:rPr lang="en-GB">
                <a:solidFill>
                  <a:srgbClr val="FFFFFF"/>
                </a:solidFill>
              </a:rPr>
              <a:t>Functions of thyroid gland.</a:t>
            </a:r>
          </a:p>
        </p:txBody>
      </p:sp>
      <p:sp>
        <p:nvSpPr>
          <p:cNvPr id="3" name="Content Placeholder 2">
            <a:extLst>
              <a:ext uri="{FF2B5EF4-FFF2-40B4-BE49-F238E27FC236}">
                <a16:creationId xmlns:a16="http://schemas.microsoft.com/office/drawing/2014/main" id="{A2C4CEEB-D9C9-43DF-9F0A-C6350479A88D}"/>
              </a:ext>
            </a:extLst>
          </p:cNvPr>
          <p:cNvSpPr>
            <a:spLocks noGrp="1"/>
          </p:cNvSpPr>
          <p:nvPr>
            <p:ph idx="1"/>
          </p:nvPr>
        </p:nvSpPr>
        <p:spPr>
          <a:xfrm>
            <a:off x="4978708" y="885651"/>
            <a:ext cx="6525220" cy="4616849"/>
          </a:xfrm>
        </p:spPr>
        <p:txBody>
          <a:bodyPr anchor="ctr">
            <a:normAutofit/>
          </a:bodyPr>
          <a:lstStyle/>
          <a:p>
            <a:r>
              <a:rPr lang="en-US" sz="2400" b="0" i="0" dirty="0">
                <a:effectLst/>
                <a:latin typeface="Roboto"/>
              </a:rPr>
              <a:t>The thyroid gland is a vital hormone gland: It plays a major role in the </a:t>
            </a:r>
            <a:r>
              <a:rPr lang="en-US" sz="2400" b="1" i="0" dirty="0">
                <a:effectLst/>
                <a:latin typeface="Roboto"/>
              </a:rPr>
              <a:t>metabolism, growth and development of the human body</a:t>
            </a:r>
            <a:r>
              <a:rPr lang="en-US" sz="2400" b="0" i="0" dirty="0">
                <a:effectLst/>
                <a:latin typeface="Roboto"/>
              </a:rPr>
              <a:t>. It helps to regulate many body functions by constantly releasing a steady amount of thyroid hormones into the bloodstream.</a:t>
            </a:r>
          </a:p>
          <a:p>
            <a:r>
              <a:rPr lang="en-US" sz="2400" dirty="0">
                <a:latin typeface="Roboto"/>
              </a:rPr>
              <a:t>The parathyroids are </a:t>
            </a:r>
            <a:r>
              <a:rPr lang="en-US" sz="2400" b="0" i="0" dirty="0">
                <a:effectLst/>
                <a:latin typeface="Merriweather"/>
              </a:rPr>
              <a:t>a set of four glands located in your neck, just behind the </a:t>
            </a:r>
            <a:r>
              <a:rPr lang="en-US" sz="2400" b="0" i="0" u="sng" dirty="0">
                <a:effectLst/>
                <a:latin typeface="Merriweather"/>
                <a:hlinkClick r:id="rId2"/>
              </a:rPr>
              <a:t>thyroid gland</a:t>
            </a:r>
            <a:r>
              <a:rPr lang="en-US" sz="2400" b="0" i="0" dirty="0">
                <a:effectLst/>
                <a:latin typeface="Merriweather"/>
              </a:rPr>
              <a:t>. Parathyroid glands are responsible for regulating the calcium and phosphorus levels in your body</a:t>
            </a:r>
            <a:r>
              <a:rPr lang="en-US" sz="2400" dirty="0">
                <a:latin typeface="Roboto"/>
              </a:rPr>
              <a:t> </a:t>
            </a:r>
            <a:endParaRPr lang="en-GB" sz="2400" dirty="0"/>
          </a:p>
        </p:txBody>
      </p:sp>
    </p:spTree>
    <p:extLst>
      <p:ext uri="{BB962C8B-B14F-4D97-AF65-F5344CB8AC3E}">
        <p14:creationId xmlns:p14="http://schemas.microsoft.com/office/powerpoint/2010/main" val="33342287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95F96D-CA97-4EA8-8806-A13728C2ABB3}"/>
              </a:ext>
            </a:extLst>
          </p:cNvPr>
          <p:cNvSpPr>
            <a:spLocks noGrp="1" noChangeArrowheads="1"/>
          </p:cNvSpPr>
          <p:nvPr>
            <p:ph type="title"/>
          </p:nvPr>
        </p:nvSpPr>
        <p:spPr>
          <a:xfrm>
            <a:off x="648931" y="629266"/>
            <a:ext cx="4166510" cy="1622321"/>
          </a:xfrm>
        </p:spPr>
        <p:txBody>
          <a:bodyPr>
            <a:normAutofit/>
          </a:bodyPr>
          <a:lstStyle/>
          <a:p>
            <a:pPr eaLnBrk="1" hangingPunct="1"/>
            <a:r>
              <a:rPr lang="en-US" altLang="en-US" b="1">
                <a:latin typeface="Arial" panose="020B0604020202020204" pitchFamily="34" charset="0"/>
              </a:rPr>
              <a:t>Adrenal Gland</a:t>
            </a:r>
            <a:r>
              <a:rPr lang="en-US" altLang="en-US"/>
              <a:t> </a:t>
            </a:r>
          </a:p>
        </p:txBody>
      </p:sp>
      <p:sp>
        <p:nvSpPr>
          <p:cNvPr id="7171" name="Rectangle 3">
            <a:extLst>
              <a:ext uri="{FF2B5EF4-FFF2-40B4-BE49-F238E27FC236}">
                <a16:creationId xmlns:a16="http://schemas.microsoft.com/office/drawing/2014/main" id="{C495E156-F77A-4F08-A29C-39A19ADB0B33}"/>
              </a:ext>
            </a:extLst>
          </p:cNvPr>
          <p:cNvSpPr>
            <a:spLocks noGrp="1" noChangeArrowheads="1"/>
          </p:cNvSpPr>
          <p:nvPr>
            <p:ph idx="1"/>
          </p:nvPr>
        </p:nvSpPr>
        <p:spPr>
          <a:xfrm>
            <a:off x="648931" y="2438400"/>
            <a:ext cx="4166509" cy="3785419"/>
          </a:xfrm>
        </p:spPr>
        <p:txBody>
          <a:bodyPr>
            <a:normAutofit/>
          </a:bodyPr>
          <a:lstStyle/>
          <a:p>
            <a:pPr eaLnBrk="1" hangingPunct="1"/>
            <a:r>
              <a:rPr lang="en-US" altLang="en-US" b="1">
                <a:latin typeface="Arial" panose="020B0604020202020204" pitchFamily="34" charset="0"/>
              </a:rPr>
              <a:t>Functions</a:t>
            </a:r>
            <a:r>
              <a:rPr lang="en-US" altLang="en-US">
                <a:latin typeface="Arial" panose="020B0604020202020204" pitchFamily="34" charset="0"/>
              </a:rPr>
              <a:t>: </a:t>
            </a:r>
          </a:p>
          <a:p>
            <a:pPr eaLnBrk="1" hangingPunct="1">
              <a:buFontTx/>
              <a:buNone/>
            </a:pPr>
            <a:r>
              <a:rPr lang="en-US" altLang="en-US">
                <a:latin typeface="Arial" panose="020B0604020202020204" pitchFamily="34" charset="0"/>
              </a:rPr>
              <a:t>	-The adrenal glands release </a:t>
            </a:r>
            <a:r>
              <a:rPr lang="en-US" altLang="en-US" u="sng">
                <a:latin typeface="Arial" panose="020B0604020202020204" pitchFamily="34" charset="0"/>
              </a:rPr>
              <a:t>Adrenaline</a:t>
            </a:r>
            <a:r>
              <a:rPr lang="en-US" altLang="en-US">
                <a:latin typeface="Arial" panose="020B0604020202020204" pitchFamily="34" charset="0"/>
              </a:rPr>
              <a:t> in the body that helps prepare for and deal with stress.</a:t>
            </a:r>
          </a:p>
          <a:p>
            <a:pPr eaLnBrk="1" hangingPunct="1">
              <a:buFontTx/>
              <a:buNone/>
            </a:pPr>
            <a:r>
              <a:rPr lang="en-US" altLang="en-US">
                <a:latin typeface="Arial" panose="020B0604020202020204" pitchFamily="34" charset="0"/>
              </a:rPr>
              <a:t>	-Also regulates kidney function.</a:t>
            </a:r>
          </a:p>
          <a:p>
            <a:pPr eaLnBrk="1" hangingPunct="1">
              <a:buFontTx/>
              <a:buNone/>
            </a:pPr>
            <a:endParaRPr lang="en-US" altLang="en-US">
              <a:latin typeface="Arial" panose="020B0604020202020204" pitchFamily="34" charset="0"/>
            </a:endParaRPr>
          </a:p>
        </p:txBody>
      </p:sp>
      <p:pic>
        <p:nvPicPr>
          <p:cNvPr id="7172" name="Picture 4" descr="illu_adrenal_gland">
            <a:extLst>
              <a:ext uri="{FF2B5EF4-FFF2-40B4-BE49-F238E27FC236}">
                <a16:creationId xmlns:a16="http://schemas.microsoft.com/office/drawing/2014/main" id="{B4AAC5AD-1064-4F2A-880A-C9917A8B8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0106" y="647698"/>
            <a:ext cx="4917661" cy="5562601"/>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E118-04C5-4ECD-A2E6-AC06089CEEA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Cortisol</a:t>
            </a:r>
          </a:p>
        </p:txBody>
      </p:sp>
      <p:pic>
        <p:nvPicPr>
          <p:cNvPr id="2050" name="Picture 2" descr="See the source image">
            <a:extLst>
              <a:ext uri="{FF2B5EF4-FFF2-40B4-BE49-F238E27FC236}">
                <a16:creationId xmlns:a16="http://schemas.microsoft.com/office/drawing/2014/main" id="{9A5DDD70-D60D-4600-80C3-9010B57B8A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3222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62AAEE-99D2-4FE3-B08C-0D553408F07F}"/>
              </a:ext>
            </a:extLst>
          </p:cNvPr>
          <p:cNvSpPr>
            <a:spLocks noGrp="1" noChangeArrowheads="1"/>
          </p:cNvSpPr>
          <p:nvPr>
            <p:ph type="title"/>
          </p:nvPr>
        </p:nvSpPr>
        <p:spPr>
          <a:xfrm>
            <a:off x="648930" y="629266"/>
            <a:ext cx="9252154" cy="1223983"/>
          </a:xfrm>
        </p:spPr>
        <p:txBody>
          <a:bodyPr>
            <a:normAutofit/>
          </a:bodyPr>
          <a:lstStyle/>
          <a:p>
            <a:pPr eaLnBrk="1" hangingPunct="1"/>
            <a:r>
              <a:rPr lang="en-US" altLang="en-US" b="1">
                <a:latin typeface="Arial" panose="020B0604020202020204" pitchFamily="34" charset="0"/>
              </a:rPr>
              <a:t>Interaction of Glands</a:t>
            </a:r>
          </a:p>
        </p:txBody>
      </p:sp>
      <p:sp>
        <p:nvSpPr>
          <p:cNvPr id="10243" name="Rectangle 3">
            <a:extLst>
              <a:ext uri="{FF2B5EF4-FFF2-40B4-BE49-F238E27FC236}">
                <a16:creationId xmlns:a16="http://schemas.microsoft.com/office/drawing/2014/main" id="{DAF70588-2ACE-40A6-881C-380C72A780B0}"/>
              </a:ext>
            </a:extLst>
          </p:cNvPr>
          <p:cNvSpPr>
            <a:spLocks noGrp="1" noChangeArrowheads="1"/>
          </p:cNvSpPr>
          <p:nvPr>
            <p:ph idx="1"/>
          </p:nvPr>
        </p:nvSpPr>
        <p:spPr>
          <a:xfrm>
            <a:off x="1103311" y="2052214"/>
            <a:ext cx="4338409" cy="4196185"/>
          </a:xfrm>
        </p:spPr>
        <p:txBody>
          <a:bodyPr>
            <a:normAutofit/>
          </a:bodyPr>
          <a:lstStyle/>
          <a:p>
            <a:pPr eaLnBrk="1" hangingPunct="1">
              <a:buFontTx/>
              <a:buNone/>
            </a:pPr>
            <a:r>
              <a:rPr lang="en-US" altLang="en-US">
                <a:latin typeface="Arial" panose="020B0604020202020204" pitchFamily="34" charset="0"/>
              </a:rPr>
              <a:t>	The hypothalamus is located in the </a:t>
            </a:r>
            <a:r>
              <a:rPr lang="en-US" altLang="en-US" b="1">
                <a:latin typeface="Arial" panose="020B0604020202020204" pitchFamily="34" charset="0"/>
              </a:rPr>
              <a:t>brain </a:t>
            </a:r>
            <a:r>
              <a:rPr lang="en-US" altLang="en-US">
                <a:latin typeface="Arial" panose="020B0604020202020204" pitchFamily="34" charset="0"/>
              </a:rPr>
              <a:t>and controls the release of hormones from the </a:t>
            </a:r>
            <a:r>
              <a:rPr lang="en-US" altLang="en-US" b="1">
                <a:latin typeface="Arial" panose="020B0604020202020204" pitchFamily="34" charset="0"/>
              </a:rPr>
              <a:t>pituitary</a:t>
            </a:r>
            <a:r>
              <a:rPr lang="en-US" altLang="en-US">
                <a:latin typeface="Arial" panose="020B0604020202020204" pitchFamily="34" charset="0"/>
              </a:rPr>
              <a:t> gland. It is an important link between the endocrine and nervous systems. </a:t>
            </a:r>
          </a:p>
          <a:p>
            <a:pPr eaLnBrk="1" hangingPunct="1">
              <a:buFontTx/>
              <a:buNone/>
            </a:pPr>
            <a:endParaRPr lang="en-US" altLang="en-US">
              <a:latin typeface="Arial" panose="020B0604020202020204" pitchFamily="34" charset="0"/>
            </a:endParaRPr>
          </a:p>
        </p:txBody>
      </p:sp>
      <p:pic>
        <p:nvPicPr>
          <p:cNvPr id="10244" name="Picture 4" descr="Hypothalamus">
            <a:extLst>
              <a:ext uri="{FF2B5EF4-FFF2-40B4-BE49-F238E27FC236}">
                <a16:creationId xmlns:a16="http://schemas.microsoft.com/office/drawing/2014/main" id="{4040C06E-F10A-47FB-BAFC-B876DD930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58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a:extLst>
              <a:ext uri="{FF2B5EF4-FFF2-40B4-BE49-F238E27FC236}">
                <a16:creationId xmlns:a16="http://schemas.microsoft.com/office/drawing/2014/main" id="{950F35C6-018A-4F5B-8A7E-7B675F6BC486}"/>
              </a:ext>
            </a:extLst>
          </p:cNvPr>
          <p:cNvSpPr>
            <a:spLocks noChangeArrowheads="1"/>
          </p:cNvSpPr>
          <p:nvPr/>
        </p:nvSpPr>
        <p:spPr bwMode="auto">
          <a:xfrm>
            <a:off x="5715000" y="5943600"/>
            <a:ext cx="4648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600"/>
              </a:spcAft>
              <a:buFontTx/>
              <a:buNone/>
            </a:pPr>
            <a:r>
              <a:rPr lang="en-US" altLang="en-US" sz="1400">
                <a:latin typeface="Arial" panose="020B0604020202020204" pitchFamily="34" charset="0"/>
              </a:rPr>
              <a:t>http://www.biocfarm.unibo.it/aunsnc/images/3D%20Objects/Hypothalamus.gif</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fontScale="92500" lnSpcReduction="20000"/>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7">
            <a:extLst>
              <a:ext uri="{FF2B5EF4-FFF2-40B4-BE49-F238E27FC236}">
                <a16:creationId xmlns:a16="http://schemas.microsoft.com/office/drawing/2014/main" id="{17AA655C-31F2-404F-84C8-0F55A247A361}"/>
              </a:ext>
            </a:extLst>
          </p:cNvPr>
          <p:cNvSpPr txBox="1">
            <a:spLocks noChangeArrowheads="1"/>
          </p:cNvSpPr>
          <p:nvPr/>
        </p:nvSpPr>
        <p:spPr bwMode="auto">
          <a:xfrm>
            <a:off x="4195764" y="4302125"/>
            <a:ext cx="1311275" cy="939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900">
                <a:latin typeface="Arial" panose="020B0604020202020204" pitchFamily="34" charset="0"/>
              </a:rPr>
              <a:t>cell</a:t>
            </a:r>
          </a:p>
          <a:p>
            <a:pPr eaLnBrk="1" hangingPunct="1">
              <a:spcBef>
                <a:spcPct val="0"/>
              </a:spcBef>
              <a:buFontTx/>
              <a:buNone/>
            </a:pPr>
            <a:r>
              <a:rPr lang="en-US" altLang="en-US" sz="900">
                <a:latin typeface="Arial" panose="020B0604020202020204" pitchFamily="34" charset="0"/>
              </a:rPr>
              <a:t>body</a:t>
            </a:r>
            <a:endParaRPr lang="en-US" altLang="en-US" sz="3600">
              <a:latin typeface="Comic Sans MS" panose="030F0702030302020204" pitchFamily="66" charset="0"/>
            </a:endParaRPr>
          </a:p>
        </p:txBody>
      </p:sp>
      <p:sp>
        <p:nvSpPr>
          <p:cNvPr id="16403" name="WordArt 19">
            <a:extLst>
              <a:ext uri="{FF2B5EF4-FFF2-40B4-BE49-F238E27FC236}">
                <a16:creationId xmlns:a16="http://schemas.microsoft.com/office/drawing/2014/main" id="{398A9D45-D13D-4E70-89FD-717165982AEF}"/>
              </a:ext>
            </a:extLst>
          </p:cNvPr>
          <p:cNvSpPr>
            <a:spLocks noChangeArrowheads="1" noChangeShapeType="1" noTextEdit="1"/>
          </p:cNvSpPr>
          <p:nvPr/>
        </p:nvSpPr>
        <p:spPr bwMode="auto">
          <a:xfrm>
            <a:off x="1828800" y="304800"/>
            <a:ext cx="8534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Impulse in a Neuron</a:t>
            </a:r>
          </a:p>
        </p:txBody>
      </p:sp>
      <p:grpSp>
        <p:nvGrpSpPr>
          <p:cNvPr id="15364" name="Group 34">
            <a:extLst>
              <a:ext uri="{FF2B5EF4-FFF2-40B4-BE49-F238E27FC236}">
                <a16:creationId xmlns:a16="http://schemas.microsoft.com/office/drawing/2014/main" id="{5825CC38-AED7-4FD1-BCAF-8E6B8682200A}"/>
              </a:ext>
            </a:extLst>
          </p:cNvPr>
          <p:cNvGrpSpPr>
            <a:grpSpLocks/>
          </p:cNvGrpSpPr>
          <p:nvPr/>
        </p:nvGrpSpPr>
        <p:grpSpPr bwMode="auto">
          <a:xfrm>
            <a:off x="1752600" y="1587500"/>
            <a:ext cx="8763000" cy="5270500"/>
            <a:chOff x="144" y="1000"/>
            <a:chExt cx="5520" cy="3320"/>
          </a:xfrm>
        </p:grpSpPr>
        <p:sp>
          <p:nvSpPr>
            <p:cNvPr id="15372" name="Rectangle 13">
              <a:extLst>
                <a:ext uri="{FF2B5EF4-FFF2-40B4-BE49-F238E27FC236}">
                  <a16:creationId xmlns:a16="http://schemas.microsoft.com/office/drawing/2014/main" id="{E047C719-5BAA-4383-9451-701BAEB23664}"/>
                </a:ext>
              </a:extLst>
            </p:cNvPr>
            <p:cNvSpPr>
              <a:spLocks noChangeArrowheads="1"/>
            </p:cNvSpPr>
            <p:nvPr/>
          </p:nvSpPr>
          <p:spPr bwMode="auto">
            <a:xfrm>
              <a:off x="144" y="1000"/>
              <a:ext cx="5520" cy="3216"/>
            </a:xfrm>
            <a:prstGeom prst="rect">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grpSp>
          <p:nvGrpSpPr>
            <p:cNvPr id="15373" name="Group 28">
              <a:extLst>
                <a:ext uri="{FF2B5EF4-FFF2-40B4-BE49-F238E27FC236}">
                  <a16:creationId xmlns:a16="http://schemas.microsoft.com/office/drawing/2014/main" id="{0150934D-A2C1-4213-9C8A-E2E6BF5EEA64}"/>
                </a:ext>
              </a:extLst>
            </p:cNvPr>
            <p:cNvGrpSpPr>
              <a:grpSpLocks/>
            </p:cNvGrpSpPr>
            <p:nvPr/>
          </p:nvGrpSpPr>
          <p:grpSpPr bwMode="auto">
            <a:xfrm>
              <a:off x="336" y="1144"/>
              <a:ext cx="5184" cy="3176"/>
              <a:chOff x="336" y="1144"/>
              <a:chExt cx="5184" cy="3176"/>
            </a:xfrm>
          </p:grpSpPr>
          <p:grpSp>
            <p:nvGrpSpPr>
              <p:cNvPr id="15374" name="Group 12">
                <a:extLst>
                  <a:ext uri="{FF2B5EF4-FFF2-40B4-BE49-F238E27FC236}">
                    <a16:creationId xmlns:a16="http://schemas.microsoft.com/office/drawing/2014/main" id="{FE7361FC-D8D8-402E-BB2A-6822A18C8A89}"/>
                  </a:ext>
                </a:extLst>
              </p:cNvPr>
              <p:cNvGrpSpPr>
                <a:grpSpLocks/>
              </p:cNvGrpSpPr>
              <p:nvPr/>
            </p:nvGrpSpPr>
            <p:grpSpPr bwMode="auto">
              <a:xfrm>
                <a:off x="336" y="1144"/>
                <a:ext cx="5184" cy="3176"/>
                <a:chOff x="329" y="1440"/>
                <a:chExt cx="5184" cy="3176"/>
              </a:xfrm>
            </p:grpSpPr>
            <p:pic>
              <p:nvPicPr>
                <p:cNvPr id="15376" name="Picture 5">
                  <a:extLst>
                    <a:ext uri="{FF2B5EF4-FFF2-40B4-BE49-F238E27FC236}">
                      <a16:creationId xmlns:a16="http://schemas.microsoft.com/office/drawing/2014/main" id="{0A795C06-31DC-4FD2-A055-44CD40EB2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 y="1487"/>
                  <a:ext cx="5184" cy="2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7" name="Text Box 6">
                  <a:extLst>
                    <a:ext uri="{FF2B5EF4-FFF2-40B4-BE49-F238E27FC236}">
                      <a16:creationId xmlns:a16="http://schemas.microsoft.com/office/drawing/2014/main" id="{E3F9CCFB-5819-46C5-BC31-8BF9A65B91A3}"/>
                    </a:ext>
                  </a:extLst>
                </p:cNvPr>
                <p:cNvSpPr txBox="1">
                  <a:spLocks noChangeArrowheads="1"/>
                </p:cNvSpPr>
                <p:nvPr/>
              </p:nvSpPr>
              <p:spPr bwMode="auto">
                <a:xfrm>
                  <a:off x="4464" y="1488"/>
                  <a:ext cx="1008" cy="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muscle tissue</a:t>
                  </a:r>
                  <a:endParaRPr lang="en-US" altLang="en-US" sz="2800">
                    <a:latin typeface="Comic Sans MS" panose="030F0702030302020204" pitchFamily="66" charset="0"/>
                  </a:endParaRPr>
                </a:p>
              </p:txBody>
            </p:sp>
            <p:sp>
              <p:nvSpPr>
                <p:cNvPr id="15378" name="Text Box 8">
                  <a:extLst>
                    <a:ext uri="{FF2B5EF4-FFF2-40B4-BE49-F238E27FC236}">
                      <a16:creationId xmlns:a16="http://schemas.microsoft.com/office/drawing/2014/main" id="{42D63EFE-9367-42A4-85C7-99B9BD8B6573}"/>
                    </a:ext>
                  </a:extLst>
                </p:cNvPr>
                <p:cNvSpPr txBox="1">
                  <a:spLocks noChangeArrowheads="1"/>
                </p:cNvSpPr>
                <p:nvPr/>
              </p:nvSpPr>
              <p:spPr bwMode="auto">
                <a:xfrm>
                  <a:off x="336" y="3552"/>
                  <a:ext cx="2700" cy="3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b="1">
                      <a:latin typeface="Arial" panose="020B0604020202020204" pitchFamily="34" charset="0"/>
                    </a:rPr>
                    <a:t>TYPICAL MOTOR NEURON</a:t>
                  </a:r>
                  <a:endParaRPr lang="en-US" altLang="en-US">
                    <a:latin typeface="Comic Sans MS" panose="030F0702030302020204" pitchFamily="66" charset="0"/>
                  </a:endParaRPr>
                </a:p>
              </p:txBody>
            </p:sp>
            <p:sp>
              <p:nvSpPr>
                <p:cNvPr id="15379" name="Text Box 9">
                  <a:extLst>
                    <a:ext uri="{FF2B5EF4-FFF2-40B4-BE49-F238E27FC236}">
                      <a16:creationId xmlns:a16="http://schemas.microsoft.com/office/drawing/2014/main" id="{CA3D2BA8-6422-4306-8C5E-4C92F4EE539C}"/>
                    </a:ext>
                  </a:extLst>
                </p:cNvPr>
                <p:cNvSpPr txBox="1">
                  <a:spLocks noChangeArrowheads="1"/>
                </p:cNvSpPr>
                <p:nvPr/>
              </p:nvSpPr>
              <p:spPr bwMode="auto">
                <a:xfrm>
                  <a:off x="3168" y="1728"/>
                  <a:ext cx="826"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Axon</a:t>
                  </a:r>
                  <a:endParaRPr lang="en-US" altLang="en-US" sz="2800">
                    <a:latin typeface="Comic Sans MS" panose="030F0702030302020204" pitchFamily="66" charset="0"/>
                  </a:endParaRPr>
                </a:p>
              </p:txBody>
            </p:sp>
            <p:sp>
              <p:nvSpPr>
                <p:cNvPr id="15380" name="Text Box 10">
                  <a:extLst>
                    <a:ext uri="{FF2B5EF4-FFF2-40B4-BE49-F238E27FC236}">
                      <a16:creationId xmlns:a16="http://schemas.microsoft.com/office/drawing/2014/main" id="{351836AA-CCD5-4D08-BBC8-6EE31B8D0A5C}"/>
                    </a:ext>
                  </a:extLst>
                </p:cNvPr>
                <p:cNvSpPr txBox="1">
                  <a:spLocks noChangeArrowheads="1"/>
                </p:cNvSpPr>
                <p:nvPr/>
              </p:nvSpPr>
              <p:spPr bwMode="auto">
                <a:xfrm>
                  <a:off x="2352" y="1440"/>
                  <a:ext cx="965"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dendrite</a:t>
                  </a:r>
                  <a:endParaRPr lang="en-US" altLang="en-US" sz="2800">
                    <a:latin typeface="Comic Sans MS" panose="030F0702030302020204" pitchFamily="66" charset="0"/>
                  </a:endParaRPr>
                </a:p>
              </p:txBody>
            </p:sp>
            <p:sp>
              <p:nvSpPr>
                <p:cNvPr id="15381" name="Text Box 11">
                  <a:extLst>
                    <a:ext uri="{FF2B5EF4-FFF2-40B4-BE49-F238E27FC236}">
                      <a16:creationId xmlns:a16="http://schemas.microsoft.com/office/drawing/2014/main" id="{C14094B5-A88B-48EC-942E-91EABB274A9E}"/>
                    </a:ext>
                  </a:extLst>
                </p:cNvPr>
                <p:cNvSpPr txBox="1">
                  <a:spLocks noChangeArrowheads="1"/>
                </p:cNvSpPr>
                <p:nvPr/>
              </p:nvSpPr>
              <p:spPr bwMode="auto">
                <a:xfrm>
                  <a:off x="3072" y="4024"/>
                  <a:ext cx="1021"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synapse</a:t>
                  </a:r>
                  <a:endParaRPr lang="en-US" altLang="en-US" sz="2800">
                    <a:latin typeface="Comic Sans MS" panose="030F0702030302020204" pitchFamily="66" charset="0"/>
                  </a:endParaRPr>
                </a:p>
              </p:txBody>
            </p:sp>
          </p:grpSp>
          <p:sp>
            <p:nvSpPr>
              <p:cNvPr id="15375" name="Text Box 27">
                <a:extLst>
                  <a:ext uri="{FF2B5EF4-FFF2-40B4-BE49-F238E27FC236}">
                    <a16:creationId xmlns:a16="http://schemas.microsoft.com/office/drawing/2014/main" id="{5DD55C22-A89D-4278-B6C9-6499F2ADD8F6}"/>
                  </a:ext>
                </a:extLst>
              </p:cNvPr>
              <p:cNvSpPr txBox="1">
                <a:spLocks noChangeArrowheads="1"/>
              </p:cNvSpPr>
              <p:nvPr/>
            </p:nvSpPr>
            <p:spPr bwMode="auto">
              <a:xfrm>
                <a:off x="1776" y="2640"/>
                <a:ext cx="1104"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800">
                    <a:latin typeface="Arial" panose="020B0604020202020204" pitchFamily="34" charset="0"/>
                  </a:rPr>
                  <a:t>cell body</a:t>
                </a:r>
              </a:p>
            </p:txBody>
          </p:sp>
        </p:grpSp>
      </p:grpSp>
      <p:sp>
        <p:nvSpPr>
          <p:cNvPr id="16413" name="AutoShape 29">
            <a:extLst>
              <a:ext uri="{FF2B5EF4-FFF2-40B4-BE49-F238E27FC236}">
                <a16:creationId xmlns:a16="http://schemas.microsoft.com/office/drawing/2014/main" id="{ECEB10A5-F435-4136-93F9-931A727E889E}"/>
              </a:ext>
            </a:extLst>
          </p:cNvPr>
          <p:cNvSpPr>
            <a:spLocks noChangeArrowheads="1"/>
          </p:cNvSpPr>
          <p:nvPr/>
        </p:nvSpPr>
        <p:spPr bwMode="auto">
          <a:xfrm rot="1196543">
            <a:off x="1905000" y="2209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4" name="AutoShape 30">
            <a:extLst>
              <a:ext uri="{FF2B5EF4-FFF2-40B4-BE49-F238E27FC236}">
                <a16:creationId xmlns:a16="http://schemas.microsoft.com/office/drawing/2014/main" id="{8D33EBE7-DA30-4D69-9974-663F93D7F142}"/>
              </a:ext>
            </a:extLst>
          </p:cNvPr>
          <p:cNvSpPr>
            <a:spLocks noChangeArrowheads="1"/>
          </p:cNvSpPr>
          <p:nvPr/>
        </p:nvSpPr>
        <p:spPr bwMode="auto">
          <a:xfrm rot="19507480">
            <a:off x="1905000" y="3429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5" name="AutoShape 31">
            <a:extLst>
              <a:ext uri="{FF2B5EF4-FFF2-40B4-BE49-F238E27FC236}">
                <a16:creationId xmlns:a16="http://schemas.microsoft.com/office/drawing/2014/main" id="{3190C427-5D91-4F9A-AF82-162E8C8649FE}"/>
              </a:ext>
            </a:extLst>
          </p:cNvPr>
          <p:cNvSpPr>
            <a:spLocks noChangeArrowheads="1"/>
          </p:cNvSpPr>
          <p:nvPr/>
        </p:nvSpPr>
        <p:spPr bwMode="auto">
          <a:xfrm rot="925330">
            <a:off x="2667000" y="1752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6" name="AutoShape 32">
            <a:extLst>
              <a:ext uri="{FF2B5EF4-FFF2-40B4-BE49-F238E27FC236}">
                <a16:creationId xmlns:a16="http://schemas.microsoft.com/office/drawing/2014/main" id="{B61BCA02-6C2B-419D-94CC-574B53D1DBFA}"/>
              </a:ext>
            </a:extLst>
          </p:cNvPr>
          <p:cNvSpPr>
            <a:spLocks noChangeArrowheads="1"/>
          </p:cNvSpPr>
          <p:nvPr/>
        </p:nvSpPr>
        <p:spPr bwMode="auto">
          <a:xfrm rot="17832241">
            <a:off x="2476500" y="40005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7" name="AutoShape 33">
            <a:extLst>
              <a:ext uri="{FF2B5EF4-FFF2-40B4-BE49-F238E27FC236}">
                <a16:creationId xmlns:a16="http://schemas.microsoft.com/office/drawing/2014/main" id="{7262136B-A810-4B82-AC74-1381B39CF443}"/>
              </a:ext>
            </a:extLst>
          </p:cNvPr>
          <p:cNvSpPr>
            <a:spLocks noChangeArrowheads="1"/>
          </p:cNvSpPr>
          <p:nvPr/>
        </p:nvSpPr>
        <p:spPr bwMode="auto">
          <a:xfrm rot="1926376">
            <a:off x="3657600" y="1828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9" name="AutoShape 35">
            <a:extLst>
              <a:ext uri="{FF2B5EF4-FFF2-40B4-BE49-F238E27FC236}">
                <a16:creationId xmlns:a16="http://schemas.microsoft.com/office/drawing/2014/main" id="{261F8A21-52C4-4F18-96B6-E2740AF065F7}"/>
              </a:ext>
            </a:extLst>
          </p:cNvPr>
          <p:cNvSpPr>
            <a:spLocks noChangeArrowheads="1"/>
          </p:cNvSpPr>
          <p:nvPr/>
        </p:nvSpPr>
        <p:spPr bwMode="auto">
          <a:xfrm rot="13037704">
            <a:off x="3733800" y="4191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21" name="AutoShape 37">
            <a:extLst>
              <a:ext uri="{FF2B5EF4-FFF2-40B4-BE49-F238E27FC236}">
                <a16:creationId xmlns:a16="http://schemas.microsoft.com/office/drawing/2014/main" id="{562C58B9-FC5C-4FF8-A428-123741FE07C2}"/>
              </a:ext>
            </a:extLst>
          </p:cNvPr>
          <p:cNvSpPr>
            <a:spLocks noChangeArrowheads="1"/>
          </p:cNvSpPr>
          <p:nvPr/>
        </p:nvSpPr>
        <p:spPr bwMode="auto">
          <a:xfrm rot="21037214">
            <a:off x="3048000" y="2895600"/>
            <a:ext cx="1066800" cy="6096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0" fill="hold"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16413"/>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641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641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6419"/>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41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6414"/>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0" presetClass="path" presetSubtype="0" repeatCount="indefinite" accel="50000" decel="50000" fill="hold" grpId="1" nodeType="clickEffect">
                                  <p:stCondLst>
                                    <p:cond delay="0"/>
                                  </p:stCondLst>
                                  <p:childTnLst>
                                    <p:animMotion origin="layout" path="M 0.01267 0.03353 C 0.01215 0.05249 0.01371 0.07191 0.01111 0.09064 C 0.01111 0.09064 -0.00209 0.10821 -0.00313 0.1096 C -0.00886 0.11723 -0.01007 0.12625 -0.01424 0.13503 C -0.01667 0.14012 -0.02118 0.14451 -0.02379 0.14983 C -0.02431 0.15261 -0.025 0.15561 -0.02535 0.15839 C -0.02604 0.16255 -0.02691 0.17087 -0.02691 0.17087 " pathEditMode="relative" ptsTypes="ffffffA">
                                      <p:cBhvr>
                                        <p:cTn id="23" dur="2000" fill="hold"/>
                                        <p:tgtEl>
                                          <p:spTgt spid="16417"/>
                                        </p:tgtEl>
                                        <p:attrNameLst>
                                          <p:attrName>ppt_x</p:attrName>
                                          <p:attrName>ppt_y</p:attrName>
                                        </p:attrNameLst>
                                      </p:cBhvr>
                                    </p:animMotion>
                                  </p:childTnLst>
                                  <p:subTnLst>
                                    <p:set>
                                      <p:cBhvr override="childStyle">
                                        <p:cTn dur="1" fill="hold" display="0" masterRel="sameClick" afterEffect="1">
                                          <p:stCondLst>
                                            <p:cond evt="end" delay="0">
                                              <p:tn val="22"/>
                                            </p:cond>
                                          </p:stCondLst>
                                        </p:cTn>
                                        <p:tgtEl>
                                          <p:spTgt spid="16417"/>
                                        </p:tgtEl>
                                        <p:attrNameLst>
                                          <p:attrName>style.visibility</p:attrName>
                                        </p:attrNameLst>
                                      </p:cBhvr>
                                      <p:to>
                                        <p:strVal val="hidden"/>
                                      </p:to>
                                    </p:set>
                                  </p:subTnLst>
                                </p:cTn>
                              </p:par>
                              <p:par>
                                <p:cTn id="24" presetID="0" presetClass="path" presetSubtype="0" repeatCount="indefinite" accel="50000" decel="50000" fill="hold" grpId="1" nodeType="withEffect">
                                  <p:stCondLst>
                                    <p:cond delay="0"/>
                                  </p:stCondLst>
                                  <p:childTnLst>
                                    <p:animMotion origin="layout" path="M 0.01945 0.0319 C 0.02153 0.05179 0.02691 0.07098 0.04011 0.08277 C 0.04427 0.09133 0.04861 0.09757 0.05278 0.10589 C 0.05851 0.12878 0.05417 0.10867 0.05747 0.13988 C 0.05799 0.14566 0.05799 0.15237 0.06077 0.15676 C 0.06233 0.15953 0.06511 0.16046 0.06702 0.163 C 0.06841 0.16485 0.06875 0.16786 0.07032 0.16948 C 0.07344 0.17294 0.08056 0.17572 0.08455 0.17572 " pathEditMode="relative" ptsTypes="fffffffA">
                                      <p:cBhvr>
                                        <p:cTn id="25" dur="2000" fill="hold"/>
                                        <p:tgtEl>
                                          <p:spTgt spid="16415"/>
                                        </p:tgtEl>
                                        <p:attrNameLst>
                                          <p:attrName>ppt_x</p:attrName>
                                          <p:attrName>ppt_y</p:attrName>
                                        </p:attrNameLst>
                                      </p:cBhvr>
                                    </p:animMotion>
                                  </p:childTnLst>
                                  <p:subTnLst>
                                    <p:set>
                                      <p:cBhvr override="childStyle">
                                        <p:cTn dur="1" fill="hold" display="0" masterRel="sameClick" afterEffect="1">
                                          <p:stCondLst>
                                            <p:cond evt="end" delay="0">
                                              <p:tn val="24"/>
                                            </p:cond>
                                          </p:stCondLst>
                                        </p:cTn>
                                        <p:tgtEl>
                                          <p:spTgt spid="16415"/>
                                        </p:tgtEl>
                                        <p:attrNameLst>
                                          <p:attrName>style.visibility</p:attrName>
                                        </p:attrNameLst>
                                      </p:cBhvr>
                                      <p:to>
                                        <p:strVal val="hidden"/>
                                      </p:to>
                                    </p:set>
                                  </p:subTnLst>
                                </p:cTn>
                              </p:par>
                              <p:par>
                                <p:cTn id="26" presetID="0" presetClass="path" presetSubtype="0" repeatCount="indefinite" accel="50000" decel="50000" fill="hold" grpId="1" nodeType="withEffect">
                                  <p:stCondLst>
                                    <p:cond delay="0"/>
                                  </p:stCondLst>
                                  <p:childTnLst>
                                    <p:animMotion origin="layout" path="M 0.01701 0.0393 C 0.02188 0.04855 0.02587 0.05872 0.03299 0.06474 C 0.03767 0.07422 0.04531 0.07468 0.05191 0.08161 C 0.05608 0.08601 0.06007 0.09341 0.06476 0.09641 C 0.07552 0.10335 0.08802 0.10543 0.09965 0.10705 C 0.11615 0.11445 0.12396 0.11329 0.1441 0.11329 " pathEditMode="relative" ptsTypes="fffffA">
                                      <p:cBhvr>
                                        <p:cTn id="27" dur="2000" fill="hold"/>
                                        <p:tgtEl>
                                          <p:spTgt spid="16413"/>
                                        </p:tgtEl>
                                        <p:attrNameLst>
                                          <p:attrName>ppt_x</p:attrName>
                                          <p:attrName>ppt_y</p:attrName>
                                        </p:attrNameLst>
                                      </p:cBhvr>
                                    </p:animMotion>
                                  </p:childTnLst>
                                  <p:subTnLst>
                                    <p:set>
                                      <p:cBhvr override="childStyle">
                                        <p:cTn dur="1" fill="hold" display="0" masterRel="sameClick" afterEffect="1">
                                          <p:stCondLst>
                                            <p:cond evt="end" delay="0">
                                              <p:tn val="26"/>
                                            </p:cond>
                                          </p:stCondLst>
                                        </p:cTn>
                                        <p:tgtEl>
                                          <p:spTgt spid="16413"/>
                                        </p:tgtEl>
                                        <p:attrNameLst>
                                          <p:attrName>style.visibility</p:attrName>
                                        </p:attrNameLst>
                                      </p:cBhvr>
                                      <p:to>
                                        <p:strVal val="hidden"/>
                                      </p:to>
                                    </p:set>
                                  </p:subTnLst>
                                </p:cTn>
                              </p:par>
                              <p:par>
                                <p:cTn id="28" presetID="0" presetClass="path" presetSubtype="0" repeatCount="indefinite" accel="50000" decel="50000" fill="hold" grpId="1" nodeType="withEffect">
                                  <p:stCondLst>
                                    <p:cond delay="100"/>
                                  </p:stCondLst>
                                  <p:childTnLst>
                                    <p:animMotion origin="layout" path="M 0.03767 0.00138 C 0.0441 0.00023 0.05 0.00069 0.05521 -0.00509 C 0.06788 -0.01919 0.04531 -0.00278 0.06476 -0.01781 C 0.07448 -0.0252 0.09288 -0.02659 0.10434 -0.03029 C 0.11736 -0.04208 0.11007 -0.03815 0.12656 -0.04093 C 0.13073 -0.04948 0.13385 -0.05711 0.13924 -0.06428 " pathEditMode="relative" ptsTypes="fffffA">
                                      <p:cBhvr>
                                        <p:cTn id="29" dur="2000" fill="hold"/>
                                        <p:tgtEl>
                                          <p:spTgt spid="16414"/>
                                        </p:tgtEl>
                                        <p:attrNameLst>
                                          <p:attrName>ppt_x</p:attrName>
                                          <p:attrName>ppt_y</p:attrName>
                                        </p:attrNameLst>
                                      </p:cBhvr>
                                    </p:animMotion>
                                  </p:childTnLst>
                                  <p:subTnLst>
                                    <p:set>
                                      <p:cBhvr override="childStyle">
                                        <p:cTn dur="1" fill="hold" display="0" masterRel="sameClick" afterEffect="1">
                                          <p:stCondLst>
                                            <p:cond evt="end" delay="0">
                                              <p:tn val="28"/>
                                            </p:cond>
                                          </p:stCondLst>
                                        </p:cTn>
                                        <p:tgtEl>
                                          <p:spTgt spid="16414"/>
                                        </p:tgtEl>
                                        <p:attrNameLst>
                                          <p:attrName>style.visibility</p:attrName>
                                        </p:attrNameLst>
                                      </p:cBhvr>
                                      <p:to>
                                        <p:strVal val="hidden"/>
                                      </p:to>
                                    </p:set>
                                  </p:subTnLst>
                                </p:cTn>
                              </p:par>
                              <p:par>
                                <p:cTn id="30" presetID="0" presetClass="path" presetSubtype="0" repeatCount="indefinite" accel="50000" decel="50000" fill="hold" grpId="1" nodeType="withEffect">
                                  <p:stCondLst>
                                    <p:cond delay="0"/>
                                  </p:stCondLst>
                                  <p:childTnLst>
                                    <p:animMotion origin="layout" path="M 0.0276 -0.02265 C 0.03264 -0.02959 0.03681 -0.03306 0.0434 -0.03745 C 0.04549 -0.05456 0.04392 -0.04601 0.04826 -0.06289 C 0.04896 -0.0652 0.05156 -0.06543 0.05295 -0.06705 C 0.05469 -0.0689 0.05642 -0.07098 0.05781 -0.07352 C 0.0691 -0.09433 0.05243 -0.07005 0.06563 -0.08832 C 0.06892 -0.10104 0.07118 -0.11491 0.07674 -0.12624 C 0.07847 -0.13341 0.07656 -0.13271 0.08003 -0.13271 " pathEditMode="relative" ptsTypes="fffffffA">
                                      <p:cBhvr>
                                        <p:cTn id="31" dur="2000" fill="hold"/>
                                        <p:tgtEl>
                                          <p:spTgt spid="16416"/>
                                        </p:tgtEl>
                                        <p:attrNameLst>
                                          <p:attrName>ppt_x</p:attrName>
                                          <p:attrName>ppt_y</p:attrName>
                                        </p:attrNameLst>
                                      </p:cBhvr>
                                    </p:animMotion>
                                  </p:childTnLst>
                                  <p:subTnLst>
                                    <p:set>
                                      <p:cBhvr override="childStyle">
                                        <p:cTn dur="1" fill="hold" display="0" masterRel="sameClick" afterEffect="1">
                                          <p:stCondLst>
                                            <p:cond evt="end" delay="0">
                                              <p:tn val="30"/>
                                            </p:cond>
                                          </p:stCondLst>
                                        </p:cTn>
                                        <p:tgtEl>
                                          <p:spTgt spid="16416"/>
                                        </p:tgtEl>
                                        <p:attrNameLst>
                                          <p:attrName>style.visibility</p:attrName>
                                        </p:attrNameLst>
                                      </p:cBhvr>
                                      <p:to>
                                        <p:strVal val="hidden"/>
                                      </p:to>
                                    </p:set>
                                  </p:subTnLst>
                                </p:cTn>
                              </p:par>
                              <p:par>
                                <p:cTn id="32" presetID="0" presetClass="path" presetSubtype="0" repeatCount="indefinite" accel="50000" decel="50000" fill="hold" grpId="1" nodeType="withEffect">
                                  <p:stCondLst>
                                    <p:cond delay="0"/>
                                  </p:stCondLst>
                                  <p:childTnLst>
                                    <p:animMotion origin="layout" path="M -0.01476 -0.04624 C -0.0158 -0.0511 -0.01615 -0.05642 -0.01788 -0.06104 C -0.02726 -0.08601 -0.01892 -0.04763 -0.02413 -0.07584 C -0.02535 -0.0911 -0.02604 -0.12301 -0.03212 -0.13503 C -0.0349 -0.15353 -0.04028 -0.15514 -0.04635 -0.17087 C -0.04983 -0.18012 -0.04722 -0.17942 -0.05122 -0.17942 " pathEditMode="relative" rAng="0" ptsTypes="fffffA">
                                      <p:cBhvr>
                                        <p:cTn id="33" dur="2000" fill="hold"/>
                                        <p:tgtEl>
                                          <p:spTgt spid="16419"/>
                                        </p:tgtEl>
                                        <p:attrNameLst>
                                          <p:attrName>ppt_x</p:attrName>
                                          <p:attrName>ppt_y</p:attrName>
                                        </p:attrNameLst>
                                      </p:cBhvr>
                                      <p:rCtr x="0" y="0"/>
                                    </p:animMotion>
                                  </p:childTnLst>
                                  <p:subTnLst>
                                    <p:set>
                                      <p:cBhvr override="childStyle">
                                        <p:cTn dur="1" fill="hold" display="0" masterRel="sameClick" afterEffect="1">
                                          <p:stCondLst>
                                            <p:cond evt="end" delay="0">
                                              <p:tn val="32"/>
                                            </p:cond>
                                          </p:stCondLst>
                                        </p:cTn>
                                        <p:tgtEl>
                                          <p:spTgt spid="16419"/>
                                        </p:tgtEl>
                                        <p:attrNameLst>
                                          <p:attrName>style.visibility</p:attrName>
                                        </p:attrNameLst>
                                      </p:cBhvr>
                                      <p:to>
                                        <p:strVal val="hidden"/>
                                      </p:to>
                                    </p:set>
                                  </p:subTnLst>
                                </p:cTn>
                              </p:par>
                            </p:childTnLst>
                          </p:cTn>
                        </p:par>
                        <p:par>
                          <p:cTn id="34" fill="hold" nodeType="afterGroup">
                            <p:stCondLst>
                              <p:cond delay="2100"/>
                            </p:stCondLst>
                            <p:childTnLst>
                              <p:par>
                                <p:cTn id="35" presetID="1" presetClass="entr" presetSubtype="0" fill="hold" grpId="0" nodeType="afterEffect">
                                  <p:stCondLst>
                                    <p:cond delay="0"/>
                                  </p:stCondLst>
                                  <p:childTnLst>
                                    <p:set>
                                      <p:cBhvr>
                                        <p:cTn id="36" dur="1" fill="hold">
                                          <p:stCondLst>
                                            <p:cond delay="0"/>
                                          </p:stCondLst>
                                        </p:cTn>
                                        <p:tgtEl>
                                          <p:spTgt spid="16421"/>
                                        </p:tgtEl>
                                        <p:attrNameLst>
                                          <p:attrName>style.visibility</p:attrName>
                                        </p:attrNameLst>
                                      </p:cBhvr>
                                      <p:to>
                                        <p:strVal val="visible"/>
                                      </p:to>
                                    </p:set>
                                  </p:childTnLst>
                                </p:cTn>
                              </p:par>
                              <p:par>
                                <p:cTn id="37" presetID="0" presetClass="path" presetSubtype="0" repeatCount="indefinite" accel="50000" decel="50000" fill="hold" grpId="1" nodeType="withEffect">
                                  <p:stCondLst>
                                    <p:cond delay="0"/>
                                  </p:stCondLst>
                                  <p:endCondLst>
                                    <p:cond evt="onNext" delay="0">
                                      <p:tgtEl>
                                        <p:sldTgt/>
                                      </p:tgtEl>
                                    </p:cond>
                                  </p:endCondLst>
                                  <p:childTnLst>
                                    <p:animMotion origin="layout" path="M 0 -1.96532E-6 L 0.6 0.0222 " pathEditMode="relative" rAng="0" ptsTypes="AA">
                                      <p:cBhvr>
                                        <p:cTn id="38" dur="2000" fill="hold"/>
                                        <p:tgtEl>
                                          <p:spTgt spid="16421"/>
                                        </p:tgtEl>
                                        <p:attrNameLst>
                                          <p:attrName>ppt_x</p:attrName>
                                          <p:attrName>ppt_y</p:attrName>
                                        </p:attrNameLst>
                                      </p:cBhvr>
                                      <p:rCtr x="30000" y="11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13" grpId="0" animBg="1"/>
      <p:bldP spid="16413" grpId="1" animBg="1"/>
      <p:bldP spid="16414" grpId="0" animBg="1"/>
      <p:bldP spid="16414" grpId="1" animBg="1"/>
      <p:bldP spid="16415" grpId="0" animBg="1"/>
      <p:bldP spid="16415" grpId="1" animBg="1"/>
      <p:bldP spid="16416" grpId="0" animBg="1"/>
      <p:bldP spid="16416" grpId="1" animBg="1"/>
      <p:bldP spid="16417" grpId="0" animBg="1"/>
      <p:bldP spid="16417" grpId="1" animBg="1"/>
      <p:bldP spid="16419" grpId="0" animBg="1"/>
      <p:bldP spid="16419" grpId="1" animBg="1"/>
      <p:bldP spid="16421" grpId="0" animBg="1"/>
      <p:bldP spid="16421" grpId="1" animBg="1"/>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9379A-9F54-4BCB-A251-BC13D63020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Can you label a neuron</a:t>
            </a:r>
          </a:p>
        </p:txBody>
      </p:sp>
      <p:pic>
        <p:nvPicPr>
          <p:cNvPr id="5" name="Content Placeholder 4" descr="Diagram&#10;&#10;Description automatically generated">
            <a:extLst>
              <a:ext uri="{FF2B5EF4-FFF2-40B4-BE49-F238E27FC236}">
                <a16:creationId xmlns:a16="http://schemas.microsoft.com/office/drawing/2014/main" id="{5C95E6C4-F0B1-4D1C-9E97-D68A2E8DE2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58272" y="1675227"/>
            <a:ext cx="7675456" cy="4394199"/>
          </a:xfrm>
          <a:prstGeom prst="rect">
            <a:avLst/>
          </a:prstGeom>
        </p:spPr>
      </p:pic>
    </p:spTree>
    <p:extLst>
      <p:ext uri="{BB962C8B-B14F-4D97-AF65-F5344CB8AC3E}">
        <p14:creationId xmlns:p14="http://schemas.microsoft.com/office/powerpoint/2010/main" val="21871020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7"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71A420C6-F552-4E29-9CA6-2EFA51F5C628}"/>
              </a:ext>
            </a:extLst>
          </p:cNvPr>
          <p:cNvSpPr>
            <a:spLocks noGrp="1" noChangeArrowheads="1"/>
          </p:cNvSpPr>
          <p:nvPr>
            <p:ph type="title"/>
          </p:nvPr>
        </p:nvSpPr>
        <p:spPr>
          <a:xfrm>
            <a:off x="1047280" y="759805"/>
            <a:ext cx="10306520" cy="1325563"/>
          </a:xfrm>
        </p:spPr>
        <p:txBody>
          <a:bodyPr>
            <a:normAutofit/>
          </a:bodyPr>
          <a:lstStyle/>
          <a:p>
            <a:pPr eaLnBrk="1" hangingPunct="1"/>
            <a:r>
              <a:rPr lang="en-US" altLang="en-US" sz="4000">
                <a:solidFill>
                  <a:srgbClr val="FFFFFF"/>
                </a:solidFill>
                <a:latin typeface="Arial" panose="020B0604020202020204" pitchFamily="34" charset="0"/>
              </a:rPr>
              <a:t>Parts of a Neuron</a:t>
            </a:r>
          </a:p>
        </p:txBody>
      </p:sp>
      <p:sp>
        <p:nvSpPr>
          <p:cNvPr id="28675" name="Rectangle 3">
            <a:extLst>
              <a:ext uri="{FF2B5EF4-FFF2-40B4-BE49-F238E27FC236}">
                <a16:creationId xmlns:a16="http://schemas.microsoft.com/office/drawing/2014/main" id="{BEA61F42-B7DD-4A12-888A-1321ED24123D}"/>
              </a:ext>
            </a:extLst>
          </p:cNvPr>
          <p:cNvSpPr>
            <a:spLocks noGrp="1" noChangeArrowheads="1"/>
          </p:cNvSpPr>
          <p:nvPr>
            <p:ph idx="1"/>
          </p:nvPr>
        </p:nvSpPr>
        <p:spPr>
          <a:xfrm>
            <a:off x="1424904" y="2494450"/>
            <a:ext cx="4053545" cy="3563159"/>
          </a:xfrm>
        </p:spPr>
        <p:txBody>
          <a:bodyPr>
            <a:normAutofit/>
          </a:bodyPr>
          <a:lstStyle/>
          <a:p>
            <a:pPr marL="533400" indent="-533400">
              <a:spcAft>
                <a:spcPct val="50000"/>
              </a:spcAft>
              <a:buFontTx/>
              <a:buAutoNum type="arabicPeriod"/>
            </a:pPr>
            <a:r>
              <a:rPr lang="en-US" altLang="en-US" sz="2000" b="1">
                <a:latin typeface="Arial" panose="020B0604020202020204" pitchFamily="34" charset="0"/>
              </a:rPr>
              <a:t>Cell body</a:t>
            </a:r>
            <a:r>
              <a:rPr lang="en-US" altLang="en-US" sz="2000">
                <a:latin typeface="Arial" panose="020B0604020202020204" pitchFamily="34" charset="0"/>
              </a:rPr>
              <a:t>:  contains nucleus &amp; most of the cytoplasm</a:t>
            </a:r>
          </a:p>
          <a:p>
            <a:pPr marL="533400" indent="-533400">
              <a:spcAft>
                <a:spcPct val="50000"/>
              </a:spcAft>
              <a:buFontTx/>
              <a:buAutoNum type="arabicPeriod"/>
            </a:pPr>
            <a:r>
              <a:rPr lang="en-US" altLang="en-US" sz="2000" b="1">
                <a:latin typeface="Arial" panose="020B0604020202020204" pitchFamily="34" charset="0"/>
              </a:rPr>
              <a:t>Dendrites</a:t>
            </a:r>
            <a:r>
              <a:rPr lang="en-US" altLang="en-US" sz="2000">
                <a:latin typeface="Arial" panose="020B0604020202020204" pitchFamily="34" charset="0"/>
              </a:rPr>
              <a:t>:  projections that bring impulses into the neuron to the cell body.</a:t>
            </a:r>
          </a:p>
          <a:p>
            <a:pPr marL="533400" indent="-533400">
              <a:spcAft>
                <a:spcPct val="50000"/>
              </a:spcAft>
              <a:buFontTx/>
              <a:buAutoNum type="arabicPeriod"/>
            </a:pPr>
            <a:r>
              <a:rPr lang="en-US" altLang="en-US" sz="2000" b="1">
                <a:latin typeface="Arial" panose="020B0604020202020204" pitchFamily="34" charset="0"/>
              </a:rPr>
              <a:t>Axon</a:t>
            </a:r>
            <a:r>
              <a:rPr lang="en-US" altLang="en-US" sz="2000">
                <a:latin typeface="Arial" panose="020B0604020202020204" pitchFamily="34" charset="0"/>
              </a:rPr>
              <a:t>:  long projection that carries impulses away from cell body</a:t>
            </a:r>
            <a:endParaRPr lang="en-US" altLang="en-US" sz="2000"/>
          </a:p>
        </p:txBody>
      </p:sp>
      <p:pic>
        <p:nvPicPr>
          <p:cNvPr id="1026" name="Picture 2">
            <a:extLst>
              <a:ext uri="{FF2B5EF4-FFF2-40B4-BE49-F238E27FC236}">
                <a16:creationId xmlns:a16="http://schemas.microsoft.com/office/drawing/2014/main" id="{12DF4DC7-7EDB-4652-97DB-AD0A0E7B1B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62" r="7499"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nimBg="1"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C9931CC-0694-4C9C-BC02-CF3CBC3E35D4}"/>
              </a:ext>
            </a:extLst>
          </p:cNvPr>
          <p:cNvSpPr>
            <a:spLocks noChangeArrowheads="1"/>
          </p:cNvSpPr>
          <p:nvPr/>
        </p:nvSpPr>
        <p:spPr bwMode="auto">
          <a:xfrm>
            <a:off x="1981200" y="2971800"/>
            <a:ext cx="8686800" cy="3886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16387" name="Picture 24">
            <a:extLst>
              <a:ext uri="{FF2B5EF4-FFF2-40B4-BE49-F238E27FC236}">
                <a16:creationId xmlns:a16="http://schemas.microsoft.com/office/drawing/2014/main" id="{89DEF44B-BF5D-4B8C-BE99-39E5E5E85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3429000"/>
            <a:ext cx="2895600" cy="274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DEEB21EA-D5DE-4E88-A9BB-C04063A6197F}"/>
              </a:ext>
            </a:extLst>
          </p:cNvPr>
          <p:cNvSpPr>
            <a:spLocks noGrp="1" noChangeArrowheads="1"/>
          </p:cNvSpPr>
          <p:nvPr>
            <p:ph idx="4294967295"/>
          </p:nvPr>
        </p:nvSpPr>
        <p:spPr>
          <a:xfrm>
            <a:off x="0" y="381000"/>
            <a:ext cx="9739618" cy="1798378"/>
          </a:xfrm>
          <a:noFill/>
          <a:ln>
            <a:solidFill>
              <a:srgbClr val="00FFFF"/>
            </a:solidFill>
            <a:miter lim="800000"/>
            <a:headEnd/>
            <a:tailEnd/>
          </a:ln>
        </p:spPr>
        <p:txBody>
          <a:bodyPr>
            <a:normAutofit fontScale="92500"/>
          </a:bodyPr>
          <a:lstStyle/>
          <a:p>
            <a:pPr eaLnBrk="1" hangingPunct="1">
              <a:lnSpc>
                <a:spcPct val="90000"/>
              </a:lnSpc>
              <a:spcBef>
                <a:spcPct val="0"/>
              </a:spcBef>
              <a:buFontTx/>
              <a:buNone/>
            </a:pPr>
            <a:r>
              <a:rPr lang="en-US" altLang="en-US"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Because neurons never touch, chemical signalers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neurotransmitters</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must travel through the</a:t>
            </a:r>
            <a:r>
              <a:rPr lang="en-US" altLang="en-US" sz="3600" b="1" dirty="0">
                <a:solidFill>
                  <a:schemeClr val="bg1"/>
                </a:solidFill>
                <a:latin typeface="Arial" panose="020B0604020202020204" pitchFamily="34" charset="0"/>
              </a:rPr>
              <a:t> </a:t>
            </a:r>
            <a:r>
              <a:rPr lang="en-US" altLang="en-US" sz="3600" dirty="0">
                <a:solidFill>
                  <a:schemeClr val="bg1"/>
                </a:solidFill>
                <a:latin typeface="Arial" panose="020B0604020202020204" pitchFamily="34" charset="0"/>
              </a:rPr>
              <a:t>space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synapse</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between two neurons.</a:t>
            </a:r>
          </a:p>
        </p:txBody>
      </p:sp>
      <p:pic>
        <p:nvPicPr>
          <p:cNvPr id="16389" name="Picture 4" descr="~AUT0010">
            <a:extLst>
              <a:ext uri="{FF2B5EF4-FFF2-40B4-BE49-F238E27FC236}">
                <a16:creationId xmlns:a16="http://schemas.microsoft.com/office/drawing/2014/main" id="{DB016E31-FA45-4108-8F5C-9BDF5A3A90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9691" b="7448"/>
          <a:stretch>
            <a:fillRect/>
          </a:stretch>
        </p:blipFill>
        <p:spPr bwMode="auto">
          <a:xfrm>
            <a:off x="2057400" y="2971800"/>
            <a:ext cx="285115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6">
            <a:extLst>
              <a:ext uri="{FF2B5EF4-FFF2-40B4-BE49-F238E27FC236}">
                <a16:creationId xmlns:a16="http://schemas.microsoft.com/office/drawing/2014/main" id="{21ADDBC5-C573-4061-8962-13451EFF620B}"/>
              </a:ext>
            </a:extLst>
          </p:cNvPr>
          <p:cNvSpPr txBox="1">
            <a:spLocks noChangeArrowheads="1"/>
          </p:cNvSpPr>
          <p:nvPr/>
        </p:nvSpPr>
        <p:spPr bwMode="auto">
          <a:xfrm>
            <a:off x="5054265" y="2408764"/>
            <a:ext cx="4495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dirty="0">
                <a:latin typeface="Comic Sans MS" panose="030F0702030302020204" pitchFamily="66" charset="0"/>
              </a:rPr>
              <a:t>Neurotransmitters</a:t>
            </a:r>
            <a:endParaRPr lang="en-US" altLang="en-US" sz="2800" dirty="0">
              <a:latin typeface="Comic Sans MS" panose="030F0702030302020204" pitchFamily="66" charset="0"/>
            </a:endParaRPr>
          </a:p>
        </p:txBody>
      </p:sp>
      <p:sp>
        <p:nvSpPr>
          <p:cNvPr id="16391" name="Rectangle 8">
            <a:extLst>
              <a:ext uri="{FF2B5EF4-FFF2-40B4-BE49-F238E27FC236}">
                <a16:creationId xmlns:a16="http://schemas.microsoft.com/office/drawing/2014/main" id="{E07DB47F-6D15-4451-AD25-18F8A8007974}"/>
              </a:ext>
            </a:extLst>
          </p:cNvPr>
          <p:cNvSpPr>
            <a:spLocks noChangeArrowheads="1"/>
          </p:cNvSpPr>
          <p:nvPr/>
        </p:nvSpPr>
        <p:spPr bwMode="auto">
          <a:xfrm>
            <a:off x="5638800" y="6019800"/>
            <a:ext cx="277018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3600">
                <a:latin typeface="Comic Sans MS" panose="030F0702030302020204" pitchFamily="66" charset="0"/>
              </a:rPr>
              <a:t>Synapse </a:t>
            </a:r>
            <a:r>
              <a:rPr lang="en-US" altLang="en-US" sz="2400">
                <a:latin typeface="Comic Sans MS" panose="030F0702030302020204" pitchFamily="66" charset="0"/>
              </a:rPr>
              <a:t>(gap)</a:t>
            </a:r>
          </a:p>
        </p:txBody>
      </p:sp>
      <p:sp>
        <p:nvSpPr>
          <p:cNvPr id="16392" name="AutoShape 10">
            <a:extLst>
              <a:ext uri="{FF2B5EF4-FFF2-40B4-BE49-F238E27FC236}">
                <a16:creationId xmlns:a16="http://schemas.microsoft.com/office/drawing/2014/main" id="{FA83C07E-AAE0-4B2D-AF45-6B03C4EDD9B2}"/>
              </a:ext>
            </a:extLst>
          </p:cNvPr>
          <p:cNvSpPr>
            <a:spLocks/>
          </p:cNvSpPr>
          <p:nvPr/>
        </p:nvSpPr>
        <p:spPr bwMode="auto">
          <a:xfrm rot="17908140">
            <a:off x="6819900" y="5753100"/>
            <a:ext cx="381000" cy="457200"/>
          </a:xfrm>
          <a:prstGeom prst="leftBrace">
            <a:avLst>
              <a:gd name="adj1" fmla="val 6139"/>
              <a:gd name="adj2" fmla="val 49208"/>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393" name="Line 11">
            <a:extLst>
              <a:ext uri="{FF2B5EF4-FFF2-40B4-BE49-F238E27FC236}">
                <a16:creationId xmlns:a16="http://schemas.microsoft.com/office/drawing/2014/main" id="{F64BBFEE-B42B-403F-8164-F9308634A9A4}"/>
              </a:ext>
            </a:extLst>
          </p:cNvPr>
          <p:cNvSpPr>
            <a:spLocks noChangeShapeType="1"/>
          </p:cNvSpPr>
          <p:nvPr/>
        </p:nvSpPr>
        <p:spPr bwMode="auto">
          <a:xfrm flipH="1">
            <a:off x="7391400" y="3352800"/>
            <a:ext cx="1905000" cy="6096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4" name="Text Box 12">
            <a:extLst>
              <a:ext uri="{FF2B5EF4-FFF2-40B4-BE49-F238E27FC236}">
                <a16:creationId xmlns:a16="http://schemas.microsoft.com/office/drawing/2014/main" id="{2BF7543F-88AB-4BAA-9D8F-73BE588BFBF3}"/>
              </a:ext>
            </a:extLst>
          </p:cNvPr>
          <p:cNvSpPr txBox="1">
            <a:spLocks noChangeArrowheads="1"/>
          </p:cNvSpPr>
          <p:nvPr/>
        </p:nvSpPr>
        <p:spPr bwMode="auto">
          <a:xfrm>
            <a:off x="8382000" y="3733801"/>
            <a:ext cx="2057400" cy="2657475"/>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Arial" panose="020B0604020202020204" pitchFamily="34" charset="0"/>
              </a:rPr>
              <a:t>The message is transferred when</a:t>
            </a:r>
            <a:r>
              <a:rPr lang="en-US" altLang="en-US" sz="2400">
                <a:latin typeface="Comic Sans MS" panose="030F0702030302020204" pitchFamily="66" charset="0"/>
              </a:rPr>
              <a:t> </a:t>
            </a:r>
            <a:r>
              <a:rPr lang="en-US" altLang="en-US" sz="2400" b="1" u="sng">
                <a:solidFill>
                  <a:srgbClr val="660033"/>
                </a:solidFill>
                <a:latin typeface="Comic Sans MS" panose="030F0702030302020204" pitchFamily="66" charset="0"/>
              </a:rPr>
              <a:t>RECEPTORS</a:t>
            </a:r>
            <a:r>
              <a:rPr lang="en-US" altLang="en-US" sz="2400" u="sng">
                <a:solidFill>
                  <a:srgbClr val="EAF73F"/>
                </a:solidFill>
                <a:latin typeface="Comic Sans MS" panose="030F0702030302020204" pitchFamily="66" charset="0"/>
              </a:rPr>
              <a:t> </a:t>
            </a:r>
            <a:r>
              <a:rPr lang="en-US" altLang="en-US" sz="2400">
                <a:latin typeface="Comic Sans MS" panose="030F0702030302020204" pitchFamily="66" charset="0"/>
              </a:rPr>
              <a:t>receive neurotrans-mitters.</a:t>
            </a:r>
          </a:p>
        </p:txBody>
      </p:sp>
      <p:sp>
        <p:nvSpPr>
          <p:cNvPr id="16395" name="Line 13">
            <a:extLst>
              <a:ext uri="{FF2B5EF4-FFF2-40B4-BE49-F238E27FC236}">
                <a16:creationId xmlns:a16="http://schemas.microsoft.com/office/drawing/2014/main" id="{D7A57034-6DBA-47C2-B005-741887A0EC06}"/>
              </a:ext>
            </a:extLst>
          </p:cNvPr>
          <p:cNvSpPr>
            <a:spLocks noChangeShapeType="1"/>
          </p:cNvSpPr>
          <p:nvPr/>
        </p:nvSpPr>
        <p:spPr bwMode="auto">
          <a:xfrm flipH="1" flipV="1">
            <a:off x="8001000" y="5029200"/>
            <a:ext cx="381000" cy="762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Rectangle 14">
            <a:extLst>
              <a:ext uri="{FF2B5EF4-FFF2-40B4-BE49-F238E27FC236}">
                <a16:creationId xmlns:a16="http://schemas.microsoft.com/office/drawing/2014/main" id="{9F805A8B-52C5-46B2-8789-D5D6A9655325}"/>
              </a:ext>
            </a:extLst>
          </p:cNvPr>
          <p:cNvSpPr>
            <a:spLocks noChangeArrowheads="1"/>
          </p:cNvSpPr>
          <p:nvPr/>
        </p:nvSpPr>
        <p:spPr bwMode="auto">
          <a:xfrm>
            <a:off x="9067800" y="2895601"/>
            <a:ext cx="138371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latin typeface="Arial" panose="020B0604020202020204" pitchFamily="34" charset="0"/>
              </a:rPr>
              <a:t>(pink</a:t>
            </a:r>
          </a:p>
          <a:p>
            <a:pPr eaLnBrk="1" hangingPunct="1">
              <a:spcBef>
                <a:spcPct val="0"/>
              </a:spcBef>
              <a:buFontTx/>
              <a:buNone/>
            </a:pPr>
            <a:r>
              <a:rPr lang="en-US" altLang="en-US" sz="2400">
                <a:latin typeface="Arial" panose="020B0604020202020204" pitchFamily="34" charset="0"/>
              </a:rPr>
              <a:t>spheres)</a:t>
            </a:r>
          </a:p>
        </p:txBody>
      </p:sp>
      <p:pic>
        <p:nvPicPr>
          <p:cNvPr id="11279" name="Picture 15">
            <a:extLst>
              <a:ext uri="{FF2B5EF4-FFF2-40B4-BE49-F238E27FC236}">
                <a16:creationId xmlns:a16="http://schemas.microsoft.com/office/drawing/2014/main" id="{73F6B297-D7AB-4274-B515-867C843661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876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0" name="Picture 16">
            <a:extLst>
              <a:ext uri="{FF2B5EF4-FFF2-40B4-BE49-F238E27FC236}">
                <a16:creationId xmlns:a16="http://schemas.microsoft.com/office/drawing/2014/main" id="{581CAF43-CCA8-4508-A2FF-5E95D94E3F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343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1" name="Picture 17">
            <a:extLst>
              <a:ext uri="{FF2B5EF4-FFF2-40B4-BE49-F238E27FC236}">
                <a16:creationId xmlns:a16="http://schemas.microsoft.com/office/drawing/2014/main" id="{3DB08972-F734-49F8-B4C1-EE5AADD14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2" name="Picture 18">
            <a:extLst>
              <a:ext uri="{FF2B5EF4-FFF2-40B4-BE49-F238E27FC236}">
                <a16:creationId xmlns:a16="http://schemas.microsoft.com/office/drawing/2014/main" id="{BAFDF3B1-2FE6-4DF2-BB1A-7FC14541C1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114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3" name="Picture 19">
            <a:extLst>
              <a:ext uri="{FF2B5EF4-FFF2-40B4-BE49-F238E27FC236}">
                <a16:creationId xmlns:a16="http://schemas.microsoft.com/office/drawing/2014/main" id="{ED3B22BF-2F31-40E0-84B4-17C4BB050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267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4" name="Picture 20">
            <a:extLst>
              <a:ext uri="{FF2B5EF4-FFF2-40B4-BE49-F238E27FC236}">
                <a16:creationId xmlns:a16="http://schemas.microsoft.com/office/drawing/2014/main" id="{A9494E50-8BF6-41F8-A294-0F14E5A139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40386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5" name="Picture 21">
            <a:extLst>
              <a:ext uri="{FF2B5EF4-FFF2-40B4-BE49-F238E27FC236}">
                <a16:creationId xmlns:a16="http://schemas.microsoft.com/office/drawing/2014/main" id="{775D4753-695F-4715-8E2A-D3D73ECB6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4" name="Picture 22">
            <a:extLst>
              <a:ext uri="{FF2B5EF4-FFF2-40B4-BE49-F238E27FC236}">
                <a16:creationId xmlns:a16="http://schemas.microsoft.com/office/drawing/2014/main" id="{E216C5F1-057E-4F89-AA63-E2DC63589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7" name="Picture 23">
            <a:extLst>
              <a:ext uri="{FF2B5EF4-FFF2-40B4-BE49-F238E27FC236}">
                <a16:creationId xmlns:a16="http://schemas.microsoft.com/office/drawing/2014/main" id="{8B0C462E-8409-42A9-A2D6-1E5C44C62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92" name="Group 28">
            <a:extLst>
              <a:ext uri="{FF2B5EF4-FFF2-40B4-BE49-F238E27FC236}">
                <a16:creationId xmlns:a16="http://schemas.microsoft.com/office/drawing/2014/main" id="{23FFB3F1-DE31-4F47-B77B-846E4DEA962A}"/>
              </a:ext>
            </a:extLst>
          </p:cNvPr>
          <p:cNvGrpSpPr>
            <a:grpSpLocks/>
          </p:cNvGrpSpPr>
          <p:nvPr/>
        </p:nvGrpSpPr>
        <p:grpSpPr bwMode="auto">
          <a:xfrm>
            <a:off x="7772400" y="5715000"/>
            <a:ext cx="609600" cy="609600"/>
            <a:chOff x="3936" y="3600"/>
            <a:chExt cx="384" cy="384"/>
          </a:xfrm>
        </p:grpSpPr>
        <p:sp>
          <p:nvSpPr>
            <p:cNvPr id="16419" name="Line 25">
              <a:extLst>
                <a:ext uri="{FF2B5EF4-FFF2-40B4-BE49-F238E27FC236}">
                  <a16:creationId xmlns:a16="http://schemas.microsoft.com/office/drawing/2014/main" id="{549F02F4-82E5-41B9-808C-8D8A43EED8A4}"/>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0" name="Line 26">
              <a:extLst>
                <a:ext uri="{FF2B5EF4-FFF2-40B4-BE49-F238E27FC236}">
                  <a16:creationId xmlns:a16="http://schemas.microsoft.com/office/drawing/2014/main" id="{6E1F9DE0-FD6D-413E-B5D5-31545A8B8132}"/>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1" name="Line 27">
              <a:extLst>
                <a:ext uri="{FF2B5EF4-FFF2-40B4-BE49-F238E27FC236}">
                  <a16:creationId xmlns:a16="http://schemas.microsoft.com/office/drawing/2014/main" id="{A99038FE-E066-4F4A-92E7-8C8098CB1EB7}"/>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3" name="Group 29">
            <a:extLst>
              <a:ext uri="{FF2B5EF4-FFF2-40B4-BE49-F238E27FC236}">
                <a16:creationId xmlns:a16="http://schemas.microsoft.com/office/drawing/2014/main" id="{32A88180-EAD3-425A-B55C-A73CEC99EA7E}"/>
              </a:ext>
            </a:extLst>
          </p:cNvPr>
          <p:cNvGrpSpPr>
            <a:grpSpLocks/>
          </p:cNvGrpSpPr>
          <p:nvPr/>
        </p:nvGrpSpPr>
        <p:grpSpPr bwMode="auto">
          <a:xfrm rot="19384567">
            <a:off x="7924800" y="3962400"/>
            <a:ext cx="609600" cy="609600"/>
            <a:chOff x="3936" y="3600"/>
            <a:chExt cx="384" cy="384"/>
          </a:xfrm>
        </p:grpSpPr>
        <p:sp>
          <p:nvSpPr>
            <p:cNvPr id="16416" name="Line 30">
              <a:extLst>
                <a:ext uri="{FF2B5EF4-FFF2-40B4-BE49-F238E27FC236}">
                  <a16:creationId xmlns:a16="http://schemas.microsoft.com/office/drawing/2014/main" id="{F1312C0C-E51C-4D77-A1AE-7D39EA7EEA7B}"/>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7" name="Line 31">
              <a:extLst>
                <a:ext uri="{FF2B5EF4-FFF2-40B4-BE49-F238E27FC236}">
                  <a16:creationId xmlns:a16="http://schemas.microsoft.com/office/drawing/2014/main" id="{26B03659-60C4-4148-B6E3-59CA114D56C5}"/>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8" name="Line 32">
              <a:extLst>
                <a:ext uri="{FF2B5EF4-FFF2-40B4-BE49-F238E27FC236}">
                  <a16:creationId xmlns:a16="http://schemas.microsoft.com/office/drawing/2014/main" id="{E02EE734-F65E-479C-8B9D-0868FE2B286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7" name="Group 33">
            <a:extLst>
              <a:ext uri="{FF2B5EF4-FFF2-40B4-BE49-F238E27FC236}">
                <a16:creationId xmlns:a16="http://schemas.microsoft.com/office/drawing/2014/main" id="{5F27BA85-198D-4CAB-A9C8-5FCDE0814D5A}"/>
              </a:ext>
            </a:extLst>
          </p:cNvPr>
          <p:cNvGrpSpPr>
            <a:grpSpLocks/>
          </p:cNvGrpSpPr>
          <p:nvPr/>
        </p:nvGrpSpPr>
        <p:grpSpPr bwMode="auto">
          <a:xfrm rot="19074617">
            <a:off x="8001000" y="4724400"/>
            <a:ext cx="609600" cy="609600"/>
            <a:chOff x="3936" y="3600"/>
            <a:chExt cx="384" cy="384"/>
          </a:xfrm>
        </p:grpSpPr>
        <p:sp>
          <p:nvSpPr>
            <p:cNvPr id="16413" name="Line 34">
              <a:extLst>
                <a:ext uri="{FF2B5EF4-FFF2-40B4-BE49-F238E27FC236}">
                  <a16:creationId xmlns:a16="http://schemas.microsoft.com/office/drawing/2014/main" id="{BBD847C2-1006-4316-AAB6-AD724DC5BBE2}"/>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4" name="Line 35">
              <a:extLst>
                <a:ext uri="{FF2B5EF4-FFF2-40B4-BE49-F238E27FC236}">
                  <a16:creationId xmlns:a16="http://schemas.microsoft.com/office/drawing/2014/main" id="{B3BA0312-A539-468C-87AD-7E97AE34CD33}"/>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5" name="Line 36">
              <a:extLst>
                <a:ext uri="{FF2B5EF4-FFF2-40B4-BE49-F238E27FC236}">
                  <a16:creationId xmlns:a16="http://schemas.microsoft.com/office/drawing/2014/main" id="{B4924CCF-EDC9-412D-BAFD-AAA7AA61A33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301" name="Group 37">
            <a:extLst>
              <a:ext uri="{FF2B5EF4-FFF2-40B4-BE49-F238E27FC236}">
                <a16:creationId xmlns:a16="http://schemas.microsoft.com/office/drawing/2014/main" id="{18D20E3D-C123-4E4F-ABD7-D35774A46007}"/>
              </a:ext>
            </a:extLst>
          </p:cNvPr>
          <p:cNvGrpSpPr>
            <a:grpSpLocks/>
          </p:cNvGrpSpPr>
          <p:nvPr/>
        </p:nvGrpSpPr>
        <p:grpSpPr bwMode="auto">
          <a:xfrm rot="17890644">
            <a:off x="7543800" y="3200400"/>
            <a:ext cx="609600" cy="609600"/>
            <a:chOff x="3936" y="3600"/>
            <a:chExt cx="384" cy="384"/>
          </a:xfrm>
        </p:grpSpPr>
        <p:sp>
          <p:nvSpPr>
            <p:cNvPr id="16410" name="Line 38">
              <a:extLst>
                <a:ext uri="{FF2B5EF4-FFF2-40B4-BE49-F238E27FC236}">
                  <a16:creationId xmlns:a16="http://schemas.microsoft.com/office/drawing/2014/main" id="{624FFB94-114B-49F6-AA8D-84E9D54792CD}"/>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1" name="Line 39">
              <a:extLst>
                <a:ext uri="{FF2B5EF4-FFF2-40B4-BE49-F238E27FC236}">
                  <a16:creationId xmlns:a16="http://schemas.microsoft.com/office/drawing/2014/main" id="{19ED6DFF-F09C-4FA7-B7F6-D5296362EFF4}"/>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2" name="Line 40">
              <a:extLst>
                <a:ext uri="{FF2B5EF4-FFF2-40B4-BE49-F238E27FC236}">
                  <a16:creationId xmlns:a16="http://schemas.microsoft.com/office/drawing/2014/main" id="{BAF66156-5565-4098-BB26-E16732E8D470}"/>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par>
                                <p:cTn id="11" presetID="0" presetClass="path" presetSubtype="0" repeatCount="indefinite" accel="50000" decel="50000" fill="hold" nodeType="withEffect">
                                  <p:stCondLst>
                                    <p:cond delay="0"/>
                                  </p:stCondLst>
                                  <p:endCondLst>
                                    <p:cond evt="onNext" delay="0">
                                      <p:tgtEl>
                                        <p:sldTgt/>
                                      </p:tgtEl>
                                    </p:cond>
                                  </p:endCondLst>
                                  <p:childTnLst>
                                    <p:animMotion origin="layout" path="M 0.00069 -0.00948 C 0.02673 -0.01087 0.03541 -0.01133 0.05625 -0.01595 C 0.06007 -0.02081 0.0585 -0.01873 0.06111 -0.0222 " pathEditMode="relative" rAng="0" ptsTypes="ffA">
                                      <p:cBhvr>
                                        <p:cTn id="12" dur="2000" fill="hold"/>
                                        <p:tgtEl>
                                          <p:spTgt spid="11280"/>
                                        </p:tgtEl>
                                        <p:attrNameLst>
                                          <p:attrName>ppt_x</p:attrName>
                                          <p:attrName>ppt_y</p:attrName>
                                        </p:attrNameLst>
                                      </p:cBhvr>
                                      <p:rCtr x="3021" y="-647"/>
                                    </p:animMotion>
                                  </p:childTnLst>
                                </p:cTn>
                              </p:par>
                              <p:par>
                                <p:cTn id="13" presetID="0" presetClass="path" presetSubtype="0" repeatCount="indefinite" accel="50000" decel="50000" fill="hold" nodeType="withEffect">
                                  <p:stCondLst>
                                    <p:cond delay="0"/>
                                  </p:stCondLst>
                                  <p:endCondLst>
                                    <p:cond evt="onNext" delay="0">
                                      <p:tgtEl>
                                        <p:sldTgt/>
                                      </p:tgtEl>
                                    </p:cond>
                                  </p:endCondLst>
                                  <p:childTnLst>
                                    <p:animMotion origin="layout" path="M 4.44444E-6 -4.62428E-6 C 0.00746 -0.00971 0.00989 -0.01294 0.01579 -0.04531 C 0.01701 -0.0793 0.01649 -0.06474 0.01736 -0.08878 " pathEditMode="relative" rAng="0" ptsTypes="ffA">
                                      <p:cBhvr>
                                        <p:cTn id="14" dur="2000" fill="hold"/>
                                        <p:tgtEl>
                                          <p:spTgt spid="11282"/>
                                        </p:tgtEl>
                                        <p:attrNameLst>
                                          <p:attrName>ppt_x</p:attrName>
                                          <p:attrName>ppt_y</p:attrName>
                                        </p:attrNameLst>
                                      </p:cBhvr>
                                      <p:rCtr x="868" y="-4439"/>
                                    </p:animMotion>
                                  </p:childTnLst>
                                </p:cTn>
                              </p:par>
                              <p:par>
                                <p:cTn id="15" presetID="0" presetClass="path" presetSubtype="0" repeatCount="indefinite" accel="50000" decel="50000" fill="hold" nodeType="withEffect">
                                  <p:stCondLst>
                                    <p:cond delay="500"/>
                                  </p:stCondLst>
                                  <p:endCondLst>
                                    <p:cond evt="onNext" delay="0">
                                      <p:tgtEl>
                                        <p:sldTgt/>
                                      </p:tgtEl>
                                    </p:cond>
                                  </p:endCondLst>
                                  <p:childTnLst>
                                    <p:animMotion origin="layout" path="M -6.66667E-6 -7.57225E-6 C 0.02534 -7.57225E-6 0.05086 -7.57225E-6 0.07621 -7.57225E-6 " pathEditMode="relative" ptsTypes="fA">
                                      <p:cBhvr>
                                        <p:cTn id="16" dur="2000" fill="hold"/>
                                        <p:tgtEl>
                                          <p:spTgt spid="11279"/>
                                        </p:tgtEl>
                                        <p:attrNameLst>
                                          <p:attrName>ppt_x</p:attrName>
                                          <p:attrName>ppt_y</p:attrName>
                                        </p:attrNameLst>
                                      </p:cBhvr>
                                    </p:animMotion>
                                  </p:childTnLst>
                                </p:cTn>
                              </p:par>
                              <p:par>
                                <p:cTn id="17"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81503E-6 C 0.0217 0.00948 0.02899 0.01272 0.04635 0.04509 C 0.04948 0.07885 0.04826 0.06451 0.05069 0.08879 " pathEditMode="relative" rAng="0" ptsTypes="ffA">
                                      <p:cBhvr>
                                        <p:cTn id="18" dur="2000" fill="hold"/>
                                        <p:tgtEl>
                                          <p:spTgt spid="11281"/>
                                        </p:tgtEl>
                                        <p:attrNameLst>
                                          <p:attrName>ppt_x</p:attrName>
                                          <p:attrName>ppt_y</p:attrName>
                                        </p:attrNameLst>
                                      </p:cBhvr>
                                      <p:rCtr x="2535" y="4439"/>
                                    </p:animMotion>
                                  </p:childTnLst>
                                </p:cTn>
                              </p:par>
                              <p:par>
                                <p:cTn id="19" presetID="0" presetClass="path" presetSubtype="0" repeatCount="indefinite" accel="50000" decel="50000" fill="hold" nodeType="withEffect">
                                  <p:stCondLst>
                                    <p:cond delay="1000"/>
                                  </p:stCondLst>
                                  <p:endCondLst>
                                    <p:cond evt="onNext" delay="0">
                                      <p:tgtEl>
                                        <p:sldTgt/>
                                      </p:tgtEl>
                                    </p:cond>
                                  </p:endCondLst>
                                  <p:childTnLst>
                                    <p:animMotion origin="layout" path="M 4.44444E-6 -1.15607E-6 C 0.0217 -0.00509 0.02899 -0.00647 0.04652 -0.02289 C 0.04965 -0.03977 0.04843 -0.03237 0.05069 -0.04439 " pathEditMode="relative" rAng="0" ptsTypes="ffA">
                                      <p:cBhvr>
                                        <p:cTn id="20" dur="2000" fill="hold"/>
                                        <p:tgtEl>
                                          <p:spTgt spid="11283"/>
                                        </p:tgtEl>
                                        <p:attrNameLst>
                                          <p:attrName>ppt_x</p:attrName>
                                          <p:attrName>ppt_y</p:attrName>
                                        </p:attrNameLst>
                                      </p:cBhvr>
                                      <p:rCtr x="2535" y="-2220"/>
                                    </p:animMotion>
                                  </p:childTnLst>
                                </p:cTn>
                              </p:par>
                              <p:par>
                                <p:cTn id="21"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64162E-6 C 0.01771 -0.01018 0.02379 -0.01295 0.0382 -0.04578 C 0.0408 -0.07954 0.03976 -0.06474 0.04167 -0.08879 " pathEditMode="relative" rAng="0" ptsTypes="ffA">
                                      <p:cBhvr>
                                        <p:cTn id="22" dur="2000" fill="hold"/>
                                        <p:tgtEl>
                                          <p:spTgt spid="11284"/>
                                        </p:tgtEl>
                                        <p:attrNameLst>
                                          <p:attrName>ppt_x</p:attrName>
                                          <p:attrName>ppt_y</p:attrName>
                                        </p:attrNameLst>
                                      </p:cBhvr>
                                      <p:rCtr x="2083" y="-4439"/>
                                    </p:animMotion>
                                  </p:childTnLst>
                                </p:cTn>
                              </p:par>
                              <p:par>
                                <p:cTn id="23" presetID="0" presetClass="path" presetSubtype="0" repeatCount="indefinite" accel="50000" decel="50000" fill="hold" nodeType="withEffect">
                                  <p:stCondLst>
                                    <p:cond delay="1000"/>
                                  </p:stCondLst>
                                  <p:endCondLst>
                                    <p:cond evt="onNext" delay="0">
                                      <p:tgtEl>
                                        <p:sldTgt/>
                                      </p:tgtEl>
                                    </p:cond>
                                  </p:endCondLst>
                                  <p:childTnLst>
                                    <p:animMotion origin="layout" path="M -0.00764 -3.81503E-6 C 0.01771 -3.81503E-6 0.04323 -3.81503E-6 0.06858 -3.81503E-6 " pathEditMode="relative" rAng="0" ptsTypes="fA">
                                      <p:cBhvr>
                                        <p:cTn id="24" dur="2000" fill="hold"/>
                                        <p:tgtEl>
                                          <p:spTgt spid="11285"/>
                                        </p:tgtEl>
                                        <p:attrNameLst>
                                          <p:attrName>ppt_x</p:attrName>
                                          <p:attrName>ppt_y</p:attrName>
                                        </p:attrNameLst>
                                      </p:cBhvr>
                                      <p:rCtr x="3802" y="0"/>
                                    </p:animMotion>
                                  </p:childTnLst>
                                </p:cTn>
                              </p:par>
                              <p:par>
                                <p:cTn id="25" presetID="0" presetClass="path" presetSubtype="0" repeatCount="indefinite" accel="50000" decel="50000" fill="hold" nodeType="withEffect">
                                  <p:stCondLst>
                                    <p:cond delay="1000"/>
                                  </p:stCondLst>
                                  <p:endCondLst>
                                    <p:cond evt="onNext" delay="0">
                                      <p:tgtEl>
                                        <p:sldTgt/>
                                      </p:tgtEl>
                                    </p:cond>
                                  </p:endCondLst>
                                  <p:childTnLst>
                                    <p:animMotion origin="layout" path="M -2.22222E-6 -2.08092E-6 C 0.01806 0.00879 0.02413 0.01133 0.03872 0.04 C 0.04132 0.0696 0.04045 0.05665 0.04236 0.07769 " pathEditMode="relative" rAng="0" ptsTypes="ffA">
                                      <p:cBhvr>
                                        <p:cTn id="26" dur="2000" fill="hold"/>
                                        <p:tgtEl>
                                          <p:spTgt spid="11287"/>
                                        </p:tgtEl>
                                        <p:attrNameLst>
                                          <p:attrName>ppt_x</p:attrName>
                                          <p:attrName>ppt_y</p:attrName>
                                        </p:attrNameLst>
                                      </p:cBhvr>
                                      <p:rCtr x="2118" y="3884"/>
                                    </p:animMotion>
                                  </p:childTnLst>
                                </p:cTn>
                              </p:par>
                              <p:par>
                                <p:cTn id="27" presetID="26" presetClass="emph" presetSubtype="0" repeatCount="indefinite" fill="hold" nodeType="withEffect">
                                  <p:stCondLst>
                                    <p:cond delay="1000"/>
                                  </p:stCondLst>
                                  <p:endCondLst>
                                    <p:cond evt="onNext" delay="0">
                                      <p:tgtEl>
                                        <p:sldTgt/>
                                      </p:tgtEl>
                                    </p:cond>
                                  </p:endCondLst>
                                  <p:childTnLst>
                                    <p:animEffect transition="out" filter="fade">
                                      <p:cBhvr>
                                        <p:cTn id="28" dur="500" tmFilter="0, 0; .2, .5; .8, .5; 1, 0"/>
                                        <p:tgtEl>
                                          <p:spTgt spid="11292"/>
                                        </p:tgtEl>
                                      </p:cBhvr>
                                    </p:animEffect>
                                    <p:animScale>
                                      <p:cBhvr>
                                        <p:cTn id="29" dur="250" autoRev="1" fill="hold"/>
                                        <p:tgtEl>
                                          <p:spTgt spid="11292"/>
                                        </p:tgtEl>
                                      </p:cBhvr>
                                      <p:by x="105000" y="105000"/>
                                    </p:animScale>
                                  </p:childTnLst>
                                </p:cTn>
                              </p:par>
                              <p:par>
                                <p:cTn id="30" presetID="26" presetClass="emph" presetSubtype="0" repeatCount="indefinite" fill="hold" nodeType="withEffect">
                                  <p:stCondLst>
                                    <p:cond delay="1000"/>
                                  </p:stCondLst>
                                  <p:endCondLst>
                                    <p:cond evt="onNext" delay="0">
                                      <p:tgtEl>
                                        <p:sldTgt/>
                                      </p:tgtEl>
                                    </p:cond>
                                  </p:endCondLst>
                                  <p:childTnLst>
                                    <p:animEffect transition="out" filter="fade">
                                      <p:cBhvr>
                                        <p:cTn id="31" dur="500" tmFilter="0, 0; .2, .5; .8, .5; 1, 0"/>
                                        <p:tgtEl>
                                          <p:spTgt spid="11293"/>
                                        </p:tgtEl>
                                      </p:cBhvr>
                                    </p:animEffect>
                                    <p:animScale>
                                      <p:cBhvr>
                                        <p:cTn id="32" dur="250" autoRev="1" fill="hold"/>
                                        <p:tgtEl>
                                          <p:spTgt spid="11293"/>
                                        </p:tgtEl>
                                      </p:cBhvr>
                                      <p:by x="105000" y="105000"/>
                                    </p:animScale>
                                  </p:childTnLst>
                                </p:cTn>
                              </p:par>
                              <p:par>
                                <p:cTn id="33" presetID="26" presetClass="emph" presetSubtype="0" repeatCount="indefinite" fill="hold" nodeType="withEffect">
                                  <p:stCondLst>
                                    <p:cond delay="1000"/>
                                  </p:stCondLst>
                                  <p:endCondLst>
                                    <p:cond evt="onNext" delay="0">
                                      <p:tgtEl>
                                        <p:sldTgt/>
                                      </p:tgtEl>
                                    </p:cond>
                                  </p:endCondLst>
                                  <p:childTnLst>
                                    <p:animEffect transition="out" filter="fade">
                                      <p:cBhvr>
                                        <p:cTn id="34" dur="500" tmFilter="0, 0; .2, .5; .8, .5; 1, 0"/>
                                        <p:tgtEl>
                                          <p:spTgt spid="11297"/>
                                        </p:tgtEl>
                                      </p:cBhvr>
                                    </p:animEffect>
                                    <p:animScale>
                                      <p:cBhvr>
                                        <p:cTn id="35" dur="250" autoRev="1" fill="hold"/>
                                        <p:tgtEl>
                                          <p:spTgt spid="11297"/>
                                        </p:tgtEl>
                                      </p:cBhvr>
                                      <p:by x="105000" y="105000"/>
                                    </p:animScale>
                                  </p:childTnLst>
                                </p:cTn>
                              </p:par>
                              <p:par>
                                <p:cTn id="36" presetID="26" presetClass="emph" presetSubtype="0" repeatCount="indefinite" fill="hold" nodeType="withEffect">
                                  <p:stCondLst>
                                    <p:cond delay="1000"/>
                                  </p:stCondLst>
                                  <p:endCondLst>
                                    <p:cond evt="onNext" delay="0">
                                      <p:tgtEl>
                                        <p:sldTgt/>
                                      </p:tgtEl>
                                    </p:cond>
                                  </p:endCondLst>
                                  <p:childTnLst>
                                    <p:animEffect transition="out" filter="fade">
                                      <p:cBhvr>
                                        <p:cTn id="37" dur="500" tmFilter="0, 0; .2, .5; .8, .5; 1, 0"/>
                                        <p:tgtEl>
                                          <p:spTgt spid="11301"/>
                                        </p:tgtEl>
                                      </p:cBhvr>
                                    </p:animEffect>
                                    <p:animScale>
                                      <p:cBhvr>
                                        <p:cTn id="38" dur="250" autoRev="1" fill="hold"/>
                                        <p:tgtEl>
                                          <p:spTgt spid="1130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1029">
            <a:extLst>
              <a:ext uri="{FF2B5EF4-FFF2-40B4-BE49-F238E27FC236}">
                <a16:creationId xmlns:a16="http://schemas.microsoft.com/office/drawing/2014/main" id="{8D0E969D-EF96-444F-AA93-4EEDA6DF1ED9}"/>
              </a:ext>
            </a:extLst>
          </p:cNvPr>
          <p:cNvSpPr txBox="1">
            <a:spLocks noChangeArrowheads="1"/>
          </p:cNvSpPr>
          <p:nvPr/>
        </p:nvSpPr>
        <p:spPr bwMode="auto">
          <a:xfrm>
            <a:off x="2057400" y="1295401"/>
            <a:ext cx="22098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4000">
                <a:solidFill>
                  <a:srgbClr val="00FFFF"/>
                </a:solidFill>
                <a:latin typeface="Comic Sans MS" panose="030F0702030302020204" pitchFamily="66" charset="0"/>
              </a:rPr>
              <a:t>Sensory Neuron</a:t>
            </a:r>
          </a:p>
        </p:txBody>
      </p:sp>
      <p:sp>
        <p:nvSpPr>
          <p:cNvPr id="6150" name="Text Box 1030">
            <a:extLst>
              <a:ext uri="{FF2B5EF4-FFF2-40B4-BE49-F238E27FC236}">
                <a16:creationId xmlns:a16="http://schemas.microsoft.com/office/drawing/2014/main" id="{C751A1CA-D17C-44DD-B89D-20578C02E49C}"/>
              </a:ext>
            </a:extLst>
          </p:cNvPr>
          <p:cNvSpPr txBox="1">
            <a:spLocks noChangeArrowheads="1"/>
          </p:cNvSpPr>
          <p:nvPr/>
        </p:nvSpPr>
        <p:spPr bwMode="auto">
          <a:xfrm>
            <a:off x="1676400" y="3657601"/>
            <a:ext cx="3200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4000">
                <a:solidFill>
                  <a:srgbClr val="00FFFF"/>
                </a:solidFill>
                <a:latin typeface="Comic Sans MS" panose="030F0702030302020204" pitchFamily="66" charset="0"/>
              </a:rPr>
              <a:t>Interneuron</a:t>
            </a:r>
          </a:p>
        </p:txBody>
      </p:sp>
      <p:sp>
        <p:nvSpPr>
          <p:cNvPr id="6151" name="AutoShape 1031">
            <a:extLst>
              <a:ext uri="{FF2B5EF4-FFF2-40B4-BE49-F238E27FC236}">
                <a16:creationId xmlns:a16="http://schemas.microsoft.com/office/drawing/2014/main" id="{30F52193-4AC2-40F6-98B1-10CC26CFB5BC}"/>
              </a:ext>
            </a:extLst>
          </p:cNvPr>
          <p:cNvSpPr>
            <a:spLocks noChangeArrowheads="1"/>
          </p:cNvSpPr>
          <p:nvPr/>
        </p:nvSpPr>
        <p:spPr bwMode="auto">
          <a:xfrm>
            <a:off x="2743200" y="27432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2" name="AutoShape 1032">
            <a:extLst>
              <a:ext uri="{FF2B5EF4-FFF2-40B4-BE49-F238E27FC236}">
                <a16:creationId xmlns:a16="http://schemas.microsoft.com/office/drawing/2014/main" id="{3AEB9686-57D5-47A5-A682-F69C680CFA05}"/>
              </a:ext>
            </a:extLst>
          </p:cNvPr>
          <p:cNvSpPr>
            <a:spLocks noChangeArrowheads="1"/>
          </p:cNvSpPr>
          <p:nvPr/>
        </p:nvSpPr>
        <p:spPr bwMode="auto">
          <a:xfrm>
            <a:off x="2743200" y="44196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3" name="Text Box 1033">
            <a:extLst>
              <a:ext uri="{FF2B5EF4-FFF2-40B4-BE49-F238E27FC236}">
                <a16:creationId xmlns:a16="http://schemas.microsoft.com/office/drawing/2014/main" id="{11EFCDCF-919E-4E41-8E26-2B659C747DFD}"/>
              </a:ext>
            </a:extLst>
          </p:cNvPr>
          <p:cNvSpPr txBox="1">
            <a:spLocks noChangeArrowheads="1"/>
          </p:cNvSpPr>
          <p:nvPr/>
        </p:nvSpPr>
        <p:spPr bwMode="auto">
          <a:xfrm>
            <a:off x="2057400" y="5486401"/>
            <a:ext cx="2133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3600" b="1">
                <a:solidFill>
                  <a:srgbClr val="00FFFF"/>
                </a:solidFill>
                <a:latin typeface="Comic Sans MS" panose="030F0702030302020204" pitchFamily="66" charset="0"/>
              </a:rPr>
              <a:t>Motor Neuron</a:t>
            </a:r>
          </a:p>
        </p:txBody>
      </p:sp>
      <p:pic>
        <p:nvPicPr>
          <p:cNvPr id="18439" name="Picture 7">
            <a:extLst>
              <a:ext uri="{FF2B5EF4-FFF2-40B4-BE49-F238E27FC236}">
                <a16:creationId xmlns:a16="http://schemas.microsoft.com/office/drawing/2014/main" id="{DE4895E3-C28B-467A-9FDB-3FC3B7CB0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295400"/>
            <a:ext cx="5181600" cy="517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WordArt 8">
            <a:extLst>
              <a:ext uri="{FF2B5EF4-FFF2-40B4-BE49-F238E27FC236}">
                <a16:creationId xmlns:a16="http://schemas.microsoft.com/office/drawing/2014/main" id="{22C9FDC3-16A4-4509-80D7-E2A3DCEEB40A}"/>
              </a:ext>
            </a:extLst>
          </p:cNvPr>
          <p:cNvSpPr>
            <a:spLocks noChangeArrowheads="1" noChangeShapeType="1" noTextEdit="1"/>
          </p:cNvSpPr>
          <p:nvPr/>
        </p:nvSpPr>
        <p:spPr bwMode="auto">
          <a:xfrm>
            <a:off x="3200400" y="228600"/>
            <a:ext cx="5638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3200" kern="10">
                <a:ln w="9525">
                  <a:round/>
                  <a:headEnd/>
                  <a:tailEnd/>
                </a:ln>
                <a:gradFill rotWithShape="1">
                  <a:gsLst>
                    <a:gs pos="0">
                      <a:srgbClr val="CC99FF"/>
                    </a:gs>
                    <a:gs pos="100000">
                      <a:srgbClr val="00FFFF"/>
                    </a:gs>
                  </a:gsLst>
                  <a:lin ang="5400000" scaled="1"/>
                </a:gradFill>
                <a:latin typeface="Arial Black" panose="020B0A04020102020204" pitchFamily="34" charset="0"/>
              </a:rPr>
              <a:t>Types of Neurons</a:t>
            </a:r>
          </a:p>
        </p:txBody>
      </p:sp>
      <p:sp>
        <p:nvSpPr>
          <p:cNvPr id="4106" name="Text Box 10">
            <a:extLst>
              <a:ext uri="{FF2B5EF4-FFF2-40B4-BE49-F238E27FC236}">
                <a16:creationId xmlns:a16="http://schemas.microsoft.com/office/drawing/2014/main" id="{C39445DE-4DA7-456D-88CA-0FC783BF59F4}"/>
              </a:ext>
            </a:extLst>
          </p:cNvPr>
          <p:cNvSpPr txBox="1">
            <a:spLocks noChangeArrowheads="1"/>
          </p:cNvSpPr>
          <p:nvPr/>
        </p:nvSpPr>
        <p:spPr bwMode="auto">
          <a:xfrm>
            <a:off x="5257800" y="5562600"/>
            <a:ext cx="2209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Sensory Neuron</a:t>
            </a:r>
          </a:p>
        </p:txBody>
      </p:sp>
      <p:sp>
        <p:nvSpPr>
          <p:cNvPr id="4107" name="Text Box 11">
            <a:extLst>
              <a:ext uri="{FF2B5EF4-FFF2-40B4-BE49-F238E27FC236}">
                <a16:creationId xmlns:a16="http://schemas.microsoft.com/office/drawing/2014/main" id="{E5BB617C-3000-455F-ACFA-B5103A11ECA9}"/>
              </a:ext>
            </a:extLst>
          </p:cNvPr>
          <p:cNvSpPr txBox="1">
            <a:spLocks noChangeArrowheads="1"/>
          </p:cNvSpPr>
          <p:nvPr/>
        </p:nvSpPr>
        <p:spPr bwMode="auto">
          <a:xfrm>
            <a:off x="6019800" y="1295400"/>
            <a:ext cx="2209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Comic Sans MS" panose="030F0702030302020204" pitchFamily="66" charset="0"/>
              </a:rPr>
              <a:t>Interneuron</a:t>
            </a:r>
          </a:p>
        </p:txBody>
      </p:sp>
      <p:sp>
        <p:nvSpPr>
          <p:cNvPr id="4108" name="Text Box 12">
            <a:extLst>
              <a:ext uri="{FF2B5EF4-FFF2-40B4-BE49-F238E27FC236}">
                <a16:creationId xmlns:a16="http://schemas.microsoft.com/office/drawing/2014/main" id="{94A54351-5B76-4982-A1B0-C6877820BDA6}"/>
              </a:ext>
            </a:extLst>
          </p:cNvPr>
          <p:cNvSpPr txBox="1">
            <a:spLocks noChangeArrowheads="1"/>
          </p:cNvSpPr>
          <p:nvPr/>
        </p:nvSpPr>
        <p:spPr bwMode="auto">
          <a:xfrm>
            <a:off x="8305800" y="3505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Motor Neuron</a:t>
            </a:r>
          </a:p>
        </p:txBody>
      </p:sp>
      <p:sp>
        <p:nvSpPr>
          <p:cNvPr id="4109" name="Text Box 13">
            <a:extLst>
              <a:ext uri="{FF2B5EF4-FFF2-40B4-BE49-F238E27FC236}">
                <a16:creationId xmlns:a16="http://schemas.microsoft.com/office/drawing/2014/main" id="{BF30CD5F-120E-4F11-A6D3-FEEF3CD009FE}"/>
              </a:ext>
            </a:extLst>
          </p:cNvPr>
          <p:cNvSpPr txBox="1">
            <a:spLocks noChangeArrowheads="1"/>
          </p:cNvSpPr>
          <p:nvPr/>
        </p:nvSpPr>
        <p:spPr bwMode="auto">
          <a:xfrm>
            <a:off x="7924800" y="5410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Muscle Contracts</a:t>
            </a:r>
          </a:p>
        </p:txBody>
      </p:sp>
      <p:sp>
        <p:nvSpPr>
          <p:cNvPr id="4110" name="AutoShape 14">
            <a:extLst>
              <a:ext uri="{FF2B5EF4-FFF2-40B4-BE49-F238E27FC236}">
                <a16:creationId xmlns:a16="http://schemas.microsoft.com/office/drawing/2014/main" id="{339756D9-6852-4332-86DA-917472BDE650}"/>
              </a:ext>
            </a:extLst>
          </p:cNvPr>
          <p:cNvSpPr>
            <a:spLocks noChangeArrowheads="1"/>
          </p:cNvSpPr>
          <p:nvPr/>
        </p:nvSpPr>
        <p:spPr bwMode="auto">
          <a:xfrm rot="15708847">
            <a:off x="5029200" y="5943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1" name="Text Box 15">
            <a:extLst>
              <a:ext uri="{FF2B5EF4-FFF2-40B4-BE49-F238E27FC236}">
                <a16:creationId xmlns:a16="http://schemas.microsoft.com/office/drawing/2014/main" id="{51FB7640-6384-407C-A4B4-25809D8BD059}"/>
              </a:ext>
            </a:extLst>
          </p:cNvPr>
          <p:cNvSpPr txBox="1">
            <a:spLocks noChangeArrowheads="1"/>
          </p:cNvSpPr>
          <p:nvPr/>
        </p:nvSpPr>
        <p:spPr bwMode="auto">
          <a:xfrm>
            <a:off x="5410200" y="19812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4" name="AutoShape 18">
            <a:extLst>
              <a:ext uri="{FF2B5EF4-FFF2-40B4-BE49-F238E27FC236}">
                <a16:creationId xmlns:a16="http://schemas.microsoft.com/office/drawing/2014/main" id="{286B3764-BF2A-4098-88AD-9BE2983C816A}"/>
              </a:ext>
            </a:extLst>
          </p:cNvPr>
          <p:cNvSpPr>
            <a:spLocks noChangeArrowheads="1"/>
          </p:cNvSpPr>
          <p:nvPr/>
        </p:nvSpPr>
        <p:spPr bwMode="auto">
          <a:xfrm rot="15708847" flipH="1">
            <a:off x="6656388" y="17256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5" name="Text Box 19">
            <a:extLst>
              <a:ext uri="{FF2B5EF4-FFF2-40B4-BE49-F238E27FC236}">
                <a16:creationId xmlns:a16="http://schemas.microsoft.com/office/drawing/2014/main" id="{5F7B309E-A40C-4176-BC97-0DB959827574}"/>
              </a:ext>
            </a:extLst>
          </p:cNvPr>
          <p:cNvSpPr txBox="1">
            <a:spLocks noChangeArrowheads="1"/>
          </p:cNvSpPr>
          <p:nvPr/>
        </p:nvSpPr>
        <p:spPr bwMode="auto">
          <a:xfrm>
            <a:off x="7162800" y="1371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6" name="AutoShape 20">
            <a:extLst>
              <a:ext uri="{FF2B5EF4-FFF2-40B4-BE49-F238E27FC236}">
                <a16:creationId xmlns:a16="http://schemas.microsoft.com/office/drawing/2014/main" id="{1CE249FE-505A-4C9B-BCFF-A939DD721540}"/>
              </a:ext>
            </a:extLst>
          </p:cNvPr>
          <p:cNvSpPr>
            <a:spLocks noChangeArrowheads="1"/>
          </p:cNvSpPr>
          <p:nvPr/>
        </p:nvSpPr>
        <p:spPr bwMode="auto">
          <a:xfrm rot="19459502" flipH="1">
            <a:off x="8485189" y="16494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7" name="Text Box 21">
            <a:extLst>
              <a:ext uri="{FF2B5EF4-FFF2-40B4-BE49-F238E27FC236}">
                <a16:creationId xmlns:a16="http://schemas.microsoft.com/office/drawing/2014/main" id="{D2532223-C926-4055-98E5-B90AEE7E8A9E}"/>
              </a:ext>
            </a:extLst>
          </p:cNvPr>
          <p:cNvSpPr txBox="1">
            <a:spLocks noChangeArrowheads="1"/>
          </p:cNvSpPr>
          <p:nvPr/>
        </p:nvSpPr>
        <p:spPr bwMode="auto">
          <a:xfrm>
            <a:off x="7086600" y="4800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5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5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5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0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10"/>
                                        </p:tgtEl>
                                        <p:attrNameLst>
                                          <p:attrName>style.visibility</p:attrName>
                                        </p:attrNameLst>
                                      </p:cBhvr>
                                      <p:to>
                                        <p:strVal val="visible"/>
                                      </p:to>
                                    </p:set>
                                  </p:childTnLst>
                                </p:cTn>
                              </p:par>
                            </p:childTnLst>
                          </p:cTn>
                        </p:par>
                        <p:par>
                          <p:cTn id="39" fill="hold" nodeType="afterGroup">
                            <p:stCondLst>
                              <p:cond delay="0"/>
                            </p:stCondLst>
                            <p:childTnLst>
                              <p:par>
                                <p:cTn id="40" presetID="0" presetClass="path" presetSubtype="0" accel="50000" decel="50000" fill="hold" grpId="1" nodeType="afterEffect">
                                  <p:stCondLst>
                                    <p:cond delay="0"/>
                                  </p:stCondLst>
                                  <p:childTnLst>
                                    <p:animMotion origin="layout" path="M -3.05556E-6 1.7341E-6 C 0.00035 -0.00162 0.00243 -0.01619 0.0033 -0.01688 C 0.00608 -0.01942 0.01285 -0.02104 0.01285 -0.02104 C 0.01337 -0.02312 0.01354 -0.02543 0.01441 -0.02728 C 0.0151 -0.02913 0.01684 -0.02983 0.01753 -0.03168 C 0.01892 -0.03561 0.02066 -0.04439 0.02066 -0.04439 C 0.02274 -0.06451 0.02431 -0.06659 0.03507 -0.08023 C 0.03628 -0.08648 0.03524 -0.09411 0.03819 -0.09919 C 0.04219 -0.1059 0.04705 -0.10752 0.05243 -0.10983 C 0.05347 -0.11399 0.05434 -0.11838 0.05556 -0.12254 C 0.05608 -0.12463 0.05677 -0.12671 0.05729 -0.12879 C 0.05833 -0.13295 0.06042 -0.1415 0.06042 -0.1415 C 0.06181 -0.16162 0.06076 -0.16694 0.07465 -0.17318 C 0.07795 -0.18659 0.07778 -0.18543 0.0842 -0.19445 C 0.08594 -0.20139 0.08872 -0.20671 0.09062 -0.21341 C 0.09115 -0.23098 0.09097 -0.24879 0.09219 -0.26636 C 0.09271 -0.27468 0.09618 -0.28023 0.09844 -0.2874 C 0.09965 -0.29156 0.10174 -0.30012 0.10174 -0.30012 C 0.10903 -0.36994 0.10799 -0.44116 0.10799 -0.51145 " pathEditMode="relative" ptsTypes="ffffffffffffffffffA">
                                      <p:cBhvr>
                                        <p:cTn id="41" dur="2000" fill="hold"/>
                                        <p:tgtEl>
                                          <p:spTgt spid="4110"/>
                                        </p:tgtEl>
                                        <p:attrNameLst>
                                          <p:attrName>ppt_x</p:attrName>
                                          <p:attrName>ppt_y</p:attrName>
                                        </p:attrNameLst>
                                      </p:cBhvr>
                                    </p:animMotion>
                                  </p:childTnLst>
                                  <p:subTnLst>
                                    <p:set>
                                      <p:cBhvr override="childStyle">
                                        <p:cTn dur="1" fill="hold" display="0" masterRel="sameClick" afterEffect="1">
                                          <p:stCondLst>
                                            <p:cond evt="end" delay="0">
                                              <p:tn val="40"/>
                                            </p:cond>
                                          </p:stCondLst>
                                        </p:cTn>
                                        <p:tgtEl>
                                          <p:spTgt spid="4110"/>
                                        </p:tgtEl>
                                        <p:attrNameLst>
                                          <p:attrName>style.visibility</p:attrName>
                                        </p:attrNameLst>
                                      </p:cBhvr>
                                      <p:to>
                                        <p:strVal val="hidden"/>
                                      </p:to>
                                    </p:set>
                                  </p:subTnLst>
                                </p:cTn>
                              </p:par>
                            </p:childTnLst>
                          </p:cTn>
                        </p:par>
                        <p:par>
                          <p:cTn id="42" fill="hold" nodeType="afterGroup">
                            <p:stCondLst>
                              <p:cond delay="2000"/>
                            </p:stCondLst>
                            <p:childTnLst>
                              <p:par>
                                <p:cTn id="43" presetID="1" presetClass="entr" presetSubtype="0" fill="hold" grpId="0" nodeType="afterEffect">
                                  <p:stCondLst>
                                    <p:cond delay="0"/>
                                  </p:stCondLst>
                                  <p:childTnLst>
                                    <p:set>
                                      <p:cBhvr>
                                        <p:cTn id="44" dur="1" fill="hold">
                                          <p:stCondLst>
                                            <p:cond delay="0"/>
                                          </p:stCondLst>
                                        </p:cTn>
                                        <p:tgtEl>
                                          <p:spTgt spid="4111">
                                            <p:txEl>
                                              <p:pRg st="0" end="0"/>
                                            </p:txEl>
                                          </p:spTgt>
                                        </p:tgtEl>
                                        <p:attrNameLst>
                                          <p:attrName>style.visibility</p:attrName>
                                        </p:attrNameLst>
                                      </p:cBhvr>
                                      <p:to>
                                        <p:strVal val="visible"/>
                                      </p:to>
                                    </p:set>
                                  </p:childTnLst>
                                </p:cTn>
                              </p:par>
                            </p:childTnLst>
                          </p:cTn>
                        </p:par>
                        <p:par>
                          <p:cTn id="45" fill="hold" nodeType="afterGroup">
                            <p:stCondLst>
                              <p:cond delay="2000"/>
                            </p:stCondLst>
                            <p:childTnLst>
                              <p:par>
                                <p:cTn id="46" presetID="26" presetClass="emph" presetSubtype="0" fill="hold" nodeType="afterEffect">
                                  <p:stCondLst>
                                    <p:cond delay="0"/>
                                  </p:stCondLst>
                                  <p:childTnLst>
                                    <p:animEffect transition="out" filter="fade">
                                      <p:cBhvr>
                                        <p:cTn id="47" dur="500" tmFilter="0, 0; .2, .5; .8, .5; 1, 0"/>
                                        <p:tgtEl>
                                          <p:spTgt spid="4111">
                                            <p:txEl>
                                              <p:pRg st="0" end="0"/>
                                            </p:txEl>
                                          </p:spTgt>
                                        </p:tgtEl>
                                      </p:cBhvr>
                                    </p:animEffect>
                                    <p:animScale>
                                      <p:cBhvr>
                                        <p:cTn id="48" dur="250" autoRev="1" fill="hold"/>
                                        <p:tgtEl>
                                          <p:spTgt spid="4111">
                                            <p:txEl>
                                              <p:pRg st="0" end="0"/>
                                            </p:txEl>
                                          </p:spTgt>
                                        </p:tgtEl>
                                      </p:cBhvr>
                                      <p:by x="105000" y="105000"/>
                                    </p:animScale>
                                  </p:childTnLst>
                                  <p:subTnLst>
                                    <p:set>
                                      <p:cBhvr override="childStyle">
                                        <p:cTn dur="1" fill="hold" display="0" masterRel="sameClick" afterEffect="1">
                                          <p:stCondLst>
                                            <p:cond evt="end" delay="0">
                                              <p:tn val="46"/>
                                            </p:cond>
                                          </p:stCondLst>
                                        </p:cTn>
                                        <p:tgtEl>
                                          <p:spTgt spid="4111">
                                            <p:txEl>
                                              <p:pRg st="0" end="0"/>
                                            </p:txEl>
                                          </p:spTgt>
                                        </p:tgtEl>
                                        <p:attrNameLst>
                                          <p:attrName>style.visibility</p:attrName>
                                        </p:attrNameLst>
                                      </p:cBhvr>
                                      <p:to>
                                        <p:strVal val="hidden"/>
                                      </p:to>
                                    </p:set>
                                  </p:subTnLst>
                                </p:cTn>
                              </p:par>
                            </p:childTnLst>
                          </p:cTn>
                        </p:par>
                        <p:par>
                          <p:cTn id="49" fill="hold" nodeType="afterGroup">
                            <p:stCondLst>
                              <p:cond delay="2500"/>
                            </p:stCondLst>
                            <p:childTnLst>
                              <p:par>
                                <p:cTn id="50" presetID="1" presetClass="entr" presetSubtype="0" fill="hold" grpId="0" nodeType="afterEffect">
                                  <p:stCondLst>
                                    <p:cond delay="0"/>
                                  </p:stCondLst>
                                  <p:childTnLst>
                                    <p:set>
                                      <p:cBhvr>
                                        <p:cTn id="51" dur="1" fill="hold">
                                          <p:stCondLst>
                                            <p:cond delay="0"/>
                                          </p:stCondLst>
                                        </p:cTn>
                                        <p:tgtEl>
                                          <p:spTgt spid="4114"/>
                                        </p:tgtEl>
                                        <p:attrNameLst>
                                          <p:attrName>style.visibility</p:attrName>
                                        </p:attrNameLst>
                                      </p:cBhvr>
                                      <p:to>
                                        <p:strVal val="visible"/>
                                      </p:to>
                                    </p:set>
                                  </p:childTnLst>
                                </p:cTn>
                              </p:par>
                            </p:childTnLst>
                          </p:cTn>
                        </p:par>
                        <p:par>
                          <p:cTn id="52" fill="hold" nodeType="afterGroup">
                            <p:stCondLst>
                              <p:cond delay="2500"/>
                            </p:stCondLst>
                            <p:childTnLst>
                              <p:par>
                                <p:cTn id="53" presetID="0" presetClass="path" presetSubtype="0" accel="50000" decel="50000" fill="hold" grpId="1" nodeType="afterEffect">
                                  <p:stCondLst>
                                    <p:cond delay="0"/>
                                  </p:stCondLst>
                                  <p:childTnLst>
                                    <p:animMotion origin="layout" path="M 0 -4.91329E-6 C 0.00017 -0.00023 0.00226 -0.00115 0.00313 -0.00115 C 0.00573 -0.00138 0.01215 -0.00138 0.01215 -0.00115 C 0.01267 -0.00161 0.01285 -0.00184 0.01372 -0.00184 C 0.01441 -0.00208 0.01597 -0.00208 0.01667 -0.00208 C 0.01806 -0.00254 0.01962 -0.003 0.01962 -0.00277 C 0.0217 -0.00439 0.02309 -0.00439 0.03333 -0.00531 C 0.03455 -0.00578 0.03351 -0.00624 0.03646 -0.00647 C 0.04028 -0.00693 0.04479 -0.00716 0.05 -0.00716 C 0.05104 -0.00763 0.05191 -0.00786 0.05295 -0.00809 C 0.05347 -0.00832 0.05417 -0.00832 0.05469 -0.00855 C 0.05573 -0.00878 0.05764 -0.00924 0.05764 -0.00901 C 0.05903 -0.01063 0.05799 -0.01109 0.07118 -0.01132 C 0.07431 -0.01225 0.07431 -0.01202 0.08038 -0.01271 C 0.08194 -0.01317 0.08472 -0.01364 0.08646 -0.0141 C 0.08698 -0.01526 0.08681 -0.01641 0.08802 -0.01734 C 0.08854 -0.01803 0.09184 -0.01826 0.09392 -0.01895 C 0.09514 -0.01919 0.09705 -0.01965 0.09705 -0.01942 C 0.10417 -0.02427 0.10313 -0.0289 0.10313 -0.03329 " pathEditMode="relative" rAng="0" ptsTypes="ffffffffffffffffffA">
                                      <p:cBhvr>
                                        <p:cTn id="54" dur="2000" fill="hold"/>
                                        <p:tgtEl>
                                          <p:spTgt spid="4114"/>
                                        </p:tgtEl>
                                        <p:attrNameLst>
                                          <p:attrName>ppt_x</p:attrName>
                                          <p:attrName>ppt_y</p:attrName>
                                        </p:attrNameLst>
                                      </p:cBhvr>
                                      <p:rCtr x="5208" y="-1665"/>
                                    </p:animMotion>
                                  </p:childTnLst>
                                  <p:subTnLst>
                                    <p:set>
                                      <p:cBhvr override="childStyle">
                                        <p:cTn dur="1" fill="hold" display="0" masterRel="sameClick" afterEffect="1">
                                          <p:stCondLst>
                                            <p:cond evt="end" delay="0">
                                              <p:tn val="53"/>
                                            </p:cond>
                                          </p:stCondLst>
                                        </p:cTn>
                                        <p:tgtEl>
                                          <p:spTgt spid="4114"/>
                                        </p:tgtEl>
                                        <p:attrNameLst>
                                          <p:attrName>style.visibility</p:attrName>
                                        </p:attrNameLst>
                                      </p:cBhvr>
                                      <p:to>
                                        <p:strVal val="hidden"/>
                                      </p:to>
                                    </p:set>
                                  </p:subTnLst>
                                </p:cTn>
                              </p:par>
                            </p:childTnLst>
                          </p:cTn>
                        </p:par>
                        <p:par>
                          <p:cTn id="55" fill="hold" nodeType="afterGroup">
                            <p:stCondLst>
                              <p:cond delay="4500"/>
                            </p:stCondLst>
                            <p:childTnLst>
                              <p:par>
                                <p:cTn id="56" presetID="1" presetClass="entr" presetSubtype="0" fill="hold" grpId="0" nodeType="afterEffect">
                                  <p:stCondLst>
                                    <p:cond delay="0"/>
                                  </p:stCondLst>
                                  <p:childTnLst>
                                    <p:set>
                                      <p:cBhvr>
                                        <p:cTn id="57" dur="1" fill="hold">
                                          <p:stCondLst>
                                            <p:cond delay="0"/>
                                          </p:stCondLst>
                                        </p:cTn>
                                        <p:tgtEl>
                                          <p:spTgt spid="4115">
                                            <p:txEl>
                                              <p:pRg st="0" end="0"/>
                                            </p:txEl>
                                          </p:spTgt>
                                        </p:tgtEl>
                                        <p:attrNameLst>
                                          <p:attrName>style.visibility</p:attrName>
                                        </p:attrNameLst>
                                      </p:cBhvr>
                                      <p:to>
                                        <p:strVal val="visible"/>
                                      </p:to>
                                    </p:set>
                                  </p:childTnLst>
                                </p:cTn>
                              </p:par>
                            </p:childTnLst>
                          </p:cTn>
                        </p:par>
                        <p:par>
                          <p:cTn id="58" fill="hold" nodeType="afterGroup">
                            <p:stCondLst>
                              <p:cond delay="4500"/>
                            </p:stCondLst>
                            <p:childTnLst>
                              <p:par>
                                <p:cTn id="59" presetID="26" presetClass="emph" presetSubtype="0" fill="hold" nodeType="afterEffect">
                                  <p:stCondLst>
                                    <p:cond delay="0"/>
                                  </p:stCondLst>
                                  <p:childTnLst>
                                    <p:animEffect transition="out" filter="fade">
                                      <p:cBhvr>
                                        <p:cTn id="60" dur="500" tmFilter="0, 0; .2, .5; .8, .5; 1, 0"/>
                                        <p:tgtEl>
                                          <p:spTgt spid="4115">
                                            <p:txEl>
                                              <p:pRg st="0" end="0"/>
                                            </p:txEl>
                                          </p:spTgt>
                                        </p:tgtEl>
                                      </p:cBhvr>
                                    </p:animEffect>
                                    <p:animScale>
                                      <p:cBhvr>
                                        <p:cTn id="61" dur="250" autoRev="1" fill="hold"/>
                                        <p:tgtEl>
                                          <p:spTgt spid="4115">
                                            <p:txEl>
                                              <p:pRg st="0" end="0"/>
                                            </p:txEl>
                                          </p:spTgt>
                                        </p:tgtEl>
                                      </p:cBhvr>
                                      <p:by x="105000" y="105000"/>
                                    </p:animScale>
                                  </p:childTnLst>
                                  <p:subTnLst>
                                    <p:set>
                                      <p:cBhvr override="childStyle">
                                        <p:cTn dur="1" fill="hold" display="0" masterRel="sameClick" afterEffect="1">
                                          <p:stCondLst>
                                            <p:cond evt="end" delay="0">
                                              <p:tn val="59"/>
                                            </p:cond>
                                          </p:stCondLst>
                                        </p:cTn>
                                        <p:tgtEl>
                                          <p:spTgt spid="4115">
                                            <p:txEl>
                                              <p:pRg st="0" end="0"/>
                                            </p:txEl>
                                          </p:spTgt>
                                        </p:tgtEl>
                                        <p:attrNameLst>
                                          <p:attrName>style.visibility</p:attrName>
                                        </p:attrNameLst>
                                      </p:cBhvr>
                                      <p:to>
                                        <p:strVal val="hidden"/>
                                      </p:to>
                                    </p:set>
                                  </p:subTnLst>
                                </p:cTn>
                              </p:par>
                            </p:childTnLst>
                          </p:cTn>
                        </p:par>
                        <p:par>
                          <p:cTn id="62" fill="hold" nodeType="afterGroup">
                            <p:stCondLst>
                              <p:cond delay="5000"/>
                            </p:stCondLst>
                            <p:childTnLst>
                              <p:par>
                                <p:cTn id="63" presetID="1" presetClass="entr" presetSubtype="0" fill="hold" grpId="0" nodeType="afterEffect">
                                  <p:stCondLst>
                                    <p:cond delay="0"/>
                                  </p:stCondLst>
                                  <p:childTnLst>
                                    <p:set>
                                      <p:cBhvr>
                                        <p:cTn id="64" dur="1" fill="hold">
                                          <p:stCondLst>
                                            <p:cond delay="0"/>
                                          </p:stCondLst>
                                        </p:cTn>
                                        <p:tgtEl>
                                          <p:spTgt spid="4116"/>
                                        </p:tgtEl>
                                        <p:attrNameLst>
                                          <p:attrName>style.visibility</p:attrName>
                                        </p:attrNameLst>
                                      </p:cBhvr>
                                      <p:to>
                                        <p:strVal val="visible"/>
                                      </p:to>
                                    </p:set>
                                  </p:childTnLst>
                                </p:cTn>
                              </p:par>
                            </p:childTnLst>
                          </p:cTn>
                        </p:par>
                        <p:par>
                          <p:cTn id="65" fill="hold" nodeType="afterGroup">
                            <p:stCondLst>
                              <p:cond delay="5000"/>
                            </p:stCondLst>
                            <p:childTnLst>
                              <p:par>
                                <p:cTn id="66" presetID="0" presetClass="path" presetSubtype="0" accel="50000" decel="50000" fill="hold" grpId="1" nodeType="afterEffect">
                                  <p:stCondLst>
                                    <p:cond delay="0"/>
                                  </p:stCondLst>
                                  <p:childTnLst>
                                    <p:animMotion origin="layout" path="M 0.00087 -0.03908 C 0.0007 -0.03584 0.00052 -0.02243 0.00052 -0.0222 C 0.00035 -0.01919 -0.00017 -0.01919 -0.00017 -0.02243 C -0.00017 -0.01572 -0.00017 -0.01249 -0.00035 -0.01249 C -0.00035 -0.00902 -0.00052 -0.00902 -0.00052 -0.00879 C -0.00069 -0.00231 -0.00069 0.00439 -0.00069 0.00092 C -0.00087 0.02451 -0.00104 0.02451 -0.00191 0.03792 C -0.00191 0.04462 -0.00191 0.05133 -0.00208 0.05457 C -0.00243 0.06127 -0.00278 0.06474 -0.00312 0.06474 C -0.0033 0.07144 -0.0033 0.07468 -0.0033 0.07815 C -0.00347 0.08139 -0.00347 0.08162 -0.00347 0.08485 C -0.00364 0.08809 -0.00382 0.0948 -0.00382 0.09156 C -0.00382 0.11491 -0.00382 0.12162 -0.00486 0.12509 C -0.00503 0.1385 -0.00503 0.13503 -0.00555 0.1452 C -0.00555 0.15191 -0.0059 0.15861 -0.00607 0.16532 C -0.00607 0.18196 -0.00607 0.19884 -0.00607 0.21202 C -0.00607 0.2222 -0.00642 0.22543 -0.0066 0.23561 C -0.0066 0.23884 -0.00677 0.24555 -0.00677 0.24231 C -0.00729 0.3126 -0.00729 0.37965 -0.00729 0.44347 " pathEditMode="relative" rAng="0" ptsTypes="ffffffffffffffffffA">
                                      <p:cBhvr>
                                        <p:cTn id="67" dur="2000" fill="hold"/>
                                        <p:tgtEl>
                                          <p:spTgt spid="4116"/>
                                        </p:tgtEl>
                                        <p:attrNameLst>
                                          <p:attrName>ppt_x</p:attrName>
                                          <p:attrName>ppt_y</p:attrName>
                                        </p:attrNameLst>
                                      </p:cBhvr>
                                      <p:rCtr x="-417" y="24116"/>
                                    </p:animMotion>
                                  </p:childTnLst>
                                  <p:subTnLst>
                                    <p:set>
                                      <p:cBhvr override="childStyle">
                                        <p:cTn dur="1" fill="hold" display="0" masterRel="sameClick" afterEffect="1">
                                          <p:stCondLst>
                                            <p:cond evt="end" delay="0">
                                              <p:tn val="66"/>
                                            </p:cond>
                                          </p:stCondLst>
                                        </p:cTn>
                                        <p:tgtEl>
                                          <p:spTgt spid="4116"/>
                                        </p:tgtEl>
                                        <p:attrNameLst>
                                          <p:attrName>style.visibility</p:attrName>
                                        </p:attrNameLst>
                                      </p:cBhvr>
                                      <p:to>
                                        <p:strVal val="hidden"/>
                                      </p:to>
                                    </p:set>
                                  </p:subTnLst>
                                </p:cTn>
                              </p:par>
                            </p:childTnLst>
                          </p:cTn>
                        </p:par>
                        <p:par>
                          <p:cTn id="68" fill="hold" nodeType="afterGroup">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4117">
                                            <p:txEl>
                                              <p:pRg st="0" end="0"/>
                                            </p:txEl>
                                          </p:spTgt>
                                        </p:tgtEl>
                                        <p:attrNameLst>
                                          <p:attrName>style.visibility</p:attrName>
                                        </p:attrNameLst>
                                      </p:cBhvr>
                                      <p:to>
                                        <p:strVal val="visible"/>
                                      </p:to>
                                    </p:set>
                                  </p:childTnLst>
                                </p:cTn>
                              </p:par>
                            </p:childTnLst>
                          </p:cTn>
                        </p:par>
                        <p:par>
                          <p:cTn id="71" fill="hold" nodeType="afterGroup">
                            <p:stCondLst>
                              <p:cond delay="7000"/>
                            </p:stCondLst>
                            <p:childTnLst>
                              <p:par>
                                <p:cTn id="72" presetID="26" presetClass="emph" presetSubtype="0" fill="hold" nodeType="afterEffect">
                                  <p:stCondLst>
                                    <p:cond delay="0"/>
                                  </p:stCondLst>
                                  <p:childTnLst>
                                    <p:animEffect transition="out" filter="fade">
                                      <p:cBhvr>
                                        <p:cTn id="73" dur="500" tmFilter="0, 0; .2, .5; .8, .5; 1, 0"/>
                                        <p:tgtEl>
                                          <p:spTgt spid="4117">
                                            <p:txEl>
                                              <p:pRg st="0" end="0"/>
                                            </p:txEl>
                                          </p:spTgt>
                                        </p:tgtEl>
                                      </p:cBhvr>
                                    </p:animEffect>
                                    <p:animScale>
                                      <p:cBhvr>
                                        <p:cTn id="74" dur="250" autoRev="1" fill="hold"/>
                                        <p:tgtEl>
                                          <p:spTgt spid="4117">
                                            <p:txEl>
                                              <p:pRg st="0" end="0"/>
                                            </p:txEl>
                                          </p:spTgt>
                                        </p:tgtEl>
                                      </p:cBhvr>
                                      <p:by x="105000" y="105000"/>
                                    </p:animScale>
                                  </p:childTnLst>
                                  <p:subTnLst>
                                    <p:set>
                                      <p:cBhvr override="childStyle">
                                        <p:cTn dur="1" fill="hold" display="0" masterRel="sameClick" afterEffect="1">
                                          <p:stCondLst>
                                            <p:cond evt="end" delay="0">
                                              <p:tn val="72"/>
                                            </p:cond>
                                          </p:stCondLst>
                                        </p:cTn>
                                        <p:tgtEl>
                                          <p:spTgt spid="4117">
                                            <p:txEl>
                                              <p:pRg st="0" end="0"/>
                                            </p:txEl>
                                          </p:spTgt>
                                        </p:tgtEl>
                                        <p:attrNameLst>
                                          <p:attrName>style.visibility</p:attrName>
                                        </p:attrNameLst>
                                      </p:cBhvr>
                                      <p:to>
                                        <p:strVal val="hidden"/>
                                      </p:to>
                                    </p:set>
                                  </p:subTnLst>
                                </p:cTn>
                              </p:par>
                            </p:childTnLst>
                          </p:cTn>
                        </p:par>
                        <p:par>
                          <p:cTn id="75" fill="hold" nodeType="afterGroup">
                            <p:stCondLst>
                              <p:cond delay="7500"/>
                            </p:stCondLst>
                            <p:childTnLst>
                              <p:par>
                                <p:cTn id="76" presetID="1" presetClass="entr" presetSubtype="0" fill="hold" grpId="0" nodeType="afterEffect">
                                  <p:stCondLst>
                                    <p:cond delay="0"/>
                                  </p:stCondLst>
                                  <p:iterate type="lt">
                                    <p:tmAbs val="0"/>
                                  </p:iterate>
                                  <p:childTnLst>
                                    <p:set>
                                      <p:cBhvr>
                                        <p:cTn id="77" dur="1" fill="hold">
                                          <p:stCondLst>
                                            <p:cond delay="0"/>
                                          </p:stCondLst>
                                        </p:cTn>
                                        <p:tgtEl>
                                          <p:spTgt spid="4109">
                                            <p:txEl>
                                              <p:pRg st="0" end="0"/>
                                            </p:txEl>
                                          </p:spTgt>
                                        </p:tgtEl>
                                        <p:attrNameLst>
                                          <p:attrName>style.visibility</p:attrName>
                                        </p:attrNameLst>
                                      </p:cBhvr>
                                      <p:to>
                                        <p:strVal val="visible"/>
                                      </p:to>
                                    </p:set>
                                  </p:childTnLst>
                                </p:cTn>
                              </p:par>
                            </p:childTnLst>
                          </p:cTn>
                        </p:par>
                        <p:par>
                          <p:cTn id="78" fill="hold" nodeType="afterGroup">
                            <p:stCondLst>
                              <p:cond delay="7500"/>
                            </p:stCondLst>
                            <p:childTnLst>
                              <p:par>
                                <p:cTn id="79" presetID="36" presetClass="emph" presetSubtype="0" fill="hold" nodeType="afterEffect">
                                  <p:stCondLst>
                                    <p:cond delay="0"/>
                                  </p:stCondLst>
                                  <p:iterate type="lt">
                                    <p:tmPct val="10000"/>
                                  </p:iterate>
                                  <p:childTnLst>
                                    <p:animScale>
                                      <p:cBhvr>
                                        <p:cTn id="80" dur="250" autoRev="1" fill="hold">
                                          <p:stCondLst>
                                            <p:cond delay="0"/>
                                          </p:stCondLst>
                                        </p:cTn>
                                        <p:tgtEl>
                                          <p:spTgt spid="4109">
                                            <p:txEl>
                                              <p:pRg st="0" end="0"/>
                                            </p:txEl>
                                          </p:spTgt>
                                        </p:tgtEl>
                                      </p:cBhvr>
                                      <p:to x="80000" y="100000"/>
                                    </p:animScale>
                                    <p:anim by="(#ppt_w*0.10)" calcmode="lin" valueType="num">
                                      <p:cBhvr>
                                        <p:cTn id="81" dur="250" autoRev="1" fill="hold">
                                          <p:stCondLst>
                                            <p:cond delay="0"/>
                                          </p:stCondLst>
                                        </p:cTn>
                                        <p:tgtEl>
                                          <p:spTgt spid="4109">
                                            <p:txEl>
                                              <p:pRg st="0" end="0"/>
                                            </p:txEl>
                                          </p:spTgt>
                                        </p:tgtEl>
                                        <p:attrNameLst>
                                          <p:attrName>ppt_x</p:attrName>
                                        </p:attrNameLst>
                                      </p:cBhvr>
                                    </p:anim>
                                    <p:anim by="(-#ppt_w*0.10)" calcmode="lin" valueType="num">
                                      <p:cBhvr>
                                        <p:cTn id="82" dur="250" autoRev="1" fill="hold">
                                          <p:stCondLst>
                                            <p:cond delay="0"/>
                                          </p:stCondLst>
                                        </p:cTn>
                                        <p:tgtEl>
                                          <p:spTgt spid="4109">
                                            <p:txEl>
                                              <p:pRg st="0" end="0"/>
                                            </p:txEl>
                                          </p:spTgt>
                                        </p:tgtEl>
                                        <p:attrNameLst>
                                          <p:attrName>ppt_y</p:attrName>
                                        </p:attrNameLst>
                                      </p:cBhvr>
                                    </p:anim>
                                    <p:animRot by="-480000">
                                      <p:cBhvr>
                                        <p:cTn id="83" dur="250" autoRev="1" fill="hold">
                                          <p:stCondLst>
                                            <p:cond delay="0"/>
                                          </p:stCondLst>
                                        </p:cTn>
                                        <p:tgtEl>
                                          <p:spTgt spid="4109">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P spid="6150" grpId="0"/>
      <p:bldP spid="6151" grpId="0" animBg="1"/>
      <p:bldP spid="6152" grpId="0" animBg="1"/>
      <p:bldP spid="6153" grpId="0"/>
      <p:bldP spid="4106" grpId="0"/>
      <p:bldP spid="4107" grpId="0"/>
      <p:bldP spid="4108" grpId="0"/>
      <p:bldP spid="4109" grpId="0" build="allAtOnce"/>
      <p:bldP spid="4110" grpId="0" animBg="1"/>
      <p:bldP spid="4110" grpId="1" animBg="1"/>
      <p:bldP spid="4111" grpId="0" build="allAtOnce"/>
      <p:bldP spid="4114" grpId="0" animBg="1"/>
      <p:bldP spid="4114" grpId="1" animBg="1"/>
      <p:bldP spid="4115" grpId="0" build="allAtOnce"/>
      <p:bldP spid="4116" grpId="0" animBg="1"/>
      <p:bldP spid="4116" grpId="1" animBg="1"/>
      <p:bldP spid="4117" grpId="0" build="allAtOnce"/>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6" descr="~AUT0014">
            <a:extLst>
              <a:ext uri="{FF2B5EF4-FFF2-40B4-BE49-F238E27FC236}">
                <a16:creationId xmlns:a16="http://schemas.microsoft.com/office/drawing/2014/main" id="{BBB43239-A13F-4E9B-81A4-118C3144E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19" b="4747"/>
          <a:stretch>
            <a:fillRect/>
          </a:stretch>
        </p:blipFill>
        <p:spPr bwMode="auto">
          <a:xfrm>
            <a:off x="806853" y="3559151"/>
            <a:ext cx="3302666" cy="14344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2" name="Picture 5" descr="neurons">
            <a:extLst>
              <a:ext uri="{FF2B5EF4-FFF2-40B4-BE49-F238E27FC236}">
                <a16:creationId xmlns:a16="http://schemas.microsoft.com/office/drawing/2014/main" id="{6A55EC5A-A5C7-4D6A-A933-294241F666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3580" y="1284132"/>
            <a:ext cx="2790845" cy="20931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3" name="Text Box 7">
            <a:extLst>
              <a:ext uri="{FF2B5EF4-FFF2-40B4-BE49-F238E27FC236}">
                <a16:creationId xmlns:a16="http://schemas.microsoft.com/office/drawing/2014/main" id="{70BD68CE-2110-4B30-B855-A18E7B2F7271}"/>
              </a:ext>
            </a:extLst>
          </p:cNvPr>
          <p:cNvSpPr txBox="1">
            <a:spLocks noChangeArrowheads="1"/>
          </p:cNvSpPr>
          <p:nvPr/>
        </p:nvSpPr>
        <p:spPr bwMode="auto">
          <a:xfrm>
            <a:off x="7532710" y="1822448"/>
            <a:ext cx="3872576" cy="3663951"/>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t">
            <a:normAutofit/>
          </a:bodyPr>
          <a:lstStyle/>
          <a:p>
            <a:pPr>
              <a:spcBef>
                <a:spcPct val="20000"/>
              </a:spcBef>
              <a:spcAft>
                <a:spcPts val="600"/>
              </a:spcAft>
              <a:buClr>
                <a:schemeClr val="tx1"/>
              </a:buClr>
              <a:buSzPct val="80000"/>
              <a:buFont typeface="Wingdings 3" panose="05040102010807070707" pitchFamily="18" charset="2"/>
              <a:buChar char=""/>
              <a:defRPr/>
            </a:pPr>
            <a:r>
              <a:rPr lang="en-US" altLang="en-US" sz="2800" b="1" dirty="0"/>
              <a:t>Interneuron</a:t>
            </a:r>
            <a:r>
              <a:rPr lang="en-US" altLang="en-US" sz="2800" dirty="0"/>
              <a:t> </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processes impulses in brain and spinal cord</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 connect sensory and motor neurons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extLst>
              <p:ext uri="{D42A27DB-BD31-4B8C-83A1-F6EECF244321}">
                <p14:modId xmlns:p14="http://schemas.microsoft.com/office/powerpoint/2010/main" val="164527266"/>
              </p:ext>
            </p:extLst>
          </p:nvPr>
        </p:nvGraphicFramePr>
        <p:xfrm>
          <a:off x="131428" y="971255"/>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D356220-5950-4B7D-A2B5-149BFC86A454}"/>
              </a:ext>
            </a:extLst>
          </p:cNvPr>
          <p:cNvSpPr>
            <a:spLocks noGrp="1" noChangeArrowheads="1"/>
          </p:cNvSpPr>
          <p:nvPr>
            <p:ph type="title"/>
          </p:nvPr>
        </p:nvSpPr>
        <p:spPr/>
        <p:txBody>
          <a:bodyPr/>
          <a:lstStyle/>
          <a:p>
            <a:pPr eaLnBrk="1" hangingPunct="1"/>
            <a:r>
              <a:rPr lang="en-GB" altLang="en-US"/>
              <a:t>Structure of the skeleton</a:t>
            </a:r>
          </a:p>
        </p:txBody>
      </p:sp>
      <p:sp>
        <p:nvSpPr>
          <p:cNvPr id="25603" name="Rectangle 3">
            <a:extLst>
              <a:ext uri="{FF2B5EF4-FFF2-40B4-BE49-F238E27FC236}">
                <a16:creationId xmlns:a16="http://schemas.microsoft.com/office/drawing/2014/main" id="{143214A8-DFCA-4E49-A0BC-E4593B956928}"/>
              </a:ext>
            </a:extLst>
          </p:cNvPr>
          <p:cNvSpPr>
            <a:spLocks noGrp="1" noChangeArrowheads="1"/>
          </p:cNvSpPr>
          <p:nvPr>
            <p:ph type="body" idx="1"/>
          </p:nvPr>
        </p:nvSpPr>
        <p:spPr/>
        <p:txBody>
          <a:bodyPr/>
          <a:lstStyle/>
          <a:p>
            <a:pPr eaLnBrk="1" hangingPunct="1"/>
            <a:r>
              <a:rPr lang="en-GB" altLang="en-US" dirty="0"/>
              <a:t>Two sections:</a:t>
            </a:r>
          </a:p>
          <a:p>
            <a:pPr eaLnBrk="1" hangingPunct="1"/>
            <a:endParaRPr lang="en-GB" altLang="en-US" dirty="0"/>
          </a:p>
          <a:p>
            <a:pPr eaLnBrk="1" hangingPunct="1"/>
            <a:r>
              <a:rPr lang="en-GB" altLang="en-US" dirty="0"/>
              <a:t>AXIAL SKELETON- Cranium, vertebrae, ribs.</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endParaRPr lang="en-GB" altLang="en-US" dirty="0"/>
          </a:p>
          <a:p>
            <a:pPr eaLnBrk="1" hangingPunct="1"/>
            <a:r>
              <a:rPr lang="en-GB" altLang="en-US" dirty="0"/>
              <a:t>APPENDICULAR SKELETON- Limbs (Arms and Legs.)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 to="" calcmode="lin" valueType="num">
                                      <p:cBhvr>
                                        <p:cTn id="7" dur="1" fill="hold"/>
                                        <p:tgtEl>
                                          <p:spTgt spid="2560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0"/>
                                          </p:stCondLst>
                                        </p:cTn>
                                        <p:tgtEl>
                                          <p:spTgt spid="25603">
                                            <p:txEl>
                                              <p:pRg st="2" end="2"/>
                                            </p:txEl>
                                          </p:spTgt>
                                        </p:tgtEl>
                                        <p:attrNameLst>
                                          <p:attrName>style.visibility</p:attrName>
                                        </p:attrNameLst>
                                      </p:cBhvr>
                                      <p:to>
                                        <p:strVal val="visible"/>
                                      </p:to>
                                    </p:set>
                                    <p:anim to="" calcmode="lin" valueType="num">
                                      <p:cBhvr>
                                        <p:cTn id="12" dur="1" fill="hold"/>
                                        <p:tgtEl>
                                          <p:spTgt spid="25603">
                                            <p:txEl>
                                              <p:pRg st="2" end="2"/>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25603">
                                            <p:txEl>
                                              <p:pRg st="5" end="5"/>
                                            </p:txEl>
                                          </p:spTgt>
                                        </p:tgtEl>
                                        <p:attrNameLst>
                                          <p:attrName>style.visibility</p:attrName>
                                        </p:attrNameLst>
                                      </p:cBhvr>
                                      <p:to>
                                        <p:strVal val="visible"/>
                                      </p:to>
                                    </p:set>
                                    <p:anim to="" calcmode="lin" valueType="num">
                                      <p:cBhvr>
                                        <p:cTn id="17" dur="1" fill="hold"/>
                                        <p:tgtEl>
                                          <p:spTgt spid="25603">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6" descr="Axial_AppendicularSkel">
            <a:extLst>
              <a:ext uri="{FF2B5EF4-FFF2-40B4-BE49-F238E27FC236}">
                <a16:creationId xmlns:a16="http://schemas.microsoft.com/office/drawing/2014/main" id="{B541207F-9A81-405D-8866-89E34F460298}"/>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2782888" y="1"/>
            <a:ext cx="7885112" cy="6308725"/>
          </a:xfrm>
          <a:noFill/>
        </p:spPr>
      </p:pic>
      <p:sp>
        <p:nvSpPr>
          <p:cNvPr id="7171" name="Text Box 9">
            <a:extLst>
              <a:ext uri="{FF2B5EF4-FFF2-40B4-BE49-F238E27FC236}">
                <a16:creationId xmlns:a16="http://schemas.microsoft.com/office/drawing/2014/main" id="{A998E25E-DB32-4367-A408-75C25D7D8293}"/>
              </a:ext>
            </a:extLst>
          </p:cNvPr>
          <p:cNvSpPr txBox="1">
            <a:spLocks noChangeArrowheads="1"/>
          </p:cNvSpPr>
          <p:nvPr/>
        </p:nvSpPr>
        <p:spPr bwMode="auto">
          <a:xfrm>
            <a:off x="7032626" y="5445125"/>
            <a:ext cx="3635375" cy="946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2800"/>
              <a:t>There are two parts to the skeleton</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msoC767A">
            <a:extLst>
              <a:ext uri="{FF2B5EF4-FFF2-40B4-BE49-F238E27FC236}">
                <a16:creationId xmlns:a16="http://schemas.microsoft.com/office/drawing/2014/main" id="{C577ABEA-7D58-41B2-96F8-9C4B79D2AF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2888" y="0"/>
            <a:ext cx="69834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Skel Side">
            <a:extLst>
              <a:ext uri="{FF2B5EF4-FFF2-40B4-BE49-F238E27FC236}">
                <a16:creationId xmlns:a16="http://schemas.microsoft.com/office/drawing/2014/main" id="{34102B01-DDBD-4A70-A3B1-98FA63854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3150" y="614363"/>
            <a:ext cx="2687638" cy="589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1" name="Text Box 3">
            <a:extLst>
              <a:ext uri="{FF2B5EF4-FFF2-40B4-BE49-F238E27FC236}">
                <a16:creationId xmlns:a16="http://schemas.microsoft.com/office/drawing/2014/main" id="{82E9ABE3-18B5-4A7A-B9EB-852388C9D83E}"/>
              </a:ext>
            </a:extLst>
          </p:cNvPr>
          <p:cNvSpPr txBox="1">
            <a:spLocks noChangeArrowheads="1"/>
          </p:cNvSpPr>
          <p:nvPr/>
        </p:nvSpPr>
        <p:spPr bwMode="auto">
          <a:xfrm>
            <a:off x="1638300" y="76200"/>
            <a:ext cx="8915400" cy="579438"/>
          </a:xfrm>
          <a:prstGeom prst="rect">
            <a:avLst/>
          </a:prstGeom>
          <a:noFill/>
          <a:ln w="9525">
            <a:noFill/>
            <a:miter lim="800000"/>
            <a:headEnd/>
            <a:tailEnd/>
          </a:ln>
          <a:effectLst/>
        </p:spPr>
        <p:txBody>
          <a:bodyPr>
            <a:spAutoFit/>
          </a:bodyPr>
          <a:lstStyle/>
          <a:p>
            <a:pPr algn="ctr">
              <a:defRPr/>
            </a:pPr>
            <a:r>
              <a:rPr lang="en-GB" sz="3200">
                <a:solidFill>
                  <a:srgbClr val="000066"/>
                </a:solidFill>
                <a:effectLst>
                  <a:outerShdw blurRad="38100" dist="38100" dir="2700000" algn="tl">
                    <a:srgbClr val="C0C0C0"/>
                  </a:outerShdw>
                </a:effectLst>
                <a:latin typeface="Comic Sans MS" pitchFamily="66" charset="0"/>
              </a:rPr>
              <a:t>Functions of the Skeleton - Summary</a:t>
            </a:r>
          </a:p>
        </p:txBody>
      </p:sp>
      <p:sp>
        <p:nvSpPr>
          <p:cNvPr id="130052" name="Text Box 4">
            <a:extLst>
              <a:ext uri="{FF2B5EF4-FFF2-40B4-BE49-F238E27FC236}">
                <a16:creationId xmlns:a16="http://schemas.microsoft.com/office/drawing/2014/main" id="{A8D3A436-ED2F-482D-93C8-167EBE03B64C}"/>
              </a:ext>
            </a:extLst>
          </p:cNvPr>
          <p:cNvSpPr txBox="1">
            <a:spLocks noChangeArrowheads="1"/>
          </p:cNvSpPr>
          <p:nvPr/>
        </p:nvSpPr>
        <p:spPr bwMode="auto">
          <a:xfrm>
            <a:off x="1524001" y="3843339"/>
            <a:ext cx="3336925"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Blood Production</a:t>
            </a:r>
            <a:endParaRPr lang="en-GB" altLang="en-US" sz="2000">
              <a:solidFill>
                <a:srgbClr val="000066"/>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Red blood cells are made in the ribs and limb bones.</a:t>
            </a:r>
          </a:p>
        </p:txBody>
      </p:sp>
      <p:sp>
        <p:nvSpPr>
          <p:cNvPr id="130053" name="Text Box 5">
            <a:extLst>
              <a:ext uri="{FF2B5EF4-FFF2-40B4-BE49-F238E27FC236}">
                <a16:creationId xmlns:a16="http://schemas.microsoft.com/office/drawing/2014/main" id="{ED737603-943E-4CE4-B1FA-A73ED7FC9FDC}"/>
              </a:ext>
            </a:extLst>
          </p:cNvPr>
          <p:cNvSpPr txBox="1">
            <a:spLocks noChangeArrowheads="1"/>
          </p:cNvSpPr>
          <p:nvPr/>
        </p:nvSpPr>
        <p:spPr bwMode="auto">
          <a:xfrm>
            <a:off x="7143751" y="3440113"/>
            <a:ext cx="3336925"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Protection</a:t>
            </a:r>
            <a:endParaRPr lang="en-GB" altLang="en-US" sz="2000">
              <a:solidFill>
                <a:srgbClr val="000066"/>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rib cage protects the delicate heart and lungs.</a:t>
            </a:r>
          </a:p>
        </p:txBody>
      </p:sp>
      <p:sp>
        <p:nvSpPr>
          <p:cNvPr id="130054" name="Text Box 6">
            <a:extLst>
              <a:ext uri="{FF2B5EF4-FFF2-40B4-BE49-F238E27FC236}">
                <a16:creationId xmlns:a16="http://schemas.microsoft.com/office/drawing/2014/main" id="{32C8B7DD-51E4-4D8D-9C58-06167BB2026A}"/>
              </a:ext>
            </a:extLst>
          </p:cNvPr>
          <p:cNvSpPr txBox="1">
            <a:spLocks noChangeArrowheads="1"/>
          </p:cNvSpPr>
          <p:nvPr/>
        </p:nvSpPr>
        <p:spPr bwMode="auto">
          <a:xfrm>
            <a:off x="7634289" y="5016501"/>
            <a:ext cx="2859087"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Movement</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bones and joints work with muscles to enable us to walk, run and sprint.</a:t>
            </a:r>
          </a:p>
        </p:txBody>
      </p:sp>
      <p:sp>
        <p:nvSpPr>
          <p:cNvPr id="130055" name="Text Box 7">
            <a:extLst>
              <a:ext uri="{FF2B5EF4-FFF2-40B4-BE49-F238E27FC236}">
                <a16:creationId xmlns:a16="http://schemas.microsoft.com/office/drawing/2014/main" id="{9F019A6B-2A85-4DF7-B8A5-09069E45CF14}"/>
              </a:ext>
            </a:extLst>
          </p:cNvPr>
          <p:cNvSpPr txBox="1">
            <a:spLocks noChangeArrowheads="1"/>
          </p:cNvSpPr>
          <p:nvPr/>
        </p:nvSpPr>
        <p:spPr bwMode="auto">
          <a:xfrm>
            <a:off x="7331076" y="793750"/>
            <a:ext cx="33369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Support</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vertebrae support the head.</a:t>
            </a:r>
          </a:p>
        </p:txBody>
      </p:sp>
      <p:sp>
        <p:nvSpPr>
          <p:cNvPr id="130056" name="Text Box 8">
            <a:extLst>
              <a:ext uri="{FF2B5EF4-FFF2-40B4-BE49-F238E27FC236}">
                <a16:creationId xmlns:a16="http://schemas.microsoft.com/office/drawing/2014/main" id="{EAE3B2A0-B954-42E1-80ED-9F20235C2600}"/>
              </a:ext>
            </a:extLst>
          </p:cNvPr>
          <p:cNvSpPr txBox="1">
            <a:spLocks noChangeArrowheads="1"/>
          </p:cNvSpPr>
          <p:nvPr/>
        </p:nvSpPr>
        <p:spPr bwMode="auto">
          <a:xfrm>
            <a:off x="1524001" y="5337175"/>
            <a:ext cx="33369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Storage of Fat and Minerals</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As we age bone marrow is replaced by stored fat</a:t>
            </a:r>
          </a:p>
        </p:txBody>
      </p:sp>
      <p:sp>
        <p:nvSpPr>
          <p:cNvPr id="130057" name="Text Box 9">
            <a:extLst>
              <a:ext uri="{FF2B5EF4-FFF2-40B4-BE49-F238E27FC236}">
                <a16:creationId xmlns:a16="http://schemas.microsoft.com/office/drawing/2014/main" id="{A60EF2C4-06F4-4EF3-9572-75B89937A743}"/>
              </a:ext>
            </a:extLst>
          </p:cNvPr>
          <p:cNvSpPr txBox="1">
            <a:spLocks noChangeArrowheads="1"/>
          </p:cNvSpPr>
          <p:nvPr/>
        </p:nvSpPr>
        <p:spPr bwMode="auto">
          <a:xfrm>
            <a:off x="1524001" y="685800"/>
            <a:ext cx="33369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Protection</a:t>
            </a:r>
            <a:endParaRPr lang="en-GB" altLang="en-US" sz="2000">
              <a:solidFill>
                <a:srgbClr val="000066"/>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cranium protects the soft tissue of the brain.</a:t>
            </a:r>
          </a:p>
        </p:txBody>
      </p:sp>
      <p:sp>
        <p:nvSpPr>
          <p:cNvPr id="130058" name="Text Box 10">
            <a:extLst>
              <a:ext uri="{FF2B5EF4-FFF2-40B4-BE49-F238E27FC236}">
                <a16:creationId xmlns:a16="http://schemas.microsoft.com/office/drawing/2014/main" id="{6C880B7D-56DC-4E0A-B316-08EA196B9576}"/>
              </a:ext>
            </a:extLst>
          </p:cNvPr>
          <p:cNvSpPr txBox="1">
            <a:spLocks noChangeArrowheads="1"/>
          </p:cNvSpPr>
          <p:nvPr/>
        </p:nvSpPr>
        <p:spPr bwMode="auto">
          <a:xfrm>
            <a:off x="1524001" y="2111375"/>
            <a:ext cx="3336925"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Movement</a:t>
            </a:r>
            <a:r>
              <a:rPr lang="en-GB" altLang="en-US" sz="2000">
                <a:solidFill>
                  <a:srgbClr val="990033"/>
                </a:solidFill>
                <a:latin typeface="Comic Sans MS" panose="030F0702030302020204" pitchFamily="66" charset="0"/>
              </a:rPr>
              <a:t> </a:t>
            </a:r>
          </a:p>
          <a:p>
            <a:pPr algn="ctr" eaLnBrk="1" hangingPunct="1">
              <a:spcBef>
                <a:spcPct val="0"/>
              </a:spcBef>
              <a:buClrTx/>
              <a:buSzTx/>
              <a:buFontTx/>
              <a:buNone/>
            </a:pPr>
            <a:r>
              <a:rPr lang="en-GB" altLang="en-US" sz="2000">
                <a:solidFill>
                  <a:srgbClr val="990033"/>
                </a:solidFill>
                <a:latin typeface="Comic Sans MS" panose="030F0702030302020204" pitchFamily="66" charset="0"/>
              </a:rPr>
              <a:t>The vertebrae allow us to bend, stretch and rotate our body (an 8</a:t>
            </a:r>
            <a:r>
              <a:rPr lang="en-GB" altLang="en-US" sz="2000" baseline="30000">
                <a:solidFill>
                  <a:srgbClr val="990033"/>
                </a:solidFill>
                <a:latin typeface="Comic Sans MS" panose="030F0702030302020204" pitchFamily="66" charset="0"/>
              </a:rPr>
              <a:t>th</a:t>
            </a:r>
            <a:r>
              <a:rPr lang="en-GB" altLang="en-US" sz="2000">
                <a:solidFill>
                  <a:srgbClr val="990033"/>
                </a:solidFill>
                <a:latin typeface="Comic Sans MS" panose="030F0702030302020204" pitchFamily="66" charset="0"/>
              </a:rPr>
              <a:t> function!)</a:t>
            </a:r>
          </a:p>
        </p:txBody>
      </p:sp>
      <p:sp>
        <p:nvSpPr>
          <p:cNvPr id="130059" name="Line 11">
            <a:extLst>
              <a:ext uri="{FF2B5EF4-FFF2-40B4-BE49-F238E27FC236}">
                <a16:creationId xmlns:a16="http://schemas.microsoft.com/office/drawing/2014/main" id="{E01E1D8B-4563-4363-87AE-35075834F674}"/>
              </a:ext>
            </a:extLst>
          </p:cNvPr>
          <p:cNvSpPr>
            <a:spLocks noChangeShapeType="1"/>
          </p:cNvSpPr>
          <p:nvPr/>
        </p:nvSpPr>
        <p:spPr bwMode="auto">
          <a:xfrm flipH="1" flipV="1">
            <a:off x="6469063" y="4114801"/>
            <a:ext cx="1727200" cy="1190625"/>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0060" name="Line 12">
            <a:extLst>
              <a:ext uri="{FF2B5EF4-FFF2-40B4-BE49-F238E27FC236}">
                <a16:creationId xmlns:a16="http://schemas.microsoft.com/office/drawing/2014/main" id="{7D1849CB-347A-476E-811D-DD1691694362}"/>
              </a:ext>
            </a:extLst>
          </p:cNvPr>
          <p:cNvSpPr>
            <a:spLocks noChangeShapeType="1"/>
          </p:cNvSpPr>
          <p:nvPr/>
        </p:nvSpPr>
        <p:spPr bwMode="auto">
          <a:xfrm flipH="1">
            <a:off x="4724400" y="4267200"/>
            <a:ext cx="12954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0061" name="Line 13">
            <a:extLst>
              <a:ext uri="{FF2B5EF4-FFF2-40B4-BE49-F238E27FC236}">
                <a16:creationId xmlns:a16="http://schemas.microsoft.com/office/drawing/2014/main" id="{F5BD3F6F-12BA-45B6-8427-D560CFDBCA74}"/>
              </a:ext>
            </a:extLst>
          </p:cNvPr>
          <p:cNvSpPr>
            <a:spLocks noChangeShapeType="1"/>
          </p:cNvSpPr>
          <p:nvPr/>
        </p:nvSpPr>
        <p:spPr bwMode="auto">
          <a:xfrm flipH="1">
            <a:off x="6324601" y="1295400"/>
            <a:ext cx="1058863" cy="0"/>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0062" name="Line 14">
            <a:extLst>
              <a:ext uri="{FF2B5EF4-FFF2-40B4-BE49-F238E27FC236}">
                <a16:creationId xmlns:a16="http://schemas.microsoft.com/office/drawing/2014/main" id="{8090F2DC-1032-48AE-800B-C6C99B9EFC29}"/>
              </a:ext>
            </a:extLst>
          </p:cNvPr>
          <p:cNvSpPr>
            <a:spLocks noChangeShapeType="1"/>
          </p:cNvSpPr>
          <p:nvPr/>
        </p:nvSpPr>
        <p:spPr bwMode="auto">
          <a:xfrm flipH="1" flipV="1">
            <a:off x="6172201" y="2362201"/>
            <a:ext cx="1863725" cy="1393825"/>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0063" name="Line 15">
            <a:extLst>
              <a:ext uri="{FF2B5EF4-FFF2-40B4-BE49-F238E27FC236}">
                <a16:creationId xmlns:a16="http://schemas.microsoft.com/office/drawing/2014/main" id="{2D796470-3EA5-44D6-AE28-EE43692A5B82}"/>
              </a:ext>
            </a:extLst>
          </p:cNvPr>
          <p:cNvSpPr>
            <a:spLocks noChangeShapeType="1"/>
          </p:cNvSpPr>
          <p:nvPr/>
        </p:nvSpPr>
        <p:spPr bwMode="auto">
          <a:xfrm flipH="1">
            <a:off x="4724400" y="5867400"/>
            <a:ext cx="13716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0064" name="Line 16">
            <a:extLst>
              <a:ext uri="{FF2B5EF4-FFF2-40B4-BE49-F238E27FC236}">
                <a16:creationId xmlns:a16="http://schemas.microsoft.com/office/drawing/2014/main" id="{C4E5B58F-381A-4C8E-B5E4-92EA298F95A9}"/>
              </a:ext>
            </a:extLst>
          </p:cNvPr>
          <p:cNvSpPr>
            <a:spLocks noChangeShapeType="1"/>
          </p:cNvSpPr>
          <p:nvPr/>
        </p:nvSpPr>
        <p:spPr bwMode="auto">
          <a:xfrm flipH="1">
            <a:off x="4724400" y="2743200"/>
            <a:ext cx="14478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0065" name="Line 17">
            <a:extLst>
              <a:ext uri="{FF2B5EF4-FFF2-40B4-BE49-F238E27FC236}">
                <a16:creationId xmlns:a16="http://schemas.microsoft.com/office/drawing/2014/main" id="{5A503266-F815-4134-A2A1-FBA7FB6D1603}"/>
              </a:ext>
            </a:extLst>
          </p:cNvPr>
          <p:cNvSpPr>
            <a:spLocks noChangeShapeType="1"/>
          </p:cNvSpPr>
          <p:nvPr/>
        </p:nvSpPr>
        <p:spPr bwMode="auto">
          <a:xfrm flipH="1">
            <a:off x="4724400" y="838200"/>
            <a:ext cx="1295400" cy="0"/>
          </a:xfrm>
          <a:prstGeom prst="line">
            <a:avLst/>
          </a:prstGeom>
          <a:noFill/>
          <a:ln w="19050">
            <a:solidFill>
              <a:srgbClr val="000066"/>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3330" name="Rectangle 18">
            <a:extLst>
              <a:ext uri="{FF2B5EF4-FFF2-40B4-BE49-F238E27FC236}">
                <a16:creationId xmlns:a16="http://schemas.microsoft.com/office/drawing/2014/main" id="{F95A7B72-9393-470C-B86C-8ABCAF372B16}"/>
              </a:ext>
            </a:extLst>
          </p:cNvPr>
          <p:cNvSpPr>
            <a:spLocks noChangeArrowheads="1"/>
          </p:cNvSpPr>
          <p:nvPr/>
        </p:nvSpPr>
        <p:spPr bwMode="auto">
          <a:xfrm>
            <a:off x="7454900" y="1970089"/>
            <a:ext cx="3017838"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defRPr>
            </a:lvl2pPr>
            <a:lvl3pPr marL="1143000" indent="-228600" eaLnBrk="0" hangingPunct="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defRPr>
            </a:lvl3pPr>
            <a:lvl4pPr marL="1600200" indent="-228600" eaLnBrk="0" hangingPunct="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defRPr>
            </a:lvl4pPr>
            <a:lvl5pPr marL="2057400" indent="-228600" eaLnBrk="0" hangingPunct="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000" b="1">
                <a:solidFill>
                  <a:srgbClr val="000066"/>
                </a:solidFill>
                <a:latin typeface="Comic Sans MS" panose="030F0702030302020204" pitchFamily="66" charset="0"/>
              </a:rPr>
              <a:t>Shape</a:t>
            </a:r>
            <a:endParaRPr lang="en-GB" altLang="en-US" sz="2000" b="1">
              <a:solidFill>
                <a:srgbClr val="990033"/>
              </a:solidFill>
              <a:latin typeface="Comic Sans MS" panose="030F0702030302020204" pitchFamily="66" charset="0"/>
            </a:endParaRPr>
          </a:p>
          <a:p>
            <a:pPr algn="ctr" eaLnBrk="1" hangingPunct="1">
              <a:spcBef>
                <a:spcPct val="0"/>
              </a:spcBef>
              <a:buClrTx/>
              <a:buSzTx/>
              <a:buFontTx/>
              <a:buNone/>
            </a:pPr>
            <a:r>
              <a:rPr lang="en-GB" altLang="en-US" sz="2000">
                <a:solidFill>
                  <a:srgbClr val="990033"/>
                </a:solidFill>
                <a:latin typeface="Comic Sans MS" panose="030F0702030302020204" pitchFamily="66" charset="0"/>
              </a:rPr>
              <a:t>Some bones provide a smooth surface to give us shape</a:t>
            </a:r>
          </a:p>
        </p:txBody>
      </p:sp>
      <p:sp>
        <p:nvSpPr>
          <p:cNvPr id="130067" name="Line 19">
            <a:extLst>
              <a:ext uri="{FF2B5EF4-FFF2-40B4-BE49-F238E27FC236}">
                <a16:creationId xmlns:a16="http://schemas.microsoft.com/office/drawing/2014/main" id="{2797CA0A-EA89-42D6-BAD7-1B14015B4B88}"/>
              </a:ext>
            </a:extLst>
          </p:cNvPr>
          <p:cNvSpPr>
            <a:spLocks noChangeShapeType="1"/>
          </p:cNvSpPr>
          <p:nvPr/>
        </p:nvSpPr>
        <p:spPr bwMode="auto">
          <a:xfrm flipH="1" flipV="1">
            <a:off x="6526214" y="1743076"/>
            <a:ext cx="2001837" cy="493713"/>
          </a:xfrm>
          <a:prstGeom prst="line">
            <a:avLst/>
          </a:prstGeom>
          <a:noFill/>
          <a:ln w="19050">
            <a:solidFill>
              <a:srgbClr val="000066"/>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130051"/>
                                        </p:tgtEl>
                                        <p:attrNameLst>
                                          <p:attrName>style.visibility</p:attrName>
                                        </p:attrNameLst>
                                      </p:cBhvr>
                                      <p:to>
                                        <p:strVal val="visible"/>
                                      </p:to>
                                    </p:set>
                                    <p:animEffect transition="in" filter="barn(outVertical)">
                                      <p:cBhvr>
                                        <p:cTn id="7" dur="500"/>
                                        <p:tgtEl>
                                          <p:spTgt spid="1300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30050"/>
                                        </p:tgtEl>
                                        <p:attrNameLst>
                                          <p:attrName>style.visibility</p:attrName>
                                        </p:attrNameLst>
                                      </p:cBhvr>
                                      <p:to>
                                        <p:strVal val="visible"/>
                                      </p:to>
                                    </p:set>
                                    <p:animEffect transition="in" filter="dissolve">
                                      <p:cBhvr>
                                        <p:cTn id="12" dur="500"/>
                                        <p:tgtEl>
                                          <p:spTgt spid="13005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30057"/>
                                        </p:tgtEl>
                                        <p:attrNameLst>
                                          <p:attrName>style.visibility</p:attrName>
                                        </p:attrNameLst>
                                      </p:cBhvr>
                                      <p:to>
                                        <p:strVal val="visible"/>
                                      </p:to>
                                    </p:set>
                                    <p:animEffect transition="in" filter="wipe(up)">
                                      <p:cBhvr>
                                        <p:cTn id="17" dur="500"/>
                                        <p:tgtEl>
                                          <p:spTgt spid="130057"/>
                                        </p:tgtEl>
                                      </p:cBhvr>
                                    </p:animEffect>
                                  </p:childTnLst>
                                </p:cTn>
                              </p:par>
                            </p:childTnLst>
                          </p:cTn>
                        </p:par>
                        <p:par>
                          <p:cTn id="18" fill="hold" nodeType="afterGroup">
                            <p:stCondLst>
                              <p:cond delay="500"/>
                            </p:stCondLst>
                            <p:childTnLst>
                              <p:par>
                                <p:cTn id="19" presetID="22" presetClass="entr" presetSubtype="8" fill="hold" nodeType="afterEffect">
                                  <p:stCondLst>
                                    <p:cond delay="0"/>
                                  </p:stCondLst>
                                  <p:childTnLst>
                                    <p:set>
                                      <p:cBhvr>
                                        <p:cTn id="20" dur="1" fill="hold">
                                          <p:stCondLst>
                                            <p:cond delay="0"/>
                                          </p:stCondLst>
                                        </p:cTn>
                                        <p:tgtEl>
                                          <p:spTgt spid="130065"/>
                                        </p:tgtEl>
                                        <p:attrNameLst>
                                          <p:attrName>style.visibility</p:attrName>
                                        </p:attrNameLst>
                                      </p:cBhvr>
                                      <p:to>
                                        <p:strVal val="visible"/>
                                      </p:to>
                                    </p:set>
                                    <p:animEffect transition="in" filter="wipe(left)">
                                      <p:cBhvr>
                                        <p:cTn id="21" dur="500"/>
                                        <p:tgtEl>
                                          <p:spTgt spid="130065"/>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130058"/>
                                        </p:tgtEl>
                                        <p:attrNameLst>
                                          <p:attrName>style.visibility</p:attrName>
                                        </p:attrNameLst>
                                      </p:cBhvr>
                                      <p:to>
                                        <p:strVal val="visible"/>
                                      </p:to>
                                    </p:set>
                                    <p:animEffect transition="in" filter="wipe(up)">
                                      <p:cBhvr>
                                        <p:cTn id="26" dur="500"/>
                                        <p:tgtEl>
                                          <p:spTgt spid="130058"/>
                                        </p:tgtEl>
                                      </p:cBhvr>
                                    </p:animEffect>
                                  </p:childTnLst>
                                </p:cTn>
                              </p:par>
                            </p:childTnLst>
                          </p:cTn>
                        </p:par>
                        <p:par>
                          <p:cTn id="27" fill="hold" nodeType="afterGroup">
                            <p:stCondLst>
                              <p:cond delay="500"/>
                            </p:stCondLst>
                            <p:childTnLst>
                              <p:par>
                                <p:cTn id="28" presetID="22" presetClass="entr" presetSubtype="8" fill="hold" nodeType="afterEffect">
                                  <p:stCondLst>
                                    <p:cond delay="0"/>
                                  </p:stCondLst>
                                  <p:childTnLst>
                                    <p:set>
                                      <p:cBhvr>
                                        <p:cTn id="29" dur="1" fill="hold">
                                          <p:stCondLst>
                                            <p:cond delay="0"/>
                                          </p:stCondLst>
                                        </p:cTn>
                                        <p:tgtEl>
                                          <p:spTgt spid="130064"/>
                                        </p:tgtEl>
                                        <p:attrNameLst>
                                          <p:attrName>style.visibility</p:attrName>
                                        </p:attrNameLst>
                                      </p:cBhvr>
                                      <p:to>
                                        <p:strVal val="visible"/>
                                      </p:to>
                                    </p:set>
                                    <p:animEffect transition="in" filter="wipe(left)">
                                      <p:cBhvr>
                                        <p:cTn id="30" dur="500"/>
                                        <p:tgtEl>
                                          <p:spTgt spid="130064"/>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130052"/>
                                        </p:tgtEl>
                                        <p:attrNameLst>
                                          <p:attrName>style.visibility</p:attrName>
                                        </p:attrNameLst>
                                      </p:cBhvr>
                                      <p:to>
                                        <p:strVal val="visible"/>
                                      </p:to>
                                    </p:set>
                                    <p:animEffect transition="in" filter="wipe(up)">
                                      <p:cBhvr>
                                        <p:cTn id="35" dur="500"/>
                                        <p:tgtEl>
                                          <p:spTgt spid="130052"/>
                                        </p:tgtEl>
                                      </p:cBhvr>
                                    </p:animEffect>
                                  </p:childTnLst>
                                </p:cTn>
                              </p:par>
                            </p:childTnLst>
                          </p:cTn>
                        </p:par>
                        <p:par>
                          <p:cTn id="36" fill="hold" nodeType="afterGroup">
                            <p:stCondLst>
                              <p:cond delay="500"/>
                            </p:stCondLst>
                            <p:childTnLst>
                              <p:par>
                                <p:cTn id="37" presetID="22" presetClass="entr" presetSubtype="8" fill="hold" nodeType="afterEffect">
                                  <p:stCondLst>
                                    <p:cond delay="0"/>
                                  </p:stCondLst>
                                  <p:childTnLst>
                                    <p:set>
                                      <p:cBhvr>
                                        <p:cTn id="38" dur="1" fill="hold">
                                          <p:stCondLst>
                                            <p:cond delay="0"/>
                                          </p:stCondLst>
                                        </p:cTn>
                                        <p:tgtEl>
                                          <p:spTgt spid="130060"/>
                                        </p:tgtEl>
                                        <p:attrNameLst>
                                          <p:attrName>style.visibility</p:attrName>
                                        </p:attrNameLst>
                                      </p:cBhvr>
                                      <p:to>
                                        <p:strVal val="visible"/>
                                      </p:to>
                                    </p:set>
                                    <p:animEffect transition="in" filter="wipe(left)">
                                      <p:cBhvr>
                                        <p:cTn id="39" dur="500"/>
                                        <p:tgtEl>
                                          <p:spTgt spid="130060"/>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22" presetClass="entr" presetSubtype="1" fill="hold" grpId="0" nodeType="clickEffect">
                                  <p:stCondLst>
                                    <p:cond delay="0"/>
                                  </p:stCondLst>
                                  <p:childTnLst>
                                    <p:set>
                                      <p:cBhvr>
                                        <p:cTn id="43" dur="1" fill="hold">
                                          <p:stCondLst>
                                            <p:cond delay="0"/>
                                          </p:stCondLst>
                                        </p:cTn>
                                        <p:tgtEl>
                                          <p:spTgt spid="130056"/>
                                        </p:tgtEl>
                                        <p:attrNameLst>
                                          <p:attrName>style.visibility</p:attrName>
                                        </p:attrNameLst>
                                      </p:cBhvr>
                                      <p:to>
                                        <p:strVal val="visible"/>
                                      </p:to>
                                    </p:set>
                                    <p:animEffect transition="in" filter="wipe(up)">
                                      <p:cBhvr>
                                        <p:cTn id="44" dur="500"/>
                                        <p:tgtEl>
                                          <p:spTgt spid="130056"/>
                                        </p:tgtEl>
                                      </p:cBhvr>
                                    </p:animEffect>
                                  </p:childTnLst>
                                </p:cTn>
                              </p:par>
                            </p:childTnLst>
                          </p:cTn>
                        </p:par>
                        <p:par>
                          <p:cTn id="45" fill="hold" nodeType="afterGroup">
                            <p:stCondLst>
                              <p:cond delay="500"/>
                            </p:stCondLst>
                            <p:childTnLst>
                              <p:par>
                                <p:cTn id="46" presetID="22" presetClass="entr" presetSubtype="8" fill="hold" nodeType="afterEffect">
                                  <p:stCondLst>
                                    <p:cond delay="0"/>
                                  </p:stCondLst>
                                  <p:childTnLst>
                                    <p:set>
                                      <p:cBhvr>
                                        <p:cTn id="47" dur="1" fill="hold">
                                          <p:stCondLst>
                                            <p:cond delay="0"/>
                                          </p:stCondLst>
                                        </p:cTn>
                                        <p:tgtEl>
                                          <p:spTgt spid="130063"/>
                                        </p:tgtEl>
                                        <p:attrNameLst>
                                          <p:attrName>style.visibility</p:attrName>
                                        </p:attrNameLst>
                                      </p:cBhvr>
                                      <p:to>
                                        <p:strVal val="visible"/>
                                      </p:to>
                                    </p:set>
                                    <p:animEffect transition="in" filter="wipe(left)">
                                      <p:cBhvr>
                                        <p:cTn id="48" dur="500"/>
                                        <p:tgtEl>
                                          <p:spTgt spid="130063"/>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22" presetClass="entr" presetSubtype="1" fill="hold" grpId="0" nodeType="clickEffect">
                                  <p:stCondLst>
                                    <p:cond delay="0"/>
                                  </p:stCondLst>
                                  <p:childTnLst>
                                    <p:set>
                                      <p:cBhvr>
                                        <p:cTn id="52" dur="1" fill="hold">
                                          <p:stCondLst>
                                            <p:cond delay="0"/>
                                          </p:stCondLst>
                                        </p:cTn>
                                        <p:tgtEl>
                                          <p:spTgt spid="130055"/>
                                        </p:tgtEl>
                                        <p:attrNameLst>
                                          <p:attrName>style.visibility</p:attrName>
                                        </p:attrNameLst>
                                      </p:cBhvr>
                                      <p:to>
                                        <p:strVal val="visible"/>
                                      </p:to>
                                    </p:set>
                                    <p:animEffect transition="in" filter="wipe(up)">
                                      <p:cBhvr>
                                        <p:cTn id="53" dur="500"/>
                                        <p:tgtEl>
                                          <p:spTgt spid="130055"/>
                                        </p:tgtEl>
                                      </p:cBhvr>
                                    </p:animEffect>
                                  </p:childTnLst>
                                </p:cTn>
                              </p:par>
                            </p:childTnLst>
                          </p:cTn>
                        </p:par>
                        <p:par>
                          <p:cTn id="54" fill="hold" nodeType="afterGroup">
                            <p:stCondLst>
                              <p:cond delay="500"/>
                            </p:stCondLst>
                            <p:childTnLst>
                              <p:par>
                                <p:cTn id="55" presetID="22" presetClass="entr" presetSubtype="2" fill="hold" nodeType="afterEffect">
                                  <p:stCondLst>
                                    <p:cond delay="0"/>
                                  </p:stCondLst>
                                  <p:childTnLst>
                                    <p:set>
                                      <p:cBhvr>
                                        <p:cTn id="56" dur="1" fill="hold">
                                          <p:stCondLst>
                                            <p:cond delay="0"/>
                                          </p:stCondLst>
                                        </p:cTn>
                                        <p:tgtEl>
                                          <p:spTgt spid="130061"/>
                                        </p:tgtEl>
                                        <p:attrNameLst>
                                          <p:attrName>style.visibility</p:attrName>
                                        </p:attrNameLst>
                                      </p:cBhvr>
                                      <p:to>
                                        <p:strVal val="visible"/>
                                      </p:to>
                                    </p:set>
                                    <p:animEffect transition="in" filter="wipe(right)">
                                      <p:cBhvr>
                                        <p:cTn id="57" dur="500"/>
                                        <p:tgtEl>
                                          <p:spTgt spid="130061"/>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1" fill="hold" grpId="0" nodeType="clickEffect">
                                  <p:stCondLst>
                                    <p:cond delay="0"/>
                                  </p:stCondLst>
                                  <p:childTnLst>
                                    <p:set>
                                      <p:cBhvr>
                                        <p:cTn id="61" dur="1" fill="hold">
                                          <p:stCondLst>
                                            <p:cond delay="0"/>
                                          </p:stCondLst>
                                        </p:cTn>
                                        <p:tgtEl>
                                          <p:spTgt spid="130053"/>
                                        </p:tgtEl>
                                        <p:attrNameLst>
                                          <p:attrName>style.visibility</p:attrName>
                                        </p:attrNameLst>
                                      </p:cBhvr>
                                      <p:to>
                                        <p:strVal val="visible"/>
                                      </p:to>
                                    </p:set>
                                    <p:animEffect transition="in" filter="wipe(up)">
                                      <p:cBhvr>
                                        <p:cTn id="62" dur="500"/>
                                        <p:tgtEl>
                                          <p:spTgt spid="130053"/>
                                        </p:tgtEl>
                                      </p:cBhvr>
                                    </p:animEffect>
                                  </p:childTnLst>
                                </p:cTn>
                              </p:par>
                            </p:childTnLst>
                          </p:cTn>
                        </p:par>
                        <p:par>
                          <p:cTn id="63" fill="hold" nodeType="afterGroup">
                            <p:stCondLst>
                              <p:cond delay="500"/>
                            </p:stCondLst>
                            <p:childTnLst>
                              <p:par>
                                <p:cTn id="64" presetID="22" presetClass="entr" presetSubtype="2" fill="hold" nodeType="afterEffect">
                                  <p:stCondLst>
                                    <p:cond delay="0"/>
                                  </p:stCondLst>
                                  <p:childTnLst>
                                    <p:set>
                                      <p:cBhvr>
                                        <p:cTn id="65" dur="1" fill="hold">
                                          <p:stCondLst>
                                            <p:cond delay="0"/>
                                          </p:stCondLst>
                                        </p:cTn>
                                        <p:tgtEl>
                                          <p:spTgt spid="130062"/>
                                        </p:tgtEl>
                                        <p:attrNameLst>
                                          <p:attrName>style.visibility</p:attrName>
                                        </p:attrNameLst>
                                      </p:cBhvr>
                                      <p:to>
                                        <p:strVal val="visible"/>
                                      </p:to>
                                    </p:set>
                                    <p:animEffect transition="in" filter="wipe(right)">
                                      <p:cBhvr>
                                        <p:cTn id="66" dur="500"/>
                                        <p:tgtEl>
                                          <p:spTgt spid="130062"/>
                                        </p:tgtEl>
                                      </p:cBhvr>
                                    </p:animEffect>
                                  </p:childTnLst>
                                </p:cTn>
                              </p:par>
                            </p:childTnLst>
                          </p:cTn>
                        </p:par>
                      </p:childTnLst>
                    </p:cTn>
                  </p:par>
                  <p:par>
                    <p:cTn id="67" fill="hold" nodeType="clickPar">
                      <p:stCondLst>
                        <p:cond delay="indefinite"/>
                      </p:stCondLst>
                      <p:childTnLst>
                        <p:par>
                          <p:cTn id="68" fill="hold" nodeType="withGroup">
                            <p:stCondLst>
                              <p:cond delay="0"/>
                            </p:stCondLst>
                            <p:childTnLst>
                              <p:par>
                                <p:cTn id="69" presetID="22" presetClass="entr" presetSubtype="1" fill="hold" grpId="0" nodeType="clickEffect">
                                  <p:stCondLst>
                                    <p:cond delay="0"/>
                                  </p:stCondLst>
                                  <p:childTnLst>
                                    <p:set>
                                      <p:cBhvr>
                                        <p:cTn id="70" dur="1" fill="hold">
                                          <p:stCondLst>
                                            <p:cond delay="0"/>
                                          </p:stCondLst>
                                        </p:cTn>
                                        <p:tgtEl>
                                          <p:spTgt spid="130054"/>
                                        </p:tgtEl>
                                        <p:attrNameLst>
                                          <p:attrName>style.visibility</p:attrName>
                                        </p:attrNameLst>
                                      </p:cBhvr>
                                      <p:to>
                                        <p:strVal val="visible"/>
                                      </p:to>
                                    </p:set>
                                    <p:animEffect transition="in" filter="wipe(up)">
                                      <p:cBhvr>
                                        <p:cTn id="71" dur="500"/>
                                        <p:tgtEl>
                                          <p:spTgt spid="130054"/>
                                        </p:tgtEl>
                                      </p:cBhvr>
                                    </p:animEffect>
                                  </p:childTnLst>
                                </p:cTn>
                              </p:par>
                            </p:childTnLst>
                          </p:cTn>
                        </p:par>
                        <p:par>
                          <p:cTn id="72" fill="hold" nodeType="afterGroup">
                            <p:stCondLst>
                              <p:cond delay="500"/>
                            </p:stCondLst>
                            <p:childTnLst>
                              <p:par>
                                <p:cTn id="73" presetID="22" presetClass="entr" presetSubtype="2" fill="hold" nodeType="afterEffect">
                                  <p:stCondLst>
                                    <p:cond delay="0"/>
                                  </p:stCondLst>
                                  <p:childTnLst>
                                    <p:set>
                                      <p:cBhvr>
                                        <p:cTn id="74" dur="1" fill="hold">
                                          <p:stCondLst>
                                            <p:cond delay="0"/>
                                          </p:stCondLst>
                                        </p:cTn>
                                        <p:tgtEl>
                                          <p:spTgt spid="130059"/>
                                        </p:tgtEl>
                                        <p:attrNameLst>
                                          <p:attrName>style.visibility</p:attrName>
                                        </p:attrNameLst>
                                      </p:cBhvr>
                                      <p:to>
                                        <p:strVal val="visible"/>
                                      </p:to>
                                    </p:set>
                                    <p:animEffect transition="in" filter="wipe(right)">
                                      <p:cBhvr>
                                        <p:cTn id="75" dur="500"/>
                                        <p:tgtEl>
                                          <p:spTgt spid="130059"/>
                                        </p:tgtEl>
                                      </p:cBhvr>
                                    </p:animEffect>
                                  </p:childTnLst>
                                </p:cTn>
                              </p:par>
                            </p:childTnLst>
                          </p:cTn>
                        </p:par>
                        <p:par>
                          <p:cTn id="76" fill="hold" nodeType="afterGroup">
                            <p:stCondLst>
                              <p:cond delay="1000"/>
                            </p:stCondLst>
                            <p:childTnLst>
                              <p:par>
                                <p:cTn id="77" presetID="22" presetClass="entr" presetSubtype="2" fill="hold" nodeType="afterEffect">
                                  <p:stCondLst>
                                    <p:cond delay="0"/>
                                  </p:stCondLst>
                                  <p:childTnLst>
                                    <p:set>
                                      <p:cBhvr>
                                        <p:cTn id="78" dur="1" fill="hold">
                                          <p:stCondLst>
                                            <p:cond delay="0"/>
                                          </p:stCondLst>
                                        </p:cTn>
                                        <p:tgtEl>
                                          <p:spTgt spid="130067"/>
                                        </p:tgtEl>
                                        <p:attrNameLst>
                                          <p:attrName>style.visibility</p:attrName>
                                        </p:attrNameLst>
                                      </p:cBhvr>
                                      <p:to>
                                        <p:strVal val="visible"/>
                                      </p:to>
                                    </p:set>
                                    <p:animEffect transition="in" filter="wipe(right)">
                                      <p:cBhvr>
                                        <p:cTn id="79" dur="500"/>
                                        <p:tgtEl>
                                          <p:spTgt spid="130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P spid="130052" grpId="0" autoUpdateAnimBg="0"/>
      <p:bldP spid="130053" grpId="0" autoUpdateAnimBg="0"/>
      <p:bldP spid="130054" grpId="0" autoUpdateAnimBg="0"/>
      <p:bldP spid="130055" grpId="0" autoUpdateAnimBg="0"/>
      <p:bldP spid="130056" grpId="0" autoUpdateAnimBg="0"/>
      <p:bldP spid="130057" grpId="0" autoUpdateAnimBg="0"/>
      <p:bldP spid="130058" grpId="0" autoUpdateAnimBg="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9EE18E2-5DA9-4E84-B7A1-9DE445CBDE27}"/>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Synovial Joint</a:t>
            </a:r>
          </a:p>
        </p:txBody>
      </p:sp>
      <p:sp>
        <p:nvSpPr>
          <p:cNvPr id="40963" name="Rectangle 3">
            <a:extLst>
              <a:ext uri="{FF2B5EF4-FFF2-40B4-BE49-F238E27FC236}">
                <a16:creationId xmlns:a16="http://schemas.microsoft.com/office/drawing/2014/main" id="{F70F6E34-144E-4F91-BFA0-351D15A24CE1}"/>
              </a:ext>
            </a:extLst>
          </p:cNvPr>
          <p:cNvSpPr>
            <a:spLocks noGrp="1" noChangeArrowheads="1"/>
          </p:cNvSpPr>
          <p:nvPr>
            <p:ph type="body" idx="1"/>
          </p:nvPr>
        </p:nvSpPr>
        <p:spPr/>
        <p:txBody>
          <a:bodyPr/>
          <a:lstStyle/>
          <a:p>
            <a:pPr eaLnBrk="1" hangingPunct="1">
              <a:lnSpc>
                <a:spcPct val="90000"/>
              </a:lnSpc>
            </a:pPr>
            <a:r>
              <a:rPr lang="en-GB" altLang="en-US" sz="2400">
                <a:latin typeface="Tahoma" panose="020B0604030504040204" pitchFamily="34" charset="0"/>
              </a:rPr>
              <a:t>Freely moveable, as much as the shape of the articulating surface will allow.</a:t>
            </a:r>
          </a:p>
          <a:p>
            <a:pPr eaLnBrk="1" hangingPunct="1">
              <a:lnSpc>
                <a:spcPct val="90000"/>
              </a:lnSpc>
              <a:buFont typeface="Wingdings" panose="05000000000000000000" pitchFamily="2" charset="2"/>
              <a:buNone/>
            </a:pPr>
            <a:endParaRPr lang="en-GB" altLang="en-US" sz="2400">
              <a:latin typeface="Tahoma" panose="020B0604030504040204" pitchFamily="34" charset="0"/>
            </a:endParaRPr>
          </a:p>
          <a:p>
            <a:pPr eaLnBrk="1" hangingPunct="1">
              <a:lnSpc>
                <a:spcPct val="90000"/>
              </a:lnSpc>
            </a:pPr>
            <a:r>
              <a:rPr lang="en-GB" altLang="en-US" sz="2400">
                <a:latin typeface="Tahoma" panose="020B0604030504040204" pitchFamily="34" charset="0"/>
              </a:rPr>
              <a:t>Cavities between bones in joints are filled with synovial fluid - from a synovial membrane - helps lubricate and protect the bones. </a:t>
            </a:r>
          </a:p>
          <a:p>
            <a:pPr eaLnBrk="1" hangingPunct="1">
              <a:lnSpc>
                <a:spcPct val="90000"/>
              </a:lnSpc>
              <a:buFont typeface="Wingdings" panose="05000000000000000000" pitchFamily="2" charset="2"/>
              <a:buNone/>
            </a:pPr>
            <a:endParaRPr lang="en-GB" altLang="en-US" sz="2400">
              <a:latin typeface="Tahoma" panose="020B0604030504040204" pitchFamily="34" charset="0"/>
            </a:endParaRPr>
          </a:p>
          <a:p>
            <a:pPr eaLnBrk="1" hangingPunct="1">
              <a:lnSpc>
                <a:spcPct val="90000"/>
              </a:lnSpc>
            </a:pPr>
            <a:r>
              <a:rPr lang="en-GB" altLang="en-US" sz="2400">
                <a:latin typeface="Tahoma" panose="020B0604030504040204" pitchFamily="34" charset="0"/>
              </a:rPr>
              <a:t>Joint enclosed by fibrous capsule (ligaments)</a:t>
            </a:r>
          </a:p>
          <a:p>
            <a:pPr eaLnBrk="1" hangingPunct="1">
              <a:lnSpc>
                <a:spcPct val="90000"/>
              </a:lnSpc>
              <a:buFont typeface="Wingdings" panose="05000000000000000000" pitchFamily="2" charset="2"/>
              <a:buNone/>
            </a:pPr>
            <a:endParaRPr lang="en-GB" altLang="en-US" sz="2400">
              <a:latin typeface="Tahoma" panose="020B0604030504040204" pitchFamily="34" charset="0"/>
            </a:endParaRPr>
          </a:p>
          <a:p>
            <a:pPr eaLnBrk="1" hangingPunct="1">
              <a:lnSpc>
                <a:spcPct val="90000"/>
              </a:lnSpc>
            </a:pPr>
            <a:r>
              <a:rPr lang="en-GB" altLang="en-US" sz="2400">
                <a:latin typeface="Tahoma" panose="020B0604030504040204" pitchFamily="34" charset="0"/>
              </a:rPr>
              <a:t>Surfaces lined with cartilage to absorb shocks and reduce friction</a:t>
            </a:r>
          </a:p>
          <a:p>
            <a:pPr eaLnBrk="1" hangingPunct="1">
              <a:lnSpc>
                <a:spcPct val="90000"/>
              </a:lnSpc>
            </a:pPr>
            <a:endParaRPr lang="en-GB" altLang="en-US" sz="2400">
              <a:latin typeface="Tahoma" panose="020B0604030504040204" pitchFamily="34" charset="0"/>
            </a:endParaRPr>
          </a:p>
        </p:txBody>
      </p:sp>
      <p:sp>
        <p:nvSpPr>
          <p:cNvPr id="4" name="Rounded Rectangle 3">
            <a:extLst>
              <a:ext uri="{FF2B5EF4-FFF2-40B4-BE49-F238E27FC236}">
                <a16:creationId xmlns:a16="http://schemas.microsoft.com/office/drawing/2014/main" id="{8D9293A7-6D85-42B5-A2AE-683AF7F2DCCA}"/>
              </a:ext>
            </a:extLst>
          </p:cNvPr>
          <p:cNvSpPr/>
          <p:nvPr/>
        </p:nvSpPr>
        <p:spPr>
          <a:xfrm>
            <a:off x="1919288" y="1557339"/>
            <a:ext cx="8280400" cy="4751387"/>
          </a:xfrm>
          <a:prstGeom prst="roundRect">
            <a:avLst/>
          </a:prstGeom>
          <a:solidFill>
            <a:schemeClr val="accent1">
              <a:alpha val="41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to="" calcmode="lin" valueType="num">
                                      <p:cBhvr>
                                        <p:cTn id="7" dur="1" fill="hold"/>
                                        <p:tgtEl>
                                          <p:spTgt spid="4096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0"/>
                                          </p:stCondLst>
                                        </p:cTn>
                                        <p:tgtEl>
                                          <p:spTgt spid="40963">
                                            <p:txEl>
                                              <p:pRg st="2" end="2"/>
                                            </p:txEl>
                                          </p:spTgt>
                                        </p:tgtEl>
                                        <p:attrNameLst>
                                          <p:attrName>style.visibility</p:attrName>
                                        </p:attrNameLst>
                                      </p:cBhvr>
                                      <p:to>
                                        <p:strVal val="visible"/>
                                      </p:to>
                                    </p:set>
                                    <p:anim to="" calcmode="lin" valueType="num">
                                      <p:cBhvr>
                                        <p:cTn id="12" dur="1" fill="hold"/>
                                        <p:tgtEl>
                                          <p:spTgt spid="40963">
                                            <p:txEl>
                                              <p:pRg st="2" end="2"/>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0"/>
                                          </p:stCondLst>
                                        </p:cTn>
                                        <p:tgtEl>
                                          <p:spTgt spid="40963">
                                            <p:txEl>
                                              <p:pRg st="4" end="4"/>
                                            </p:txEl>
                                          </p:spTgt>
                                        </p:tgtEl>
                                        <p:attrNameLst>
                                          <p:attrName>style.visibility</p:attrName>
                                        </p:attrNameLst>
                                      </p:cBhvr>
                                      <p:to>
                                        <p:strVal val="visible"/>
                                      </p:to>
                                    </p:set>
                                    <p:anim to="" calcmode="lin" valueType="num">
                                      <p:cBhvr>
                                        <p:cTn id="17" dur="1" fill="hold"/>
                                        <p:tgtEl>
                                          <p:spTgt spid="40963">
                                            <p:txEl>
                                              <p:pRg st="4" end="4"/>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0"/>
                                          </p:stCondLst>
                                        </p:cTn>
                                        <p:tgtEl>
                                          <p:spTgt spid="40963">
                                            <p:txEl>
                                              <p:pRg st="6" end="6"/>
                                            </p:txEl>
                                          </p:spTgt>
                                        </p:tgtEl>
                                        <p:attrNameLst>
                                          <p:attrName>style.visibility</p:attrName>
                                        </p:attrNameLst>
                                      </p:cBhvr>
                                      <p:to>
                                        <p:strVal val="visible"/>
                                      </p:to>
                                    </p:set>
                                    <p:anim to="" calcmode="lin" valueType="num">
                                      <p:cBhvr>
                                        <p:cTn id="22" dur="1" fill="hold"/>
                                        <p:tgtEl>
                                          <p:spTgt spid="40963">
                                            <p:txEl>
                                              <p:pRg st="6" end="6"/>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D197520-6E16-4431-8D81-FEFFF0B35C47}"/>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Synovial joints</a:t>
            </a:r>
          </a:p>
        </p:txBody>
      </p:sp>
      <p:pic>
        <p:nvPicPr>
          <p:cNvPr id="20483" name="Picture 9" descr="f_m_joint">
            <a:extLst>
              <a:ext uri="{FF2B5EF4-FFF2-40B4-BE49-F238E27FC236}">
                <a16:creationId xmlns:a16="http://schemas.microsoft.com/office/drawing/2014/main" id="{0FA0EB23-83A9-48CD-9FFF-90BC79B730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16276" y="1484314"/>
            <a:ext cx="6551613" cy="4257675"/>
          </a:xfrm>
          <a:noFill/>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2E8679A-1871-4CBF-9989-BB9AD77BA8C3}"/>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Joint movements</a:t>
            </a:r>
          </a:p>
        </p:txBody>
      </p:sp>
      <p:graphicFrame>
        <p:nvGraphicFramePr>
          <p:cNvPr id="45303" name="Group 247">
            <a:extLst>
              <a:ext uri="{FF2B5EF4-FFF2-40B4-BE49-F238E27FC236}">
                <a16:creationId xmlns:a16="http://schemas.microsoft.com/office/drawing/2014/main" id="{907BC316-A63A-4667-A8E9-D146A685E4A4}"/>
              </a:ext>
            </a:extLst>
          </p:cNvPr>
          <p:cNvGraphicFramePr>
            <a:graphicFrameLocks noGrp="1"/>
          </p:cNvGraphicFramePr>
          <p:nvPr>
            <p:extLst>
              <p:ext uri="{D42A27DB-BD31-4B8C-83A1-F6EECF244321}">
                <p14:modId xmlns:p14="http://schemas.microsoft.com/office/powerpoint/2010/main" val="3628214990"/>
              </p:ext>
            </p:extLst>
          </p:nvPr>
        </p:nvGraphicFramePr>
        <p:xfrm>
          <a:off x="1702965" y="1844675"/>
          <a:ext cx="8569749" cy="3932239"/>
        </p:xfrm>
        <a:graphic>
          <a:graphicData uri="http://schemas.openxmlformats.org/drawingml/2006/table">
            <a:tbl>
              <a:tblPr/>
              <a:tblGrid>
                <a:gridCol w="2467399">
                  <a:extLst>
                    <a:ext uri="{9D8B030D-6E8A-4147-A177-3AD203B41FA5}">
                      <a16:colId xmlns:a16="http://schemas.microsoft.com/office/drawing/2014/main" val="20000"/>
                    </a:ext>
                  </a:extLst>
                </a:gridCol>
                <a:gridCol w="6102350">
                  <a:extLst>
                    <a:ext uri="{9D8B030D-6E8A-4147-A177-3AD203B41FA5}">
                      <a16:colId xmlns:a16="http://schemas.microsoft.com/office/drawing/2014/main" val="20001"/>
                    </a:ext>
                  </a:extLst>
                </a:gridCol>
              </a:tblGrid>
              <a:tr h="82302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ahoma"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Tahoma" charset="0"/>
                        </a:rPr>
                        <a:t>Movement</a:t>
                      </a:r>
                      <a:endParaRPr kumimoji="0" lang="en-GB" sz="2400" b="0" i="0" u="none" strike="noStrike" cap="none" normalizeH="0" baseline="0">
                        <a:ln>
                          <a:noFill/>
                        </a:ln>
                        <a:solidFill>
                          <a:schemeClr val="tx1"/>
                        </a:solidFill>
                        <a:effectLst/>
                        <a:latin typeface="Tahoma" charset="0"/>
                      </a:endParaRP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Tahoma" charset="0"/>
                        </a:rPr>
                        <a:t>Definition</a:t>
                      </a:r>
                      <a:endParaRPr kumimoji="0" lang="en-GB" sz="2400" b="0" i="0" u="none" strike="noStrike" cap="none" normalizeH="0" baseline="0">
                        <a:ln>
                          <a:noFill/>
                        </a:ln>
                        <a:solidFill>
                          <a:schemeClr val="tx1"/>
                        </a:solidFill>
                        <a:effectLst/>
                        <a:latin typeface="Tahoma" charset="0"/>
                      </a:endParaRP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Tahoma" charset="0"/>
                        </a:rPr>
                        <a:t>Flexion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Joint angle decreases (bending elbow)</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Extension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Joint angle increases (straightening elbow) </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302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Hyperextension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Increasing angle more than in natural position, eg bending backwards </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Abduction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Lifting a body part away from body midline</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Adduction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Returning a body part to body midline</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72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Rotation</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Tahoma" charset="0"/>
                        </a:rPr>
                        <a:t>Turning a body part on axis</a:t>
                      </a:r>
                    </a:p>
                  </a:txBody>
                  <a:tcPr marT="45724" marB="45724"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2FAEF913-7B91-405E-A415-E187875789C3}"/>
              </a:ext>
            </a:extLst>
          </p:cNvPr>
          <p:cNvSpPr>
            <a:spLocks noGrp="1" noChangeArrowheads="1"/>
          </p:cNvSpPr>
          <p:nvPr>
            <p:ph type="title"/>
          </p:nvPr>
        </p:nvSpPr>
        <p:spPr/>
        <p:txBody>
          <a:bodyPr/>
          <a:lstStyle/>
          <a:p>
            <a:pPr eaLnBrk="1" hangingPunct="1"/>
            <a:r>
              <a:rPr lang="en-GB" altLang="en-US">
                <a:solidFill>
                  <a:schemeClr val="tx1"/>
                </a:solidFill>
                <a:latin typeface="Tahoma" panose="020B0604030504040204" pitchFamily="34" charset="0"/>
              </a:rPr>
              <a:t>Joint movements</a:t>
            </a:r>
          </a:p>
        </p:txBody>
      </p:sp>
      <p:graphicFrame>
        <p:nvGraphicFramePr>
          <p:cNvPr id="47185" name="Group 81">
            <a:extLst>
              <a:ext uri="{FF2B5EF4-FFF2-40B4-BE49-F238E27FC236}">
                <a16:creationId xmlns:a16="http://schemas.microsoft.com/office/drawing/2014/main" id="{8F535848-7092-4DDF-A6C1-14B12F2F9151}"/>
              </a:ext>
            </a:extLst>
          </p:cNvPr>
          <p:cNvGraphicFramePr>
            <a:graphicFrameLocks noGrp="1"/>
          </p:cNvGraphicFramePr>
          <p:nvPr>
            <p:ph idx="1"/>
          </p:nvPr>
        </p:nvGraphicFramePr>
        <p:xfrm>
          <a:off x="2063750" y="1700214"/>
          <a:ext cx="8280400" cy="4770437"/>
        </p:xfrm>
        <a:graphic>
          <a:graphicData uri="http://schemas.openxmlformats.org/drawingml/2006/table">
            <a:tbl>
              <a:tblPr/>
              <a:tblGrid>
                <a:gridCol w="2281238">
                  <a:extLst>
                    <a:ext uri="{9D8B030D-6E8A-4147-A177-3AD203B41FA5}">
                      <a16:colId xmlns:a16="http://schemas.microsoft.com/office/drawing/2014/main" val="20000"/>
                    </a:ext>
                  </a:extLst>
                </a:gridCol>
                <a:gridCol w="5999162">
                  <a:extLst>
                    <a:ext uri="{9D8B030D-6E8A-4147-A177-3AD203B41FA5}">
                      <a16:colId xmlns:a16="http://schemas.microsoft.com/office/drawing/2014/main" val="20001"/>
                    </a:ext>
                  </a:extLst>
                </a:gridCol>
              </a:tblGrid>
              <a:tr h="876358">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dirty="0">
                        <a:ln>
                          <a:noFill/>
                        </a:ln>
                        <a:solidFill>
                          <a:schemeClr val="tx1"/>
                        </a:solidFill>
                        <a:effectLst/>
                        <a:latin typeface="Tahoma"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Tahoma" charset="0"/>
                        </a:rPr>
                        <a:t>Movement</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Tahoma" charset="0"/>
                        </a:rPr>
                        <a:t>Definition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301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Pronation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Rotation of hand (to palm down) or foot (knock knees)</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2301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Supination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Rotation of hand (to palm up) or foot (bandy)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533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Dorsi Flexion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Bending ankle so that the toes are raised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7635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Plantar Flexion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Hyperextending ankle joint so toes point downwards </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7635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Tahoma" charset="0"/>
                        </a:rPr>
                        <a:t>Circumduction</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Tahoma" charset="0"/>
                        </a:rPr>
                        <a:t>Range of movements that create a complete circle</a:t>
                      </a:r>
                    </a:p>
                  </a:txBody>
                  <a:tcPr marT="45723" marB="4572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5402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Lobes of the brain </a:t>
            </a:r>
            <a:endParaRPr lang="en-GB">
              <a:solidFill>
                <a:srgbClr val="FFFFFF"/>
              </a:solidFill>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3767"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Acronym to help remember the 4 lobes of the brain: </a:t>
            </a:r>
          </a:p>
          <a:p>
            <a:r>
              <a:rPr lang="en-US" sz="2000" dirty="0">
                <a:solidFill>
                  <a:srgbClr val="FFFFFF"/>
                </a:solidFill>
              </a:rPr>
              <a:t> FTOP: </a:t>
            </a:r>
            <a:r>
              <a:rPr lang="en-US" sz="2000" dirty="0">
                <a:solidFill>
                  <a:srgbClr val="FFFFFF"/>
                </a:solidFill>
                <a:highlight>
                  <a:srgbClr val="FFFF00"/>
                </a:highlight>
              </a:rPr>
              <a:t>Freud</a:t>
            </a:r>
            <a:r>
              <a:rPr lang="en-US" sz="2000" dirty="0">
                <a:solidFill>
                  <a:srgbClr val="FFFFFF"/>
                </a:solidFill>
              </a:rPr>
              <a:t> </a:t>
            </a:r>
            <a:r>
              <a:rPr lang="en-US" sz="2000">
                <a:solidFill>
                  <a:srgbClr val="FFFFFF"/>
                </a:solidFill>
              </a:rPr>
              <a:t>Tore</a:t>
            </a:r>
            <a:r>
              <a:rPr lang="en-US" sz="2000" dirty="0">
                <a:solidFill>
                  <a:srgbClr val="FFFFFF"/>
                </a:solidFill>
              </a:rPr>
              <a:t> </a:t>
            </a:r>
            <a:r>
              <a:rPr lang="en-US" sz="2000">
                <a:solidFill>
                  <a:srgbClr val="FFFFFF"/>
                </a:solidFill>
              </a:rPr>
              <a:t>his</a:t>
            </a:r>
            <a:r>
              <a:rPr lang="en-US" sz="2000" dirty="0">
                <a:solidFill>
                  <a:srgbClr val="FFFFFF"/>
                </a:solidFill>
              </a:rPr>
              <a:t> </a:t>
            </a:r>
            <a:r>
              <a:rPr lang="en-US" sz="2000" dirty="0">
                <a:solidFill>
                  <a:srgbClr val="FFFFFF"/>
                </a:solidFill>
                <a:highlight>
                  <a:srgbClr val="008000"/>
                </a:highlight>
              </a:rPr>
              <a:t>Pants </a:t>
            </a:r>
            <a:r>
              <a:rPr lang="en-US" sz="2000">
                <a:solidFill>
                  <a:srgbClr val="FFFFFF"/>
                </a:solidFill>
              </a:rPr>
              <a:t>Off </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66712245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6A2C8-3B48-4FA6-8ABF-2CFE84F073FF}"/>
              </a:ext>
            </a:extLst>
          </p:cNvPr>
          <p:cNvSpPr>
            <a:spLocks noGrp="1"/>
          </p:cNvSpPr>
          <p:nvPr>
            <p:ph type="title"/>
          </p:nvPr>
        </p:nvSpPr>
        <p:spPr>
          <a:xfrm>
            <a:off x="640080" y="325369"/>
            <a:ext cx="4368602" cy="1956841"/>
          </a:xfrm>
        </p:spPr>
        <p:txBody>
          <a:bodyPr anchor="b">
            <a:normAutofit/>
          </a:bodyPr>
          <a:lstStyle/>
          <a:p>
            <a:r>
              <a:rPr lang="en-US" sz="5400"/>
              <a:t>Occipital lobe </a:t>
            </a:r>
            <a:endParaRPr lang="en-GB" sz="5400"/>
          </a:p>
        </p:txBody>
      </p:sp>
      <p:sp>
        <p:nvSpPr>
          <p:cNvPr id="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3205C6-6AFA-48C5-A2D3-6331B6F8E7C8}"/>
              </a:ext>
            </a:extLst>
          </p:cNvPr>
          <p:cNvSpPr>
            <a:spLocks noGrp="1"/>
          </p:cNvSpPr>
          <p:nvPr>
            <p:ph idx="1"/>
          </p:nvPr>
        </p:nvSpPr>
        <p:spPr>
          <a:xfrm>
            <a:off x="640080" y="2872899"/>
            <a:ext cx="4243589" cy="3320668"/>
          </a:xfrm>
        </p:spPr>
        <p:txBody>
          <a:bodyPr>
            <a:normAutofit/>
          </a:bodyPr>
          <a:lstStyle/>
          <a:p>
            <a:r>
              <a:rPr lang="en-US" sz="2200"/>
              <a:t>Occipital Lobe: Use the “Occ” part of the word Occipital and imagine an octopus.  Since the occipital lobe processes visual information, picture eyeballs instead of suckers on the tentacles. Always good to make your image scary if you can. </a:t>
            </a:r>
          </a:p>
          <a:p>
            <a:endParaRPr lang="en-US" sz="2200"/>
          </a:p>
          <a:p>
            <a:endParaRPr lang="en-GB" sz="2200"/>
          </a:p>
        </p:txBody>
      </p:sp>
      <p:pic>
        <p:nvPicPr>
          <p:cNvPr id="5" name="Picture 4" descr="A close up of an animal&#10;&#10;Description automatically generated">
            <a:extLst>
              <a:ext uri="{FF2B5EF4-FFF2-40B4-BE49-F238E27FC236}">
                <a16:creationId xmlns:a16="http://schemas.microsoft.com/office/drawing/2014/main" id="{15EA23FD-43B5-4B71-B389-6A3742A83FCE}"/>
              </a:ext>
            </a:extLst>
          </p:cNvPr>
          <p:cNvPicPr>
            <a:picLocks noChangeAspect="1"/>
          </p:cNvPicPr>
          <p:nvPr/>
        </p:nvPicPr>
        <p:blipFill rotWithShape="1">
          <a:blip r:embed="rId2">
            <a:extLst>
              <a:ext uri="{28A0092B-C50C-407E-A947-70E740481C1C}">
                <a14:useLocalDpi xmlns:a14="http://schemas.microsoft.com/office/drawing/2010/main" val="0"/>
              </a:ext>
            </a:extLst>
          </a:blip>
          <a:srcRect l="15329" r="1771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8244607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2256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4754-1667-40B8-84C3-1F154F3FC4AA}"/>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Parietal lobe </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584C164D-1D68-42EC-9750-0A38F54CD9E8}"/>
              </a:ext>
            </a:extLst>
          </p:cNvPr>
          <p:cNvPicPr>
            <a:picLocks noChangeAspect="1"/>
          </p:cNvPicPr>
          <p:nvPr/>
        </p:nvPicPr>
        <p:blipFill rotWithShape="1">
          <a:blip r:embed="rId2">
            <a:extLst>
              <a:ext uri="{28A0092B-C50C-407E-A947-70E740481C1C}">
                <a14:useLocalDpi xmlns:a14="http://schemas.microsoft.com/office/drawing/2010/main" val="0"/>
              </a:ext>
            </a:extLst>
          </a:blip>
          <a:srcRect b="22410"/>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54C6DA-B62C-4307-8070-F4621C5B9EE6}"/>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Parietal Lobe: processes sensory information.  Use a “piranha” fish as your mnemonic.  The piranha bites you on the top of the head (where the parietal lobe is located).  That’s a sensation the parietal lobe would process. </a:t>
            </a:r>
            <a:endParaRPr lang="en-GB" sz="2000">
              <a:solidFill>
                <a:srgbClr val="FFFFFF"/>
              </a:solidFill>
            </a:endParaRPr>
          </a:p>
        </p:txBody>
      </p:sp>
    </p:spTree>
    <p:extLst>
      <p:ext uri="{BB962C8B-B14F-4D97-AF65-F5344CB8AC3E}">
        <p14:creationId xmlns:p14="http://schemas.microsoft.com/office/powerpoint/2010/main" val="269864761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D2A76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4C6A6E-FD1E-4420-AF73-1C980B263135}"/>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Frontal lobe</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close up of a map&#10;&#10;Description automatically generated">
            <a:extLst>
              <a:ext uri="{FF2B5EF4-FFF2-40B4-BE49-F238E27FC236}">
                <a16:creationId xmlns:a16="http://schemas.microsoft.com/office/drawing/2014/main" id="{99327F18-E812-4725-AEEF-4D16D6057C34}"/>
              </a:ext>
            </a:extLst>
          </p:cNvPr>
          <p:cNvPicPr>
            <a:picLocks noChangeAspect="1"/>
          </p:cNvPicPr>
          <p:nvPr/>
        </p:nvPicPr>
        <p:blipFill rotWithShape="1">
          <a:blip r:embed="rId2">
            <a:extLst>
              <a:ext uri="{28A0092B-C50C-407E-A947-70E740481C1C}">
                <a14:useLocalDpi xmlns:a14="http://schemas.microsoft.com/office/drawing/2010/main" val="0"/>
              </a:ext>
            </a:extLst>
          </a:blip>
          <a:srcRect t="12272" r="1" b="29536"/>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673690-3FD2-4458-908A-736341E2B46D}"/>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 Frontal Lobe: the frontal lobe is where complex thinking occurs.  Use “front door” as your mnemonic.  Put the front door on your forehead and put Einstein (complex thinker) behind the door. </a:t>
            </a:r>
          </a:p>
          <a:p>
            <a:pPr marL="0" indent="0">
              <a:buNone/>
            </a:pPr>
            <a:r>
              <a:rPr lang="en-US" sz="2000">
                <a:solidFill>
                  <a:srgbClr val="FFFFFF"/>
                </a:solidFill>
              </a:rPr>
              <a:t> </a:t>
            </a:r>
          </a:p>
          <a:p>
            <a:pPr marL="0" indent="0">
              <a:buNone/>
            </a:pPr>
            <a:r>
              <a:rPr lang="en-US" sz="2000">
                <a:solidFill>
                  <a:srgbClr val="FFFFFF"/>
                </a:solidFill>
              </a:rPr>
              <a:t> </a:t>
            </a:r>
            <a:endParaRPr lang="en-GB" sz="2000">
              <a:solidFill>
                <a:srgbClr val="FFFFFF"/>
              </a:solidFill>
            </a:endParaRPr>
          </a:p>
        </p:txBody>
      </p:sp>
    </p:spTree>
    <p:extLst>
      <p:ext uri="{BB962C8B-B14F-4D97-AF65-F5344CB8AC3E}">
        <p14:creationId xmlns:p14="http://schemas.microsoft.com/office/powerpoint/2010/main" val="132455544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0869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F76B8B-4719-49D8-857A-071186ABED19}"/>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Temporal lobe</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C0A5947C-9BA9-4F67-8C7F-4706BC4761AE}"/>
              </a:ext>
            </a:extLst>
          </p:cNvPr>
          <p:cNvPicPr>
            <a:picLocks noChangeAspect="1"/>
          </p:cNvPicPr>
          <p:nvPr/>
        </p:nvPicPr>
        <p:blipFill rotWithShape="1">
          <a:blip r:embed="rId2">
            <a:extLst>
              <a:ext uri="{28A0092B-C50C-407E-A947-70E740481C1C}">
                <a14:useLocalDpi xmlns:a14="http://schemas.microsoft.com/office/drawing/2010/main" val="0"/>
              </a:ext>
            </a:extLst>
          </a:blip>
          <a:srcRect t="241" r="1"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04B518-5B60-4B2E-8A05-0DEBE702B93F}"/>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Temporal Lobe: the temporal lobe is where auditory processing occurs.  Use “tempo” as your mnemonic and picture a metronome above your ear (where the temporal lobe is located). </a:t>
            </a:r>
            <a:endParaRPr lang="en-GB" sz="2000">
              <a:solidFill>
                <a:srgbClr val="FFFFFF"/>
              </a:solidFill>
            </a:endParaRPr>
          </a:p>
        </p:txBody>
      </p:sp>
    </p:spTree>
    <p:extLst>
      <p:ext uri="{BB962C8B-B14F-4D97-AF65-F5344CB8AC3E}">
        <p14:creationId xmlns:p14="http://schemas.microsoft.com/office/powerpoint/2010/main" val="148259245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drawing&#10;&#10;Description automatically generated">
            <a:extLst>
              <a:ext uri="{FF2B5EF4-FFF2-40B4-BE49-F238E27FC236}">
                <a16:creationId xmlns:a16="http://schemas.microsoft.com/office/drawing/2014/main" id="{2C6A39AB-BB37-4C4D-A8C1-10F8AD30A0BB}"/>
              </a:ext>
            </a:extLst>
          </p:cNvPr>
          <p:cNvPicPr>
            <a:picLocks noChangeAspect="1"/>
          </p:cNvPicPr>
          <p:nvPr/>
        </p:nvPicPr>
        <p:blipFill rotWithShape="1">
          <a:blip r:embed="rId2">
            <a:extLst>
              <a:ext uri="{28A0092B-C50C-407E-A947-70E740481C1C}">
                <a14:useLocalDpi xmlns:a14="http://schemas.microsoft.com/office/drawing/2010/main" val="0"/>
              </a:ext>
            </a:extLst>
          </a:blip>
          <a:srcRect r="9003" b="-2"/>
          <a:stretch/>
        </p:blipFill>
        <p:spPr>
          <a:xfrm>
            <a:off x="1399221" y="549714"/>
            <a:ext cx="4914955" cy="3646887"/>
          </a:xfrm>
          <a:prstGeom prst="rect">
            <a:avLst/>
          </a:prstGeom>
        </p:spPr>
      </p:pic>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6465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C1D897-5179-4783-ADBA-13FF450E46E3}"/>
              </a:ext>
            </a:extLst>
          </p:cNvPr>
          <p:cNvSpPr>
            <a:spLocks noGrp="1"/>
          </p:cNvSpPr>
          <p:nvPr>
            <p:ph type="title"/>
          </p:nvPr>
        </p:nvSpPr>
        <p:spPr>
          <a:xfrm>
            <a:off x="524256" y="4765963"/>
            <a:ext cx="6594189" cy="1625210"/>
          </a:xfrm>
        </p:spPr>
        <p:txBody>
          <a:bodyPr>
            <a:normAutofit/>
          </a:bodyPr>
          <a:lstStyle/>
          <a:p>
            <a:r>
              <a:rPr lang="en-GB">
                <a:solidFill>
                  <a:srgbClr val="FFFFFF"/>
                </a:solidFill>
              </a:rPr>
              <a:t>The Brain’s Limbic System</a:t>
            </a:r>
            <a:br>
              <a:rPr lang="en-GB">
                <a:solidFill>
                  <a:srgbClr val="FFFFFF"/>
                </a:solidFill>
              </a:rPr>
            </a:br>
            <a:r>
              <a:rPr lang="en-GB">
                <a:solidFill>
                  <a:srgbClr val="FFFFFF"/>
                </a:solidFill>
              </a:rPr>
              <a:t> </a:t>
            </a:r>
          </a:p>
        </p:txBody>
      </p:sp>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F1B5B1D-60F2-4662-9CA9-9C476CD4803A}"/>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Acronym: “HATCH” </a:t>
            </a:r>
          </a:p>
          <a:p>
            <a:endParaRPr lang="en-GB" sz="2000">
              <a:solidFill>
                <a:srgbClr val="FFFFFF"/>
              </a:solidFill>
            </a:endParaRPr>
          </a:p>
          <a:p>
            <a:r>
              <a:rPr lang="en-GB" sz="2000">
                <a:solidFill>
                  <a:srgbClr val="FFFFFF"/>
                </a:solidFill>
              </a:rPr>
              <a:t>Hippocampus</a:t>
            </a:r>
          </a:p>
          <a:p>
            <a:r>
              <a:rPr lang="en-GB" sz="2000">
                <a:solidFill>
                  <a:srgbClr val="FFFFFF"/>
                </a:solidFill>
              </a:rPr>
              <a:t>Amygdala</a:t>
            </a:r>
          </a:p>
          <a:p>
            <a:r>
              <a:rPr lang="en-GB" sz="2000">
                <a:solidFill>
                  <a:srgbClr val="FFFFFF"/>
                </a:solidFill>
              </a:rPr>
              <a:t>Thalamus</a:t>
            </a:r>
          </a:p>
          <a:p>
            <a:r>
              <a:rPr lang="en-GB" sz="2000">
                <a:solidFill>
                  <a:srgbClr val="FFFFFF"/>
                </a:solidFill>
              </a:rPr>
              <a:t>Cerebellum</a:t>
            </a:r>
          </a:p>
          <a:p>
            <a:r>
              <a:rPr lang="en-GB" sz="2000">
                <a:solidFill>
                  <a:srgbClr val="FFFFFF"/>
                </a:solidFill>
              </a:rPr>
              <a:t> Hypothalamus </a:t>
            </a:r>
          </a:p>
        </p:txBody>
      </p:sp>
    </p:spTree>
    <p:extLst>
      <p:ext uri="{BB962C8B-B14F-4D97-AF65-F5344CB8AC3E}">
        <p14:creationId xmlns:p14="http://schemas.microsoft.com/office/powerpoint/2010/main" val="144551458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2696533-6454-4417-B3C1-32F1E1198290}"/>
              </a:ext>
            </a:extLst>
          </p:cNvPr>
          <p:cNvSpPr>
            <a:spLocks noGrp="1"/>
          </p:cNvSpPr>
          <p:nvPr>
            <p:ph type="title"/>
          </p:nvPr>
        </p:nvSpPr>
        <p:spPr>
          <a:xfrm>
            <a:off x="774700" y="762000"/>
            <a:ext cx="3759200" cy="3340100"/>
          </a:xfrm>
        </p:spPr>
        <p:txBody>
          <a:bodyPr>
            <a:normAutofit/>
          </a:bodyPr>
          <a:lstStyle/>
          <a:p>
            <a:r>
              <a:rPr lang="en-US">
                <a:solidFill>
                  <a:srgbClr val="FFFFFF"/>
                </a:solidFill>
              </a:rPr>
              <a:t>Hippocampus </a:t>
            </a:r>
            <a:endParaRPr lang="en-GB">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A3615EB2-DD82-4D30-9C79-66A3D4563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3500" y="2671766"/>
            <a:ext cx="1905004" cy="1515344"/>
          </a:xfrm>
          <a:prstGeom prst="rect">
            <a:avLst/>
          </a:prstGeom>
        </p:spPr>
      </p:pic>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DBC36218-DFED-4417-8EDE-DBB644D9A03D}"/>
              </a:ext>
            </a:extLst>
          </p:cNvPr>
          <p:cNvSpPr>
            <a:spLocks noGrp="1"/>
          </p:cNvSpPr>
          <p:nvPr>
            <p:ph idx="1"/>
          </p:nvPr>
        </p:nvSpPr>
        <p:spPr>
          <a:xfrm>
            <a:off x="7658103" y="795548"/>
            <a:ext cx="3759198" cy="5275603"/>
          </a:xfrm>
        </p:spPr>
        <p:txBody>
          <a:bodyPr anchor="ctr">
            <a:normAutofit/>
          </a:bodyPr>
          <a:lstStyle/>
          <a:p>
            <a:r>
              <a:rPr lang="en-US" sz="2000"/>
              <a:t>Hippocampus: involved in memory.  Use “hippo-compass”: picture a hippo who is lost and can’t remember how to get home, so he’s using a compass. </a:t>
            </a:r>
          </a:p>
          <a:p>
            <a:pPr marL="0" indent="0">
              <a:buNone/>
            </a:pPr>
            <a:endParaRPr lang="en-US" sz="2000"/>
          </a:p>
          <a:p>
            <a:pPr marL="0" indent="0">
              <a:buNone/>
            </a:pPr>
            <a:endParaRPr lang="en-GB" sz="2000"/>
          </a:p>
        </p:txBody>
      </p:sp>
    </p:spTree>
    <p:extLst>
      <p:ext uri="{BB962C8B-B14F-4D97-AF65-F5344CB8AC3E}">
        <p14:creationId xmlns:p14="http://schemas.microsoft.com/office/powerpoint/2010/main" val="57675485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2427DB8-D465-4C10-86C5-499C26CB6C2E}"/>
              </a:ext>
            </a:extLst>
          </p:cNvPr>
          <p:cNvSpPr>
            <a:spLocks noGrp="1"/>
          </p:cNvSpPr>
          <p:nvPr>
            <p:ph type="title"/>
          </p:nvPr>
        </p:nvSpPr>
        <p:spPr>
          <a:xfrm>
            <a:off x="774700" y="762000"/>
            <a:ext cx="3759200" cy="3340100"/>
          </a:xfrm>
        </p:spPr>
        <p:txBody>
          <a:bodyPr>
            <a:normAutofit/>
          </a:bodyPr>
          <a:lstStyle/>
          <a:p>
            <a:r>
              <a:rPr lang="en-US">
                <a:solidFill>
                  <a:srgbClr val="FFFFFF"/>
                </a:solidFill>
              </a:rPr>
              <a:t>Amygdala</a:t>
            </a:r>
            <a:endParaRPr lang="en-GB">
              <a:solidFill>
                <a:srgbClr val="FFFFFF"/>
              </a:solidFill>
            </a:endParaRP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descr="Brain">
            <a:extLst>
              <a:ext uri="{FF2B5EF4-FFF2-40B4-BE49-F238E27FC236}">
                <a16:creationId xmlns:a16="http://schemas.microsoft.com/office/drawing/2014/main" id="{839BF0F1-8524-4197-9281-F2890C3B1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00C041D9-B858-4511-A854-ED97D83F50EE}"/>
              </a:ext>
            </a:extLst>
          </p:cNvPr>
          <p:cNvSpPr>
            <a:spLocks noGrp="1"/>
          </p:cNvSpPr>
          <p:nvPr>
            <p:ph idx="1"/>
          </p:nvPr>
        </p:nvSpPr>
        <p:spPr>
          <a:xfrm>
            <a:off x="7658103" y="795548"/>
            <a:ext cx="3759198" cy="5275603"/>
          </a:xfrm>
        </p:spPr>
        <p:txBody>
          <a:bodyPr anchor="ctr">
            <a:normAutofit/>
          </a:bodyPr>
          <a:lstStyle/>
          <a:p>
            <a:r>
              <a:rPr lang="en-US" sz="2000"/>
              <a:t>Amygdala: involved in your fear responses</a:t>
            </a:r>
          </a:p>
          <a:p>
            <a:endParaRPr lang="en-US" sz="2000"/>
          </a:p>
          <a:p>
            <a:r>
              <a:rPr lang="en-US" sz="2000"/>
              <a:t>Amygdala: if you’re familiar with attack planes, a “MIG” is a scary attack fighter jet. </a:t>
            </a:r>
            <a:endParaRPr lang="en-GB" sz="2000"/>
          </a:p>
        </p:txBody>
      </p:sp>
    </p:spTree>
    <p:extLst>
      <p:ext uri="{BB962C8B-B14F-4D97-AF65-F5344CB8AC3E}">
        <p14:creationId xmlns:p14="http://schemas.microsoft.com/office/powerpoint/2010/main" val="380244531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E27B-9EC8-49C6-94FB-2279A4566A4D}"/>
              </a:ext>
            </a:extLst>
          </p:cNvPr>
          <p:cNvSpPr>
            <a:spLocks noGrp="1"/>
          </p:cNvSpPr>
          <p:nvPr>
            <p:ph type="title"/>
          </p:nvPr>
        </p:nvSpPr>
        <p:spPr/>
        <p:txBody>
          <a:bodyPr/>
          <a:lstStyle/>
          <a:p>
            <a:r>
              <a:rPr lang="en-US" dirty="0"/>
              <a:t>Thalamus </a:t>
            </a:r>
            <a:endParaRPr lang="en-GB" dirty="0"/>
          </a:p>
        </p:txBody>
      </p:sp>
      <p:sp>
        <p:nvSpPr>
          <p:cNvPr id="3" name="Content Placeholder 2">
            <a:extLst>
              <a:ext uri="{FF2B5EF4-FFF2-40B4-BE49-F238E27FC236}">
                <a16:creationId xmlns:a16="http://schemas.microsoft.com/office/drawing/2014/main" id="{BB105651-10EE-4621-9BD6-8338E5EEF0DD}"/>
              </a:ext>
            </a:extLst>
          </p:cNvPr>
          <p:cNvSpPr>
            <a:spLocks noGrp="1"/>
          </p:cNvSpPr>
          <p:nvPr>
            <p:ph idx="1"/>
          </p:nvPr>
        </p:nvSpPr>
        <p:spPr/>
        <p:txBody>
          <a:bodyPr/>
          <a:lstStyle/>
          <a:p>
            <a:r>
              <a:rPr lang="en-US" dirty="0"/>
              <a:t>Thalamus: the thalamus relays information from the body to different areas of the brain for processing.  Picture Hal and Amos as traffic cops. </a:t>
            </a:r>
          </a:p>
          <a:p>
            <a:endParaRPr lang="en-US" dirty="0"/>
          </a:p>
          <a:p>
            <a:endParaRPr lang="en-GB" dirty="0"/>
          </a:p>
        </p:txBody>
      </p:sp>
      <p:pic>
        <p:nvPicPr>
          <p:cNvPr id="5" name="Picture 4" descr="A picture containing game, drawing&#10;&#10;Description automatically generated">
            <a:extLst>
              <a:ext uri="{FF2B5EF4-FFF2-40B4-BE49-F238E27FC236}">
                <a16:creationId xmlns:a16="http://schemas.microsoft.com/office/drawing/2014/main" id="{7D4E49B2-144F-4295-9B19-546F8809A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177" y="3882831"/>
            <a:ext cx="1724025" cy="1724025"/>
          </a:xfrm>
          <a:prstGeom prst="rect">
            <a:avLst/>
          </a:prstGeom>
        </p:spPr>
      </p:pic>
      <p:pic>
        <p:nvPicPr>
          <p:cNvPr id="7" name="Picture 6" descr="A close up of a device&#10;&#10;Description automatically generated">
            <a:extLst>
              <a:ext uri="{FF2B5EF4-FFF2-40B4-BE49-F238E27FC236}">
                <a16:creationId xmlns:a16="http://schemas.microsoft.com/office/drawing/2014/main" id="{1D0255D0-69DC-4F5C-94D6-BCEDFF528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025" y="3644706"/>
            <a:ext cx="2009775" cy="1962150"/>
          </a:xfrm>
          <a:prstGeom prst="rect">
            <a:avLst/>
          </a:prstGeom>
        </p:spPr>
      </p:pic>
      <p:sp>
        <p:nvSpPr>
          <p:cNvPr id="8" name="TextBox 7">
            <a:extLst>
              <a:ext uri="{FF2B5EF4-FFF2-40B4-BE49-F238E27FC236}">
                <a16:creationId xmlns:a16="http://schemas.microsoft.com/office/drawing/2014/main" id="{3B4AB084-CFBE-4901-9C88-E9D23CA7895C}"/>
              </a:ext>
            </a:extLst>
          </p:cNvPr>
          <p:cNvSpPr txBox="1"/>
          <p:nvPr/>
        </p:nvSpPr>
        <p:spPr>
          <a:xfrm>
            <a:off x="3401864" y="4325560"/>
            <a:ext cx="824447" cy="369332"/>
          </a:xfrm>
          <a:prstGeom prst="rect">
            <a:avLst/>
          </a:prstGeom>
          <a:noFill/>
        </p:spPr>
        <p:txBody>
          <a:bodyPr wrap="square" rtlCol="0">
            <a:spAutoFit/>
          </a:bodyPr>
          <a:lstStyle/>
          <a:p>
            <a:r>
              <a:rPr lang="en-US" dirty="0"/>
              <a:t>Hal</a:t>
            </a:r>
            <a:endParaRPr lang="en-GB" dirty="0"/>
          </a:p>
        </p:txBody>
      </p:sp>
      <p:sp>
        <p:nvSpPr>
          <p:cNvPr id="9" name="TextBox 8">
            <a:extLst>
              <a:ext uri="{FF2B5EF4-FFF2-40B4-BE49-F238E27FC236}">
                <a16:creationId xmlns:a16="http://schemas.microsoft.com/office/drawing/2014/main" id="{622271A8-E6CD-43DE-91E8-0E99DB79C279}"/>
              </a:ext>
            </a:extLst>
          </p:cNvPr>
          <p:cNvSpPr txBox="1"/>
          <p:nvPr/>
        </p:nvSpPr>
        <p:spPr>
          <a:xfrm>
            <a:off x="9210907" y="4325560"/>
            <a:ext cx="880947" cy="369332"/>
          </a:xfrm>
          <a:prstGeom prst="rect">
            <a:avLst/>
          </a:prstGeom>
          <a:noFill/>
        </p:spPr>
        <p:txBody>
          <a:bodyPr wrap="square" rtlCol="0">
            <a:spAutoFit/>
          </a:bodyPr>
          <a:lstStyle/>
          <a:p>
            <a:r>
              <a:rPr lang="en-US" dirty="0"/>
              <a:t>Amos </a:t>
            </a:r>
            <a:endParaRPr lang="en-GB" dirty="0"/>
          </a:p>
        </p:txBody>
      </p:sp>
    </p:spTree>
    <p:extLst>
      <p:ext uri="{BB962C8B-B14F-4D97-AF65-F5344CB8AC3E}">
        <p14:creationId xmlns:p14="http://schemas.microsoft.com/office/powerpoint/2010/main" val="84714306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A0F5FB6-86DF-46F5-AB2A-C3993F5F1B5A}"/>
              </a:ext>
            </a:extLst>
          </p:cNvPr>
          <p:cNvSpPr>
            <a:spLocks noGrp="1"/>
          </p:cNvSpPr>
          <p:nvPr>
            <p:ph type="title"/>
          </p:nvPr>
        </p:nvSpPr>
        <p:spPr>
          <a:xfrm>
            <a:off x="774700" y="761999"/>
            <a:ext cx="3511188" cy="5368413"/>
          </a:xfrm>
        </p:spPr>
        <p:txBody>
          <a:bodyPr>
            <a:normAutofit/>
          </a:bodyPr>
          <a:lstStyle/>
          <a:p>
            <a:r>
              <a:rPr lang="en-US">
                <a:solidFill>
                  <a:srgbClr val="FFFFFF"/>
                </a:solidFill>
              </a:rPr>
              <a:t>Cerebellum </a:t>
            </a:r>
            <a:endParaRPr lang="en-GB">
              <a:solidFill>
                <a:srgbClr val="FFFFFF"/>
              </a:solidFill>
            </a:endParaRPr>
          </a:p>
        </p:txBody>
      </p:sp>
      <p:sp>
        <p:nvSpPr>
          <p:cNvPr id="6"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D758E6-1614-4772-A24B-AA9AB9622B20}"/>
              </a:ext>
            </a:extLst>
          </p:cNvPr>
          <p:cNvSpPr>
            <a:spLocks noGrp="1"/>
          </p:cNvSpPr>
          <p:nvPr>
            <p:ph idx="1"/>
          </p:nvPr>
        </p:nvSpPr>
        <p:spPr>
          <a:xfrm>
            <a:off x="5093623" y="762000"/>
            <a:ext cx="4042310" cy="5368412"/>
          </a:xfrm>
        </p:spPr>
        <p:txBody>
          <a:bodyPr anchor="ctr">
            <a:normAutofit/>
          </a:bodyPr>
          <a:lstStyle/>
          <a:p>
            <a:r>
              <a:rPr lang="en-US" sz="2400" dirty="0"/>
              <a:t>Cerebellum: involved in helping you maintain balance.  Picture a tight walker using bells for balance. Or picture your favorite athlete trying to balance a bell on his/her head. </a:t>
            </a:r>
          </a:p>
          <a:p>
            <a:endParaRPr lang="en-US" sz="2400" dirty="0"/>
          </a:p>
          <a:p>
            <a:endParaRPr lang="en-US" sz="2400" dirty="0"/>
          </a:p>
          <a:p>
            <a:pPr marL="0" indent="0">
              <a:buNone/>
            </a:pPr>
            <a:r>
              <a:rPr lang="en-US" sz="2400" dirty="0"/>
              <a:t> </a:t>
            </a:r>
          </a:p>
          <a:p>
            <a:pPr marL="0" indent="0">
              <a:buNone/>
            </a:pPr>
            <a:r>
              <a:rPr lang="en-US" sz="2400" dirty="0"/>
              <a:t> </a:t>
            </a:r>
            <a:endParaRPr lang="en-GB" sz="2400" dirty="0"/>
          </a:p>
        </p:txBody>
      </p:sp>
      <p:sp>
        <p:nvSpPr>
          <p:cNvPr id="7" name="Rectangle 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87222710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3BD81BB-CD80-4C3B-93ED-C78C25DE4FB1}"/>
              </a:ext>
            </a:extLst>
          </p:cNvPr>
          <p:cNvSpPr>
            <a:spLocks noGrp="1"/>
          </p:cNvSpPr>
          <p:nvPr>
            <p:ph type="title"/>
          </p:nvPr>
        </p:nvSpPr>
        <p:spPr>
          <a:xfrm>
            <a:off x="774700" y="761999"/>
            <a:ext cx="3511188" cy="5368413"/>
          </a:xfrm>
        </p:spPr>
        <p:txBody>
          <a:bodyPr>
            <a:normAutofit/>
          </a:bodyPr>
          <a:lstStyle/>
          <a:p>
            <a:r>
              <a:rPr lang="en-US">
                <a:solidFill>
                  <a:srgbClr val="FFFFFF"/>
                </a:solidFill>
              </a:rPr>
              <a:t>Hypotalamus </a:t>
            </a:r>
            <a:endParaRPr lang="en-GB">
              <a:solidFill>
                <a:srgbClr val="FFFFFF"/>
              </a:solidFill>
            </a:endParaRPr>
          </a:p>
        </p:txBody>
      </p:sp>
      <p:sp>
        <p:nvSpPr>
          <p:cNvPr id="6"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1C8B6-EECD-46B6-928A-537BA4C27F70}"/>
              </a:ext>
            </a:extLst>
          </p:cNvPr>
          <p:cNvSpPr>
            <a:spLocks noGrp="1"/>
          </p:cNvSpPr>
          <p:nvPr>
            <p:ph idx="1"/>
          </p:nvPr>
        </p:nvSpPr>
        <p:spPr>
          <a:xfrm>
            <a:off x="5093623" y="762000"/>
            <a:ext cx="4042310" cy="5368412"/>
          </a:xfrm>
        </p:spPr>
        <p:txBody>
          <a:bodyPr anchor="ctr">
            <a:normAutofit/>
          </a:bodyPr>
          <a:lstStyle/>
          <a:p>
            <a:r>
              <a:rPr lang="en-US" sz="2400"/>
              <a:t>Hypothalamus: the hypothalamus regulates many of the body’s metabolic processes, thirst, hunger and body temperature.  Use “hypothe-llamas" as your mnemonic. Picture a hypo spraying two thirsty llamas with water to quench their thirst and cool them down. </a:t>
            </a:r>
          </a:p>
          <a:p>
            <a:r>
              <a:rPr lang="en-US" sz="2400"/>
              <a:t> </a:t>
            </a:r>
            <a:endParaRPr lang="en-GB" sz="2400"/>
          </a:p>
        </p:txBody>
      </p:sp>
      <p:sp>
        <p:nvSpPr>
          <p:cNvPr id="7" name="Rectangle 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59219531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BE93B93-3F44-416B-A97D-DF4ECB262B87}"/>
              </a:ext>
            </a:extLst>
          </p:cNvPr>
          <p:cNvSpPr>
            <a:spLocks noGrp="1"/>
          </p:cNvSpPr>
          <p:nvPr>
            <p:ph type="title"/>
          </p:nvPr>
        </p:nvSpPr>
        <p:spPr>
          <a:xfrm>
            <a:off x="774700" y="761999"/>
            <a:ext cx="3511188" cy="5368413"/>
          </a:xfrm>
        </p:spPr>
        <p:txBody>
          <a:bodyPr>
            <a:normAutofit/>
          </a:bodyPr>
          <a:lstStyle/>
          <a:p>
            <a:r>
              <a:rPr lang="en-GB">
                <a:solidFill>
                  <a:srgbClr val="FFFFFF"/>
                </a:solidFill>
              </a:rPr>
              <a:t>The Brain Stem </a:t>
            </a:r>
            <a:br>
              <a:rPr lang="en-GB">
                <a:solidFill>
                  <a:srgbClr val="FFFFFF"/>
                </a:solidFill>
              </a:rPr>
            </a:br>
            <a:endParaRPr lang="en-GB">
              <a:solidFill>
                <a:srgbClr val="FFFFFF"/>
              </a:solidFill>
            </a:endParaRPr>
          </a:p>
        </p:txBody>
      </p:sp>
      <p:sp>
        <p:nvSpPr>
          <p:cNvPr id="9"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E8FF99-B26F-4E6C-B820-E0D42DF300C2}"/>
              </a:ext>
            </a:extLst>
          </p:cNvPr>
          <p:cNvSpPr>
            <a:spLocks noGrp="1"/>
          </p:cNvSpPr>
          <p:nvPr>
            <p:ph idx="1"/>
          </p:nvPr>
        </p:nvSpPr>
        <p:spPr>
          <a:xfrm>
            <a:off x="5093623" y="762000"/>
            <a:ext cx="4042310" cy="5368412"/>
          </a:xfrm>
        </p:spPr>
        <p:txBody>
          <a:bodyPr anchor="ctr">
            <a:normAutofit/>
          </a:bodyPr>
          <a:lstStyle/>
          <a:p>
            <a:r>
              <a:rPr lang="en-US" sz="2400"/>
              <a:t>Acronym: Pavlov’s Really Frickin’ Mad! </a:t>
            </a:r>
          </a:p>
          <a:p>
            <a:r>
              <a:rPr lang="en-US" sz="2400"/>
              <a:t> </a:t>
            </a:r>
            <a:r>
              <a:rPr lang="en-GB" sz="2400"/>
              <a:t>Pons</a:t>
            </a:r>
          </a:p>
          <a:p>
            <a:r>
              <a:rPr lang="en-GB" sz="2400"/>
              <a:t>Reticular</a:t>
            </a:r>
          </a:p>
          <a:p>
            <a:r>
              <a:rPr lang="en-GB" sz="2400"/>
              <a:t>Formation </a:t>
            </a:r>
          </a:p>
          <a:p>
            <a:r>
              <a:rPr lang="en-GB" sz="2400"/>
              <a:t>Medulla</a:t>
            </a:r>
            <a:endParaRPr lang="en-US" sz="2400"/>
          </a:p>
        </p:txBody>
      </p:sp>
      <p:pic>
        <p:nvPicPr>
          <p:cNvPr id="5" name="Picture 4" descr="A picture containing drawing&#10;&#10;Description automatically generated">
            <a:extLst>
              <a:ext uri="{FF2B5EF4-FFF2-40B4-BE49-F238E27FC236}">
                <a16:creationId xmlns:a16="http://schemas.microsoft.com/office/drawing/2014/main" id="{4CCAD99A-6A7E-487C-AC51-0DEA850F8FC2}"/>
              </a:ext>
            </a:extLst>
          </p:cNvPr>
          <p:cNvPicPr>
            <a:picLocks noChangeAspect="1"/>
          </p:cNvPicPr>
          <p:nvPr/>
        </p:nvPicPr>
        <p:blipFill rotWithShape="1">
          <a:blip r:embed="rId2">
            <a:extLst>
              <a:ext uri="{28A0092B-C50C-407E-A947-70E740481C1C}">
                <a14:useLocalDpi xmlns:a14="http://schemas.microsoft.com/office/drawing/2010/main" val="0"/>
              </a:ext>
            </a:extLst>
          </a:blip>
          <a:srcRect l="10136" r="21464" b="2"/>
          <a:stretch/>
        </p:blipFill>
        <p:spPr>
          <a:xfrm>
            <a:off x="9616863" y="446007"/>
            <a:ext cx="2100838" cy="2907792"/>
          </a:xfrm>
          <a:prstGeom prst="rect">
            <a:avLst/>
          </a:prstGeom>
        </p:spPr>
      </p:pic>
      <p:sp>
        <p:nvSpPr>
          <p:cNvPr id="11"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rgbClr val="3758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82210936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15BE80-D688-41B6-836D-EA01090D8EE5}"/>
              </a:ext>
            </a:extLst>
          </p:cNvPr>
          <p:cNvSpPr>
            <a:spLocks noGrp="1"/>
          </p:cNvSpPr>
          <p:nvPr>
            <p:ph type="title"/>
          </p:nvPr>
        </p:nvSpPr>
        <p:spPr>
          <a:xfrm>
            <a:off x="774700" y="762000"/>
            <a:ext cx="3595973" cy="3018430"/>
          </a:xfrm>
        </p:spPr>
        <p:txBody>
          <a:bodyPr>
            <a:normAutofit/>
          </a:bodyPr>
          <a:lstStyle/>
          <a:p>
            <a:r>
              <a:rPr lang="en-US">
                <a:solidFill>
                  <a:srgbClr val="FFFFFF"/>
                </a:solidFill>
              </a:rPr>
              <a:t>Pons </a:t>
            </a:r>
            <a:endParaRPr lang="en-GB">
              <a:solidFill>
                <a:srgbClr val="FFFFFF"/>
              </a:solidFill>
            </a:endParaRPr>
          </a:p>
        </p:txBody>
      </p:sp>
      <p:sp>
        <p:nvSpPr>
          <p:cNvPr id="8"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D7C382-0AE4-4435-957B-7F322F575E90}"/>
              </a:ext>
            </a:extLst>
          </p:cNvPr>
          <p:cNvSpPr>
            <a:spLocks noGrp="1"/>
          </p:cNvSpPr>
          <p:nvPr>
            <p:ph idx="1"/>
          </p:nvPr>
        </p:nvSpPr>
        <p:spPr>
          <a:xfrm>
            <a:off x="5259592" y="909143"/>
            <a:ext cx="4007581" cy="5029586"/>
          </a:xfrm>
        </p:spPr>
        <p:txBody>
          <a:bodyPr anchor="ctr">
            <a:normAutofit/>
          </a:bodyPr>
          <a:lstStyle/>
          <a:p>
            <a:r>
              <a:rPr lang="en-US" sz="2400"/>
              <a:t>  Pons: the pons is the part of the brain that regulates waking and relaxing. Put a “d” in pons and you have “ponds”.  Ponds are relaxing to look. Your pons is activated when you look at a calm, relaxing pond</a:t>
            </a:r>
          </a:p>
          <a:p>
            <a:endParaRPr lang="en-US" sz="2400"/>
          </a:p>
          <a:p>
            <a:endParaRPr lang="en-GB" sz="2400"/>
          </a:p>
        </p:txBody>
      </p:sp>
      <p:sp>
        <p:nvSpPr>
          <p:cNvPr id="9"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rgbClr val="3761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river running through a body of water&#10;&#10;Description automatically generated">
            <a:extLst>
              <a:ext uri="{FF2B5EF4-FFF2-40B4-BE49-F238E27FC236}">
                <a16:creationId xmlns:a16="http://schemas.microsoft.com/office/drawing/2014/main" id="{070FCDEA-5286-4062-BE36-51AB4D819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63" y="4214253"/>
            <a:ext cx="3271533" cy="2173848"/>
          </a:xfrm>
          <a:prstGeom prst="rect">
            <a:avLst/>
          </a:prstGeom>
        </p:spPr>
      </p:pic>
      <p:sp>
        <p:nvSpPr>
          <p:cNvPr id="11"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6FA2C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77330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05DECB-B0A0-442D-92CA-C609645C65D6}"/>
              </a:ext>
            </a:extLst>
          </p:cNvPr>
          <p:cNvSpPr>
            <a:spLocks noGrp="1"/>
          </p:cNvSpPr>
          <p:nvPr>
            <p:ph type="title"/>
          </p:nvPr>
        </p:nvSpPr>
        <p:spPr>
          <a:xfrm>
            <a:off x="774700" y="762000"/>
            <a:ext cx="3595973" cy="3018430"/>
          </a:xfrm>
        </p:spPr>
        <p:txBody>
          <a:bodyPr>
            <a:normAutofit/>
          </a:bodyPr>
          <a:lstStyle/>
          <a:p>
            <a:r>
              <a:rPr lang="en-US">
                <a:solidFill>
                  <a:srgbClr val="FFFFFF"/>
                </a:solidFill>
              </a:rPr>
              <a:t>Reticular formation</a:t>
            </a:r>
            <a:br>
              <a:rPr lang="en-US">
                <a:solidFill>
                  <a:srgbClr val="FFFFFF"/>
                </a:solidFill>
              </a:rPr>
            </a:br>
            <a:br>
              <a:rPr lang="en-US">
                <a:solidFill>
                  <a:srgbClr val="FFFFFF"/>
                </a:solidFill>
              </a:rPr>
            </a:br>
            <a:r>
              <a:rPr lang="en-US">
                <a:solidFill>
                  <a:srgbClr val="FFFFFF"/>
                </a:solidFill>
              </a:rPr>
              <a:t> </a:t>
            </a:r>
            <a:endParaRPr lang="en-GB">
              <a:solidFill>
                <a:srgbClr val="FFFFFF"/>
              </a:solidFill>
            </a:endParaRPr>
          </a:p>
        </p:txBody>
      </p:sp>
      <p:sp>
        <p:nvSpPr>
          <p:cNvPr id="9"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E57BA05-CA76-4844-9BD8-FE867089C222}"/>
              </a:ext>
            </a:extLst>
          </p:cNvPr>
          <p:cNvSpPr>
            <a:spLocks noGrp="1"/>
          </p:cNvSpPr>
          <p:nvPr>
            <p:ph idx="1"/>
          </p:nvPr>
        </p:nvSpPr>
        <p:spPr>
          <a:xfrm>
            <a:off x="5259592" y="909143"/>
            <a:ext cx="4007581" cy="5029586"/>
          </a:xfrm>
        </p:spPr>
        <p:txBody>
          <a:bodyPr anchor="ctr">
            <a:normAutofit/>
          </a:bodyPr>
          <a:lstStyle/>
          <a:p>
            <a:r>
              <a:rPr lang="en-US" sz="2400"/>
              <a:t>Reticular Formation: the reticular formation is involved in motivation and alertness.  Use “tickle” as your mnemonic.  If you (or your roommate) were asleep and someone tickled you, your reticular formation would wake you up. </a:t>
            </a:r>
            <a:endParaRPr lang="en-GB" sz="2400"/>
          </a:p>
        </p:txBody>
      </p:sp>
      <p:sp>
        <p:nvSpPr>
          <p:cNvPr id="11"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rgbClr val="4B874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icture containing drawing&#10;&#10;Description automatically generated">
            <a:extLst>
              <a:ext uri="{FF2B5EF4-FFF2-40B4-BE49-F238E27FC236}">
                <a16:creationId xmlns:a16="http://schemas.microsoft.com/office/drawing/2014/main" id="{280C24DB-7BC5-481C-BF93-85BABCB1FC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9072" y="4214253"/>
            <a:ext cx="2587914" cy="2173848"/>
          </a:xfrm>
          <a:prstGeom prst="rect">
            <a:avLst/>
          </a:prstGeom>
        </p:spPr>
      </p:pic>
      <p:sp>
        <p:nvSpPr>
          <p:cNvPr id="13"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F2F75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12719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8E0D9504-0A04-4E8F-BCD7-DCBEAB071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1534" y="549714"/>
            <a:ext cx="5470330" cy="3646887"/>
          </a:xfrm>
          <a:prstGeom prst="rect">
            <a:avLst/>
          </a:prstGeom>
        </p:spPr>
      </p:pic>
      <p:sp>
        <p:nvSpPr>
          <p:cNvPr id="9"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8A72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5D65BC-F024-47A4-9ACE-01DBBF11B1F2}"/>
              </a:ext>
            </a:extLst>
          </p:cNvPr>
          <p:cNvSpPr>
            <a:spLocks noGrp="1"/>
          </p:cNvSpPr>
          <p:nvPr>
            <p:ph type="title"/>
          </p:nvPr>
        </p:nvSpPr>
        <p:spPr>
          <a:xfrm>
            <a:off x="524256" y="4765963"/>
            <a:ext cx="6594189" cy="1625210"/>
          </a:xfrm>
        </p:spPr>
        <p:txBody>
          <a:bodyPr>
            <a:normAutofit/>
          </a:bodyPr>
          <a:lstStyle/>
          <a:p>
            <a:r>
              <a:rPr lang="en-US" sz="3700">
                <a:solidFill>
                  <a:srgbClr val="FFFFFF"/>
                </a:solidFill>
              </a:rPr>
              <a:t>Medulla Oblongata</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sp>
        <p:nvSpPr>
          <p:cNvPr id="11"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ECB6B1-F0CC-4D03-9C9F-5C62AA595359}"/>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Medulla: the medulla regulates the autonomic activity of the heart and lungs. </a:t>
            </a:r>
            <a:endParaRPr lang="en-GB" sz="2000">
              <a:solidFill>
                <a:srgbClr val="FFFFFF"/>
              </a:solidFill>
            </a:endParaRPr>
          </a:p>
        </p:txBody>
      </p:sp>
    </p:spTree>
    <p:extLst>
      <p:ext uri="{BB962C8B-B14F-4D97-AF65-F5344CB8AC3E}">
        <p14:creationId xmlns:p14="http://schemas.microsoft.com/office/powerpoint/2010/main" val="3416544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458</TotalTime>
  <Words>3904</Words>
  <Application>Microsoft Office PowerPoint</Application>
  <PresentationFormat>Widescreen</PresentationFormat>
  <Paragraphs>502</Paragraphs>
  <Slides>106</Slides>
  <Notes>15</Notes>
  <HiddenSlides>0</HiddenSlides>
  <MMClips>5</MMClips>
  <ScaleCrop>false</ScaleCrop>
  <HeadingPairs>
    <vt:vector size="8" baseType="variant">
      <vt:variant>
        <vt:lpstr>Fonts Used</vt:lpstr>
      </vt:variant>
      <vt:variant>
        <vt:i4>18</vt:i4>
      </vt:variant>
      <vt:variant>
        <vt:lpstr>Theme</vt:lpstr>
      </vt:variant>
      <vt:variant>
        <vt:i4>1</vt:i4>
      </vt:variant>
      <vt:variant>
        <vt:lpstr>Embedded OLE Servers</vt:lpstr>
      </vt:variant>
      <vt:variant>
        <vt:i4>1</vt:i4>
      </vt:variant>
      <vt:variant>
        <vt:lpstr>Slide Titles</vt:lpstr>
      </vt:variant>
      <vt:variant>
        <vt:i4>106</vt:i4>
      </vt:variant>
    </vt:vector>
  </HeadingPairs>
  <TitlesOfParts>
    <vt:vector size="126" baseType="lpstr">
      <vt:lpstr>MS Mincho</vt:lpstr>
      <vt:lpstr>Arial</vt:lpstr>
      <vt:lpstr>Arial Black</vt:lpstr>
      <vt:lpstr>Calibri</vt:lpstr>
      <vt:lpstr>Calibri Light</vt:lpstr>
      <vt:lpstr>Comic Sans MS</vt:lpstr>
      <vt:lpstr>ff-meta-web-pro</vt:lpstr>
      <vt:lpstr>Helvetica</vt:lpstr>
      <vt:lpstr>Lato</vt:lpstr>
      <vt:lpstr>Merriweather</vt:lpstr>
      <vt:lpstr>Monotype Sorts</vt:lpstr>
      <vt:lpstr>Open Sans</vt:lpstr>
      <vt:lpstr>Roboto</vt:lpstr>
      <vt:lpstr>Source Sans Pro</vt:lpstr>
      <vt:lpstr>Tahoma</vt:lpstr>
      <vt:lpstr>Times New Roman</vt:lpstr>
      <vt:lpstr>Wingdings</vt:lpstr>
      <vt:lpstr>Wingdings 3</vt:lpstr>
      <vt:lpstr>Office Theme</vt:lpstr>
      <vt:lpstr>多媒體項目</vt:lpstr>
      <vt:lpstr>Key definitions </vt:lpstr>
      <vt:lpstr>Controlling blood glucose levels.</vt:lpstr>
      <vt:lpstr>Low blood glucose levels </vt:lpstr>
      <vt:lpstr>Formula for cellular respiration ATP is the energy currency of the body!</vt:lpstr>
      <vt:lpstr>Normal glucose levels </vt:lpstr>
      <vt:lpstr>Hyperglycemia: When Your Blood Glucose Level Goes Too High </vt:lpstr>
      <vt:lpstr>Complications</vt:lpstr>
      <vt:lpstr>Hypoglycaemia</vt:lpstr>
      <vt:lpstr>The pancreas</vt:lpstr>
      <vt:lpstr>Regulation of blood glucose</vt:lpstr>
      <vt:lpstr>Factors that increase blood glucose concentration</vt:lpstr>
      <vt:lpstr>Factors that decrease blood glucose concentration</vt:lpstr>
      <vt:lpstr>Role of insulin</vt:lpstr>
      <vt:lpstr>Insulin lowers blood glucose concentration</vt:lpstr>
      <vt:lpstr>Role of insulin </vt:lpstr>
      <vt:lpstr>What is the role of the kidneys in blood glucose regulation? Don’t worry we will be covering this later !</vt:lpstr>
      <vt:lpstr>Role of glucagon</vt:lpstr>
      <vt:lpstr>Interaction of insulin and glucagon</vt:lpstr>
      <vt:lpstr>Kidney</vt:lpstr>
      <vt:lpstr>PowerPoint Presentation</vt:lpstr>
      <vt:lpstr>RENAL SYSTEM</vt:lpstr>
      <vt:lpstr>RENAL SYSTEM</vt:lpstr>
      <vt:lpstr>Can you label the kidney?</vt:lpstr>
      <vt:lpstr>Renal System </vt:lpstr>
      <vt:lpstr>PowerPoint Presentation</vt:lpstr>
      <vt:lpstr> Bladder </vt:lpstr>
      <vt:lpstr>URETHRA </vt:lpstr>
      <vt:lpstr>PowerPoint Presentation</vt:lpstr>
      <vt:lpstr>Can you label the nephron?</vt:lpstr>
      <vt:lpstr>Reabsorption</vt:lpstr>
      <vt:lpstr>Sites of reabsorption</vt:lpstr>
      <vt:lpstr>Sites of reabsorption</vt:lpstr>
      <vt:lpstr>Sites of reabsorption</vt:lpstr>
      <vt:lpstr>Tubular secretion</vt:lpstr>
      <vt:lpstr>Regulation of urine composition</vt:lpstr>
      <vt:lpstr>Potassium content</vt:lpstr>
      <vt:lpstr>Calcium content</vt:lpstr>
      <vt:lpstr>What do the kidneys do?</vt:lpstr>
      <vt:lpstr>Absorption and excretion in the nephron recap.</vt:lpstr>
      <vt:lpstr>Importance of excretion</vt:lpstr>
      <vt:lpstr>Urea</vt:lpstr>
      <vt:lpstr>Osmoregulation </vt:lpstr>
      <vt:lpstr>Osmoreceptors </vt:lpstr>
      <vt:lpstr>The response</vt:lpstr>
      <vt:lpstr>The affect of ADH</vt:lpstr>
      <vt:lpstr>Aquaporins </vt:lpstr>
      <vt:lpstr>Summary</vt:lpstr>
      <vt:lpstr>Two types of glands </vt:lpstr>
      <vt:lpstr>Two types of hormones </vt:lpstr>
      <vt:lpstr>Targeting the signal</vt:lpstr>
      <vt:lpstr>The structure of the adrenal gland</vt:lpstr>
      <vt:lpstr>Function of adrenal cortex</vt:lpstr>
      <vt:lpstr>Adrenaline</vt:lpstr>
      <vt:lpstr>Action of adrenaline (1)</vt:lpstr>
      <vt:lpstr>Action of adrenaline (2)</vt:lpstr>
      <vt:lpstr>Action of adrenaline (3)</vt:lpstr>
      <vt:lpstr>First and second messengers</vt:lpstr>
      <vt:lpstr>PowerPoint Presentation</vt:lpstr>
      <vt:lpstr>The two sections of the pituitary gland produce a number of different hormones which act on different target glands or cells. </vt:lpstr>
      <vt:lpstr>Do you know the function of these endocrine glands?</vt:lpstr>
      <vt:lpstr>PowerPoint Presentation</vt:lpstr>
      <vt:lpstr>Putting it all together </vt:lpstr>
      <vt:lpstr>Posterior pituitary </vt:lpstr>
      <vt:lpstr>Steroid Hormones </vt:lpstr>
      <vt:lpstr>Hormones produced by other glands</vt:lpstr>
      <vt:lpstr>Pituitary Gland</vt:lpstr>
      <vt:lpstr>PowerPoint Presentation</vt:lpstr>
      <vt:lpstr>Functions of thyroid gland.</vt:lpstr>
      <vt:lpstr>Adrenal Gland </vt:lpstr>
      <vt:lpstr>Cortisol</vt:lpstr>
      <vt:lpstr>Interaction of Glands</vt:lpstr>
      <vt:lpstr>PowerPoint Presentation</vt:lpstr>
      <vt:lpstr>The nervous system </vt:lpstr>
      <vt:lpstr>PowerPoint Presentation</vt:lpstr>
      <vt:lpstr>Can you label a neuron</vt:lpstr>
      <vt:lpstr>Parts of a Neuron</vt:lpstr>
      <vt:lpstr>PowerPoint Presentation</vt:lpstr>
      <vt:lpstr>PowerPoint Presentation</vt:lpstr>
      <vt:lpstr>PowerPoint Presentation</vt:lpstr>
      <vt:lpstr>PowerPoint Presentation</vt:lpstr>
      <vt:lpstr>PowerPoint Presentation</vt:lpstr>
      <vt:lpstr>PowerPoint Presentation</vt:lpstr>
      <vt:lpstr>The Nervous System</vt:lpstr>
      <vt:lpstr>Structure of the skeleton</vt:lpstr>
      <vt:lpstr>PowerPoint Presentation</vt:lpstr>
      <vt:lpstr>PowerPoint Presentation</vt:lpstr>
      <vt:lpstr>PowerPoint Presentation</vt:lpstr>
      <vt:lpstr>Synovial Joint</vt:lpstr>
      <vt:lpstr>Synovial joints</vt:lpstr>
      <vt:lpstr>Joint movements</vt:lpstr>
      <vt:lpstr>Joint movements</vt:lpstr>
      <vt:lpstr>Lobes of the brain </vt:lpstr>
      <vt:lpstr>Occipital lobe </vt:lpstr>
      <vt:lpstr>Parietal lobe   </vt:lpstr>
      <vt:lpstr>Frontal lobe  </vt:lpstr>
      <vt:lpstr>Temporal lobe   </vt:lpstr>
      <vt:lpstr>The Brain’s Limbic System  </vt:lpstr>
      <vt:lpstr>Hippocampus </vt:lpstr>
      <vt:lpstr>Amygdala</vt:lpstr>
      <vt:lpstr>Thalamus </vt:lpstr>
      <vt:lpstr>Cerebellum </vt:lpstr>
      <vt:lpstr>Hypotalamus </vt:lpstr>
      <vt:lpstr>The Brain Stem  </vt:lpstr>
      <vt:lpstr>Pons </vt:lpstr>
      <vt:lpstr>Reticular formation   </vt:lpstr>
      <vt:lpstr>Medulla Oblongata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Page</cp:lastModifiedBy>
  <cp:revision>3</cp:revision>
  <dcterms:created xsi:type="dcterms:W3CDTF">2021-02-16T12:07:27Z</dcterms:created>
  <dcterms:modified xsi:type="dcterms:W3CDTF">2021-10-28T15:23:41Z</dcterms:modified>
</cp:coreProperties>
</file>