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24"/>
  </p:notesMasterIdLst>
  <p:sldIdLst>
    <p:sldId id="265" r:id="rId3"/>
    <p:sldId id="266" r:id="rId4"/>
    <p:sldId id="267" r:id="rId5"/>
    <p:sldId id="268" r:id="rId6"/>
    <p:sldId id="274" r:id="rId7"/>
    <p:sldId id="270" r:id="rId8"/>
    <p:sldId id="278" r:id="rId9"/>
    <p:sldId id="271" r:id="rId10"/>
    <p:sldId id="275" r:id="rId11"/>
    <p:sldId id="276" r:id="rId12"/>
    <p:sldId id="277" r:id="rId13"/>
    <p:sldId id="279" r:id="rId14"/>
    <p:sldId id="282" r:id="rId15"/>
    <p:sldId id="272" r:id="rId16"/>
    <p:sldId id="296" r:id="rId17"/>
    <p:sldId id="280" r:id="rId18"/>
    <p:sldId id="281" r:id="rId19"/>
    <p:sldId id="283" r:id="rId20"/>
    <p:sldId id="284" r:id="rId21"/>
    <p:sldId id="269" r:id="rId22"/>
    <p:sldId id="285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E2D5FEB7-FCEF-E76D-C96B-5AD8FC95FA20}"/>
    <pc:docChg chg="modSld sldOrd">
      <pc:chgData name="Justin Evans" userId="S::j.d.evans@uwtsd.ac.uk::2ee3c1af-825e-450d-8b1e-d59252291e99" providerId="AD" clId="Web-{E2D5FEB7-FCEF-E76D-C96B-5AD8FC95FA20}" dt="2026-01-27T18:32:38.441" v="7"/>
      <pc:docMkLst>
        <pc:docMk/>
      </pc:docMkLst>
    </pc:docChg>
  </pc:docChgLst>
  <pc:docChgLst>
    <pc:chgData name="Justin Evans" userId="S::j.d.evans@uwtsd.ac.uk::2ee3c1af-825e-450d-8b1e-d59252291e99" providerId="AD" clId="Web-{0EBAA521-A78E-8E01-0CB9-5CDC353B2EF7}"/>
    <pc:docChg chg="delSld modSld sldOrd">
      <pc:chgData name="Justin Evans" userId="S::j.d.evans@uwtsd.ac.uk::2ee3c1af-825e-450d-8b1e-d59252291e99" providerId="AD" clId="Web-{0EBAA521-A78E-8E01-0CB9-5CDC353B2EF7}" dt="2026-02-02T10:46:36.979" v="688"/>
      <pc:docMkLst>
        <pc:docMk/>
      </pc:docMkLst>
      <pc:sldChg chg="modNotes">
        <pc:chgData name="Justin Evans" userId="S::j.d.evans@uwtsd.ac.uk::2ee3c1af-825e-450d-8b1e-d59252291e99" providerId="AD" clId="Web-{0EBAA521-A78E-8E01-0CB9-5CDC353B2EF7}" dt="2026-02-02T09:10:21.624" v="56"/>
        <pc:sldMkLst>
          <pc:docMk/>
          <pc:sldMk cId="276413361" sldId="265"/>
        </pc:sldMkLst>
      </pc:sldChg>
      <pc:sldChg chg="modNotes">
        <pc:chgData name="Justin Evans" userId="S::j.d.evans@uwtsd.ac.uk::2ee3c1af-825e-450d-8b1e-d59252291e99" providerId="AD" clId="Web-{0EBAA521-A78E-8E01-0CB9-5CDC353B2EF7}" dt="2026-02-02T09:12:17.597" v="111"/>
        <pc:sldMkLst>
          <pc:docMk/>
          <pc:sldMk cId="3186983220" sldId="266"/>
        </pc:sldMkLst>
      </pc:sldChg>
      <pc:sldChg chg="modNotes">
        <pc:chgData name="Justin Evans" userId="S::j.d.evans@uwtsd.ac.uk::2ee3c1af-825e-450d-8b1e-d59252291e99" providerId="AD" clId="Web-{0EBAA521-A78E-8E01-0CB9-5CDC353B2EF7}" dt="2026-02-02T09:15:04.527" v="163"/>
        <pc:sldMkLst>
          <pc:docMk/>
          <pc:sldMk cId="1838303980" sldId="267"/>
        </pc:sldMkLst>
      </pc:sldChg>
      <pc:sldChg chg="modNotes">
        <pc:chgData name="Justin Evans" userId="S::j.d.evans@uwtsd.ac.uk::2ee3c1af-825e-450d-8b1e-d59252291e99" providerId="AD" clId="Web-{0EBAA521-A78E-8E01-0CB9-5CDC353B2EF7}" dt="2026-02-02T09:17:51.097" v="206"/>
        <pc:sldMkLst>
          <pc:docMk/>
          <pc:sldMk cId="3866955165" sldId="268"/>
        </pc:sldMkLst>
      </pc:sldChg>
      <pc:sldChg chg="ord modNotes">
        <pc:chgData name="Justin Evans" userId="S::j.d.evans@uwtsd.ac.uk::2ee3c1af-825e-450d-8b1e-d59252291e99" providerId="AD" clId="Web-{0EBAA521-A78E-8E01-0CB9-5CDC353B2EF7}" dt="2026-02-02T10:43:37.558" v="666"/>
        <pc:sldMkLst>
          <pc:docMk/>
          <pc:sldMk cId="1036165997" sldId="269"/>
        </pc:sldMkLst>
      </pc:sldChg>
      <pc:sldChg chg="modNotes">
        <pc:chgData name="Justin Evans" userId="S::j.d.evans@uwtsd.ac.uk::2ee3c1af-825e-450d-8b1e-d59252291e99" providerId="AD" clId="Web-{0EBAA521-A78E-8E01-0CB9-5CDC353B2EF7}" dt="2026-02-02T09:21:08.540" v="244"/>
        <pc:sldMkLst>
          <pc:docMk/>
          <pc:sldMk cId="3457053691" sldId="270"/>
        </pc:sldMkLst>
      </pc:sldChg>
      <pc:sldChg chg="delSp modSp modNotes">
        <pc:chgData name="Justin Evans" userId="S::j.d.evans@uwtsd.ac.uk::2ee3c1af-825e-450d-8b1e-d59252291e99" providerId="AD" clId="Web-{0EBAA521-A78E-8E01-0CB9-5CDC353B2EF7}" dt="2026-02-02T09:23:00.636" v="272"/>
        <pc:sldMkLst>
          <pc:docMk/>
          <pc:sldMk cId="2875066860" sldId="271"/>
        </pc:sldMkLst>
      </pc:sldChg>
      <pc:sldChg chg="ord modNotes">
        <pc:chgData name="Justin Evans" userId="S::j.d.evans@uwtsd.ac.uk::2ee3c1af-825e-450d-8b1e-d59252291e99" providerId="AD" clId="Web-{0EBAA521-A78E-8E01-0CB9-5CDC353B2EF7}" dt="2026-02-02T10:41:42.892" v="647"/>
        <pc:sldMkLst>
          <pc:docMk/>
          <pc:sldMk cId="510625712" sldId="272"/>
        </pc:sldMkLst>
      </pc:sldChg>
      <pc:sldChg chg="modNotes">
        <pc:chgData name="Justin Evans" userId="S::j.d.evans@uwtsd.ac.uk::2ee3c1af-825e-450d-8b1e-d59252291e99" providerId="AD" clId="Web-{0EBAA521-A78E-8E01-0CB9-5CDC353B2EF7}" dt="2026-02-02T09:25:52.989" v="304"/>
        <pc:sldMkLst>
          <pc:docMk/>
          <pc:sldMk cId="3286958672" sldId="274"/>
        </pc:sldMkLst>
      </pc:sldChg>
      <pc:sldChg chg="modNotes">
        <pc:chgData name="Justin Evans" userId="S::j.d.evans@uwtsd.ac.uk::2ee3c1af-825e-450d-8b1e-d59252291e99" providerId="AD" clId="Web-{0EBAA521-A78E-8E01-0CB9-5CDC353B2EF7}" dt="2026-02-02T09:27:53.541" v="332"/>
        <pc:sldMkLst>
          <pc:docMk/>
          <pc:sldMk cId="97254688" sldId="275"/>
        </pc:sldMkLst>
      </pc:sldChg>
      <pc:sldChg chg="modNotes">
        <pc:chgData name="Justin Evans" userId="S::j.d.evans@uwtsd.ac.uk::2ee3c1af-825e-450d-8b1e-d59252291e99" providerId="AD" clId="Web-{0EBAA521-A78E-8E01-0CB9-5CDC353B2EF7}" dt="2026-02-02T09:30:14.858" v="361"/>
        <pc:sldMkLst>
          <pc:docMk/>
          <pc:sldMk cId="3483728703" sldId="276"/>
        </pc:sldMkLst>
      </pc:sldChg>
      <pc:sldChg chg="modNotes">
        <pc:chgData name="Justin Evans" userId="S::j.d.evans@uwtsd.ac.uk::2ee3c1af-825e-450d-8b1e-d59252291e99" providerId="AD" clId="Web-{0EBAA521-A78E-8E01-0CB9-5CDC353B2EF7}" dt="2026-02-02T09:33:11.835" v="458"/>
        <pc:sldMkLst>
          <pc:docMk/>
          <pc:sldMk cId="176292298" sldId="277"/>
        </pc:sldMkLst>
      </pc:sldChg>
      <pc:sldChg chg="modNotes">
        <pc:chgData name="Justin Evans" userId="S::j.d.evans@uwtsd.ac.uk::2ee3c1af-825e-450d-8b1e-d59252291e99" providerId="AD" clId="Web-{0EBAA521-A78E-8E01-0CB9-5CDC353B2EF7}" dt="2026-02-02T10:19:26.281" v="487"/>
        <pc:sldMkLst>
          <pc:docMk/>
          <pc:sldMk cId="1179761416" sldId="278"/>
        </pc:sldMkLst>
      </pc:sldChg>
      <pc:sldChg chg="modNotes">
        <pc:chgData name="Justin Evans" userId="S::j.d.evans@uwtsd.ac.uk::2ee3c1af-825e-450d-8b1e-d59252291e99" providerId="AD" clId="Web-{0EBAA521-A78E-8E01-0CB9-5CDC353B2EF7}" dt="2026-02-02T10:28:13.525" v="538"/>
        <pc:sldMkLst>
          <pc:docMk/>
          <pc:sldMk cId="827308623" sldId="279"/>
        </pc:sldMkLst>
      </pc:sldChg>
      <pc:sldChg chg="modNotes">
        <pc:chgData name="Justin Evans" userId="S::j.d.evans@uwtsd.ac.uk::2ee3c1af-825e-450d-8b1e-d59252291e99" providerId="AD" clId="Web-{0EBAA521-A78E-8E01-0CB9-5CDC353B2EF7}" dt="2026-02-02T10:29:34.668" v="554"/>
        <pc:sldMkLst>
          <pc:docMk/>
          <pc:sldMk cId="1530487926" sldId="280"/>
        </pc:sldMkLst>
      </pc:sldChg>
      <pc:sldChg chg="modNotes">
        <pc:chgData name="Justin Evans" userId="S::j.d.evans@uwtsd.ac.uk::2ee3c1af-825e-450d-8b1e-d59252291e99" providerId="AD" clId="Web-{0EBAA521-A78E-8E01-0CB9-5CDC353B2EF7}" dt="2026-02-02T10:35:51.535" v="589"/>
        <pc:sldMkLst>
          <pc:docMk/>
          <pc:sldMk cId="2251113093" sldId="281"/>
        </pc:sldMkLst>
      </pc:sldChg>
      <pc:sldChg chg="modNotes">
        <pc:chgData name="Justin Evans" userId="S::j.d.evans@uwtsd.ac.uk::2ee3c1af-825e-450d-8b1e-d59252291e99" providerId="AD" clId="Web-{0EBAA521-A78E-8E01-0CB9-5CDC353B2EF7}" dt="2026-02-02T10:38:26.036" v="622"/>
        <pc:sldMkLst>
          <pc:docMk/>
          <pc:sldMk cId="2140640731" sldId="282"/>
        </pc:sldMkLst>
      </pc:sldChg>
      <pc:sldChg chg="modNotes">
        <pc:chgData name="Justin Evans" userId="S::j.d.evans@uwtsd.ac.uk::2ee3c1af-825e-450d-8b1e-d59252291e99" providerId="AD" clId="Web-{0EBAA521-A78E-8E01-0CB9-5CDC353B2EF7}" dt="2026-02-02T10:41:03.328" v="646"/>
        <pc:sldMkLst>
          <pc:docMk/>
          <pc:sldMk cId="4068516698" sldId="283"/>
        </pc:sldMkLst>
      </pc:sldChg>
      <pc:sldChg chg="modNotes">
        <pc:chgData name="Justin Evans" userId="S::j.d.evans@uwtsd.ac.uk::2ee3c1af-825e-450d-8b1e-d59252291e99" providerId="AD" clId="Web-{0EBAA521-A78E-8E01-0CB9-5CDC353B2EF7}" dt="2026-02-02T10:43:12.555" v="665"/>
        <pc:sldMkLst>
          <pc:docMk/>
          <pc:sldMk cId="988631286" sldId="284"/>
        </pc:sldMkLst>
      </pc:sldChg>
      <pc:sldChg chg="modNotes">
        <pc:chgData name="Justin Evans" userId="S::j.d.evans@uwtsd.ac.uk::2ee3c1af-825e-450d-8b1e-d59252291e99" providerId="AD" clId="Web-{0EBAA521-A78E-8E01-0CB9-5CDC353B2EF7}" dt="2026-02-02T10:46:36.979" v="688"/>
        <pc:sldMkLst>
          <pc:docMk/>
          <pc:sldMk cId="38965690" sldId="285"/>
        </pc:sldMkLst>
      </pc:sldChg>
    </pc:docChg>
  </pc:docChgLst>
  <pc:docChgLst>
    <pc:chgData name="Justin Evans" userId="S::j.d.evans@uwtsd.ac.uk::2ee3c1af-825e-450d-8b1e-d59252291e99" providerId="AD" clId="Web-{42D16267-41E4-E643-A2F4-7453AA78BD26}"/>
    <pc:docChg chg="addSld delSld modSld sldOrd addMainMaster">
      <pc:chgData name="Justin Evans" userId="S::j.d.evans@uwtsd.ac.uk::2ee3c1af-825e-450d-8b1e-d59252291e99" providerId="AD" clId="Web-{42D16267-41E4-E643-A2F4-7453AA78BD26}" dt="2026-02-03T13:56:58.512" v="86"/>
      <pc:docMkLst>
        <pc:docMk/>
      </pc:docMkLst>
      <pc:sldChg chg="modNotes">
        <pc:chgData name="Justin Evans" userId="S::j.d.evans@uwtsd.ac.uk::2ee3c1af-825e-450d-8b1e-d59252291e99" providerId="AD" clId="Web-{42D16267-41E4-E643-A2F4-7453AA78BD26}" dt="2026-02-03T13:32:28.456" v="4"/>
        <pc:sldMkLst>
          <pc:docMk/>
          <pc:sldMk cId="1838303980" sldId="267"/>
        </pc:sldMkLst>
      </pc:sldChg>
      <pc:sldChg chg="modNotes">
        <pc:chgData name="Justin Evans" userId="S::j.d.evans@uwtsd.ac.uk::2ee3c1af-825e-450d-8b1e-d59252291e99" providerId="AD" clId="Web-{42D16267-41E4-E643-A2F4-7453AA78BD26}" dt="2026-02-03T13:34:17.101" v="7"/>
        <pc:sldMkLst>
          <pc:docMk/>
          <pc:sldMk cId="3866955165" sldId="268"/>
        </pc:sldMkLst>
      </pc:sldChg>
      <pc:sldChg chg="modNotes">
        <pc:chgData name="Justin Evans" userId="S::j.d.evans@uwtsd.ac.uk::2ee3c1af-825e-450d-8b1e-d59252291e99" providerId="AD" clId="Web-{42D16267-41E4-E643-A2F4-7453AA78BD26}" dt="2026-02-03T13:36:23.292" v="11"/>
        <pc:sldMkLst>
          <pc:docMk/>
          <pc:sldMk cId="3457053691" sldId="270"/>
        </pc:sldMkLst>
      </pc:sldChg>
      <pc:sldChg chg="addSp modSp modNotes">
        <pc:chgData name="Justin Evans" userId="S::j.d.evans@uwtsd.ac.uk::2ee3c1af-825e-450d-8b1e-d59252291e99" providerId="AD" clId="Web-{42D16267-41E4-E643-A2F4-7453AA78BD26}" dt="2026-02-03T13:56:17.714" v="77" actId="1076"/>
        <pc:sldMkLst>
          <pc:docMk/>
          <pc:sldMk cId="2875066860" sldId="271"/>
        </pc:sldMkLst>
        <pc:picChg chg="add mod">
          <ac:chgData name="Justin Evans" userId="S::j.d.evans@uwtsd.ac.uk::2ee3c1af-825e-450d-8b1e-d59252291e99" providerId="AD" clId="Web-{42D16267-41E4-E643-A2F4-7453AA78BD26}" dt="2026-02-03T13:56:17.714" v="77" actId="1076"/>
          <ac:picMkLst>
            <pc:docMk/>
            <pc:sldMk cId="2875066860" sldId="271"/>
            <ac:picMk id="4" creationId="{40A44C28-C732-1A0A-7826-FAF2818DF681}"/>
          </ac:picMkLst>
        </pc:picChg>
      </pc:sldChg>
      <pc:sldChg chg="addSp modSp ord modNotes">
        <pc:chgData name="Justin Evans" userId="S::j.d.evans@uwtsd.ac.uk::2ee3c1af-825e-450d-8b1e-d59252291e99" providerId="AD" clId="Web-{42D16267-41E4-E643-A2F4-7453AA78BD26}" dt="2026-02-03T13:55:19.479" v="67" actId="1076"/>
        <pc:sldMkLst>
          <pc:docMk/>
          <pc:sldMk cId="510625712" sldId="272"/>
        </pc:sldMkLst>
        <pc:picChg chg="add mod">
          <ac:chgData name="Justin Evans" userId="S::j.d.evans@uwtsd.ac.uk::2ee3c1af-825e-450d-8b1e-d59252291e99" providerId="AD" clId="Web-{42D16267-41E4-E643-A2F4-7453AA78BD26}" dt="2026-02-03T13:55:19.479" v="67" actId="1076"/>
          <ac:picMkLst>
            <pc:docMk/>
            <pc:sldMk cId="510625712" sldId="272"/>
            <ac:picMk id="4" creationId="{EE471E21-9C32-5B31-AA98-1FB7568CCD28}"/>
          </ac:picMkLst>
        </pc:picChg>
      </pc:sldChg>
      <pc:sldChg chg="ord modNotes">
        <pc:chgData name="Justin Evans" userId="S::j.d.evans@uwtsd.ac.uk::2ee3c1af-825e-450d-8b1e-d59252291e99" providerId="AD" clId="Web-{42D16267-41E4-E643-A2F4-7453AA78BD26}" dt="2026-02-03T13:39:38.078" v="15"/>
        <pc:sldMkLst>
          <pc:docMk/>
          <pc:sldMk cId="3286958672" sldId="274"/>
        </pc:sldMkLst>
      </pc:sldChg>
      <pc:sldChg chg="addSp modSp">
        <pc:chgData name="Justin Evans" userId="S::j.d.evans@uwtsd.ac.uk::2ee3c1af-825e-450d-8b1e-d59252291e99" providerId="AD" clId="Web-{42D16267-41E4-E643-A2F4-7453AA78BD26}" dt="2026-02-03T13:56:26.636" v="79" actId="1076"/>
        <pc:sldMkLst>
          <pc:docMk/>
          <pc:sldMk cId="97254688" sldId="275"/>
        </pc:sldMkLst>
        <pc:picChg chg="add mod">
          <ac:chgData name="Justin Evans" userId="S::j.d.evans@uwtsd.ac.uk::2ee3c1af-825e-450d-8b1e-d59252291e99" providerId="AD" clId="Web-{42D16267-41E4-E643-A2F4-7453AA78BD26}" dt="2026-02-03T13:56:26.636" v="79" actId="1076"/>
          <ac:picMkLst>
            <pc:docMk/>
            <pc:sldMk cId="97254688" sldId="275"/>
            <ac:picMk id="4" creationId="{8C0181D3-F7BC-A164-97C1-5344037EFEEC}"/>
          </ac:picMkLst>
        </pc:picChg>
      </pc:sldChg>
      <pc:sldChg chg="addSp modSp modNotes">
        <pc:chgData name="Justin Evans" userId="S::j.d.evans@uwtsd.ac.uk::2ee3c1af-825e-450d-8b1e-d59252291e99" providerId="AD" clId="Web-{42D16267-41E4-E643-A2F4-7453AA78BD26}" dt="2026-02-03T13:56:43.465" v="83" actId="14100"/>
        <pc:sldMkLst>
          <pc:docMk/>
          <pc:sldMk cId="3483728703" sldId="276"/>
        </pc:sldMkLst>
        <pc:picChg chg="add mod">
          <ac:chgData name="Justin Evans" userId="S::j.d.evans@uwtsd.ac.uk::2ee3c1af-825e-450d-8b1e-d59252291e99" providerId="AD" clId="Web-{42D16267-41E4-E643-A2F4-7453AA78BD26}" dt="2026-02-03T13:56:43.465" v="83" actId="14100"/>
          <ac:picMkLst>
            <pc:docMk/>
            <pc:sldMk cId="3483728703" sldId="276"/>
            <ac:picMk id="4" creationId="{EFB0DECD-0AD4-2992-62C6-15DF21E65A53}"/>
          </ac:picMkLst>
        </pc:picChg>
      </pc:sldChg>
      <pc:sldChg chg="addSp modSp modNotes">
        <pc:chgData name="Justin Evans" userId="S::j.d.evans@uwtsd.ac.uk::2ee3c1af-825e-450d-8b1e-d59252291e99" providerId="AD" clId="Web-{42D16267-41E4-E643-A2F4-7453AA78BD26}" dt="2026-02-03T13:56:52.277" v="85" actId="1076"/>
        <pc:sldMkLst>
          <pc:docMk/>
          <pc:sldMk cId="176292298" sldId="277"/>
        </pc:sldMkLst>
        <pc:picChg chg="add mod">
          <ac:chgData name="Justin Evans" userId="S::j.d.evans@uwtsd.ac.uk::2ee3c1af-825e-450d-8b1e-d59252291e99" providerId="AD" clId="Web-{42D16267-41E4-E643-A2F4-7453AA78BD26}" dt="2026-02-03T13:56:52.277" v="85" actId="1076"/>
          <ac:picMkLst>
            <pc:docMk/>
            <pc:sldMk cId="176292298" sldId="277"/>
            <ac:picMk id="4" creationId="{6939F91F-3492-4E5D-D6D0-DC10196D3511}"/>
          </ac:picMkLst>
        </pc:picChg>
      </pc:sldChg>
      <pc:sldChg chg="addSp modSp ord modNotes">
        <pc:chgData name="Justin Evans" userId="S::j.d.evans@uwtsd.ac.uk::2ee3c1af-825e-450d-8b1e-d59252291e99" providerId="AD" clId="Web-{42D16267-41E4-E643-A2F4-7453AA78BD26}" dt="2026-02-03T13:56:01.261" v="74" actId="14100"/>
        <pc:sldMkLst>
          <pc:docMk/>
          <pc:sldMk cId="1179761416" sldId="278"/>
        </pc:sldMkLst>
        <pc:picChg chg="add mod">
          <ac:chgData name="Justin Evans" userId="S::j.d.evans@uwtsd.ac.uk::2ee3c1af-825e-450d-8b1e-d59252291e99" providerId="AD" clId="Web-{42D16267-41E4-E643-A2F4-7453AA78BD26}" dt="2026-02-03T13:56:01.261" v="74" actId="14100"/>
          <ac:picMkLst>
            <pc:docMk/>
            <pc:sldMk cId="1179761416" sldId="278"/>
            <ac:picMk id="4" creationId="{2510CAEA-81ED-43F8-75A7-CD24D75F28A0}"/>
          </ac:picMkLst>
        </pc:picChg>
      </pc:sldChg>
      <pc:sldChg chg="addSp modNotes">
        <pc:chgData name="Justin Evans" userId="S::j.d.evans@uwtsd.ac.uk::2ee3c1af-825e-450d-8b1e-d59252291e99" providerId="AD" clId="Web-{42D16267-41E4-E643-A2F4-7453AA78BD26}" dt="2026-02-03T13:56:58.512" v="86"/>
        <pc:sldMkLst>
          <pc:docMk/>
          <pc:sldMk cId="827308623" sldId="279"/>
        </pc:sldMkLst>
        <pc:picChg chg="add">
          <ac:chgData name="Justin Evans" userId="S::j.d.evans@uwtsd.ac.uk::2ee3c1af-825e-450d-8b1e-d59252291e99" providerId="AD" clId="Web-{42D16267-41E4-E643-A2F4-7453AA78BD26}" dt="2026-02-03T13:56:58.512" v="86"/>
          <ac:picMkLst>
            <pc:docMk/>
            <pc:sldMk cId="827308623" sldId="279"/>
            <ac:picMk id="4" creationId="{AFA86E52-5B49-8CB1-C0EE-AD40E66FA607}"/>
          </ac:picMkLst>
        </pc:picChg>
      </pc:sldChg>
      <pc:sldChg chg="addSp modSp ord modNotes">
        <pc:chgData name="Justin Evans" userId="S::j.d.evans@uwtsd.ac.uk::2ee3c1af-825e-450d-8b1e-d59252291e99" providerId="AD" clId="Web-{42D16267-41E4-E643-A2F4-7453AA78BD26}" dt="2026-02-03T13:55:33.416" v="70" actId="14100"/>
        <pc:sldMkLst>
          <pc:docMk/>
          <pc:sldMk cId="2140640731" sldId="282"/>
        </pc:sldMkLst>
        <pc:picChg chg="add mod">
          <ac:chgData name="Justin Evans" userId="S::j.d.evans@uwtsd.ac.uk::2ee3c1af-825e-450d-8b1e-d59252291e99" providerId="AD" clId="Web-{42D16267-41E4-E643-A2F4-7453AA78BD26}" dt="2026-02-03T13:55:33.416" v="70" actId="14100"/>
          <ac:picMkLst>
            <pc:docMk/>
            <pc:sldMk cId="2140640731" sldId="282"/>
            <ac:picMk id="4" creationId="{A2E89580-3761-A7BB-68E4-999C3F443D6A}"/>
          </ac:picMkLst>
        </pc:picChg>
      </pc:sldChg>
      <pc:sldChg chg="add del">
        <pc:chgData name="Justin Evans" userId="S::j.d.evans@uwtsd.ac.uk::2ee3c1af-825e-450d-8b1e-d59252291e99" providerId="AD" clId="Web-{42D16267-41E4-E643-A2F4-7453AA78BD26}" dt="2026-02-03T13:55:05.010" v="65"/>
        <pc:sldMkLst>
          <pc:docMk/>
          <pc:sldMk cId="2819156014" sldId="296"/>
        </pc:sldMkLst>
      </pc:sldChg>
      <pc:sldMasterChg chg="add addSldLayout">
        <pc:chgData name="Justin Evans" userId="S::j.d.evans@uwtsd.ac.uk::2ee3c1af-825e-450d-8b1e-d59252291e99" providerId="AD" clId="Web-{42D16267-41E4-E643-A2F4-7453AA78BD26}" dt="2026-02-03T13:55:05.010" v="65"/>
        <pc:sldMasterMkLst>
          <pc:docMk/>
          <pc:sldMasterMk cId="251566061" sldId="2147483648"/>
        </pc:sldMasterMkLst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870151595" sldId="2147483649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3526749123" sldId="2147483650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3101586061" sldId="2147483651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2385414380" sldId="2147483652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1683410551" sldId="2147483653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3393647776" sldId="2147483654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3743072263" sldId="2147483655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2821646887" sldId="2147483656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3706336705" sldId="2147483657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985031566" sldId="2147483658"/>
          </pc:sldLayoutMkLst>
        </pc:sldLayoutChg>
        <pc:sldLayoutChg chg="add">
          <pc:chgData name="Justin Evans" userId="S::j.d.evans@uwtsd.ac.uk::2ee3c1af-825e-450d-8b1e-d59252291e99" providerId="AD" clId="Web-{42D16267-41E4-E643-A2F4-7453AA78BD26}" dt="2026-02-03T13:55:05.010" v="65"/>
          <pc:sldLayoutMkLst>
            <pc:docMk/>
            <pc:sldMasterMk cId="251566061" sldId="2147483648"/>
            <pc:sldLayoutMk cId="3981647395" sldId="2147483659"/>
          </pc:sldLayoutMkLst>
        </pc:sldLayoutChg>
      </pc:sldMasterChg>
    </pc:docChg>
  </pc:docChgLst>
  <pc:docChgLst>
    <pc:chgData name="Justin Evans" userId="S::j.d.evans@uwtsd.ac.uk::2ee3c1af-825e-450d-8b1e-d59252291e99" providerId="AD" clId="Web-{858A02F5-2524-163D-F9C1-708EE89850B5}"/>
    <pc:docChg chg="modSld">
      <pc:chgData name="Justin Evans" userId="S::j.d.evans@uwtsd.ac.uk::2ee3c1af-825e-450d-8b1e-d59252291e99" providerId="AD" clId="Web-{858A02F5-2524-163D-F9C1-708EE89850B5}" dt="2026-02-06T11:35:45.133" v="19"/>
      <pc:docMkLst>
        <pc:docMk/>
      </pc:docMkLst>
      <pc:sldChg chg="modNotes">
        <pc:chgData name="Justin Evans" userId="S::j.d.evans@uwtsd.ac.uk::2ee3c1af-825e-450d-8b1e-d59252291e99" providerId="AD" clId="Web-{858A02F5-2524-163D-F9C1-708EE89850B5}" dt="2026-02-06T11:34:25.549" v="0"/>
        <pc:sldMkLst>
          <pc:docMk/>
          <pc:sldMk cId="276413361" sldId="265"/>
        </pc:sldMkLst>
      </pc:sldChg>
      <pc:sldChg chg="modNotes">
        <pc:chgData name="Justin Evans" userId="S::j.d.evans@uwtsd.ac.uk::2ee3c1af-825e-450d-8b1e-d59252291e99" providerId="AD" clId="Web-{858A02F5-2524-163D-F9C1-708EE89850B5}" dt="2026-02-06T11:34:28.861" v="1"/>
        <pc:sldMkLst>
          <pc:docMk/>
          <pc:sldMk cId="3186983220" sldId="266"/>
        </pc:sldMkLst>
      </pc:sldChg>
      <pc:sldChg chg="modNotes">
        <pc:chgData name="Justin Evans" userId="S::j.d.evans@uwtsd.ac.uk::2ee3c1af-825e-450d-8b1e-d59252291e99" providerId="AD" clId="Web-{858A02F5-2524-163D-F9C1-708EE89850B5}" dt="2026-02-06T11:34:32.033" v="2"/>
        <pc:sldMkLst>
          <pc:docMk/>
          <pc:sldMk cId="1838303980" sldId="267"/>
        </pc:sldMkLst>
      </pc:sldChg>
      <pc:sldChg chg="modNotes">
        <pc:chgData name="Justin Evans" userId="S::j.d.evans@uwtsd.ac.uk::2ee3c1af-825e-450d-8b1e-d59252291e99" providerId="AD" clId="Web-{858A02F5-2524-163D-F9C1-708EE89850B5}" dt="2026-02-06T11:34:35.877" v="3"/>
        <pc:sldMkLst>
          <pc:docMk/>
          <pc:sldMk cId="3866955165" sldId="268"/>
        </pc:sldMkLst>
      </pc:sldChg>
      <pc:sldChg chg="modNotes">
        <pc:chgData name="Justin Evans" userId="S::j.d.evans@uwtsd.ac.uk::2ee3c1af-825e-450d-8b1e-d59252291e99" providerId="AD" clId="Web-{858A02F5-2524-163D-F9C1-708EE89850B5}" dt="2026-02-06T11:35:35.366" v="18"/>
        <pc:sldMkLst>
          <pc:docMk/>
          <pc:sldMk cId="1036165997" sldId="269"/>
        </pc:sldMkLst>
      </pc:sldChg>
      <pc:sldChg chg="modNotes">
        <pc:chgData name="Justin Evans" userId="S::j.d.evans@uwtsd.ac.uk::2ee3c1af-825e-450d-8b1e-d59252291e99" providerId="AD" clId="Web-{858A02F5-2524-163D-F9C1-708EE89850B5}" dt="2026-02-06T11:34:42.033" v="5"/>
        <pc:sldMkLst>
          <pc:docMk/>
          <pc:sldMk cId="3457053691" sldId="270"/>
        </pc:sldMkLst>
      </pc:sldChg>
      <pc:sldChg chg="modNotes">
        <pc:chgData name="Justin Evans" userId="S::j.d.evans@uwtsd.ac.uk::2ee3c1af-825e-450d-8b1e-d59252291e99" providerId="AD" clId="Web-{858A02F5-2524-163D-F9C1-708EE89850B5}" dt="2026-02-06T11:34:47.799" v="7"/>
        <pc:sldMkLst>
          <pc:docMk/>
          <pc:sldMk cId="2875066860" sldId="271"/>
        </pc:sldMkLst>
      </pc:sldChg>
      <pc:sldChg chg="modNotes">
        <pc:chgData name="Justin Evans" userId="S::j.d.evans@uwtsd.ac.uk::2ee3c1af-825e-450d-8b1e-d59252291e99" providerId="AD" clId="Web-{858A02F5-2524-163D-F9C1-708EE89850B5}" dt="2026-02-06T11:35:11.816" v="13"/>
        <pc:sldMkLst>
          <pc:docMk/>
          <pc:sldMk cId="510625712" sldId="272"/>
        </pc:sldMkLst>
      </pc:sldChg>
      <pc:sldChg chg="modNotes">
        <pc:chgData name="Justin Evans" userId="S::j.d.evans@uwtsd.ac.uk::2ee3c1af-825e-450d-8b1e-d59252291e99" providerId="AD" clId="Web-{858A02F5-2524-163D-F9C1-708EE89850B5}" dt="2026-02-06T11:34:38.049" v="4"/>
        <pc:sldMkLst>
          <pc:docMk/>
          <pc:sldMk cId="3286958672" sldId="274"/>
        </pc:sldMkLst>
      </pc:sldChg>
      <pc:sldChg chg="modNotes">
        <pc:chgData name="Justin Evans" userId="S::j.d.evans@uwtsd.ac.uk::2ee3c1af-825e-450d-8b1e-d59252291e99" providerId="AD" clId="Web-{858A02F5-2524-163D-F9C1-708EE89850B5}" dt="2026-02-06T11:34:53.971" v="8"/>
        <pc:sldMkLst>
          <pc:docMk/>
          <pc:sldMk cId="97254688" sldId="275"/>
        </pc:sldMkLst>
      </pc:sldChg>
      <pc:sldChg chg="modNotes">
        <pc:chgData name="Justin Evans" userId="S::j.d.evans@uwtsd.ac.uk::2ee3c1af-825e-450d-8b1e-d59252291e99" providerId="AD" clId="Web-{858A02F5-2524-163D-F9C1-708EE89850B5}" dt="2026-02-06T11:34:55.940" v="9"/>
        <pc:sldMkLst>
          <pc:docMk/>
          <pc:sldMk cId="3483728703" sldId="276"/>
        </pc:sldMkLst>
      </pc:sldChg>
      <pc:sldChg chg="modNotes">
        <pc:chgData name="Justin Evans" userId="S::j.d.evans@uwtsd.ac.uk::2ee3c1af-825e-450d-8b1e-d59252291e99" providerId="AD" clId="Web-{858A02F5-2524-163D-F9C1-708EE89850B5}" dt="2026-02-06T11:34:59.502" v="10"/>
        <pc:sldMkLst>
          <pc:docMk/>
          <pc:sldMk cId="176292298" sldId="277"/>
        </pc:sldMkLst>
      </pc:sldChg>
      <pc:sldChg chg="modNotes">
        <pc:chgData name="Justin Evans" userId="S::j.d.evans@uwtsd.ac.uk::2ee3c1af-825e-450d-8b1e-d59252291e99" providerId="AD" clId="Web-{858A02F5-2524-163D-F9C1-708EE89850B5}" dt="2026-02-06T11:34:44.580" v="6"/>
        <pc:sldMkLst>
          <pc:docMk/>
          <pc:sldMk cId="1179761416" sldId="278"/>
        </pc:sldMkLst>
      </pc:sldChg>
      <pc:sldChg chg="modNotes">
        <pc:chgData name="Justin Evans" userId="S::j.d.evans@uwtsd.ac.uk::2ee3c1af-825e-450d-8b1e-d59252291e99" providerId="AD" clId="Web-{858A02F5-2524-163D-F9C1-708EE89850B5}" dt="2026-02-06T11:35:02.331" v="11"/>
        <pc:sldMkLst>
          <pc:docMk/>
          <pc:sldMk cId="827308623" sldId="279"/>
        </pc:sldMkLst>
      </pc:sldChg>
      <pc:sldChg chg="modNotes">
        <pc:chgData name="Justin Evans" userId="S::j.d.evans@uwtsd.ac.uk::2ee3c1af-825e-450d-8b1e-d59252291e99" providerId="AD" clId="Web-{858A02F5-2524-163D-F9C1-708EE89850B5}" dt="2026-02-06T11:35:22.365" v="14"/>
        <pc:sldMkLst>
          <pc:docMk/>
          <pc:sldMk cId="1530487926" sldId="280"/>
        </pc:sldMkLst>
      </pc:sldChg>
      <pc:sldChg chg="modNotes">
        <pc:chgData name="Justin Evans" userId="S::j.d.evans@uwtsd.ac.uk::2ee3c1af-825e-450d-8b1e-d59252291e99" providerId="AD" clId="Web-{858A02F5-2524-163D-F9C1-708EE89850B5}" dt="2026-02-06T11:35:25.412" v="15"/>
        <pc:sldMkLst>
          <pc:docMk/>
          <pc:sldMk cId="2251113093" sldId="281"/>
        </pc:sldMkLst>
      </pc:sldChg>
      <pc:sldChg chg="modNotes">
        <pc:chgData name="Justin Evans" userId="S::j.d.evans@uwtsd.ac.uk::2ee3c1af-825e-450d-8b1e-d59252291e99" providerId="AD" clId="Web-{858A02F5-2524-163D-F9C1-708EE89850B5}" dt="2026-02-06T11:35:05.894" v="12"/>
        <pc:sldMkLst>
          <pc:docMk/>
          <pc:sldMk cId="2140640731" sldId="282"/>
        </pc:sldMkLst>
      </pc:sldChg>
      <pc:sldChg chg="modNotes">
        <pc:chgData name="Justin Evans" userId="S::j.d.evans@uwtsd.ac.uk::2ee3c1af-825e-450d-8b1e-d59252291e99" providerId="AD" clId="Web-{858A02F5-2524-163D-F9C1-708EE89850B5}" dt="2026-02-06T11:35:29.366" v="16"/>
        <pc:sldMkLst>
          <pc:docMk/>
          <pc:sldMk cId="4068516698" sldId="283"/>
        </pc:sldMkLst>
      </pc:sldChg>
      <pc:sldChg chg="modNotes">
        <pc:chgData name="Justin Evans" userId="S::j.d.evans@uwtsd.ac.uk::2ee3c1af-825e-450d-8b1e-d59252291e99" providerId="AD" clId="Web-{858A02F5-2524-163D-F9C1-708EE89850B5}" dt="2026-02-06T11:35:32.929" v="17"/>
        <pc:sldMkLst>
          <pc:docMk/>
          <pc:sldMk cId="988631286" sldId="284"/>
        </pc:sldMkLst>
      </pc:sldChg>
      <pc:sldChg chg="modNotes">
        <pc:chgData name="Justin Evans" userId="S::j.d.evans@uwtsd.ac.uk::2ee3c1af-825e-450d-8b1e-d59252291e99" providerId="AD" clId="Web-{858A02F5-2524-163D-F9C1-708EE89850B5}" dt="2026-02-06T11:35:45.133" v="19"/>
        <pc:sldMkLst>
          <pc:docMk/>
          <pc:sldMk cId="38965690" sldId="285"/>
        </pc:sldMkLst>
      </pc:sldChg>
    </pc:docChg>
  </pc:docChgLst>
  <pc:docChgLst>
    <pc:chgData name="Justin Evans" userId="S::j.d.evans@uwtsd.ac.uk::2ee3c1af-825e-450d-8b1e-d59252291e99" providerId="AD" clId="Web-{81266C53-90C9-411A-CC01-958C30DD2936}"/>
    <pc:docChg chg="addSld modSld">
      <pc:chgData name="Justin Evans" userId="S::j.d.evans@uwtsd.ac.uk::2ee3c1af-825e-450d-8b1e-d59252291e99" providerId="AD" clId="Web-{81266C53-90C9-411A-CC01-958C30DD2936}" dt="2026-01-26T16:20:54.977" v="187"/>
      <pc:docMkLst>
        <pc:docMk/>
      </pc:docMkLst>
      <pc:sldChg chg="addSp modSp new mod setBg modNotes">
        <pc:chgData name="Justin Evans" userId="S::j.d.evans@uwtsd.ac.uk::2ee3c1af-825e-450d-8b1e-d59252291e99" providerId="AD" clId="Web-{81266C53-90C9-411A-CC01-958C30DD2936}" dt="2026-01-26T15:55:40.530" v="83" actId="1076"/>
        <pc:sldMkLst>
          <pc:docMk/>
          <pc:sldMk cId="276413361" sldId="265"/>
        </pc:sldMkLst>
        <pc:spChg chg="add">
          <ac:chgData name="Justin Evans" userId="S::j.d.evans@uwtsd.ac.uk::2ee3c1af-825e-450d-8b1e-d59252291e99" providerId="AD" clId="Web-{81266C53-90C9-411A-CC01-958C30DD2936}" dt="2026-01-26T15:44:15.165" v="40"/>
          <ac:spMkLst>
            <pc:docMk/>
            <pc:sldMk cId="276413361" sldId="265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5:44:15.165" v="40"/>
          <ac:spMkLst>
            <pc:docMk/>
            <pc:sldMk cId="276413361" sldId="265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5:44:15.165" v="40"/>
          <ac:spMkLst>
            <pc:docMk/>
            <pc:sldMk cId="276413361" sldId="265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5:44:15.165" v="40"/>
          <ac:spMkLst>
            <pc:docMk/>
            <pc:sldMk cId="276413361" sldId="265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5:44:15.165" v="40"/>
          <ac:picMkLst>
            <pc:docMk/>
            <pc:sldMk cId="276413361" sldId="265"/>
            <ac:picMk id="2" creationId="{0C6CC102-EDBC-0611-812B-033C40943E3E}"/>
          </ac:picMkLst>
        </pc:picChg>
        <pc:picChg chg="add mod">
          <ac:chgData name="Justin Evans" userId="S::j.d.evans@uwtsd.ac.uk::2ee3c1af-825e-450d-8b1e-d59252291e99" providerId="AD" clId="Web-{81266C53-90C9-411A-CC01-958C30DD2936}" dt="2026-01-26T15:55:40.530" v="83" actId="1076"/>
          <ac:picMkLst>
            <pc:docMk/>
            <pc:sldMk cId="276413361" sldId="265"/>
            <ac:picMk id="4" creationId="{1A502BD5-432A-3292-4181-3C92293C4E94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5:55:43.890" v="84"/>
        <pc:sldMkLst>
          <pc:docMk/>
          <pc:sldMk cId="3186983220" sldId="266"/>
        </pc:sldMkLst>
        <pc:spChg chg="add">
          <ac:chgData name="Justin Evans" userId="S::j.d.evans@uwtsd.ac.uk::2ee3c1af-825e-450d-8b1e-d59252291e99" providerId="AD" clId="Web-{81266C53-90C9-411A-CC01-958C30DD2936}" dt="2026-01-26T15:45:15.323" v="44"/>
          <ac:spMkLst>
            <pc:docMk/>
            <pc:sldMk cId="3186983220" sldId="266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5:45:15.323" v="44"/>
          <ac:spMkLst>
            <pc:docMk/>
            <pc:sldMk cId="3186983220" sldId="266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5:45:15.323" v="44"/>
          <ac:spMkLst>
            <pc:docMk/>
            <pc:sldMk cId="3186983220" sldId="266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5:45:15.323" v="44"/>
          <ac:spMkLst>
            <pc:docMk/>
            <pc:sldMk cId="3186983220" sldId="266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5:45:15.323" v="44"/>
          <ac:picMkLst>
            <pc:docMk/>
            <pc:sldMk cId="3186983220" sldId="266"/>
            <ac:picMk id="2" creationId="{66F6FF5B-A3CA-A167-178C-86EB43032156}"/>
          </ac:picMkLst>
        </pc:picChg>
        <pc:picChg chg="add">
          <ac:chgData name="Justin Evans" userId="S::j.d.evans@uwtsd.ac.uk::2ee3c1af-825e-450d-8b1e-d59252291e99" providerId="AD" clId="Web-{81266C53-90C9-411A-CC01-958C30DD2936}" dt="2026-01-26T15:55:43.890" v="84"/>
          <ac:picMkLst>
            <pc:docMk/>
            <pc:sldMk cId="3186983220" sldId="266"/>
            <ac:picMk id="4" creationId="{32D7FCC2-0E08-E12E-3F03-EB3ED72F836A}"/>
          </ac:picMkLst>
        </pc:picChg>
      </pc:sldChg>
      <pc:sldChg chg="addSp delSp modSp new mod setBg modNotes">
        <pc:chgData name="Justin Evans" userId="S::j.d.evans@uwtsd.ac.uk::2ee3c1af-825e-450d-8b1e-d59252291e99" providerId="AD" clId="Web-{81266C53-90C9-411A-CC01-958C30DD2936}" dt="2026-01-26T15:56:32.657" v="93" actId="14100"/>
        <pc:sldMkLst>
          <pc:docMk/>
          <pc:sldMk cId="1838303980" sldId="267"/>
        </pc:sldMkLst>
        <pc:spChg chg="add">
          <ac:chgData name="Justin Evans" userId="S::j.d.evans@uwtsd.ac.uk::2ee3c1af-825e-450d-8b1e-d59252291e99" providerId="AD" clId="Web-{81266C53-90C9-411A-CC01-958C30DD2936}" dt="2026-01-26T15:56:04.875" v="88"/>
          <ac:spMkLst>
            <pc:docMk/>
            <pc:sldMk cId="1838303980" sldId="267"/>
            <ac:spMk id="18" creationId="{42A4FC2C-047E-45A5-965D-8E1E3BF09BC6}"/>
          </ac:spMkLst>
        </pc:spChg>
        <pc:picChg chg="add mod">
          <ac:chgData name="Justin Evans" userId="S::j.d.evans@uwtsd.ac.uk::2ee3c1af-825e-450d-8b1e-d59252291e99" providerId="AD" clId="Web-{81266C53-90C9-411A-CC01-958C30DD2936}" dt="2026-01-26T15:56:04.875" v="88"/>
          <ac:picMkLst>
            <pc:docMk/>
            <pc:sldMk cId="1838303980" sldId="267"/>
            <ac:picMk id="2" creationId="{6BA75040-B5C7-358F-7374-DFFE23C5A9DA}"/>
          </ac:picMkLst>
        </pc:picChg>
        <pc:picChg chg="add mod">
          <ac:chgData name="Justin Evans" userId="S::j.d.evans@uwtsd.ac.uk::2ee3c1af-825e-450d-8b1e-d59252291e99" providerId="AD" clId="Web-{81266C53-90C9-411A-CC01-958C30DD2936}" dt="2026-01-26T15:56:32.657" v="93" actId="14100"/>
          <ac:picMkLst>
            <pc:docMk/>
            <pc:sldMk cId="1838303980" sldId="267"/>
            <ac:picMk id="6" creationId="{F80B754C-1962-F49E-1EF6-01300B5C6DBB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5:56:37.485" v="94"/>
        <pc:sldMkLst>
          <pc:docMk/>
          <pc:sldMk cId="3866955165" sldId="268"/>
        </pc:sldMkLst>
        <pc:spChg chg="add">
          <ac:chgData name="Justin Evans" userId="S::j.d.evans@uwtsd.ac.uk::2ee3c1af-825e-450d-8b1e-d59252291e99" providerId="AD" clId="Web-{81266C53-90C9-411A-CC01-958C30DD2936}" dt="2026-01-26T15:47:16.966" v="52"/>
          <ac:spMkLst>
            <pc:docMk/>
            <pc:sldMk cId="3866955165" sldId="268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5:47:16.966" v="52"/>
          <ac:spMkLst>
            <pc:docMk/>
            <pc:sldMk cId="3866955165" sldId="268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5:47:16.966" v="52"/>
          <ac:spMkLst>
            <pc:docMk/>
            <pc:sldMk cId="3866955165" sldId="268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5:47:16.966" v="52"/>
          <ac:spMkLst>
            <pc:docMk/>
            <pc:sldMk cId="3866955165" sldId="268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5:47:16.966" v="52"/>
          <ac:picMkLst>
            <pc:docMk/>
            <pc:sldMk cId="3866955165" sldId="268"/>
            <ac:picMk id="2" creationId="{267975FC-92AF-6CC8-4866-037C56B51051}"/>
          </ac:picMkLst>
        </pc:picChg>
        <pc:picChg chg="add">
          <ac:chgData name="Justin Evans" userId="S::j.d.evans@uwtsd.ac.uk::2ee3c1af-825e-450d-8b1e-d59252291e99" providerId="AD" clId="Web-{81266C53-90C9-411A-CC01-958C30DD2936}" dt="2026-01-26T15:56:37.485" v="94"/>
          <ac:picMkLst>
            <pc:docMk/>
            <pc:sldMk cId="3866955165" sldId="268"/>
            <ac:picMk id="4" creationId="{9F335E3F-E8F8-5963-3BD9-1E3038F1DC85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5:56:44.813" v="95"/>
        <pc:sldMkLst>
          <pc:docMk/>
          <pc:sldMk cId="1036165997" sldId="269"/>
        </pc:sldMkLst>
        <pc:spChg chg="add">
          <ac:chgData name="Justin Evans" userId="S::j.d.evans@uwtsd.ac.uk::2ee3c1af-825e-450d-8b1e-d59252291e99" providerId="AD" clId="Web-{81266C53-90C9-411A-CC01-958C30DD2936}" dt="2026-01-26T15:48:26.076" v="56"/>
          <ac:spMkLst>
            <pc:docMk/>
            <pc:sldMk cId="1036165997" sldId="269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5:48:26.076" v="56"/>
          <ac:spMkLst>
            <pc:docMk/>
            <pc:sldMk cId="1036165997" sldId="269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5:48:26.076" v="56"/>
          <ac:spMkLst>
            <pc:docMk/>
            <pc:sldMk cId="1036165997" sldId="269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5:48:26.076" v="56"/>
          <ac:spMkLst>
            <pc:docMk/>
            <pc:sldMk cId="1036165997" sldId="269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5:48:26.076" v="56"/>
          <ac:picMkLst>
            <pc:docMk/>
            <pc:sldMk cId="1036165997" sldId="269"/>
            <ac:picMk id="2" creationId="{992356C3-F0C5-56F4-132E-4D02B2091B26}"/>
          </ac:picMkLst>
        </pc:picChg>
        <pc:picChg chg="add">
          <ac:chgData name="Justin Evans" userId="S::j.d.evans@uwtsd.ac.uk::2ee3c1af-825e-450d-8b1e-d59252291e99" providerId="AD" clId="Web-{81266C53-90C9-411A-CC01-958C30DD2936}" dt="2026-01-26T15:56:44.813" v="95"/>
          <ac:picMkLst>
            <pc:docMk/>
            <pc:sldMk cId="1036165997" sldId="269"/>
            <ac:picMk id="4" creationId="{D294FA74-C91A-7DD8-7A8E-B169185C529E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5:56:52.720" v="97" actId="1076"/>
        <pc:sldMkLst>
          <pc:docMk/>
          <pc:sldMk cId="3457053691" sldId="270"/>
        </pc:sldMkLst>
        <pc:spChg chg="add">
          <ac:chgData name="Justin Evans" userId="S::j.d.evans@uwtsd.ac.uk::2ee3c1af-825e-450d-8b1e-d59252291e99" providerId="AD" clId="Web-{81266C53-90C9-411A-CC01-958C30DD2936}" dt="2026-01-26T15:49:34.796" v="60"/>
          <ac:spMkLst>
            <pc:docMk/>
            <pc:sldMk cId="3457053691" sldId="270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5:49:34.796" v="60"/>
          <ac:spMkLst>
            <pc:docMk/>
            <pc:sldMk cId="3457053691" sldId="270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5:49:34.796" v="60"/>
          <ac:spMkLst>
            <pc:docMk/>
            <pc:sldMk cId="3457053691" sldId="270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5:49:34.796" v="60"/>
          <ac:spMkLst>
            <pc:docMk/>
            <pc:sldMk cId="3457053691" sldId="270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5:49:34.796" v="60"/>
          <ac:picMkLst>
            <pc:docMk/>
            <pc:sldMk cId="3457053691" sldId="270"/>
            <ac:picMk id="2" creationId="{97578339-C698-EAD4-9463-3C0A1992E787}"/>
          </ac:picMkLst>
        </pc:picChg>
        <pc:picChg chg="add mod">
          <ac:chgData name="Justin Evans" userId="S::j.d.evans@uwtsd.ac.uk::2ee3c1af-825e-450d-8b1e-d59252291e99" providerId="AD" clId="Web-{81266C53-90C9-411A-CC01-958C30DD2936}" dt="2026-01-26T15:56:52.720" v="97" actId="1076"/>
          <ac:picMkLst>
            <pc:docMk/>
            <pc:sldMk cId="3457053691" sldId="270"/>
            <ac:picMk id="4" creationId="{7F5B4931-6223-492A-E197-7A03CD769E33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04:46.270" v="103"/>
        <pc:sldMkLst>
          <pc:docMk/>
          <pc:sldMk cId="2875066860" sldId="271"/>
        </pc:sldMkLst>
        <pc:spChg chg="add">
          <ac:chgData name="Justin Evans" userId="S::j.d.evans@uwtsd.ac.uk::2ee3c1af-825e-450d-8b1e-d59252291e99" providerId="AD" clId="Web-{81266C53-90C9-411A-CC01-958C30DD2936}" dt="2026-01-26T16:04:11.519" v="100"/>
          <ac:spMkLst>
            <pc:docMk/>
            <pc:sldMk cId="2875066860" sldId="271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04:11.519" v="100"/>
          <ac:picMkLst>
            <pc:docMk/>
            <pc:sldMk cId="2875066860" sldId="271"/>
            <ac:picMk id="2" creationId="{E0F1D724-AB42-4F4A-0E33-57906DAC34AC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06:27.509" v="107"/>
        <pc:sldMkLst>
          <pc:docMk/>
          <pc:sldMk cId="510625712" sldId="272"/>
        </pc:sldMkLst>
        <pc:spChg chg="add">
          <ac:chgData name="Justin Evans" userId="S::j.d.evans@uwtsd.ac.uk::2ee3c1af-825e-450d-8b1e-d59252291e99" providerId="AD" clId="Web-{81266C53-90C9-411A-CC01-958C30DD2936}" dt="2026-01-26T16:06:07.821" v="106"/>
          <ac:spMkLst>
            <pc:docMk/>
            <pc:sldMk cId="510625712" sldId="272"/>
            <ac:spMk id="7" creationId="{216BB327-7AA9-4EC5-815F-9D8E6BC53E34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06:07.821" v="106"/>
          <ac:picMkLst>
            <pc:docMk/>
            <pc:sldMk cId="510625712" sldId="272"/>
            <ac:picMk id="2" creationId="{FCBD2E40-7609-5C61-72E9-7DB028D686B9}"/>
          </ac:picMkLst>
        </pc:picChg>
      </pc:sldChg>
      <pc:sldChg chg="addSp delSp modSp new mod setBg modNotes">
        <pc:chgData name="Justin Evans" userId="S::j.d.evans@uwtsd.ac.uk::2ee3c1af-825e-450d-8b1e-d59252291e99" providerId="AD" clId="Web-{81266C53-90C9-411A-CC01-958C30DD2936}" dt="2026-01-26T16:09:10.983" v="122"/>
        <pc:sldMkLst>
          <pc:docMk/>
          <pc:sldMk cId="3286958672" sldId="274"/>
        </pc:sldMkLst>
        <pc:picChg chg="add mod">
          <ac:chgData name="Justin Evans" userId="S::j.d.evans@uwtsd.ac.uk::2ee3c1af-825e-450d-8b1e-d59252291e99" providerId="AD" clId="Web-{81266C53-90C9-411A-CC01-958C30DD2936}" dt="2026-01-26T16:08:23.950" v="115"/>
          <ac:picMkLst>
            <pc:docMk/>
            <pc:sldMk cId="3286958672" sldId="274"/>
            <ac:picMk id="2" creationId="{958D23C4-86E8-C341-17DF-C80075731BD8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10:09.922" v="126"/>
        <pc:sldMkLst>
          <pc:docMk/>
          <pc:sldMk cId="97254688" sldId="275"/>
        </pc:sldMkLst>
        <pc:spChg chg="add">
          <ac:chgData name="Justin Evans" userId="S::j.d.evans@uwtsd.ac.uk::2ee3c1af-825e-450d-8b1e-d59252291e99" providerId="AD" clId="Web-{81266C53-90C9-411A-CC01-958C30DD2936}" dt="2026-01-26T16:09:51.281" v="125"/>
          <ac:spMkLst>
            <pc:docMk/>
            <pc:sldMk cId="97254688" sldId="275"/>
            <ac:spMk id="7" creationId="{C7D023E4-8DE1-436E-9847-ED6A4B4B04FD}"/>
          </ac:spMkLst>
        </pc:spChg>
        <pc:spChg chg="add">
          <ac:chgData name="Justin Evans" userId="S::j.d.evans@uwtsd.ac.uk::2ee3c1af-825e-450d-8b1e-d59252291e99" providerId="AD" clId="Web-{81266C53-90C9-411A-CC01-958C30DD2936}" dt="2026-01-26T16:09:51.281" v="125"/>
          <ac:spMkLst>
            <pc:docMk/>
            <pc:sldMk cId="97254688" sldId="275"/>
            <ac:spMk id="9" creationId="{8B2B1708-8CE4-4A20-94F5-55118AE2CBD7}"/>
          </ac:spMkLst>
        </pc:spChg>
        <pc:spChg chg="add">
          <ac:chgData name="Justin Evans" userId="S::j.d.evans@uwtsd.ac.uk::2ee3c1af-825e-450d-8b1e-d59252291e99" providerId="AD" clId="Web-{81266C53-90C9-411A-CC01-958C30DD2936}" dt="2026-01-26T16:09:51.281" v="125"/>
          <ac:spMkLst>
            <pc:docMk/>
            <pc:sldMk cId="97254688" sldId="275"/>
            <ac:spMk id="11" creationId="{8B4AF456-0671-432E-AD5B-FFAF8D6461E7}"/>
          </ac:spMkLst>
        </pc:spChg>
        <pc:grpChg chg="add">
          <ac:chgData name="Justin Evans" userId="S::j.d.evans@uwtsd.ac.uk::2ee3c1af-825e-450d-8b1e-d59252291e99" providerId="AD" clId="Web-{81266C53-90C9-411A-CC01-958C30DD2936}" dt="2026-01-26T16:09:51.281" v="125"/>
          <ac:grpSpMkLst>
            <pc:docMk/>
            <pc:sldMk cId="97254688" sldId="275"/>
            <ac:grpSpMk id="13" creationId="{43F5E015-E085-4624-B431-B42414448684}"/>
          </ac:grpSpMkLst>
        </pc:grpChg>
        <pc:picChg chg="add mod">
          <ac:chgData name="Justin Evans" userId="S::j.d.evans@uwtsd.ac.uk::2ee3c1af-825e-450d-8b1e-d59252291e99" providerId="AD" clId="Web-{81266C53-90C9-411A-CC01-958C30DD2936}" dt="2026-01-26T16:09:51.281" v="125"/>
          <ac:picMkLst>
            <pc:docMk/>
            <pc:sldMk cId="97254688" sldId="275"/>
            <ac:picMk id="2" creationId="{5C87F1C3-00A8-9443-081D-9AC708EB2AD4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11:06.642" v="130"/>
        <pc:sldMkLst>
          <pc:docMk/>
          <pc:sldMk cId="3483728703" sldId="276"/>
        </pc:sldMkLst>
        <pc:spChg chg="add">
          <ac:chgData name="Justin Evans" userId="S::j.d.evans@uwtsd.ac.uk::2ee3c1af-825e-450d-8b1e-d59252291e99" providerId="AD" clId="Web-{81266C53-90C9-411A-CC01-958C30DD2936}" dt="2026-01-26T16:10:50.610" v="129"/>
          <ac:spMkLst>
            <pc:docMk/>
            <pc:sldMk cId="3483728703" sldId="276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10:50.610" v="129"/>
          <ac:picMkLst>
            <pc:docMk/>
            <pc:sldMk cId="3483728703" sldId="276"/>
            <ac:picMk id="2" creationId="{4A9760C1-FCF7-56D6-2A2D-9AB7DCB72151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12:14.315" v="134"/>
        <pc:sldMkLst>
          <pc:docMk/>
          <pc:sldMk cId="176292298" sldId="277"/>
        </pc:sldMkLst>
        <pc:spChg chg="add">
          <ac:chgData name="Justin Evans" userId="S::j.d.evans@uwtsd.ac.uk::2ee3c1af-825e-450d-8b1e-d59252291e99" providerId="AD" clId="Web-{81266C53-90C9-411A-CC01-958C30DD2936}" dt="2026-01-26T16:11:47.221" v="133"/>
          <ac:spMkLst>
            <pc:docMk/>
            <pc:sldMk cId="176292298" sldId="277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11:47.221" v="133"/>
          <ac:picMkLst>
            <pc:docMk/>
            <pc:sldMk cId="176292298" sldId="277"/>
            <ac:picMk id="2" creationId="{BF225E54-5A34-C96D-364B-3F0261DA7DD5}"/>
          </ac:picMkLst>
        </pc:picChg>
      </pc:sldChg>
      <pc:sldChg chg="addSp delSp modSp new mod setBg modNotes">
        <pc:chgData name="Justin Evans" userId="S::j.d.evans@uwtsd.ac.uk::2ee3c1af-825e-450d-8b1e-d59252291e99" providerId="AD" clId="Web-{81266C53-90C9-411A-CC01-958C30DD2936}" dt="2026-01-26T16:13:24.910" v="142"/>
        <pc:sldMkLst>
          <pc:docMk/>
          <pc:sldMk cId="1179761416" sldId="278"/>
        </pc:sldMkLst>
        <pc:picChg chg="add mod">
          <ac:chgData name="Justin Evans" userId="S::j.d.evans@uwtsd.ac.uk::2ee3c1af-825e-450d-8b1e-d59252291e99" providerId="AD" clId="Web-{81266C53-90C9-411A-CC01-958C30DD2936}" dt="2026-01-26T16:12:54.144" v="139"/>
          <ac:picMkLst>
            <pc:docMk/>
            <pc:sldMk cId="1179761416" sldId="278"/>
            <ac:picMk id="2" creationId="{4CF52C1B-471D-8C79-3F9B-349D53950EB5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14:24.614" v="148"/>
        <pc:sldMkLst>
          <pc:docMk/>
          <pc:sldMk cId="827308623" sldId="279"/>
        </pc:sldMkLst>
        <pc:picChg chg="add mod">
          <ac:chgData name="Justin Evans" userId="S::j.d.evans@uwtsd.ac.uk::2ee3c1af-825e-450d-8b1e-d59252291e99" providerId="AD" clId="Web-{81266C53-90C9-411A-CC01-958C30DD2936}" dt="2026-01-26T16:14:02.707" v="145"/>
          <ac:picMkLst>
            <pc:docMk/>
            <pc:sldMk cId="827308623" sldId="279"/>
            <ac:picMk id="2" creationId="{CF3C3B5A-2FEB-BD9F-C289-D8DC90D77BEF}"/>
          </ac:picMkLst>
        </pc:picChg>
      </pc:sldChg>
      <pc:sldChg chg="addSp delSp modSp new mod setBg modNotes">
        <pc:chgData name="Justin Evans" userId="S::j.d.evans@uwtsd.ac.uk::2ee3c1af-825e-450d-8b1e-d59252291e99" providerId="AD" clId="Web-{81266C53-90C9-411A-CC01-958C30DD2936}" dt="2026-01-26T16:15:27.068" v="156"/>
        <pc:sldMkLst>
          <pc:docMk/>
          <pc:sldMk cId="1530487926" sldId="280"/>
        </pc:sldMkLst>
        <pc:picChg chg="add mod">
          <ac:chgData name="Justin Evans" userId="S::j.d.evans@uwtsd.ac.uk::2ee3c1af-825e-450d-8b1e-d59252291e99" providerId="AD" clId="Web-{81266C53-90C9-411A-CC01-958C30DD2936}" dt="2026-01-26T16:15:04.270" v="153"/>
          <ac:picMkLst>
            <pc:docMk/>
            <pc:sldMk cId="1530487926" sldId="280"/>
            <ac:picMk id="2" creationId="{775DAC5C-0A74-9F26-C224-B93F8F6D7C1B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16:19.646" v="160"/>
        <pc:sldMkLst>
          <pc:docMk/>
          <pc:sldMk cId="2251113093" sldId="281"/>
        </pc:sldMkLst>
        <pc:spChg chg="add">
          <ac:chgData name="Justin Evans" userId="S::j.d.evans@uwtsd.ac.uk::2ee3c1af-825e-450d-8b1e-d59252291e99" providerId="AD" clId="Web-{81266C53-90C9-411A-CC01-958C30DD2936}" dt="2026-01-26T16:16:01.896" v="159"/>
          <ac:spMkLst>
            <pc:docMk/>
            <pc:sldMk cId="2251113093" sldId="281"/>
            <ac:spMk id="7" creationId="{42A4FC2C-047E-45A5-965D-8E1E3BF09BC6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16:01.896" v="159"/>
          <ac:picMkLst>
            <pc:docMk/>
            <pc:sldMk cId="2251113093" sldId="281"/>
            <ac:picMk id="2" creationId="{C326F63E-FE58-0F0C-473A-0F48A51CFA6E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17:21.709" v="164"/>
        <pc:sldMkLst>
          <pc:docMk/>
          <pc:sldMk cId="2140640731" sldId="282"/>
        </pc:sldMkLst>
        <pc:spChg chg="add">
          <ac:chgData name="Justin Evans" userId="S::j.d.evans@uwtsd.ac.uk::2ee3c1af-825e-450d-8b1e-d59252291e99" providerId="AD" clId="Web-{81266C53-90C9-411A-CC01-958C30DD2936}" dt="2026-01-26T16:16:54.990" v="163"/>
          <ac:spMkLst>
            <pc:docMk/>
            <pc:sldMk cId="2140640731" sldId="282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6:16:54.990" v="163"/>
          <ac:spMkLst>
            <pc:docMk/>
            <pc:sldMk cId="2140640731" sldId="282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6:16:54.990" v="163"/>
          <ac:spMkLst>
            <pc:docMk/>
            <pc:sldMk cId="2140640731" sldId="282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6:16:54.990" v="163"/>
          <ac:spMkLst>
            <pc:docMk/>
            <pc:sldMk cId="2140640731" sldId="282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16:54.990" v="163"/>
          <ac:picMkLst>
            <pc:docMk/>
            <pc:sldMk cId="2140640731" sldId="282"/>
            <ac:picMk id="2" creationId="{A274FAB0-9CE9-72BE-D8FC-15F68ABD35EA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19:03.898" v="179"/>
        <pc:sldMkLst>
          <pc:docMk/>
          <pc:sldMk cId="4068516698" sldId="283"/>
        </pc:sldMkLst>
        <pc:spChg chg="add">
          <ac:chgData name="Justin Evans" userId="S::j.d.evans@uwtsd.ac.uk::2ee3c1af-825e-450d-8b1e-d59252291e99" providerId="AD" clId="Web-{81266C53-90C9-411A-CC01-958C30DD2936}" dt="2026-01-26T16:17:57.772" v="167"/>
          <ac:spMkLst>
            <pc:docMk/>
            <pc:sldMk cId="4068516698" sldId="283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6:17:57.772" v="167"/>
          <ac:spMkLst>
            <pc:docMk/>
            <pc:sldMk cId="4068516698" sldId="283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6:17:57.772" v="167"/>
          <ac:spMkLst>
            <pc:docMk/>
            <pc:sldMk cId="4068516698" sldId="283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6:17:57.772" v="167"/>
          <ac:spMkLst>
            <pc:docMk/>
            <pc:sldMk cId="4068516698" sldId="283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17:57.772" v="167"/>
          <ac:picMkLst>
            <pc:docMk/>
            <pc:sldMk cId="4068516698" sldId="283"/>
            <ac:picMk id="2" creationId="{CC464FA9-B65E-E0CC-AFC6-BDEC322F57E4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19:43.929" v="183"/>
        <pc:sldMkLst>
          <pc:docMk/>
          <pc:sldMk cId="988631286" sldId="284"/>
        </pc:sldMkLst>
        <pc:spChg chg="add">
          <ac:chgData name="Justin Evans" userId="S::j.d.evans@uwtsd.ac.uk::2ee3c1af-825e-450d-8b1e-d59252291e99" providerId="AD" clId="Web-{81266C53-90C9-411A-CC01-958C30DD2936}" dt="2026-01-26T16:19:11.070" v="182"/>
          <ac:spMkLst>
            <pc:docMk/>
            <pc:sldMk cId="988631286" sldId="284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6:19:11.070" v="182"/>
          <ac:spMkLst>
            <pc:docMk/>
            <pc:sldMk cId="988631286" sldId="284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6:19:11.070" v="182"/>
          <ac:spMkLst>
            <pc:docMk/>
            <pc:sldMk cId="988631286" sldId="284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6:19:11.070" v="182"/>
          <ac:spMkLst>
            <pc:docMk/>
            <pc:sldMk cId="988631286" sldId="284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19:11.070" v="182"/>
          <ac:picMkLst>
            <pc:docMk/>
            <pc:sldMk cId="988631286" sldId="284"/>
            <ac:picMk id="2" creationId="{EBCDEC73-8E54-8B75-D9ED-3A51B0C419CB}"/>
          </ac:picMkLst>
        </pc:picChg>
      </pc:sldChg>
      <pc:sldChg chg="addSp modSp new mod setBg modNotes">
        <pc:chgData name="Justin Evans" userId="S::j.d.evans@uwtsd.ac.uk::2ee3c1af-825e-450d-8b1e-d59252291e99" providerId="AD" clId="Web-{81266C53-90C9-411A-CC01-958C30DD2936}" dt="2026-01-26T16:20:54.977" v="187"/>
        <pc:sldMkLst>
          <pc:docMk/>
          <pc:sldMk cId="38965690" sldId="285"/>
        </pc:sldMkLst>
        <pc:spChg chg="add">
          <ac:chgData name="Justin Evans" userId="S::j.d.evans@uwtsd.ac.uk::2ee3c1af-825e-450d-8b1e-d59252291e99" providerId="AD" clId="Web-{81266C53-90C9-411A-CC01-958C30DD2936}" dt="2026-01-26T16:20:32.602" v="186"/>
          <ac:spMkLst>
            <pc:docMk/>
            <pc:sldMk cId="38965690" sldId="285"/>
            <ac:spMk id="7" creationId="{AB8C311F-7253-4AED-9701-7FC0708C41C7}"/>
          </ac:spMkLst>
        </pc:spChg>
        <pc:spChg chg="add">
          <ac:chgData name="Justin Evans" userId="S::j.d.evans@uwtsd.ac.uk::2ee3c1af-825e-450d-8b1e-d59252291e99" providerId="AD" clId="Web-{81266C53-90C9-411A-CC01-958C30DD2936}" dt="2026-01-26T16:20:32.602" v="186"/>
          <ac:spMkLst>
            <pc:docMk/>
            <pc:sldMk cId="38965690" sldId="285"/>
            <ac:spMk id="9" creationId="{E2384209-CB15-4CDF-9D31-C44FD9A3F20D}"/>
          </ac:spMkLst>
        </pc:spChg>
        <pc:spChg chg="add">
          <ac:chgData name="Justin Evans" userId="S::j.d.evans@uwtsd.ac.uk::2ee3c1af-825e-450d-8b1e-d59252291e99" providerId="AD" clId="Web-{81266C53-90C9-411A-CC01-958C30DD2936}" dt="2026-01-26T16:20:32.602" v="186"/>
          <ac:spMkLst>
            <pc:docMk/>
            <pc:sldMk cId="38965690" sldId="285"/>
            <ac:spMk id="11" creationId="{2633B3B5-CC90-43F0-8714-D31D1F3F0209}"/>
          </ac:spMkLst>
        </pc:spChg>
        <pc:spChg chg="add">
          <ac:chgData name="Justin Evans" userId="S::j.d.evans@uwtsd.ac.uk::2ee3c1af-825e-450d-8b1e-d59252291e99" providerId="AD" clId="Web-{81266C53-90C9-411A-CC01-958C30DD2936}" dt="2026-01-26T16:20:32.602" v="186"/>
          <ac:spMkLst>
            <pc:docMk/>
            <pc:sldMk cId="38965690" sldId="285"/>
            <ac:spMk id="13" creationId="{A8D57A06-A426-446D-B02C-A2DC6B62E45E}"/>
          </ac:spMkLst>
        </pc:spChg>
        <pc:picChg chg="add mod">
          <ac:chgData name="Justin Evans" userId="S::j.d.evans@uwtsd.ac.uk::2ee3c1af-825e-450d-8b1e-d59252291e99" providerId="AD" clId="Web-{81266C53-90C9-411A-CC01-958C30DD2936}" dt="2026-01-26T16:20:32.602" v="186"/>
          <ac:picMkLst>
            <pc:docMk/>
            <pc:sldMk cId="38965690" sldId="285"/>
            <ac:picMk id="2" creationId="{7C2FB3AA-4AED-E2A5-FDF7-F100E8F1325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FD1658-7F4E-4663-9CCB-9DB896A3D734}" type="datetimeFigureOut">
              <a:t>2/6/2026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401FD7-A71F-4020-966D-47EE1982AA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432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1277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9657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514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5811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3621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549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7480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428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94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3042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4898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1830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5048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rgbClr val="FF0000"/>
              </a:solidFill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2775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A30CC-1BED-81F9-A49D-50AF6AAD4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6C15B6-02CB-F865-DD9A-098EADF81A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4E9B60-16EF-65F5-56B4-39BD92FC0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6751F2-4829-2BAD-CE67-91BE2F790B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9073C7-5125-44C3-ACAC-9FFA43CAFD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346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979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289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0108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8554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8907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r>
              <a:rPr lang="en-GB" dirty="0"/>
              <a:t>1. Primary Legislative Pillars</a:t>
            </a:r>
            <a:endParaRPr lang="en-GB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/>
              <a:t>Metropolitan Police Act 1829:</a:t>
            </a:r>
            <a:r>
              <a:rPr lang="en-US" dirty="0"/>
              <a:t> The birth of the professional, preventative model and the 'Civil' identity.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b="1" dirty="0"/>
              <a:t>Municipal Corporations Act 1835:</a:t>
            </a:r>
            <a:r>
              <a:rPr lang="en-US" dirty="0"/>
              <a:t> The first step in exporting the London model to industrial boroughs.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b="1" dirty="0"/>
              <a:t>County and Borough Police Act 1856:</a:t>
            </a:r>
            <a:r>
              <a:rPr lang="en-US" dirty="0"/>
              <a:t> The definitive move to compulsory national policing and </a:t>
            </a:r>
            <a:r>
              <a:rPr lang="en-US" dirty="0" err="1"/>
              <a:t>centralised</a:t>
            </a:r>
            <a:r>
              <a:rPr lang="en-US" dirty="0"/>
              <a:t> oversight (HMIC).</a:t>
            </a:r>
            <a:endParaRPr lang="en-GB" dirty="0"/>
          </a:p>
          <a:p>
            <a:r>
              <a:rPr lang="en-GB" dirty="0"/>
              <a:t>2. Watershed Reformative Inquiries</a:t>
            </a:r>
            <a:endParaRPr lang="en-GB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/>
              <a:t>The Scarman Report (1981):</a:t>
            </a:r>
            <a:r>
              <a:rPr lang="en-US" dirty="0"/>
              <a:t> The catalyst for neighborhood policing and the recognition of the need for community integration.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b="1" dirty="0"/>
              <a:t>The Macpherson Report (1999):</a:t>
            </a:r>
            <a:r>
              <a:rPr lang="en-US" dirty="0"/>
              <a:t> The critical re-examination of institutional culture, ethics, and accountability.</a:t>
            </a:r>
            <a:endParaRPr lang="en-GB" dirty="0"/>
          </a:p>
          <a:p>
            <a:r>
              <a:rPr lang="en-GB" dirty="0"/>
              <a:t>3. Core Module Themes for Synthesis</a:t>
            </a:r>
            <a:endParaRPr lang="en-GB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/>
              <a:t>Evolution of Policing in England and Wales:</a:t>
            </a:r>
            <a:r>
              <a:rPr lang="en-US" dirty="0"/>
              <a:t> Tracking the move from communal tithings to state bureaucracy.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b="1" dirty="0" err="1"/>
              <a:t>Peelian</a:t>
            </a:r>
            <a:r>
              <a:rPr lang="en-US" b="1" dirty="0"/>
              <a:t> Principles:</a:t>
            </a:r>
            <a:r>
              <a:rPr lang="en-US" dirty="0"/>
              <a:t> Evaluating the enduring relevance of "The Police are the Public".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b="1" dirty="0"/>
              <a:t>Specialization:</a:t>
            </a:r>
            <a:r>
              <a:rPr lang="en-US" dirty="0"/>
              <a:t> </a:t>
            </a:r>
            <a:r>
              <a:rPr lang="en-US" dirty="0" err="1"/>
              <a:t>Analysing</a:t>
            </a:r>
            <a:r>
              <a:rPr lang="en-US" dirty="0"/>
              <a:t> the impact of CID, </a:t>
            </a:r>
            <a:r>
              <a:rPr lang="en-US" dirty="0" err="1"/>
              <a:t>motorised</a:t>
            </a:r>
            <a:r>
              <a:rPr lang="en-US" dirty="0"/>
              <a:t> response, and digital units on public connection.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b="1" dirty="0"/>
              <a:t>The Dual-Track System:</a:t>
            </a:r>
            <a:r>
              <a:rPr lang="en-US" dirty="0"/>
              <a:t> Critiquing the tension between consensual neighborhood policing and coercive tactical intervention.</a:t>
            </a:r>
            <a:endParaRPr lang="en-GB" dirty="0"/>
          </a:p>
          <a:p>
            <a:br>
              <a:rPr lang="en-US" dirty="0">
                <a:cs typeface="+mn-lt"/>
              </a:rPr>
            </a:br>
            <a:endParaRPr lang="en-US"/>
          </a:p>
          <a:p>
            <a:r>
              <a:rPr lang="en-GB" dirty="0"/>
              <a:t>Seminar Discussion Trigger: Building the Bibliography</a:t>
            </a:r>
            <a:endParaRPr lang="en-GB" dirty="0">
              <a:ea typeface="Calibri"/>
              <a:cs typeface="Calibri"/>
            </a:endParaRPr>
          </a:p>
          <a:p>
            <a:r>
              <a:rPr lang="en-US" dirty="0"/>
              <a:t> These documents represent the 'DNA' of the profession.</a:t>
            </a:r>
            <a:endParaRPr lang="en-GB" dirty="0"/>
          </a:p>
          <a:p>
            <a:r>
              <a:rPr lang="en-US" b="1" dirty="0"/>
              <a:t>The Discussion Point: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If you had to add a </a:t>
            </a:r>
            <a:r>
              <a:rPr lang="en-US" b="1" dirty="0"/>
              <a:t>sixth</a:t>
            </a:r>
            <a:r>
              <a:rPr lang="en-US" dirty="0"/>
              <a:t> reference from the last five years (e.g., The Casey Review or the Angiolini Inquiry), which one most accurately captures the 'Crisis of Legitimacy' in 2026?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Which of these references provides the strongest defense of the 'Dual-Track' system, and which provides the strongest critique?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For your final assignment, how will you use the </a:t>
            </a:r>
            <a:r>
              <a:rPr lang="en-US" b="1" dirty="0"/>
              <a:t>1829 Act</a:t>
            </a:r>
            <a:r>
              <a:rPr lang="en-US" dirty="0"/>
              <a:t> to critique the </a:t>
            </a:r>
            <a:r>
              <a:rPr lang="en-US" b="1" dirty="0"/>
              <a:t>2026 Digital Age</a:t>
            </a:r>
            <a:r>
              <a:rPr lang="en-US" dirty="0"/>
              <a:t>?</a:t>
            </a:r>
            <a:endParaRPr lang="en-GB" dirty="0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070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D9E94-1C02-CB0F-B0E9-01729906F2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0C6601-2602-003D-39BB-02BFA1163F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3E93F-C255-F491-05B0-8EA18A243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BE486-1D9B-A86C-EACA-53CB5F55A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E2355-B3BD-77BE-D983-FAF8E86CD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515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61694-D442-52FF-9507-AEF774577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FF734-65FB-F730-DF3E-858953D73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CEB4D1-C267-0911-7562-FBF908960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09278-5D66-1594-4B43-0EA7C0E18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11F1D-0EBE-0706-8452-C8A3E130F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7491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3F3AE-47A4-1E61-39B7-320B47227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7D34A-313A-E95D-37E2-15D2BDA0B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07E02-4F2C-3814-6083-0EFE3453E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75F6F-24A7-9188-5CF3-DAD1DA427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E3A9B-9B19-C8F6-79CA-270155B28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5860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28964-E007-A3D4-205F-A074F6B4D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F970D-3847-B079-5FD4-01A1A24087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C92B6-3A3D-D7A5-27DC-A65AF3083F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13DF3-3353-8548-9902-CC69F1876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01434A-D76E-B844-CD0B-0A6DB91B4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FCA2B5-704E-25F8-B50D-B0FF16C46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4143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14E6A-02D2-FC8D-2CC0-583C2F4A1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38128-5941-F33C-CEEB-B9E83AF0B4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C3578-2A75-7BD2-CDFD-CCB948B0AE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64CBA4-DC19-B26A-E7D9-5BF03F34B5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808849-28C1-8A01-1247-F470AE5CFB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F6E003-2DF5-82A5-2E42-A9F84C40F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8F2377-0098-3568-5240-646365A0B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F7ACF2-E50A-6397-5BE2-398B22DA0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105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873DB-67C9-FF49-6F15-F20002336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A19DBA-4705-F0D6-AB30-B66779BBC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C40EDB-1B85-DE76-A0ED-CE655B760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B16FF-207C-60C4-34E5-86BBA6B8D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6477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8BE55-2EB4-79E9-B84E-EEF044C32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EB1D92-F884-2AFC-6C9E-6845F4D19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AF6C53-E020-8678-3B32-41626F68B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0722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7D5B3-6677-35C2-9E2B-144AB6EC3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114FF-BBA1-7357-E7B4-BF2B9A604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C85ACC-B3FC-37B4-5A3F-277701E7EA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D9E46-0617-0783-D05F-EFC20C198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C43EB-E952-9F76-D18D-8FB28E1B5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293FDE-2D43-25BD-CAD7-DAAAC4140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6468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C6D85-F9BE-D675-051C-1C869630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69C8BD-7B02-09CB-3748-3C6994E66C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79175E-3070-1CE3-7538-5FD8E53B14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24E1B5-BFF6-B00D-7C6E-040C1A94B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10350-CBC2-F09B-775D-CDA0A97E3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054F4-1DF5-E912-50CF-FC81206DE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367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EA681-7307-4932-8657-11F7466FE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0F4FE3-C43D-F160-7E75-76DF166E81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1C14D-DB39-4757-CFC4-17E4AC048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F6D93-FB5D-4B9B-0CC4-05A63A8D7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A2EDB-239C-876F-9B73-B429FE093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315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24BBB5-3D00-A58E-6A68-772B400BFE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74F2AE-2FAD-FB6D-BB1D-3E6FF3C753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6781E-C76B-E603-E2A1-C0F4E3A7E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5EB33-F911-90BC-6C97-085278C3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BE734-9DDE-03D2-55E5-C4E19A8CA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47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3B460B-B869-3EE9-F80F-7F236BDB6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88D095-28B2-66A4-1092-A963C7FEE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46469-6F32-F453-33A5-1BB8D80578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EA138D-C76F-4423-9259-ACD0C400C443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61D4A-45CE-3020-EC8C-CE43E108C9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0C193-505C-B6A0-3526-99FDF35D83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6ABEF9-9FEF-4F86-B047-53A49DC86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6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map of a city&#10;&#10;AI-generated content may be incorrect.">
            <a:extLst>
              <a:ext uri="{FF2B5EF4-FFF2-40B4-BE49-F238E27FC236}">
                <a16:creationId xmlns:a16="http://schemas.microsoft.com/office/drawing/2014/main" id="{0C6CC102-EDBC-0611-812B-033C40943E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82" b="62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A502BD5-432A-3292-4181-3C92293C4E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9968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13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yellow poster with text&#10;&#10;AI-generated content may be incorrect.">
            <a:extLst>
              <a:ext uri="{FF2B5EF4-FFF2-40B4-BE49-F238E27FC236}">
                <a16:creationId xmlns:a16="http://schemas.microsoft.com/office/drawing/2014/main" id="{66F6FF5B-A3CA-A167-178C-86EB430321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4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2D7FCC2-0E08-E12E-3F03-EB3ED72F83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983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A75040-B5C7-358F-7374-DFFE23C5A9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3" r="18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6" name="Picture 5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80B754C-1962-F49E-1EF6-01300B5C6D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09514" y="6278683"/>
            <a:ext cx="1484103" cy="583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303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men fighting in a street&#10;&#10;AI-generated content may be incorrect.">
            <a:extLst>
              <a:ext uri="{FF2B5EF4-FFF2-40B4-BE49-F238E27FC236}">
                <a16:creationId xmlns:a16="http://schemas.microsoft.com/office/drawing/2014/main" id="{267975FC-92AF-6CC8-4866-037C56B510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9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F335E3F-E8F8-5963-3BD9-1E3038F1DC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955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sign with white text&#10;&#10;AI-generated content may be incorrect.">
            <a:extLst>
              <a:ext uri="{FF2B5EF4-FFF2-40B4-BE49-F238E27FC236}">
                <a16:creationId xmlns:a16="http://schemas.microsoft.com/office/drawing/2014/main" id="{958D23C4-86E8-C341-17DF-C80075731B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9203"/>
            <a:ext cx="12192000" cy="6539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958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7578339-C698-EAD4-9463-3C0A1992E7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6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F5B4931-6223-492A-E197-7A03CD769E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9968" y="-422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053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yellow scale with people on it&#10;&#10;AI-generated content may be incorrect.">
            <a:extLst>
              <a:ext uri="{FF2B5EF4-FFF2-40B4-BE49-F238E27FC236}">
                <a16:creationId xmlns:a16="http://schemas.microsoft.com/office/drawing/2014/main" id="{4CF52C1B-471D-8C79-3F9B-349D53950E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2510CAEA-81ED-43F8-75A7-CD24D75F28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824" y="5752915"/>
            <a:ext cx="2903278" cy="110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761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screenshot of a blue background with white text&#10;&#10;AI-generated content may be incorrect.">
            <a:extLst>
              <a:ext uri="{FF2B5EF4-FFF2-40B4-BE49-F238E27FC236}">
                <a16:creationId xmlns:a16="http://schemas.microsoft.com/office/drawing/2014/main" id="{E0F1D724-AB42-4F4A-0E33-57906DAC34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25" r="272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0A44C28-C732-1A0A-7826-FAF2818DF6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937" y="1972"/>
            <a:ext cx="2903278" cy="110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066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lor">
            <a:extLst>
              <a:ext uri="{FF2B5EF4-FFF2-40B4-BE49-F238E27FC236}">
                <a16:creationId xmlns:a16="http://schemas.microsoft.com/office/drawing/2014/main" id="{8B4AF456-0671-432E-AD5B-FFAF8D646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map of the united kingdom&#10;&#10;AI-generated content may be incorrect.">
            <a:extLst>
              <a:ext uri="{FF2B5EF4-FFF2-40B4-BE49-F238E27FC236}">
                <a16:creationId xmlns:a16="http://schemas.microsoft.com/office/drawing/2014/main" id="{5C87F1C3-00A8-9443-081D-9AC708EB2A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469" b="1"/>
          <a:stretch>
            <a:fillRect/>
          </a:stretch>
        </p:blipFill>
        <p:spPr>
          <a:xfrm>
            <a:off x="-3049" y="10"/>
            <a:ext cx="12188952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C0181D3-F7BC-A164-97C1-5344037EFE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8447" y="5752915"/>
            <a:ext cx="2903278" cy="110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54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A9760C1-FCF7-56D6-2A2D-9AB7DCB721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59" r="723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FB0DECD-0AD4-2992-62C6-15DF21E65A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3012" y="1972"/>
            <a:ext cx="1609316" cy="614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7287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diagram of a network&#10;&#10;AI-generated content may be incorrect.">
            <a:extLst>
              <a:ext uri="{FF2B5EF4-FFF2-40B4-BE49-F238E27FC236}">
                <a16:creationId xmlns:a16="http://schemas.microsoft.com/office/drawing/2014/main" id="{BF225E54-5A34-C96D-364B-3F0261DA7D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538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6939F91F-3492-4E5D-D6D0-DC10196D35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0" y="4185783"/>
            <a:ext cx="2903278" cy="110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922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yellow graphic with text and symbols&#10;&#10;AI-generated content may be incorrect.">
            <a:extLst>
              <a:ext uri="{FF2B5EF4-FFF2-40B4-BE49-F238E27FC236}">
                <a16:creationId xmlns:a16="http://schemas.microsoft.com/office/drawing/2014/main" id="{CF3C3B5A-2FEB-BD9F-C289-D8DC90D77B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AFA86E52-5B49-8CB1-C0EE-AD40E66FA6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824" y="5752915"/>
            <a:ext cx="2903278" cy="110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308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274FAB0-9CE9-72BE-D8FC-15F68ABD35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402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A2E89580-3761-A7BB-68E4-999C3F443D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2823" y="-12406"/>
            <a:ext cx="2888900" cy="108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6407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law enforcement process&#10;&#10;AI-generated content may be incorrect.">
            <a:extLst>
              <a:ext uri="{FF2B5EF4-FFF2-40B4-BE49-F238E27FC236}">
                <a16:creationId xmlns:a16="http://schemas.microsoft.com/office/drawing/2014/main" id="{FCBD2E40-7609-5C61-72E9-7DB028D686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446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E471E21-9C32-5B31-AA98-1FB7568CCD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018" y="5157080"/>
            <a:ext cx="3737164" cy="1404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6257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BE047A-8158-1655-4A88-48E6687C9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AA40A47-8DFF-EE4E-DEE7-92BAD371A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73F850-EEF5-DCAF-B788-9F64D7C5B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BDBFC4-6DA0-A30A-D4C4-92C23E8B8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1D8FC0F-460F-046C-D487-F1E9F7E29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B4C6E3-A9D0-BC48-AAF0-B4523324D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565" y="1891394"/>
            <a:ext cx="4747280" cy="30980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Next Week -</a:t>
            </a:r>
            <a:r>
              <a:rPr lang="en-GB" sz="4800" dirty="0">
                <a:solidFill>
                  <a:schemeClr val="bg1"/>
                </a:solidFill>
              </a:rPr>
              <a:t>Trust and Confidence in Policing.</a:t>
            </a:r>
            <a:r>
              <a:rPr lang="en-US" sz="4800" dirty="0">
                <a:solidFill>
                  <a:schemeClr val="bg1"/>
                </a:solidFill>
              </a:rPr>
              <a:t> </a:t>
            </a:r>
            <a:br>
              <a:rPr lang="en-US" sz="4800" dirty="0">
                <a:solidFill>
                  <a:schemeClr val="bg1"/>
                </a:solidFill>
              </a:rPr>
            </a:br>
            <a:br>
              <a:rPr lang="en-US" sz="4800" dirty="0"/>
            </a:br>
            <a:r>
              <a:rPr lang="en-US" sz="4800" dirty="0">
                <a:solidFill>
                  <a:schemeClr val="bg1"/>
                </a:solidFill>
              </a:rPr>
              <a:t>Questions?</a:t>
            </a:r>
            <a:endParaRPr lang="en-US" sz="4800" kern="1200" dirty="0">
              <a:solidFill>
                <a:schemeClr val="bg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FAC6823-A82E-27BA-8242-BBDBA43E5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8F188BE-06ED-4AC4-7D50-F3CD6326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512D28E4-4D7C-F7C1-CE51-0BA050E139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0559" y="2733670"/>
            <a:ext cx="3737164" cy="1404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156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yellow text and a broken glass&#10;&#10;AI-generated content may be incorrect.">
            <a:extLst>
              <a:ext uri="{FF2B5EF4-FFF2-40B4-BE49-F238E27FC236}">
                <a16:creationId xmlns:a16="http://schemas.microsoft.com/office/drawing/2014/main" id="{775DAC5C-0A74-9F26-C224-B93F8F6D7C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87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blue and yellow document with text&#10;&#10;AI-generated content may be incorrect.">
            <a:extLst>
              <a:ext uri="{FF2B5EF4-FFF2-40B4-BE49-F238E27FC236}">
                <a16:creationId xmlns:a16="http://schemas.microsoft.com/office/drawing/2014/main" id="{C326F63E-FE58-0F0C-473A-0F48A51CFA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8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1130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464FA9-B65E-E0CC-AFC6-BDEC322F57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9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5166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white background with white text&#10;&#10;AI-generated content may be incorrect.">
            <a:extLst>
              <a:ext uri="{FF2B5EF4-FFF2-40B4-BE49-F238E27FC236}">
                <a16:creationId xmlns:a16="http://schemas.microsoft.com/office/drawing/2014/main" id="{EBCDEC73-8E54-8B75-D9ED-3A51B0C419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6312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and yellow sign with white text&#10;&#10;AI-generated content may be incorrect.">
            <a:extLst>
              <a:ext uri="{FF2B5EF4-FFF2-40B4-BE49-F238E27FC236}">
                <a16:creationId xmlns:a16="http://schemas.microsoft.com/office/drawing/2014/main" id="{992356C3-F0C5-56F4-132E-4D02B2091B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9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D294FA74-C91A-7DD8-7A8E-B169185C5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1659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yellow text&#10;&#10;AI-generated content may be incorrect.">
            <a:extLst>
              <a:ext uri="{FF2B5EF4-FFF2-40B4-BE49-F238E27FC236}">
                <a16:creationId xmlns:a16="http://schemas.microsoft.com/office/drawing/2014/main" id="{7C2FB3AA-4AED-E2A5-FDF7-F100E8F132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58" b="-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5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21</Slides>
  <Notes>21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 Week -Trust and Confidence in Policing.   Questions?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328</cp:revision>
  <dcterms:created xsi:type="dcterms:W3CDTF">2026-01-22T14:34:01Z</dcterms:created>
  <dcterms:modified xsi:type="dcterms:W3CDTF">2026-02-06T11:35:47Z</dcterms:modified>
</cp:coreProperties>
</file>